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5"/>
  </p:notesMasterIdLst>
  <p:sldIdLst>
    <p:sldId id="257" r:id="rId3"/>
    <p:sldId id="256" r:id="rId4"/>
    <p:sldId id="261" r:id="rId5"/>
    <p:sldId id="262" r:id="rId6"/>
    <p:sldId id="258" r:id="rId7"/>
    <p:sldId id="259" r:id="rId8"/>
    <p:sldId id="283" r:id="rId9"/>
    <p:sldId id="294" r:id="rId10"/>
    <p:sldId id="295" r:id="rId11"/>
    <p:sldId id="293" r:id="rId12"/>
    <p:sldId id="296" r:id="rId13"/>
    <p:sldId id="292" r:id="rId14"/>
    <p:sldId id="297" r:id="rId15"/>
    <p:sldId id="290" r:id="rId16"/>
    <p:sldId id="263" r:id="rId17"/>
    <p:sldId id="272" r:id="rId18"/>
    <p:sldId id="298" r:id="rId19"/>
    <p:sldId id="270" r:id="rId20"/>
    <p:sldId id="271" r:id="rId21"/>
    <p:sldId id="277" r:id="rId22"/>
    <p:sldId id="276" r:id="rId23"/>
    <p:sldId id="275" r:id="rId24"/>
    <p:sldId id="274" r:id="rId25"/>
    <p:sldId id="280" r:id="rId26"/>
    <p:sldId id="278" r:id="rId27"/>
    <p:sldId id="279" r:id="rId28"/>
    <p:sldId id="287" r:id="rId29"/>
    <p:sldId id="286" r:id="rId30"/>
    <p:sldId id="285" r:id="rId31"/>
    <p:sldId id="284" r:id="rId32"/>
    <p:sldId id="266" r:id="rId33"/>
    <p:sldId id="267" r:id="rId34"/>
  </p:sldIdLst>
  <p:sldSz cx="9144000" cy="5143500" type="screen16x9"/>
  <p:notesSz cx="6858000" cy="9144000"/>
  <p:embeddedFontLst>
    <p:embeddedFont>
      <p:font typeface="Actor" panose="020B0604020202020204" charset="0"/>
      <p:regular r:id="rId36"/>
    </p:embeddedFont>
    <p:embeddedFont>
      <p:font typeface="Inter" panose="020B0604020202020204" charset="0"/>
      <p:regular r:id="rId37"/>
      <p:bold r:id="rId38"/>
    </p:embeddedFont>
    <p:embeddedFont>
      <p:font typeface="Inter Black" panose="020B0604020202020204" charset="0"/>
      <p:bold r:id="rId39"/>
    </p:embeddedFont>
    <p:embeddedFont>
      <p:font typeface="Montserrat Black" panose="00000A00000000000000" pitchFamily="2" charset="0"/>
      <p:bold r:id="rId40"/>
      <p:boldItalic r:id="rId41"/>
    </p:embeddedFont>
    <p:embeddedFont>
      <p:font typeface="Nunito" pitchFamily="2" charset="0"/>
      <p:regular r:id="rId42"/>
      <p:bold r:id="rId43"/>
      <p:italic r:id="rId44"/>
      <p:boldItalic r:id="rId45"/>
    </p:embeddedFont>
    <p:embeddedFont>
      <p:font typeface="Nunito Light" pitchFamily="2" charset="0"/>
      <p:regular r:id="rId46"/>
      <p: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E7483BE-7AA6-49F6-AC0D-2651DB306FAF}">
  <a:tblStyle styleId="{DE7483BE-7AA6-49F6-AC0D-2651DB306FA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135afb89cae_0_13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135afb89cae_0_13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29e094c73d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29e094c73d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229e094c73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229e094c73d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b898a0bcca_0_5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5" name="Google Shape;905;g1b898a0bcca_0_5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135afb89cae_0_129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135afb89cae_0_129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561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474beab35_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474beab35_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35afb89cae_0_13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135afb89cae_0_13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g1b898a0bc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0" name="Google Shape;820;g1b898a0bc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359e4df99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359e4df99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135afb89cae_0_13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135afb89cae_0_13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1359e4df99a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1359e4df99a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35afb89cae_0_13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135afb89cae_0_13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1359e4df99a_0_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1359e4df99a_0_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000150"/>
            <a:ext cx="5878200" cy="22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69950"/>
            <a:ext cx="27534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 flipH="1">
            <a:off x="3366880" y="1202869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2"/>
          </p:nvPr>
        </p:nvSpPr>
        <p:spPr>
          <a:xfrm flipH="1">
            <a:off x="3362250" y="1999740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3"/>
          </p:nvPr>
        </p:nvSpPr>
        <p:spPr>
          <a:xfrm flipH="1">
            <a:off x="3366880" y="2796609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4"/>
          </p:nvPr>
        </p:nvSpPr>
        <p:spPr>
          <a:xfrm flipH="1">
            <a:off x="3362250" y="3593481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5"/>
          </p:nvPr>
        </p:nvSpPr>
        <p:spPr>
          <a:xfrm flipH="1">
            <a:off x="3371680" y="156321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6"/>
          </p:nvPr>
        </p:nvSpPr>
        <p:spPr>
          <a:xfrm flipH="1">
            <a:off x="3367050" y="236008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7"/>
          </p:nvPr>
        </p:nvSpPr>
        <p:spPr>
          <a:xfrm flipH="1">
            <a:off x="3371680" y="315695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8"/>
          </p:nvPr>
        </p:nvSpPr>
        <p:spPr>
          <a:xfrm flipH="1">
            <a:off x="3367050" y="395382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7632450" y="1292725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7632450" y="2089358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632450" y="2885992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7632450" y="3682625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97" name="Google Shape;197;p13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198" name="Google Shape;198;p13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713225" y="3287950"/>
            <a:ext cx="4670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1"/>
          </p:nvPr>
        </p:nvSpPr>
        <p:spPr>
          <a:xfrm>
            <a:off x="713225" y="1457375"/>
            <a:ext cx="4670700" cy="17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09" name="Google Shape;209;p14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10" name="Google Shape;210;p1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" name="Google Shape;217;p14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18" name="Google Shape;218;p1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7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>
            <a:spLocks noGrp="1"/>
          </p:cNvSpPr>
          <p:nvPr>
            <p:ph type="title"/>
          </p:nvPr>
        </p:nvSpPr>
        <p:spPr>
          <a:xfrm flipH="1">
            <a:off x="4226275" y="2063125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 flipH="1">
            <a:off x="5238475" y="3588688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890275" y="70985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29" name="Google Shape;229;p15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30" name="Google Shape;230;p15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31" name="Google Shape;231;p15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15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39" name="Google Shape;239;p15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5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5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5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1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"/>
          <p:cNvSpPr txBox="1">
            <a:spLocks noGrp="1"/>
          </p:cNvSpPr>
          <p:nvPr>
            <p:ph type="title"/>
          </p:nvPr>
        </p:nvSpPr>
        <p:spPr>
          <a:xfrm>
            <a:off x="4226275" y="2063125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1"/>
          </p:nvPr>
        </p:nvSpPr>
        <p:spPr>
          <a:xfrm>
            <a:off x="4732375" y="3587188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title" idx="2" hasCustomPrompt="1"/>
          </p:nvPr>
        </p:nvSpPr>
        <p:spPr>
          <a:xfrm>
            <a:off x="5437225" y="709850"/>
            <a:ext cx="17826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71" name="Google Shape;271;p17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72" name="Google Shape;272;p17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73" name="Google Shape;273;p1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" name="Google Shape;280;p17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81" name="Google Shape;281;p1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CUSTOM_12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title" hasCustomPrompt="1"/>
          </p:nvPr>
        </p:nvSpPr>
        <p:spPr>
          <a:xfrm>
            <a:off x="4838275" y="1999955"/>
            <a:ext cx="35925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4838275" y="2776345"/>
            <a:ext cx="35925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title" idx="2" hasCustomPrompt="1"/>
          </p:nvPr>
        </p:nvSpPr>
        <p:spPr>
          <a:xfrm>
            <a:off x="4838275" y="3225485"/>
            <a:ext cx="35925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3"/>
          </p:nvPr>
        </p:nvSpPr>
        <p:spPr>
          <a:xfrm>
            <a:off x="4838275" y="4001875"/>
            <a:ext cx="35925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title" idx="4" hasCustomPrompt="1"/>
          </p:nvPr>
        </p:nvSpPr>
        <p:spPr>
          <a:xfrm>
            <a:off x="4853424" y="774425"/>
            <a:ext cx="35622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5"/>
          </p:nvPr>
        </p:nvSpPr>
        <p:spPr>
          <a:xfrm>
            <a:off x="4853427" y="1550815"/>
            <a:ext cx="3562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18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96" name="Google Shape;296;p18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97" name="Google Shape;297;p18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8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18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305" name="Google Shape;305;p18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8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8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8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8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8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13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2"/>
          </p:nvPr>
        </p:nvSpPr>
        <p:spPr>
          <a:xfrm>
            <a:off x="3529227" y="2891375"/>
            <a:ext cx="20856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5" name="Google Shape;315;p19"/>
          <p:cNvSpPr txBox="1">
            <a:spLocks noGrp="1"/>
          </p:cNvSpPr>
          <p:nvPr>
            <p:ph type="title" idx="3"/>
          </p:nvPr>
        </p:nvSpPr>
        <p:spPr>
          <a:xfrm>
            <a:off x="3529225" y="3326223"/>
            <a:ext cx="2085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6" name="Google Shape;316;p19"/>
          <p:cNvSpPr txBox="1">
            <a:spLocks noGrp="1"/>
          </p:cNvSpPr>
          <p:nvPr>
            <p:ph type="title" idx="4"/>
          </p:nvPr>
        </p:nvSpPr>
        <p:spPr>
          <a:xfrm>
            <a:off x="949771" y="2891525"/>
            <a:ext cx="20856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9"/>
          <p:cNvSpPr txBox="1">
            <a:spLocks noGrp="1"/>
          </p:cNvSpPr>
          <p:nvPr>
            <p:ph type="title" idx="5"/>
          </p:nvPr>
        </p:nvSpPr>
        <p:spPr>
          <a:xfrm>
            <a:off x="949725" y="3326374"/>
            <a:ext cx="2085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9"/>
          <p:cNvSpPr txBox="1">
            <a:spLocks noGrp="1"/>
          </p:cNvSpPr>
          <p:nvPr>
            <p:ph type="title" idx="6"/>
          </p:nvPr>
        </p:nvSpPr>
        <p:spPr>
          <a:xfrm>
            <a:off x="6108676" y="2891375"/>
            <a:ext cx="20856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 idx="7"/>
          </p:nvPr>
        </p:nvSpPr>
        <p:spPr>
          <a:xfrm>
            <a:off x="6108675" y="3326224"/>
            <a:ext cx="2085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title" idx="8" hasCustomPrompt="1"/>
          </p:nvPr>
        </p:nvSpPr>
        <p:spPr>
          <a:xfrm>
            <a:off x="6534775" y="1358006"/>
            <a:ext cx="1233300" cy="5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1" name="Google Shape;321;p19"/>
          <p:cNvSpPr txBox="1">
            <a:spLocks noGrp="1"/>
          </p:cNvSpPr>
          <p:nvPr>
            <p:ph type="title" idx="9" hasCustomPrompt="1"/>
          </p:nvPr>
        </p:nvSpPr>
        <p:spPr>
          <a:xfrm>
            <a:off x="3955381" y="1358006"/>
            <a:ext cx="1233300" cy="5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9"/>
          <p:cNvSpPr txBox="1">
            <a:spLocks noGrp="1"/>
          </p:cNvSpPr>
          <p:nvPr>
            <p:ph type="title" idx="13" hasCustomPrompt="1"/>
          </p:nvPr>
        </p:nvSpPr>
        <p:spPr>
          <a:xfrm>
            <a:off x="1375897" y="1357994"/>
            <a:ext cx="1233300" cy="5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323" name="Google Shape;323;p19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24" name="Google Shape;324;p19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3036925" y="1347837"/>
            <a:ext cx="53937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4789075" y="2856588"/>
            <a:ext cx="36417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34" name="Google Shape;334;p20"/>
          <p:cNvGrpSpPr/>
          <p:nvPr/>
        </p:nvGrpSpPr>
        <p:grpSpPr>
          <a:xfrm flipH="1"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335" name="Google Shape;335;p20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336" name="Google Shape;336;p2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" name="Google Shape;343;p20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344" name="Google Shape;344;p2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body" idx="1"/>
          </p:nvPr>
        </p:nvSpPr>
        <p:spPr>
          <a:xfrm>
            <a:off x="4081050" y="1759375"/>
            <a:ext cx="4349700" cy="20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55" name="Google Shape;355;p21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5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"/>
          <p:cNvSpPr txBox="1">
            <a:spLocks noGrp="1"/>
          </p:cNvSpPr>
          <p:nvPr>
            <p:ph type="title"/>
          </p:nvPr>
        </p:nvSpPr>
        <p:spPr>
          <a:xfrm>
            <a:off x="713250" y="1461200"/>
            <a:ext cx="3858600" cy="11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22"/>
          <p:cNvSpPr txBox="1">
            <a:spLocks noGrp="1"/>
          </p:cNvSpPr>
          <p:nvPr>
            <p:ph type="subTitle" idx="1"/>
          </p:nvPr>
        </p:nvSpPr>
        <p:spPr>
          <a:xfrm>
            <a:off x="713325" y="2865975"/>
            <a:ext cx="3449100" cy="8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22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366" name="Google Shape;366;p22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367" name="Google Shape;367;p2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22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375" name="Google Shape;375;p2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7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/>
          <p:cNvSpPr txBox="1">
            <a:spLocks noGrp="1"/>
          </p:cNvSpPr>
          <p:nvPr>
            <p:ph type="body" idx="1"/>
          </p:nvPr>
        </p:nvSpPr>
        <p:spPr>
          <a:xfrm>
            <a:off x="699000" y="1152450"/>
            <a:ext cx="7746000" cy="1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23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85" name="Google Shape;385;p23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86" name="Google Shape;386;p23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713225" y="2064938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13225" y="3589975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711838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32" name="Google Shape;32;p3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4"/>
          <p:cNvSpPr txBox="1">
            <a:spLocks noGrp="1"/>
          </p:cNvSpPr>
          <p:nvPr>
            <p:ph type="title"/>
          </p:nvPr>
        </p:nvSpPr>
        <p:spPr>
          <a:xfrm>
            <a:off x="1208850" y="417400"/>
            <a:ext cx="67263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95" name="Google Shape;395;p24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96" name="Google Shape;396;p24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25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05" name="Google Shape;405;p2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25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2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26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15" name="Google Shape;415;p26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26"/>
          <p:cNvSpPr txBox="1">
            <a:spLocks noGrp="1"/>
          </p:cNvSpPr>
          <p:nvPr>
            <p:ph type="title"/>
          </p:nvPr>
        </p:nvSpPr>
        <p:spPr>
          <a:xfrm>
            <a:off x="713225" y="417400"/>
            <a:ext cx="77175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6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8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28"/>
          <p:cNvSpPr txBox="1">
            <a:spLocks noGrp="1"/>
          </p:cNvSpPr>
          <p:nvPr>
            <p:ph type="title" idx="2"/>
          </p:nvPr>
        </p:nvSpPr>
        <p:spPr>
          <a:xfrm>
            <a:off x="1153063" y="3402175"/>
            <a:ext cx="21621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6" name="Google Shape;436;p28"/>
          <p:cNvSpPr txBox="1">
            <a:spLocks noGrp="1"/>
          </p:cNvSpPr>
          <p:nvPr>
            <p:ph type="subTitle" idx="1"/>
          </p:nvPr>
        </p:nvSpPr>
        <p:spPr>
          <a:xfrm>
            <a:off x="1153111" y="3790650"/>
            <a:ext cx="216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8"/>
          <p:cNvSpPr txBox="1">
            <a:spLocks noGrp="1"/>
          </p:cNvSpPr>
          <p:nvPr>
            <p:ph type="title" idx="3"/>
          </p:nvPr>
        </p:nvSpPr>
        <p:spPr>
          <a:xfrm>
            <a:off x="5828837" y="3402175"/>
            <a:ext cx="21621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8" name="Google Shape;438;p28"/>
          <p:cNvSpPr txBox="1">
            <a:spLocks noGrp="1"/>
          </p:cNvSpPr>
          <p:nvPr>
            <p:ph type="subTitle" idx="4"/>
          </p:nvPr>
        </p:nvSpPr>
        <p:spPr>
          <a:xfrm>
            <a:off x="5828838" y="3790650"/>
            <a:ext cx="216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9" name="Google Shape;439;p28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40" name="Google Shape;440;p28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5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9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29"/>
          <p:cNvSpPr txBox="1">
            <a:spLocks noGrp="1"/>
          </p:cNvSpPr>
          <p:nvPr>
            <p:ph type="subTitle" idx="1"/>
          </p:nvPr>
        </p:nvSpPr>
        <p:spPr>
          <a:xfrm flipH="1">
            <a:off x="3684971" y="1321875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9"/>
          <p:cNvSpPr txBox="1">
            <a:spLocks noGrp="1"/>
          </p:cNvSpPr>
          <p:nvPr>
            <p:ph type="subTitle" idx="2"/>
          </p:nvPr>
        </p:nvSpPr>
        <p:spPr>
          <a:xfrm flipH="1">
            <a:off x="3689775" y="2347342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9"/>
          <p:cNvSpPr txBox="1">
            <a:spLocks noGrp="1"/>
          </p:cNvSpPr>
          <p:nvPr>
            <p:ph type="subTitle" idx="3"/>
          </p:nvPr>
        </p:nvSpPr>
        <p:spPr>
          <a:xfrm flipH="1">
            <a:off x="3684971" y="3372812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9"/>
          <p:cNvSpPr txBox="1">
            <a:spLocks noGrp="1"/>
          </p:cNvSpPr>
          <p:nvPr>
            <p:ph type="subTitle" idx="4"/>
          </p:nvPr>
        </p:nvSpPr>
        <p:spPr>
          <a:xfrm flipH="1">
            <a:off x="3690080" y="1682228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29"/>
          <p:cNvSpPr txBox="1">
            <a:spLocks noGrp="1"/>
          </p:cNvSpPr>
          <p:nvPr>
            <p:ph type="subTitle" idx="5"/>
          </p:nvPr>
        </p:nvSpPr>
        <p:spPr>
          <a:xfrm flipH="1">
            <a:off x="3694875" y="2707673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29"/>
          <p:cNvSpPr txBox="1">
            <a:spLocks noGrp="1"/>
          </p:cNvSpPr>
          <p:nvPr>
            <p:ph type="subTitle" idx="6"/>
          </p:nvPr>
        </p:nvSpPr>
        <p:spPr>
          <a:xfrm flipH="1">
            <a:off x="3690080" y="3733150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9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56" name="Google Shape;456;p29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3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0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30"/>
          <p:cNvSpPr txBox="1">
            <a:spLocks noGrp="1"/>
          </p:cNvSpPr>
          <p:nvPr>
            <p:ph type="title" idx="2"/>
          </p:nvPr>
        </p:nvSpPr>
        <p:spPr>
          <a:xfrm>
            <a:off x="713289" y="1338025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6" name="Google Shape;466;p30"/>
          <p:cNvSpPr txBox="1">
            <a:spLocks noGrp="1"/>
          </p:cNvSpPr>
          <p:nvPr>
            <p:ph type="subTitle" idx="1"/>
          </p:nvPr>
        </p:nvSpPr>
        <p:spPr>
          <a:xfrm>
            <a:off x="713330" y="2079600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30"/>
          <p:cNvSpPr txBox="1">
            <a:spLocks noGrp="1"/>
          </p:cNvSpPr>
          <p:nvPr>
            <p:ph type="title" idx="3"/>
          </p:nvPr>
        </p:nvSpPr>
        <p:spPr>
          <a:xfrm>
            <a:off x="3111025" y="1338025"/>
            <a:ext cx="1770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8" name="Google Shape;468;p30"/>
          <p:cNvSpPr txBox="1">
            <a:spLocks noGrp="1"/>
          </p:cNvSpPr>
          <p:nvPr>
            <p:ph type="subTitle" idx="4"/>
          </p:nvPr>
        </p:nvSpPr>
        <p:spPr>
          <a:xfrm>
            <a:off x="3111025" y="2079600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0"/>
          <p:cNvSpPr txBox="1">
            <a:spLocks noGrp="1"/>
          </p:cNvSpPr>
          <p:nvPr>
            <p:ph type="title" idx="5"/>
          </p:nvPr>
        </p:nvSpPr>
        <p:spPr>
          <a:xfrm>
            <a:off x="713250" y="2946600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0" name="Google Shape;470;p30"/>
          <p:cNvSpPr txBox="1">
            <a:spLocks noGrp="1"/>
          </p:cNvSpPr>
          <p:nvPr>
            <p:ph type="subTitle" idx="6"/>
          </p:nvPr>
        </p:nvSpPr>
        <p:spPr>
          <a:xfrm>
            <a:off x="713330" y="3688175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30"/>
          <p:cNvSpPr txBox="1">
            <a:spLocks noGrp="1"/>
          </p:cNvSpPr>
          <p:nvPr>
            <p:ph type="title" idx="7"/>
          </p:nvPr>
        </p:nvSpPr>
        <p:spPr>
          <a:xfrm>
            <a:off x="3111025" y="2946600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2" name="Google Shape;472;p30"/>
          <p:cNvSpPr txBox="1">
            <a:spLocks noGrp="1"/>
          </p:cNvSpPr>
          <p:nvPr>
            <p:ph type="subTitle" idx="8"/>
          </p:nvPr>
        </p:nvSpPr>
        <p:spPr>
          <a:xfrm>
            <a:off x="3111025" y="3688175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30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74" name="Google Shape;474;p30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6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31"/>
          <p:cNvSpPr txBox="1">
            <a:spLocks noGrp="1"/>
          </p:cNvSpPr>
          <p:nvPr>
            <p:ph type="subTitle" idx="1"/>
          </p:nvPr>
        </p:nvSpPr>
        <p:spPr>
          <a:xfrm flipH="1">
            <a:off x="712991" y="1320775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31"/>
          <p:cNvSpPr txBox="1">
            <a:spLocks noGrp="1"/>
          </p:cNvSpPr>
          <p:nvPr>
            <p:ph type="subTitle" idx="2"/>
          </p:nvPr>
        </p:nvSpPr>
        <p:spPr>
          <a:xfrm flipH="1">
            <a:off x="718425" y="2109489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1"/>
          <p:cNvSpPr txBox="1">
            <a:spLocks noGrp="1"/>
          </p:cNvSpPr>
          <p:nvPr>
            <p:ph type="subTitle" idx="3"/>
          </p:nvPr>
        </p:nvSpPr>
        <p:spPr>
          <a:xfrm flipH="1">
            <a:off x="712991" y="2898204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1"/>
          <p:cNvSpPr txBox="1">
            <a:spLocks noGrp="1"/>
          </p:cNvSpPr>
          <p:nvPr>
            <p:ph type="subTitle" idx="4"/>
          </p:nvPr>
        </p:nvSpPr>
        <p:spPr>
          <a:xfrm flipH="1">
            <a:off x="719300" y="1677032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31"/>
          <p:cNvSpPr txBox="1">
            <a:spLocks noGrp="1"/>
          </p:cNvSpPr>
          <p:nvPr>
            <p:ph type="subTitle" idx="5"/>
          </p:nvPr>
        </p:nvSpPr>
        <p:spPr>
          <a:xfrm flipH="1">
            <a:off x="724725" y="2465746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31"/>
          <p:cNvSpPr txBox="1">
            <a:spLocks noGrp="1"/>
          </p:cNvSpPr>
          <p:nvPr>
            <p:ph type="subTitle" idx="6"/>
          </p:nvPr>
        </p:nvSpPr>
        <p:spPr>
          <a:xfrm flipH="1">
            <a:off x="719300" y="3254461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1"/>
          <p:cNvSpPr txBox="1">
            <a:spLocks noGrp="1"/>
          </p:cNvSpPr>
          <p:nvPr>
            <p:ph type="subTitle" idx="7"/>
          </p:nvPr>
        </p:nvSpPr>
        <p:spPr>
          <a:xfrm flipH="1">
            <a:off x="712977" y="3686918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31"/>
          <p:cNvSpPr txBox="1">
            <a:spLocks noGrp="1"/>
          </p:cNvSpPr>
          <p:nvPr>
            <p:ph type="subTitle" idx="8"/>
          </p:nvPr>
        </p:nvSpPr>
        <p:spPr>
          <a:xfrm flipH="1">
            <a:off x="719275" y="4043175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31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92" name="Google Shape;492;p31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8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2"/>
          <p:cNvSpPr txBox="1">
            <a:spLocks noGrp="1"/>
          </p:cNvSpPr>
          <p:nvPr>
            <p:ph type="title" idx="2"/>
          </p:nvPr>
        </p:nvSpPr>
        <p:spPr>
          <a:xfrm>
            <a:off x="872536" y="1948250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2" name="Google Shape;502;p32"/>
          <p:cNvSpPr txBox="1">
            <a:spLocks noGrp="1"/>
          </p:cNvSpPr>
          <p:nvPr>
            <p:ph type="subTitle" idx="1"/>
          </p:nvPr>
        </p:nvSpPr>
        <p:spPr>
          <a:xfrm>
            <a:off x="872525" y="2326625"/>
            <a:ext cx="21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32"/>
          <p:cNvSpPr txBox="1">
            <a:spLocks noGrp="1"/>
          </p:cNvSpPr>
          <p:nvPr>
            <p:ph type="title" idx="3"/>
          </p:nvPr>
        </p:nvSpPr>
        <p:spPr>
          <a:xfrm>
            <a:off x="3484135" y="1948250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4" name="Google Shape;504;p32"/>
          <p:cNvSpPr txBox="1">
            <a:spLocks noGrp="1"/>
          </p:cNvSpPr>
          <p:nvPr>
            <p:ph type="subTitle" idx="4"/>
          </p:nvPr>
        </p:nvSpPr>
        <p:spPr>
          <a:xfrm>
            <a:off x="3484125" y="2326625"/>
            <a:ext cx="21756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32"/>
          <p:cNvSpPr txBox="1">
            <a:spLocks noGrp="1"/>
          </p:cNvSpPr>
          <p:nvPr>
            <p:ph type="title" idx="5"/>
          </p:nvPr>
        </p:nvSpPr>
        <p:spPr>
          <a:xfrm>
            <a:off x="6095735" y="1948250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6" name="Google Shape;506;p32"/>
          <p:cNvSpPr txBox="1">
            <a:spLocks noGrp="1"/>
          </p:cNvSpPr>
          <p:nvPr>
            <p:ph type="subTitle" idx="6"/>
          </p:nvPr>
        </p:nvSpPr>
        <p:spPr>
          <a:xfrm>
            <a:off x="6095725" y="2326625"/>
            <a:ext cx="2175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32"/>
          <p:cNvSpPr txBox="1">
            <a:spLocks noGrp="1"/>
          </p:cNvSpPr>
          <p:nvPr>
            <p:ph type="title" idx="7"/>
          </p:nvPr>
        </p:nvSpPr>
        <p:spPr>
          <a:xfrm>
            <a:off x="873273" y="3475575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8" name="Google Shape;508;p32"/>
          <p:cNvSpPr txBox="1">
            <a:spLocks noGrp="1"/>
          </p:cNvSpPr>
          <p:nvPr>
            <p:ph type="subTitle" idx="8"/>
          </p:nvPr>
        </p:nvSpPr>
        <p:spPr>
          <a:xfrm>
            <a:off x="873262" y="3853950"/>
            <a:ext cx="21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title" idx="9"/>
          </p:nvPr>
        </p:nvSpPr>
        <p:spPr>
          <a:xfrm>
            <a:off x="3484873" y="3475575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0" name="Google Shape;510;p32"/>
          <p:cNvSpPr txBox="1">
            <a:spLocks noGrp="1"/>
          </p:cNvSpPr>
          <p:nvPr>
            <p:ph type="subTitle" idx="13"/>
          </p:nvPr>
        </p:nvSpPr>
        <p:spPr>
          <a:xfrm>
            <a:off x="3484863" y="3853950"/>
            <a:ext cx="21756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32"/>
          <p:cNvSpPr txBox="1">
            <a:spLocks noGrp="1"/>
          </p:cNvSpPr>
          <p:nvPr>
            <p:ph type="title" idx="14"/>
          </p:nvPr>
        </p:nvSpPr>
        <p:spPr>
          <a:xfrm>
            <a:off x="6096472" y="3475575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2" name="Google Shape;512;p32"/>
          <p:cNvSpPr txBox="1">
            <a:spLocks noGrp="1"/>
          </p:cNvSpPr>
          <p:nvPr>
            <p:ph type="subTitle" idx="15"/>
          </p:nvPr>
        </p:nvSpPr>
        <p:spPr>
          <a:xfrm>
            <a:off x="6096462" y="3853950"/>
            <a:ext cx="2175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3" name="Google Shape;513;p32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14" name="Google Shape;514;p32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8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3"/>
          <p:cNvSpPr txBox="1">
            <a:spLocks noGrp="1"/>
          </p:cNvSpPr>
          <p:nvPr>
            <p:ph type="title"/>
          </p:nvPr>
        </p:nvSpPr>
        <p:spPr>
          <a:xfrm>
            <a:off x="4536175" y="576075"/>
            <a:ext cx="3894600" cy="9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6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33"/>
          <p:cNvSpPr txBox="1">
            <a:spLocks noGrp="1"/>
          </p:cNvSpPr>
          <p:nvPr>
            <p:ph type="subTitle" idx="1"/>
          </p:nvPr>
        </p:nvSpPr>
        <p:spPr>
          <a:xfrm>
            <a:off x="4536325" y="1718725"/>
            <a:ext cx="38946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33"/>
          <p:cNvSpPr txBox="1"/>
          <p:nvPr/>
        </p:nvSpPr>
        <p:spPr>
          <a:xfrm>
            <a:off x="5255875" y="3284900"/>
            <a:ext cx="3174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CREDITS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</a:t>
            </a:r>
            <a:endParaRPr sz="11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grpSp>
        <p:nvGrpSpPr>
          <p:cNvPr id="525" name="Google Shape;525;p33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526" name="Google Shape;526;p33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527" name="Google Shape;527;p3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" name="Google Shape;534;p33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535" name="Google Shape;535;p3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34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544" name="Google Shape;544;p34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545" name="Google Shape;545;p3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2" name="Google Shape;552;p34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553" name="Google Shape;553;p3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699000" y="1152475"/>
            <a:ext cx="7746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2" name="Google Shape;52;p4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3" name="Google Shape;53;p4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35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62" name="Google Shape;562;p3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000150"/>
            <a:ext cx="5878200" cy="22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69950"/>
            <a:ext cx="27534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5880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713225" y="2064938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subTitle" idx="1"/>
          </p:nvPr>
        </p:nvSpPr>
        <p:spPr>
          <a:xfrm>
            <a:off x="713225" y="3589975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13225" y="711838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32" name="Google Shape;32;p3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" name="Google Shape;41;p3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9788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699000" y="1152475"/>
            <a:ext cx="77460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2" name="Google Shape;52;p4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3" name="Google Shape;53;p4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4694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5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62" name="Google Shape;62;p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5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title" idx="2"/>
          </p:nvPr>
        </p:nvSpPr>
        <p:spPr>
          <a:xfrm>
            <a:off x="864550" y="2539650"/>
            <a:ext cx="35631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title" idx="3"/>
          </p:nvPr>
        </p:nvSpPr>
        <p:spPr>
          <a:xfrm>
            <a:off x="4716350" y="2539650"/>
            <a:ext cx="35631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864560" y="2930875"/>
            <a:ext cx="3563100" cy="15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4"/>
          </p:nvPr>
        </p:nvSpPr>
        <p:spPr>
          <a:xfrm>
            <a:off x="4716360" y="2930875"/>
            <a:ext cx="3563100" cy="15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7152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77" name="Google Shape;77;p6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016545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713225" y="1136838"/>
            <a:ext cx="3764400" cy="16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713225" y="2830350"/>
            <a:ext cx="3276900" cy="11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 flipH="1"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88" name="Google Shape;88;p7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89" name="Google Shape;89;p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" name="Google Shape;96;p7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97" name="Google Shape;97;p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17043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88100" y="1406550"/>
            <a:ext cx="6367800" cy="2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" name="Google Shape;106;p8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07" name="Google Shape;107;p8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08" name="Google Shape;108;p8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8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8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" name="Google Shape;115;p8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116" name="Google Shape;116;p8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8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8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8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4855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5" name="Google Shape;145;p10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46" name="Google Shape;146;p10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47" name="Google Shape;147;p1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0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155" name="Google Shape;155;p1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06139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506163"/>
            <a:ext cx="4632600" cy="13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11"/>
          <p:cNvSpPr txBox="1">
            <a:spLocks noGrp="1"/>
          </p:cNvSpPr>
          <p:nvPr>
            <p:ph type="subTitle" idx="1"/>
          </p:nvPr>
        </p:nvSpPr>
        <p:spPr>
          <a:xfrm>
            <a:off x="713225" y="3064000"/>
            <a:ext cx="4632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11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66" name="Google Shape;166;p11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67" name="Google Shape;167;p11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1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1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175" name="Google Shape;175;p11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1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1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3297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5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62" name="Google Shape;62;p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Google Shape;69;p5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title" idx="2"/>
          </p:nvPr>
        </p:nvSpPr>
        <p:spPr>
          <a:xfrm>
            <a:off x="864550" y="2539650"/>
            <a:ext cx="35631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title" idx="3"/>
          </p:nvPr>
        </p:nvSpPr>
        <p:spPr>
          <a:xfrm>
            <a:off x="4716350" y="2539650"/>
            <a:ext cx="35631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body" idx="1"/>
          </p:nvPr>
        </p:nvSpPr>
        <p:spPr>
          <a:xfrm>
            <a:off x="864560" y="2930875"/>
            <a:ext cx="3563100" cy="15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body" idx="4"/>
          </p:nvPr>
        </p:nvSpPr>
        <p:spPr>
          <a:xfrm>
            <a:off x="4716360" y="2930875"/>
            <a:ext cx="3563100" cy="15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Sora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236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 flipH="1">
            <a:off x="3366880" y="1202869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2"/>
          </p:nvPr>
        </p:nvSpPr>
        <p:spPr>
          <a:xfrm flipH="1">
            <a:off x="3362250" y="1999740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3"/>
          </p:nvPr>
        </p:nvSpPr>
        <p:spPr>
          <a:xfrm flipH="1">
            <a:off x="3366880" y="2796609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4"/>
          </p:nvPr>
        </p:nvSpPr>
        <p:spPr>
          <a:xfrm flipH="1">
            <a:off x="3362250" y="3593481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5"/>
          </p:nvPr>
        </p:nvSpPr>
        <p:spPr>
          <a:xfrm flipH="1">
            <a:off x="3371680" y="156321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6"/>
          </p:nvPr>
        </p:nvSpPr>
        <p:spPr>
          <a:xfrm flipH="1">
            <a:off x="3367050" y="236008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7"/>
          </p:nvPr>
        </p:nvSpPr>
        <p:spPr>
          <a:xfrm flipH="1">
            <a:off x="3371680" y="315695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8"/>
          </p:nvPr>
        </p:nvSpPr>
        <p:spPr>
          <a:xfrm flipH="1">
            <a:off x="3367050" y="395382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7632450" y="1292725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7632450" y="2089358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632450" y="2885992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7632450" y="3682625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97" name="Google Shape;197;p13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198" name="Google Shape;198;p13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661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713225" y="3287950"/>
            <a:ext cx="4670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1"/>
          </p:nvPr>
        </p:nvSpPr>
        <p:spPr>
          <a:xfrm>
            <a:off x="713225" y="1457375"/>
            <a:ext cx="4670700" cy="17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09" name="Google Shape;209;p14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10" name="Google Shape;210;p1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" name="Google Shape;217;p14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18" name="Google Shape;218;p1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29756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>
            <a:spLocks noGrp="1"/>
          </p:cNvSpPr>
          <p:nvPr>
            <p:ph type="title"/>
          </p:nvPr>
        </p:nvSpPr>
        <p:spPr>
          <a:xfrm flipH="1">
            <a:off x="4226275" y="2063125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7" name="Google Shape;227;p15"/>
          <p:cNvSpPr txBox="1">
            <a:spLocks noGrp="1"/>
          </p:cNvSpPr>
          <p:nvPr>
            <p:ph type="subTitle" idx="1"/>
          </p:nvPr>
        </p:nvSpPr>
        <p:spPr>
          <a:xfrm flipH="1">
            <a:off x="5238475" y="3588688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5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890275" y="709850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29" name="Google Shape;229;p15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30" name="Google Shape;230;p15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31" name="Google Shape;231;p15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15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15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5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5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5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5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15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39" name="Google Shape;239;p15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5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5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5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5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5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5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2252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 txBox="1">
            <a:spLocks noGrp="1"/>
          </p:cNvSpPr>
          <p:nvPr>
            <p:ph type="title"/>
          </p:nvPr>
        </p:nvSpPr>
        <p:spPr>
          <a:xfrm>
            <a:off x="713225" y="2064175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subTitle" idx="1"/>
          </p:nvPr>
        </p:nvSpPr>
        <p:spPr>
          <a:xfrm>
            <a:off x="1219325" y="3588688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title" idx="2" hasCustomPrompt="1"/>
          </p:nvPr>
        </p:nvSpPr>
        <p:spPr>
          <a:xfrm>
            <a:off x="2045225" y="708375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50" name="Google Shape;250;p16"/>
          <p:cNvGrpSpPr/>
          <p:nvPr/>
        </p:nvGrpSpPr>
        <p:grpSpPr>
          <a:xfrm flipH="1"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51" name="Google Shape;251;p16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52" name="Google Shape;252;p16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6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6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6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6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6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6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" name="Google Shape;259;p16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60" name="Google Shape;260;p16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6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6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6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6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6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6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75669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7"/>
          <p:cNvSpPr txBox="1">
            <a:spLocks noGrp="1"/>
          </p:cNvSpPr>
          <p:nvPr>
            <p:ph type="title"/>
          </p:nvPr>
        </p:nvSpPr>
        <p:spPr>
          <a:xfrm>
            <a:off x="4226275" y="2063125"/>
            <a:ext cx="42045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1"/>
          </p:nvPr>
        </p:nvSpPr>
        <p:spPr>
          <a:xfrm>
            <a:off x="4732375" y="3587188"/>
            <a:ext cx="3192300" cy="6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title" idx="2" hasCustomPrompt="1"/>
          </p:nvPr>
        </p:nvSpPr>
        <p:spPr>
          <a:xfrm>
            <a:off x="5437225" y="709850"/>
            <a:ext cx="17826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900"/>
              <a:buNone/>
              <a:defRPr sz="7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2pPr>
            <a:lvl3pPr lvl="2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3pPr>
            <a:lvl4pPr lvl="3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4pPr>
            <a:lvl5pPr lvl="4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5pPr>
            <a:lvl6pPr lvl="5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6pPr>
            <a:lvl7pPr lvl="6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7pPr>
            <a:lvl8pPr lvl="7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8pPr>
            <a:lvl9pPr lvl="8" rtl="0">
              <a:spcBef>
                <a:spcPts val="0"/>
              </a:spcBef>
              <a:spcAft>
                <a:spcPts val="0"/>
              </a:spcAft>
              <a:buSzPts val="8900"/>
              <a:buNone/>
              <a:defRPr sz="8900"/>
            </a:lvl9pPr>
          </a:lstStyle>
          <a:p>
            <a:r>
              <a:t>xx%</a:t>
            </a:r>
          </a:p>
        </p:txBody>
      </p:sp>
      <p:grpSp>
        <p:nvGrpSpPr>
          <p:cNvPr id="271" name="Google Shape;271;p17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72" name="Google Shape;272;p17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73" name="Google Shape;273;p1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" name="Google Shape;280;p17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81" name="Google Shape;281;p1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3391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 txBox="1">
            <a:spLocks noGrp="1"/>
          </p:cNvSpPr>
          <p:nvPr>
            <p:ph type="title" hasCustomPrompt="1"/>
          </p:nvPr>
        </p:nvSpPr>
        <p:spPr>
          <a:xfrm>
            <a:off x="4838275" y="1999955"/>
            <a:ext cx="35925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0" name="Google Shape;290;p18"/>
          <p:cNvSpPr txBox="1">
            <a:spLocks noGrp="1"/>
          </p:cNvSpPr>
          <p:nvPr>
            <p:ph type="subTitle" idx="1"/>
          </p:nvPr>
        </p:nvSpPr>
        <p:spPr>
          <a:xfrm>
            <a:off x="4838275" y="2776345"/>
            <a:ext cx="35925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title" idx="2" hasCustomPrompt="1"/>
          </p:nvPr>
        </p:nvSpPr>
        <p:spPr>
          <a:xfrm>
            <a:off x="4838275" y="3225485"/>
            <a:ext cx="35925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2" name="Google Shape;292;p18"/>
          <p:cNvSpPr txBox="1">
            <a:spLocks noGrp="1"/>
          </p:cNvSpPr>
          <p:nvPr>
            <p:ph type="subTitle" idx="3"/>
          </p:nvPr>
        </p:nvSpPr>
        <p:spPr>
          <a:xfrm>
            <a:off x="4838275" y="4001875"/>
            <a:ext cx="35925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title" idx="4" hasCustomPrompt="1"/>
          </p:nvPr>
        </p:nvSpPr>
        <p:spPr>
          <a:xfrm>
            <a:off x="4853424" y="774425"/>
            <a:ext cx="35622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294" name="Google Shape;294;p18"/>
          <p:cNvSpPr txBox="1">
            <a:spLocks noGrp="1"/>
          </p:cNvSpPr>
          <p:nvPr>
            <p:ph type="subTitle" idx="5"/>
          </p:nvPr>
        </p:nvSpPr>
        <p:spPr>
          <a:xfrm>
            <a:off x="4853427" y="1550815"/>
            <a:ext cx="3562200" cy="3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18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96" name="Google Shape;296;p18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97" name="Google Shape;297;p18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8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8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18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18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18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305" name="Google Shape;305;p18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8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8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8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8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8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8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37317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9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2"/>
          </p:nvPr>
        </p:nvSpPr>
        <p:spPr>
          <a:xfrm>
            <a:off x="3529227" y="2891375"/>
            <a:ext cx="20856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5" name="Google Shape;315;p19"/>
          <p:cNvSpPr txBox="1">
            <a:spLocks noGrp="1"/>
          </p:cNvSpPr>
          <p:nvPr>
            <p:ph type="title" idx="3"/>
          </p:nvPr>
        </p:nvSpPr>
        <p:spPr>
          <a:xfrm>
            <a:off x="3529225" y="3326223"/>
            <a:ext cx="2085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6" name="Google Shape;316;p19"/>
          <p:cNvSpPr txBox="1">
            <a:spLocks noGrp="1"/>
          </p:cNvSpPr>
          <p:nvPr>
            <p:ph type="title" idx="4"/>
          </p:nvPr>
        </p:nvSpPr>
        <p:spPr>
          <a:xfrm>
            <a:off x="949771" y="2891525"/>
            <a:ext cx="20856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9"/>
          <p:cNvSpPr txBox="1">
            <a:spLocks noGrp="1"/>
          </p:cNvSpPr>
          <p:nvPr>
            <p:ph type="title" idx="5"/>
          </p:nvPr>
        </p:nvSpPr>
        <p:spPr>
          <a:xfrm>
            <a:off x="949725" y="3326374"/>
            <a:ext cx="2085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9"/>
          <p:cNvSpPr txBox="1">
            <a:spLocks noGrp="1"/>
          </p:cNvSpPr>
          <p:nvPr>
            <p:ph type="title" idx="6"/>
          </p:nvPr>
        </p:nvSpPr>
        <p:spPr>
          <a:xfrm>
            <a:off x="6108676" y="2891375"/>
            <a:ext cx="2085600" cy="4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9" name="Google Shape;319;p19"/>
          <p:cNvSpPr txBox="1">
            <a:spLocks noGrp="1"/>
          </p:cNvSpPr>
          <p:nvPr>
            <p:ph type="title" idx="7"/>
          </p:nvPr>
        </p:nvSpPr>
        <p:spPr>
          <a:xfrm>
            <a:off x="6108675" y="3326224"/>
            <a:ext cx="2085600" cy="77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 b="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0" name="Google Shape;320;p19"/>
          <p:cNvSpPr txBox="1">
            <a:spLocks noGrp="1"/>
          </p:cNvSpPr>
          <p:nvPr>
            <p:ph type="title" idx="8" hasCustomPrompt="1"/>
          </p:nvPr>
        </p:nvSpPr>
        <p:spPr>
          <a:xfrm>
            <a:off x="6534775" y="1358006"/>
            <a:ext cx="1233300" cy="5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1" name="Google Shape;321;p19"/>
          <p:cNvSpPr txBox="1">
            <a:spLocks noGrp="1"/>
          </p:cNvSpPr>
          <p:nvPr>
            <p:ph type="title" idx="9" hasCustomPrompt="1"/>
          </p:nvPr>
        </p:nvSpPr>
        <p:spPr>
          <a:xfrm>
            <a:off x="3955381" y="1358006"/>
            <a:ext cx="1233300" cy="5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9"/>
          <p:cNvSpPr txBox="1">
            <a:spLocks noGrp="1"/>
          </p:cNvSpPr>
          <p:nvPr>
            <p:ph type="title" idx="13" hasCustomPrompt="1"/>
          </p:nvPr>
        </p:nvSpPr>
        <p:spPr>
          <a:xfrm>
            <a:off x="1375897" y="1357994"/>
            <a:ext cx="1233300" cy="53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grpSp>
        <p:nvGrpSpPr>
          <p:cNvPr id="323" name="Google Shape;323;p19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24" name="Google Shape;324;p19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56106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3036925" y="1347837"/>
            <a:ext cx="53937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4789075" y="2856588"/>
            <a:ext cx="36417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34" name="Google Shape;334;p20"/>
          <p:cNvGrpSpPr/>
          <p:nvPr/>
        </p:nvGrpSpPr>
        <p:grpSpPr>
          <a:xfrm flipH="1"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335" name="Google Shape;335;p20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336" name="Google Shape;336;p2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" name="Google Shape;343;p20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344" name="Google Shape;344;p2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569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1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21"/>
          <p:cNvSpPr txBox="1">
            <a:spLocks noGrp="1"/>
          </p:cNvSpPr>
          <p:nvPr>
            <p:ph type="body" idx="1"/>
          </p:nvPr>
        </p:nvSpPr>
        <p:spPr>
          <a:xfrm>
            <a:off x="4081050" y="1759375"/>
            <a:ext cx="4349700" cy="20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4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54" name="Google Shape;354;p21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55" name="Google Shape;355;p21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3365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77" name="Google Shape;77;p6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2"/>
          <p:cNvSpPr txBox="1">
            <a:spLocks noGrp="1"/>
          </p:cNvSpPr>
          <p:nvPr>
            <p:ph type="title"/>
          </p:nvPr>
        </p:nvSpPr>
        <p:spPr>
          <a:xfrm>
            <a:off x="713250" y="1461200"/>
            <a:ext cx="3858600" cy="11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22"/>
          <p:cNvSpPr txBox="1">
            <a:spLocks noGrp="1"/>
          </p:cNvSpPr>
          <p:nvPr>
            <p:ph type="subTitle" idx="1"/>
          </p:nvPr>
        </p:nvSpPr>
        <p:spPr>
          <a:xfrm>
            <a:off x="713325" y="2865975"/>
            <a:ext cx="3449100" cy="8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5" name="Google Shape;365;p22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366" name="Google Shape;366;p22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367" name="Google Shape;367;p2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2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2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22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375" name="Google Shape;375;p2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2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2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2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2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2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2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150464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"/>
          <p:cNvSpPr txBox="1">
            <a:spLocks noGrp="1"/>
          </p:cNvSpPr>
          <p:nvPr>
            <p:ph type="body" idx="1"/>
          </p:nvPr>
        </p:nvSpPr>
        <p:spPr>
          <a:xfrm>
            <a:off x="699000" y="1152450"/>
            <a:ext cx="7746000" cy="18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4" name="Google Shape;384;p23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85" name="Google Shape;385;p23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86" name="Google Shape;386;p23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3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881937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4"/>
          <p:cNvSpPr txBox="1">
            <a:spLocks noGrp="1"/>
          </p:cNvSpPr>
          <p:nvPr>
            <p:ph type="title"/>
          </p:nvPr>
        </p:nvSpPr>
        <p:spPr>
          <a:xfrm>
            <a:off x="1208850" y="417400"/>
            <a:ext cx="67263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95" name="Google Shape;395;p24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96" name="Google Shape;396;p24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670376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25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05" name="Google Shape;405;p2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25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05755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26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15" name="Google Shape;415;p26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6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6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6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6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6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6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2" name="Google Shape;422;p26"/>
          <p:cNvSpPr txBox="1">
            <a:spLocks noGrp="1"/>
          </p:cNvSpPr>
          <p:nvPr>
            <p:ph type="title"/>
          </p:nvPr>
        </p:nvSpPr>
        <p:spPr>
          <a:xfrm>
            <a:off x="713225" y="417400"/>
            <a:ext cx="77175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731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8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28"/>
          <p:cNvSpPr txBox="1">
            <a:spLocks noGrp="1"/>
          </p:cNvSpPr>
          <p:nvPr>
            <p:ph type="title" idx="2"/>
          </p:nvPr>
        </p:nvSpPr>
        <p:spPr>
          <a:xfrm>
            <a:off x="1153063" y="3402175"/>
            <a:ext cx="21621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6" name="Google Shape;436;p28"/>
          <p:cNvSpPr txBox="1">
            <a:spLocks noGrp="1"/>
          </p:cNvSpPr>
          <p:nvPr>
            <p:ph type="subTitle" idx="1"/>
          </p:nvPr>
        </p:nvSpPr>
        <p:spPr>
          <a:xfrm>
            <a:off x="1153111" y="3790650"/>
            <a:ext cx="216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8"/>
          <p:cNvSpPr txBox="1">
            <a:spLocks noGrp="1"/>
          </p:cNvSpPr>
          <p:nvPr>
            <p:ph type="title" idx="3"/>
          </p:nvPr>
        </p:nvSpPr>
        <p:spPr>
          <a:xfrm>
            <a:off x="5828837" y="3402175"/>
            <a:ext cx="21621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8" name="Google Shape;438;p28"/>
          <p:cNvSpPr txBox="1">
            <a:spLocks noGrp="1"/>
          </p:cNvSpPr>
          <p:nvPr>
            <p:ph type="subTitle" idx="4"/>
          </p:nvPr>
        </p:nvSpPr>
        <p:spPr>
          <a:xfrm>
            <a:off x="5828838" y="3790650"/>
            <a:ext cx="216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9" name="Google Shape;439;p28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40" name="Google Shape;440;p28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905459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9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29"/>
          <p:cNvSpPr txBox="1">
            <a:spLocks noGrp="1"/>
          </p:cNvSpPr>
          <p:nvPr>
            <p:ph type="subTitle" idx="1"/>
          </p:nvPr>
        </p:nvSpPr>
        <p:spPr>
          <a:xfrm flipH="1">
            <a:off x="3684971" y="1321875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29"/>
          <p:cNvSpPr txBox="1">
            <a:spLocks noGrp="1"/>
          </p:cNvSpPr>
          <p:nvPr>
            <p:ph type="subTitle" idx="2"/>
          </p:nvPr>
        </p:nvSpPr>
        <p:spPr>
          <a:xfrm flipH="1">
            <a:off x="3689775" y="2347342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29"/>
          <p:cNvSpPr txBox="1">
            <a:spLocks noGrp="1"/>
          </p:cNvSpPr>
          <p:nvPr>
            <p:ph type="subTitle" idx="3"/>
          </p:nvPr>
        </p:nvSpPr>
        <p:spPr>
          <a:xfrm flipH="1">
            <a:off x="3684971" y="3372812"/>
            <a:ext cx="4280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29"/>
          <p:cNvSpPr txBox="1">
            <a:spLocks noGrp="1"/>
          </p:cNvSpPr>
          <p:nvPr>
            <p:ph type="subTitle" idx="4"/>
          </p:nvPr>
        </p:nvSpPr>
        <p:spPr>
          <a:xfrm flipH="1">
            <a:off x="3690080" y="1682228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29"/>
          <p:cNvSpPr txBox="1">
            <a:spLocks noGrp="1"/>
          </p:cNvSpPr>
          <p:nvPr>
            <p:ph type="subTitle" idx="5"/>
          </p:nvPr>
        </p:nvSpPr>
        <p:spPr>
          <a:xfrm flipH="1">
            <a:off x="3694875" y="2707673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29"/>
          <p:cNvSpPr txBox="1">
            <a:spLocks noGrp="1"/>
          </p:cNvSpPr>
          <p:nvPr>
            <p:ph type="subTitle" idx="6"/>
          </p:nvPr>
        </p:nvSpPr>
        <p:spPr>
          <a:xfrm flipH="1">
            <a:off x="3690080" y="3733150"/>
            <a:ext cx="4275000" cy="526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5" name="Google Shape;455;p29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56" name="Google Shape;456;p29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9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9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9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9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9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9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0334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0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65" name="Google Shape;465;p30"/>
          <p:cNvSpPr txBox="1">
            <a:spLocks noGrp="1"/>
          </p:cNvSpPr>
          <p:nvPr>
            <p:ph type="title" idx="2"/>
          </p:nvPr>
        </p:nvSpPr>
        <p:spPr>
          <a:xfrm>
            <a:off x="713289" y="1338025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6" name="Google Shape;466;p30"/>
          <p:cNvSpPr txBox="1">
            <a:spLocks noGrp="1"/>
          </p:cNvSpPr>
          <p:nvPr>
            <p:ph type="subTitle" idx="1"/>
          </p:nvPr>
        </p:nvSpPr>
        <p:spPr>
          <a:xfrm>
            <a:off x="713330" y="2079600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30"/>
          <p:cNvSpPr txBox="1">
            <a:spLocks noGrp="1"/>
          </p:cNvSpPr>
          <p:nvPr>
            <p:ph type="title" idx="3"/>
          </p:nvPr>
        </p:nvSpPr>
        <p:spPr>
          <a:xfrm>
            <a:off x="3111025" y="1338025"/>
            <a:ext cx="17700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68" name="Google Shape;468;p30"/>
          <p:cNvSpPr txBox="1">
            <a:spLocks noGrp="1"/>
          </p:cNvSpPr>
          <p:nvPr>
            <p:ph type="subTitle" idx="4"/>
          </p:nvPr>
        </p:nvSpPr>
        <p:spPr>
          <a:xfrm>
            <a:off x="3111025" y="2079600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0"/>
          <p:cNvSpPr txBox="1">
            <a:spLocks noGrp="1"/>
          </p:cNvSpPr>
          <p:nvPr>
            <p:ph type="title" idx="5"/>
          </p:nvPr>
        </p:nvSpPr>
        <p:spPr>
          <a:xfrm>
            <a:off x="713250" y="2946600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0" name="Google Shape;470;p30"/>
          <p:cNvSpPr txBox="1">
            <a:spLocks noGrp="1"/>
          </p:cNvSpPr>
          <p:nvPr>
            <p:ph type="subTitle" idx="6"/>
          </p:nvPr>
        </p:nvSpPr>
        <p:spPr>
          <a:xfrm>
            <a:off x="713330" y="3688175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30"/>
          <p:cNvSpPr txBox="1">
            <a:spLocks noGrp="1"/>
          </p:cNvSpPr>
          <p:nvPr>
            <p:ph type="title" idx="7"/>
          </p:nvPr>
        </p:nvSpPr>
        <p:spPr>
          <a:xfrm>
            <a:off x="3111025" y="2946600"/>
            <a:ext cx="1894200" cy="7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2" name="Google Shape;472;p30"/>
          <p:cNvSpPr txBox="1">
            <a:spLocks noGrp="1"/>
          </p:cNvSpPr>
          <p:nvPr>
            <p:ph type="subTitle" idx="8"/>
          </p:nvPr>
        </p:nvSpPr>
        <p:spPr>
          <a:xfrm>
            <a:off x="3111025" y="3688175"/>
            <a:ext cx="18942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73" name="Google Shape;473;p30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74" name="Google Shape;474;p30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0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0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0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0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0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797703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31"/>
          <p:cNvSpPr txBox="1">
            <a:spLocks noGrp="1"/>
          </p:cNvSpPr>
          <p:nvPr>
            <p:ph type="subTitle" idx="1"/>
          </p:nvPr>
        </p:nvSpPr>
        <p:spPr>
          <a:xfrm flipH="1">
            <a:off x="712991" y="1320775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31"/>
          <p:cNvSpPr txBox="1">
            <a:spLocks noGrp="1"/>
          </p:cNvSpPr>
          <p:nvPr>
            <p:ph type="subTitle" idx="2"/>
          </p:nvPr>
        </p:nvSpPr>
        <p:spPr>
          <a:xfrm flipH="1">
            <a:off x="718425" y="2109489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1"/>
          <p:cNvSpPr txBox="1">
            <a:spLocks noGrp="1"/>
          </p:cNvSpPr>
          <p:nvPr>
            <p:ph type="subTitle" idx="3"/>
          </p:nvPr>
        </p:nvSpPr>
        <p:spPr>
          <a:xfrm flipH="1">
            <a:off x="712991" y="2898204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1"/>
          <p:cNvSpPr txBox="1">
            <a:spLocks noGrp="1"/>
          </p:cNvSpPr>
          <p:nvPr>
            <p:ph type="subTitle" idx="4"/>
          </p:nvPr>
        </p:nvSpPr>
        <p:spPr>
          <a:xfrm flipH="1">
            <a:off x="719300" y="1677032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31"/>
          <p:cNvSpPr txBox="1">
            <a:spLocks noGrp="1"/>
          </p:cNvSpPr>
          <p:nvPr>
            <p:ph type="subTitle" idx="5"/>
          </p:nvPr>
        </p:nvSpPr>
        <p:spPr>
          <a:xfrm flipH="1">
            <a:off x="724725" y="2465746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31"/>
          <p:cNvSpPr txBox="1">
            <a:spLocks noGrp="1"/>
          </p:cNvSpPr>
          <p:nvPr>
            <p:ph type="subTitle" idx="6"/>
          </p:nvPr>
        </p:nvSpPr>
        <p:spPr>
          <a:xfrm flipH="1">
            <a:off x="719300" y="3254461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1"/>
          <p:cNvSpPr txBox="1">
            <a:spLocks noGrp="1"/>
          </p:cNvSpPr>
          <p:nvPr>
            <p:ph type="subTitle" idx="7"/>
          </p:nvPr>
        </p:nvSpPr>
        <p:spPr>
          <a:xfrm flipH="1">
            <a:off x="712977" y="3686918"/>
            <a:ext cx="48414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31"/>
          <p:cNvSpPr txBox="1">
            <a:spLocks noGrp="1"/>
          </p:cNvSpPr>
          <p:nvPr>
            <p:ph type="subTitle" idx="8"/>
          </p:nvPr>
        </p:nvSpPr>
        <p:spPr>
          <a:xfrm flipH="1">
            <a:off x="719275" y="4043175"/>
            <a:ext cx="48351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1" name="Google Shape;491;p31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92" name="Google Shape;492;p31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82732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2"/>
          <p:cNvSpPr txBox="1">
            <a:spLocks noGrp="1"/>
          </p:cNvSpPr>
          <p:nvPr>
            <p:ph type="title" idx="2"/>
          </p:nvPr>
        </p:nvSpPr>
        <p:spPr>
          <a:xfrm>
            <a:off x="872536" y="1948250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2" name="Google Shape;502;p32"/>
          <p:cNvSpPr txBox="1">
            <a:spLocks noGrp="1"/>
          </p:cNvSpPr>
          <p:nvPr>
            <p:ph type="subTitle" idx="1"/>
          </p:nvPr>
        </p:nvSpPr>
        <p:spPr>
          <a:xfrm>
            <a:off x="872525" y="2326625"/>
            <a:ext cx="21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32"/>
          <p:cNvSpPr txBox="1">
            <a:spLocks noGrp="1"/>
          </p:cNvSpPr>
          <p:nvPr>
            <p:ph type="title" idx="3"/>
          </p:nvPr>
        </p:nvSpPr>
        <p:spPr>
          <a:xfrm>
            <a:off x="3484135" y="1948250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4" name="Google Shape;504;p32"/>
          <p:cNvSpPr txBox="1">
            <a:spLocks noGrp="1"/>
          </p:cNvSpPr>
          <p:nvPr>
            <p:ph type="subTitle" idx="4"/>
          </p:nvPr>
        </p:nvSpPr>
        <p:spPr>
          <a:xfrm>
            <a:off x="3484125" y="2326625"/>
            <a:ext cx="21756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32"/>
          <p:cNvSpPr txBox="1">
            <a:spLocks noGrp="1"/>
          </p:cNvSpPr>
          <p:nvPr>
            <p:ph type="title" idx="5"/>
          </p:nvPr>
        </p:nvSpPr>
        <p:spPr>
          <a:xfrm>
            <a:off x="6095735" y="1948250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6" name="Google Shape;506;p32"/>
          <p:cNvSpPr txBox="1">
            <a:spLocks noGrp="1"/>
          </p:cNvSpPr>
          <p:nvPr>
            <p:ph type="subTitle" idx="6"/>
          </p:nvPr>
        </p:nvSpPr>
        <p:spPr>
          <a:xfrm>
            <a:off x="6095725" y="2326625"/>
            <a:ext cx="2175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32"/>
          <p:cNvSpPr txBox="1">
            <a:spLocks noGrp="1"/>
          </p:cNvSpPr>
          <p:nvPr>
            <p:ph type="title" idx="7"/>
          </p:nvPr>
        </p:nvSpPr>
        <p:spPr>
          <a:xfrm>
            <a:off x="873273" y="3475575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8" name="Google Shape;508;p32"/>
          <p:cNvSpPr txBox="1">
            <a:spLocks noGrp="1"/>
          </p:cNvSpPr>
          <p:nvPr>
            <p:ph type="subTitle" idx="8"/>
          </p:nvPr>
        </p:nvSpPr>
        <p:spPr>
          <a:xfrm>
            <a:off x="873262" y="3853950"/>
            <a:ext cx="21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title" idx="9"/>
          </p:nvPr>
        </p:nvSpPr>
        <p:spPr>
          <a:xfrm>
            <a:off x="3484873" y="3475575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0" name="Google Shape;510;p32"/>
          <p:cNvSpPr txBox="1">
            <a:spLocks noGrp="1"/>
          </p:cNvSpPr>
          <p:nvPr>
            <p:ph type="subTitle" idx="13"/>
          </p:nvPr>
        </p:nvSpPr>
        <p:spPr>
          <a:xfrm>
            <a:off x="3484863" y="3853950"/>
            <a:ext cx="21756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32"/>
          <p:cNvSpPr txBox="1">
            <a:spLocks noGrp="1"/>
          </p:cNvSpPr>
          <p:nvPr>
            <p:ph type="title" idx="14"/>
          </p:nvPr>
        </p:nvSpPr>
        <p:spPr>
          <a:xfrm>
            <a:off x="6096472" y="3475575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2" name="Google Shape;512;p32"/>
          <p:cNvSpPr txBox="1">
            <a:spLocks noGrp="1"/>
          </p:cNvSpPr>
          <p:nvPr>
            <p:ph type="subTitle" idx="15"/>
          </p:nvPr>
        </p:nvSpPr>
        <p:spPr>
          <a:xfrm>
            <a:off x="6096462" y="3853950"/>
            <a:ext cx="2175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3" name="Google Shape;513;p32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14" name="Google Shape;514;p32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953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 txBox="1">
            <a:spLocks noGrp="1"/>
          </p:cNvSpPr>
          <p:nvPr>
            <p:ph type="title"/>
          </p:nvPr>
        </p:nvSpPr>
        <p:spPr>
          <a:xfrm>
            <a:off x="713225" y="1136838"/>
            <a:ext cx="3764400" cy="16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" name="Google Shape;86;p7"/>
          <p:cNvSpPr txBox="1">
            <a:spLocks noGrp="1"/>
          </p:cNvSpPr>
          <p:nvPr>
            <p:ph type="subTitle" idx="1"/>
          </p:nvPr>
        </p:nvSpPr>
        <p:spPr>
          <a:xfrm>
            <a:off x="713225" y="2830350"/>
            <a:ext cx="3276900" cy="11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" name="Google Shape;87;p7"/>
          <p:cNvGrpSpPr/>
          <p:nvPr/>
        </p:nvGrpSpPr>
        <p:grpSpPr>
          <a:xfrm flipH="1"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88" name="Google Shape;88;p7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89" name="Google Shape;89;p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6" name="Google Shape;96;p7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97" name="Google Shape;97;p7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7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7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7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7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3"/>
          <p:cNvSpPr txBox="1">
            <a:spLocks noGrp="1"/>
          </p:cNvSpPr>
          <p:nvPr>
            <p:ph type="title"/>
          </p:nvPr>
        </p:nvSpPr>
        <p:spPr>
          <a:xfrm>
            <a:off x="4536175" y="576075"/>
            <a:ext cx="3894600" cy="9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6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33"/>
          <p:cNvSpPr txBox="1">
            <a:spLocks noGrp="1"/>
          </p:cNvSpPr>
          <p:nvPr>
            <p:ph type="subTitle" idx="1"/>
          </p:nvPr>
        </p:nvSpPr>
        <p:spPr>
          <a:xfrm>
            <a:off x="4536325" y="1718725"/>
            <a:ext cx="38946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33"/>
          <p:cNvSpPr txBox="1"/>
          <p:nvPr/>
        </p:nvSpPr>
        <p:spPr>
          <a:xfrm>
            <a:off x="5255875" y="3284900"/>
            <a:ext cx="31749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CREDITS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: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,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Actor"/>
                <a:ea typeface="Actor"/>
                <a:cs typeface="Actor"/>
                <a:sym typeface="Acto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rPr>
              <a:t> </a:t>
            </a:r>
            <a:endParaRPr sz="1100">
              <a:solidFill>
                <a:schemeClr val="dk1"/>
              </a:solidFill>
              <a:latin typeface="Actor"/>
              <a:ea typeface="Actor"/>
              <a:cs typeface="Actor"/>
              <a:sym typeface="Actor"/>
            </a:endParaRPr>
          </a:p>
        </p:txBody>
      </p:sp>
      <p:grpSp>
        <p:nvGrpSpPr>
          <p:cNvPr id="525" name="Google Shape;525;p33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526" name="Google Shape;526;p33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527" name="Google Shape;527;p3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3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3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3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4" name="Google Shape;534;p33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535" name="Google Shape;535;p33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3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3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33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33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33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33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39702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34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544" name="Google Shape;544;p34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545" name="Google Shape;545;p3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2" name="Google Shape;552;p34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553" name="Google Shape;553;p3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31288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35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62" name="Google Shape;562;p3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1796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 txBox="1">
            <a:spLocks noGrp="1"/>
          </p:cNvSpPr>
          <p:nvPr>
            <p:ph type="title"/>
          </p:nvPr>
        </p:nvSpPr>
        <p:spPr>
          <a:xfrm>
            <a:off x="1388100" y="1406550"/>
            <a:ext cx="6367800" cy="2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06" name="Google Shape;106;p8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07" name="Google Shape;107;p8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08" name="Google Shape;108;p8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8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8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" name="Google Shape;115;p8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116" name="Google Shape;116;p8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8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8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8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5" name="Google Shape;145;p10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46" name="Google Shape;146;p10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47" name="Google Shape;147;p1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0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155" name="Google Shape;155;p1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506163"/>
            <a:ext cx="4632600" cy="13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4" name="Google Shape;164;p11"/>
          <p:cNvSpPr txBox="1">
            <a:spLocks noGrp="1"/>
          </p:cNvSpPr>
          <p:nvPr>
            <p:ph type="subTitle" idx="1"/>
          </p:nvPr>
        </p:nvSpPr>
        <p:spPr>
          <a:xfrm>
            <a:off x="713225" y="3064000"/>
            <a:ext cx="4632600" cy="32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5" name="Google Shape;165;p11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66" name="Google Shape;166;p11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67" name="Google Shape;167;p11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1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1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175" name="Google Shape;175;p11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1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1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875" y="418450"/>
            <a:ext cx="774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875" y="1152475"/>
            <a:ext cx="774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ctor"/>
              <a:buChar char="●"/>
              <a:defRPr sz="18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875" y="418450"/>
            <a:ext cx="774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875" y="1152475"/>
            <a:ext cx="774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ctor"/>
              <a:buChar char="●"/>
              <a:defRPr sz="18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5506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sy.fi/jatteet-ja-kierratys/jateopas-ja-lajitteluohjeet/jatelajit/" TargetMode="Externa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7"/>
          <p:cNvSpPr txBox="1">
            <a:spLocks noGrp="1"/>
          </p:cNvSpPr>
          <p:nvPr>
            <p:ph type="title"/>
          </p:nvPr>
        </p:nvSpPr>
        <p:spPr>
          <a:xfrm>
            <a:off x="521691" y="2093397"/>
            <a:ext cx="8100600" cy="2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/>
              <a:t>Kulutus ja  </a:t>
            </a:r>
            <a:endParaRPr sz="70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sz="7000" b="1" dirty="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rPr>
              <a:t>K</a:t>
            </a:r>
            <a:r>
              <a:rPr lang="en" sz="7000" b="1" dirty="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rPr>
              <a:t>estävä kehitys</a:t>
            </a:r>
            <a:endParaRPr sz="7000" b="1" dirty="0">
              <a:solidFill>
                <a:schemeClr val="accent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grpSp>
        <p:nvGrpSpPr>
          <p:cNvPr id="599" name="Google Shape;599;p37"/>
          <p:cNvGrpSpPr/>
          <p:nvPr/>
        </p:nvGrpSpPr>
        <p:grpSpPr>
          <a:xfrm>
            <a:off x="584852" y="717296"/>
            <a:ext cx="1597071" cy="1596836"/>
            <a:chOff x="2064625" y="2415138"/>
            <a:chExt cx="2351400" cy="2351400"/>
          </a:xfrm>
        </p:grpSpPr>
        <p:sp>
          <p:nvSpPr>
            <p:cNvPr id="600" name="Google Shape;600;p37"/>
            <p:cNvSpPr/>
            <p:nvPr/>
          </p:nvSpPr>
          <p:spPr>
            <a:xfrm>
              <a:off x="2064625" y="2415138"/>
              <a:ext cx="2351400" cy="2351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1" name="Google Shape;601;p37"/>
            <p:cNvGrpSpPr/>
            <p:nvPr/>
          </p:nvGrpSpPr>
          <p:grpSpPr>
            <a:xfrm>
              <a:off x="2297146" y="2662615"/>
              <a:ext cx="1886348" cy="1856443"/>
              <a:chOff x="1148200" y="238200"/>
              <a:chExt cx="5303200" cy="5219125"/>
            </a:xfrm>
          </p:grpSpPr>
          <p:sp>
            <p:nvSpPr>
              <p:cNvPr id="602" name="Google Shape;602;p37"/>
              <p:cNvSpPr/>
              <p:nvPr/>
            </p:nvSpPr>
            <p:spPr>
              <a:xfrm>
                <a:off x="2878700" y="1926200"/>
                <a:ext cx="1843025" cy="1843025"/>
              </a:xfrm>
              <a:custGeom>
                <a:avLst/>
                <a:gdLst/>
                <a:ahLst/>
                <a:cxnLst/>
                <a:rect l="l" t="t" r="r" b="b"/>
                <a:pathLst>
                  <a:path w="73721" h="73721" extrusionOk="0">
                    <a:moveTo>
                      <a:pt x="36861" y="0"/>
                    </a:moveTo>
                    <a:cubicBezTo>
                      <a:pt x="32424" y="0"/>
                      <a:pt x="29749" y="8775"/>
                      <a:pt x="25900" y="10373"/>
                    </a:cubicBezTo>
                    <a:cubicBezTo>
                      <a:pt x="25198" y="10664"/>
                      <a:pt x="24372" y="10775"/>
                      <a:pt x="23471" y="10775"/>
                    </a:cubicBezTo>
                    <a:cubicBezTo>
                      <a:pt x="20647" y="10775"/>
                      <a:pt x="17084" y="9691"/>
                      <a:pt x="14277" y="9691"/>
                    </a:cubicBezTo>
                    <a:cubicBezTo>
                      <a:pt x="12861" y="9691"/>
                      <a:pt x="11637" y="9967"/>
                      <a:pt x="10797" y="10797"/>
                    </a:cubicBezTo>
                    <a:cubicBezTo>
                      <a:pt x="7796" y="13831"/>
                      <a:pt x="12037" y="21888"/>
                      <a:pt x="10373" y="25900"/>
                    </a:cubicBezTo>
                    <a:cubicBezTo>
                      <a:pt x="8775" y="29749"/>
                      <a:pt x="0" y="32424"/>
                      <a:pt x="0" y="36861"/>
                    </a:cubicBezTo>
                    <a:cubicBezTo>
                      <a:pt x="0" y="41297"/>
                      <a:pt x="8775" y="43972"/>
                      <a:pt x="10373" y="47821"/>
                    </a:cubicBezTo>
                    <a:cubicBezTo>
                      <a:pt x="12037" y="51833"/>
                      <a:pt x="7796" y="59890"/>
                      <a:pt x="10797" y="62924"/>
                    </a:cubicBezTo>
                    <a:cubicBezTo>
                      <a:pt x="11637" y="63754"/>
                      <a:pt x="12861" y="64030"/>
                      <a:pt x="14277" y="64030"/>
                    </a:cubicBezTo>
                    <a:cubicBezTo>
                      <a:pt x="17084" y="64030"/>
                      <a:pt x="20647" y="62946"/>
                      <a:pt x="23471" y="62946"/>
                    </a:cubicBezTo>
                    <a:cubicBezTo>
                      <a:pt x="24372" y="62946"/>
                      <a:pt x="25198" y="63057"/>
                      <a:pt x="25900" y="63348"/>
                    </a:cubicBezTo>
                    <a:cubicBezTo>
                      <a:pt x="29749" y="64946"/>
                      <a:pt x="32424" y="73721"/>
                      <a:pt x="36861" y="73721"/>
                    </a:cubicBezTo>
                    <a:cubicBezTo>
                      <a:pt x="41297" y="73721"/>
                      <a:pt x="43972" y="64946"/>
                      <a:pt x="47821" y="63348"/>
                    </a:cubicBezTo>
                    <a:cubicBezTo>
                      <a:pt x="48523" y="63057"/>
                      <a:pt x="49349" y="62946"/>
                      <a:pt x="50250" y="62946"/>
                    </a:cubicBezTo>
                    <a:cubicBezTo>
                      <a:pt x="53074" y="62946"/>
                      <a:pt x="56637" y="64030"/>
                      <a:pt x="59444" y="64030"/>
                    </a:cubicBezTo>
                    <a:cubicBezTo>
                      <a:pt x="60860" y="64030"/>
                      <a:pt x="62084" y="63754"/>
                      <a:pt x="62924" y="62924"/>
                    </a:cubicBezTo>
                    <a:cubicBezTo>
                      <a:pt x="65925" y="59890"/>
                      <a:pt x="61684" y="51833"/>
                      <a:pt x="63348" y="47821"/>
                    </a:cubicBezTo>
                    <a:cubicBezTo>
                      <a:pt x="64946" y="43972"/>
                      <a:pt x="73721" y="41297"/>
                      <a:pt x="73721" y="36861"/>
                    </a:cubicBezTo>
                    <a:cubicBezTo>
                      <a:pt x="73721" y="32424"/>
                      <a:pt x="64946" y="29749"/>
                      <a:pt x="63348" y="25900"/>
                    </a:cubicBezTo>
                    <a:cubicBezTo>
                      <a:pt x="61684" y="21888"/>
                      <a:pt x="65925" y="13831"/>
                      <a:pt x="62924" y="10797"/>
                    </a:cubicBezTo>
                    <a:cubicBezTo>
                      <a:pt x="62084" y="9967"/>
                      <a:pt x="60860" y="9691"/>
                      <a:pt x="59444" y="9691"/>
                    </a:cubicBezTo>
                    <a:cubicBezTo>
                      <a:pt x="56637" y="9691"/>
                      <a:pt x="53074" y="10775"/>
                      <a:pt x="50250" y="10775"/>
                    </a:cubicBezTo>
                    <a:cubicBezTo>
                      <a:pt x="49349" y="10775"/>
                      <a:pt x="48523" y="10664"/>
                      <a:pt x="47821" y="10373"/>
                    </a:cubicBezTo>
                    <a:cubicBezTo>
                      <a:pt x="43972" y="8775"/>
                      <a:pt x="41297" y="0"/>
                      <a:pt x="36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37"/>
              <p:cNvSpPr/>
              <p:nvPr/>
            </p:nvSpPr>
            <p:spPr>
              <a:xfrm>
                <a:off x="3441375" y="2488875"/>
                <a:ext cx="716850" cy="716850"/>
              </a:xfrm>
              <a:custGeom>
                <a:avLst/>
                <a:gdLst/>
                <a:ahLst/>
                <a:cxnLst/>
                <a:rect l="l" t="t" r="r" b="b"/>
                <a:pathLst>
                  <a:path w="28674" h="28674" extrusionOk="0">
                    <a:moveTo>
                      <a:pt x="14354" y="1"/>
                    </a:moveTo>
                    <a:cubicBezTo>
                      <a:pt x="6427" y="1"/>
                      <a:pt x="1" y="6427"/>
                      <a:pt x="1" y="14354"/>
                    </a:cubicBezTo>
                    <a:cubicBezTo>
                      <a:pt x="1" y="22280"/>
                      <a:pt x="6427" y="28674"/>
                      <a:pt x="14354" y="28674"/>
                    </a:cubicBezTo>
                    <a:cubicBezTo>
                      <a:pt x="22280" y="28674"/>
                      <a:pt x="28674" y="22280"/>
                      <a:pt x="28674" y="14354"/>
                    </a:cubicBezTo>
                    <a:cubicBezTo>
                      <a:pt x="28674" y="6427"/>
                      <a:pt x="22280" y="1"/>
                      <a:pt x="14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7"/>
              <p:cNvSpPr/>
              <p:nvPr/>
            </p:nvSpPr>
            <p:spPr>
              <a:xfrm>
                <a:off x="1171050" y="314425"/>
                <a:ext cx="2331525" cy="2300225"/>
              </a:xfrm>
              <a:custGeom>
                <a:avLst/>
                <a:gdLst/>
                <a:ahLst/>
                <a:cxnLst/>
                <a:rect l="l" t="t" r="r" b="b"/>
                <a:pathLst>
                  <a:path w="93261" h="92009" extrusionOk="0">
                    <a:moveTo>
                      <a:pt x="61458" y="0"/>
                    </a:moveTo>
                    <a:cubicBezTo>
                      <a:pt x="60379" y="0"/>
                      <a:pt x="59388" y="927"/>
                      <a:pt x="59531" y="2167"/>
                    </a:cubicBezTo>
                    <a:lnTo>
                      <a:pt x="61130" y="15280"/>
                    </a:lnTo>
                    <a:cubicBezTo>
                      <a:pt x="61260" y="16324"/>
                      <a:pt x="60543" y="17270"/>
                      <a:pt x="59531" y="17401"/>
                    </a:cubicBezTo>
                    <a:cubicBezTo>
                      <a:pt x="24596" y="22685"/>
                      <a:pt x="0" y="54881"/>
                      <a:pt x="4339" y="90143"/>
                    </a:cubicBezTo>
                    <a:cubicBezTo>
                      <a:pt x="4339" y="90208"/>
                      <a:pt x="4339" y="90241"/>
                      <a:pt x="4339" y="90273"/>
                    </a:cubicBezTo>
                    <a:cubicBezTo>
                      <a:pt x="4490" y="91419"/>
                      <a:pt x="5408" y="92008"/>
                      <a:pt x="6328" y="92008"/>
                    </a:cubicBezTo>
                    <a:cubicBezTo>
                      <a:pt x="7188" y="92008"/>
                      <a:pt x="8049" y="91493"/>
                      <a:pt x="8286" y="90437"/>
                    </a:cubicBezTo>
                    <a:cubicBezTo>
                      <a:pt x="14125" y="64928"/>
                      <a:pt x="35034" y="44475"/>
                      <a:pt x="62206" y="40300"/>
                    </a:cubicBezTo>
                    <a:cubicBezTo>
                      <a:pt x="62305" y="40285"/>
                      <a:pt x="62404" y="40278"/>
                      <a:pt x="62501" y="40278"/>
                    </a:cubicBezTo>
                    <a:cubicBezTo>
                      <a:pt x="63461" y="40278"/>
                      <a:pt x="64306" y="40986"/>
                      <a:pt x="64424" y="41963"/>
                    </a:cubicBezTo>
                    <a:lnTo>
                      <a:pt x="66023" y="54979"/>
                    </a:lnTo>
                    <a:cubicBezTo>
                      <a:pt x="66145" y="56034"/>
                      <a:pt x="67024" y="56660"/>
                      <a:pt x="67931" y="56660"/>
                    </a:cubicBezTo>
                    <a:cubicBezTo>
                      <a:pt x="68481" y="56660"/>
                      <a:pt x="69041" y="56430"/>
                      <a:pt x="69448" y="55925"/>
                    </a:cubicBezTo>
                    <a:lnTo>
                      <a:pt x="92608" y="26273"/>
                    </a:lnTo>
                    <a:cubicBezTo>
                      <a:pt x="93260" y="25458"/>
                      <a:pt x="93097" y="24251"/>
                      <a:pt x="92282" y="23598"/>
                    </a:cubicBezTo>
                    <a:lnTo>
                      <a:pt x="62630" y="406"/>
                    </a:lnTo>
                    <a:cubicBezTo>
                      <a:pt x="62262" y="125"/>
                      <a:pt x="61854" y="0"/>
                      <a:pt x="614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7"/>
              <p:cNvSpPr/>
              <p:nvPr/>
            </p:nvSpPr>
            <p:spPr>
              <a:xfrm>
                <a:off x="4017950" y="314600"/>
                <a:ext cx="2330275" cy="2229225"/>
              </a:xfrm>
              <a:custGeom>
                <a:avLst/>
                <a:gdLst/>
                <a:ahLst/>
                <a:cxnLst/>
                <a:rect l="l" t="t" r="r" b="b"/>
                <a:pathLst>
                  <a:path w="93211" h="89169" extrusionOk="0">
                    <a:moveTo>
                      <a:pt x="10546" y="1"/>
                    </a:moveTo>
                    <a:cubicBezTo>
                      <a:pt x="7882" y="1"/>
                      <a:pt x="5190" y="163"/>
                      <a:pt x="2479" y="497"/>
                    </a:cubicBezTo>
                    <a:lnTo>
                      <a:pt x="2349" y="497"/>
                    </a:lnTo>
                    <a:cubicBezTo>
                      <a:pt x="131" y="790"/>
                      <a:pt x="0" y="3954"/>
                      <a:pt x="2186" y="4444"/>
                    </a:cubicBezTo>
                    <a:cubicBezTo>
                      <a:pt x="27694" y="10283"/>
                      <a:pt x="48147" y="31192"/>
                      <a:pt x="52322" y="58364"/>
                    </a:cubicBezTo>
                    <a:cubicBezTo>
                      <a:pt x="52485" y="59441"/>
                      <a:pt x="51735" y="60452"/>
                      <a:pt x="50659" y="60582"/>
                    </a:cubicBezTo>
                    <a:lnTo>
                      <a:pt x="37643" y="62181"/>
                    </a:lnTo>
                    <a:cubicBezTo>
                      <a:pt x="35947" y="62376"/>
                      <a:pt x="35360" y="64529"/>
                      <a:pt x="36697" y="65606"/>
                    </a:cubicBezTo>
                    <a:lnTo>
                      <a:pt x="66349" y="88766"/>
                    </a:lnTo>
                    <a:cubicBezTo>
                      <a:pt x="66689" y="89038"/>
                      <a:pt x="67098" y="89168"/>
                      <a:pt x="67506" y="89168"/>
                    </a:cubicBezTo>
                    <a:cubicBezTo>
                      <a:pt x="68075" y="89168"/>
                      <a:pt x="68644" y="88915"/>
                      <a:pt x="69024" y="88440"/>
                    </a:cubicBezTo>
                    <a:lnTo>
                      <a:pt x="92216" y="58788"/>
                    </a:lnTo>
                    <a:cubicBezTo>
                      <a:pt x="93211" y="57483"/>
                      <a:pt x="92252" y="55676"/>
                      <a:pt x="90693" y="55676"/>
                    </a:cubicBezTo>
                    <a:cubicBezTo>
                      <a:pt x="90615" y="55676"/>
                      <a:pt x="90536" y="55680"/>
                      <a:pt x="90455" y="55689"/>
                    </a:cubicBezTo>
                    <a:lnTo>
                      <a:pt x="77342" y="57288"/>
                    </a:lnTo>
                    <a:cubicBezTo>
                      <a:pt x="77259" y="57298"/>
                      <a:pt x="77178" y="57303"/>
                      <a:pt x="77097" y="57303"/>
                    </a:cubicBezTo>
                    <a:cubicBezTo>
                      <a:pt x="76154" y="57303"/>
                      <a:pt x="75342" y="56621"/>
                      <a:pt x="75221" y="55689"/>
                    </a:cubicBezTo>
                    <a:cubicBezTo>
                      <a:pt x="70343" y="23439"/>
                      <a:pt x="42532" y="1"/>
                      <a:pt x="105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7"/>
              <p:cNvSpPr/>
              <p:nvPr/>
            </p:nvSpPr>
            <p:spPr>
              <a:xfrm>
                <a:off x="4097850" y="3080775"/>
                <a:ext cx="2331525" cy="2300225"/>
              </a:xfrm>
              <a:custGeom>
                <a:avLst/>
                <a:gdLst/>
                <a:ahLst/>
                <a:cxnLst/>
                <a:rect l="l" t="t" r="r" b="b"/>
                <a:pathLst>
                  <a:path w="93261" h="92009" extrusionOk="0">
                    <a:moveTo>
                      <a:pt x="86934" y="1"/>
                    </a:moveTo>
                    <a:cubicBezTo>
                      <a:pt x="86073" y="1"/>
                      <a:pt x="85212" y="516"/>
                      <a:pt x="84976" y="1573"/>
                    </a:cubicBezTo>
                    <a:cubicBezTo>
                      <a:pt x="79137" y="27081"/>
                      <a:pt x="58227" y="47534"/>
                      <a:pt x="31055" y="51709"/>
                    </a:cubicBezTo>
                    <a:cubicBezTo>
                      <a:pt x="30956" y="51724"/>
                      <a:pt x="30857" y="51732"/>
                      <a:pt x="30760" y="51732"/>
                    </a:cubicBezTo>
                    <a:cubicBezTo>
                      <a:pt x="29800" y="51732"/>
                      <a:pt x="28955" y="51023"/>
                      <a:pt x="28837" y="50046"/>
                    </a:cubicBezTo>
                    <a:lnTo>
                      <a:pt x="27238" y="37030"/>
                    </a:lnTo>
                    <a:cubicBezTo>
                      <a:pt x="27117" y="35975"/>
                      <a:pt x="26237" y="35349"/>
                      <a:pt x="25330" y="35349"/>
                    </a:cubicBezTo>
                    <a:cubicBezTo>
                      <a:pt x="24780" y="35349"/>
                      <a:pt x="24220" y="35579"/>
                      <a:pt x="23813" y="36084"/>
                    </a:cubicBezTo>
                    <a:lnTo>
                      <a:pt x="653" y="65736"/>
                    </a:lnTo>
                    <a:cubicBezTo>
                      <a:pt x="1" y="66551"/>
                      <a:pt x="164" y="67758"/>
                      <a:pt x="979" y="68411"/>
                    </a:cubicBezTo>
                    <a:lnTo>
                      <a:pt x="30631" y="91603"/>
                    </a:lnTo>
                    <a:cubicBezTo>
                      <a:pt x="30999" y="91884"/>
                      <a:pt x="31407" y="92009"/>
                      <a:pt x="31803" y="92009"/>
                    </a:cubicBezTo>
                    <a:cubicBezTo>
                      <a:pt x="32882" y="92009"/>
                      <a:pt x="33873" y="91082"/>
                      <a:pt x="33730" y="89842"/>
                    </a:cubicBezTo>
                    <a:lnTo>
                      <a:pt x="32131" y="76729"/>
                    </a:lnTo>
                    <a:cubicBezTo>
                      <a:pt x="32001" y="75685"/>
                      <a:pt x="32719" y="74739"/>
                      <a:pt x="33730" y="74608"/>
                    </a:cubicBezTo>
                    <a:cubicBezTo>
                      <a:pt x="68666" y="69324"/>
                      <a:pt x="93261" y="37128"/>
                      <a:pt x="88923" y="1866"/>
                    </a:cubicBezTo>
                    <a:cubicBezTo>
                      <a:pt x="88923" y="1801"/>
                      <a:pt x="88923" y="1768"/>
                      <a:pt x="88923" y="1736"/>
                    </a:cubicBezTo>
                    <a:cubicBezTo>
                      <a:pt x="88771" y="590"/>
                      <a:pt x="87853" y="1"/>
                      <a:pt x="86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7"/>
              <p:cNvSpPr/>
              <p:nvPr/>
            </p:nvSpPr>
            <p:spPr>
              <a:xfrm>
                <a:off x="1252200" y="3151600"/>
                <a:ext cx="2330300" cy="2229225"/>
              </a:xfrm>
              <a:custGeom>
                <a:avLst/>
                <a:gdLst/>
                <a:ahLst/>
                <a:cxnLst/>
                <a:rect l="l" t="t" r="r" b="b"/>
                <a:pathLst>
                  <a:path w="93212" h="89169" extrusionOk="0">
                    <a:moveTo>
                      <a:pt x="25705" y="1"/>
                    </a:moveTo>
                    <a:cubicBezTo>
                      <a:pt x="25136" y="1"/>
                      <a:pt x="24568" y="254"/>
                      <a:pt x="24187" y="729"/>
                    </a:cubicBezTo>
                    <a:lnTo>
                      <a:pt x="995" y="30381"/>
                    </a:lnTo>
                    <a:cubicBezTo>
                      <a:pt x="1" y="31686"/>
                      <a:pt x="959" y="33494"/>
                      <a:pt x="2518" y="33494"/>
                    </a:cubicBezTo>
                    <a:cubicBezTo>
                      <a:pt x="2596" y="33494"/>
                      <a:pt x="2675" y="33489"/>
                      <a:pt x="2756" y="33480"/>
                    </a:cubicBezTo>
                    <a:lnTo>
                      <a:pt x="15869" y="31881"/>
                    </a:lnTo>
                    <a:cubicBezTo>
                      <a:pt x="15952" y="31871"/>
                      <a:pt x="16034" y="31866"/>
                      <a:pt x="16114" y="31866"/>
                    </a:cubicBezTo>
                    <a:cubicBezTo>
                      <a:pt x="17058" y="31866"/>
                      <a:pt x="17869" y="32548"/>
                      <a:pt x="17990" y="33480"/>
                    </a:cubicBezTo>
                    <a:cubicBezTo>
                      <a:pt x="22868" y="65730"/>
                      <a:pt x="50679" y="89169"/>
                      <a:pt x="82665" y="89169"/>
                    </a:cubicBezTo>
                    <a:cubicBezTo>
                      <a:pt x="85329" y="89169"/>
                      <a:pt x="88021" y="89006"/>
                      <a:pt x="90732" y="88673"/>
                    </a:cubicBezTo>
                    <a:lnTo>
                      <a:pt x="90862" y="88673"/>
                    </a:lnTo>
                    <a:cubicBezTo>
                      <a:pt x="93081" y="88379"/>
                      <a:pt x="93211" y="85215"/>
                      <a:pt x="91026" y="84726"/>
                    </a:cubicBezTo>
                    <a:cubicBezTo>
                      <a:pt x="65517" y="78887"/>
                      <a:pt x="45064" y="57977"/>
                      <a:pt x="40889" y="30805"/>
                    </a:cubicBezTo>
                    <a:cubicBezTo>
                      <a:pt x="40726" y="29728"/>
                      <a:pt x="41476" y="28717"/>
                      <a:pt x="42552" y="28587"/>
                    </a:cubicBezTo>
                    <a:lnTo>
                      <a:pt x="55568" y="26988"/>
                    </a:lnTo>
                    <a:cubicBezTo>
                      <a:pt x="57264" y="26793"/>
                      <a:pt x="57851" y="24640"/>
                      <a:pt x="56514" y="23563"/>
                    </a:cubicBezTo>
                    <a:lnTo>
                      <a:pt x="26862" y="403"/>
                    </a:lnTo>
                    <a:cubicBezTo>
                      <a:pt x="26522" y="131"/>
                      <a:pt x="26113" y="1"/>
                      <a:pt x="25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7"/>
              <p:cNvSpPr/>
              <p:nvPr/>
            </p:nvSpPr>
            <p:spPr>
              <a:xfrm>
                <a:off x="1148200" y="238200"/>
                <a:ext cx="5303200" cy="5219125"/>
              </a:xfrm>
              <a:custGeom>
                <a:avLst/>
                <a:gdLst/>
                <a:ahLst/>
                <a:cxnLst/>
                <a:rect l="l" t="t" r="r" b="b"/>
                <a:pathLst>
                  <a:path w="212128" h="208765" extrusionOk="0">
                    <a:moveTo>
                      <a:pt x="63805" y="7565"/>
                    </a:moveTo>
                    <a:lnTo>
                      <a:pt x="90390" y="28344"/>
                    </a:lnTo>
                    <a:lnTo>
                      <a:pt x="69644" y="54929"/>
                    </a:lnTo>
                    <a:lnTo>
                      <a:pt x="68372" y="44654"/>
                    </a:lnTo>
                    <a:cubicBezTo>
                      <a:pt x="68209" y="43316"/>
                      <a:pt x="67491" y="42109"/>
                      <a:pt x="66447" y="41294"/>
                    </a:cubicBezTo>
                    <a:cubicBezTo>
                      <a:pt x="65585" y="40640"/>
                      <a:pt x="64534" y="40280"/>
                      <a:pt x="63463" y="40280"/>
                    </a:cubicBezTo>
                    <a:cubicBezTo>
                      <a:pt x="63197" y="40280"/>
                      <a:pt x="62929" y="40302"/>
                      <a:pt x="62664" y="40348"/>
                    </a:cubicBezTo>
                    <a:cubicBezTo>
                      <a:pt x="48865" y="42435"/>
                      <a:pt x="36209" y="48633"/>
                      <a:pt x="26064" y="58191"/>
                    </a:cubicBezTo>
                    <a:cubicBezTo>
                      <a:pt x="17615" y="66183"/>
                      <a:pt x="11385" y="76034"/>
                      <a:pt x="7830" y="86962"/>
                    </a:cubicBezTo>
                    <a:cubicBezTo>
                      <a:pt x="7438" y="72739"/>
                      <a:pt x="11842" y="58876"/>
                      <a:pt x="20551" y="47426"/>
                    </a:cubicBezTo>
                    <a:cubicBezTo>
                      <a:pt x="30435" y="34444"/>
                      <a:pt x="44755" y="25930"/>
                      <a:pt x="60902" y="23483"/>
                    </a:cubicBezTo>
                    <a:cubicBezTo>
                      <a:pt x="63577" y="23092"/>
                      <a:pt x="65436" y="20645"/>
                      <a:pt x="65077" y="17971"/>
                    </a:cubicBezTo>
                    <a:lnTo>
                      <a:pt x="63805" y="7565"/>
                    </a:lnTo>
                    <a:close/>
                    <a:moveTo>
                      <a:pt x="125353" y="0"/>
                    </a:moveTo>
                    <a:cubicBezTo>
                      <a:pt x="122540" y="0"/>
                      <a:pt x="119710" y="172"/>
                      <a:pt x="116878" y="519"/>
                    </a:cubicBezTo>
                    <a:cubicBezTo>
                      <a:pt x="114366" y="812"/>
                      <a:pt x="112474" y="2737"/>
                      <a:pt x="112344" y="5281"/>
                    </a:cubicBezTo>
                    <a:cubicBezTo>
                      <a:pt x="112213" y="7793"/>
                      <a:pt x="113844" y="9913"/>
                      <a:pt x="116291" y="10501"/>
                    </a:cubicBezTo>
                    <a:cubicBezTo>
                      <a:pt x="128360" y="13241"/>
                      <a:pt x="139255" y="19504"/>
                      <a:pt x="147834" y="28572"/>
                    </a:cubicBezTo>
                    <a:cubicBezTo>
                      <a:pt x="156283" y="37510"/>
                      <a:pt x="161795" y="48633"/>
                      <a:pt x="163883" y="60735"/>
                    </a:cubicBezTo>
                    <a:lnTo>
                      <a:pt x="152075" y="62203"/>
                    </a:lnTo>
                    <a:cubicBezTo>
                      <a:pt x="150052" y="62431"/>
                      <a:pt x="148421" y="63867"/>
                      <a:pt x="147867" y="65824"/>
                    </a:cubicBezTo>
                    <a:cubicBezTo>
                      <a:pt x="147345" y="67748"/>
                      <a:pt x="147997" y="69804"/>
                      <a:pt x="149595" y="71076"/>
                    </a:cubicBezTo>
                    <a:lnTo>
                      <a:pt x="157881" y="77534"/>
                    </a:lnTo>
                    <a:cubicBezTo>
                      <a:pt x="158445" y="77975"/>
                      <a:pt x="159113" y="78189"/>
                      <a:pt x="159776" y="78189"/>
                    </a:cubicBezTo>
                    <a:cubicBezTo>
                      <a:pt x="160685" y="78189"/>
                      <a:pt x="161583" y="77786"/>
                      <a:pt x="162187" y="77013"/>
                    </a:cubicBezTo>
                    <a:cubicBezTo>
                      <a:pt x="163231" y="75675"/>
                      <a:pt x="162970" y="73751"/>
                      <a:pt x="161632" y="72707"/>
                    </a:cubicBezTo>
                    <a:lnTo>
                      <a:pt x="155532" y="67944"/>
                    </a:lnTo>
                    <a:lnTo>
                      <a:pt x="165808" y="66672"/>
                    </a:lnTo>
                    <a:cubicBezTo>
                      <a:pt x="167145" y="66509"/>
                      <a:pt x="168352" y="65791"/>
                      <a:pt x="169167" y="64747"/>
                    </a:cubicBezTo>
                    <a:cubicBezTo>
                      <a:pt x="169983" y="63671"/>
                      <a:pt x="170342" y="62301"/>
                      <a:pt x="170113" y="60964"/>
                    </a:cubicBezTo>
                    <a:cubicBezTo>
                      <a:pt x="168026" y="47165"/>
                      <a:pt x="161828" y="34509"/>
                      <a:pt x="152270" y="24364"/>
                    </a:cubicBezTo>
                    <a:cubicBezTo>
                      <a:pt x="144278" y="15915"/>
                      <a:pt x="134427" y="9685"/>
                      <a:pt x="123500" y="6130"/>
                    </a:cubicBezTo>
                    <a:cubicBezTo>
                      <a:pt x="124081" y="6114"/>
                      <a:pt x="124662" y="6106"/>
                      <a:pt x="125243" y="6106"/>
                    </a:cubicBezTo>
                    <a:cubicBezTo>
                      <a:pt x="138852" y="6106"/>
                      <a:pt x="152054" y="10498"/>
                      <a:pt x="163035" y="18851"/>
                    </a:cubicBezTo>
                    <a:cubicBezTo>
                      <a:pt x="176050" y="28735"/>
                      <a:pt x="184531" y="43088"/>
                      <a:pt x="186978" y="59202"/>
                    </a:cubicBezTo>
                    <a:cubicBezTo>
                      <a:pt x="187337" y="61655"/>
                      <a:pt x="189424" y="63422"/>
                      <a:pt x="191830" y="63422"/>
                    </a:cubicBezTo>
                    <a:cubicBezTo>
                      <a:pt x="192048" y="63422"/>
                      <a:pt x="192268" y="63407"/>
                      <a:pt x="192491" y="63377"/>
                    </a:cubicBezTo>
                    <a:lnTo>
                      <a:pt x="202896" y="62105"/>
                    </a:lnTo>
                    <a:lnTo>
                      <a:pt x="182117" y="88723"/>
                    </a:lnTo>
                    <a:lnTo>
                      <a:pt x="171386" y="80340"/>
                    </a:lnTo>
                    <a:cubicBezTo>
                      <a:pt x="170822" y="79900"/>
                      <a:pt x="170153" y="79686"/>
                      <a:pt x="169493" y="79686"/>
                    </a:cubicBezTo>
                    <a:cubicBezTo>
                      <a:pt x="168588" y="79686"/>
                      <a:pt x="167697" y="80088"/>
                      <a:pt x="167112" y="80862"/>
                    </a:cubicBezTo>
                    <a:cubicBezTo>
                      <a:pt x="166068" y="82199"/>
                      <a:pt x="166297" y="84091"/>
                      <a:pt x="167634" y="85135"/>
                    </a:cubicBezTo>
                    <a:lnTo>
                      <a:pt x="179247" y="94236"/>
                    </a:lnTo>
                    <a:cubicBezTo>
                      <a:pt x="180126" y="94923"/>
                      <a:pt x="181213" y="95285"/>
                      <a:pt x="182314" y="95285"/>
                    </a:cubicBezTo>
                    <a:cubicBezTo>
                      <a:pt x="182520" y="95285"/>
                      <a:pt x="182727" y="95273"/>
                      <a:pt x="182933" y="95247"/>
                    </a:cubicBezTo>
                    <a:cubicBezTo>
                      <a:pt x="184238" y="95084"/>
                      <a:pt x="185412" y="94432"/>
                      <a:pt x="186228" y="93355"/>
                    </a:cubicBezTo>
                    <a:lnTo>
                      <a:pt x="209388" y="63704"/>
                    </a:lnTo>
                    <a:cubicBezTo>
                      <a:pt x="210660" y="62138"/>
                      <a:pt x="210823" y="59952"/>
                      <a:pt x="209812" y="58191"/>
                    </a:cubicBezTo>
                    <a:cubicBezTo>
                      <a:pt x="208930" y="56603"/>
                      <a:pt x="207253" y="55678"/>
                      <a:pt x="205474" y="55678"/>
                    </a:cubicBezTo>
                    <a:cubicBezTo>
                      <a:pt x="205279" y="55678"/>
                      <a:pt x="205083" y="55689"/>
                      <a:pt x="204886" y="55712"/>
                    </a:cubicBezTo>
                    <a:lnTo>
                      <a:pt x="192849" y="57180"/>
                    </a:lnTo>
                    <a:cubicBezTo>
                      <a:pt x="189946" y="39924"/>
                      <a:pt x="180715" y="24625"/>
                      <a:pt x="166721" y="13991"/>
                    </a:cubicBezTo>
                    <a:cubicBezTo>
                      <a:pt x="154702" y="4826"/>
                      <a:pt x="140258" y="0"/>
                      <a:pt x="125353" y="0"/>
                    </a:cubicBezTo>
                    <a:close/>
                    <a:moveTo>
                      <a:pt x="62364" y="5"/>
                    </a:moveTo>
                    <a:cubicBezTo>
                      <a:pt x="61517" y="5"/>
                      <a:pt x="60663" y="220"/>
                      <a:pt x="59891" y="649"/>
                    </a:cubicBezTo>
                    <a:cubicBezTo>
                      <a:pt x="58129" y="1661"/>
                      <a:pt x="57151" y="3585"/>
                      <a:pt x="57412" y="5575"/>
                    </a:cubicBezTo>
                    <a:lnTo>
                      <a:pt x="58880" y="17612"/>
                    </a:lnTo>
                    <a:cubicBezTo>
                      <a:pt x="41624" y="20515"/>
                      <a:pt x="26325" y="29746"/>
                      <a:pt x="15691" y="43740"/>
                    </a:cubicBezTo>
                    <a:cubicBezTo>
                      <a:pt x="4796" y="58060"/>
                      <a:pt x="1" y="75838"/>
                      <a:pt x="2219" y="93714"/>
                    </a:cubicBezTo>
                    <a:cubicBezTo>
                      <a:pt x="2545" y="96193"/>
                      <a:pt x="4502" y="97987"/>
                      <a:pt x="6981" y="98118"/>
                    </a:cubicBezTo>
                    <a:cubicBezTo>
                      <a:pt x="7076" y="98123"/>
                      <a:pt x="7170" y="98125"/>
                      <a:pt x="7263" y="98125"/>
                    </a:cubicBezTo>
                    <a:cubicBezTo>
                      <a:pt x="9622" y="98125"/>
                      <a:pt x="11636" y="96555"/>
                      <a:pt x="12201" y="94171"/>
                    </a:cubicBezTo>
                    <a:cubicBezTo>
                      <a:pt x="14941" y="82101"/>
                      <a:pt x="21204" y="71206"/>
                      <a:pt x="30272" y="62660"/>
                    </a:cubicBezTo>
                    <a:cubicBezTo>
                      <a:pt x="39210" y="54211"/>
                      <a:pt x="50333" y="48666"/>
                      <a:pt x="62435" y="46578"/>
                    </a:cubicBezTo>
                    <a:lnTo>
                      <a:pt x="63903" y="58419"/>
                    </a:lnTo>
                    <a:cubicBezTo>
                      <a:pt x="64131" y="60409"/>
                      <a:pt x="65567" y="62040"/>
                      <a:pt x="67491" y="62595"/>
                    </a:cubicBezTo>
                    <a:cubicBezTo>
                      <a:pt x="67943" y="62722"/>
                      <a:pt x="68399" y="62784"/>
                      <a:pt x="68851" y="62784"/>
                    </a:cubicBezTo>
                    <a:cubicBezTo>
                      <a:pt x="70355" y="62784"/>
                      <a:pt x="71797" y="62095"/>
                      <a:pt x="72776" y="60866"/>
                    </a:cubicBezTo>
                    <a:lnTo>
                      <a:pt x="95936" y="31214"/>
                    </a:lnTo>
                    <a:cubicBezTo>
                      <a:pt x="96751" y="30170"/>
                      <a:pt x="97110" y="28866"/>
                      <a:pt x="96947" y="27528"/>
                    </a:cubicBezTo>
                    <a:cubicBezTo>
                      <a:pt x="96784" y="26223"/>
                      <a:pt x="96099" y="25049"/>
                      <a:pt x="95055" y="24234"/>
                    </a:cubicBezTo>
                    <a:lnTo>
                      <a:pt x="65404" y="1073"/>
                    </a:lnTo>
                    <a:cubicBezTo>
                      <a:pt x="64524" y="359"/>
                      <a:pt x="63449" y="5"/>
                      <a:pt x="62364" y="5"/>
                    </a:cubicBezTo>
                    <a:close/>
                    <a:moveTo>
                      <a:pt x="106081" y="93094"/>
                    </a:moveTo>
                    <a:cubicBezTo>
                      <a:pt x="112311" y="93094"/>
                      <a:pt x="117367" y="98150"/>
                      <a:pt x="117367" y="104381"/>
                    </a:cubicBezTo>
                    <a:cubicBezTo>
                      <a:pt x="117367" y="110611"/>
                      <a:pt x="112311" y="115667"/>
                      <a:pt x="106081" y="115667"/>
                    </a:cubicBezTo>
                    <a:cubicBezTo>
                      <a:pt x="99850" y="115667"/>
                      <a:pt x="94794" y="110611"/>
                      <a:pt x="94794" y="104381"/>
                    </a:cubicBezTo>
                    <a:cubicBezTo>
                      <a:pt x="94794" y="98150"/>
                      <a:pt x="99850" y="93094"/>
                      <a:pt x="106081" y="93094"/>
                    </a:cubicBezTo>
                    <a:close/>
                    <a:moveTo>
                      <a:pt x="106081" y="86994"/>
                    </a:moveTo>
                    <a:cubicBezTo>
                      <a:pt x="96490" y="86994"/>
                      <a:pt x="88694" y="94790"/>
                      <a:pt x="88694" y="104381"/>
                    </a:cubicBezTo>
                    <a:cubicBezTo>
                      <a:pt x="88694" y="113971"/>
                      <a:pt x="96490" y="121767"/>
                      <a:pt x="106081" y="121767"/>
                    </a:cubicBezTo>
                    <a:cubicBezTo>
                      <a:pt x="115671" y="121767"/>
                      <a:pt x="123467" y="113971"/>
                      <a:pt x="123467" y="104381"/>
                    </a:cubicBezTo>
                    <a:cubicBezTo>
                      <a:pt x="123467" y="94790"/>
                      <a:pt x="115671" y="86994"/>
                      <a:pt x="106081" y="86994"/>
                    </a:cubicBezTo>
                    <a:close/>
                    <a:moveTo>
                      <a:pt x="106081" y="70586"/>
                    </a:moveTo>
                    <a:cubicBezTo>
                      <a:pt x="106961" y="70586"/>
                      <a:pt x="108886" y="73261"/>
                      <a:pt x="109897" y="74729"/>
                    </a:cubicBezTo>
                    <a:cubicBezTo>
                      <a:pt x="111593" y="77143"/>
                      <a:pt x="113355" y="79655"/>
                      <a:pt x="115867" y="80699"/>
                    </a:cubicBezTo>
                    <a:cubicBezTo>
                      <a:pt x="117000" y="81180"/>
                      <a:pt x="118226" y="81354"/>
                      <a:pt x="119495" y="81354"/>
                    </a:cubicBezTo>
                    <a:cubicBezTo>
                      <a:pt x="121149" y="81354"/>
                      <a:pt x="122878" y="81059"/>
                      <a:pt x="124576" y="80764"/>
                    </a:cubicBezTo>
                    <a:cubicBezTo>
                      <a:pt x="125587" y="80584"/>
                      <a:pt x="127511" y="80265"/>
                      <a:pt x="128792" y="80265"/>
                    </a:cubicBezTo>
                    <a:cubicBezTo>
                      <a:pt x="129371" y="80265"/>
                      <a:pt x="129818" y="80330"/>
                      <a:pt x="129991" y="80503"/>
                    </a:cubicBezTo>
                    <a:cubicBezTo>
                      <a:pt x="130513" y="81025"/>
                      <a:pt x="129958" y="84417"/>
                      <a:pt x="129697" y="85885"/>
                    </a:cubicBezTo>
                    <a:cubicBezTo>
                      <a:pt x="129175" y="88886"/>
                      <a:pt x="128654" y="91985"/>
                      <a:pt x="129763" y="94595"/>
                    </a:cubicBezTo>
                    <a:cubicBezTo>
                      <a:pt x="130806" y="97106"/>
                      <a:pt x="133318" y="98868"/>
                      <a:pt x="135732" y="100564"/>
                    </a:cubicBezTo>
                    <a:cubicBezTo>
                      <a:pt x="137200" y="101608"/>
                      <a:pt x="139875" y="103500"/>
                      <a:pt x="139875" y="104381"/>
                    </a:cubicBezTo>
                    <a:cubicBezTo>
                      <a:pt x="139875" y="105294"/>
                      <a:pt x="137200" y="107186"/>
                      <a:pt x="135732" y="108197"/>
                    </a:cubicBezTo>
                    <a:cubicBezTo>
                      <a:pt x="133318" y="109893"/>
                      <a:pt x="130806" y="111655"/>
                      <a:pt x="129763" y="114167"/>
                    </a:cubicBezTo>
                    <a:cubicBezTo>
                      <a:pt x="128654" y="116776"/>
                      <a:pt x="129175" y="119875"/>
                      <a:pt x="129697" y="122876"/>
                    </a:cubicBezTo>
                    <a:cubicBezTo>
                      <a:pt x="129958" y="124344"/>
                      <a:pt x="130513" y="127736"/>
                      <a:pt x="129991" y="128291"/>
                    </a:cubicBezTo>
                    <a:cubicBezTo>
                      <a:pt x="129825" y="128447"/>
                      <a:pt x="129404" y="128507"/>
                      <a:pt x="128857" y="128507"/>
                    </a:cubicBezTo>
                    <a:cubicBezTo>
                      <a:pt x="127577" y="128507"/>
                      <a:pt x="125604" y="128180"/>
                      <a:pt x="124576" y="127997"/>
                    </a:cubicBezTo>
                    <a:cubicBezTo>
                      <a:pt x="122878" y="127702"/>
                      <a:pt x="121149" y="127407"/>
                      <a:pt x="119495" y="127407"/>
                    </a:cubicBezTo>
                    <a:cubicBezTo>
                      <a:pt x="118226" y="127407"/>
                      <a:pt x="117000" y="127581"/>
                      <a:pt x="115867" y="128063"/>
                    </a:cubicBezTo>
                    <a:cubicBezTo>
                      <a:pt x="113355" y="129106"/>
                      <a:pt x="111593" y="131618"/>
                      <a:pt x="109897" y="134032"/>
                    </a:cubicBezTo>
                    <a:cubicBezTo>
                      <a:pt x="108886" y="135500"/>
                      <a:pt x="106961" y="138175"/>
                      <a:pt x="106081" y="138175"/>
                    </a:cubicBezTo>
                    <a:cubicBezTo>
                      <a:pt x="105200" y="138175"/>
                      <a:pt x="103275" y="135500"/>
                      <a:pt x="102264" y="134032"/>
                    </a:cubicBezTo>
                    <a:cubicBezTo>
                      <a:pt x="100568" y="131618"/>
                      <a:pt x="98806" y="129106"/>
                      <a:pt x="96295" y="128063"/>
                    </a:cubicBezTo>
                    <a:cubicBezTo>
                      <a:pt x="95153" y="127573"/>
                      <a:pt x="93946" y="127410"/>
                      <a:pt x="92706" y="127410"/>
                    </a:cubicBezTo>
                    <a:cubicBezTo>
                      <a:pt x="91043" y="127410"/>
                      <a:pt x="89281" y="127704"/>
                      <a:pt x="87585" y="127997"/>
                    </a:cubicBezTo>
                    <a:cubicBezTo>
                      <a:pt x="86557" y="128180"/>
                      <a:pt x="84584" y="128507"/>
                      <a:pt x="83315" y="128507"/>
                    </a:cubicBezTo>
                    <a:cubicBezTo>
                      <a:pt x="82773" y="128507"/>
                      <a:pt x="82359" y="128447"/>
                      <a:pt x="82203" y="128291"/>
                    </a:cubicBezTo>
                    <a:cubicBezTo>
                      <a:pt x="81648" y="127736"/>
                      <a:pt x="82203" y="124344"/>
                      <a:pt x="82464" y="122876"/>
                    </a:cubicBezTo>
                    <a:cubicBezTo>
                      <a:pt x="82986" y="119875"/>
                      <a:pt x="83508" y="116776"/>
                      <a:pt x="82399" y="114167"/>
                    </a:cubicBezTo>
                    <a:cubicBezTo>
                      <a:pt x="81355" y="111655"/>
                      <a:pt x="78843" y="109893"/>
                      <a:pt x="76429" y="108197"/>
                    </a:cubicBezTo>
                    <a:cubicBezTo>
                      <a:pt x="74961" y="107186"/>
                      <a:pt x="72286" y="105294"/>
                      <a:pt x="72286" y="104381"/>
                    </a:cubicBezTo>
                    <a:cubicBezTo>
                      <a:pt x="72286" y="103500"/>
                      <a:pt x="74961" y="101608"/>
                      <a:pt x="76429" y="100564"/>
                    </a:cubicBezTo>
                    <a:cubicBezTo>
                      <a:pt x="78843" y="98868"/>
                      <a:pt x="81355" y="97106"/>
                      <a:pt x="82399" y="94595"/>
                    </a:cubicBezTo>
                    <a:cubicBezTo>
                      <a:pt x="83508" y="91985"/>
                      <a:pt x="82986" y="88886"/>
                      <a:pt x="82464" y="85885"/>
                    </a:cubicBezTo>
                    <a:cubicBezTo>
                      <a:pt x="82203" y="84417"/>
                      <a:pt x="81648" y="81025"/>
                      <a:pt x="82203" y="80503"/>
                    </a:cubicBezTo>
                    <a:cubicBezTo>
                      <a:pt x="82365" y="80330"/>
                      <a:pt x="82806" y="80265"/>
                      <a:pt x="83380" y="80265"/>
                    </a:cubicBezTo>
                    <a:cubicBezTo>
                      <a:pt x="84650" y="80265"/>
                      <a:pt x="86574" y="80584"/>
                      <a:pt x="87585" y="80764"/>
                    </a:cubicBezTo>
                    <a:cubicBezTo>
                      <a:pt x="89283" y="81059"/>
                      <a:pt x="91012" y="81354"/>
                      <a:pt x="92666" y="81354"/>
                    </a:cubicBezTo>
                    <a:cubicBezTo>
                      <a:pt x="93936" y="81354"/>
                      <a:pt x="95161" y="81180"/>
                      <a:pt x="96295" y="80699"/>
                    </a:cubicBezTo>
                    <a:cubicBezTo>
                      <a:pt x="98806" y="79655"/>
                      <a:pt x="100568" y="77143"/>
                      <a:pt x="102264" y="74729"/>
                    </a:cubicBezTo>
                    <a:cubicBezTo>
                      <a:pt x="103308" y="73261"/>
                      <a:pt x="105200" y="70586"/>
                      <a:pt x="106081" y="70586"/>
                    </a:cubicBezTo>
                    <a:close/>
                    <a:moveTo>
                      <a:pt x="106081" y="64454"/>
                    </a:moveTo>
                    <a:cubicBezTo>
                      <a:pt x="102003" y="64454"/>
                      <a:pt x="99491" y="68042"/>
                      <a:pt x="97273" y="71206"/>
                    </a:cubicBezTo>
                    <a:cubicBezTo>
                      <a:pt x="96229" y="72674"/>
                      <a:pt x="94827" y="74696"/>
                      <a:pt x="93946" y="75055"/>
                    </a:cubicBezTo>
                    <a:cubicBezTo>
                      <a:pt x="93652" y="75183"/>
                      <a:pt x="93229" y="75234"/>
                      <a:pt x="92727" y="75234"/>
                    </a:cubicBezTo>
                    <a:cubicBezTo>
                      <a:pt x="91559" y="75234"/>
                      <a:pt x="89966" y="74957"/>
                      <a:pt x="88596" y="74729"/>
                    </a:cubicBezTo>
                    <a:cubicBezTo>
                      <a:pt x="86946" y="74454"/>
                      <a:pt x="85193" y="74160"/>
                      <a:pt x="83511" y="74160"/>
                    </a:cubicBezTo>
                    <a:cubicBezTo>
                      <a:pt x="81403" y="74160"/>
                      <a:pt x="79407" y="74622"/>
                      <a:pt x="77864" y="76164"/>
                    </a:cubicBezTo>
                    <a:cubicBezTo>
                      <a:pt x="75092" y="78937"/>
                      <a:pt x="75809" y="83178"/>
                      <a:pt x="76429" y="86896"/>
                    </a:cubicBezTo>
                    <a:cubicBezTo>
                      <a:pt x="76755" y="88854"/>
                      <a:pt x="77179" y="91267"/>
                      <a:pt x="76755" y="92246"/>
                    </a:cubicBezTo>
                    <a:cubicBezTo>
                      <a:pt x="76396" y="93127"/>
                      <a:pt x="74374" y="94529"/>
                      <a:pt x="72906" y="95573"/>
                    </a:cubicBezTo>
                    <a:cubicBezTo>
                      <a:pt x="69742" y="97791"/>
                      <a:pt x="66154" y="100303"/>
                      <a:pt x="66154" y="104381"/>
                    </a:cubicBezTo>
                    <a:cubicBezTo>
                      <a:pt x="66154" y="108458"/>
                      <a:pt x="69742" y="110970"/>
                      <a:pt x="72906" y="113188"/>
                    </a:cubicBezTo>
                    <a:cubicBezTo>
                      <a:pt x="74374" y="114232"/>
                      <a:pt x="76396" y="115634"/>
                      <a:pt x="76755" y="116515"/>
                    </a:cubicBezTo>
                    <a:cubicBezTo>
                      <a:pt x="77179" y="117494"/>
                      <a:pt x="76755" y="119908"/>
                      <a:pt x="76429" y="121865"/>
                    </a:cubicBezTo>
                    <a:cubicBezTo>
                      <a:pt x="75809" y="125583"/>
                      <a:pt x="75092" y="129824"/>
                      <a:pt x="77864" y="132597"/>
                    </a:cubicBezTo>
                    <a:cubicBezTo>
                      <a:pt x="79407" y="134139"/>
                      <a:pt x="81403" y="134601"/>
                      <a:pt x="83511" y="134601"/>
                    </a:cubicBezTo>
                    <a:cubicBezTo>
                      <a:pt x="85193" y="134601"/>
                      <a:pt x="86946" y="134307"/>
                      <a:pt x="88596" y="134032"/>
                    </a:cubicBezTo>
                    <a:cubicBezTo>
                      <a:pt x="89966" y="133804"/>
                      <a:pt x="91559" y="133528"/>
                      <a:pt x="92727" y="133528"/>
                    </a:cubicBezTo>
                    <a:cubicBezTo>
                      <a:pt x="93229" y="133528"/>
                      <a:pt x="93652" y="133578"/>
                      <a:pt x="93946" y="133706"/>
                    </a:cubicBezTo>
                    <a:cubicBezTo>
                      <a:pt x="94827" y="134065"/>
                      <a:pt x="96229" y="136087"/>
                      <a:pt x="97273" y="137555"/>
                    </a:cubicBezTo>
                    <a:cubicBezTo>
                      <a:pt x="99491" y="140719"/>
                      <a:pt x="102003" y="144307"/>
                      <a:pt x="106081" y="144307"/>
                    </a:cubicBezTo>
                    <a:cubicBezTo>
                      <a:pt x="110158" y="144307"/>
                      <a:pt x="112670" y="140719"/>
                      <a:pt x="114888" y="137555"/>
                    </a:cubicBezTo>
                    <a:cubicBezTo>
                      <a:pt x="115932" y="136087"/>
                      <a:pt x="117334" y="134065"/>
                      <a:pt x="118215" y="133706"/>
                    </a:cubicBezTo>
                    <a:cubicBezTo>
                      <a:pt x="118509" y="133578"/>
                      <a:pt x="118932" y="133528"/>
                      <a:pt x="119434" y="133528"/>
                    </a:cubicBezTo>
                    <a:cubicBezTo>
                      <a:pt x="120602" y="133528"/>
                      <a:pt x="122195" y="133804"/>
                      <a:pt x="123565" y="134032"/>
                    </a:cubicBezTo>
                    <a:cubicBezTo>
                      <a:pt x="125215" y="134307"/>
                      <a:pt x="126968" y="134601"/>
                      <a:pt x="128650" y="134601"/>
                    </a:cubicBezTo>
                    <a:cubicBezTo>
                      <a:pt x="130758" y="134601"/>
                      <a:pt x="132755" y="134139"/>
                      <a:pt x="134297" y="132597"/>
                    </a:cubicBezTo>
                    <a:cubicBezTo>
                      <a:pt x="137069" y="129824"/>
                      <a:pt x="136352" y="125583"/>
                      <a:pt x="135732" y="121865"/>
                    </a:cubicBezTo>
                    <a:cubicBezTo>
                      <a:pt x="135406" y="119908"/>
                      <a:pt x="134982" y="117494"/>
                      <a:pt x="135406" y="116515"/>
                    </a:cubicBezTo>
                    <a:cubicBezTo>
                      <a:pt x="135765" y="115634"/>
                      <a:pt x="137787" y="114232"/>
                      <a:pt x="139255" y="113188"/>
                    </a:cubicBezTo>
                    <a:cubicBezTo>
                      <a:pt x="142419" y="110970"/>
                      <a:pt x="146007" y="108458"/>
                      <a:pt x="146007" y="104381"/>
                    </a:cubicBezTo>
                    <a:cubicBezTo>
                      <a:pt x="146007" y="100303"/>
                      <a:pt x="142419" y="97791"/>
                      <a:pt x="139255" y="95573"/>
                    </a:cubicBezTo>
                    <a:cubicBezTo>
                      <a:pt x="137787" y="94529"/>
                      <a:pt x="135765" y="93127"/>
                      <a:pt x="135406" y="92246"/>
                    </a:cubicBezTo>
                    <a:cubicBezTo>
                      <a:pt x="134982" y="91267"/>
                      <a:pt x="135406" y="88854"/>
                      <a:pt x="135732" y="86896"/>
                    </a:cubicBezTo>
                    <a:cubicBezTo>
                      <a:pt x="136352" y="83178"/>
                      <a:pt x="137069" y="78937"/>
                      <a:pt x="134297" y="76164"/>
                    </a:cubicBezTo>
                    <a:cubicBezTo>
                      <a:pt x="132755" y="74622"/>
                      <a:pt x="130758" y="74160"/>
                      <a:pt x="128650" y="74160"/>
                    </a:cubicBezTo>
                    <a:cubicBezTo>
                      <a:pt x="126968" y="74160"/>
                      <a:pt x="125215" y="74454"/>
                      <a:pt x="123565" y="74729"/>
                    </a:cubicBezTo>
                    <a:cubicBezTo>
                      <a:pt x="122195" y="74957"/>
                      <a:pt x="120602" y="75234"/>
                      <a:pt x="119434" y="75234"/>
                    </a:cubicBezTo>
                    <a:cubicBezTo>
                      <a:pt x="118932" y="75234"/>
                      <a:pt x="118509" y="75183"/>
                      <a:pt x="118215" y="75055"/>
                    </a:cubicBezTo>
                    <a:cubicBezTo>
                      <a:pt x="117334" y="74696"/>
                      <a:pt x="115932" y="72674"/>
                      <a:pt x="114888" y="71206"/>
                    </a:cubicBezTo>
                    <a:cubicBezTo>
                      <a:pt x="112670" y="68042"/>
                      <a:pt x="110158" y="64454"/>
                      <a:pt x="106081" y="64454"/>
                    </a:cubicBezTo>
                    <a:close/>
                    <a:moveTo>
                      <a:pt x="204332" y="121800"/>
                    </a:moveTo>
                    <a:lnTo>
                      <a:pt x="204332" y="121800"/>
                    </a:lnTo>
                    <a:cubicBezTo>
                      <a:pt x="204723" y="136022"/>
                      <a:pt x="200319" y="149885"/>
                      <a:pt x="191610" y="161335"/>
                    </a:cubicBezTo>
                    <a:cubicBezTo>
                      <a:pt x="181726" y="174350"/>
                      <a:pt x="167406" y="182831"/>
                      <a:pt x="151259" y="185278"/>
                    </a:cubicBezTo>
                    <a:cubicBezTo>
                      <a:pt x="148584" y="185702"/>
                      <a:pt x="146725" y="188116"/>
                      <a:pt x="147084" y="190823"/>
                    </a:cubicBezTo>
                    <a:lnTo>
                      <a:pt x="148356" y="201196"/>
                    </a:lnTo>
                    <a:lnTo>
                      <a:pt x="148356" y="201196"/>
                    </a:lnTo>
                    <a:lnTo>
                      <a:pt x="121771" y="180417"/>
                    </a:lnTo>
                    <a:lnTo>
                      <a:pt x="142517" y="153832"/>
                    </a:lnTo>
                    <a:lnTo>
                      <a:pt x="143789" y="164108"/>
                    </a:lnTo>
                    <a:cubicBezTo>
                      <a:pt x="143952" y="165445"/>
                      <a:pt x="144670" y="166652"/>
                      <a:pt x="145714" y="167467"/>
                    </a:cubicBezTo>
                    <a:cubicBezTo>
                      <a:pt x="146597" y="168137"/>
                      <a:pt x="147678" y="168498"/>
                      <a:pt x="148777" y="168498"/>
                    </a:cubicBezTo>
                    <a:cubicBezTo>
                      <a:pt x="149017" y="168498"/>
                      <a:pt x="149258" y="168481"/>
                      <a:pt x="149498" y="168446"/>
                    </a:cubicBezTo>
                    <a:cubicBezTo>
                      <a:pt x="163296" y="166326"/>
                      <a:pt x="175952" y="160128"/>
                      <a:pt x="186097" y="150570"/>
                    </a:cubicBezTo>
                    <a:cubicBezTo>
                      <a:pt x="194546" y="142578"/>
                      <a:pt x="200776" y="132727"/>
                      <a:pt x="204332" y="121800"/>
                    </a:cubicBezTo>
                    <a:close/>
                    <a:moveTo>
                      <a:pt x="204900" y="110636"/>
                    </a:moveTo>
                    <a:cubicBezTo>
                      <a:pt x="202512" y="110636"/>
                      <a:pt x="200527" y="112236"/>
                      <a:pt x="199993" y="114591"/>
                    </a:cubicBezTo>
                    <a:cubicBezTo>
                      <a:pt x="197220" y="126660"/>
                      <a:pt x="190957" y="137555"/>
                      <a:pt x="181889" y="146134"/>
                    </a:cubicBezTo>
                    <a:cubicBezTo>
                      <a:pt x="172951" y="154583"/>
                      <a:pt x="161828" y="160095"/>
                      <a:pt x="149726" y="162183"/>
                    </a:cubicBezTo>
                    <a:lnTo>
                      <a:pt x="148258" y="150375"/>
                    </a:lnTo>
                    <a:cubicBezTo>
                      <a:pt x="148030" y="148352"/>
                      <a:pt x="146594" y="146721"/>
                      <a:pt x="144670" y="146167"/>
                    </a:cubicBezTo>
                    <a:cubicBezTo>
                      <a:pt x="144225" y="146048"/>
                      <a:pt x="143775" y="145990"/>
                      <a:pt x="143331" y="145990"/>
                    </a:cubicBezTo>
                    <a:cubicBezTo>
                      <a:pt x="141819" y="145990"/>
                      <a:pt x="140369" y="146660"/>
                      <a:pt x="139385" y="147895"/>
                    </a:cubicBezTo>
                    <a:lnTo>
                      <a:pt x="116225" y="177547"/>
                    </a:lnTo>
                    <a:cubicBezTo>
                      <a:pt x="115410" y="178591"/>
                      <a:pt x="115051" y="179896"/>
                      <a:pt x="115214" y="181233"/>
                    </a:cubicBezTo>
                    <a:cubicBezTo>
                      <a:pt x="115377" y="182538"/>
                      <a:pt x="116062" y="183712"/>
                      <a:pt x="117106" y="184528"/>
                    </a:cubicBezTo>
                    <a:lnTo>
                      <a:pt x="146758" y="207688"/>
                    </a:lnTo>
                    <a:cubicBezTo>
                      <a:pt x="147655" y="208402"/>
                      <a:pt x="148728" y="208757"/>
                      <a:pt x="149808" y="208757"/>
                    </a:cubicBezTo>
                    <a:cubicBezTo>
                      <a:pt x="150651" y="208757"/>
                      <a:pt x="151498" y="208541"/>
                      <a:pt x="152270" y="208112"/>
                    </a:cubicBezTo>
                    <a:cubicBezTo>
                      <a:pt x="154032" y="207133"/>
                      <a:pt x="155010" y="205176"/>
                      <a:pt x="154749" y="203186"/>
                    </a:cubicBezTo>
                    <a:lnTo>
                      <a:pt x="153282" y="191149"/>
                    </a:lnTo>
                    <a:cubicBezTo>
                      <a:pt x="170537" y="188246"/>
                      <a:pt x="185836" y="179015"/>
                      <a:pt x="196470" y="165021"/>
                    </a:cubicBezTo>
                    <a:cubicBezTo>
                      <a:pt x="207365" y="150733"/>
                      <a:pt x="212128" y="133021"/>
                      <a:pt x="209942" y="115178"/>
                    </a:cubicBezTo>
                    <a:cubicBezTo>
                      <a:pt x="209649" y="112666"/>
                      <a:pt x="207691" y="110774"/>
                      <a:pt x="205180" y="110644"/>
                    </a:cubicBezTo>
                    <a:cubicBezTo>
                      <a:pt x="205086" y="110639"/>
                      <a:pt x="204992" y="110636"/>
                      <a:pt x="204900" y="110636"/>
                    </a:cubicBezTo>
                    <a:close/>
                    <a:moveTo>
                      <a:pt x="29858" y="113476"/>
                    </a:moveTo>
                    <a:cubicBezTo>
                      <a:pt x="29649" y="113476"/>
                      <a:pt x="29439" y="113488"/>
                      <a:pt x="29228" y="113514"/>
                    </a:cubicBezTo>
                    <a:cubicBezTo>
                      <a:pt x="27923" y="113677"/>
                      <a:pt x="26749" y="114362"/>
                      <a:pt x="25934" y="115406"/>
                    </a:cubicBezTo>
                    <a:lnTo>
                      <a:pt x="2773" y="145058"/>
                    </a:lnTo>
                    <a:cubicBezTo>
                      <a:pt x="1501" y="146623"/>
                      <a:pt x="1371" y="148809"/>
                      <a:pt x="2349" y="150570"/>
                    </a:cubicBezTo>
                    <a:cubicBezTo>
                      <a:pt x="3252" y="152143"/>
                      <a:pt x="4882" y="153091"/>
                      <a:pt x="6637" y="153091"/>
                    </a:cubicBezTo>
                    <a:cubicBezTo>
                      <a:pt x="6848" y="153091"/>
                      <a:pt x="7061" y="153077"/>
                      <a:pt x="7275" y="153049"/>
                    </a:cubicBezTo>
                    <a:lnTo>
                      <a:pt x="19312" y="151582"/>
                    </a:lnTo>
                    <a:cubicBezTo>
                      <a:pt x="21269" y="163194"/>
                      <a:pt x="26195" y="174154"/>
                      <a:pt x="33599" y="183321"/>
                    </a:cubicBezTo>
                    <a:cubicBezTo>
                      <a:pt x="34207" y="184058"/>
                      <a:pt x="35086" y="184441"/>
                      <a:pt x="35970" y="184441"/>
                    </a:cubicBezTo>
                    <a:cubicBezTo>
                      <a:pt x="36652" y="184441"/>
                      <a:pt x="37337" y="184213"/>
                      <a:pt x="37905" y="183745"/>
                    </a:cubicBezTo>
                    <a:cubicBezTo>
                      <a:pt x="39210" y="182701"/>
                      <a:pt x="39406" y="180776"/>
                      <a:pt x="38362" y="179471"/>
                    </a:cubicBezTo>
                    <a:cubicBezTo>
                      <a:pt x="31381" y="170860"/>
                      <a:pt x="26847" y="160519"/>
                      <a:pt x="25183" y="149559"/>
                    </a:cubicBezTo>
                    <a:cubicBezTo>
                      <a:pt x="24822" y="147092"/>
                      <a:pt x="22713" y="145346"/>
                      <a:pt x="20288" y="145346"/>
                    </a:cubicBezTo>
                    <a:cubicBezTo>
                      <a:pt x="20084" y="145346"/>
                      <a:pt x="19878" y="145358"/>
                      <a:pt x="19671" y="145384"/>
                    </a:cubicBezTo>
                    <a:lnTo>
                      <a:pt x="9265" y="146656"/>
                    </a:lnTo>
                    <a:lnTo>
                      <a:pt x="9265" y="146656"/>
                    </a:lnTo>
                    <a:lnTo>
                      <a:pt x="30044" y="120071"/>
                    </a:lnTo>
                    <a:lnTo>
                      <a:pt x="56629" y="140817"/>
                    </a:lnTo>
                    <a:lnTo>
                      <a:pt x="46354" y="142089"/>
                    </a:lnTo>
                    <a:cubicBezTo>
                      <a:pt x="45016" y="142252"/>
                      <a:pt x="43809" y="142970"/>
                      <a:pt x="42994" y="144046"/>
                    </a:cubicBezTo>
                    <a:cubicBezTo>
                      <a:pt x="42178" y="145090"/>
                      <a:pt x="41819" y="146460"/>
                      <a:pt x="42048" y="147798"/>
                    </a:cubicBezTo>
                    <a:cubicBezTo>
                      <a:pt x="44135" y="161596"/>
                      <a:pt x="50333" y="174252"/>
                      <a:pt x="59891" y="184397"/>
                    </a:cubicBezTo>
                    <a:cubicBezTo>
                      <a:pt x="67883" y="192846"/>
                      <a:pt x="77701" y="199076"/>
                      <a:pt x="88629" y="202632"/>
                    </a:cubicBezTo>
                    <a:cubicBezTo>
                      <a:pt x="88102" y="202645"/>
                      <a:pt x="87576" y="202652"/>
                      <a:pt x="87050" y="202652"/>
                    </a:cubicBezTo>
                    <a:cubicBezTo>
                      <a:pt x="72101" y="202652"/>
                      <a:pt x="57467" y="197293"/>
                      <a:pt x="46060" y="187398"/>
                    </a:cubicBezTo>
                    <a:cubicBezTo>
                      <a:pt x="45489" y="186900"/>
                      <a:pt x="44780" y="186659"/>
                      <a:pt x="44075" y="186659"/>
                    </a:cubicBezTo>
                    <a:cubicBezTo>
                      <a:pt x="43208" y="186659"/>
                      <a:pt x="42348" y="187023"/>
                      <a:pt x="41754" y="187724"/>
                    </a:cubicBezTo>
                    <a:cubicBezTo>
                      <a:pt x="40645" y="188996"/>
                      <a:pt x="40776" y="190921"/>
                      <a:pt x="42048" y="192030"/>
                    </a:cubicBezTo>
                    <a:cubicBezTo>
                      <a:pt x="54574" y="202860"/>
                      <a:pt x="70590" y="208764"/>
                      <a:pt x="86965" y="208764"/>
                    </a:cubicBezTo>
                    <a:cubicBezTo>
                      <a:pt x="89771" y="208764"/>
                      <a:pt x="92576" y="208568"/>
                      <a:pt x="95414" y="208242"/>
                    </a:cubicBezTo>
                    <a:cubicBezTo>
                      <a:pt x="97893" y="207916"/>
                      <a:pt x="99687" y="205959"/>
                      <a:pt x="99818" y="203480"/>
                    </a:cubicBezTo>
                    <a:cubicBezTo>
                      <a:pt x="99948" y="200968"/>
                      <a:pt x="98317" y="198848"/>
                      <a:pt x="95871" y="198293"/>
                    </a:cubicBezTo>
                    <a:cubicBezTo>
                      <a:pt x="83801" y="195520"/>
                      <a:pt x="72906" y="189257"/>
                      <a:pt x="64327" y="180189"/>
                    </a:cubicBezTo>
                    <a:cubicBezTo>
                      <a:pt x="55911" y="171251"/>
                      <a:pt x="50366" y="160161"/>
                      <a:pt x="48278" y="148026"/>
                    </a:cubicBezTo>
                    <a:lnTo>
                      <a:pt x="60087" y="146558"/>
                    </a:lnTo>
                    <a:cubicBezTo>
                      <a:pt x="62109" y="146330"/>
                      <a:pt x="63740" y="144894"/>
                      <a:pt x="64295" y="142970"/>
                    </a:cubicBezTo>
                    <a:cubicBezTo>
                      <a:pt x="64849" y="141013"/>
                      <a:pt x="64164" y="138958"/>
                      <a:pt x="62566" y="137718"/>
                    </a:cubicBezTo>
                    <a:lnTo>
                      <a:pt x="32914" y="114525"/>
                    </a:lnTo>
                    <a:cubicBezTo>
                      <a:pt x="32035" y="113839"/>
                      <a:pt x="30971" y="113476"/>
                      <a:pt x="29858" y="1134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09" name="Google Shape;609;p37"/>
          <p:cNvGrpSpPr/>
          <p:nvPr/>
        </p:nvGrpSpPr>
        <p:grpSpPr>
          <a:xfrm rot="1269116">
            <a:off x="6847764" y="636804"/>
            <a:ext cx="1508205" cy="1757807"/>
            <a:chOff x="6854150" y="1399300"/>
            <a:chExt cx="2330725" cy="2716450"/>
          </a:xfrm>
        </p:grpSpPr>
        <p:sp>
          <p:nvSpPr>
            <p:cNvPr id="610" name="Google Shape;610;p37"/>
            <p:cNvSpPr/>
            <p:nvPr/>
          </p:nvSpPr>
          <p:spPr>
            <a:xfrm>
              <a:off x="6854150" y="1399300"/>
              <a:ext cx="2330725" cy="2716450"/>
            </a:xfrm>
            <a:custGeom>
              <a:avLst/>
              <a:gdLst/>
              <a:ahLst/>
              <a:cxnLst/>
              <a:rect l="l" t="t" r="r" b="b"/>
              <a:pathLst>
                <a:path w="93229" h="108658" extrusionOk="0">
                  <a:moveTo>
                    <a:pt x="46615" y="1"/>
                  </a:moveTo>
                  <a:cubicBezTo>
                    <a:pt x="20910" y="1"/>
                    <a:pt x="1" y="20225"/>
                    <a:pt x="1" y="45179"/>
                  </a:cubicBezTo>
                  <a:cubicBezTo>
                    <a:pt x="1" y="64686"/>
                    <a:pt x="12755" y="81322"/>
                    <a:pt x="30598" y="87618"/>
                  </a:cubicBezTo>
                  <a:lnTo>
                    <a:pt x="30598" y="102688"/>
                  </a:lnTo>
                  <a:cubicBezTo>
                    <a:pt x="30598" y="105983"/>
                    <a:pt x="33306" y="108657"/>
                    <a:pt x="36600" y="108657"/>
                  </a:cubicBezTo>
                  <a:lnTo>
                    <a:pt x="57575" y="108657"/>
                  </a:lnTo>
                  <a:cubicBezTo>
                    <a:pt x="60869" y="108657"/>
                    <a:pt x="63544" y="105983"/>
                    <a:pt x="63544" y="102688"/>
                  </a:cubicBezTo>
                  <a:lnTo>
                    <a:pt x="63544" y="87291"/>
                  </a:lnTo>
                  <a:cubicBezTo>
                    <a:pt x="80898" y="80735"/>
                    <a:pt x="93228" y="64327"/>
                    <a:pt x="93228" y="45179"/>
                  </a:cubicBezTo>
                  <a:cubicBezTo>
                    <a:pt x="93228" y="20225"/>
                    <a:pt x="72352" y="1"/>
                    <a:pt x="46615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1" name="Google Shape;611;p37"/>
            <p:cNvGrpSpPr/>
            <p:nvPr/>
          </p:nvGrpSpPr>
          <p:grpSpPr>
            <a:xfrm>
              <a:off x="6913275" y="1469025"/>
              <a:ext cx="2212475" cy="2577000"/>
              <a:chOff x="3647700" y="1645650"/>
              <a:chExt cx="2212475" cy="2577000"/>
            </a:xfrm>
          </p:grpSpPr>
          <p:sp>
            <p:nvSpPr>
              <p:cNvPr id="612" name="Google Shape;612;p37"/>
              <p:cNvSpPr/>
              <p:nvPr/>
            </p:nvSpPr>
            <p:spPr>
              <a:xfrm>
                <a:off x="4078275" y="2079500"/>
                <a:ext cx="1349675" cy="1551100"/>
              </a:xfrm>
              <a:custGeom>
                <a:avLst/>
                <a:gdLst/>
                <a:ahLst/>
                <a:cxnLst/>
                <a:rect l="l" t="t" r="r" b="b"/>
                <a:pathLst>
                  <a:path w="53987" h="62044" extrusionOk="0">
                    <a:moveTo>
                      <a:pt x="27010" y="1"/>
                    </a:moveTo>
                    <a:cubicBezTo>
                      <a:pt x="12136" y="1"/>
                      <a:pt x="34" y="12005"/>
                      <a:pt x="1" y="26912"/>
                    </a:cubicBezTo>
                    <a:cubicBezTo>
                      <a:pt x="1" y="36046"/>
                      <a:pt x="4535" y="44135"/>
                      <a:pt x="11483" y="48996"/>
                    </a:cubicBezTo>
                    <a:cubicBezTo>
                      <a:pt x="15658" y="51964"/>
                      <a:pt x="18170" y="56824"/>
                      <a:pt x="18170" y="61978"/>
                    </a:cubicBezTo>
                    <a:lnTo>
                      <a:pt x="18170" y="62044"/>
                    </a:lnTo>
                    <a:lnTo>
                      <a:pt x="35818" y="62044"/>
                    </a:lnTo>
                    <a:lnTo>
                      <a:pt x="35818" y="61978"/>
                    </a:lnTo>
                    <a:cubicBezTo>
                      <a:pt x="35818" y="56759"/>
                      <a:pt x="38395" y="51931"/>
                      <a:pt x="42635" y="48930"/>
                    </a:cubicBezTo>
                    <a:cubicBezTo>
                      <a:pt x="49518" y="44037"/>
                      <a:pt x="53987" y="35980"/>
                      <a:pt x="53987" y="26945"/>
                    </a:cubicBezTo>
                    <a:cubicBezTo>
                      <a:pt x="53987" y="12070"/>
                      <a:pt x="41917" y="1"/>
                      <a:pt x="27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7"/>
              <p:cNvSpPr/>
              <p:nvPr/>
            </p:nvSpPr>
            <p:spPr>
              <a:xfrm>
                <a:off x="4610000" y="4018750"/>
                <a:ext cx="2903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11613" h="6525" extrusionOk="0">
                    <a:moveTo>
                      <a:pt x="0" y="1"/>
                    </a:moveTo>
                    <a:lnTo>
                      <a:pt x="0" y="4828"/>
                    </a:lnTo>
                    <a:cubicBezTo>
                      <a:pt x="0" y="5774"/>
                      <a:pt x="750" y="6525"/>
                      <a:pt x="1696" y="6525"/>
                    </a:cubicBezTo>
                    <a:lnTo>
                      <a:pt x="9851" y="6525"/>
                    </a:lnTo>
                    <a:cubicBezTo>
                      <a:pt x="10797" y="6525"/>
                      <a:pt x="11580" y="5774"/>
                      <a:pt x="11613" y="4828"/>
                    </a:cubicBezTo>
                    <a:lnTo>
                      <a:pt x="116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7"/>
              <p:cNvSpPr/>
              <p:nvPr/>
            </p:nvSpPr>
            <p:spPr>
              <a:xfrm>
                <a:off x="4375125" y="2276050"/>
                <a:ext cx="757625" cy="952525"/>
              </a:xfrm>
              <a:custGeom>
                <a:avLst/>
                <a:gdLst/>
                <a:ahLst/>
                <a:cxnLst/>
                <a:rect l="l" t="t" r="r" b="b"/>
                <a:pathLst>
                  <a:path w="30305" h="38101" extrusionOk="0">
                    <a:moveTo>
                      <a:pt x="15152" y="0"/>
                    </a:moveTo>
                    <a:cubicBezTo>
                      <a:pt x="14802" y="0"/>
                      <a:pt x="14451" y="131"/>
                      <a:pt x="14190" y="391"/>
                    </a:cubicBezTo>
                    <a:lnTo>
                      <a:pt x="5546" y="9036"/>
                    </a:lnTo>
                    <a:cubicBezTo>
                      <a:pt x="1" y="14581"/>
                      <a:pt x="1" y="23519"/>
                      <a:pt x="5546" y="29064"/>
                    </a:cubicBezTo>
                    <a:lnTo>
                      <a:pt x="14190" y="37709"/>
                    </a:lnTo>
                    <a:cubicBezTo>
                      <a:pt x="14451" y="37970"/>
                      <a:pt x="14802" y="38100"/>
                      <a:pt x="15152" y="38100"/>
                    </a:cubicBezTo>
                    <a:cubicBezTo>
                      <a:pt x="15503" y="38100"/>
                      <a:pt x="15854" y="37970"/>
                      <a:pt x="16115" y="37709"/>
                    </a:cubicBezTo>
                    <a:lnTo>
                      <a:pt x="24759" y="29064"/>
                    </a:lnTo>
                    <a:cubicBezTo>
                      <a:pt x="30304" y="23519"/>
                      <a:pt x="30304" y="14581"/>
                      <a:pt x="24759" y="9036"/>
                    </a:cubicBezTo>
                    <a:lnTo>
                      <a:pt x="16115" y="391"/>
                    </a:lnTo>
                    <a:cubicBezTo>
                      <a:pt x="15854" y="131"/>
                      <a:pt x="15503" y="0"/>
                      <a:pt x="15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7"/>
              <p:cNvSpPr/>
              <p:nvPr/>
            </p:nvSpPr>
            <p:spPr>
              <a:xfrm>
                <a:off x="4468100" y="3628950"/>
                <a:ext cx="571675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22867" h="7830" extrusionOk="0">
                    <a:moveTo>
                      <a:pt x="2610" y="0"/>
                    </a:moveTo>
                    <a:cubicBezTo>
                      <a:pt x="1142" y="0"/>
                      <a:pt x="0" y="1175"/>
                      <a:pt x="0" y="2610"/>
                    </a:cubicBezTo>
                    <a:lnTo>
                      <a:pt x="0" y="5220"/>
                    </a:lnTo>
                    <a:cubicBezTo>
                      <a:pt x="0" y="6687"/>
                      <a:pt x="1175" y="7829"/>
                      <a:pt x="2610" y="7829"/>
                    </a:cubicBezTo>
                    <a:lnTo>
                      <a:pt x="20257" y="7829"/>
                    </a:lnTo>
                    <a:cubicBezTo>
                      <a:pt x="21692" y="7829"/>
                      <a:pt x="22834" y="6622"/>
                      <a:pt x="22867" y="5220"/>
                    </a:cubicBezTo>
                    <a:lnTo>
                      <a:pt x="22867" y="2610"/>
                    </a:lnTo>
                    <a:cubicBezTo>
                      <a:pt x="22867" y="1142"/>
                      <a:pt x="21692" y="0"/>
                      <a:pt x="20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7"/>
              <p:cNvSpPr/>
              <p:nvPr/>
            </p:nvSpPr>
            <p:spPr>
              <a:xfrm>
                <a:off x="4468100" y="3823025"/>
                <a:ext cx="571675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22867" h="7830" extrusionOk="0">
                    <a:moveTo>
                      <a:pt x="2610" y="1"/>
                    </a:moveTo>
                    <a:cubicBezTo>
                      <a:pt x="1142" y="1"/>
                      <a:pt x="0" y="1208"/>
                      <a:pt x="0" y="2611"/>
                    </a:cubicBezTo>
                    <a:lnTo>
                      <a:pt x="0" y="5220"/>
                    </a:lnTo>
                    <a:cubicBezTo>
                      <a:pt x="0" y="6688"/>
                      <a:pt x="1175" y="7830"/>
                      <a:pt x="2610" y="7830"/>
                    </a:cubicBezTo>
                    <a:lnTo>
                      <a:pt x="20257" y="7830"/>
                    </a:lnTo>
                    <a:cubicBezTo>
                      <a:pt x="21692" y="7830"/>
                      <a:pt x="22834" y="6655"/>
                      <a:pt x="22867" y="5220"/>
                    </a:cubicBezTo>
                    <a:lnTo>
                      <a:pt x="22867" y="2611"/>
                    </a:lnTo>
                    <a:cubicBezTo>
                      <a:pt x="22867" y="1143"/>
                      <a:pt x="21692" y="1"/>
                      <a:pt x="202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7"/>
              <p:cNvSpPr/>
              <p:nvPr/>
            </p:nvSpPr>
            <p:spPr>
              <a:xfrm>
                <a:off x="3647700" y="1645650"/>
                <a:ext cx="2212475" cy="2577000"/>
              </a:xfrm>
              <a:custGeom>
                <a:avLst/>
                <a:gdLst/>
                <a:ahLst/>
                <a:cxnLst/>
                <a:rect l="l" t="t" r="r" b="b"/>
                <a:pathLst>
                  <a:path w="88499" h="103080" extrusionOk="0">
                    <a:moveTo>
                      <a:pt x="44233" y="1"/>
                    </a:moveTo>
                    <a:cubicBezTo>
                      <a:pt x="43418" y="1"/>
                      <a:pt x="42733" y="719"/>
                      <a:pt x="42733" y="1534"/>
                    </a:cubicBezTo>
                    <a:lnTo>
                      <a:pt x="42733" y="8743"/>
                    </a:lnTo>
                    <a:cubicBezTo>
                      <a:pt x="42733" y="9559"/>
                      <a:pt x="43418" y="10244"/>
                      <a:pt x="44233" y="10244"/>
                    </a:cubicBezTo>
                    <a:cubicBezTo>
                      <a:pt x="45049" y="10244"/>
                      <a:pt x="45734" y="9559"/>
                      <a:pt x="45734" y="8743"/>
                    </a:cubicBezTo>
                    <a:lnTo>
                      <a:pt x="45734" y="1534"/>
                    </a:lnTo>
                    <a:cubicBezTo>
                      <a:pt x="45734" y="719"/>
                      <a:pt x="45049" y="1"/>
                      <a:pt x="44233" y="1"/>
                    </a:cubicBezTo>
                    <a:close/>
                    <a:moveTo>
                      <a:pt x="22944" y="5726"/>
                    </a:moveTo>
                    <a:cubicBezTo>
                      <a:pt x="22676" y="5726"/>
                      <a:pt x="22402" y="5795"/>
                      <a:pt x="22150" y="5938"/>
                    </a:cubicBezTo>
                    <a:cubicBezTo>
                      <a:pt x="21432" y="6329"/>
                      <a:pt x="21204" y="7275"/>
                      <a:pt x="21595" y="7993"/>
                    </a:cubicBezTo>
                    <a:lnTo>
                      <a:pt x="25183" y="14256"/>
                    </a:lnTo>
                    <a:cubicBezTo>
                      <a:pt x="25468" y="14738"/>
                      <a:pt x="25975" y="15015"/>
                      <a:pt x="26504" y="15015"/>
                    </a:cubicBezTo>
                    <a:cubicBezTo>
                      <a:pt x="26762" y="15015"/>
                      <a:pt x="27025" y="14949"/>
                      <a:pt x="27271" y="14810"/>
                    </a:cubicBezTo>
                    <a:cubicBezTo>
                      <a:pt x="27988" y="14419"/>
                      <a:pt x="28249" y="13473"/>
                      <a:pt x="27825" y="12723"/>
                    </a:cubicBezTo>
                    <a:lnTo>
                      <a:pt x="24237" y="6492"/>
                    </a:lnTo>
                    <a:cubicBezTo>
                      <a:pt x="23977" y="5994"/>
                      <a:pt x="23473" y="5726"/>
                      <a:pt x="22944" y="5726"/>
                    </a:cubicBezTo>
                    <a:close/>
                    <a:moveTo>
                      <a:pt x="65602" y="5726"/>
                    </a:moveTo>
                    <a:cubicBezTo>
                      <a:pt x="65087" y="5726"/>
                      <a:pt x="64597" y="5994"/>
                      <a:pt x="64294" y="6492"/>
                    </a:cubicBezTo>
                    <a:lnTo>
                      <a:pt x="60706" y="12723"/>
                    </a:lnTo>
                    <a:cubicBezTo>
                      <a:pt x="60282" y="13473"/>
                      <a:pt x="60543" y="14354"/>
                      <a:pt x="61261" y="14810"/>
                    </a:cubicBezTo>
                    <a:cubicBezTo>
                      <a:pt x="61496" y="14949"/>
                      <a:pt x="61752" y="15015"/>
                      <a:pt x="62006" y="15015"/>
                    </a:cubicBezTo>
                    <a:cubicBezTo>
                      <a:pt x="62527" y="15015"/>
                      <a:pt x="63041" y="14738"/>
                      <a:pt x="63348" y="14256"/>
                    </a:cubicBezTo>
                    <a:lnTo>
                      <a:pt x="66937" y="7993"/>
                    </a:lnTo>
                    <a:cubicBezTo>
                      <a:pt x="67361" y="7275"/>
                      <a:pt x="67100" y="6362"/>
                      <a:pt x="66382" y="5938"/>
                    </a:cubicBezTo>
                    <a:cubicBezTo>
                      <a:pt x="66130" y="5795"/>
                      <a:pt x="65863" y="5726"/>
                      <a:pt x="65602" y="5726"/>
                    </a:cubicBezTo>
                    <a:close/>
                    <a:moveTo>
                      <a:pt x="7216" y="21391"/>
                    </a:moveTo>
                    <a:cubicBezTo>
                      <a:pt x="6697" y="21391"/>
                      <a:pt x="6190" y="21667"/>
                      <a:pt x="5905" y="22150"/>
                    </a:cubicBezTo>
                    <a:cubicBezTo>
                      <a:pt x="5481" y="22900"/>
                      <a:pt x="5742" y="23781"/>
                      <a:pt x="6459" y="24237"/>
                    </a:cubicBezTo>
                    <a:lnTo>
                      <a:pt x="12722" y="27826"/>
                    </a:lnTo>
                    <a:cubicBezTo>
                      <a:pt x="12944" y="27952"/>
                      <a:pt x="13194" y="28014"/>
                      <a:pt x="13444" y="28014"/>
                    </a:cubicBezTo>
                    <a:cubicBezTo>
                      <a:pt x="13966" y="28014"/>
                      <a:pt x="14491" y="27746"/>
                      <a:pt x="14777" y="27238"/>
                    </a:cubicBezTo>
                    <a:cubicBezTo>
                      <a:pt x="15202" y="26521"/>
                      <a:pt x="14941" y="25607"/>
                      <a:pt x="14223" y="25183"/>
                    </a:cubicBezTo>
                    <a:lnTo>
                      <a:pt x="7960" y="21595"/>
                    </a:lnTo>
                    <a:cubicBezTo>
                      <a:pt x="7725" y="21456"/>
                      <a:pt x="7469" y="21391"/>
                      <a:pt x="7216" y="21391"/>
                    </a:cubicBezTo>
                    <a:close/>
                    <a:moveTo>
                      <a:pt x="81240" y="21391"/>
                    </a:moveTo>
                    <a:cubicBezTo>
                      <a:pt x="80983" y="21391"/>
                      <a:pt x="80719" y="21456"/>
                      <a:pt x="80474" y="21595"/>
                    </a:cubicBezTo>
                    <a:lnTo>
                      <a:pt x="74243" y="25183"/>
                    </a:lnTo>
                    <a:cubicBezTo>
                      <a:pt x="73493" y="25575"/>
                      <a:pt x="73265" y="26521"/>
                      <a:pt x="73656" y="27238"/>
                    </a:cubicBezTo>
                    <a:cubicBezTo>
                      <a:pt x="73943" y="27746"/>
                      <a:pt x="74468" y="28014"/>
                      <a:pt x="75000" y="28014"/>
                    </a:cubicBezTo>
                    <a:cubicBezTo>
                      <a:pt x="75255" y="28014"/>
                      <a:pt x="75511" y="27952"/>
                      <a:pt x="75744" y="27826"/>
                    </a:cubicBezTo>
                    <a:lnTo>
                      <a:pt x="81974" y="24237"/>
                    </a:lnTo>
                    <a:cubicBezTo>
                      <a:pt x="82757" y="23781"/>
                      <a:pt x="83018" y="22835"/>
                      <a:pt x="82562" y="22150"/>
                    </a:cubicBezTo>
                    <a:cubicBezTo>
                      <a:pt x="82276" y="21667"/>
                      <a:pt x="81770" y="21391"/>
                      <a:pt x="81240" y="21391"/>
                    </a:cubicBezTo>
                    <a:close/>
                    <a:moveTo>
                      <a:pt x="1501" y="42733"/>
                    </a:moveTo>
                    <a:cubicBezTo>
                      <a:pt x="686" y="42733"/>
                      <a:pt x="1" y="43451"/>
                      <a:pt x="1" y="44266"/>
                    </a:cubicBezTo>
                    <a:cubicBezTo>
                      <a:pt x="1" y="45082"/>
                      <a:pt x="686" y="45767"/>
                      <a:pt x="1501" y="45767"/>
                    </a:cubicBezTo>
                    <a:lnTo>
                      <a:pt x="8710" y="45767"/>
                    </a:lnTo>
                    <a:cubicBezTo>
                      <a:pt x="9526" y="45767"/>
                      <a:pt x="10211" y="45082"/>
                      <a:pt x="10211" y="44266"/>
                    </a:cubicBezTo>
                    <a:cubicBezTo>
                      <a:pt x="10211" y="43451"/>
                      <a:pt x="9526" y="42733"/>
                      <a:pt x="8710" y="42733"/>
                    </a:cubicBezTo>
                    <a:close/>
                    <a:moveTo>
                      <a:pt x="79789" y="42733"/>
                    </a:moveTo>
                    <a:cubicBezTo>
                      <a:pt x="78973" y="42733"/>
                      <a:pt x="78288" y="43451"/>
                      <a:pt x="78288" y="44266"/>
                    </a:cubicBezTo>
                    <a:cubicBezTo>
                      <a:pt x="78288" y="45082"/>
                      <a:pt x="78973" y="45767"/>
                      <a:pt x="79789" y="45767"/>
                    </a:cubicBezTo>
                    <a:lnTo>
                      <a:pt x="86998" y="45767"/>
                    </a:lnTo>
                    <a:cubicBezTo>
                      <a:pt x="87813" y="45767"/>
                      <a:pt x="88498" y="45082"/>
                      <a:pt x="88498" y="44266"/>
                    </a:cubicBezTo>
                    <a:cubicBezTo>
                      <a:pt x="88498" y="43451"/>
                      <a:pt x="87813" y="42733"/>
                      <a:pt x="86998" y="42733"/>
                    </a:cubicBezTo>
                    <a:close/>
                    <a:moveTo>
                      <a:pt x="44266" y="26814"/>
                    </a:moveTo>
                    <a:lnTo>
                      <a:pt x="52845" y="35361"/>
                    </a:lnTo>
                    <a:cubicBezTo>
                      <a:pt x="55226" y="37775"/>
                      <a:pt x="56531" y="40906"/>
                      <a:pt x="56531" y="44299"/>
                    </a:cubicBezTo>
                    <a:cubicBezTo>
                      <a:pt x="56531" y="47691"/>
                      <a:pt x="55226" y="50855"/>
                      <a:pt x="52845" y="53237"/>
                    </a:cubicBezTo>
                    <a:lnTo>
                      <a:pt x="45766" y="60282"/>
                    </a:lnTo>
                    <a:lnTo>
                      <a:pt x="45766" y="54052"/>
                    </a:lnTo>
                    <a:lnTo>
                      <a:pt x="49257" y="50562"/>
                    </a:lnTo>
                    <a:cubicBezTo>
                      <a:pt x="49811" y="50007"/>
                      <a:pt x="49811" y="49029"/>
                      <a:pt x="49257" y="48441"/>
                    </a:cubicBezTo>
                    <a:cubicBezTo>
                      <a:pt x="48963" y="48164"/>
                      <a:pt x="48572" y="48025"/>
                      <a:pt x="48184" y="48025"/>
                    </a:cubicBezTo>
                    <a:cubicBezTo>
                      <a:pt x="47797" y="48025"/>
                      <a:pt x="47414" y="48164"/>
                      <a:pt x="47136" y="48441"/>
                    </a:cubicBezTo>
                    <a:lnTo>
                      <a:pt x="45766" y="49811"/>
                    </a:lnTo>
                    <a:lnTo>
                      <a:pt x="45766" y="48017"/>
                    </a:lnTo>
                    <a:lnTo>
                      <a:pt x="49257" y="44527"/>
                    </a:lnTo>
                    <a:cubicBezTo>
                      <a:pt x="49811" y="43972"/>
                      <a:pt x="49811" y="42994"/>
                      <a:pt x="49257" y="42407"/>
                    </a:cubicBezTo>
                    <a:cubicBezTo>
                      <a:pt x="48963" y="42129"/>
                      <a:pt x="48572" y="41991"/>
                      <a:pt x="48184" y="41991"/>
                    </a:cubicBezTo>
                    <a:cubicBezTo>
                      <a:pt x="47797" y="41991"/>
                      <a:pt x="47414" y="42129"/>
                      <a:pt x="47136" y="42407"/>
                    </a:cubicBezTo>
                    <a:lnTo>
                      <a:pt x="45766" y="43777"/>
                    </a:lnTo>
                    <a:lnTo>
                      <a:pt x="45766" y="40286"/>
                    </a:lnTo>
                    <a:cubicBezTo>
                      <a:pt x="45766" y="39471"/>
                      <a:pt x="45081" y="38786"/>
                      <a:pt x="44266" y="38786"/>
                    </a:cubicBezTo>
                    <a:cubicBezTo>
                      <a:pt x="43450" y="38786"/>
                      <a:pt x="42765" y="39471"/>
                      <a:pt x="42765" y="40286"/>
                    </a:cubicBezTo>
                    <a:lnTo>
                      <a:pt x="42765" y="45799"/>
                    </a:lnTo>
                    <a:lnTo>
                      <a:pt x="41428" y="44462"/>
                    </a:lnTo>
                    <a:cubicBezTo>
                      <a:pt x="41134" y="44168"/>
                      <a:pt x="40743" y="44021"/>
                      <a:pt x="40356" y="44021"/>
                    </a:cubicBezTo>
                    <a:cubicBezTo>
                      <a:pt x="39968" y="44021"/>
                      <a:pt x="39585" y="44168"/>
                      <a:pt x="39308" y="44462"/>
                    </a:cubicBezTo>
                    <a:cubicBezTo>
                      <a:pt x="38720" y="45016"/>
                      <a:pt x="38720" y="45995"/>
                      <a:pt x="39308" y="46582"/>
                    </a:cubicBezTo>
                    <a:lnTo>
                      <a:pt x="42765" y="50040"/>
                    </a:lnTo>
                    <a:lnTo>
                      <a:pt x="42765" y="51834"/>
                    </a:lnTo>
                    <a:lnTo>
                      <a:pt x="41428" y="50496"/>
                    </a:lnTo>
                    <a:cubicBezTo>
                      <a:pt x="41134" y="50203"/>
                      <a:pt x="40743" y="50056"/>
                      <a:pt x="40356" y="50056"/>
                    </a:cubicBezTo>
                    <a:cubicBezTo>
                      <a:pt x="39968" y="50056"/>
                      <a:pt x="39585" y="50203"/>
                      <a:pt x="39308" y="50496"/>
                    </a:cubicBezTo>
                    <a:cubicBezTo>
                      <a:pt x="38720" y="51051"/>
                      <a:pt x="38720" y="52030"/>
                      <a:pt x="39308" y="52617"/>
                    </a:cubicBezTo>
                    <a:lnTo>
                      <a:pt x="42765" y="56074"/>
                    </a:lnTo>
                    <a:lnTo>
                      <a:pt x="42765" y="60282"/>
                    </a:lnTo>
                    <a:lnTo>
                      <a:pt x="35719" y="53237"/>
                    </a:lnTo>
                    <a:cubicBezTo>
                      <a:pt x="33306" y="50823"/>
                      <a:pt x="32001" y="47691"/>
                      <a:pt x="32001" y="44299"/>
                    </a:cubicBezTo>
                    <a:cubicBezTo>
                      <a:pt x="32001" y="40906"/>
                      <a:pt x="33306" y="37742"/>
                      <a:pt x="35719" y="35361"/>
                    </a:cubicBezTo>
                    <a:lnTo>
                      <a:pt x="44266" y="26814"/>
                    </a:lnTo>
                    <a:close/>
                    <a:moveTo>
                      <a:pt x="53041" y="80833"/>
                    </a:moveTo>
                    <a:cubicBezTo>
                      <a:pt x="53660" y="80833"/>
                      <a:pt x="54150" y="81322"/>
                      <a:pt x="54150" y="81942"/>
                    </a:cubicBezTo>
                    <a:lnTo>
                      <a:pt x="54150" y="84552"/>
                    </a:lnTo>
                    <a:cubicBezTo>
                      <a:pt x="54150" y="85139"/>
                      <a:pt x="53660" y="85628"/>
                      <a:pt x="53041" y="85628"/>
                    </a:cubicBezTo>
                    <a:lnTo>
                      <a:pt x="50268" y="85628"/>
                    </a:lnTo>
                    <a:cubicBezTo>
                      <a:pt x="49452" y="85628"/>
                      <a:pt x="48767" y="86313"/>
                      <a:pt x="48767" y="87129"/>
                    </a:cubicBezTo>
                    <a:cubicBezTo>
                      <a:pt x="48767" y="87944"/>
                      <a:pt x="49452" y="88662"/>
                      <a:pt x="50268" y="88662"/>
                    </a:cubicBezTo>
                    <a:lnTo>
                      <a:pt x="53041" y="88662"/>
                    </a:lnTo>
                    <a:cubicBezTo>
                      <a:pt x="53660" y="88662"/>
                      <a:pt x="54150" y="89151"/>
                      <a:pt x="54150" y="89738"/>
                    </a:cubicBezTo>
                    <a:lnTo>
                      <a:pt x="54150" y="92348"/>
                    </a:lnTo>
                    <a:cubicBezTo>
                      <a:pt x="54150" y="92968"/>
                      <a:pt x="53660" y="93457"/>
                      <a:pt x="53041" y="93457"/>
                    </a:cubicBezTo>
                    <a:lnTo>
                      <a:pt x="35393" y="93457"/>
                    </a:lnTo>
                    <a:cubicBezTo>
                      <a:pt x="34773" y="93457"/>
                      <a:pt x="34284" y="92968"/>
                      <a:pt x="34284" y="92348"/>
                    </a:cubicBezTo>
                    <a:lnTo>
                      <a:pt x="34284" y="89738"/>
                    </a:lnTo>
                    <a:cubicBezTo>
                      <a:pt x="34284" y="89151"/>
                      <a:pt x="34773" y="88662"/>
                      <a:pt x="35393" y="88662"/>
                    </a:cubicBezTo>
                    <a:lnTo>
                      <a:pt x="44201" y="88662"/>
                    </a:lnTo>
                    <a:cubicBezTo>
                      <a:pt x="45016" y="88662"/>
                      <a:pt x="45701" y="87944"/>
                      <a:pt x="45701" y="87129"/>
                    </a:cubicBezTo>
                    <a:cubicBezTo>
                      <a:pt x="45701" y="86313"/>
                      <a:pt x="45016" y="85628"/>
                      <a:pt x="44201" y="85628"/>
                    </a:cubicBezTo>
                    <a:lnTo>
                      <a:pt x="35393" y="85628"/>
                    </a:lnTo>
                    <a:cubicBezTo>
                      <a:pt x="34773" y="85628"/>
                      <a:pt x="34284" y="85139"/>
                      <a:pt x="34284" y="84552"/>
                    </a:cubicBezTo>
                    <a:lnTo>
                      <a:pt x="34284" y="81942"/>
                    </a:lnTo>
                    <a:cubicBezTo>
                      <a:pt x="34284" y="81322"/>
                      <a:pt x="34773" y="80833"/>
                      <a:pt x="35393" y="80833"/>
                    </a:cubicBezTo>
                    <a:close/>
                    <a:moveTo>
                      <a:pt x="48604" y="96458"/>
                    </a:moveTo>
                    <a:lnTo>
                      <a:pt x="48604" y="99752"/>
                    </a:lnTo>
                    <a:lnTo>
                      <a:pt x="48539" y="99752"/>
                    </a:lnTo>
                    <a:cubicBezTo>
                      <a:pt x="48539" y="99883"/>
                      <a:pt x="48474" y="99948"/>
                      <a:pt x="48343" y="99948"/>
                    </a:cubicBezTo>
                    <a:lnTo>
                      <a:pt x="40188" y="99948"/>
                    </a:lnTo>
                    <a:cubicBezTo>
                      <a:pt x="40058" y="99948"/>
                      <a:pt x="39993" y="99883"/>
                      <a:pt x="39993" y="99752"/>
                    </a:cubicBezTo>
                    <a:lnTo>
                      <a:pt x="39993" y="96458"/>
                    </a:lnTo>
                    <a:close/>
                    <a:moveTo>
                      <a:pt x="44233" y="15822"/>
                    </a:moveTo>
                    <a:cubicBezTo>
                      <a:pt x="40547" y="15822"/>
                      <a:pt x="37024" y="16539"/>
                      <a:pt x="33632" y="17877"/>
                    </a:cubicBezTo>
                    <a:cubicBezTo>
                      <a:pt x="32849" y="18203"/>
                      <a:pt x="32490" y="19051"/>
                      <a:pt x="32751" y="19834"/>
                    </a:cubicBezTo>
                    <a:cubicBezTo>
                      <a:pt x="32976" y="20433"/>
                      <a:pt x="33563" y="20784"/>
                      <a:pt x="34178" y="20784"/>
                    </a:cubicBezTo>
                    <a:cubicBezTo>
                      <a:pt x="34366" y="20784"/>
                      <a:pt x="34557" y="20751"/>
                      <a:pt x="34741" y="20682"/>
                    </a:cubicBezTo>
                    <a:cubicBezTo>
                      <a:pt x="37742" y="19508"/>
                      <a:pt x="40939" y="18888"/>
                      <a:pt x="44201" y="18888"/>
                    </a:cubicBezTo>
                    <a:cubicBezTo>
                      <a:pt x="58194" y="18888"/>
                      <a:pt x="69677" y="30305"/>
                      <a:pt x="69677" y="44331"/>
                    </a:cubicBezTo>
                    <a:cubicBezTo>
                      <a:pt x="69677" y="52519"/>
                      <a:pt x="65664" y="60282"/>
                      <a:pt x="58945" y="65078"/>
                    </a:cubicBezTo>
                    <a:cubicBezTo>
                      <a:pt x="54672" y="68111"/>
                      <a:pt x="51964" y="72841"/>
                      <a:pt x="51573" y="77930"/>
                    </a:cubicBezTo>
                    <a:lnTo>
                      <a:pt x="45701" y="77930"/>
                    </a:lnTo>
                    <a:lnTo>
                      <a:pt x="45701" y="64490"/>
                    </a:lnTo>
                    <a:cubicBezTo>
                      <a:pt x="45864" y="64360"/>
                      <a:pt x="46060" y="64229"/>
                      <a:pt x="46223" y="64066"/>
                    </a:cubicBezTo>
                    <a:lnTo>
                      <a:pt x="54867" y="55422"/>
                    </a:lnTo>
                    <a:cubicBezTo>
                      <a:pt x="57836" y="52454"/>
                      <a:pt x="59467" y="48539"/>
                      <a:pt x="59467" y="44331"/>
                    </a:cubicBezTo>
                    <a:cubicBezTo>
                      <a:pt x="59467" y="40123"/>
                      <a:pt x="57836" y="36209"/>
                      <a:pt x="54867" y="33241"/>
                    </a:cubicBezTo>
                    <a:lnTo>
                      <a:pt x="46223" y="24596"/>
                    </a:lnTo>
                    <a:cubicBezTo>
                      <a:pt x="45668" y="24042"/>
                      <a:pt x="44935" y="23764"/>
                      <a:pt x="44201" y="23764"/>
                    </a:cubicBezTo>
                    <a:cubicBezTo>
                      <a:pt x="43467" y="23764"/>
                      <a:pt x="42733" y="24042"/>
                      <a:pt x="42178" y="24596"/>
                    </a:cubicBezTo>
                    <a:lnTo>
                      <a:pt x="33534" y="33241"/>
                    </a:lnTo>
                    <a:cubicBezTo>
                      <a:pt x="30565" y="36209"/>
                      <a:pt x="28934" y="40123"/>
                      <a:pt x="28934" y="44331"/>
                    </a:cubicBezTo>
                    <a:cubicBezTo>
                      <a:pt x="28934" y="48539"/>
                      <a:pt x="30565" y="52454"/>
                      <a:pt x="33534" y="55422"/>
                    </a:cubicBezTo>
                    <a:lnTo>
                      <a:pt x="42178" y="64066"/>
                    </a:lnTo>
                    <a:cubicBezTo>
                      <a:pt x="42341" y="64229"/>
                      <a:pt x="42504" y="64360"/>
                      <a:pt x="42733" y="64490"/>
                    </a:cubicBezTo>
                    <a:lnTo>
                      <a:pt x="42733" y="77930"/>
                    </a:lnTo>
                    <a:lnTo>
                      <a:pt x="36861" y="77930"/>
                    </a:lnTo>
                    <a:cubicBezTo>
                      <a:pt x="36437" y="72841"/>
                      <a:pt x="33795" y="68144"/>
                      <a:pt x="29587" y="65175"/>
                    </a:cubicBezTo>
                    <a:cubicBezTo>
                      <a:pt x="22835" y="60315"/>
                      <a:pt x="18757" y="52519"/>
                      <a:pt x="18790" y="44266"/>
                    </a:cubicBezTo>
                    <a:cubicBezTo>
                      <a:pt x="18790" y="35850"/>
                      <a:pt x="22998" y="27989"/>
                      <a:pt x="29913" y="23259"/>
                    </a:cubicBezTo>
                    <a:cubicBezTo>
                      <a:pt x="30598" y="22802"/>
                      <a:pt x="30761" y="21856"/>
                      <a:pt x="30337" y="21171"/>
                    </a:cubicBezTo>
                    <a:cubicBezTo>
                      <a:pt x="30054" y="20746"/>
                      <a:pt x="29582" y="20522"/>
                      <a:pt x="29102" y="20522"/>
                    </a:cubicBezTo>
                    <a:cubicBezTo>
                      <a:pt x="28807" y="20522"/>
                      <a:pt x="28510" y="20606"/>
                      <a:pt x="28249" y="20780"/>
                    </a:cubicBezTo>
                    <a:cubicBezTo>
                      <a:pt x="20453" y="26064"/>
                      <a:pt x="15821" y="34839"/>
                      <a:pt x="15756" y="44266"/>
                    </a:cubicBezTo>
                    <a:cubicBezTo>
                      <a:pt x="15756" y="53530"/>
                      <a:pt x="20290" y="62272"/>
                      <a:pt x="27858" y="67622"/>
                    </a:cubicBezTo>
                    <a:cubicBezTo>
                      <a:pt x="31348" y="70068"/>
                      <a:pt x="33534" y="73918"/>
                      <a:pt x="33860" y="78223"/>
                    </a:cubicBezTo>
                    <a:cubicBezTo>
                      <a:pt x="32360" y="78843"/>
                      <a:pt x="31348" y="80311"/>
                      <a:pt x="31348" y="82007"/>
                    </a:cubicBezTo>
                    <a:lnTo>
                      <a:pt x="31348" y="84617"/>
                    </a:lnTo>
                    <a:cubicBezTo>
                      <a:pt x="31348" y="85595"/>
                      <a:pt x="31707" y="86509"/>
                      <a:pt x="32294" y="87226"/>
                    </a:cubicBezTo>
                    <a:cubicBezTo>
                      <a:pt x="31707" y="87911"/>
                      <a:pt x="31348" y="88825"/>
                      <a:pt x="31348" y="89836"/>
                    </a:cubicBezTo>
                    <a:lnTo>
                      <a:pt x="31348" y="92446"/>
                    </a:lnTo>
                    <a:cubicBezTo>
                      <a:pt x="31348" y="94696"/>
                      <a:pt x="33175" y="96556"/>
                      <a:pt x="35458" y="96556"/>
                    </a:cubicBezTo>
                    <a:lnTo>
                      <a:pt x="36959" y="96556"/>
                    </a:lnTo>
                    <a:lnTo>
                      <a:pt x="36959" y="99850"/>
                    </a:lnTo>
                    <a:cubicBezTo>
                      <a:pt x="36959" y="101644"/>
                      <a:pt x="38427" y="103080"/>
                      <a:pt x="40188" y="103080"/>
                    </a:cubicBezTo>
                    <a:lnTo>
                      <a:pt x="48343" y="103080"/>
                    </a:lnTo>
                    <a:cubicBezTo>
                      <a:pt x="50137" y="103080"/>
                      <a:pt x="51573" y="101612"/>
                      <a:pt x="51573" y="99850"/>
                    </a:cubicBezTo>
                    <a:lnTo>
                      <a:pt x="51573" y="96556"/>
                    </a:lnTo>
                    <a:lnTo>
                      <a:pt x="53073" y="96556"/>
                    </a:lnTo>
                    <a:cubicBezTo>
                      <a:pt x="55324" y="96556"/>
                      <a:pt x="57183" y="94729"/>
                      <a:pt x="57183" y="92446"/>
                    </a:cubicBezTo>
                    <a:lnTo>
                      <a:pt x="57183" y="89836"/>
                    </a:lnTo>
                    <a:cubicBezTo>
                      <a:pt x="57183" y="88857"/>
                      <a:pt x="56824" y="87944"/>
                      <a:pt x="56237" y="87226"/>
                    </a:cubicBezTo>
                    <a:cubicBezTo>
                      <a:pt x="56824" y="86541"/>
                      <a:pt x="57183" y="85628"/>
                      <a:pt x="57183" y="84617"/>
                    </a:cubicBezTo>
                    <a:lnTo>
                      <a:pt x="57183" y="82007"/>
                    </a:lnTo>
                    <a:cubicBezTo>
                      <a:pt x="57183" y="80311"/>
                      <a:pt x="56139" y="78843"/>
                      <a:pt x="54672" y="78223"/>
                    </a:cubicBezTo>
                    <a:cubicBezTo>
                      <a:pt x="54998" y="74015"/>
                      <a:pt x="57249" y="70068"/>
                      <a:pt x="60837" y="67524"/>
                    </a:cubicBezTo>
                    <a:cubicBezTo>
                      <a:pt x="68339" y="62174"/>
                      <a:pt x="72808" y="53497"/>
                      <a:pt x="72808" y="44331"/>
                    </a:cubicBezTo>
                    <a:cubicBezTo>
                      <a:pt x="72743" y="28609"/>
                      <a:pt x="59956" y="15822"/>
                      <a:pt x="44233" y="158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47D5181E-7AD2-2FE5-128F-253230903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7CE0E06F-F660-B8A2-EFB1-4B1D6CD1C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A390C888-77F1-A758-2BDA-701339A55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8598" y="137357"/>
            <a:ext cx="7596241" cy="572700"/>
          </a:xfrm>
        </p:spPr>
        <p:txBody>
          <a:bodyPr/>
          <a:lstStyle/>
          <a:p>
            <a:r>
              <a:rPr lang="fi-FI" dirty="0"/>
              <a:t>Muoviroskat</a:t>
            </a:r>
          </a:p>
        </p:txBody>
      </p:sp>
    </p:spTree>
    <p:extLst>
      <p:ext uri="{BB962C8B-B14F-4D97-AF65-F5344CB8AC3E}">
        <p14:creationId xmlns:p14="http://schemas.microsoft.com/office/powerpoint/2010/main" val="359212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008FF58C-B1C9-DC3A-3423-2A0BE8344D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D74A4BE-753C-EAFF-CE27-5198CA876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00" y="100636"/>
            <a:ext cx="7717500" cy="572700"/>
          </a:xfrm>
        </p:spPr>
        <p:txBody>
          <a:bodyPr/>
          <a:lstStyle/>
          <a:p>
            <a:r>
              <a:rPr lang="fi-FI" dirty="0"/>
              <a:t>Ruokahävikki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05F6E8F3-EE20-B53C-9405-ACB2A8B7D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84" y="464747"/>
            <a:ext cx="89695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72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7B1D702-7824-65C2-2B5A-228CE3C1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542" y="87465"/>
            <a:ext cx="7347857" cy="5143500"/>
          </a:xfrm>
          <a:prstGeom prst="rect">
            <a:avLst/>
          </a:prstGeom>
        </p:spPr>
      </p:pic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5C157FA1-B528-4137-0BF6-3C274275F4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350D1B4-9626-ED09-0BEB-D4C7D603B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2712" y="333620"/>
            <a:ext cx="5059397" cy="572700"/>
          </a:xfrm>
        </p:spPr>
        <p:txBody>
          <a:bodyPr/>
          <a:lstStyle/>
          <a:p>
            <a:r>
              <a:rPr lang="fi-FI" dirty="0"/>
              <a:t>Elektroniikkajäte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DD090776-E8F9-A7E2-8B87-CFFA6983D44E}"/>
              </a:ext>
            </a:extLst>
          </p:cNvPr>
          <p:cNvSpPr txBox="1"/>
          <p:nvPr/>
        </p:nvSpPr>
        <p:spPr>
          <a:xfrm rot="16200000">
            <a:off x="6430619" y="2150002"/>
            <a:ext cx="46077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https://www.flickr.com/photos/adamcohn/24324704360</a:t>
            </a:r>
          </a:p>
        </p:txBody>
      </p:sp>
    </p:spTree>
    <p:extLst>
      <p:ext uri="{BB962C8B-B14F-4D97-AF65-F5344CB8AC3E}">
        <p14:creationId xmlns:p14="http://schemas.microsoft.com/office/powerpoint/2010/main" val="27194942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0C2A9939-C3D9-6BD9-A7E2-B629A30A0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00" y="0"/>
            <a:ext cx="6429375" cy="5143500"/>
          </a:xfrm>
          <a:prstGeom prst="rect">
            <a:avLst/>
          </a:prstGeom>
        </p:spPr>
      </p:pic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C0E261EB-3D01-25F0-420C-86D5BB1241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A2FC9BA-7131-C4C9-6A5D-D1F15399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2310" y="417400"/>
            <a:ext cx="6848440" cy="572700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</a:rPr>
              <a:t>pikamuoti</a:t>
            </a:r>
          </a:p>
        </p:txBody>
      </p:sp>
    </p:spTree>
    <p:extLst>
      <p:ext uri="{BB962C8B-B14F-4D97-AF65-F5344CB8AC3E}">
        <p14:creationId xmlns:p14="http://schemas.microsoft.com/office/powerpoint/2010/main" val="3557105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2E03A54-8C86-FCE6-C5FC-BFF4648CE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0165" y="3124066"/>
            <a:ext cx="7746000" cy="664628"/>
          </a:xfrm>
        </p:spPr>
        <p:txBody>
          <a:bodyPr/>
          <a:lstStyle/>
          <a:p>
            <a:r>
              <a:rPr lang="fi-FI" sz="2800" dirty="0"/>
              <a:t>Syöminen, liikkuminen, asuminen, ostaminen</a:t>
            </a:r>
          </a:p>
          <a:p>
            <a:pPr marL="139700" indent="0">
              <a:buNone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D609921A-970E-272D-5F47-77A8C02F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415" y="1713701"/>
            <a:ext cx="7717500" cy="572700"/>
          </a:xfrm>
        </p:spPr>
        <p:txBody>
          <a:bodyPr/>
          <a:lstStyle/>
          <a:p>
            <a:r>
              <a:rPr lang="fi-FI" dirty="0"/>
              <a:t>Mistä kulutus syntyy?</a:t>
            </a:r>
          </a:p>
        </p:txBody>
      </p:sp>
    </p:spTree>
    <p:extLst>
      <p:ext uri="{BB962C8B-B14F-4D97-AF65-F5344CB8AC3E}">
        <p14:creationId xmlns:p14="http://schemas.microsoft.com/office/powerpoint/2010/main" val="3288808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3"/>
          <p:cNvSpPr txBox="1">
            <a:spLocks noGrp="1"/>
          </p:cNvSpPr>
          <p:nvPr>
            <p:ph type="title"/>
          </p:nvPr>
        </p:nvSpPr>
        <p:spPr>
          <a:xfrm>
            <a:off x="0" y="593749"/>
            <a:ext cx="76038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 dirty="0">
                <a:solidFill>
                  <a:schemeClr val="lt2"/>
                </a:solidFill>
              </a:rPr>
              <a:t>RYHMÄTEHTÄVÄ 1</a:t>
            </a:r>
            <a:endParaRPr sz="5600" dirty="0">
              <a:solidFill>
                <a:schemeClr val="lt2"/>
              </a:solidFill>
            </a:endParaRPr>
          </a:p>
        </p:txBody>
      </p:sp>
      <p:sp>
        <p:nvSpPr>
          <p:cNvPr id="829" name="Google Shape;829;p43"/>
          <p:cNvSpPr txBox="1">
            <a:spLocks noGrp="1"/>
          </p:cNvSpPr>
          <p:nvPr>
            <p:ph type="subTitle" idx="1"/>
          </p:nvPr>
        </p:nvSpPr>
        <p:spPr>
          <a:xfrm>
            <a:off x="668259" y="1551088"/>
            <a:ext cx="8445618" cy="30875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43440"/>
              </a:buClr>
              <a:buSzPts val="1100"/>
              <a:buFont typeface="Arial"/>
              <a:buNone/>
            </a:pPr>
            <a:r>
              <a:rPr lang="en" sz="2800" dirty="0"/>
              <a:t>Tehdään 4-5 opiskelijan ryhmät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43440"/>
              </a:buClr>
              <a:buSzPts val="1100"/>
              <a:buFont typeface="Arial"/>
              <a:buNone/>
            </a:pPr>
            <a:endParaRPr lang="en" sz="2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43440"/>
              </a:buClr>
              <a:buSzPts val="1100"/>
              <a:buFont typeface="Arial"/>
              <a:buNone/>
            </a:pPr>
            <a:r>
              <a:rPr lang="en" sz="3200" dirty="0"/>
              <a:t>1. Kirjoittakaa ylös miten voi vähentää kulutusta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43440"/>
              </a:buClr>
              <a:buSzPts val="1100"/>
              <a:buFont typeface="Arial"/>
              <a:buNone/>
            </a:pPr>
            <a:r>
              <a:rPr lang="en" sz="3200" dirty="0"/>
              <a:t>(asuminen, liikkuminen, ostaminen, syöminen)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43440"/>
              </a:buClr>
              <a:buSzPts val="1100"/>
              <a:buFont typeface="Arial"/>
              <a:buNone/>
            </a:pPr>
            <a:endParaRPr lang="en" sz="32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443440"/>
              </a:buClr>
              <a:buSzPts val="1100"/>
              <a:buFont typeface="Arial"/>
              <a:buNone/>
            </a:pPr>
            <a:r>
              <a:rPr lang="en" sz="3200" dirty="0"/>
              <a:t>2. Ideat esitellään koko ryhmälle </a:t>
            </a:r>
            <a:r>
              <a:rPr lang="en" sz="3200" dirty="0">
                <a:sym typeface="Wingdings" panose="05000000000000000000" pitchFamily="2" charset="2"/>
              </a:rPr>
              <a:t></a:t>
            </a:r>
            <a:endParaRPr sz="3200" dirty="0"/>
          </a:p>
        </p:txBody>
      </p:sp>
      <p:grpSp>
        <p:nvGrpSpPr>
          <p:cNvPr id="831" name="Google Shape;831;p43"/>
          <p:cNvGrpSpPr/>
          <p:nvPr/>
        </p:nvGrpSpPr>
        <p:grpSpPr>
          <a:xfrm>
            <a:off x="7568225" y="490539"/>
            <a:ext cx="1208368" cy="1114940"/>
            <a:chOff x="2807450" y="318200"/>
            <a:chExt cx="2067000" cy="2067000"/>
          </a:xfrm>
        </p:grpSpPr>
        <p:sp>
          <p:nvSpPr>
            <p:cNvPr id="832" name="Google Shape;832;p43"/>
            <p:cNvSpPr/>
            <p:nvPr/>
          </p:nvSpPr>
          <p:spPr>
            <a:xfrm>
              <a:off x="2807450" y="318200"/>
              <a:ext cx="2067000" cy="20670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3" name="Google Shape;833;p43"/>
            <p:cNvGrpSpPr/>
            <p:nvPr/>
          </p:nvGrpSpPr>
          <p:grpSpPr>
            <a:xfrm>
              <a:off x="3251710" y="657298"/>
              <a:ext cx="1348029" cy="1388829"/>
              <a:chOff x="1267275" y="238125"/>
              <a:chExt cx="5065875" cy="5219200"/>
            </a:xfrm>
          </p:grpSpPr>
          <p:sp>
            <p:nvSpPr>
              <p:cNvPr id="834" name="Google Shape;834;p43"/>
              <p:cNvSpPr/>
              <p:nvPr/>
            </p:nvSpPr>
            <p:spPr>
              <a:xfrm>
                <a:off x="2235275" y="2104775"/>
                <a:ext cx="626325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53" h="25053" extrusionOk="0">
                    <a:moveTo>
                      <a:pt x="17680" y="1"/>
                    </a:moveTo>
                    <a:cubicBezTo>
                      <a:pt x="7927" y="1"/>
                      <a:pt x="0" y="7927"/>
                      <a:pt x="0" y="17681"/>
                    </a:cubicBezTo>
                    <a:lnTo>
                      <a:pt x="0" y="25053"/>
                    </a:lnTo>
                    <a:lnTo>
                      <a:pt x="7372" y="25053"/>
                    </a:lnTo>
                    <a:cubicBezTo>
                      <a:pt x="17125" y="25053"/>
                      <a:pt x="25052" y="17126"/>
                      <a:pt x="25052" y="7373"/>
                    </a:cubicBezTo>
                    <a:lnTo>
                      <a:pt x="25052" y="1632"/>
                    </a:lnTo>
                    <a:cubicBezTo>
                      <a:pt x="25052" y="751"/>
                      <a:pt x="24302" y="1"/>
                      <a:pt x="234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43"/>
              <p:cNvSpPr/>
              <p:nvPr/>
            </p:nvSpPr>
            <p:spPr>
              <a:xfrm>
                <a:off x="1609775" y="1646475"/>
                <a:ext cx="625525" cy="625500"/>
              </a:xfrm>
              <a:custGeom>
                <a:avLst/>
                <a:gdLst/>
                <a:ahLst/>
                <a:cxnLst/>
                <a:rect l="l" t="t" r="r" b="b"/>
                <a:pathLst>
                  <a:path w="25021" h="25020" extrusionOk="0">
                    <a:moveTo>
                      <a:pt x="1632" y="1"/>
                    </a:moveTo>
                    <a:cubicBezTo>
                      <a:pt x="718" y="1"/>
                      <a:pt x="1" y="718"/>
                      <a:pt x="1" y="1632"/>
                    </a:cubicBezTo>
                    <a:lnTo>
                      <a:pt x="1" y="7340"/>
                    </a:lnTo>
                    <a:cubicBezTo>
                      <a:pt x="1" y="17126"/>
                      <a:pt x="7927" y="25020"/>
                      <a:pt x="17681" y="25020"/>
                    </a:cubicBezTo>
                    <a:lnTo>
                      <a:pt x="25020" y="25020"/>
                    </a:lnTo>
                    <a:lnTo>
                      <a:pt x="25020" y="17680"/>
                    </a:lnTo>
                    <a:cubicBezTo>
                      <a:pt x="25020" y="7895"/>
                      <a:pt x="17126" y="1"/>
                      <a:pt x="73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43"/>
              <p:cNvSpPr/>
              <p:nvPr/>
            </p:nvSpPr>
            <p:spPr>
              <a:xfrm>
                <a:off x="1609775" y="2716400"/>
                <a:ext cx="625525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21" h="25053" extrusionOk="0">
                    <a:moveTo>
                      <a:pt x="1632" y="1"/>
                    </a:moveTo>
                    <a:cubicBezTo>
                      <a:pt x="718" y="1"/>
                      <a:pt x="1" y="751"/>
                      <a:pt x="1" y="1632"/>
                    </a:cubicBezTo>
                    <a:lnTo>
                      <a:pt x="1" y="7373"/>
                    </a:lnTo>
                    <a:cubicBezTo>
                      <a:pt x="1" y="17126"/>
                      <a:pt x="7927" y="25053"/>
                      <a:pt x="17681" y="25053"/>
                    </a:cubicBezTo>
                    <a:lnTo>
                      <a:pt x="25020" y="25053"/>
                    </a:lnTo>
                    <a:lnTo>
                      <a:pt x="25020" y="17681"/>
                    </a:lnTo>
                    <a:cubicBezTo>
                      <a:pt x="25020" y="7927"/>
                      <a:pt x="17126" y="1"/>
                      <a:pt x="73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43"/>
              <p:cNvSpPr/>
              <p:nvPr/>
            </p:nvSpPr>
            <p:spPr>
              <a:xfrm>
                <a:off x="4239750" y="314775"/>
                <a:ext cx="2017575" cy="2016750"/>
              </a:xfrm>
              <a:custGeom>
                <a:avLst/>
                <a:gdLst/>
                <a:ahLst/>
                <a:cxnLst/>
                <a:rect l="l" t="t" r="r" b="b"/>
                <a:pathLst>
                  <a:path w="80703" h="80670" extrusionOk="0">
                    <a:moveTo>
                      <a:pt x="40351" y="0"/>
                    </a:moveTo>
                    <a:cubicBezTo>
                      <a:pt x="35491" y="0"/>
                      <a:pt x="32555" y="9591"/>
                      <a:pt x="28347" y="11352"/>
                    </a:cubicBezTo>
                    <a:cubicBezTo>
                      <a:pt x="27578" y="11671"/>
                      <a:pt x="26675" y="11792"/>
                      <a:pt x="25690" y="11792"/>
                    </a:cubicBezTo>
                    <a:cubicBezTo>
                      <a:pt x="22592" y="11792"/>
                      <a:pt x="18688" y="10596"/>
                      <a:pt x="15613" y="10596"/>
                    </a:cubicBezTo>
                    <a:cubicBezTo>
                      <a:pt x="14065" y="10596"/>
                      <a:pt x="12728" y="10899"/>
                      <a:pt x="11809" y="11809"/>
                    </a:cubicBezTo>
                    <a:cubicBezTo>
                      <a:pt x="8514" y="15136"/>
                      <a:pt x="13179" y="23943"/>
                      <a:pt x="11352" y="28347"/>
                    </a:cubicBezTo>
                    <a:cubicBezTo>
                      <a:pt x="9591" y="32555"/>
                      <a:pt x="1" y="35491"/>
                      <a:pt x="1" y="40351"/>
                    </a:cubicBezTo>
                    <a:cubicBezTo>
                      <a:pt x="1" y="45211"/>
                      <a:pt x="9591" y="48115"/>
                      <a:pt x="11352" y="52355"/>
                    </a:cubicBezTo>
                    <a:cubicBezTo>
                      <a:pt x="13179" y="56726"/>
                      <a:pt x="8514" y="65566"/>
                      <a:pt x="11809" y="68861"/>
                    </a:cubicBezTo>
                    <a:cubicBezTo>
                      <a:pt x="12733" y="69775"/>
                      <a:pt x="14081" y="70079"/>
                      <a:pt x="15640" y="70079"/>
                    </a:cubicBezTo>
                    <a:cubicBezTo>
                      <a:pt x="18727" y="70079"/>
                      <a:pt x="22642" y="68889"/>
                      <a:pt x="25729" y="68889"/>
                    </a:cubicBezTo>
                    <a:cubicBezTo>
                      <a:pt x="26701" y="68889"/>
                      <a:pt x="27591" y="69007"/>
                      <a:pt x="28347" y="69317"/>
                    </a:cubicBezTo>
                    <a:cubicBezTo>
                      <a:pt x="32555" y="71079"/>
                      <a:pt x="35491" y="80669"/>
                      <a:pt x="40351" y="80669"/>
                    </a:cubicBezTo>
                    <a:cubicBezTo>
                      <a:pt x="45212" y="80669"/>
                      <a:pt x="48115" y="71079"/>
                      <a:pt x="52356" y="69317"/>
                    </a:cubicBezTo>
                    <a:cubicBezTo>
                      <a:pt x="53112" y="69007"/>
                      <a:pt x="54002" y="68889"/>
                      <a:pt x="54974" y="68889"/>
                    </a:cubicBezTo>
                    <a:cubicBezTo>
                      <a:pt x="58060" y="68889"/>
                      <a:pt x="61973" y="70079"/>
                      <a:pt x="65050" y="70079"/>
                    </a:cubicBezTo>
                    <a:cubicBezTo>
                      <a:pt x="66605" y="70079"/>
                      <a:pt x="67947" y="69775"/>
                      <a:pt x="68861" y="68861"/>
                    </a:cubicBezTo>
                    <a:cubicBezTo>
                      <a:pt x="72156" y="65566"/>
                      <a:pt x="67524" y="56726"/>
                      <a:pt x="69351" y="52355"/>
                    </a:cubicBezTo>
                    <a:cubicBezTo>
                      <a:pt x="71079" y="48115"/>
                      <a:pt x="80702" y="45211"/>
                      <a:pt x="80702" y="40351"/>
                    </a:cubicBezTo>
                    <a:cubicBezTo>
                      <a:pt x="80702" y="35491"/>
                      <a:pt x="71079" y="32555"/>
                      <a:pt x="69351" y="28347"/>
                    </a:cubicBezTo>
                    <a:cubicBezTo>
                      <a:pt x="67524" y="23943"/>
                      <a:pt x="72156" y="15136"/>
                      <a:pt x="68861" y="11809"/>
                    </a:cubicBezTo>
                    <a:cubicBezTo>
                      <a:pt x="67951" y="10899"/>
                      <a:pt x="66618" y="10596"/>
                      <a:pt x="65073" y="10596"/>
                    </a:cubicBezTo>
                    <a:cubicBezTo>
                      <a:pt x="62001" y="10596"/>
                      <a:pt x="58091" y="11792"/>
                      <a:pt x="55002" y="11792"/>
                    </a:cubicBezTo>
                    <a:cubicBezTo>
                      <a:pt x="54019" y="11792"/>
                      <a:pt x="53119" y="11671"/>
                      <a:pt x="52356" y="11352"/>
                    </a:cubicBezTo>
                    <a:cubicBezTo>
                      <a:pt x="48115" y="9591"/>
                      <a:pt x="45212" y="0"/>
                      <a:pt x="4035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43"/>
              <p:cNvSpPr/>
              <p:nvPr/>
            </p:nvSpPr>
            <p:spPr>
              <a:xfrm>
                <a:off x="4900300" y="1006925"/>
                <a:ext cx="694825" cy="633250"/>
              </a:xfrm>
              <a:custGeom>
                <a:avLst/>
                <a:gdLst/>
                <a:ahLst/>
                <a:cxnLst/>
                <a:rect l="l" t="t" r="r" b="b"/>
                <a:pathLst>
                  <a:path w="27793" h="25330" extrusionOk="0">
                    <a:moveTo>
                      <a:pt x="13897" y="0"/>
                    </a:moveTo>
                    <a:cubicBezTo>
                      <a:pt x="10651" y="0"/>
                      <a:pt x="7405" y="1232"/>
                      <a:pt x="4926" y="3695"/>
                    </a:cubicBezTo>
                    <a:cubicBezTo>
                      <a:pt x="1" y="8653"/>
                      <a:pt x="1" y="16677"/>
                      <a:pt x="4926" y="21636"/>
                    </a:cubicBezTo>
                    <a:cubicBezTo>
                      <a:pt x="7405" y="24098"/>
                      <a:pt x="10651" y="25330"/>
                      <a:pt x="13897" y="25330"/>
                    </a:cubicBezTo>
                    <a:cubicBezTo>
                      <a:pt x="17143" y="25330"/>
                      <a:pt x="20388" y="24098"/>
                      <a:pt x="22867" y="21636"/>
                    </a:cubicBezTo>
                    <a:cubicBezTo>
                      <a:pt x="27793" y="16677"/>
                      <a:pt x="27793" y="8653"/>
                      <a:pt x="22867" y="3695"/>
                    </a:cubicBezTo>
                    <a:cubicBezTo>
                      <a:pt x="20388" y="1232"/>
                      <a:pt x="17143" y="0"/>
                      <a:pt x="13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43"/>
              <p:cNvSpPr/>
              <p:nvPr/>
            </p:nvSpPr>
            <p:spPr>
              <a:xfrm>
                <a:off x="1343925" y="3688475"/>
                <a:ext cx="1783525" cy="407775"/>
              </a:xfrm>
              <a:custGeom>
                <a:avLst/>
                <a:gdLst/>
                <a:ahLst/>
                <a:cxnLst/>
                <a:rect l="l" t="t" r="r" b="b"/>
                <a:pathLst>
                  <a:path w="71341" h="16311" extrusionOk="0">
                    <a:moveTo>
                      <a:pt x="4078" y="1"/>
                    </a:moveTo>
                    <a:cubicBezTo>
                      <a:pt x="1795" y="1"/>
                      <a:pt x="1" y="1827"/>
                      <a:pt x="1" y="4078"/>
                    </a:cubicBezTo>
                    <a:lnTo>
                      <a:pt x="1" y="12233"/>
                    </a:lnTo>
                    <a:cubicBezTo>
                      <a:pt x="1" y="14484"/>
                      <a:pt x="1795" y="16311"/>
                      <a:pt x="4078" y="16311"/>
                    </a:cubicBezTo>
                    <a:lnTo>
                      <a:pt x="67263" y="16311"/>
                    </a:lnTo>
                    <a:cubicBezTo>
                      <a:pt x="69513" y="16311"/>
                      <a:pt x="71340" y="14484"/>
                      <a:pt x="71340" y="12233"/>
                    </a:cubicBezTo>
                    <a:lnTo>
                      <a:pt x="71340" y="4078"/>
                    </a:lnTo>
                    <a:cubicBezTo>
                      <a:pt x="71340" y="1827"/>
                      <a:pt x="69513" y="1"/>
                      <a:pt x="672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43"/>
              <p:cNvSpPr/>
              <p:nvPr/>
            </p:nvSpPr>
            <p:spPr>
              <a:xfrm>
                <a:off x="1496425" y="4096225"/>
                <a:ext cx="1478525" cy="1284425"/>
              </a:xfrm>
              <a:custGeom>
                <a:avLst/>
                <a:gdLst/>
                <a:ahLst/>
                <a:cxnLst/>
                <a:rect l="l" t="t" r="r" b="b"/>
                <a:pathLst>
                  <a:path w="59141" h="51377" extrusionOk="0">
                    <a:moveTo>
                      <a:pt x="0" y="1"/>
                    </a:moveTo>
                    <a:lnTo>
                      <a:pt x="5676" y="47789"/>
                    </a:lnTo>
                    <a:cubicBezTo>
                      <a:pt x="5937" y="49844"/>
                      <a:pt x="7666" y="51377"/>
                      <a:pt x="9754" y="51377"/>
                    </a:cubicBezTo>
                    <a:lnTo>
                      <a:pt x="49387" y="51377"/>
                    </a:lnTo>
                    <a:cubicBezTo>
                      <a:pt x="51442" y="51377"/>
                      <a:pt x="53203" y="49844"/>
                      <a:pt x="53432" y="47789"/>
                    </a:cubicBezTo>
                    <a:lnTo>
                      <a:pt x="591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43"/>
              <p:cNvSpPr/>
              <p:nvPr/>
            </p:nvSpPr>
            <p:spPr>
              <a:xfrm>
                <a:off x="1932725" y="634250"/>
                <a:ext cx="605125" cy="867900"/>
              </a:xfrm>
              <a:custGeom>
                <a:avLst/>
                <a:gdLst/>
                <a:ahLst/>
                <a:cxnLst/>
                <a:rect l="l" t="t" r="r" b="b"/>
                <a:pathLst>
                  <a:path w="24205" h="34716" extrusionOk="0">
                    <a:moveTo>
                      <a:pt x="12106" y="0"/>
                    </a:moveTo>
                    <a:cubicBezTo>
                      <a:pt x="11686" y="0"/>
                      <a:pt x="11270" y="155"/>
                      <a:pt x="10960" y="465"/>
                    </a:cubicBezTo>
                    <a:lnTo>
                      <a:pt x="6915" y="4510"/>
                    </a:lnTo>
                    <a:cubicBezTo>
                      <a:pt x="0" y="11425"/>
                      <a:pt x="0" y="22614"/>
                      <a:pt x="6915" y="29497"/>
                    </a:cubicBezTo>
                    <a:lnTo>
                      <a:pt x="12102" y="34716"/>
                    </a:lnTo>
                    <a:lnTo>
                      <a:pt x="17321" y="29497"/>
                    </a:lnTo>
                    <a:cubicBezTo>
                      <a:pt x="24204" y="22614"/>
                      <a:pt x="24204" y="11425"/>
                      <a:pt x="17321" y="4510"/>
                    </a:cubicBezTo>
                    <a:lnTo>
                      <a:pt x="13276" y="465"/>
                    </a:lnTo>
                    <a:cubicBezTo>
                      <a:pt x="12950" y="155"/>
                      <a:pt x="12526" y="0"/>
                      <a:pt x="121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43"/>
              <p:cNvSpPr/>
              <p:nvPr/>
            </p:nvSpPr>
            <p:spPr>
              <a:xfrm>
                <a:off x="1267275" y="238125"/>
                <a:ext cx="50658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208768" extrusionOk="0">
                    <a:moveTo>
                      <a:pt x="38720" y="19474"/>
                    </a:moveTo>
                    <a:lnTo>
                      <a:pt x="41754" y="22508"/>
                    </a:lnTo>
                    <a:cubicBezTo>
                      <a:pt x="47462" y="28216"/>
                      <a:pt x="47462" y="37480"/>
                      <a:pt x="41754" y="43189"/>
                    </a:cubicBezTo>
                    <a:lnTo>
                      <a:pt x="38720" y="46222"/>
                    </a:lnTo>
                    <a:lnTo>
                      <a:pt x="35686" y="43189"/>
                    </a:lnTo>
                    <a:cubicBezTo>
                      <a:pt x="32914" y="40416"/>
                      <a:pt x="31413" y="36763"/>
                      <a:pt x="31413" y="32848"/>
                    </a:cubicBezTo>
                    <a:cubicBezTo>
                      <a:pt x="31413" y="28966"/>
                      <a:pt x="32914" y="25280"/>
                      <a:pt x="35686" y="22508"/>
                    </a:cubicBezTo>
                    <a:lnTo>
                      <a:pt x="38720" y="19474"/>
                    </a:lnTo>
                    <a:close/>
                    <a:moveTo>
                      <a:pt x="159250" y="27694"/>
                    </a:moveTo>
                    <a:cubicBezTo>
                      <a:pt x="150574" y="27694"/>
                      <a:pt x="143528" y="34740"/>
                      <a:pt x="143528" y="43417"/>
                    </a:cubicBezTo>
                    <a:cubicBezTo>
                      <a:pt x="143528" y="45081"/>
                      <a:pt x="144898" y="46451"/>
                      <a:pt x="146561" y="46451"/>
                    </a:cubicBezTo>
                    <a:cubicBezTo>
                      <a:pt x="148258" y="46451"/>
                      <a:pt x="149628" y="45081"/>
                      <a:pt x="149628" y="43417"/>
                    </a:cubicBezTo>
                    <a:cubicBezTo>
                      <a:pt x="149628" y="38100"/>
                      <a:pt x="153933" y="33794"/>
                      <a:pt x="159250" y="33794"/>
                    </a:cubicBezTo>
                    <a:cubicBezTo>
                      <a:pt x="164535" y="33794"/>
                      <a:pt x="168841" y="38100"/>
                      <a:pt x="168841" y="43417"/>
                    </a:cubicBezTo>
                    <a:cubicBezTo>
                      <a:pt x="168841" y="48701"/>
                      <a:pt x="164535" y="53007"/>
                      <a:pt x="159250" y="53007"/>
                    </a:cubicBezTo>
                    <a:cubicBezTo>
                      <a:pt x="157000" y="53007"/>
                      <a:pt x="154814" y="52224"/>
                      <a:pt x="153085" y="50789"/>
                    </a:cubicBezTo>
                    <a:cubicBezTo>
                      <a:pt x="152523" y="50313"/>
                      <a:pt x="151827" y="50080"/>
                      <a:pt x="151132" y="50080"/>
                    </a:cubicBezTo>
                    <a:cubicBezTo>
                      <a:pt x="150255" y="50080"/>
                      <a:pt x="149380" y="50452"/>
                      <a:pt x="148779" y="51181"/>
                    </a:cubicBezTo>
                    <a:cubicBezTo>
                      <a:pt x="147703" y="52485"/>
                      <a:pt x="147899" y="54410"/>
                      <a:pt x="149171" y="55486"/>
                    </a:cubicBezTo>
                    <a:cubicBezTo>
                      <a:pt x="152009" y="57835"/>
                      <a:pt x="155564" y="59140"/>
                      <a:pt x="159250" y="59140"/>
                    </a:cubicBezTo>
                    <a:cubicBezTo>
                      <a:pt x="167895" y="59140"/>
                      <a:pt x="174973" y="52061"/>
                      <a:pt x="174973" y="43417"/>
                    </a:cubicBezTo>
                    <a:cubicBezTo>
                      <a:pt x="174973" y="34740"/>
                      <a:pt x="167895" y="27694"/>
                      <a:pt x="159250" y="27694"/>
                    </a:cubicBezTo>
                    <a:close/>
                    <a:moveTo>
                      <a:pt x="109261" y="59833"/>
                    </a:moveTo>
                    <a:cubicBezTo>
                      <a:pt x="108478" y="59833"/>
                      <a:pt x="107695" y="60135"/>
                      <a:pt x="107091" y="60738"/>
                    </a:cubicBezTo>
                    <a:lnTo>
                      <a:pt x="102818" y="65011"/>
                    </a:lnTo>
                    <a:cubicBezTo>
                      <a:pt x="101644" y="66218"/>
                      <a:pt x="101644" y="68143"/>
                      <a:pt x="102818" y="69350"/>
                    </a:cubicBezTo>
                    <a:cubicBezTo>
                      <a:pt x="103422" y="69937"/>
                      <a:pt x="104204" y="70231"/>
                      <a:pt x="104987" y="70231"/>
                    </a:cubicBezTo>
                    <a:cubicBezTo>
                      <a:pt x="105770" y="70231"/>
                      <a:pt x="106553" y="69937"/>
                      <a:pt x="107157" y="69350"/>
                    </a:cubicBezTo>
                    <a:lnTo>
                      <a:pt x="111430" y="65077"/>
                    </a:lnTo>
                    <a:cubicBezTo>
                      <a:pt x="112637" y="63870"/>
                      <a:pt x="112637" y="61945"/>
                      <a:pt x="111430" y="60738"/>
                    </a:cubicBezTo>
                    <a:cubicBezTo>
                      <a:pt x="110826" y="60135"/>
                      <a:pt x="110043" y="59833"/>
                      <a:pt x="109261" y="59833"/>
                    </a:cubicBezTo>
                    <a:close/>
                    <a:moveTo>
                      <a:pt x="21040" y="59401"/>
                    </a:moveTo>
                    <a:cubicBezTo>
                      <a:pt x="29130" y="59401"/>
                      <a:pt x="35654" y="65957"/>
                      <a:pt x="35654" y="74014"/>
                    </a:cubicBezTo>
                    <a:lnTo>
                      <a:pt x="35654" y="78288"/>
                    </a:lnTo>
                    <a:lnTo>
                      <a:pt x="31381" y="78288"/>
                    </a:lnTo>
                    <a:cubicBezTo>
                      <a:pt x="23323" y="78288"/>
                      <a:pt x="16767" y="71731"/>
                      <a:pt x="16767" y="63674"/>
                    </a:cubicBezTo>
                    <a:lnTo>
                      <a:pt x="16767" y="59401"/>
                    </a:lnTo>
                    <a:close/>
                    <a:moveTo>
                      <a:pt x="159250" y="6133"/>
                    </a:moveTo>
                    <a:cubicBezTo>
                      <a:pt x="160360" y="6133"/>
                      <a:pt x="162415" y="9036"/>
                      <a:pt x="163654" y="10797"/>
                    </a:cubicBezTo>
                    <a:cubicBezTo>
                      <a:pt x="165481" y="13407"/>
                      <a:pt x="167373" y="16114"/>
                      <a:pt x="170080" y="17223"/>
                    </a:cubicBezTo>
                    <a:cubicBezTo>
                      <a:pt x="171260" y="17723"/>
                      <a:pt x="172546" y="17904"/>
                      <a:pt x="173884" y="17904"/>
                    </a:cubicBezTo>
                    <a:cubicBezTo>
                      <a:pt x="175689" y="17904"/>
                      <a:pt x="177587" y="17574"/>
                      <a:pt x="179442" y="17256"/>
                    </a:cubicBezTo>
                    <a:cubicBezTo>
                      <a:pt x="180690" y="17062"/>
                      <a:pt x="182662" y="16727"/>
                      <a:pt x="184066" y="16727"/>
                    </a:cubicBezTo>
                    <a:cubicBezTo>
                      <a:pt x="184790" y="16727"/>
                      <a:pt x="185363" y="16816"/>
                      <a:pt x="185607" y="17060"/>
                    </a:cubicBezTo>
                    <a:cubicBezTo>
                      <a:pt x="186292" y="17745"/>
                      <a:pt x="185705" y="21301"/>
                      <a:pt x="185379" y="23193"/>
                    </a:cubicBezTo>
                    <a:cubicBezTo>
                      <a:pt x="184824" y="26455"/>
                      <a:pt x="184270" y="29782"/>
                      <a:pt x="185412" y="32587"/>
                    </a:cubicBezTo>
                    <a:cubicBezTo>
                      <a:pt x="186521" y="35262"/>
                      <a:pt x="189228" y="37154"/>
                      <a:pt x="191870" y="39013"/>
                    </a:cubicBezTo>
                    <a:cubicBezTo>
                      <a:pt x="193599" y="40220"/>
                      <a:pt x="196535" y="42275"/>
                      <a:pt x="196535" y="43417"/>
                    </a:cubicBezTo>
                    <a:cubicBezTo>
                      <a:pt x="196535" y="44526"/>
                      <a:pt x="193599" y="46581"/>
                      <a:pt x="191870" y="47821"/>
                    </a:cubicBezTo>
                    <a:cubicBezTo>
                      <a:pt x="189228" y="49647"/>
                      <a:pt x="186521" y="51539"/>
                      <a:pt x="185412" y="54247"/>
                    </a:cubicBezTo>
                    <a:cubicBezTo>
                      <a:pt x="184270" y="57020"/>
                      <a:pt x="184824" y="60347"/>
                      <a:pt x="185379" y="63609"/>
                    </a:cubicBezTo>
                    <a:cubicBezTo>
                      <a:pt x="185705" y="65501"/>
                      <a:pt x="186292" y="69056"/>
                      <a:pt x="185607" y="69774"/>
                    </a:cubicBezTo>
                    <a:cubicBezTo>
                      <a:pt x="185365" y="70006"/>
                      <a:pt x="184798" y="70092"/>
                      <a:pt x="184080" y="70092"/>
                    </a:cubicBezTo>
                    <a:cubicBezTo>
                      <a:pt x="182675" y="70092"/>
                      <a:pt x="180694" y="69761"/>
                      <a:pt x="179442" y="69546"/>
                    </a:cubicBezTo>
                    <a:cubicBezTo>
                      <a:pt x="177587" y="69227"/>
                      <a:pt x="175689" y="68898"/>
                      <a:pt x="173884" y="68898"/>
                    </a:cubicBezTo>
                    <a:cubicBezTo>
                      <a:pt x="172546" y="68898"/>
                      <a:pt x="171260" y="69078"/>
                      <a:pt x="170080" y="69578"/>
                    </a:cubicBezTo>
                    <a:cubicBezTo>
                      <a:pt x="167373" y="70687"/>
                      <a:pt x="165481" y="73395"/>
                      <a:pt x="163654" y="76037"/>
                    </a:cubicBezTo>
                    <a:cubicBezTo>
                      <a:pt x="162415" y="77766"/>
                      <a:pt x="160360" y="80702"/>
                      <a:pt x="159250" y="80702"/>
                    </a:cubicBezTo>
                    <a:cubicBezTo>
                      <a:pt x="158109" y="80702"/>
                      <a:pt x="156054" y="77766"/>
                      <a:pt x="154847" y="76037"/>
                    </a:cubicBezTo>
                    <a:cubicBezTo>
                      <a:pt x="152987" y="73395"/>
                      <a:pt x="151095" y="70687"/>
                      <a:pt x="148421" y="69578"/>
                    </a:cubicBezTo>
                    <a:cubicBezTo>
                      <a:pt x="147214" y="69089"/>
                      <a:pt x="145942" y="68893"/>
                      <a:pt x="144572" y="68893"/>
                    </a:cubicBezTo>
                    <a:cubicBezTo>
                      <a:pt x="142777" y="68893"/>
                      <a:pt x="140885" y="69219"/>
                      <a:pt x="139026" y="69546"/>
                    </a:cubicBezTo>
                    <a:cubicBezTo>
                      <a:pt x="137774" y="69761"/>
                      <a:pt x="135793" y="70092"/>
                      <a:pt x="134398" y="70092"/>
                    </a:cubicBezTo>
                    <a:cubicBezTo>
                      <a:pt x="133685" y="70092"/>
                      <a:pt x="133125" y="70006"/>
                      <a:pt x="132894" y="69774"/>
                    </a:cubicBezTo>
                    <a:cubicBezTo>
                      <a:pt x="132176" y="69056"/>
                      <a:pt x="132796" y="65501"/>
                      <a:pt x="133122" y="63609"/>
                    </a:cubicBezTo>
                    <a:cubicBezTo>
                      <a:pt x="133644" y="60347"/>
                      <a:pt x="134231" y="57020"/>
                      <a:pt x="133057" y="54247"/>
                    </a:cubicBezTo>
                    <a:cubicBezTo>
                      <a:pt x="131948" y="51539"/>
                      <a:pt x="129240" y="49647"/>
                      <a:pt x="126631" y="47821"/>
                    </a:cubicBezTo>
                    <a:cubicBezTo>
                      <a:pt x="124869" y="46581"/>
                      <a:pt x="121966" y="44526"/>
                      <a:pt x="121966" y="43417"/>
                    </a:cubicBezTo>
                    <a:cubicBezTo>
                      <a:pt x="121966" y="42275"/>
                      <a:pt x="124869" y="40220"/>
                      <a:pt x="126631" y="39013"/>
                    </a:cubicBezTo>
                    <a:cubicBezTo>
                      <a:pt x="129240" y="37154"/>
                      <a:pt x="131948" y="35262"/>
                      <a:pt x="133057" y="32587"/>
                    </a:cubicBezTo>
                    <a:cubicBezTo>
                      <a:pt x="134231" y="29782"/>
                      <a:pt x="133644" y="26455"/>
                      <a:pt x="133122" y="23193"/>
                    </a:cubicBezTo>
                    <a:cubicBezTo>
                      <a:pt x="132796" y="21301"/>
                      <a:pt x="132176" y="17745"/>
                      <a:pt x="132894" y="17060"/>
                    </a:cubicBezTo>
                    <a:cubicBezTo>
                      <a:pt x="133127" y="16816"/>
                      <a:pt x="133692" y="16727"/>
                      <a:pt x="134412" y="16727"/>
                    </a:cubicBezTo>
                    <a:cubicBezTo>
                      <a:pt x="135806" y="16727"/>
                      <a:pt x="137778" y="17062"/>
                      <a:pt x="139026" y="17256"/>
                    </a:cubicBezTo>
                    <a:cubicBezTo>
                      <a:pt x="140900" y="17574"/>
                      <a:pt x="142806" y="17904"/>
                      <a:pt x="144615" y="17904"/>
                    </a:cubicBezTo>
                    <a:cubicBezTo>
                      <a:pt x="145954" y="17904"/>
                      <a:pt x="147241" y="17723"/>
                      <a:pt x="148421" y="17223"/>
                    </a:cubicBezTo>
                    <a:cubicBezTo>
                      <a:pt x="151095" y="16114"/>
                      <a:pt x="152987" y="13407"/>
                      <a:pt x="154847" y="10797"/>
                    </a:cubicBezTo>
                    <a:cubicBezTo>
                      <a:pt x="156054" y="9036"/>
                      <a:pt x="158109" y="6133"/>
                      <a:pt x="159250" y="6133"/>
                    </a:cubicBezTo>
                    <a:close/>
                    <a:moveTo>
                      <a:pt x="97224" y="71894"/>
                    </a:moveTo>
                    <a:cubicBezTo>
                      <a:pt x="96441" y="71894"/>
                      <a:pt x="95658" y="72188"/>
                      <a:pt x="95055" y="72775"/>
                    </a:cubicBezTo>
                    <a:lnTo>
                      <a:pt x="91173" y="76657"/>
                    </a:lnTo>
                    <a:cubicBezTo>
                      <a:pt x="89998" y="77864"/>
                      <a:pt x="89998" y="79788"/>
                      <a:pt x="91173" y="80995"/>
                    </a:cubicBezTo>
                    <a:cubicBezTo>
                      <a:pt x="91776" y="81582"/>
                      <a:pt x="92559" y="81876"/>
                      <a:pt x="93342" y="81876"/>
                    </a:cubicBezTo>
                    <a:cubicBezTo>
                      <a:pt x="94125" y="81876"/>
                      <a:pt x="94908" y="81582"/>
                      <a:pt x="95511" y="80995"/>
                    </a:cubicBezTo>
                    <a:lnTo>
                      <a:pt x="99393" y="77113"/>
                    </a:lnTo>
                    <a:cubicBezTo>
                      <a:pt x="100567" y="75906"/>
                      <a:pt x="100567" y="73982"/>
                      <a:pt x="99393" y="72775"/>
                    </a:cubicBezTo>
                    <a:cubicBezTo>
                      <a:pt x="98790" y="72188"/>
                      <a:pt x="98007" y="71894"/>
                      <a:pt x="97224" y="71894"/>
                    </a:cubicBezTo>
                    <a:close/>
                    <a:moveTo>
                      <a:pt x="159250" y="0"/>
                    </a:moveTo>
                    <a:cubicBezTo>
                      <a:pt x="154945" y="0"/>
                      <a:pt x="152205" y="3849"/>
                      <a:pt x="149823" y="7274"/>
                    </a:cubicBezTo>
                    <a:cubicBezTo>
                      <a:pt x="148616" y="9003"/>
                      <a:pt x="147116" y="11156"/>
                      <a:pt x="146072" y="11580"/>
                    </a:cubicBezTo>
                    <a:cubicBezTo>
                      <a:pt x="145715" y="11733"/>
                      <a:pt x="145206" y="11793"/>
                      <a:pt x="144608" y="11793"/>
                    </a:cubicBezTo>
                    <a:cubicBezTo>
                      <a:pt x="143292" y="11793"/>
                      <a:pt x="141550" y="11501"/>
                      <a:pt x="140070" y="11254"/>
                    </a:cubicBezTo>
                    <a:cubicBezTo>
                      <a:pt x="138264" y="10946"/>
                      <a:pt x="136346" y="10617"/>
                      <a:pt x="134515" y="10617"/>
                    </a:cubicBezTo>
                    <a:cubicBezTo>
                      <a:pt x="132277" y="10617"/>
                      <a:pt x="130170" y="11107"/>
                      <a:pt x="128555" y="12722"/>
                    </a:cubicBezTo>
                    <a:cubicBezTo>
                      <a:pt x="125619" y="15658"/>
                      <a:pt x="126402" y="20224"/>
                      <a:pt x="127087" y="24237"/>
                    </a:cubicBezTo>
                    <a:cubicBezTo>
                      <a:pt x="127446" y="26389"/>
                      <a:pt x="127903" y="29064"/>
                      <a:pt x="127413" y="30239"/>
                    </a:cubicBezTo>
                    <a:cubicBezTo>
                      <a:pt x="126989" y="31282"/>
                      <a:pt x="124836" y="32783"/>
                      <a:pt x="123108" y="33990"/>
                    </a:cubicBezTo>
                    <a:cubicBezTo>
                      <a:pt x="119683" y="36371"/>
                      <a:pt x="115833" y="39079"/>
                      <a:pt x="115833" y="43417"/>
                    </a:cubicBezTo>
                    <a:cubicBezTo>
                      <a:pt x="115833" y="47723"/>
                      <a:pt x="119683" y="50430"/>
                      <a:pt x="123108" y="52812"/>
                    </a:cubicBezTo>
                    <a:cubicBezTo>
                      <a:pt x="124836" y="54018"/>
                      <a:pt x="126989" y="55552"/>
                      <a:pt x="127413" y="56563"/>
                    </a:cubicBezTo>
                    <a:cubicBezTo>
                      <a:pt x="127903" y="57737"/>
                      <a:pt x="127446" y="60412"/>
                      <a:pt x="127087" y="62565"/>
                    </a:cubicBezTo>
                    <a:cubicBezTo>
                      <a:pt x="126402" y="66610"/>
                      <a:pt x="125619" y="71144"/>
                      <a:pt x="128555" y="74080"/>
                    </a:cubicBezTo>
                    <a:cubicBezTo>
                      <a:pt x="130179" y="75703"/>
                      <a:pt x="132301" y="76190"/>
                      <a:pt x="134553" y="76190"/>
                    </a:cubicBezTo>
                    <a:cubicBezTo>
                      <a:pt x="136372" y="76190"/>
                      <a:pt x="138277" y="75872"/>
                      <a:pt x="140070" y="75580"/>
                    </a:cubicBezTo>
                    <a:cubicBezTo>
                      <a:pt x="141556" y="75310"/>
                      <a:pt x="143290" y="75009"/>
                      <a:pt x="144608" y="75009"/>
                    </a:cubicBezTo>
                    <a:cubicBezTo>
                      <a:pt x="145200" y="75009"/>
                      <a:pt x="145708" y="75070"/>
                      <a:pt x="146072" y="75221"/>
                    </a:cubicBezTo>
                    <a:cubicBezTo>
                      <a:pt x="147116" y="75645"/>
                      <a:pt x="148616" y="77798"/>
                      <a:pt x="149823" y="79527"/>
                    </a:cubicBezTo>
                    <a:cubicBezTo>
                      <a:pt x="152205" y="82952"/>
                      <a:pt x="154912" y="86801"/>
                      <a:pt x="159250" y="86801"/>
                    </a:cubicBezTo>
                    <a:cubicBezTo>
                      <a:pt x="163556" y="86801"/>
                      <a:pt x="166264" y="82952"/>
                      <a:pt x="168645" y="79527"/>
                    </a:cubicBezTo>
                    <a:cubicBezTo>
                      <a:pt x="169852" y="77798"/>
                      <a:pt x="171385" y="75645"/>
                      <a:pt x="172429" y="75221"/>
                    </a:cubicBezTo>
                    <a:cubicBezTo>
                      <a:pt x="172783" y="75070"/>
                      <a:pt x="173284" y="75009"/>
                      <a:pt x="173872" y="75009"/>
                    </a:cubicBezTo>
                    <a:cubicBezTo>
                      <a:pt x="175182" y="75009"/>
                      <a:pt x="176923" y="75310"/>
                      <a:pt x="178431" y="75580"/>
                    </a:cubicBezTo>
                    <a:cubicBezTo>
                      <a:pt x="180224" y="75872"/>
                      <a:pt x="182122" y="76190"/>
                      <a:pt x="183935" y="76190"/>
                    </a:cubicBezTo>
                    <a:cubicBezTo>
                      <a:pt x="186177" y="76190"/>
                      <a:pt x="188290" y="75703"/>
                      <a:pt x="189913" y="74080"/>
                    </a:cubicBezTo>
                    <a:cubicBezTo>
                      <a:pt x="192849" y="71144"/>
                      <a:pt x="192099" y="66610"/>
                      <a:pt x="191414" y="62565"/>
                    </a:cubicBezTo>
                    <a:cubicBezTo>
                      <a:pt x="191022" y="60412"/>
                      <a:pt x="190566" y="57737"/>
                      <a:pt x="191055" y="56563"/>
                    </a:cubicBezTo>
                    <a:cubicBezTo>
                      <a:pt x="191479" y="55552"/>
                      <a:pt x="193632" y="54018"/>
                      <a:pt x="195361" y="52812"/>
                    </a:cubicBezTo>
                    <a:cubicBezTo>
                      <a:pt x="198786" y="50430"/>
                      <a:pt x="202635" y="47723"/>
                      <a:pt x="202635" y="43417"/>
                    </a:cubicBezTo>
                    <a:cubicBezTo>
                      <a:pt x="202635" y="39079"/>
                      <a:pt x="198786" y="36371"/>
                      <a:pt x="195361" y="33990"/>
                    </a:cubicBezTo>
                    <a:cubicBezTo>
                      <a:pt x="193632" y="32783"/>
                      <a:pt x="191479" y="31282"/>
                      <a:pt x="191055" y="30239"/>
                    </a:cubicBezTo>
                    <a:cubicBezTo>
                      <a:pt x="190566" y="29064"/>
                      <a:pt x="191022" y="26389"/>
                      <a:pt x="191414" y="24237"/>
                    </a:cubicBezTo>
                    <a:cubicBezTo>
                      <a:pt x="192099" y="20224"/>
                      <a:pt x="192849" y="15658"/>
                      <a:pt x="189913" y="12722"/>
                    </a:cubicBezTo>
                    <a:cubicBezTo>
                      <a:pt x="188299" y="11107"/>
                      <a:pt x="186201" y="10617"/>
                      <a:pt x="183972" y="10617"/>
                    </a:cubicBezTo>
                    <a:cubicBezTo>
                      <a:pt x="182148" y="10617"/>
                      <a:pt x="180237" y="10946"/>
                      <a:pt x="178431" y="11254"/>
                    </a:cubicBezTo>
                    <a:cubicBezTo>
                      <a:pt x="176928" y="11501"/>
                      <a:pt x="175195" y="11793"/>
                      <a:pt x="173887" y="11793"/>
                    </a:cubicBezTo>
                    <a:cubicBezTo>
                      <a:pt x="173292" y="11793"/>
                      <a:pt x="172786" y="11733"/>
                      <a:pt x="172429" y="11580"/>
                    </a:cubicBezTo>
                    <a:cubicBezTo>
                      <a:pt x="171385" y="11156"/>
                      <a:pt x="169852" y="9003"/>
                      <a:pt x="168645" y="7274"/>
                    </a:cubicBezTo>
                    <a:cubicBezTo>
                      <a:pt x="166264" y="3849"/>
                      <a:pt x="163556" y="0"/>
                      <a:pt x="159250" y="0"/>
                    </a:cubicBezTo>
                    <a:close/>
                    <a:moveTo>
                      <a:pt x="121297" y="78386"/>
                    </a:moveTo>
                    <a:cubicBezTo>
                      <a:pt x="120514" y="78386"/>
                      <a:pt x="119731" y="78679"/>
                      <a:pt x="119128" y="79266"/>
                    </a:cubicBezTo>
                    <a:lnTo>
                      <a:pt x="115051" y="83376"/>
                    </a:lnTo>
                    <a:cubicBezTo>
                      <a:pt x="113876" y="84551"/>
                      <a:pt x="113876" y="86508"/>
                      <a:pt x="115051" y="87682"/>
                    </a:cubicBezTo>
                    <a:cubicBezTo>
                      <a:pt x="115654" y="88286"/>
                      <a:pt x="116437" y="88587"/>
                      <a:pt x="117220" y="88587"/>
                    </a:cubicBezTo>
                    <a:cubicBezTo>
                      <a:pt x="118003" y="88587"/>
                      <a:pt x="118786" y="88286"/>
                      <a:pt x="119389" y="87682"/>
                    </a:cubicBezTo>
                    <a:lnTo>
                      <a:pt x="123466" y="83605"/>
                    </a:lnTo>
                    <a:cubicBezTo>
                      <a:pt x="124673" y="82398"/>
                      <a:pt x="124673" y="80473"/>
                      <a:pt x="123466" y="79266"/>
                    </a:cubicBezTo>
                    <a:cubicBezTo>
                      <a:pt x="122863" y="78679"/>
                      <a:pt x="122080" y="78386"/>
                      <a:pt x="121297" y="78386"/>
                    </a:cubicBezTo>
                    <a:close/>
                    <a:moveTo>
                      <a:pt x="85578" y="83539"/>
                    </a:moveTo>
                    <a:cubicBezTo>
                      <a:pt x="84796" y="83539"/>
                      <a:pt x="84013" y="83833"/>
                      <a:pt x="83409" y="84420"/>
                    </a:cubicBezTo>
                    <a:lnTo>
                      <a:pt x="79527" y="88302"/>
                    </a:lnTo>
                    <a:cubicBezTo>
                      <a:pt x="78321" y="89509"/>
                      <a:pt x="78321" y="91433"/>
                      <a:pt x="79527" y="92640"/>
                    </a:cubicBezTo>
                    <a:cubicBezTo>
                      <a:pt x="80131" y="93244"/>
                      <a:pt x="80914" y="93546"/>
                      <a:pt x="81697" y="93546"/>
                    </a:cubicBezTo>
                    <a:cubicBezTo>
                      <a:pt x="82480" y="93546"/>
                      <a:pt x="83262" y="93244"/>
                      <a:pt x="83866" y="92640"/>
                    </a:cubicBezTo>
                    <a:lnTo>
                      <a:pt x="87748" y="88759"/>
                    </a:lnTo>
                    <a:cubicBezTo>
                      <a:pt x="88922" y="87552"/>
                      <a:pt x="88922" y="85627"/>
                      <a:pt x="87748" y="84420"/>
                    </a:cubicBezTo>
                    <a:cubicBezTo>
                      <a:pt x="87144" y="83833"/>
                      <a:pt x="86361" y="83539"/>
                      <a:pt x="85578" y="83539"/>
                    </a:cubicBezTo>
                    <a:close/>
                    <a:moveTo>
                      <a:pt x="60706" y="77733"/>
                    </a:moveTo>
                    <a:lnTo>
                      <a:pt x="60706" y="82039"/>
                    </a:lnTo>
                    <a:cubicBezTo>
                      <a:pt x="60706" y="90096"/>
                      <a:pt x="54149" y="96653"/>
                      <a:pt x="46092" y="96653"/>
                    </a:cubicBezTo>
                    <a:lnTo>
                      <a:pt x="41786" y="96653"/>
                    </a:lnTo>
                    <a:lnTo>
                      <a:pt x="41786" y="92347"/>
                    </a:lnTo>
                    <a:cubicBezTo>
                      <a:pt x="41786" y="84290"/>
                      <a:pt x="48343" y="77733"/>
                      <a:pt x="56400" y="77733"/>
                    </a:cubicBezTo>
                    <a:close/>
                    <a:moveTo>
                      <a:pt x="140070" y="90182"/>
                    </a:moveTo>
                    <a:cubicBezTo>
                      <a:pt x="139293" y="90182"/>
                      <a:pt x="138516" y="90475"/>
                      <a:pt x="137917" y="91075"/>
                    </a:cubicBezTo>
                    <a:lnTo>
                      <a:pt x="133416" y="95609"/>
                    </a:lnTo>
                    <a:cubicBezTo>
                      <a:pt x="132209" y="96783"/>
                      <a:pt x="132209" y="98740"/>
                      <a:pt x="133416" y="99915"/>
                    </a:cubicBezTo>
                    <a:cubicBezTo>
                      <a:pt x="134003" y="100518"/>
                      <a:pt x="134786" y="100820"/>
                      <a:pt x="135568" y="100820"/>
                    </a:cubicBezTo>
                    <a:cubicBezTo>
                      <a:pt x="136351" y="100820"/>
                      <a:pt x="137134" y="100518"/>
                      <a:pt x="137721" y="99915"/>
                    </a:cubicBezTo>
                    <a:lnTo>
                      <a:pt x="142255" y="95413"/>
                    </a:lnTo>
                    <a:cubicBezTo>
                      <a:pt x="143430" y="94206"/>
                      <a:pt x="143430" y="92282"/>
                      <a:pt x="142255" y="91075"/>
                    </a:cubicBezTo>
                    <a:cubicBezTo>
                      <a:pt x="141648" y="90483"/>
                      <a:pt x="140858" y="90182"/>
                      <a:pt x="140070" y="90182"/>
                    </a:cubicBezTo>
                    <a:close/>
                    <a:moveTo>
                      <a:pt x="108168" y="91531"/>
                    </a:moveTo>
                    <a:cubicBezTo>
                      <a:pt x="107385" y="91531"/>
                      <a:pt x="106602" y="91825"/>
                      <a:pt x="106015" y="92412"/>
                    </a:cubicBezTo>
                    <a:lnTo>
                      <a:pt x="101481" y="96946"/>
                    </a:lnTo>
                    <a:cubicBezTo>
                      <a:pt x="100274" y="98153"/>
                      <a:pt x="100274" y="100078"/>
                      <a:pt x="101481" y="101285"/>
                    </a:cubicBezTo>
                    <a:cubicBezTo>
                      <a:pt x="102068" y="101872"/>
                      <a:pt x="102851" y="102165"/>
                      <a:pt x="103634" y="102165"/>
                    </a:cubicBezTo>
                    <a:cubicBezTo>
                      <a:pt x="104416" y="102165"/>
                      <a:pt x="105199" y="101872"/>
                      <a:pt x="105786" y="101285"/>
                    </a:cubicBezTo>
                    <a:lnTo>
                      <a:pt x="110321" y="96751"/>
                    </a:lnTo>
                    <a:cubicBezTo>
                      <a:pt x="111528" y="95544"/>
                      <a:pt x="111528" y="93619"/>
                      <a:pt x="110321" y="92412"/>
                    </a:cubicBezTo>
                    <a:cubicBezTo>
                      <a:pt x="109733" y="91825"/>
                      <a:pt x="108951" y="91531"/>
                      <a:pt x="108168" y="91531"/>
                    </a:cubicBezTo>
                    <a:close/>
                    <a:moveTo>
                      <a:pt x="73933" y="95185"/>
                    </a:moveTo>
                    <a:cubicBezTo>
                      <a:pt x="73150" y="95185"/>
                      <a:pt x="72367" y="95478"/>
                      <a:pt x="71764" y="96066"/>
                    </a:cubicBezTo>
                    <a:lnTo>
                      <a:pt x="67393" y="100437"/>
                    </a:lnTo>
                    <a:cubicBezTo>
                      <a:pt x="66186" y="101643"/>
                      <a:pt x="66186" y="103568"/>
                      <a:pt x="67393" y="104775"/>
                    </a:cubicBezTo>
                    <a:cubicBezTo>
                      <a:pt x="67996" y="105378"/>
                      <a:pt x="68779" y="105680"/>
                      <a:pt x="69562" y="105680"/>
                    </a:cubicBezTo>
                    <a:cubicBezTo>
                      <a:pt x="70345" y="105680"/>
                      <a:pt x="71128" y="105378"/>
                      <a:pt x="71731" y="104775"/>
                    </a:cubicBezTo>
                    <a:lnTo>
                      <a:pt x="76102" y="100404"/>
                    </a:lnTo>
                    <a:cubicBezTo>
                      <a:pt x="77277" y="99197"/>
                      <a:pt x="77277" y="97272"/>
                      <a:pt x="76102" y="96066"/>
                    </a:cubicBezTo>
                    <a:cubicBezTo>
                      <a:pt x="75499" y="95478"/>
                      <a:pt x="74716" y="95185"/>
                      <a:pt x="73933" y="95185"/>
                    </a:cubicBezTo>
                    <a:close/>
                    <a:moveTo>
                      <a:pt x="127805" y="102467"/>
                    </a:moveTo>
                    <a:cubicBezTo>
                      <a:pt x="127022" y="102467"/>
                      <a:pt x="126239" y="102769"/>
                      <a:pt x="125652" y="103372"/>
                    </a:cubicBezTo>
                    <a:lnTo>
                      <a:pt x="121770" y="107254"/>
                    </a:lnTo>
                    <a:cubicBezTo>
                      <a:pt x="120563" y="108428"/>
                      <a:pt x="120563" y="110386"/>
                      <a:pt x="121770" y="111560"/>
                    </a:cubicBezTo>
                    <a:cubicBezTo>
                      <a:pt x="122357" y="112163"/>
                      <a:pt x="123140" y="112465"/>
                      <a:pt x="123923" y="112465"/>
                    </a:cubicBezTo>
                    <a:cubicBezTo>
                      <a:pt x="124706" y="112465"/>
                      <a:pt x="125489" y="112163"/>
                      <a:pt x="126076" y="111560"/>
                    </a:cubicBezTo>
                    <a:lnTo>
                      <a:pt x="129958" y="107678"/>
                    </a:lnTo>
                    <a:cubicBezTo>
                      <a:pt x="131165" y="106504"/>
                      <a:pt x="131165" y="104547"/>
                      <a:pt x="129958" y="103372"/>
                    </a:cubicBezTo>
                    <a:cubicBezTo>
                      <a:pt x="129371" y="102769"/>
                      <a:pt x="128588" y="102467"/>
                      <a:pt x="127805" y="102467"/>
                    </a:cubicBezTo>
                    <a:close/>
                    <a:moveTo>
                      <a:pt x="94582" y="105109"/>
                    </a:moveTo>
                    <a:cubicBezTo>
                      <a:pt x="93799" y="105109"/>
                      <a:pt x="93016" y="105411"/>
                      <a:pt x="92412" y="106015"/>
                    </a:cubicBezTo>
                    <a:lnTo>
                      <a:pt x="87878" y="110549"/>
                    </a:lnTo>
                    <a:cubicBezTo>
                      <a:pt x="86704" y="111723"/>
                      <a:pt x="86704" y="113680"/>
                      <a:pt x="87878" y="114855"/>
                    </a:cubicBezTo>
                    <a:cubicBezTo>
                      <a:pt x="88482" y="115458"/>
                      <a:pt x="89265" y="115760"/>
                      <a:pt x="90047" y="115760"/>
                    </a:cubicBezTo>
                    <a:cubicBezTo>
                      <a:pt x="90830" y="115760"/>
                      <a:pt x="91613" y="115458"/>
                      <a:pt x="92217" y="114855"/>
                    </a:cubicBezTo>
                    <a:lnTo>
                      <a:pt x="96751" y="110320"/>
                    </a:lnTo>
                    <a:cubicBezTo>
                      <a:pt x="97925" y="109146"/>
                      <a:pt x="97925" y="107221"/>
                      <a:pt x="96751" y="106015"/>
                    </a:cubicBezTo>
                    <a:cubicBezTo>
                      <a:pt x="96147" y="105411"/>
                      <a:pt x="95364" y="105109"/>
                      <a:pt x="94582" y="105109"/>
                    </a:cubicBezTo>
                    <a:close/>
                    <a:moveTo>
                      <a:pt x="21040" y="102198"/>
                    </a:moveTo>
                    <a:cubicBezTo>
                      <a:pt x="29130" y="102198"/>
                      <a:pt x="35654" y="108755"/>
                      <a:pt x="35654" y="116812"/>
                    </a:cubicBezTo>
                    <a:lnTo>
                      <a:pt x="35654" y="121118"/>
                    </a:lnTo>
                    <a:lnTo>
                      <a:pt x="31381" y="121118"/>
                    </a:lnTo>
                    <a:cubicBezTo>
                      <a:pt x="23323" y="121118"/>
                      <a:pt x="16767" y="114561"/>
                      <a:pt x="16767" y="106504"/>
                    </a:cubicBezTo>
                    <a:lnTo>
                      <a:pt x="16767" y="102198"/>
                    </a:lnTo>
                    <a:close/>
                    <a:moveTo>
                      <a:pt x="116160" y="114112"/>
                    </a:moveTo>
                    <a:cubicBezTo>
                      <a:pt x="115377" y="114112"/>
                      <a:pt x="114594" y="114414"/>
                      <a:pt x="114007" y="115018"/>
                    </a:cubicBezTo>
                    <a:lnTo>
                      <a:pt x="110125" y="118899"/>
                    </a:lnTo>
                    <a:cubicBezTo>
                      <a:pt x="108918" y="120074"/>
                      <a:pt x="108918" y="122031"/>
                      <a:pt x="110125" y="123205"/>
                    </a:cubicBezTo>
                    <a:cubicBezTo>
                      <a:pt x="110712" y="123809"/>
                      <a:pt x="111487" y="124110"/>
                      <a:pt x="112266" y="124110"/>
                    </a:cubicBezTo>
                    <a:cubicBezTo>
                      <a:pt x="113044" y="124110"/>
                      <a:pt x="113827" y="123809"/>
                      <a:pt x="114431" y="123205"/>
                    </a:cubicBezTo>
                    <a:lnTo>
                      <a:pt x="118313" y="119323"/>
                    </a:lnTo>
                    <a:cubicBezTo>
                      <a:pt x="119519" y="118149"/>
                      <a:pt x="119519" y="116192"/>
                      <a:pt x="118313" y="115018"/>
                    </a:cubicBezTo>
                    <a:cubicBezTo>
                      <a:pt x="117725" y="114414"/>
                      <a:pt x="116942" y="114112"/>
                      <a:pt x="116160" y="114112"/>
                    </a:cubicBezTo>
                    <a:close/>
                    <a:moveTo>
                      <a:pt x="80979" y="118704"/>
                    </a:moveTo>
                    <a:cubicBezTo>
                      <a:pt x="80196" y="118704"/>
                      <a:pt x="79413" y="118997"/>
                      <a:pt x="78810" y="119584"/>
                    </a:cubicBezTo>
                    <a:lnTo>
                      <a:pt x="73656" y="124771"/>
                    </a:lnTo>
                    <a:cubicBezTo>
                      <a:pt x="72449" y="125978"/>
                      <a:pt x="72449" y="127902"/>
                      <a:pt x="73656" y="129109"/>
                    </a:cubicBezTo>
                    <a:cubicBezTo>
                      <a:pt x="74243" y="129697"/>
                      <a:pt x="75026" y="129990"/>
                      <a:pt x="75809" y="129990"/>
                    </a:cubicBezTo>
                    <a:cubicBezTo>
                      <a:pt x="76592" y="129990"/>
                      <a:pt x="77375" y="129697"/>
                      <a:pt x="77962" y="129109"/>
                    </a:cubicBezTo>
                    <a:lnTo>
                      <a:pt x="83148" y="123923"/>
                    </a:lnTo>
                    <a:cubicBezTo>
                      <a:pt x="84355" y="122716"/>
                      <a:pt x="84355" y="120791"/>
                      <a:pt x="83148" y="119584"/>
                    </a:cubicBezTo>
                    <a:cubicBezTo>
                      <a:pt x="82545" y="118997"/>
                      <a:pt x="81762" y="118704"/>
                      <a:pt x="80979" y="118704"/>
                    </a:cubicBezTo>
                    <a:close/>
                    <a:moveTo>
                      <a:pt x="104498" y="125758"/>
                    </a:moveTo>
                    <a:cubicBezTo>
                      <a:pt x="103715" y="125758"/>
                      <a:pt x="102932" y="126059"/>
                      <a:pt x="102329" y="126663"/>
                    </a:cubicBezTo>
                    <a:lnTo>
                      <a:pt x="97403" y="131621"/>
                    </a:lnTo>
                    <a:cubicBezTo>
                      <a:pt x="96196" y="132795"/>
                      <a:pt x="96196" y="134753"/>
                      <a:pt x="97403" y="135927"/>
                    </a:cubicBezTo>
                    <a:cubicBezTo>
                      <a:pt x="97990" y="136530"/>
                      <a:pt x="98773" y="136832"/>
                      <a:pt x="99556" y="136832"/>
                    </a:cubicBezTo>
                    <a:cubicBezTo>
                      <a:pt x="100339" y="136832"/>
                      <a:pt x="101122" y="136530"/>
                      <a:pt x="101709" y="135927"/>
                    </a:cubicBezTo>
                    <a:lnTo>
                      <a:pt x="106667" y="131001"/>
                    </a:lnTo>
                    <a:cubicBezTo>
                      <a:pt x="107874" y="129794"/>
                      <a:pt x="107874" y="127870"/>
                      <a:pt x="106667" y="126663"/>
                    </a:cubicBezTo>
                    <a:cubicBezTo>
                      <a:pt x="106064" y="126059"/>
                      <a:pt x="105281" y="125758"/>
                      <a:pt x="104498" y="125758"/>
                    </a:cubicBezTo>
                    <a:close/>
                    <a:moveTo>
                      <a:pt x="40830" y="166187"/>
                    </a:moveTo>
                    <a:cubicBezTo>
                      <a:pt x="39946" y="166187"/>
                      <a:pt x="39067" y="166570"/>
                      <a:pt x="38459" y="167307"/>
                    </a:cubicBezTo>
                    <a:lnTo>
                      <a:pt x="33142" y="173831"/>
                    </a:lnTo>
                    <a:cubicBezTo>
                      <a:pt x="32229" y="174973"/>
                      <a:pt x="31870" y="176408"/>
                      <a:pt x="32196" y="177844"/>
                    </a:cubicBezTo>
                    <a:cubicBezTo>
                      <a:pt x="32522" y="179246"/>
                      <a:pt x="33436" y="180420"/>
                      <a:pt x="34740" y="181040"/>
                    </a:cubicBezTo>
                    <a:lnTo>
                      <a:pt x="38590" y="182867"/>
                    </a:lnTo>
                    <a:lnTo>
                      <a:pt x="34414" y="189097"/>
                    </a:lnTo>
                    <a:cubicBezTo>
                      <a:pt x="33501" y="190500"/>
                      <a:pt x="33860" y="192392"/>
                      <a:pt x="35262" y="193338"/>
                    </a:cubicBezTo>
                    <a:cubicBezTo>
                      <a:pt x="35783" y="193677"/>
                      <a:pt x="36372" y="193841"/>
                      <a:pt x="36954" y="193841"/>
                    </a:cubicBezTo>
                    <a:cubicBezTo>
                      <a:pt x="37940" y="193841"/>
                      <a:pt x="38908" y="193372"/>
                      <a:pt x="39503" y="192490"/>
                    </a:cubicBezTo>
                    <a:lnTo>
                      <a:pt x="44592" y="184889"/>
                    </a:lnTo>
                    <a:cubicBezTo>
                      <a:pt x="45342" y="183748"/>
                      <a:pt x="45570" y="182345"/>
                      <a:pt x="45211" y="181040"/>
                    </a:cubicBezTo>
                    <a:cubicBezTo>
                      <a:pt x="44853" y="179735"/>
                      <a:pt x="43939" y="178626"/>
                      <a:pt x="42700" y="178039"/>
                    </a:cubicBezTo>
                    <a:lnTo>
                      <a:pt x="39014" y="176310"/>
                    </a:lnTo>
                    <a:lnTo>
                      <a:pt x="43189" y="171189"/>
                    </a:lnTo>
                    <a:cubicBezTo>
                      <a:pt x="44265" y="169884"/>
                      <a:pt x="44070" y="167960"/>
                      <a:pt x="42765" y="166883"/>
                    </a:cubicBezTo>
                    <a:cubicBezTo>
                      <a:pt x="42197" y="166415"/>
                      <a:pt x="41512" y="166187"/>
                      <a:pt x="40830" y="166187"/>
                    </a:cubicBezTo>
                    <a:close/>
                    <a:moveTo>
                      <a:pt x="70329" y="141081"/>
                    </a:moveTo>
                    <a:cubicBezTo>
                      <a:pt x="70883" y="141081"/>
                      <a:pt x="71340" y="141538"/>
                      <a:pt x="71340" y="142092"/>
                    </a:cubicBezTo>
                    <a:lnTo>
                      <a:pt x="71340" y="150247"/>
                    </a:lnTo>
                    <a:cubicBezTo>
                      <a:pt x="71340" y="150802"/>
                      <a:pt x="70883" y="151291"/>
                      <a:pt x="70329" y="151291"/>
                    </a:cubicBezTo>
                    <a:lnTo>
                      <a:pt x="57346" y="151291"/>
                    </a:lnTo>
                    <a:cubicBezTo>
                      <a:pt x="55682" y="151291"/>
                      <a:pt x="54312" y="152628"/>
                      <a:pt x="54312" y="154325"/>
                    </a:cubicBezTo>
                    <a:cubicBezTo>
                      <a:pt x="54312" y="156021"/>
                      <a:pt x="55682" y="157391"/>
                      <a:pt x="57346" y="157391"/>
                    </a:cubicBezTo>
                    <a:lnTo>
                      <a:pt x="64849" y="157391"/>
                    </a:lnTo>
                    <a:lnTo>
                      <a:pt x="59564" y="201754"/>
                    </a:lnTo>
                    <a:cubicBezTo>
                      <a:pt x="59499" y="202276"/>
                      <a:pt x="59075" y="202667"/>
                      <a:pt x="58553" y="202667"/>
                    </a:cubicBezTo>
                    <a:lnTo>
                      <a:pt x="18920" y="202667"/>
                    </a:lnTo>
                    <a:cubicBezTo>
                      <a:pt x="18398" y="202667"/>
                      <a:pt x="17941" y="202276"/>
                      <a:pt x="17876" y="201754"/>
                    </a:cubicBezTo>
                    <a:lnTo>
                      <a:pt x="12624" y="157391"/>
                    </a:lnTo>
                    <a:lnTo>
                      <a:pt x="45114" y="157391"/>
                    </a:lnTo>
                    <a:cubicBezTo>
                      <a:pt x="46810" y="157391"/>
                      <a:pt x="48180" y="156021"/>
                      <a:pt x="48180" y="154325"/>
                    </a:cubicBezTo>
                    <a:cubicBezTo>
                      <a:pt x="48180" y="152628"/>
                      <a:pt x="46810" y="151291"/>
                      <a:pt x="45114" y="151291"/>
                    </a:cubicBezTo>
                    <a:lnTo>
                      <a:pt x="7144" y="151291"/>
                    </a:lnTo>
                    <a:cubicBezTo>
                      <a:pt x="6557" y="151291"/>
                      <a:pt x="6100" y="150802"/>
                      <a:pt x="6100" y="150247"/>
                    </a:cubicBezTo>
                    <a:lnTo>
                      <a:pt x="6100" y="142092"/>
                    </a:lnTo>
                    <a:cubicBezTo>
                      <a:pt x="6100" y="141538"/>
                      <a:pt x="6557" y="141081"/>
                      <a:pt x="7144" y="141081"/>
                    </a:cubicBezTo>
                    <a:close/>
                    <a:moveTo>
                      <a:pt x="38720" y="12787"/>
                    </a:moveTo>
                    <a:cubicBezTo>
                      <a:pt x="37480" y="12787"/>
                      <a:pt x="36306" y="13276"/>
                      <a:pt x="35425" y="14157"/>
                    </a:cubicBezTo>
                    <a:lnTo>
                      <a:pt x="31381" y="18202"/>
                    </a:lnTo>
                    <a:cubicBezTo>
                      <a:pt x="27434" y="22116"/>
                      <a:pt x="25281" y="27303"/>
                      <a:pt x="25281" y="32848"/>
                    </a:cubicBezTo>
                    <a:cubicBezTo>
                      <a:pt x="25281" y="38394"/>
                      <a:pt x="27434" y="43613"/>
                      <a:pt x="31381" y="47527"/>
                    </a:cubicBezTo>
                    <a:lnTo>
                      <a:pt x="35686" y="51833"/>
                    </a:lnTo>
                    <a:lnTo>
                      <a:pt x="35686" y="59303"/>
                    </a:lnTo>
                    <a:cubicBezTo>
                      <a:pt x="31935" y="55584"/>
                      <a:pt x="26749" y="53268"/>
                      <a:pt x="21040" y="53268"/>
                    </a:cubicBezTo>
                    <a:lnTo>
                      <a:pt x="15332" y="53268"/>
                    </a:lnTo>
                    <a:cubicBezTo>
                      <a:pt x="12755" y="53268"/>
                      <a:pt x="10634" y="55389"/>
                      <a:pt x="10634" y="57966"/>
                    </a:cubicBezTo>
                    <a:lnTo>
                      <a:pt x="10634" y="63674"/>
                    </a:lnTo>
                    <a:cubicBezTo>
                      <a:pt x="10634" y="75124"/>
                      <a:pt x="19931" y="84420"/>
                      <a:pt x="31381" y="84420"/>
                    </a:cubicBezTo>
                    <a:lnTo>
                      <a:pt x="35686" y="84420"/>
                    </a:lnTo>
                    <a:lnTo>
                      <a:pt x="35686" y="102133"/>
                    </a:lnTo>
                    <a:cubicBezTo>
                      <a:pt x="31935" y="98382"/>
                      <a:pt x="26749" y="96098"/>
                      <a:pt x="21040" y="96098"/>
                    </a:cubicBezTo>
                    <a:lnTo>
                      <a:pt x="15332" y="96098"/>
                    </a:lnTo>
                    <a:cubicBezTo>
                      <a:pt x="12755" y="96098"/>
                      <a:pt x="10634" y="98186"/>
                      <a:pt x="10634" y="100763"/>
                    </a:cubicBezTo>
                    <a:lnTo>
                      <a:pt x="10634" y="106504"/>
                    </a:lnTo>
                    <a:cubicBezTo>
                      <a:pt x="10634" y="117921"/>
                      <a:pt x="19931" y="127217"/>
                      <a:pt x="31381" y="127217"/>
                    </a:cubicBezTo>
                    <a:lnTo>
                      <a:pt x="35686" y="127217"/>
                    </a:lnTo>
                    <a:lnTo>
                      <a:pt x="35686" y="134981"/>
                    </a:lnTo>
                    <a:lnTo>
                      <a:pt x="7144" y="134981"/>
                    </a:lnTo>
                    <a:cubicBezTo>
                      <a:pt x="3197" y="134981"/>
                      <a:pt x="0" y="138178"/>
                      <a:pt x="0" y="142092"/>
                    </a:cubicBezTo>
                    <a:lnTo>
                      <a:pt x="0" y="150247"/>
                    </a:lnTo>
                    <a:cubicBezTo>
                      <a:pt x="0" y="153966"/>
                      <a:pt x="2838" y="156999"/>
                      <a:pt x="6459" y="157358"/>
                    </a:cubicBezTo>
                    <a:lnTo>
                      <a:pt x="11809" y="202471"/>
                    </a:lnTo>
                    <a:cubicBezTo>
                      <a:pt x="12233" y="206060"/>
                      <a:pt x="15299" y="208767"/>
                      <a:pt x="18920" y="208767"/>
                    </a:cubicBezTo>
                    <a:lnTo>
                      <a:pt x="58553" y="208767"/>
                    </a:lnTo>
                    <a:cubicBezTo>
                      <a:pt x="62174" y="208767"/>
                      <a:pt x="65207" y="206060"/>
                      <a:pt x="65631" y="202471"/>
                    </a:cubicBezTo>
                    <a:lnTo>
                      <a:pt x="71014" y="157358"/>
                    </a:lnTo>
                    <a:cubicBezTo>
                      <a:pt x="74635" y="156999"/>
                      <a:pt x="77472" y="153966"/>
                      <a:pt x="77472" y="150247"/>
                    </a:cubicBezTo>
                    <a:lnTo>
                      <a:pt x="77472" y="142092"/>
                    </a:lnTo>
                    <a:cubicBezTo>
                      <a:pt x="77472" y="138178"/>
                      <a:pt x="74276" y="134981"/>
                      <a:pt x="70329" y="134981"/>
                    </a:cubicBezTo>
                    <a:lnTo>
                      <a:pt x="41786" y="134981"/>
                    </a:lnTo>
                    <a:lnTo>
                      <a:pt x="41786" y="102753"/>
                    </a:lnTo>
                    <a:lnTo>
                      <a:pt x="46092" y="102753"/>
                    </a:lnTo>
                    <a:cubicBezTo>
                      <a:pt x="57509" y="102753"/>
                      <a:pt x="66806" y="93456"/>
                      <a:pt x="66806" y="82039"/>
                    </a:cubicBezTo>
                    <a:lnTo>
                      <a:pt x="66806" y="76298"/>
                    </a:lnTo>
                    <a:cubicBezTo>
                      <a:pt x="66806" y="73721"/>
                      <a:pt x="64718" y="71633"/>
                      <a:pt x="62141" y="71633"/>
                    </a:cubicBezTo>
                    <a:lnTo>
                      <a:pt x="56400" y="71633"/>
                    </a:lnTo>
                    <a:cubicBezTo>
                      <a:pt x="50692" y="71633"/>
                      <a:pt x="45538" y="73917"/>
                      <a:pt x="41786" y="77668"/>
                    </a:cubicBezTo>
                    <a:lnTo>
                      <a:pt x="41786" y="51833"/>
                    </a:lnTo>
                    <a:lnTo>
                      <a:pt x="46092" y="47527"/>
                    </a:lnTo>
                    <a:cubicBezTo>
                      <a:pt x="54182" y="39437"/>
                      <a:pt x="54182" y="26292"/>
                      <a:pt x="46092" y="18202"/>
                    </a:cubicBezTo>
                    <a:lnTo>
                      <a:pt x="42047" y="14157"/>
                    </a:lnTo>
                    <a:cubicBezTo>
                      <a:pt x="41167" y="13276"/>
                      <a:pt x="39992" y="12787"/>
                      <a:pt x="38720" y="127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43" name="Google Shape;843;p43"/>
          <p:cNvGrpSpPr/>
          <p:nvPr/>
        </p:nvGrpSpPr>
        <p:grpSpPr>
          <a:xfrm>
            <a:off x="168196" y="3528034"/>
            <a:ext cx="1208401" cy="1114824"/>
            <a:chOff x="2344050" y="2112988"/>
            <a:chExt cx="2456100" cy="2456100"/>
          </a:xfrm>
        </p:grpSpPr>
        <p:sp>
          <p:nvSpPr>
            <p:cNvPr id="844" name="Google Shape;844;p43"/>
            <p:cNvSpPr/>
            <p:nvPr/>
          </p:nvSpPr>
          <p:spPr>
            <a:xfrm>
              <a:off x="2344050" y="2112988"/>
              <a:ext cx="2456100" cy="24561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5" name="Google Shape;845;p43"/>
            <p:cNvGrpSpPr/>
            <p:nvPr/>
          </p:nvGrpSpPr>
          <p:grpSpPr>
            <a:xfrm>
              <a:off x="2669642" y="2449833"/>
              <a:ext cx="2039700" cy="1782420"/>
              <a:chOff x="1190625" y="551850"/>
              <a:chExt cx="5254250" cy="4591500"/>
            </a:xfrm>
          </p:grpSpPr>
          <p:sp>
            <p:nvSpPr>
              <p:cNvPr id="846" name="Google Shape;846;p43"/>
              <p:cNvSpPr/>
              <p:nvPr/>
            </p:nvSpPr>
            <p:spPr>
              <a:xfrm>
                <a:off x="1464625" y="3979100"/>
                <a:ext cx="813875" cy="749100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29964" extrusionOk="0">
                    <a:moveTo>
                      <a:pt x="15738" y="0"/>
                    </a:moveTo>
                    <a:cubicBezTo>
                      <a:pt x="12930" y="0"/>
                      <a:pt x="10102" y="889"/>
                      <a:pt x="7699" y="2728"/>
                    </a:cubicBezTo>
                    <a:lnTo>
                      <a:pt x="6981" y="3283"/>
                    </a:lnTo>
                    <a:cubicBezTo>
                      <a:pt x="1142" y="7719"/>
                      <a:pt x="0" y="16070"/>
                      <a:pt x="4437" y="21941"/>
                    </a:cubicBezTo>
                    <a:lnTo>
                      <a:pt x="9949" y="29150"/>
                    </a:lnTo>
                    <a:cubicBezTo>
                      <a:pt x="10351" y="29686"/>
                      <a:pt x="10966" y="29964"/>
                      <a:pt x="11589" y="29964"/>
                    </a:cubicBezTo>
                    <a:cubicBezTo>
                      <a:pt x="12030" y="29964"/>
                      <a:pt x="12475" y="29825"/>
                      <a:pt x="12853" y="29542"/>
                    </a:cubicBezTo>
                    <a:lnTo>
                      <a:pt x="31446" y="15385"/>
                    </a:lnTo>
                    <a:cubicBezTo>
                      <a:pt x="32359" y="14700"/>
                      <a:pt x="32555" y="13395"/>
                      <a:pt x="31837" y="12482"/>
                    </a:cubicBezTo>
                    <a:lnTo>
                      <a:pt x="26357" y="5273"/>
                    </a:lnTo>
                    <a:cubicBezTo>
                      <a:pt x="23727" y="1818"/>
                      <a:pt x="19753" y="0"/>
                      <a:pt x="157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43"/>
              <p:cNvSpPr/>
              <p:nvPr/>
            </p:nvSpPr>
            <p:spPr>
              <a:xfrm>
                <a:off x="4464025" y="829525"/>
                <a:ext cx="1036500" cy="9611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8446" extrusionOk="0">
                    <a:moveTo>
                      <a:pt x="11377" y="0"/>
                    </a:moveTo>
                    <a:cubicBezTo>
                      <a:pt x="9010" y="0"/>
                      <a:pt x="6644" y="292"/>
                      <a:pt x="4339" y="874"/>
                    </a:cubicBezTo>
                    <a:cubicBezTo>
                      <a:pt x="3393" y="1135"/>
                      <a:pt x="2642" y="1885"/>
                      <a:pt x="2381" y="2831"/>
                    </a:cubicBezTo>
                    <a:cubicBezTo>
                      <a:pt x="0" y="12258"/>
                      <a:pt x="2479" y="22697"/>
                      <a:pt x="9884" y="30069"/>
                    </a:cubicBezTo>
                    <a:cubicBezTo>
                      <a:pt x="15453" y="35663"/>
                      <a:pt x="22772" y="38446"/>
                      <a:pt x="30083" y="38446"/>
                    </a:cubicBezTo>
                    <a:cubicBezTo>
                      <a:pt x="32450" y="38446"/>
                      <a:pt x="34816" y="38154"/>
                      <a:pt x="37122" y="37571"/>
                    </a:cubicBezTo>
                    <a:cubicBezTo>
                      <a:pt x="38100" y="37311"/>
                      <a:pt x="38818" y="36560"/>
                      <a:pt x="39079" y="35614"/>
                    </a:cubicBezTo>
                    <a:cubicBezTo>
                      <a:pt x="41460" y="26187"/>
                      <a:pt x="38981" y="15749"/>
                      <a:pt x="31576" y="8377"/>
                    </a:cubicBezTo>
                    <a:cubicBezTo>
                      <a:pt x="26007" y="2783"/>
                      <a:pt x="18688" y="0"/>
                      <a:pt x="11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43"/>
              <p:cNvSpPr/>
              <p:nvPr/>
            </p:nvSpPr>
            <p:spPr>
              <a:xfrm>
                <a:off x="5611425" y="2018000"/>
                <a:ext cx="750275" cy="828425"/>
              </a:xfrm>
              <a:custGeom>
                <a:avLst/>
                <a:gdLst/>
                <a:ahLst/>
                <a:cxnLst/>
                <a:rect l="l" t="t" r="r" b="b"/>
                <a:pathLst>
                  <a:path w="30011" h="33137" extrusionOk="0">
                    <a:moveTo>
                      <a:pt x="23582" y="1"/>
                    </a:moveTo>
                    <a:cubicBezTo>
                      <a:pt x="16432" y="1"/>
                      <a:pt x="9398" y="3409"/>
                      <a:pt x="5056" y="9768"/>
                    </a:cubicBezTo>
                    <a:cubicBezTo>
                      <a:pt x="424" y="16520"/>
                      <a:pt x="0" y="24936"/>
                      <a:pt x="3230" y="31884"/>
                    </a:cubicBezTo>
                    <a:cubicBezTo>
                      <a:pt x="3523" y="32569"/>
                      <a:pt x="4208" y="33058"/>
                      <a:pt x="4991" y="33091"/>
                    </a:cubicBezTo>
                    <a:cubicBezTo>
                      <a:pt x="5470" y="33121"/>
                      <a:pt x="5950" y="33137"/>
                      <a:pt x="6429" y="33137"/>
                    </a:cubicBezTo>
                    <a:cubicBezTo>
                      <a:pt x="13579" y="33137"/>
                      <a:pt x="20613" y="29729"/>
                      <a:pt x="24954" y="23370"/>
                    </a:cubicBezTo>
                    <a:cubicBezTo>
                      <a:pt x="29587" y="16618"/>
                      <a:pt x="30011" y="8202"/>
                      <a:pt x="26781" y="1254"/>
                    </a:cubicBezTo>
                    <a:cubicBezTo>
                      <a:pt x="26455" y="536"/>
                      <a:pt x="25770" y="79"/>
                      <a:pt x="25020" y="47"/>
                    </a:cubicBezTo>
                    <a:cubicBezTo>
                      <a:pt x="24541" y="16"/>
                      <a:pt x="24061" y="1"/>
                      <a:pt x="23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43"/>
              <p:cNvSpPr/>
              <p:nvPr/>
            </p:nvSpPr>
            <p:spPr>
              <a:xfrm>
                <a:off x="2054225" y="1413250"/>
                <a:ext cx="2868950" cy="2868925"/>
              </a:xfrm>
              <a:custGeom>
                <a:avLst/>
                <a:gdLst/>
                <a:ahLst/>
                <a:cxnLst/>
                <a:rect l="l" t="t" r="r" b="b"/>
                <a:pathLst>
                  <a:path w="114758" h="114757" extrusionOk="0">
                    <a:moveTo>
                      <a:pt x="57379" y="0"/>
                    </a:moveTo>
                    <a:cubicBezTo>
                      <a:pt x="25672" y="0"/>
                      <a:pt x="0" y="25705"/>
                      <a:pt x="0" y="57379"/>
                    </a:cubicBezTo>
                    <a:cubicBezTo>
                      <a:pt x="0" y="89052"/>
                      <a:pt x="25672" y="114757"/>
                      <a:pt x="57379" y="114757"/>
                    </a:cubicBezTo>
                    <a:cubicBezTo>
                      <a:pt x="89053" y="114757"/>
                      <a:pt x="114757" y="89052"/>
                      <a:pt x="114757" y="57379"/>
                    </a:cubicBezTo>
                    <a:cubicBezTo>
                      <a:pt x="114757" y="25705"/>
                      <a:pt x="89053" y="0"/>
                      <a:pt x="57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43"/>
              <p:cNvSpPr/>
              <p:nvPr/>
            </p:nvSpPr>
            <p:spPr>
              <a:xfrm>
                <a:off x="2054225" y="1771600"/>
                <a:ext cx="1597575" cy="2274900"/>
              </a:xfrm>
              <a:custGeom>
                <a:avLst/>
                <a:gdLst/>
                <a:ahLst/>
                <a:cxnLst/>
                <a:rect l="l" t="t" r="r" b="b"/>
                <a:pathLst>
                  <a:path w="63903" h="90996" extrusionOk="0">
                    <a:moveTo>
                      <a:pt x="31184" y="0"/>
                    </a:moveTo>
                    <a:cubicBezTo>
                      <a:pt x="30663" y="0"/>
                      <a:pt x="30137" y="70"/>
                      <a:pt x="29619" y="215"/>
                    </a:cubicBezTo>
                    <a:lnTo>
                      <a:pt x="15006" y="4325"/>
                    </a:lnTo>
                    <a:cubicBezTo>
                      <a:pt x="5676" y="14535"/>
                      <a:pt x="0" y="28137"/>
                      <a:pt x="0" y="43045"/>
                    </a:cubicBezTo>
                    <a:cubicBezTo>
                      <a:pt x="0" y="63073"/>
                      <a:pt x="10276" y="80721"/>
                      <a:pt x="25835" y="90996"/>
                    </a:cubicBezTo>
                    <a:cubicBezTo>
                      <a:pt x="28086" y="87375"/>
                      <a:pt x="30565" y="83363"/>
                      <a:pt x="32555" y="80068"/>
                    </a:cubicBezTo>
                    <a:cubicBezTo>
                      <a:pt x="34969" y="76088"/>
                      <a:pt x="34349" y="70967"/>
                      <a:pt x="31087" y="67640"/>
                    </a:cubicBezTo>
                    <a:lnTo>
                      <a:pt x="24074" y="60529"/>
                    </a:lnTo>
                    <a:cubicBezTo>
                      <a:pt x="22182" y="58637"/>
                      <a:pt x="21138" y="56060"/>
                      <a:pt x="21138" y="53385"/>
                    </a:cubicBezTo>
                    <a:lnTo>
                      <a:pt x="21138" y="48459"/>
                    </a:lnTo>
                    <a:cubicBezTo>
                      <a:pt x="21138" y="44839"/>
                      <a:pt x="23063" y="41479"/>
                      <a:pt x="26194" y="39652"/>
                    </a:cubicBezTo>
                    <a:lnTo>
                      <a:pt x="61000" y="19428"/>
                    </a:lnTo>
                    <a:cubicBezTo>
                      <a:pt x="62794" y="18384"/>
                      <a:pt x="63903" y="16459"/>
                      <a:pt x="63903" y="14404"/>
                    </a:cubicBezTo>
                    <a:cubicBezTo>
                      <a:pt x="63903" y="11175"/>
                      <a:pt x="61293" y="8598"/>
                      <a:pt x="58096" y="8598"/>
                    </a:cubicBezTo>
                    <a:lnTo>
                      <a:pt x="43744" y="8598"/>
                    </a:lnTo>
                    <a:cubicBezTo>
                      <a:pt x="42015" y="8598"/>
                      <a:pt x="40351" y="7815"/>
                      <a:pt x="39275" y="6478"/>
                    </a:cubicBezTo>
                    <a:lnTo>
                      <a:pt x="35654" y="2107"/>
                    </a:lnTo>
                    <a:cubicBezTo>
                      <a:pt x="34554" y="756"/>
                      <a:pt x="32897" y="0"/>
                      <a:pt x="311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43"/>
              <p:cNvSpPr/>
              <p:nvPr/>
            </p:nvSpPr>
            <p:spPr>
              <a:xfrm>
                <a:off x="3698275" y="2607125"/>
                <a:ext cx="1224900" cy="1623675"/>
              </a:xfrm>
              <a:custGeom>
                <a:avLst/>
                <a:gdLst/>
                <a:ahLst/>
                <a:cxnLst/>
                <a:rect l="l" t="t" r="r" b="b"/>
                <a:pathLst>
                  <a:path w="48996" h="64947" extrusionOk="0">
                    <a:moveTo>
                      <a:pt x="7274" y="1"/>
                    </a:moveTo>
                    <a:cubicBezTo>
                      <a:pt x="3262" y="1"/>
                      <a:pt x="0" y="3263"/>
                      <a:pt x="0" y="7275"/>
                    </a:cubicBezTo>
                    <a:lnTo>
                      <a:pt x="0" y="16865"/>
                    </a:lnTo>
                    <a:cubicBezTo>
                      <a:pt x="0" y="20877"/>
                      <a:pt x="3262" y="24139"/>
                      <a:pt x="7274" y="24139"/>
                    </a:cubicBezTo>
                    <a:lnTo>
                      <a:pt x="12396" y="24139"/>
                    </a:lnTo>
                    <a:cubicBezTo>
                      <a:pt x="15560" y="24139"/>
                      <a:pt x="18235" y="26553"/>
                      <a:pt x="18528" y="29717"/>
                    </a:cubicBezTo>
                    <a:lnTo>
                      <a:pt x="18757" y="31870"/>
                    </a:lnTo>
                    <a:cubicBezTo>
                      <a:pt x="18920" y="33501"/>
                      <a:pt x="18398" y="35165"/>
                      <a:pt x="17321" y="36437"/>
                    </a:cubicBezTo>
                    <a:lnTo>
                      <a:pt x="9525" y="45766"/>
                    </a:lnTo>
                    <a:cubicBezTo>
                      <a:pt x="7829" y="47821"/>
                      <a:pt x="6883" y="50398"/>
                      <a:pt x="6883" y="53073"/>
                    </a:cubicBezTo>
                    <a:lnTo>
                      <a:pt x="6883" y="64947"/>
                    </a:lnTo>
                    <a:cubicBezTo>
                      <a:pt x="31152" y="58260"/>
                      <a:pt x="48995" y="36013"/>
                      <a:pt x="48995" y="9624"/>
                    </a:cubicBezTo>
                    <a:cubicBezTo>
                      <a:pt x="48995" y="6329"/>
                      <a:pt x="48702" y="3132"/>
                      <a:pt x="481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43"/>
              <p:cNvSpPr/>
              <p:nvPr/>
            </p:nvSpPr>
            <p:spPr>
              <a:xfrm>
                <a:off x="1190625" y="551850"/>
                <a:ext cx="5254250" cy="4591500"/>
              </a:xfrm>
              <a:custGeom>
                <a:avLst/>
                <a:gdLst/>
                <a:ahLst/>
                <a:cxnLst/>
                <a:rect l="l" t="t" r="r" b="b"/>
                <a:pathLst>
                  <a:path w="210170" h="183660" extrusionOk="0">
                    <a:moveTo>
                      <a:pt x="142245" y="14172"/>
                    </a:moveTo>
                    <a:cubicBezTo>
                      <a:pt x="148963" y="14172"/>
                      <a:pt x="155540" y="16810"/>
                      <a:pt x="160392" y="21637"/>
                    </a:cubicBezTo>
                    <a:cubicBezTo>
                      <a:pt x="165774" y="27019"/>
                      <a:pt x="168416" y="34554"/>
                      <a:pt x="167731" y="42057"/>
                    </a:cubicBezTo>
                    <a:lnTo>
                      <a:pt x="151487" y="25779"/>
                    </a:lnTo>
                    <a:cubicBezTo>
                      <a:pt x="150883" y="25192"/>
                      <a:pt x="150100" y="24899"/>
                      <a:pt x="149317" y="24899"/>
                    </a:cubicBezTo>
                    <a:cubicBezTo>
                      <a:pt x="148535" y="24899"/>
                      <a:pt x="147752" y="25192"/>
                      <a:pt x="147148" y="25779"/>
                    </a:cubicBezTo>
                    <a:cubicBezTo>
                      <a:pt x="145941" y="26986"/>
                      <a:pt x="145941" y="28911"/>
                      <a:pt x="147148" y="30118"/>
                    </a:cubicBezTo>
                    <a:lnTo>
                      <a:pt x="163393" y="46362"/>
                    </a:lnTo>
                    <a:cubicBezTo>
                      <a:pt x="162617" y="46434"/>
                      <a:pt x="161840" y="46469"/>
                      <a:pt x="161065" y="46469"/>
                    </a:cubicBezTo>
                    <a:cubicBezTo>
                      <a:pt x="154380" y="46469"/>
                      <a:pt x="147829" y="43846"/>
                      <a:pt x="143005" y="39023"/>
                    </a:cubicBezTo>
                    <a:cubicBezTo>
                      <a:pt x="136710" y="32760"/>
                      <a:pt x="134166" y="23529"/>
                      <a:pt x="136253" y="14884"/>
                    </a:cubicBezTo>
                    <a:cubicBezTo>
                      <a:pt x="138235" y="14406"/>
                      <a:pt x="140246" y="14172"/>
                      <a:pt x="142245" y="14172"/>
                    </a:cubicBezTo>
                    <a:close/>
                    <a:moveTo>
                      <a:pt x="200440" y="61682"/>
                    </a:moveTo>
                    <a:cubicBezTo>
                      <a:pt x="200660" y="61682"/>
                      <a:pt x="200881" y="61686"/>
                      <a:pt x="201101" y="61694"/>
                    </a:cubicBezTo>
                    <a:cubicBezTo>
                      <a:pt x="203678" y="67761"/>
                      <a:pt x="203026" y="74840"/>
                      <a:pt x="199275" y="80287"/>
                    </a:cubicBezTo>
                    <a:cubicBezTo>
                      <a:pt x="196306" y="84658"/>
                      <a:pt x="191642" y="87561"/>
                      <a:pt x="186488" y="88442"/>
                    </a:cubicBezTo>
                    <a:lnTo>
                      <a:pt x="195882" y="74774"/>
                    </a:lnTo>
                    <a:cubicBezTo>
                      <a:pt x="196828" y="73372"/>
                      <a:pt x="196469" y="71447"/>
                      <a:pt x="195067" y="70501"/>
                    </a:cubicBezTo>
                    <a:cubicBezTo>
                      <a:pt x="194538" y="70145"/>
                      <a:pt x="193941" y="69974"/>
                      <a:pt x="193350" y="69974"/>
                    </a:cubicBezTo>
                    <a:cubicBezTo>
                      <a:pt x="192373" y="69974"/>
                      <a:pt x="191416" y="70442"/>
                      <a:pt x="190826" y="71317"/>
                    </a:cubicBezTo>
                    <a:lnTo>
                      <a:pt x="181464" y="84984"/>
                    </a:lnTo>
                    <a:cubicBezTo>
                      <a:pt x="180420" y="79896"/>
                      <a:pt x="181432" y="74481"/>
                      <a:pt x="184433" y="70110"/>
                    </a:cubicBezTo>
                    <a:cubicBezTo>
                      <a:pt x="188027" y="64845"/>
                      <a:pt x="194089" y="61682"/>
                      <a:pt x="200440" y="61682"/>
                    </a:cubicBezTo>
                    <a:close/>
                    <a:moveTo>
                      <a:pt x="91923" y="37522"/>
                    </a:moveTo>
                    <a:cubicBezTo>
                      <a:pt x="117529" y="37522"/>
                      <a:pt x="139026" y="55300"/>
                      <a:pt x="144767" y="79145"/>
                    </a:cubicBezTo>
                    <a:lnTo>
                      <a:pt x="129631" y="79145"/>
                    </a:lnTo>
                    <a:cubicBezTo>
                      <a:pt x="127935" y="79145"/>
                      <a:pt x="126565" y="80515"/>
                      <a:pt x="126565" y="82212"/>
                    </a:cubicBezTo>
                    <a:cubicBezTo>
                      <a:pt x="126565" y="83908"/>
                      <a:pt x="127935" y="85278"/>
                      <a:pt x="129631" y="85278"/>
                    </a:cubicBezTo>
                    <a:lnTo>
                      <a:pt x="145843" y="85278"/>
                    </a:lnTo>
                    <a:cubicBezTo>
                      <a:pt x="148942" y="110689"/>
                      <a:pt x="133872" y="134469"/>
                      <a:pt x="110255" y="142983"/>
                    </a:cubicBezTo>
                    <a:lnTo>
                      <a:pt x="110255" y="135317"/>
                    </a:lnTo>
                    <a:cubicBezTo>
                      <a:pt x="110255" y="133360"/>
                      <a:pt x="110940" y="131435"/>
                      <a:pt x="112212" y="129935"/>
                    </a:cubicBezTo>
                    <a:lnTo>
                      <a:pt x="120008" y="120605"/>
                    </a:lnTo>
                    <a:cubicBezTo>
                      <a:pt x="121574" y="118713"/>
                      <a:pt x="122357" y="116234"/>
                      <a:pt x="122096" y="113788"/>
                    </a:cubicBezTo>
                    <a:lnTo>
                      <a:pt x="121900" y="111635"/>
                    </a:lnTo>
                    <a:cubicBezTo>
                      <a:pt x="121411" y="106872"/>
                      <a:pt x="117464" y="103284"/>
                      <a:pt x="112702" y="103284"/>
                    </a:cubicBezTo>
                    <a:lnTo>
                      <a:pt x="107580" y="103284"/>
                    </a:lnTo>
                    <a:cubicBezTo>
                      <a:pt x="105264" y="103284"/>
                      <a:pt x="103372" y="101392"/>
                      <a:pt x="103372" y="99076"/>
                    </a:cubicBezTo>
                    <a:lnTo>
                      <a:pt x="103372" y="89486"/>
                    </a:lnTo>
                    <a:cubicBezTo>
                      <a:pt x="103372" y="87137"/>
                      <a:pt x="105264" y="85278"/>
                      <a:pt x="107580" y="85278"/>
                    </a:cubicBezTo>
                    <a:lnTo>
                      <a:pt x="115344" y="85278"/>
                    </a:lnTo>
                    <a:cubicBezTo>
                      <a:pt x="117040" y="85278"/>
                      <a:pt x="118410" y="83908"/>
                      <a:pt x="118410" y="82212"/>
                    </a:cubicBezTo>
                    <a:cubicBezTo>
                      <a:pt x="118410" y="80515"/>
                      <a:pt x="117040" y="79145"/>
                      <a:pt x="115344" y="79145"/>
                    </a:cubicBezTo>
                    <a:lnTo>
                      <a:pt x="107580" y="79145"/>
                    </a:lnTo>
                    <a:cubicBezTo>
                      <a:pt x="101904" y="79145"/>
                      <a:pt x="97272" y="83777"/>
                      <a:pt x="97272" y="89486"/>
                    </a:cubicBezTo>
                    <a:lnTo>
                      <a:pt x="97272" y="99076"/>
                    </a:lnTo>
                    <a:cubicBezTo>
                      <a:pt x="97272" y="104785"/>
                      <a:pt x="101904" y="109417"/>
                      <a:pt x="107580" y="109417"/>
                    </a:cubicBezTo>
                    <a:lnTo>
                      <a:pt x="112702" y="109417"/>
                    </a:lnTo>
                    <a:cubicBezTo>
                      <a:pt x="114300" y="109417"/>
                      <a:pt x="115637" y="110624"/>
                      <a:pt x="115801" y="112222"/>
                    </a:cubicBezTo>
                    <a:lnTo>
                      <a:pt x="116029" y="114375"/>
                    </a:lnTo>
                    <a:cubicBezTo>
                      <a:pt x="116094" y="115190"/>
                      <a:pt x="115833" y="116039"/>
                      <a:pt x="115311" y="116691"/>
                    </a:cubicBezTo>
                    <a:lnTo>
                      <a:pt x="107515" y="126020"/>
                    </a:lnTo>
                    <a:cubicBezTo>
                      <a:pt x="105330" y="128597"/>
                      <a:pt x="104123" y="131924"/>
                      <a:pt x="104123" y="135317"/>
                    </a:cubicBezTo>
                    <a:lnTo>
                      <a:pt x="104123" y="144777"/>
                    </a:lnTo>
                    <a:cubicBezTo>
                      <a:pt x="100208" y="145690"/>
                      <a:pt x="96131" y="146147"/>
                      <a:pt x="91923" y="146147"/>
                    </a:cubicBezTo>
                    <a:cubicBezTo>
                      <a:pt x="81974" y="146147"/>
                      <a:pt x="72644" y="143472"/>
                      <a:pt x="64620" y="138775"/>
                    </a:cubicBezTo>
                    <a:cubicBezTo>
                      <a:pt x="66153" y="136295"/>
                      <a:pt x="67849" y="133523"/>
                      <a:pt x="69709" y="130456"/>
                    </a:cubicBezTo>
                    <a:cubicBezTo>
                      <a:pt x="72840" y="125270"/>
                      <a:pt x="72057" y="118615"/>
                      <a:pt x="67817" y="114310"/>
                    </a:cubicBezTo>
                    <a:lnTo>
                      <a:pt x="60803" y="107199"/>
                    </a:lnTo>
                    <a:cubicBezTo>
                      <a:pt x="59466" y="105828"/>
                      <a:pt x="58748" y="104067"/>
                      <a:pt x="58748" y="102175"/>
                    </a:cubicBezTo>
                    <a:lnTo>
                      <a:pt x="58748" y="97249"/>
                    </a:lnTo>
                    <a:cubicBezTo>
                      <a:pt x="58748" y="94705"/>
                      <a:pt x="60118" y="92356"/>
                      <a:pt x="62304" y="91084"/>
                    </a:cubicBezTo>
                    <a:lnTo>
                      <a:pt x="97077" y="70860"/>
                    </a:lnTo>
                    <a:cubicBezTo>
                      <a:pt x="99817" y="69262"/>
                      <a:pt x="101513" y="66326"/>
                      <a:pt x="101513" y="63194"/>
                    </a:cubicBezTo>
                    <a:cubicBezTo>
                      <a:pt x="101513" y="58301"/>
                      <a:pt x="97533" y="54322"/>
                      <a:pt x="92640" y="54322"/>
                    </a:cubicBezTo>
                    <a:lnTo>
                      <a:pt x="78288" y="54322"/>
                    </a:lnTo>
                    <a:cubicBezTo>
                      <a:pt x="77472" y="54322"/>
                      <a:pt x="76689" y="53963"/>
                      <a:pt x="76167" y="53311"/>
                    </a:cubicBezTo>
                    <a:lnTo>
                      <a:pt x="72579" y="48939"/>
                    </a:lnTo>
                    <a:cubicBezTo>
                      <a:pt x="70889" y="46877"/>
                      <a:pt x="68367" y="45723"/>
                      <a:pt x="65761" y="45723"/>
                    </a:cubicBezTo>
                    <a:cubicBezTo>
                      <a:pt x="64946" y="45723"/>
                      <a:pt x="64123" y="45836"/>
                      <a:pt x="63315" y="46069"/>
                    </a:cubicBezTo>
                    <a:lnTo>
                      <a:pt x="62173" y="46395"/>
                    </a:lnTo>
                    <a:lnTo>
                      <a:pt x="62173" y="46395"/>
                    </a:lnTo>
                    <a:cubicBezTo>
                      <a:pt x="71013" y="40589"/>
                      <a:pt x="81289" y="37522"/>
                      <a:pt x="91923" y="37522"/>
                    </a:cubicBezTo>
                    <a:close/>
                    <a:moveTo>
                      <a:pt x="26704" y="140176"/>
                    </a:moveTo>
                    <a:cubicBezTo>
                      <a:pt x="29797" y="140176"/>
                      <a:pt x="32854" y="141571"/>
                      <a:pt x="34871" y="144222"/>
                    </a:cubicBezTo>
                    <a:lnTo>
                      <a:pt x="39796" y="150648"/>
                    </a:lnTo>
                    <a:cubicBezTo>
                      <a:pt x="36143" y="153421"/>
                      <a:pt x="26487" y="160760"/>
                      <a:pt x="22736" y="163631"/>
                    </a:cubicBezTo>
                    <a:lnTo>
                      <a:pt x="17843" y="157172"/>
                    </a:lnTo>
                    <a:cubicBezTo>
                      <a:pt x="14418" y="152671"/>
                      <a:pt x="15299" y="146212"/>
                      <a:pt x="19800" y="142787"/>
                    </a:cubicBezTo>
                    <a:lnTo>
                      <a:pt x="20518" y="142265"/>
                    </a:lnTo>
                    <a:cubicBezTo>
                      <a:pt x="22369" y="140857"/>
                      <a:pt x="24545" y="140176"/>
                      <a:pt x="26704" y="140176"/>
                    </a:cubicBezTo>
                    <a:close/>
                    <a:moveTo>
                      <a:pt x="87873" y="1"/>
                    </a:moveTo>
                    <a:cubicBezTo>
                      <a:pt x="87755" y="1"/>
                      <a:pt x="87637" y="4"/>
                      <a:pt x="87519" y="10"/>
                    </a:cubicBezTo>
                    <a:cubicBezTo>
                      <a:pt x="63902" y="1119"/>
                      <a:pt x="41884" y="11166"/>
                      <a:pt x="25476" y="28291"/>
                    </a:cubicBezTo>
                    <a:cubicBezTo>
                      <a:pt x="9068" y="45482"/>
                      <a:pt x="0" y="68055"/>
                      <a:pt x="0" y="91835"/>
                    </a:cubicBezTo>
                    <a:cubicBezTo>
                      <a:pt x="0" y="108993"/>
                      <a:pt x="4730" y="125661"/>
                      <a:pt x="13700" y="140145"/>
                    </a:cubicBezTo>
                    <a:cubicBezTo>
                      <a:pt x="8677" y="145886"/>
                      <a:pt x="8188" y="154595"/>
                      <a:pt x="12983" y="160891"/>
                    </a:cubicBezTo>
                    <a:lnTo>
                      <a:pt x="18463" y="168100"/>
                    </a:lnTo>
                    <a:cubicBezTo>
                      <a:pt x="19482" y="169426"/>
                      <a:pt x="21022" y="170130"/>
                      <a:pt x="22576" y="170130"/>
                    </a:cubicBezTo>
                    <a:cubicBezTo>
                      <a:pt x="23658" y="170130"/>
                      <a:pt x="24748" y="169788"/>
                      <a:pt x="25672" y="169078"/>
                    </a:cubicBezTo>
                    <a:lnTo>
                      <a:pt x="26585" y="168361"/>
                    </a:lnTo>
                    <a:lnTo>
                      <a:pt x="31511" y="174852"/>
                    </a:lnTo>
                    <a:cubicBezTo>
                      <a:pt x="32126" y="175641"/>
                      <a:pt x="33048" y="176055"/>
                      <a:pt x="33975" y="176055"/>
                    </a:cubicBezTo>
                    <a:cubicBezTo>
                      <a:pt x="34620" y="176055"/>
                      <a:pt x="35268" y="175854"/>
                      <a:pt x="35817" y="175439"/>
                    </a:cubicBezTo>
                    <a:cubicBezTo>
                      <a:pt x="37154" y="174395"/>
                      <a:pt x="37415" y="172503"/>
                      <a:pt x="36371" y="171133"/>
                    </a:cubicBezTo>
                    <a:lnTo>
                      <a:pt x="31446" y="164675"/>
                    </a:lnTo>
                    <a:lnTo>
                      <a:pt x="38491" y="159325"/>
                    </a:lnTo>
                    <a:lnTo>
                      <a:pt x="43417" y="165784"/>
                    </a:lnTo>
                    <a:cubicBezTo>
                      <a:pt x="44013" y="166572"/>
                      <a:pt x="44927" y="166987"/>
                      <a:pt x="45851" y="166987"/>
                    </a:cubicBezTo>
                    <a:cubicBezTo>
                      <a:pt x="46494" y="166987"/>
                      <a:pt x="47141" y="166786"/>
                      <a:pt x="47690" y="166371"/>
                    </a:cubicBezTo>
                    <a:cubicBezTo>
                      <a:pt x="49060" y="165360"/>
                      <a:pt x="49289" y="163435"/>
                      <a:pt x="48277" y="162098"/>
                    </a:cubicBezTo>
                    <a:lnTo>
                      <a:pt x="43352" y="155606"/>
                    </a:lnTo>
                    <a:lnTo>
                      <a:pt x="44265" y="154921"/>
                    </a:lnTo>
                    <a:cubicBezTo>
                      <a:pt x="46516" y="153193"/>
                      <a:pt x="46973" y="149963"/>
                      <a:pt x="45244" y="147712"/>
                    </a:cubicBezTo>
                    <a:lnTo>
                      <a:pt x="39764" y="140503"/>
                    </a:lnTo>
                    <a:cubicBezTo>
                      <a:pt x="36547" y="136270"/>
                      <a:pt x="31666" y="134056"/>
                      <a:pt x="26726" y="134056"/>
                    </a:cubicBezTo>
                    <a:cubicBezTo>
                      <a:pt x="23902" y="134056"/>
                      <a:pt x="21058" y="134780"/>
                      <a:pt x="18495" y="136263"/>
                    </a:cubicBezTo>
                    <a:cubicBezTo>
                      <a:pt x="10373" y="122889"/>
                      <a:pt x="6133" y="107590"/>
                      <a:pt x="6133" y="91835"/>
                    </a:cubicBezTo>
                    <a:cubicBezTo>
                      <a:pt x="6133" y="69620"/>
                      <a:pt x="14581" y="48581"/>
                      <a:pt x="29912" y="32532"/>
                    </a:cubicBezTo>
                    <a:cubicBezTo>
                      <a:pt x="45211" y="16548"/>
                      <a:pt x="65762" y="7153"/>
                      <a:pt x="87813" y="6110"/>
                    </a:cubicBezTo>
                    <a:cubicBezTo>
                      <a:pt x="88400" y="6110"/>
                      <a:pt x="88857" y="6566"/>
                      <a:pt x="88857" y="7153"/>
                    </a:cubicBezTo>
                    <a:lnTo>
                      <a:pt x="88857" y="31488"/>
                    </a:lnTo>
                    <a:cubicBezTo>
                      <a:pt x="77668" y="32042"/>
                      <a:pt x="66969" y="35631"/>
                      <a:pt x="57737" y="41991"/>
                    </a:cubicBezTo>
                    <a:cubicBezTo>
                      <a:pt x="47886" y="48776"/>
                      <a:pt x="40318" y="58171"/>
                      <a:pt x="35849" y="69229"/>
                    </a:cubicBezTo>
                    <a:cubicBezTo>
                      <a:pt x="35229" y="70795"/>
                      <a:pt x="35980" y="72589"/>
                      <a:pt x="37545" y="73209"/>
                    </a:cubicBezTo>
                    <a:cubicBezTo>
                      <a:pt x="37918" y="73356"/>
                      <a:pt x="38302" y="73426"/>
                      <a:pt x="38681" y="73426"/>
                    </a:cubicBezTo>
                    <a:cubicBezTo>
                      <a:pt x="39898" y="73426"/>
                      <a:pt x="41053" y="72706"/>
                      <a:pt x="41525" y="71512"/>
                    </a:cubicBezTo>
                    <a:cubicBezTo>
                      <a:pt x="43874" y="65739"/>
                      <a:pt x="47136" y="60454"/>
                      <a:pt x="51246" y="55822"/>
                    </a:cubicBezTo>
                    <a:lnTo>
                      <a:pt x="64979" y="51940"/>
                    </a:lnTo>
                    <a:cubicBezTo>
                      <a:pt x="65221" y="51872"/>
                      <a:pt x="65468" y="51839"/>
                      <a:pt x="65713" y="51839"/>
                    </a:cubicBezTo>
                    <a:cubicBezTo>
                      <a:pt x="66527" y="51839"/>
                      <a:pt x="67323" y="52202"/>
                      <a:pt x="67849" y="52854"/>
                    </a:cubicBezTo>
                    <a:lnTo>
                      <a:pt x="71438" y="57192"/>
                    </a:lnTo>
                    <a:cubicBezTo>
                      <a:pt x="73134" y="59247"/>
                      <a:pt x="75645" y="60422"/>
                      <a:pt x="78288" y="60422"/>
                    </a:cubicBezTo>
                    <a:lnTo>
                      <a:pt x="92640" y="60422"/>
                    </a:lnTo>
                    <a:cubicBezTo>
                      <a:pt x="95413" y="60422"/>
                      <a:pt x="96457" y="64140"/>
                      <a:pt x="94010" y="65543"/>
                    </a:cubicBezTo>
                    <a:lnTo>
                      <a:pt x="59205" y="85800"/>
                    </a:lnTo>
                    <a:cubicBezTo>
                      <a:pt x="55160" y="88149"/>
                      <a:pt x="52616" y="92552"/>
                      <a:pt x="52616" y="97249"/>
                    </a:cubicBezTo>
                    <a:lnTo>
                      <a:pt x="52616" y="102175"/>
                    </a:lnTo>
                    <a:cubicBezTo>
                      <a:pt x="52616" y="105665"/>
                      <a:pt x="53986" y="108993"/>
                      <a:pt x="56432" y="111472"/>
                    </a:cubicBezTo>
                    <a:lnTo>
                      <a:pt x="63446" y="118583"/>
                    </a:lnTo>
                    <a:cubicBezTo>
                      <a:pt x="65762" y="120931"/>
                      <a:pt x="66153" y="124487"/>
                      <a:pt x="64489" y="127292"/>
                    </a:cubicBezTo>
                    <a:cubicBezTo>
                      <a:pt x="62663" y="130293"/>
                      <a:pt x="60999" y="133001"/>
                      <a:pt x="59499" y="135415"/>
                    </a:cubicBezTo>
                    <a:cubicBezTo>
                      <a:pt x="46222" y="125498"/>
                      <a:pt x="37611" y="109645"/>
                      <a:pt x="37611" y="91835"/>
                    </a:cubicBezTo>
                    <a:cubicBezTo>
                      <a:pt x="37611" y="89486"/>
                      <a:pt x="37741" y="87105"/>
                      <a:pt x="38067" y="84789"/>
                    </a:cubicBezTo>
                    <a:cubicBezTo>
                      <a:pt x="38263" y="83092"/>
                      <a:pt x="37089" y="81559"/>
                      <a:pt x="35425" y="81364"/>
                    </a:cubicBezTo>
                    <a:cubicBezTo>
                      <a:pt x="35283" y="81345"/>
                      <a:pt x="35143" y="81335"/>
                      <a:pt x="35004" y="81335"/>
                    </a:cubicBezTo>
                    <a:cubicBezTo>
                      <a:pt x="33482" y="81335"/>
                      <a:pt x="32179" y="82451"/>
                      <a:pt x="32000" y="84006"/>
                    </a:cubicBezTo>
                    <a:cubicBezTo>
                      <a:pt x="31641" y="86583"/>
                      <a:pt x="31478" y="89225"/>
                      <a:pt x="31478" y="91835"/>
                    </a:cubicBezTo>
                    <a:cubicBezTo>
                      <a:pt x="31478" y="124096"/>
                      <a:pt x="56889" y="150616"/>
                      <a:pt x="88857" y="152214"/>
                    </a:cubicBezTo>
                    <a:lnTo>
                      <a:pt x="88857" y="176516"/>
                    </a:lnTo>
                    <a:cubicBezTo>
                      <a:pt x="88857" y="178473"/>
                      <a:pt x="89672" y="180365"/>
                      <a:pt x="91075" y="181702"/>
                    </a:cubicBezTo>
                    <a:cubicBezTo>
                      <a:pt x="92412" y="182974"/>
                      <a:pt x="94141" y="183659"/>
                      <a:pt x="95968" y="183659"/>
                    </a:cubicBezTo>
                    <a:lnTo>
                      <a:pt x="96326" y="183659"/>
                    </a:lnTo>
                    <a:cubicBezTo>
                      <a:pt x="119943" y="182550"/>
                      <a:pt x="141962" y="172503"/>
                      <a:pt x="158369" y="155378"/>
                    </a:cubicBezTo>
                    <a:cubicBezTo>
                      <a:pt x="174092" y="138905"/>
                      <a:pt x="183063" y="117506"/>
                      <a:pt x="183780" y="94836"/>
                    </a:cubicBezTo>
                    <a:cubicBezTo>
                      <a:pt x="191968" y="94672"/>
                      <a:pt x="199699" y="90530"/>
                      <a:pt x="204331" y="83745"/>
                    </a:cubicBezTo>
                    <a:cubicBezTo>
                      <a:pt x="209387" y="76373"/>
                      <a:pt x="210170" y="66750"/>
                      <a:pt x="206419" y="58595"/>
                    </a:cubicBezTo>
                    <a:cubicBezTo>
                      <a:pt x="205636" y="56899"/>
                      <a:pt x="203939" y="55757"/>
                      <a:pt x="202047" y="55627"/>
                    </a:cubicBezTo>
                    <a:cubicBezTo>
                      <a:pt x="201528" y="55595"/>
                      <a:pt x="201010" y="55579"/>
                      <a:pt x="200494" y="55579"/>
                    </a:cubicBezTo>
                    <a:cubicBezTo>
                      <a:pt x="192506" y="55579"/>
                      <a:pt x="184903" y="59333"/>
                      <a:pt x="180062" y="65706"/>
                    </a:cubicBezTo>
                    <a:cubicBezTo>
                      <a:pt x="178268" y="59606"/>
                      <a:pt x="175854" y="53702"/>
                      <a:pt x="172787" y="48091"/>
                    </a:cubicBezTo>
                    <a:cubicBezTo>
                      <a:pt x="172885" y="47896"/>
                      <a:pt x="172951" y="47700"/>
                      <a:pt x="172983" y="47472"/>
                    </a:cubicBezTo>
                    <a:cubicBezTo>
                      <a:pt x="175723" y="36707"/>
                      <a:pt x="172559" y="25160"/>
                      <a:pt x="164698" y="17298"/>
                    </a:cubicBezTo>
                    <a:cubicBezTo>
                      <a:pt x="158719" y="11319"/>
                      <a:pt x="150552" y="8061"/>
                      <a:pt x="142231" y="8061"/>
                    </a:cubicBezTo>
                    <a:cubicBezTo>
                      <a:pt x="139657" y="8061"/>
                      <a:pt x="137068" y="8373"/>
                      <a:pt x="134524" y="9013"/>
                    </a:cubicBezTo>
                    <a:cubicBezTo>
                      <a:pt x="132502" y="9535"/>
                      <a:pt x="130904" y="11133"/>
                      <a:pt x="130382" y="13188"/>
                    </a:cubicBezTo>
                    <a:cubicBezTo>
                      <a:pt x="127642" y="23953"/>
                      <a:pt x="130838" y="35500"/>
                      <a:pt x="138667" y="43361"/>
                    </a:cubicBezTo>
                    <a:cubicBezTo>
                      <a:pt x="144636" y="49331"/>
                      <a:pt x="152791" y="52593"/>
                      <a:pt x="161110" y="52593"/>
                    </a:cubicBezTo>
                    <a:cubicBezTo>
                      <a:pt x="163360" y="52593"/>
                      <a:pt x="165611" y="52365"/>
                      <a:pt x="167862" y="51875"/>
                    </a:cubicBezTo>
                    <a:cubicBezTo>
                      <a:pt x="171580" y="58889"/>
                      <a:pt x="174255" y="66358"/>
                      <a:pt x="175886" y="74122"/>
                    </a:cubicBezTo>
                    <a:cubicBezTo>
                      <a:pt x="174255" y="79928"/>
                      <a:pt x="174712" y="86224"/>
                      <a:pt x="177289" y="91802"/>
                    </a:cubicBezTo>
                    <a:cubicBezTo>
                      <a:pt x="177419" y="92096"/>
                      <a:pt x="177550" y="92324"/>
                      <a:pt x="177713" y="92585"/>
                    </a:cubicBezTo>
                    <a:cubicBezTo>
                      <a:pt x="177550" y="114505"/>
                      <a:pt x="169101" y="135284"/>
                      <a:pt x="153933" y="151137"/>
                    </a:cubicBezTo>
                    <a:cubicBezTo>
                      <a:pt x="138634" y="167121"/>
                      <a:pt x="118084" y="176516"/>
                      <a:pt x="96033" y="177560"/>
                    </a:cubicBezTo>
                    <a:cubicBezTo>
                      <a:pt x="95674" y="177560"/>
                      <a:pt x="95446" y="177396"/>
                      <a:pt x="95315" y="177266"/>
                    </a:cubicBezTo>
                    <a:cubicBezTo>
                      <a:pt x="95185" y="177168"/>
                      <a:pt x="94989" y="176907"/>
                      <a:pt x="94989" y="176516"/>
                    </a:cubicBezTo>
                    <a:lnTo>
                      <a:pt x="94989" y="152214"/>
                    </a:lnTo>
                    <a:cubicBezTo>
                      <a:pt x="126859" y="150616"/>
                      <a:pt x="152367" y="124161"/>
                      <a:pt x="152367" y="91835"/>
                    </a:cubicBezTo>
                    <a:cubicBezTo>
                      <a:pt x="152367" y="61009"/>
                      <a:pt x="127674" y="33119"/>
                      <a:pt x="94989" y="31455"/>
                    </a:cubicBezTo>
                    <a:lnTo>
                      <a:pt x="94989" y="7153"/>
                    </a:lnTo>
                    <a:cubicBezTo>
                      <a:pt x="94989" y="5196"/>
                      <a:pt x="94174" y="3304"/>
                      <a:pt x="92771" y="1967"/>
                    </a:cubicBezTo>
                    <a:cubicBezTo>
                      <a:pt x="91422" y="710"/>
                      <a:pt x="89699" y="1"/>
                      <a:pt x="87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E467D31-6D75-6C43-6C79-368DA25D7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621" y="351926"/>
            <a:ext cx="6663194" cy="1400700"/>
          </a:xfrm>
        </p:spPr>
        <p:txBody>
          <a:bodyPr/>
          <a:lstStyle/>
          <a:p>
            <a:r>
              <a:rPr lang="fi-FI" dirty="0"/>
              <a:t>Kierrätys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68298FC-766D-F85E-2336-88BAC8891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839" y="1752626"/>
            <a:ext cx="7665058" cy="3029448"/>
          </a:xfrm>
        </p:spPr>
        <p:txBody>
          <a:bodyPr/>
          <a:lstStyle/>
          <a:p>
            <a:pPr algn="ctr"/>
            <a:r>
              <a:rPr lang="fi-FI" sz="2400" dirty="0"/>
              <a:t>Suomessa tulee pelkkää vaatejätettä joka vuosi n. 14kg / asukasta kohden.</a:t>
            </a:r>
          </a:p>
          <a:p>
            <a:pPr algn="ctr"/>
            <a:endParaRPr lang="fi-FI" sz="2400" dirty="0"/>
          </a:p>
          <a:p>
            <a:pPr algn="ctr"/>
            <a:r>
              <a:rPr lang="fi-FI" sz="2400" dirty="0"/>
              <a:t>Kuinka paljon vaatejätettä Suomessa tulee vuodessa yhteensä?</a:t>
            </a:r>
          </a:p>
          <a:p>
            <a:pPr algn="ctr"/>
            <a:endParaRPr lang="fi-FI" sz="2400" dirty="0"/>
          </a:p>
          <a:p>
            <a:pPr algn="ctr"/>
            <a:r>
              <a:rPr lang="fi-FI" sz="2400" b="1" dirty="0"/>
              <a:t>Kun tavarat </a:t>
            </a:r>
            <a:r>
              <a:rPr lang="fi-FI" sz="2400" b="1" i="1" dirty="0"/>
              <a:t>kierrätetään</a:t>
            </a:r>
            <a:r>
              <a:rPr lang="fi-FI" sz="2400" b="1" dirty="0"/>
              <a:t>, tarvitaan vähemmän luonnonvaroja.</a:t>
            </a:r>
          </a:p>
        </p:txBody>
      </p:sp>
    </p:spTree>
    <p:extLst>
      <p:ext uri="{BB962C8B-B14F-4D97-AF65-F5344CB8AC3E}">
        <p14:creationId xmlns:p14="http://schemas.microsoft.com/office/powerpoint/2010/main" val="379691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DC402E-A545-4753-4364-6884A7D75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87" y="1347837"/>
            <a:ext cx="7595738" cy="1538486"/>
          </a:xfrm>
        </p:spPr>
        <p:txBody>
          <a:bodyPr/>
          <a:lstStyle/>
          <a:p>
            <a:r>
              <a:rPr lang="fi-FI" sz="4000" i="1" dirty="0"/>
              <a:t>Lajittele</a:t>
            </a:r>
            <a:r>
              <a:rPr lang="fi-FI" sz="4000" dirty="0"/>
              <a:t> jätteet ensin oikein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80960DD-EDEC-A0D5-2F7D-6A7B3B9FF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5390" y="2501312"/>
            <a:ext cx="6252118" cy="939000"/>
          </a:xfrm>
        </p:spPr>
        <p:txBody>
          <a:bodyPr/>
          <a:lstStyle/>
          <a:p>
            <a:pPr algn="ctr"/>
            <a:r>
              <a:rPr lang="fi-FI" dirty="0"/>
              <a:t>Sitten materiaali voidaan käyttää uudelleen eli kierrättää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5DB56FA-9DCA-1001-B6A1-5CC5AD927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183" y="2970812"/>
            <a:ext cx="1755800" cy="17558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00FF544A-F094-86F7-D3E6-99A242FB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5" y="2190218"/>
            <a:ext cx="2500188" cy="250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018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292B2C-387D-8B8C-0B61-80E57393A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532" y="2856588"/>
            <a:ext cx="4463157" cy="939000"/>
          </a:xfrm>
        </p:spPr>
        <p:txBody>
          <a:bodyPr/>
          <a:lstStyle/>
          <a:p>
            <a:r>
              <a:rPr lang="fi-FI" dirty="0"/>
              <a:t>biojäte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73B52DDD-4491-8322-F23B-3A3A00AA12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4665" y="302150"/>
            <a:ext cx="3149335" cy="4552911"/>
          </a:xfrm>
        </p:spPr>
        <p:txBody>
          <a:bodyPr/>
          <a:lstStyle/>
          <a:p>
            <a:pPr algn="ctr"/>
            <a:endParaRPr lang="fi-FI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3E45316E-D02F-871A-875E-0797AF139C4B}"/>
              </a:ext>
            </a:extLst>
          </p:cNvPr>
          <p:cNvSpPr txBox="1"/>
          <p:nvPr/>
        </p:nvSpPr>
        <p:spPr>
          <a:xfrm rot="16200000">
            <a:off x="6039336" y="2351766"/>
            <a:ext cx="56633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dirty="0"/>
              <a:t>https://commons.wikimedia.org/wiki/File:Biodegradable_waste.jpg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4274633-B0C5-EEF5-CDFC-AB6FB99C42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26" t="12751" r="7391" b="7092"/>
          <a:stretch/>
        </p:blipFill>
        <p:spPr>
          <a:xfrm>
            <a:off x="1286256" y="0"/>
            <a:ext cx="7112529" cy="51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1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02F5F40-22B8-B635-65B7-02A49FC39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Paperi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F24E9169-FC5A-B492-2D3E-D6F1FCDCB5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28207AE-2C48-E61F-D157-7A25F6321B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4" t="10976" r="5825" b="5391"/>
          <a:stretch/>
        </p:blipFill>
        <p:spPr>
          <a:xfrm>
            <a:off x="920574" y="-63610"/>
            <a:ext cx="7324929" cy="522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8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6"/>
          <p:cNvSpPr txBox="1">
            <a:spLocks noGrp="1"/>
          </p:cNvSpPr>
          <p:nvPr>
            <p:ph type="ctrTitle"/>
          </p:nvPr>
        </p:nvSpPr>
        <p:spPr>
          <a:xfrm>
            <a:off x="1410900" y="2161050"/>
            <a:ext cx="63222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Inter Black"/>
                <a:ea typeface="Inter Black"/>
                <a:cs typeface="Inter Black"/>
                <a:sym typeface="Inter Black"/>
              </a:rPr>
              <a:t>KESTÄVÄ KEHITYS</a:t>
            </a:r>
            <a:endParaRPr sz="3600" b="1">
              <a:solidFill>
                <a:schemeClr val="accent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4" name="Google Shape;574;p36"/>
          <p:cNvSpPr txBox="1">
            <a:spLocks noGrp="1"/>
          </p:cNvSpPr>
          <p:nvPr>
            <p:ph type="subTitle" idx="1"/>
          </p:nvPr>
        </p:nvSpPr>
        <p:spPr>
          <a:xfrm>
            <a:off x="5046200" y="1548425"/>
            <a:ext cx="3799800" cy="51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sustainable development</a:t>
            </a:r>
            <a:endParaRPr sz="2200"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5" name="Google Shape;575;p36"/>
          <p:cNvSpPr txBox="1"/>
          <p:nvPr/>
        </p:nvSpPr>
        <p:spPr>
          <a:xfrm>
            <a:off x="2172875" y="15920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hållbar utveckling</a:t>
            </a:r>
            <a:endParaRPr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6" name="Google Shape;576;p36"/>
          <p:cNvSpPr txBox="1"/>
          <p:nvPr/>
        </p:nvSpPr>
        <p:spPr>
          <a:xfrm>
            <a:off x="5880400" y="2755038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تنمية مستدامة</a:t>
            </a:r>
            <a:endParaRPr sz="3400" b="1">
              <a:solidFill>
                <a:schemeClr val="accent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7" name="Google Shape;577;p36"/>
          <p:cNvSpPr txBox="1"/>
          <p:nvPr/>
        </p:nvSpPr>
        <p:spPr>
          <a:xfrm>
            <a:off x="142075" y="4086500"/>
            <a:ext cx="4680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sürdürülebilir kalkınma</a:t>
            </a:r>
            <a:endParaRPr sz="2200" b="1">
              <a:solidFill>
                <a:schemeClr val="accent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8" name="Google Shape;578;p36"/>
          <p:cNvSpPr txBox="1"/>
          <p:nvPr/>
        </p:nvSpPr>
        <p:spPr>
          <a:xfrm>
            <a:off x="5526925" y="922900"/>
            <a:ext cx="3237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устойчивое развитие</a:t>
            </a:r>
            <a:endParaRPr sz="2200" b="1">
              <a:solidFill>
                <a:schemeClr val="accent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79" name="Google Shape;579;p36"/>
          <p:cNvSpPr txBox="1"/>
          <p:nvPr/>
        </p:nvSpPr>
        <p:spPr>
          <a:xfrm>
            <a:off x="7023925" y="2161050"/>
            <a:ext cx="174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rPr>
              <a:t>सतत विकास</a:t>
            </a:r>
            <a:endParaRPr sz="2200" b="1">
              <a:solidFill>
                <a:schemeClr val="accent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0" name="Google Shape;580;p36"/>
          <p:cNvSpPr txBox="1"/>
          <p:nvPr/>
        </p:nvSpPr>
        <p:spPr>
          <a:xfrm>
            <a:off x="3472975" y="958613"/>
            <a:ext cx="1864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可持续发展</a:t>
            </a:r>
            <a:endParaRPr sz="2400" b="1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1" name="Google Shape;581;p36"/>
          <p:cNvSpPr txBox="1"/>
          <p:nvPr/>
        </p:nvSpPr>
        <p:spPr>
          <a:xfrm>
            <a:off x="319700" y="399700"/>
            <a:ext cx="2469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گەشەپێدانی بەردەوام</a:t>
            </a:r>
            <a:endParaRPr sz="2600" b="1">
              <a:solidFill>
                <a:schemeClr val="accent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2" name="Google Shape;582;p36"/>
          <p:cNvSpPr txBox="1"/>
          <p:nvPr/>
        </p:nvSpPr>
        <p:spPr>
          <a:xfrm>
            <a:off x="272350" y="2214925"/>
            <a:ext cx="1740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दिगो विकास</a:t>
            </a:r>
            <a:endParaRPr sz="2200" b="1">
              <a:solidFill>
                <a:schemeClr val="accent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3" name="Google Shape;583;p36"/>
          <p:cNvSpPr txBox="1"/>
          <p:nvPr/>
        </p:nvSpPr>
        <p:spPr>
          <a:xfrm>
            <a:off x="5846000" y="4071050"/>
            <a:ext cx="3000000" cy="6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 b="1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اغېزمنه پرمختيا</a:t>
            </a:r>
            <a:endParaRPr sz="2900" b="1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4" name="Google Shape;584;p36"/>
          <p:cNvSpPr txBox="1"/>
          <p:nvPr/>
        </p:nvSpPr>
        <p:spPr>
          <a:xfrm>
            <a:off x="210250" y="1513100"/>
            <a:ext cx="186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accent6"/>
                </a:solidFill>
                <a:latin typeface="Inter"/>
                <a:ea typeface="Inter"/>
                <a:cs typeface="Inter"/>
                <a:sym typeface="Inter"/>
              </a:rPr>
              <a:t>توسعه پایدار</a:t>
            </a:r>
            <a:endParaRPr sz="2800" b="1">
              <a:solidFill>
                <a:schemeClr val="accent6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5" name="Google Shape;585;p36"/>
          <p:cNvSpPr txBox="1"/>
          <p:nvPr/>
        </p:nvSpPr>
        <p:spPr>
          <a:xfrm>
            <a:off x="5172875" y="3484725"/>
            <a:ext cx="3799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rPr>
              <a:t>le développement durable</a:t>
            </a:r>
            <a:endParaRPr sz="2100" b="1">
              <a:solidFill>
                <a:schemeClr val="accent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6" name="Google Shape;586;p36"/>
          <p:cNvSpPr txBox="1"/>
          <p:nvPr/>
        </p:nvSpPr>
        <p:spPr>
          <a:xfrm>
            <a:off x="3072000" y="399700"/>
            <a:ext cx="229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horumar waara</a:t>
            </a:r>
            <a:endParaRPr sz="22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7" name="Google Shape;587;p36"/>
          <p:cNvSpPr txBox="1"/>
          <p:nvPr/>
        </p:nvSpPr>
        <p:spPr>
          <a:xfrm>
            <a:off x="5880400" y="399700"/>
            <a:ext cx="309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5"/>
                </a:solidFill>
                <a:latin typeface="Inter"/>
                <a:ea typeface="Inter"/>
                <a:cs typeface="Inter"/>
                <a:sym typeface="Inter"/>
              </a:rPr>
              <a:t>maendeleo endelevu</a:t>
            </a:r>
            <a:endParaRPr sz="2200" b="1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8" name="Google Shape;588;p36"/>
          <p:cNvSpPr txBox="1"/>
          <p:nvPr/>
        </p:nvSpPr>
        <p:spPr>
          <a:xfrm>
            <a:off x="3662400" y="2852200"/>
            <a:ext cx="2789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accent3"/>
                </a:solidFill>
                <a:latin typeface="Inter"/>
                <a:ea typeface="Inter"/>
                <a:cs typeface="Inter"/>
                <a:sym typeface="Inter"/>
              </a:rPr>
              <a:t>сталий розвиток</a:t>
            </a:r>
            <a:endParaRPr sz="1600" b="1">
              <a:solidFill>
                <a:schemeClr val="accent3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9" name="Google Shape;589;p36"/>
          <p:cNvSpPr txBox="1"/>
          <p:nvPr/>
        </p:nvSpPr>
        <p:spPr>
          <a:xfrm>
            <a:off x="283525" y="95755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rPr>
              <a:t>jätkusuutlik arendus</a:t>
            </a:r>
            <a:endParaRPr sz="2200" b="1">
              <a:solidFill>
                <a:schemeClr val="accent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0" name="Google Shape;590;p36"/>
          <p:cNvSpPr txBox="1"/>
          <p:nvPr/>
        </p:nvSpPr>
        <p:spPr>
          <a:xfrm>
            <a:off x="142075" y="2867650"/>
            <a:ext cx="33057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desarrollo sostenible</a:t>
            </a:r>
            <a:endParaRPr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1" name="Google Shape;591;p36"/>
          <p:cNvSpPr txBox="1"/>
          <p:nvPr/>
        </p:nvSpPr>
        <p:spPr>
          <a:xfrm>
            <a:off x="210250" y="3477075"/>
            <a:ext cx="4752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rPr>
              <a:t>masusuportahang pagpapaunlad</a:t>
            </a:r>
            <a:endParaRPr b="1">
              <a:solidFill>
                <a:schemeClr val="lt2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92" name="Google Shape;592;p36"/>
          <p:cNvSpPr txBox="1"/>
          <p:nvPr/>
        </p:nvSpPr>
        <p:spPr>
          <a:xfrm>
            <a:off x="3662400" y="4159375"/>
            <a:ext cx="2943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accent1"/>
                </a:solidFill>
                <a:latin typeface="Inter"/>
                <a:ea typeface="Inter"/>
                <a:cs typeface="Inter"/>
                <a:sym typeface="Inter"/>
              </a:rPr>
              <a:t>phát triển bền vững</a:t>
            </a:r>
            <a:endParaRPr sz="2200" b="1">
              <a:solidFill>
                <a:schemeClr val="accen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B589473-2254-DF27-55F7-557D57EEB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Kartonki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1A609E35-8AC0-1B60-C8F6-6D597A1953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321001F-5A2C-2354-3D43-DB30A5316A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130" t="12522" r="6956" b="6782"/>
          <a:stretch/>
        </p:blipFill>
        <p:spPr>
          <a:xfrm>
            <a:off x="962107" y="7989"/>
            <a:ext cx="7219785" cy="51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92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9308D9-35B1-0D65-062E-C212A824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Lasi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95CF750-909D-1A04-7269-31D3FDB8D8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BE353C9-05FD-9FCF-3666-A262D0C6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18" t="12366" r="7131" b="6783"/>
          <a:stretch/>
        </p:blipFill>
        <p:spPr>
          <a:xfrm>
            <a:off x="1081379" y="2145"/>
            <a:ext cx="7195930" cy="514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21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793DD4-3F77-9F8E-0343-5CD33054B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Metalli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D171AAF-6425-DDB5-A39B-04A1EC44F0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44800E9C-6DA7-673A-B0F4-4B0FAF084C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65" t="12367" r="6870" b="6628"/>
          <a:stretch/>
        </p:blipFill>
        <p:spPr>
          <a:xfrm>
            <a:off x="1057523" y="0"/>
            <a:ext cx="7227736" cy="518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78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8AB9B7-640A-86CA-7DFA-58B96BA7D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Muovi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238CFD1-3E0E-3BE5-D71E-4E3E64D5B2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A994DDF-1685-65E9-4217-D0A8A385D1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00" t="13295" r="7802" b="7401"/>
          <a:stretch/>
        </p:blipFill>
        <p:spPr>
          <a:xfrm>
            <a:off x="1041621" y="0"/>
            <a:ext cx="7190222" cy="51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37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F20175C-A674-E10E-D005-99E4F598C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CAB32BF-BCD1-3723-1228-A00605D345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83F47BEB-6C51-102E-0C5C-0F09D78EB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52" t="12367" r="6870" b="7092"/>
          <a:stretch/>
        </p:blipFill>
        <p:spPr>
          <a:xfrm>
            <a:off x="1049572" y="0"/>
            <a:ext cx="7227736" cy="515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83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5416FF-535D-B927-6381-08A085194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783" y="491359"/>
            <a:ext cx="8881607" cy="2365229"/>
          </a:xfrm>
        </p:spPr>
        <p:txBody>
          <a:bodyPr/>
          <a:lstStyle/>
          <a:p>
            <a:r>
              <a:rPr lang="fi-FI" sz="6000" dirty="0"/>
              <a:t>Mihin ongelmajäte ja   vanha elektroniikka?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A708A058-BE8F-3CE2-BD25-93EA9F1161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910" y="2856588"/>
            <a:ext cx="7762865" cy="939000"/>
          </a:xfrm>
        </p:spPr>
        <p:txBody>
          <a:bodyPr/>
          <a:lstStyle/>
          <a:p>
            <a:r>
              <a:rPr lang="fi-FI" dirty="0">
                <a:hlinkClick r:id="rId2"/>
              </a:rPr>
              <a:t>https://www.hsy.fi/jatteet-ja-kierratys/jateopas-ja-lajitteluohjeet/jatelajit/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5072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896D1E-3B01-1329-E44E-1EE7B076A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980" y="184052"/>
            <a:ext cx="7840039" cy="1271037"/>
          </a:xfrm>
        </p:spPr>
        <p:txBody>
          <a:bodyPr/>
          <a:lstStyle/>
          <a:p>
            <a:r>
              <a:rPr lang="fi-FI" sz="7200" dirty="0"/>
              <a:t>Ryhmätehtävä 2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69354C6B-05A5-B7AB-C74C-549D8A238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965" y="1781093"/>
            <a:ext cx="4148593" cy="3099570"/>
          </a:xfrm>
        </p:spPr>
        <p:txBody>
          <a:bodyPr/>
          <a:lstStyle/>
          <a:p>
            <a:pPr algn="l"/>
            <a:r>
              <a:rPr lang="fi-FI" sz="2400" dirty="0"/>
              <a:t>-Samat ryhmät!</a:t>
            </a:r>
          </a:p>
          <a:p>
            <a:pPr algn="l"/>
            <a:endParaRPr lang="fi-FI" sz="2400" dirty="0"/>
          </a:p>
          <a:p>
            <a:pPr algn="l"/>
            <a:r>
              <a:rPr lang="fi-FI" sz="2400" dirty="0"/>
              <a:t>-Mihin roskikseen roskat kuuluvat (oikea lajittelu)?</a:t>
            </a:r>
          </a:p>
          <a:p>
            <a:pPr algn="l"/>
            <a:endParaRPr lang="fi-FI" sz="2400" dirty="0"/>
          </a:p>
          <a:p>
            <a:pPr algn="l"/>
            <a:r>
              <a:rPr lang="fi-FI" sz="2400" dirty="0"/>
              <a:t>-Käytä apuna HSY:n kierrätysopasta (saat paperin opettajalta)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DEA37CF-90F7-F188-452B-F6D7D5123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622" y="1924215"/>
            <a:ext cx="4802377" cy="255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43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6"/>
          <p:cNvSpPr txBox="1">
            <a:spLocks noGrp="1"/>
          </p:cNvSpPr>
          <p:nvPr>
            <p:ph type="title"/>
          </p:nvPr>
        </p:nvSpPr>
        <p:spPr>
          <a:xfrm>
            <a:off x="573653" y="2429910"/>
            <a:ext cx="8100600" cy="2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 dirty="0">
                <a:solidFill>
                  <a:schemeClr val="accent5"/>
                </a:solidFill>
              </a:rPr>
              <a:t>Mikä on ekotutor?</a:t>
            </a:r>
            <a:endParaRPr sz="7000" b="1" dirty="0">
              <a:solidFill>
                <a:schemeClr val="accent5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574" name="Google Shape;574;p36"/>
          <p:cNvCxnSpPr/>
          <p:nvPr/>
        </p:nvCxnSpPr>
        <p:spPr>
          <a:xfrm>
            <a:off x="4401450" y="3736950"/>
            <a:ext cx="3411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5" name="Google Shape;575;p36"/>
          <p:cNvGrpSpPr/>
          <p:nvPr/>
        </p:nvGrpSpPr>
        <p:grpSpPr>
          <a:xfrm rot="1269116">
            <a:off x="6847764" y="636804"/>
            <a:ext cx="1508205" cy="1757807"/>
            <a:chOff x="6854150" y="1399300"/>
            <a:chExt cx="2330725" cy="2716450"/>
          </a:xfrm>
        </p:grpSpPr>
        <p:sp>
          <p:nvSpPr>
            <p:cNvPr id="576" name="Google Shape;576;p36"/>
            <p:cNvSpPr/>
            <p:nvPr/>
          </p:nvSpPr>
          <p:spPr>
            <a:xfrm>
              <a:off x="6854150" y="1399300"/>
              <a:ext cx="2330725" cy="2716450"/>
            </a:xfrm>
            <a:custGeom>
              <a:avLst/>
              <a:gdLst/>
              <a:ahLst/>
              <a:cxnLst/>
              <a:rect l="l" t="t" r="r" b="b"/>
              <a:pathLst>
                <a:path w="93229" h="108658" extrusionOk="0">
                  <a:moveTo>
                    <a:pt x="46615" y="1"/>
                  </a:moveTo>
                  <a:cubicBezTo>
                    <a:pt x="20910" y="1"/>
                    <a:pt x="1" y="20225"/>
                    <a:pt x="1" y="45179"/>
                  </a:cubicBezTo>
                  <a:cubicBezTo>
                    <a:pt x="1" y="64686"/>
                    <a:pt x="12755" y="81322"/>
                    <a:pt x="30598" y="87618"/>
                  </a:cubicBezTo>
                  <a:lnTo>
                    <a:pt x="30598" y="102688"/>
                  </a:lnTo>
                  <a:cubicBezTo>
                    <a:pt x="30598" y="105983"/>
                    <a:pt x="33306" y="108657"/>
                    <a:pt x="36600" y="108657"/>
                  </a:cubicBezTo>
                  <a:lnTo>
                    <a:pt x="57575" y="108657"/>
                  </a:lnTo>
                  <a:cubicBezTo>
                    <a:pt x="60869" y="108657"/>
                    <a:pt x="63544" y="105983"/>
                    <a:pt x="63544" y="102688"/>
                  </a:cubicBezTo>
                  <a:lnTo>
                    <a:pt x="63544" y="87291"/>
                  </a:lnTo>
                  <a:cubicBezTo>
                    <a:pt x="80898" y="80735"/>
                    <a:pt x="93228" y="64327"/>
                    <a:pt x="93228" y="45179"/>
                  </a:cubicBezTo>
                  <a:cubicBezTo>
                    <a:pt x="93228" y="20225"/>
                    <a:pt x="72352" y="1"/>
                    <a:pt x="46615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36"/>
            <p:cNvGrpSpPr/>
            <p:nvPr/>
          </p:nvGrpSpPr>
          <p:grpSpPr>
            <a:xfrm>
              <a:off x="6913275" y="1469025"/>
              <a:ext cx="2212475" cy="2577000"/>
              <a:chOff x="3647700" y="1645650"/>
              <a:chExt cx="2212475" cy="2577000"/>
            </a:xfrm>
          </p:grpSpPr>
          <p:sp>
            <p:nvSpPr>
              <p:cNvPr id="578" name="Google Shape;578;p36"/>
              <p:cNvSpPr/>
              <p:nvPr/>
            </p:nvSpPr>
            <p:spPr>
              <a:xfrm>
                <a:off x="4078275" y="2079500"/>
                <a:ext cx="1349675" cy="1551100"/>
              </a:xfrm>
              <a:custGeom>
                <a:avLst/>
                <a:gdLst/>
                <a:ahLst/>
                <a:cxnLst/>
                <a:rect l="l" t="t" r="r" b="b"/>
                <a:pathLst>
                  <a:path w="53987" h="62044" extrusionOk="0">
                    <a:moveTo>
                      <a:pt x="27010" y="1"/>
                    </a:moveTo>
                    <a:cubicBezTo>
                      <a:pt x="12136" y="1"/>
                      <a:pt x="34" y="12005"/>
                      <a:pt x="1" y="26912"/>
                    </a:cubicBezTo>
                    <a:cubicBezTo>
                      <a:pt x="1" y="36046"/>
                      <a:pt x="4535" y="44135"/>
                      <a:pt x="11483" y="48996"/>
                    </a:cubicBezTo>
                    <a:cubicBezTo>
                      <a:pt x="15658" y="51964"/>
                      <a:pt x="18170" y="56824"/>
                      <a:pt x="18170" y="61978"/>
                    </a:cubicBezTo>
                    <a:lnTo>
                      <a:pt x="18170" y="62044"/>
                    </a:lnTo>
                    <a:lnTo>
                      <a:pt x="35818" y="62044"/>
                    </a:lnTo>
                    <a:lnTo>
                      <a:pt x="35818" y="61978"/>
                    </a:lnTo>
                    <a:cubicBezTo>
                      <a:pt x="35818" y="56759"/>
                      <a:pt x="38395" y="51931"/>
                      <a:pt x="42635" y="48930"/>
                    </a:cubicBezTo>
                    <a:cubicBezTo>
                      <a:pt x="49518" y="44037"/>
                      <a:pt x="53987" y="35980"/>
                      <a:pt x="53987" y="26945"/>
                    </a:cubicBezTo>
                    <a:cubicBezTo>
                      <a:pt x="53987" y="12070"/>
                      <a:pt x="41917" y="1"/>
                      <a:pt x="27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36"/>
              <p:cNvSpPr/>
              <p:nvPr/>
            </p:nvSpPr>
            <p:spPr>
              <a:xfrm>
                <a:off x="4610000" y="4018750"/>
                <a:ext cx="2903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11613" h="6525" extrusionOk="0">
                    <a:moveTo>
                      <a:pt x="0" y="1"/>
                    </a:moveTo>
                    <a:lnTo>
                      <a:pt x="0" y="4828"/>
                    </a:lnTo>
                    <a:cubicBezTo>
                      <a:pt x="0" y="5774"/>
                      <a:pt x="750" y="6525"/>
                      <a:pt x="1696" y="6525"/>
                    </a:cubicBezTo>
                    <a:lnTo>
                      <a:pt x="9851" y="6525"/>
                    </a:lnTo>
                    <a:cubicBezTo>
                      <a:pt x="10797" y="6525"/>
                      <a:pt x="11580" y="5774"/>
                      <a:pt x="11613" y="4828"/>
                    </a:cubicBezTo>
                    <a:lnTo>
                      <a:pt x="116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36"/>
              <p:cNvSpPr/>
              <p:nvPr/>
            </p:nvSpPr>
            <p:spPr>
              <a:xfrm>
                <a:off x="4375125" y="2276050"/>
                <a:ext cx="757625" cy="952525"/>
              </a:xfrm>
              <a:custGeom>
                <a:avLst/>
                <a:gdLst/>
                <a:ahLst/>
                <a:cxnLst/>
                <a:rect l="l" t="t" r="r" b="b"/>
                <a:pathLst>
                  <a:path w="30305" h="38101" extrusionOk="0">
                    <a:moveTo>
                      <a:pt x="15152" y="0"/>
                    </a:moveTo>
                    <a:cubicBezTo>
                      <a:pt x="14802" y="0"/>
                      <a:pt x="14451" y="131"/>
                      <a:pt x="14190" y="391"/>
                    </a:cubicBezTo>
                    <a:lnTo>
                      <a:pt x="5546" y="9036"/>
                    </a:lnTo>
                    <a:cubicBezTo>
                      <a:pt x="1" y="14581"/>
                      <a:pt x="1" y="23519"/>
                      <a:pt x="5546" y="29064"/>
                    </a:cubicBezTo>
                    <a:lnTo>
                      <a:pt x="14190" y="37709"/>
                    </a:lnTo>
                    <a:cubicBezTo>
                      <a:pt x="14451" y="37970"/>
                      <a:pt x="14802" y="38100"/>
                      <a:pt x="15152" y="38100"/>
                    </a:cubicBezTo>
                    <a:cubicBezTo>
                      <a:pt x="15503" y="38100"/>
                      <a:pt x="15854" y="37970"/>
                      <a:pt x="16115" y="37709"/>
                    </a:cubicBezTo>
                    <a:lnTo>
                      <a:pt x="24759" y="29064"/>
                    </a:lnTo>
                    <a:cubicBezTo>
                      <a:pt x="30304" y="23519"/>
                      <a:pt x="30304" y="14581"/>
                      <a:pt x="24759" y="9036"/>
                    </a:cubicBezTo>
                    <a:lnTo>
                      <a:pt x="16115" y="391"/>
                    </a:lnTo>
                    <a:cubicBezTo>
                      <a:pt x="15854" y="131"/>
                      <a:pt x="15503" y="0"/>
                      <a:pt x="15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36"/>
              <p:cNvSpPr/>
              <p:nvPr/>
            </p:nvSpPr>
            <p:spPr>
              <a:xfrm>
                <a:off x="4468100" y="3628950"/>
                <a:ext cx="571675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22867" h="7830" extrusionOk="0">
                    <a:moveTo>
                      <a:pt x="2610" y="0"/>
                    </a:moveTo>
                    <a:cubicBezTo>
                      <a:pt x="1142" y="0"/>
                      <a:pt x="0" y="1175"/>
                      <a:pt x="0" y="2610"/>
                    </a:cubicBezTo>
                    <a:lnTo>
                      <a:pt x="0" y="5220"/>
                    </a:lnTo>
                    <a:cubicBezTo>
                      <a:pt x="0" y="6687"/>
                      <a:pt x="1175" y="7829"/>
                      <a:pt x="2610" y="7829"/>
                    </a:cubicBezTo>
                    <a:lnTo>
                      <a:pt x="20257" y="7829"/>
                    </a:lnTo>
                    <a:cubicBezTo>
                      <a:pt x="21692" y="7829"/>
                      <a:pt x="22834" y="6622"/>
                      <a:pt x="22867" y="5220"/>
                    </a:cubicBezTo>
                    <a:lnTo>
                      <a:pt x="22867" y="2610"/>
                    </a:lnTo>
                    <a:cubicBezTo>
                      <a:pt x="22867" y="1142"/>
                      <a:pt x="21692" y="0"/>
                      <a:pt x="20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6"/>
              <p:cNvSpPr/>
              <p:nvPr/>
            </p:nvSpPr>
            <p:spPr>
              <a:xfrm>
                <a:off x="4468100" y="3823025"/>
                <a:ext cx="571675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22867" h="7830" extrusionOk="0">
                    <a:moveTo>
                      <a:pt x="2610" y="1"/>
                    </a:moveTo>
                    <a:cubicBezTo>
                      <a:pt x="1142" y="1"/>
                      <a:pt x="0" y="1208"/>
                      <a:pt x="0" y="2611"/>
                    </a:cubicBezTo>
                    <a:lnTo>
                      <a:pt x="0" y="5220"/>
                    </a:lnTo>
                    <a:cubicBezTo>
                      <a:pt x="0" y="6688"/>
                      <a:pt x="1175" y="7830"/>
                      <a:pt x="2610" y="7830"/>
                    </a:cubicBezTo>
                    <a:lnTo>
                      <a:pt x="20257" y="7830"/>
                    </a:lnTo>
                    <a:cubicBezTo>
                      <a:pt x="21692" y="7830"/>
                      <a:pt x="22834" y="6655"/>
                      <a:pt x="22867" y="5220"/>
                    </a:cubicBezTo>
                    <a:lnTo>
                      <a:pt x="22867" y="2611"/>
                    </a:lnTo>
                    <a:cubicBezTo>
                      <a:pt x="22867" y="1143"/>
                      <a:pt x="21692" y="1"/>
                      <a:pt x="202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36"/>
              <p:cNvSpPr/>
              <p:nvPr/>
            </p:nvSpPr>
            <p:spPr>
              <a:xfrm>
                <a:off x="3647700" y="1645650"/>
                <a:ext cx="2212475" cy="2577000"/>
              </a:xfrm>
              <a:custGeom>
                <a:avLst/>
                <a:gdLst/>
                <a:ahLst/>
                <a:cxnLst/>
                <a:rect l="l" t="t" r="r" b="b"/>
                <a:pathLst>
                  <a:path w="88499" h="103080" extrusionOk="0">
                    <a:moveTo>
                      <a:pt x="44233" y="1"/>
                    </a:moveTo>
                    <a:cubicBezTo>
                      <a:pt x="43418" y="1"/>
                      <a:pt x="42733" y="719"/>
                      <a:pt x="42733" y="1534"/>
                    </a:cubicBezTo>
                    <a:lnTo>
                      <a:pt x="42733" y="8743"/>
                    </a:lnTo>
                    <a:cubicBezTo>
                      <a:pt x="42733" y="9559"/>
                      <a:pt x="43418" y="10244"/>
                      <a:pt x="44233" y="10244"/>
                    </a:cubicBezTo>
                    <a:cubicBezTo>
                      <a:pt x="45049" y="10244"/>
                      <a:pt x="45734" y="9559"/>
                      <a:pt x="45734" y="8743"/>
                    </a:cubicBezTo>
                    <a:lnTo>
                      <a:pt x="45734" y="1534"/>
                    </a:lnTo>
                    <a:cubicBezTo>
                      <a:pt x="45734" y="719"/>
                      <a:pt x="45049" y="1"/>
                      <a:pt x="44233" y="1"/>
                    </a:cubicBezTo>
                    <a:close/>
                    <a:moveTo>
                      <a:pt x="22944" y="5726"/>
                    </a:moveTo>
                    <a:cubicBezTo>
                      <a:pt x="22676" y="5726"/>
                      <a:pt x="22402" y="5795"/>
                      <a:pt x="22150" y="5938"/>
                    </a:cubicBezTo>
                    <a:cubicBezTo>
                      <a:pt x="21432" y="6329"/>
                      <a:pt x="21204" y="7275"/>
                      <a:pt x="21595" y="7993"/>
                    </a:cubicBezTo>
                    <a:lnTo>
                      <a:pt x="25183" y="14256"/>
                    </a:lnTo>
                    <a:cubicBezTo>
                      <a:pt x="25468" y="14738"/>
                      <a:pt x="25975" y="15015"/>
                      <a:pt x="26504" y="15015"/>
                    </a:cubicBezTo>
                    <a:cubicBezTo>
                      <a:pt x="26762" y="15015"/>
                      <a:pt x="27025" y="14949"/>
                      <a:pt x="27271" y="14810"/>
                    </a:cubicBezTo>
                    <a:cubicBezTo>
                      <a:pt x="27988" y="14419"/>
                      <a:pt x="28249" y="13473"/>
                      <a:pt x="27825" y="12723"/>
                    </a:cubicBezTo>
                    <a:lnTo>
                      <a:pt x="24237" y="6492"/>
                    </a:lnTo>
                    <a:cubicBezTo>
                      <a:pt x="23977" y="5994"/>
                      <a:pt x="23473" y="5726"/>
                      <a:pt x="22944" y="5726"/>
                    </a:cubicBezTo>
                    <a:close/>
                    <a:moveTo>
                      <a:pt x="65602" y="5726"/>
                    </a:moveTo>
                    <a:cubicBezTo>
                      <a:pt x="65087" y="5726"/>
                      <a:pt x="64597" y="5994"/>
                      <a:pt x="64294" y="6492"/>
                    </a:cubicBezTo>
                    <a:lnTo>
                      <a:pt x="60706" y="12723"/>
                    </a:lnTo>
                    <a:cubicBezTo>
                      <a:pt x="60282" y="13473"/>
                      <a:pt x="60543" y="14354"/>
                      <a:pt x="61261" y="14810"/>
                    </a:cubicBezTo>
                    <a:cubicBezTo>
                      <a:pt x="61496" y="14949"/>
                      <a:pt x="61752" y="15015"/>
                      <a:pt x="62006" y="15015"/>
                    </a:cubicBezTo>
                    <a:cubicBezTo>
                      <a:pt x="62527" y="15015"/>
                      <a:pt x="63041" y="14738"/>
                      <a:pt x="63348" y="14256"/>
                    </a:cubicBezTo>
                    <a:lnTo>
                      <a:pt x="66937" y="7993"/>
                    </a:lnTo>
                    <a:cubicBezTo>
                      <a:pt x="67361" y="7275"/>
                      <a:pt x="67100" y="6362"/>
                      <a:pt x="66382" y="5938"/>
                    </a:cubicBezTo>
                    <a:cubicBezTo>
                      <a:pt x="66130" y="5795"/>
                      <a:pt x="65863" y="5726"/>
                      <a:pt x="65602" y="5726"/>
                    </a:cubicBezTo>
                    <a:close/>
                    <a:moveTo>
                      <a:pt x="7216" y="21391"/>
                    </a:moveTo>
                    <a:cubicBezTo>
                      <a:pt x="6697" y="21391"/>
                      <a:pt x="6190" y="21667"/>
                      <a:pt x="5905" y="22150"/>
                    </a:cubicBezTo>
                    <a:cubicBezTo>
                      <a:pt x="5481" y="22900"/>
                      <a:pt x="5742" y="23781"/>
                      <a:pt x="6459" y="24237"/>
                    </a:cubicBezTo>
                    <a:lnTo>
                      <a:pt x="12722" y="27826"/>
                    </a:lnTo>
                    <a:cubicBezTo>
                      <a:pt x="12944" y="27952"/>
                      <a:pt x="13194" y="28014"/>
                      <a:pt x="13444" y="28014"/>
                    </a:cubicBezTo>
                    <a:cubicBezTo>
                      <a:pt x="13966" y="28014"/>
                      <a:pt x="14491" y="27746"/>
                      <a:pt x="14777" y="27238"/>
                    </a:cubicBezTo>
                    <a:cubicBezTo>
                      <a:pt x="15202" y="26521"/>
                      <a:pt x="14941" y="25607"/>
                      <a:pt x="14223" y="25183"/>
                    </a:cubicBezTo>
                    <a:lnTo>
                      <a:pt x="7960" y="21595"/>
                    </a:lnTo>
                    <a:cubicBezTo>
                      <a:pt x="7725" y="21456"/>
                      <a:pt x="7469" y="21391"/>
                      <a:pt x="7216" y="21391"/>
                    </a:cubicBezTo>
                    <a:close/>
                    <a:moveTo>
                      <a:pt x="81240" y="21391"/>
                    </a:moveTo>
                    <a:cubicBezTo>
                      <a:pt x="80983" y="21391"/>
                      <a:pt x="80719" y="21456"/>
                      <a:pt x="80474" y="21595"/>
                    </a:cubicBezTo>
                    <a:lnTo>
                      <a:pt x="74243" y="25183"/>
                    </a:lnTo>
                    <a:cubicBezTo>
                      <a:pt x="73493" y="25575"/>
                      <a:pt x="73265" y="26521"/>
                      <a:pt x="73656" y="27238"/>
                    </a:cubicBezTo>
                    <a:cubicBezTo>
                      <a:pt x="73943" y="27746"/>
                      <a:pt x="74468" y="28014"/>
                      <a:pt x="75000" y="28014"/>
                    </a:cubicBezTo>
                    <a:cubicBezTo>
                      <a:pt x="75255" y="28014"/>
                      <a:pt x="75511" y="27952"/>
                      <a:pt x="75744" y="27826"/>
                    </a:cubicBezTo>
                    <a:lnTo>
                      <a:pt x="81974" y="24237"/>
                    </a:lnTo>
                    <a:cubicBezTo>
                      <a:pt x="82757" y="23781"/>
                      <a:pt x="83018" y="22835"/>
                      <a:pt x="82562" y="22150"/>
                    </a:cubicBezTo>
                    <a:cubicBezTo>
                      <a:pt x="82276" y="21667"/>
                      <a:pt x="81770" y="21391"/>
                      <a:pt x="81240" y="21391"/>
                    </a:cubicBezTo>
                    <a:close/>
                    <a:moveTo>
                      <a:pt x="1501" y="42733"/>
                    </a:moveTo>
                    <a:cubicBezTo>
                      <a:pt x="686" y="42733"/>
                      <a:pt x="1" y="43451"/>
                      <a:pt x="1" y="44266"/>
                    </a:cubicBezTo>
                    <a:cubicBezTo>
                      <a:pt x="1" y="45082"/>
                      <a:pt x="686" y="45767"/>
                      <a:pt x="1501" y="45767"/>
                    </a:cubicBezTo>
                    <a:lnTo>
                      <a:pt x="8710" y="45767"/>
                    </a:lnTo>
                    <a:cubicBezTo>
                      <a:pt x="9526" y="45767"/>
                      <a:pt x="10211" y="45082"/>
                      <a:pt x="10211" y="44266"/>
                    </a:cubicBezTo>
                    <a:cubicBezTo>
                      <a:pt x="10211" y="43451"/>
                      <a:pt x="9526" y="42733"/>
                      <a:pt x="8710" y="42733"/>
                    </a:cubicBezTo>
                    <a:close/>
                    <a:moveTo>
                      <a:pt x="79789" y="42733"/>
                    </a:moveTo>
                    <a:cubicBezTo>
                      <a:pt x="78973" y="42733"/>
                      <a:pt x="78288" y="43451"/>
                      <a:pt x="78288" y="44266"/>
                    </a:cubicBezTo>
                    <a:cubicBezTo>
                      <a:pt x="78288" y="45082"/>
                      <a:pt x="78973" y="45767"/>
                      <a:pt x="79789" y="45767"/>
                    </a:cubicBezTo>
                    <a:lnTo>
                      <a:pt x="86998" y="45767"/>
                    </a:lnTo>
                    <a:cubicBezTo>
                      <a:pt x="87813" y="45767"/>
                      <a:pt x="88498" y="45082"/>
                      <a:pt x="88498" y="44266"/>
                    </a:cubicBezTo>
                    <a:cubicBezTo>
                      <a:pt x="88498" y="43451"/>
                      <a:pt x="87813" y="42733"/>
                      <a:pt x="86998" y="42733"/>
                    </a:cubicBezTo>
                    <a:close/>
                    <a:moveTo>
                      <a:pt x="44266" y="26814"/>
                    </a:moveTo>
                    <a:lnTo>
                      <a:pt x="52845" y="35361"/>
                    </a:lnTo>
                    <a:cubicBezTo>
                      <a:pt x="55226" y="37775"/>
                      <a:pt x="56531" y="40906"/>
                      <a:pt x="56531" y="44299"/>
                    </a:cubicBezTo>
                    <a:cubicBezTo>
                      <a:pt x="56531" y="47691"/>
                      <a:pt x="55226" y="50855"/>
                      <a:pt x="52845" y="53237"/>
                    </a:cubicBezTo>
                    <a:lnTo>
                      <a:pt x="45766" y="60282"/>
                    </a:lnTo>
                    <a:lnTo>
                      <a:pt x="45766" y="54052"/>
                    </a:lnTo>
                    <a:lnTo>
                      <a:pt x="49257" y="50562"/>
                    </a:lnTo>
                    <a:cubicBezTo>
                      <a:pt x="49811" y="50007"/>
                      <a:pt x="49811" y="49029"/>
                      <a:pt x="49257" y="48441"/>
                    </a:cubicBezTo>
                    <a:cubicBezTo>
                      <a:pt x="48963" y="48164"/>
                      <a:pt x="48572" y="48025"/>
                      <a:pt x="48184" y="48025"/>
                    </a:cubicBezTo>
                    <a:cubicBezTo>
                      <a:pt x="47797" y="48025"/>
                      <a:pt x="47414" y="48164"/>
                      <a:pt x="47136" y="48441"/>
                    </a:cubicBezTo>
                    <a:lnTo>
                      <a:pt x="45766" y="49811"/>
                    </a:lnTo>
                    <a:lnTo>
                      <a:pt x="45766" y="48017"/>
                    </a:lnTo>
                    <a:lnTo>
                      <a:pt x="49257" y="44527"/>
                    </a:lnTo>
                    <a:cubicBezTo>
                      <a:pt x="49811" y="43972"/>
                      <a:pt x="49811" y="42994"/>
                      <a:pt x="49257" y="42407"/>
                    </a:cubicBezTo>
                    <a:cubicBezTo>
                      <a:pt x="48963" y="42129"/>
                      <a:pt x="48572" y="41991"/>
                      <a:pt x="48184" y="41991"/>
                    </a:cubicBezTo>
                    <a:cubicBezTo>
                      <a:pt x="47797" y="41991"/>
                      <a:pt x="47414" y="42129"/>
                      <a:pt x="47136" y="42407"/>
                    </a:cubicBezTo>
                    <a:lnTo>
                      <a:pt x="45766" y="43777"/>
                    </a:lnTo>
                    <a:lnTo>
                      <a:pt x="45766" y="40286"/>
                    </a:lnTo>
                    <a:cubicBezTo>
                      <a:pt x="45766" y="39471"/>
                      <a:pt x="45081" y="38786"/>
                      <a:pt x="44266" y="38786"/>
                    </a:cubicBezTo>
                    <a:cubicBezTo>
                      <a:pt x="43450" y="38786"/>
                      <a:pt x="42765" y="39471"/>
                      <a:pt x="42765" y="40286"/>
                    </a:cubicBezTo>
                    <a:lnTo>
                      <a:pt x="42765" y="45799"/>
                    </a:lnTo>
                    <a:lnTo>
                      <a:pt x="41428" y="44462"/>
                    </a:lnTo>
                    <a:cubicBezTo>
                      <a:pt x="41134" y="44168"/>
                      <a:pt x="40743" y="44021"/>
                      <a:pt x="40356" y="44021"/>
                    </a:cubicBezTo>
                    <a:cubicBezTo>
                      <a:pt x="39968" y="44021"/>
                      <a:pt x="39585" y="44168"/>
                      <a:pt x="39308" y="44462"/>
                    </a:cubicBezTo>
                    <a:cubicBezTo>
                      <a:pt x="38720" y="45016"/>
                      <a:pt x="38720" y="45995"/>
                      <a:pt x="39308" y="46582"/>
                    </a:cubicBezTo>
                    <a:lnTo>
                      <a:pt x="42765" y="50040"/>
                    </a:lnTo>
                    <a:lnTo>
                      <a:pt x="42765" y="51834"/>
                    </a:lnTo>
                    <a:lnTo>
                      <a:pt x="41428" y="50496"/>
                    </a:lnTo>
                    <a:cubicBezTo>
                      <a:pt x="41134" y="50203"/>
                      <a:pt x="40743" y="50056"/>
                      <a:pt x="40356" y="50056"/>
                    </a:cubicBezTo>
                    <a:cubicBezTo>
                      <a:pt x="39968" y="50056"/>
                      <a:pt x="39585" y="50203"/>
                      <a:pt x="39308" y="50496"/>
                    </a:cubicBezTo>
                    <a:cubicBezTo>
                      <a:pt x="38720" y="51051"/>
                      <a:pt x="38720" y="52030"/>
                      <a:pt x="39308" y="52617"/>
                    </a:cubicBezTo>
                    <a:lnTo>
                      <a:pt x="42765" y="56074"/>
                    </a:lnTo>
                    <a:lnTo>
                      <a:pt x="42765" y="60282"/>
                    </a:lnTo>
                    <a:lnTo>
                      <a:pt x="35719" y="53237"/>
                    </a:lnTo>
                    <a:cubicBezTo>
                      <a:pt x="33306" y="50823"/>
                      <a:pt x="32001" y="47691"/>
                      <a:pt x="32001" y="44299"/>
                    </a:cubicBezTo>
                    <a:cubicBezTo>
                      <a:pt x="32001" y="40906"/>
                      <a:pt x="33306" y="37742"/>
                      <a:pt x="35719" y="35361"/>
                    </a:cubicBezTo>
                    <a:lnTo>
                      <a:pt x="44266" y="26814"/>
                    </a:lnTo>
                    <a:close/>
                    <a:moveTo>
                      <a:pt x="53041" y="80833"/>
                    </a:moveTo>
                    <a:cubicBezTo>
                      <a:pt x="53660" y="80833"/>
                      <a:pt x="54150" y="81322"/>
                      <a:pt x="54150" y="81942"/>
                    </a:cubicBezTo>
                    <a:lnTo>
                      <a:pt x="54150" y="84552"/>
                    </a:lnTo>
                    <a:cubicBezTo>
                      <a:pt x="54150" y="85139"/>
                      <a:pt x="53660" y="85628"/>
                      <a:pt x="53041" y="85628"/>
                    </a:cubicBezTo>
                    <a:lnTo>
                      <a:pt x="50268" y="85628"/>
                    </a:lnTo>
                    <a:cubicBezTo>
                      <a:pt x="49452" y="85628"/>
                      <a:pt x="48767" y="86313"/>
                      <a:pt x="48767" y="87129"/>
                    </a:cubicBezTo>
                    <a:cubicBezTo>
                      <a:pt x="48767" y="87944"/>
                      <a:pt x="49452" y="88662"/>
                      <a:pt x="50268" y="88662"/>
                    </a:cubicBezTo>
                    <a:lnTo>
                      <a:pt x="53041" y="88662"/>
                    </a:lnTo>
                    <a:cubicBezTo>
                      <a:pt x="53660" y="88662"/>
                      <a:pt x="54150" y="89151"/>
                      <a:pt x="54150" y="89738"/>
                    </a:cubicBezTo>
                    <a:lnTo>
                      <a:pt x="54150" y="92348"/>
                    </a:lnTo>
                    <a:cubicBezTo>
                      <a:pt x="54150" y="92968"/>
                      <a:pt x="53660" y="93457"/>
                      <a:pt x="53041" y="93457"/>
                    </a:cubicBezTo>
                    <a:lnTo>
                      <a:pt x="35393" y="93457"/>
                    </a:lnTo>
                    <a:cubicBezTo>
                      <a:pt x="34773" y="93457"/>
                      <a:pt x="34284" y="92968"/>
                      <a:pt x="34284" y="92348"/>
                    </a:cubicBezTo>
                    <a:lnTo>
                      <a:pt x="34284" y="89738"/>
                    </a:lnTo>
                    <a:cubicBezTo>
                      <a:pt x="34284" y="89151"/>
                      <a:pt x="34773" y="88662"/>
                      <a:pt x="35393" y="88662"/>
                    </a:cubicBezTo>
                    <a:lnTo>
                      <a:pt x="44201" y="88662"/>
                    </a:lnTo>
                    <a:cubicBezTo>
                      <a:pt x="45016" y="88662"/>
                      <a:pt x="45701" y="87944"/>
                      <a:pt x="45701" y="87129"/>
                    </a:cubicBezTo>
                    <a:cubicBezTo>
                      <a:pt x="45701" y="86313"/>
                      <a:pt x="45016" y="85628"/>
                      <a:pt x="44201" y="85628"/>
                    </a:cubicBezTo>
                    <a:lnTo>
                      <a:pt x="35393" y="85628"/>
                    </a:lnTo>
                    <a:cubicBezTo>
                      <a:pt x="34773" y="85628"/>
                      <a:pt x="34284" y="85139"/>
                      <a:pt x="34284" y="84552"/>
                    </a:cubicBezTo>
                    <a:lnTo>
                      <a:pt x="34284" y="81942"/>
                    </a:lnTo>
                    <a:cubicBezTo>
                      <a:pt x="34284" y="81322"/>
                      <a:pt x="34773" y="80833"/>
                      <a:pt x="35393" y="80833"/>
                    </a:cubicBezTo>
                    <a:close/>
                    <a:moveTo>
                      <a:pt x="48604" y="96458"/>
                    </a:moveTo>
                    <a:lnTo>
                      <a:pt x="48604" y="99752"/>
                    </a:lnTo>
                    <a:lnTo>
                      <a:pt x="48539" y="99752"/>
                    </a:lnTo>
                    <a:cubicBezTo>
                      <a:pt x="48539" y="99883"/>
                      <a:pt x="48474" y="99948"/>
                      <a:pt x="48343" y="99948"/>
                    </a:cubicBezTo>
                    <a:lnTo>
                      <a:pt x="40188" y="99948"/>
                    </a:lnTo>
                    <a:cubicBezTo>
                      <a:pt x="40058" y="99948"/>
                      <a:pt x="39993" y="99883"/>
                      <a:pt x="39993" y="99752"/>
                    </a:cubicBezTo>
                    <a:lnTo>
                      <a:pt x="39993" y="96458"/>
                    </a:lnTo>
                    <a:close/>
                    <a:moveTo>
                      <a:pt x="44233" y="15822"/>
                    </a:moveTo>
                    <a:cubicBezTo>
                      <a:pt x="40547" y="15822"/>
                      <a:pt x="37024" y="16539"/>
                      <a:pt x="33632" y="17877"/>
                    </a:cubicBezTo>
                    <a:cubicBezTo>
                      <a:pt x="32849" y="18203"/>
                      <a:pt x="32490" y="19051"/>
                      <a:pt x="32751" y="19834"/>
                    </a:cubicBezTo>
                    <a:cubicBezTo>
                      <a:pt x="32976" y="20433"/>
                      <a:pt x="33563" y="20784"/>
                      <a:pt x="34178" y="20784"/>
                    </a:cubicBezTo>
                    <a:cubicBezTo>
                      <a:pt x="34366" y="20784"/>
                      <a:pt x="34557" y="20751"/>
                      <a:pt x="34741" y="20682"/>
                    </a:cubicBezTo>
                    <a:cubicBezTo>
                      <a:pt x="37742" y="19508"/>
                      <a:pt x="40939" y="18888"/>
                      <a:pt x="44201" y="18888"/>
                    </a:cubicBezTo>
                    <a:cubicBezTo>
                      <a:pt x="58194" y="18888"/>
                      <a:pt x="69677" y="30305"/>
                      <a:pt x="69677" y="44331"/>
                    </a:cubicBezTo>
                    <a:cubicBezTo>
                      <a:pt x="69677" y="52519"/>
                      <a:pt x="65664" y="60282"/>
                      <a:pt x="58945" y="65078"/>
                    </a:cubicBezTo>
                    <a:cubicBezTo>
                      <a:pt x="54672" y="68111"/>
                      <a:pt x="51964" y="72841"/>
                      <a:pt x="51573" y="77930"/>
                    </a:cubicBezTo>
                    <a:lnTo>
                      <a:pt x="45701" y="77930"/>
                    </a:lnTo>
                    <a:lnTo>
                      <a:pt x="45701" y="64490"/>
                    </a:lnTo>
                    <a:cubicBezTo>
                      <a:pt x="45864" y="64360"/>
                      <a:pt x="46060" y="64229"/>
                      <a:pt x="46223" y="64066"/>
                    </a:cubicBezTo>
                    <a:lnTo>
                      <a:pt x="54867" y="55422"/>
                    </a:lnTo>
                    <a:cubicBezTo>
                      <a:pt x="57836" y="52454"/>
                      <a:pt x="59467" y="48539"/>
                      <a:pt x="59467" y="44331"/>
                    </a:cubicBezTo>
                    <a:cubicBezTo>
                      <a:pt x="59467" y="40123"/>
                      <a:pt x="57836" y="36209"/>
                      <a:pt x="54867" y="33241"/>
                    </a:cubicBezTo>
                    <a:lnTo>
                      <a:pt x="46223" y="24596"/>
                    </a:lnTo>
                    <a:cubicBezTo>
                      <a:pt x="45668" y="24042"/>
                      <a:pt x="44935" y="23764"/>
                      <a:pt x="44201" y="23764"/>
                    </a:cubicBezTo>
                    <a:cubicBezTo>
                      <a:pt x="43467" y="23764"/>
                      <a:pt x="42733" y="24042"/>
                      <a:pt x="42178" y="24596"/>
                    </a:cubicBezTo>
                    <a:lnTo>
                      <a:pt x="33534" y="33241"/>
                    </a:lnTo>
                    <a:cubicBezTo>
                      <a:pt x="30565" y="36209"/>
                      <a:pt x="28934" y="40123"/>
                      <a:pt x="28934" y="44331"/>
                    </a:cubicBezTo>
                    <a:cubicBezTo>
                      <a:pt x="28934" y="48539"/>
                      <a:pt x="30565" y="52454"/>
                      <a:pt x="33534" y="55422"/>
                    </a:cubicBezTo>
                    <a:lnTo>
                      <a:pt x="42178" y="64066"/>
                    </a:lnTo>
                    <a:cubicBezTo>
                      <a:pt x="42341" y="64229"/>
                      <a:pt x="42504" y="64360"/>
                      <a:pt x="42733" y="64490"/>
                    </a:cubicBezTo>
                    <a:lnTo>
                      <a:pt x="42733" y="77930"/>
                    </a:lnTo>
                    <a:lnTo>
                      <a:pt x="36861" y="77930"/>
                    </a:lnTo>
                    <a:cubicBezTo>
                      <a:pt x="36437" y="72841"/>
                      <a:pt x="33795" y="68144"/>
                      <a:pt x="29587" y="65175"/>
                    </a:cubicBezTo>
                    <a:cubicBezTo>
                      <a:pt x="22835" y="60315"/>
                      <a:pt x="18757" y="52519"/>
                      <a:pt x="18790" y="44266"/>
                    </a:cubicBezTo>
                    <a:cubicBezTo>
                      <a:pt x="18790" y="35850"/>
                      <a:pt x="22998" y="27989"/>
                      <a:pt x="29913" y="23259"/>
                    </a:cubicBezTo>
                    <a:cubicBezTo>
                      <a:pt x="30598" y="22802"/>
                      <a:pt x="30761" y="21856"/>
                      <a:pt x="30337" y="21171"/>
                    </a:cubicBezTo>
                    <a:cubicBezTo>
                      <a:pt x="30054" y="20746"/>
                      <a:pt x="29582" y="20522"/>
                      <a:pt x="29102" y="20522"/>
                    </a:cubicBezTo>
                    <a:cubicBezTo>
                      <a:pt x="28807" y="20522"/>
                      <a:pt x="28510" y="20606"/>
                      <a:pt x="28249" y="20780"/>
                    </a:cubicBezTo>
                    <a:cubicBezTo>
                      <a:pt x="20453" y="26064"/>
                      <a:pt x="15821" y="34839"/>
                      <a:pt x="15756" y="44266"/>
                    </a:cubicBezTo>
                    <a:cubicBezTo>
                      <a:pt x="15756" y="53530"/>
                      <a:pt x="20290" y="62272"/>
                      <a:pt x="27858" y="67622"/>
                    </a:cubicBezTo>
                    <a:cubicBezTo>
                      <a:pt x="31348" y="70068"/>
                      <a:pt x="33534" y="73918"/>
                      <a:pt x="33860" y="78223"/>
                    </a:cubicBezTo>
                    <a:cubicBezTo>
                      <a:pt x="32360" y="78843"/>
                      <a:pt x="31348" y="80311"/>
                      <a:pt x="31348" y="82007"/>
                    </a:cubicBezTo>
                    <a:lnTo>
                      <a:pt x="31348" y="84617"/>
                    </a:lnTo>
                    <a:cubicBezTo>
                      <a:pt x="31348" y="85595"/>
                      <a:pt x="31707" y="86509"/>
                      <a:pt x="32294" y="87226"/>
                    </a:cubicBezTo>
                    <a:cubicBezTo>
                      <a:pt x="31707" y="87911"/>
                      <a:pt x="31348" y="88825"/>
                      <a:pt x="31348" y="89836"/>
                    </a:cubicBezTo>
                    <a:lnTo>
                      <a:pt x="31348" y="92446"/>
                    </a:lnTo>
                    <a:cubicBezTo>
                      <a:pt x="31348" y="94696"/>
                      <a:pt x="33175" y="96556"/>
                      <a:pt x="35458" y="96556"/>
                    </a:cubicBezTo>
                    <a:lnTo>
                      <a:pt x="36959" y="96556"/>
                    </a:lnTo>
                    <a:lnTo>
                      <a:pt x="36959" y="99850"/>
                    </a:lnTo>
                    <a:cubicBezTo>
                      <a:pt x="36959" y="101644"/>
                      <a:pt x="38427" y="103080"/>
                      <a:pt x="40188" y="103080"/>
                    </a:cubicBezTo>
                    <a:lnTo>
                      <a:pt x="48343" y="103080"/>
                    </a:lnTo>
                    <a:cubicBezTo>
                      <a:pt x="50137" y="103080"/>
                      <a:pt x="51573" y="101612"/>
                      <a:pt x="51573" y="99850"/>
                    </a:cubicBezTo>
                    <a:lnTo>
                      <a:pt x="51573" y="96556"/>
                    </a:lnTo>
                    <a:lnTo>
                      <a:pt x="53073" y="96556"/>
                    </a:lnTo>
                    <a:cubicBezTo>
                      <a:pt x="55324" y="96556"/>
                      <a:pt x="57183" y="94729"/>
                      <a:pt x="57183" y="92446"/>
                    </a:cubicBezTo>
                    <a:lnTo>
                      <a:pt x="57183" y="89836"/>
                    </a:lnTo>
                    <a:cubicBezTo>
                      <a:pt x="57183" y="88857"/>
                      <a:pt x="56824" y="87944"/>
                      <a:pt x="56237" y="87226"/>
                    </a:cubicBezTo>
                    <a:cubicBezTo>
                      <a:pt x="56824" y="86541"/>
                      <a:pt x="57183" y="85628"/>
                      <a:pt x="57183" y="84617"/>
                    </a:cubicBezTo>
                    <a:lnTo>
                      <a:pt x="57183" y="82007"/>
                    </a:lnTo>
                    <a:cubicBezTo>
                      <a:pt x="57183" y="80311"/>
                      <a:pt x="56139" y="78843"/>
                      <a:pt x="54672" y="78223"/>
                    </a:cubicBezTo>
                    <a:cubicBezTo>
                      <a:pt x="54998" y="74015"/>
                      <a:pt x="57249" y="70068"/>
                      <a:pt x="60837" y="67524"/>
                    </a:cubicBezTo>
                    <a:cubicBezTo>
                      <a:pt x="68339" y="62174"/>
                      <a:pt x="72808" y="53497"/>
                      <a:pt x="72808" y="44331"/>
                    </a:cubicBezTo>
                    <a:cubicBezTo>
                      <a:pt x="72743" y="28609"/>
                      <a:pt x="59956" y="15822"/>
                      <a:pt x="44233" y="158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4" name="Google Shape;584;p36"/>
          <p:cNvGrpSpPr/>
          <p:nvPr/>
        </p:nvGrpSpPr>
        <p:grpSpPr>
          <a:xfrm>
            <a:off x="584852" y="717296"/>
            <a:ext cx="1597071" cy="1596836"/>
            <a:chOff x="2064625" y="2415138"/>
            <a:chExt cx="2351400" cy="2351400"/>
          </a:xfrm>
        </p:grpSpPr>
        <p:sp>
          <p:nvSpPr>
            <p:cNvPr id="585" name="Google Shape;585;p36"/>
            <p:cNvSpPr/>
            <p:nvPr/>
          </p:nvSpPr>
          <p:spPr>
            <a:xfrm>
              <a:off x="2064625" y="2415138"/>
              <a:ext cx="2351400" cy="2351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86" name="Google Shape;586;p36"/>
            <p:cNvGrpSpPr/>
            <p:nvPr/>
          </p:nvGrpSpPr>
          <p:grpSpPr>
            <a:xfrm>
              <a:off x="2297146" y="2662615"/>
              <a:ext cx="1886348" cy="1856443"/>
              <a:chOff x="1148200" y="238200"/>
              <a:chExt cx="5303200" cy="5219125"/>
            </a:xfrm>
          </p:grpSpPr>
          <p:sp>
            <p:nvSpPr>
              <p:cNvPr id="587" name="Google Shape;587;p36"/>
              <p:cNvSpPr/>
              <p:nvPr/>
            </p:nvSpPr>
            <p:spPr>
              <a:xfrm>
                <a:off x="2878700" y="1926200"/>
                <a:ext cx="1843025" cy="1843025"/>
              </a:xfrm>
              <a:custGeom>
                <a:avLst/>
                <a:gdLst/>
                <a:ahLst/>
                <a:cxnLst/>
                <a:rect l="l" t="t" r="r" b="b"/>
                <a:pathLst>
                  <a:path w="73721" h="73721" extrusionOk="0">
                    <a:moveTo>
                      <a:pt x="36861" y="0"/>
                    </a:moveTo>
                    <a:cubicBezTo>
                      <a:pt x="32424" y="0"/>
                      <a:pt x="29749" y="8775"/>
                      <a:pt x="25900" y="10373"/>
                    </a:cubicBezTo>
                    <a:cubicBezTo>
                      <a:pt x="25198" y="10664"/>
                      <a:pt x="24372" y="10775"/>
                      <a:pt x="23471" y="10775"/>
                    </a:cubicBezTo>
                    <a:cubicBezTo>
                      <a:pt x="20647" y="10775"/>
                      <a:pt x="17084" y="9691"/>
                      <a:pt x="14277" y="9691"/>
                    </a:cubicBezTo>
                    <a:cubicBezTo>
                      <a:pt x="12861" y="9691"/>
                      <a:pt x="11637" y="9967"/>
                      <a:pt x="10797" y="10797"/>
                    </a:cubicBezTo>
                    <a:cubicBezTo>
                      <a:pt x="7796" y="13831"/>
                      <a:pt x="12037" y="21888"/>
                      <a:pt x="10373" y="25900"/>
                    </a:cubicBezTo>
                    <a:cubicBezTo>
                      <a:pt x="8775" y="29749"/>
                      <a:pt x="0" y="32424"/>
                      <a:pt x="0" y="36861"/>
                    </a:cubicBezTo>
                    <a:cubicBezTo>
                      <a:pt x="0" y="41297"/>
                      <a:pt x="8775" y="43972"/>
                      <a:pt x="10373" y="47821"/>
                    </a:cubicBezTo>
                    <a:cubicBezTo>
                      <a:pt x="12037" y="51833"/>
                      <a:pt x="7796" y="59890"/>
                      <a:pt x="10797" y="62924"/>
                    </a:cubicBezTo>
                    <a:cubicBezTo>
                      <a:pt x="11637" y="63754"/>
                      <a:pt x="12861" y="64030"/>
                      <a:pt x="14277" y="64030"/>
                    </a:cubicBezTo>
                    <a:cubicBezTo>
                      <a:pt x="17084" y="64030"/>
                      <a:pt x="20647" y="62946"/>
                      <a:pt x="23471" y="62946"/>
                    </a:cubicBezTo>
                    <a:cubicBezTo>
                      <a:pt x="24372" y="62946"/>
                      <a:pt x="25198" y="63057"/>
                      <a:pt x="25900" y="63348"/>
                    </a:cubicBezTo>
                    <a:cubicBezTo>
                      <a:pt x="29749" y="64946"/>
                      <a:pt x="32424" y="73721"/>
                      <a:pt x="36861" y="73721"/>
                    </a:cubicBezTo>
                    <a:cubicBezTo>
                      <a:pt x="41297" y="73721"/>
                      <a:pt x="43972" y="64946"/>
                      <a:pt x="47821" y="63348"/>
                    </a:cubicBezTo>
                    <a:cubicBezTo>
                      <a:pt x="48523" y="63057"/>
                      <a:pt x="49349" y="62946"/>
                      <a:pt x="50250" y="62946"/>
                    </a:cubicBezTo>
                    <a:cubicBezTo>
                      <a:pt x="53074" y="62946"/>
                      <a:pt x="56637" y="64030"/>
                      <a:pt x="59444" y="64030"/>
                    </a:cubicBezTo>
                    <a:cubicBezTo>
                      <a:pt x="60860" y="64030"/>
                      <a:pt x="62084" y="63754"/>
                      <a:pt x="62924" y="62924"/>
                    </a:cubicBezTo>
                    <a:cubicBezTo>
                      <a:pt x="65925" y="59890"/>
                      <a:pt x="61684" y="51833"/>
                      <a:pt x="63348" y="47821"/>
                    </a:cubicBezTo>
                    <a:cubicBezTo>
                      <a:pt x="64946" y="43972"/>
                      <a:pt x="73721" y="41297"/>
                      <a:pt x="73721" y="36861"/>
                    </a:cubicBezTo>
                    <a:cubicBezTo>
                      <a:pt x="73721" y="32424"/>
                      <a:pt x="64946" y="29749"/>
                      <a:pt x="63348" y="25900"/>
                    </a:cubicBezTo>
                    <a:cubicBezTo>
                      <a:pt x="61684" y="21888"/>
                      <a:pt x="65925" y="13831"/>
                      <a:pt x="62924" y="10797"/>
                    </a:cubicBezTo>
                    <a:cubicBezTo>
                      <a:pt x="62084" y="9967"/>
                      <a:pt x="60860" y="9691"/>
                      <a:pt x="59444" y="9691"/>
                    </a:cubicBezTo>
                    <a:cubicBezTo>
                      <a:pt x="56637" y="9691"/>
                      <a:pt x="53074" y="10775"/>
                      <a:pt x="50250" y="10775"/>
                    </a:cubicBezTo>
                    <a:cubicBezTo>
                      <a:pt x="49349" y="10775"/>
                      <a:pt x="48523" y="10664"/>
                      <a:pt x="47821" y="10373"/>
                    </a:cubicBezTo>
                    <a:cubicBezTo>
                      <a:pt x="43972" y="8775"/>
                      <a:pt x="41297" y="0"/>
                      <a:pt x="36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36"/>
              <p:cNvSpPr/>
              <p:nvPr/>
            </p:nvSpPr>
            <p:spPr>
              <a:xfrm>
                <a:off x="3441375" y="2488875"/>
                <a:ext cx="716850" cy="716850"/>
              </a:xfrm>
              <a:custGeom>
                <a:avLst/>
                <a:gdLst/>
                <a:ahLst/>
                <a:cxnLst/>
                <a:rect l="l" t="t" r="r" b="b"/>
                <a:pathLst>
                  <a:path w="28674" h="28674" extrusionOk="0">
                    <a:moveTo>
                      <a:pt x="14354" y="1"/>
                    </a:moveTo>
                    <a:cubicBezTo>
                      <a:pt x="6427" y="1"/>
                      <a:pt x="1" y="6427"/>
                      <a:pt x="1" y="14354"/>
                    </a:cubicBezTo>
                    <a:cubicBezTo>
                      <a:pt x="1" y="22280"/>
                      <a:pt x="6427" y="28674"/>
                      <a:pt x="14354" y="28674"/>
                    </a:cubicBezTo>
                    <a:cubicBezTo>
                      <a:pt x="22280" y="28674"/>
                      <a:pt x="28674" y="22280"/>
                      <a:pt x="28674" y="14354"/>
                    </a:cubicBezTo>
                    <a:cubicBezTo>
                      <a:pt x="28674" y="6427"/>
                      <a:pt x="22280" y="1"/>
                      <a:pt x="14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36"/>
              <p:cNvSpPr/>
              <p:nvPr/>
            </p:nvSpPr>
            <p:spPr>
              <a:xfrm>
                <a:off x="1171050" y="314425"/>
                <a:ext cx="2331525" cy="2300225"/>
              </a:xfrm>
              <a:custGeom>
                <a:avLst/>
                <a:gdLst/>
                <a:ahLst/>
                <a:cxnLst/>
                <a:rect l="l" t="t" r="r" b="b"/>
                <a:pathLst>
                  <a:path w="93261" h="92009" extrusionOk="0">
                    <a:moveTo>
                      <a:pt x="61458" y="0"/>
                    </a:moveTo>
                    <a:cubicBezTo>
                      <a:pt x="60379" y="0"/>
                      <a:pt x="59388" y="927"/>
                      <a:pt x="59531" y="2167"/>
                    </a:cubicBezTo>
                    <a:lnTo>
                      <a:pt x="61130" y="15280"/>
                    </a:lnTo>
                    <a:cubicBezTo>
                      <a:pt x="61260" y="16324"/>
                      <a:pt x="60543" y="17270"/>
                      <a:pt x="59531" y="17401"/>
                    </a:cubicBezTo>
                    <a:cubicBezTo>
                      <a:pt x="24596" y="22685"/>
                      <a:pt x="0" y="54881"/>
                      <a:pt x="4339" y="90143"/>
                    </a:cubicBezTo>
                    <a:cubicBezTo>
                      <a:pt x="4339" y="90208"/>
                      <a:pt x="4339" y="90241"/>
                      <a:pt x="4339" y="90273"/>
                    </a:cubicBezTo>
                    <a:cubicBezTo>
                      <a:pt x="4490" y="91419"/>
                      <a:pt x="5408" y="92008"/>
                      <a:pt x="6328" y="92008"/>
                    </a:cubicBezTo>
                    <a:cubicBezTo>
                      <a:pt x="7188" y="92008"/>
                      <a:pt x="8049" y="91493"/>
                      <a:pt x="8286" y="90437"/>
                    </a:cubicBezTo>
                    <a:cubicBezTo>
                      <a:pt x="14125" y="64928"/>
                      <a:pt x="35034" y="44475"/>
                      <a:pt x="62206" y="40300"/>
                    </a:cubicBezTo>
                    <a:cubicBezTo>
                      <a:pt x="62305" y="40285"/>
                      <a:pt x="62404" y="40278"/>
                      <a:pt x="62501" y="40278"/>
                    </a:cubicBezTo>
                    <a:cubicBezTo>
                      <a:pt x="63461" y="40278"/>
                      <a:pt x="64306" y="40986"/>
                      <a:pt x="64424" y="41963"/>
                    </a:cubicBezTo>
                    <a:lnTo>
                      <a:pt x="66023" y="54979"/>
                    </a:lnTo>
                    <a:cubicBezTo>
                      <a:pt x="66145" y="56034"/>
                      <a:pt x="67024" y="56660"/>
                      <a:pt x="67931" y="56660"/>
                    </a:cubicBezTo>
                    <a:cubicBezTo>
                      <a:pt x="68481" y="56660"/>
                      <a:pt x="69041" y="56430"/>
                      <a:pt x="69448" y="55925"/>
                    </a:cubicBezTo>
                    <a:lnTo>
                      <a:pt x="92608" y="26273"/>
                    </a:lnTo>
                    <a:cubicBezTo>
                      <a:pt x="93260" y="25458"/>
                      <a:pt x="93097" y="24251"/>
                      <a:pt x="92282" y="23598"/>
                    </a:cubicBezTo>
                    <a:lnTo>
                      <a:pt x="62630" y="406"/>
                    </a:lnTo>
                    <a:cubicBezTo>
                      <a:pt x="62262" y="125"/>
                      <a:pt x="61854" y="0"/>
                      <a:pt x="614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36"/>
              <p:cNvSpPr/>
              <p:nvPr/>
            </p:nvSpPr>
            <p:spPr>
              <a:xfrm>
                <a:off x="4017950" y="314600"/>
                <a:ext cx="2330275" cy="2229225"/>
              </a:xfrm>
              <a:custGeom>
                <a:avLst/>
                <a:gdLst/>
                <a:ahLst/>
                <a:cxnLst/>
                <a:rect l="l" t="t" r="r" b="b"/>
                <a:pathLst>
                  <a:path w="93211" h="89169" extrusionOk="0">
                    <a:moveTo>
                      <a:pt x="10546" y="1"/>
                    </a:moveTo>
                    <a:cubicBezTo>
                      <a:pt x="7882" y="1"/>
                      <a:pt x="5190" y="163"/>
                      <a:pt x="2479" y="497"/>
                    </a:cubicBezTo>
                    <a:lnTo>
                      <a:pt x="2349" y="497"/>
                    </a:lnTo>
                    <a:cubicBezTo>
                      <a:pt x="131" y="790"/>
                      <a:pt x="0" y="3954"/>
                      <a:pt x="2186" y="4444"/>
                    </a:cubicBezTo>
                    <a:cubicBezTo>
                      <a:pt x="27694" y="10283"/>
                      <a:pt x="48147" y="31192"/>
                      <a:pt x="52322" y="58364"/>
                    </a:cubicBezTo>
                    <a:cubicBezTo>
                      <a:pt x="52485" y="59441"/>
                      <a:pt x="51735" y="60452"/>
                      <a:pt x="50659" y="60582"/>
                    </a:cubicBezTo>
                    <a:lnTo>
                      <a:pt x="37643" y="62181"/>
                    </a:lnTo>
                    <a:cubicBezTo>
                      <a:pt x="35947" y="62376"/>
                      <a:pt x="35360" y="64529"/>
                      <a:pt x="36697" y="65606"/>
                    </a:cubicBezTo>
                    <a:lnTo>
                      <a:pt x="66349" y="88766"/>
                    </a:lnTo>
                    <a:cubicBezTo>
                      <a:pt x="66689" y="89038"/>
                      <a:pt x="67098" y="89168"/>
                      <a:pt x="67506" y="89168"/>
                    </a:cubicBezTo>
                    <a:cubicBezTo>
                      <a:pt x="68075" y="89168"/>
                      <a:pt x="68644" y="88915"/>
                      <a:pt x="69024" y="88440"/>
                    </a:cubicBezTo>
                    <a:lnTo>
                      <a:pt x="92216" y="58788"/>
                    </a:lnTo>
                    <a:cubicBezTo>
                      <a:pt x="93211" y="57483"/>
                      <a:pt x="92252" y="55676"/>
                      <a:pt x="90693" y="55676"/>
                    </a:cubicBezTo>
                    <a:cubicBezTo>
                      <a:pt x="90615" y="55676"/>
                      <a:pt x="90536" y="55680"/>
                      <a:pt x="90455" y="55689"/>
                    </a:cubicBezTo>
                    <a:lnTo>
                      <a:pt x="77342" y="57288"/>
                    </a:lnTo>
                    <a:cubicBezTo>
                      <a:pt x="77259" y="57298"/>
                      <a:pt x="77178" y="57303"/>
                      <a:pt x="77097" y="57303"/>
                    </a:cubicBezTo>
                    <a:cubicBezTo>
                      <a:pt x="76154" y="57303"/>
                      <a:pt x="75342" y="56621"/>
                      <a:pt x="75221" y="55689"/>
                    </a:cubicBezTo>
                    <a:cubicBezTo>
                      <a:pt x="70343" y="23439"/>
                      <a:pt x="42532" y="1"/>
                      <a:pt x="105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36"/>
              <p:cNvSpPr/>
              <p:nvPr/>
            </p:nvSpPr>
            <p:spPr>
              <a:xfrm>
                <a:off x="4097850" y="3080775"/>
                <a:ext cx="2331525" cy="2300225"/>
              </a:xfrm>
              <a:custGeom>
                <a:avLst/>
                <a:gdLst/>
                <a:ahLst/>
                <a:cxnLst/>
                <a:rect l="l" t="t" r="r" b="b"/>
                <a:pathLst>
                  <a:path w="93261" h="92009" extrusionOk="0">
                    <a:moveTo>
                      <a:pt x="86934" y="1"/>
                    </a:moveTo>
                    <a:cubicBezTo>
                      <a:pt x="86073" y="1"/>
                      <a:pt x="85212" y="516"/>
                      <a:pt x="84976" y="1573"/>
                    </a:cubicBezTo>
                    <a:cubicBezTo>
                      <a:pt x="79137" y="27081"/>
                      <a:pt x="58227" y="47534"/>
                      <a:pt x="31055" y="51709"/>
                    </a:cubicBezTo>
                    <a:cubicBezTo>
                      <a:pt x="30956" y="51724"/>
                      <a:pt x="30857" y="51732"/>
                      <a:pt x="30760" y="51732"/>
                    </a:cubicBezTo>
                    <a:cubicBezTo>
                      <a:pt x="29800" y="51732"/>
                      <a:pt x="28955" y="51023"/>
                      <a:pt x="28837" y="50046"/>
                    </a:cubicBezTo>
                    <a:lnTo>
                      <a:pt x="27238" y="37030"/>
                    </a:lnTo>
                    <a:cubicBezTo>
                      <a:pt x="27117" y="35975"/>
                      <a:pt x="26237" y="35349"/>
                      <a:pt x="25330" y="35349"/>
                    </a:cubicBezTo>
                    <a:cubicBezTo>
                      <a:pt x="24780" y="35349"/>
                      <a:pt x="24220" y="35579"/>
                      <a:pt x="23813" y="36084"/>
                    </a:cubicBezTo>
                    <a:lnTo>
                      <a:pt x="653" y="65736"/>
                    </a:lnTo>
                    <a:cubicBezTo>
                      <a:pt x="1" y="66551"/>
                      <a:pt x="164" y="67758"/>
                      <a:pt x="979" y="68411"/>
                    </a:cubicBezTo>
                    <a:lnTo>
                      <a:pt x="30631" y="91603"/>
                    </a:lnTo>
                    <a:cubicBezTo>
                      <a:pt x="30999" y="91884"/>
                      <a:pt x="31407" y="92009"/>
                      <a:pt x="31803" y="92009"/>
                    </a:cubicBezTo>
                    <a:cubicBezTo>
                      <a:pt x="32882" y="92009"/>
                      <a:pt x="33873" y="91082"/>
                      <a:pt x="33730" y="89842"/>
                    </a:cubicBezTo>
                    <a:lnTo>
                      <a:pt x="32131" y="76729"/>
                    </a:lnTo>
                    <a:cubicBezTo>
                      <a:pt x="32001" y="75685"/>
                      <a:pt x="32719" y="74739"/>
                      <a:pt x="33730" y="74608"/>
                    </a:cubicBezTo>
                    <a:cubicBezTo>
                      <a:pt x="68666" y="69324"/>
                      <a:pt x="93261" y="37128"/>
                      <a:pt x="88923" y="1866"/>
                    </a:cubicBezTo>
                    <a:cubicBezTo>
                      <a:pt x="88923" y="1801"/>
                      <a:pt x="88923" y="1768"/>
                      <a:pt x="88923" y="1736"/>
                    </a:cubicBezTo>
                    <a:cubicBezTo>
                      <a:pt x="88771" y="590"/>
                      <a:pt x="87853" y="1"/>
                      <a:pt x="86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6"/>
              <p:cNvSpPr/>
              <p:nvPr/>
            </p:nvSpPr>
            <p:spPr>
              <a:xfrm>
                <a:off x="1252200" y="3151600"/>
                <a:ext cx="2330300" cy="2229225"/>
              </a:xfrm>
              <a:custGeom>
                <a:avLst/>
                <a:gdLst/>
                <a:ahLst/>
                <a:cxnLst/>
                <a:rect l="l" t="t" r="r" b="b"/>
                <a:pathLst>
                  <a:path w="93212" h="89169" extrusionOk="0">
                    <a:moveTo>
                      <a:pt x="25705" y="1"/>
                    </a:moveTo>
                    <a:cubicBezTo>
                      <a:pt x="25136" y="1"/>
                      <a:pt x="24568" y="254"/>
                      <a:pt x="24187" y="729"/>
                    </a:cubicBezTo>
                    <a:lnTo>
                      <a:pt x="995" y="30381"/>
                    </a:lnTo>
                    <a:cubicBezTo>
                      <a:pt x="1" y="31686"/>
                      <a:pt x="959" y="33494"/>
                      <a:pt x="2518" y="33494"/>
                    </a:cubicBezTo>
                    <a:cubicBezTo>
                      <a:pt x="2596" y="33494"/>
                      <a:pt x="2675" y="33489"/>
                      <a:pt x="2756" y="33480"/>
                    </a:cubicBezTo>
                    <a:lnTo>
                      <a:pt x="15869" y="31881"/>
                    </a:lnTo>
                    <a:cubicBezTo>
                      <a:pt x="15952" y="31871"/>
                      <a:pt x="16034" y="31866"/>
                      <a:pt x="16114" y="31866"/>
                    </a:cubicBezTo>
                    <a:cubicBezTo>
                      <a:pt x="17058" y="31866"/>
                      <a:pt x="17869" y="32548"/>
                      <a:pt x="17990" y="33480"/>
                    </a:cubicBezTo>
                    <a:cubicBezTo>
                      <a:pt x="22868" y="65730"/>
                      <a:pt x="50679" y="89169"/>
                      <a:pt x="82665" y="89169"/>
                    </a:cubicBezTo>
                    <a:cubicBezTo>
                      <a:pt x="85329" y="89169"/>
                      <a:pt x="88021" y="89006"/>
                      <a:pt x="90732" y="88673"/>
                    </a:cubicBezTo>
                    <a:lnTo>
                      <a:pt x="90862" y="88673"/>
                    </a:lnTo>
                    <a:cubicBezTo>
                      <a:pt x="93081" y="88379"/>
                      <a:pt x="93211" y="85215"/>
                      <a:pt x="91026" y="84726"/>
                    </a:cubicBezTo>
                    <a:cubicBezTo>
                      <a:pt x="65517" y="78887"/>
                      <a:pt x="45064" y="57977"/>
                      <a:pt x="40889" y="30805"/>
                    </a:cubicBezTo>
                    <a:cubicBezTo>
                      <a:pt x="40726" y="29728"/>
                      <a:pt x="41476" y="28717"/>
                      <a:pt x="42552" y="28587"/>
                    </a:cubicBezTo>
                    <a:lnTo>
                      <a:pt x="55568" y="26988"/>
                    </a:lnTo>
                    <a:cubicBezTo>
                      <a:pt x="57264" y="26793"/>
                      <a:pt x="57851" y="24640"/>
                      <a:pt x="56514" y="23563"/>
                    </a:cubicBezTo>
                    <a:lnTo>
                      <a:pt x="26862" y="403"/>
                    </a:lnTo>
                    <a:cubicBezTo>
                      <a:pt x="26522" y="131"/>
                      <a:pt x="26113" y="1"/>
                      <a:pt x="25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36"/>
              <p:cNvSpPr/>
              <p:nvPr/>
            </p:nvSpPr>
            <p:spPr>
              <a:xfrm>
                <a:off x="1148200" y="238200"/>
                <a:ext cx="5303200" cy="5219125"/>
              </a:xfrm>
              <a:custGeom>
                <a:avLst/>
                <a:gdLst/>
                <a:ahLst/>
                <a:cxnLst/>
                <a:rect l="l" t="t" r="r" b="b"/>
                <a:pathLst>
                  <a:path w="212128" h="208765" extrusionOk="0">
                    <a:moveTo>
                      <a:pt x="63805" y="7565"/>
                    </a:moveTo>
                    <a:lnTo>
                      <a:pt x="90390" y="28344"/>
                    </a:lnTo>
                    <a:lnTo>
                      <a:pt x="69644" y="54929"/>
                    </a:lnTo>
                    <a:lnTo>
                      <a:pt x="68372" y="44654"/>
                    </a:lnTo>
                    <a:cubicBezTo>
                      <a:pt x="68209" y="43316"/>
                      <a:pt x="67491" y="42109"/>
                      <a:pt x="66447" y="41294"/>
                    </a:cubicBezTo>
                    <a:cubicBezTo>
                      <a:pt x="65585" y="40640"/>
                      <a:pt x="64534" y="40280"/>
                      <a:pt x="63463" y="40280"/>
                    </a:cubicBezTo>
                    <a:cubicBezTo>
                      <a:pt x="63197" y="40280"/>
                      <a:pt x="62929" y="40302"/>
                      <a:pt x="62664" y="40348"/>
                    </a:cubicBezTo>
                    <a:cubicBezTo>
                      <a:pt x="48865" y="42435"/>
                      <a:pt x="36209" y="48633"/>
                      <a:pt x="26064" y="58191"/>
                    </a:cubicBezTo>
                    <a:cubicBezTo>
                      <a:pt x="17615" y="66183"/>
                      <a:pt x="11385" y="76034"/>
                      <a:pt x="7830" y="86962"/>
                    </a:cubicBezTo>
                    <a:cubicBezTo>
                      <a:pt x="7438" y="72739"/>
                      <a:pt x="11842" y="58876"/>
                      <a:pt x="20551" y="47426"/>
                    </a:cubicBezTo>
                    <a:cubicBezTo>
                      <a:pt x="30435" y="34444"/>
                      <a:pt x="44755" y="25930"/>
                      <a:pt x="60902" y="23483"/>
                    </a:cubicBezTo>
                    <a:cubicBezTo>
                      <a:pt x="63577" y="23092"/>
                      <a:pt x="65436" y="20645"/>
                      <a:pt x="65077" y="17971"/>
                    </a:cubicBezTo>
                    <a:lnTo>
                      <a:pt x="63805" y="7565"/>
                    </a:lnTo>
                    <a:close/>
                    <a:moveTo>
                      <a:pt x="125353" y="0"/>
                    </a:moveTo>
                    <a:cubicBezTo>
                      <a:pt x="122540" y="0"/>
                      <a:pt x="119710" y="172"/>
                      <a:pt x="116878" y="519"/>
                    </a:cubicBezTo>
                    <a:cubicBezTo>
                      <a:pt x="114366" y="812"/>
                      <a:pt x="112474" y="2737"/>
                      <a:pt x="112344" y="5281"/>
                    </a:cubicBezTo>
                    <a:cubicBezTo>
                      <a:pt x="112213" y="7793"/>
                      <a:pt x="113844" y="9913"/>
                      <a:pt x="116291" y="10501"/>
                    </a:cubicBezTo>
                    <a:cubicBezTo>
                      <a:pt x="128360" y="13241"/>
                      <a:pt x="139255" y="19504"/>
                      <a:pt x="147834" y="28572"/>
                    </a:cubicBezTo>
                    <a:cubicBezTo>
                      <a:pt x="156283" y="37510"/>
                      <a:pt x="161795" y="48633"/>
                      <a:pt x="163883" y="60735"/>
                    </a:cubicBezTo>
                    <a:lnTo>
                      <a:pt x="152075" y="62203"/>
                    </a:lnTo>
                    <a:cubicBezTo>
                      <a:pt x="150052" y="62431"/>
                      <a:pt x="148421" y="63867"/>
                      <a:pt x="147867" y="65824"/>
                    </a:cubicBezTo>
                    <a:cubicBezTo>
                      <a:pt x="147345" y="67748"/>
                      <a:pt x="147997" y="69804"/>
                      <a:pt x="149595" y="71076"/>
                    </a:cubicBezTo>
                    <a:lnTo>
                      <a:pt x="157881" y="77534"/>
                    </a:lnTo>
                    <a:cubicBezTo>
                      <a:pt x="158445" y="77975"/>
                      <a:pt x="159113" y="78189"/>
                      <a:pt x="159776" y="78189"/>
                    </a:cubicBezTo>
                    <a:cubicBezTo>
                      <a:pt x="160685" y="78189"/>
                      <a:pt x="161583" y="77786"/>
                      <a:pt x="162187" y="77013"/>
                    </a:cubicBezTo>
                    <a:cubicBezTo>
                      <a:pt x="163231" y="75675"/>
                      <a:pt x="162970" y="73751"/>
                      <a:pt x="161632" y="72707"/>
                    </a:cubicBezTo>
                    <a:lnTo>
                      <a:pt x="155532" y="67944"/>
                    </a:lnTo>
                    <a:lnTo>
                      <a:pt x="165808" y="66672"/>
                    </a:lnTo>
                    <a:cubicBezTo>
                      <a:pt x="167145" y="66509"/>
                      <a:pt x="168352" y="65791"/>
                      <a:pt x="169167" y="64747"/>
                    </a:cubicBezTo>
                    <a:cubicBezTo>
                      <a:pt x="169983" y="63671"/>
                      <a:pt x="170342" y="62301"/>
                      <a:pt x="170113" y="60964"/>
                    </a:cubicBezTo>
                    <a:cubicBezTo>
                      <a:pt x="168026" y="47165"/>
                      <a:pt x="161828" y="34509"/>
                      <a:pt x="152270" y="24364"/>
                    </a:cubicBezTo>
                    <a:cubicBezTo>
                      <a:pt x="144278" y="15915"/>
                      <a:pt x="134427" y="9685"/>
                      <a:pt x="123500" y="6130"/>
                    </a:cubicBezTo>
                    <a:cubicBezTo>
                      <a:pt x="124081" y="6114"/>
                      <a:pt x="124662" y="6106"/>
                      <a:pt x="125243" y="6106"/>
                    </a:cubicBezTo>
                    <a:cubicBezTo>
                      <a:pt x="138852" y="6106"/>
                      <a:pt x="152054" y="10498"/>
                      <a:pt x="163035" y="18851"/>
                    </a:cubicBezTo>
                    <a:cubicBezTo>
                      <a:pt x="176050" y="28735"/>
                      <a:pt x="184531" y="43088"/>
                      <a:pt x="186978" y="59202"/>
                    </a:cubicBezTo>
                    <a:cubicBezTo>
                      <a:pt x="187337" y="61655"/>
                      <a:pt x="189424" y="63422"/>
                      <a:pt x="191830" y="63422"/>
                    </a:cubicBezTo>
                    <a:cubicBezTo>
                      <a:pt x="192048" y="63422"/>
                      <a:pt x="192268" y="63407"/>
                      <a:pt x="192491" y="63377"/>
                    </a:cubicBezTo>
                    <a:lnTo>
                      <a:pt x="202896" y="62105"/>
                    </a:lnTo>
                    <a:lnTo>
                      <a:pt x="182117" y="88723"/>
                    </a:lnTo>
                    <a:lnTo>
                      <a:pt x="171386" y="80340"/>
                    </a:lnTo>
                    <a:cubicBezTo>
                      <a:pt x="170822" y="79900"/>
                      <a:pt x="170153" y="79686"/>
                      <a:pt x="169493" y="79686"/>
                    </a:cubicBezTo>
                    <a:cubicBezTo>
                      <a:pt x="168588" y="79686"/>
                      <a:pt x="167697" y="80088"/>
                      <a:pt x="167112" y="80862"/>
                    </a:cubicBezTo>
                    <a:cubicBezTo>
                      <a:pt x="166068" y="82199"/>
                      <a:pt x="166297" y="84091"/>
                      <a:pt x="167634" y="85135"/>
                    </a:cubicBezTo>
                    <a:lnTo>
                      <a:pt x="179247" y="94236"/>
                    </a:lnTo>
                    <a:cubicBezTo>
                      <a:pt x="180126" y="94923"/>
                      <a:pt x="181213" y="95285"/>
                      <a:pt x="182314" y="95285"/>
                    </a:cubicBezTo>
                    <a:cubicBezTo>
                      <a:pt x="182520" y="95285"/>
                      <a:pt x="182727" y="95273"/>
                      <a:pt x="182933" y="95247"/>
                    </a:cubicBezTo>
                    <a:cubicBezTo>
                      <a:pt x="184238" y="95084"/>
                      <a:pt x="185412" y="94432"/>
                      <a:pt x="186228" y="93355"/>
                    </a:cubicBezTo>
                    <a:lnTo>
                      <a:pt x="209388" y="63704"/>
                    </a:lnTo>
                    <a:cubicBezTo>
                      <a:pt x="210660" y="62138"/>
                      <a:pt x="210823" y="59952"/>
                      <a:pt x="209812" y="58191"/>
                    </a:cubicBezTo>
                    <a:cubicBezTo>
                      <a:pt x="208930" y="56603"/>
                      <a:pt x="207253" y="55678"/>
                      <a:pt x="205474" y="55678"/>
                    </a:cubicBezTo>
                    <a:cubicBezTo>
                      <a:pt x="205279" y="55678"/>
                      <a:pt x="205083" y="55689"/>
                      <a:pt x="204886" y="55712"/>
                    </a:cubicBezTo>
                    <a:lnTo>
                      <a:pt x="192849" y="57180"/>
                    </a:lnTo>
                    <a:cubicBezTo>
                      <a:pt x="189946" y="39924"/>
                      <a:pt x="180715" y="24625"/>
                      <a:pt x="166721" y="13991"/>
                    </a:cubicBezTo>
                    <a:cubicBezTo>
                      <a:pt x="154702" y="4826"/>
                      <a:pt x="140258" y="0"/>
                      <a:pt x="125353" y="0"/>
                    </a:cubicBezTo>
                    <a:close/>
                    <a:moveTo>
                      <a:pt x="62364" y="5"/>
                    </a:moveTo>
                    <a:cubicBezTo>
                      <a:pt x="61517" y="5"/>
                      <a:pt x="60663" y="220"/>
                      <a:pt x="59891" y="649"/>
                    </a:cubicBezTo>
                    <a:cubicBezTo>
                      <a:pt x="58129" y="1661"/>
                      <a:pt x="57151" y="3585"/>
                      <a:pt x="57412" y="5575"/>
                    </a:cubicBezTo>
                    <a:lnTo>
                      <a:pt x="58880" y="17612"/>
                    </a:lnTo>
                    <a:cubicBezTo>
                      <a:pt x="41624" y="20515"/>
                      <a:pt x="26325" y="29746"/>
                      <a:pt x="15691" y="43740"/>
                    </a:cubicBezTo>
                    <a:cubicBezTo>
                      <a:pt x="4796" y="58060"/>
                      <a:pt x="1" y="75838"/>
                      <a:pt x="2219" y="93714"/>
                    </a:cubicBezTo>
                    <a:cubicBezTo>
                      <a:pt x="2545" y="96193"/>
                      <a:pt x="4502" y="97987"/>
                      <a:pt x="6981" y="98118"/>
                    </a:cubicBezTo>
                    <a:cubicBezTo>
                      <a:pt x="7076" y="98123"/>
                      <a:pt x="7170" y="98125"/>
                      <a:pt x="7263" y="98125"/>
                    </a:cubicBezTo>
                    <a:cubicBezTo>
                      <a:pt x="9622" y="98125"/>
                      <a:pt x="11636" y="96555"/>
                      <a:pt x="12201" y="94171"/>
                    </a:cubicBezTo>
                    <a:cubicBezTo>
                      <a:pt x="14941" y="82101"/>
                      <a:pt x="21204" y="71206"/>
                      <a:pt x="30272" y="62660"/>
                    </a:cubicBezTo>
                    <a:cubicBezTo>
                      <a:pt x="39210" y="54211"/>
                      <a:pt x="50333" y="48666"/>
                      <a:pt x="62435" y="46578"/>
                    </a:cubicBezTo>
                    <a:lnTo>
                      <a:pt x="63903" y="58419"/>
                    </a:lnTo>
                    <a:cubicBezTo>
                      <a:pt x="64131" y="60409"/>
                      <a:pt x="65567" y="62040"/>
                      <a:pt x="67491" y="62595"/>
                    </a:cubicBezTo>
                    <a:cubicBezTo>
                      <a:pt x="67943" y="62722"/>
                      <a:pt x="68399" y="62784"/>
                      <a:pt x="68851" y="62784"/>
                    </a:cubicBezTo>
                    <a:cubicBezTo>
                      <a:pt x="70355" y="62784"/>
                      <a:pt x="71797" y="62095"/>
                      <a:pt x="72776" y="60866"/>
                    </a:cubicBezTo>
                    <a:lnTo>
                      <a:pt x="95936" y="31214"/>
                    </a:lnTo>
                    <a:cubicBezTo>
                      <a:pt x="96751" y="30170"/>
                      <a:pt x="97110" y="28866"/>
                      <a:pt x="96947" y="27528"/>
                    </a:cubicBezTo>
                    <a:cubicBezTo>
                      <a:pt x="96784" y="26223"/>
                      <a:pt x="96099" y="25049"/>
                      <a:pt x="95055" y="24234"/>
                    </a:cubicBezTo>
                    <a:lnTo>
                      <a:pt x="65404" y="1073"/>
                    </a:lnTo>
                    <a:cubicBezTo>
                      <a:pt x="64524" y="359"/>
                      <a:pt x="63449" y="5"/>
                      <a:pt x="62364" y="5"/>
                    </a:cubicBezTo>
                    <a:close/>
                    <a:moveTo>
                      <a:pt x="106081" y="93094"/>
                    </a:moveTo>
                    <a:cubicBezTo>
                      <a:pt x="112311" y="93094"/>
                      <a:pt x="117367" y="98150"/>
                      <a:pt x="117367" y="104381"/>
                    </a:cubicBezTo>
                    <a:cubicBezTo>
                      <a:pt x="117367" y="110611"/>
                      <a:pt x="112311" y="115667"/>
                      <a:pt x="106081" y="115667"/>
                    </a:cubicBezTo>
                    <a:cubicBezTo>
                      <a:pt x="99850" y="115667"/>
                      <a:pt x="94794" y="110611"/>
                      <a:pt x="94794" y="104381"/>
                    </a:cubicBezTo>
                    <a:cubicBezTo>
                      <a:pt x="94794" y="98150"/>
                      <a:pt x="99850" y="93094"/>
                      <a:pt x="106081" y="93094"/>
                    </a:cubicBezTo>
                    <a:close/>
                    <a:moveTo>
                      <a:pt x="106081" y="86994"/>
                    </a:moveTo>
                    <a:cubicBezTo>
                      <a:pt x="96490" y="86994"/>
                      <a:pt x="88694" y="94790"/>
                      <a:pt x="88694" y="104381"/>
                    </a:cubicBezTo>
                    <a:cubicBezTo>
                      <a:pt x="88694" y="113971"/>
                      <a:pt x="96490" y="121767"/>
                      <a:pt x="106081" y="121767"/>
                    </a:cubicBezTo>
                    <a:cubicBezTo>
                      <a:pt x="115671" y="121767"/>
                      <a:pt x="123467" y="113971"/>
                      <a:pt x="123467" y="104381"/>
                    </a:cubicBezTo>
                    <a:cubicBezTo>
                      <a:pt x="123467" y="94790"/>
                      <a:pt x="115671" y="86994"/>
                      <a:pt x="106081" y="86994"/>
                    </a:cubicBezTo>
                    <a:close/>
                    <a:moveTo>
                      <a:pt x="106081" y="70586"/>
                    </a:moveTo>
                    <a:cubicBezTo>
                      <a:pt x="106961" y="70586"/>
                      <a:pt x="108886" y="73261"/>
                      <a:pt x="109897" y="74729"/>
                    </a:cubicBezTo>
                    <a:cubicBezTo>
                      <a:pt x="111593" y="77143"/>
                      <a:pt x="113355" y="79655"/>
                      <a:pt x="115867" y="80699"/>
                    </a:cubicBezTo>
                    <a:cubicBezTo>
                      <a:pt x="117000" y="81180"/>
                      <a:pt x="118226" y="81354"/>
                      <a:pt x="119495" y="81354"/>
                    </a:cubicBezTo>
                    <a:cubicBezTo>
                      <a:pt x="121149" y="81354"/>
                      <a:pt x="122878" y="81059"/>
                      <a:pt x="124576" y="80764"/>
                    </a:cubicBezTo>
                    <a:cubicBezTo>
                      <a:pt x="125587" y="80584"/>
                      <a:pt x="127511" y="80265"/>
                      <a:pt x="128792" y="80265"/>
                    </a:cubicBezTo>
                    <a:cubicBezTo>
                      <a:pt x="129371" y="80265"/>
                      <a:pt x="129818" y="80330"/>
                      <a:pt x="129991" y="80503"/>
                    </a:cubicBezTo>
                    <a:cubicBezTo>
                      <a:pt x="130513" y="81025"/>
                      <a:pt x="129958" y="84417"/>
                      <a:pt x="129697" y="85885"/>
                    </a:cubicBezTo>
                    <a:cubicBezTo>
                      <a:pt x="129175" y="88886"/>
                      <a:pt x="128654" y="91985"/>
                      <a:pt x="129763" y="94595"/>
                    </a:cubicBezTo>
                    <a:cubicBezTo>
                      <a:pt x="130806" y="97106"/>
                      <a:pt x="133318" y="98868"/>
                      <a:pt x="135732" y="100564"/>
                    </a:cubicBezTo>
                    <a:cubicBezTo>
                      <a:pt x="137200" y="101608"/>
                      <a:pt x="139875" y="103500"/>
                      <a:pt x="139875" y="104381"/>
                    </a:cubicBezTo>
                    <a:cubicBezTo>
                      <a:pt x="139875" y="105294"/>
                      <a:pt x="137200" y="107186"/>
                      <a:pt x="135732" y="108197"/>
                    </a:cubicBezTo>
                    <a:cubicBezTo>
                      <a:pt x="133318" y="109893"/>
                      <a:pt x="130806" y="111655"/>
                      <a:pt x="129763" y="114167"/>
                    </a:cubicBezTo>
                    <a:cubicBezTo>
                      <a:pt x="128654" y="116776"/>
                      <a:pt x="129175" y="119875"/>
                      <a:pt x="129697" y="122876"/>
                    </a:cubicBezTo>
                    <a:cubicBezTo>
                      <a:pt x="129958" y="124344"/>
                      <a:pt x="130513" y="127736"/>
                      <a:pt x="129991" y="128291"/>
                    </a:cubicBezTo>
                    <a:cubicBezTo>
                      <a:pt x="129825" y="128447"/>
                      <a:pt x="129404" y="128507"/>
                      <a:pt x="128857" y="128507"/>
                    </a:cubicBezTo>
                    <a:cubicBezTo>
                      <a:pt x="127577" y="128507"/>
                      <a:pt x="125604" y="128180"/>
                      <a:pt x="124576" y="127997"/>
                    </a:cubicBezTo>
                    <a:cubicBezTo>
                      <a:pt x="122878" y="127702"/>
                      <a:pt x="121149" y="127407"/>
                      <a:pt x="119495" y="127407"/>
                    </a:cubicBezTo>
                    <a:cubicBezTo>
                      <a:pt x="118226" y="127407"/>
                      <a:pt x="117000" y="127581"/>
                      <a:pt x="115867" y="128063"/>
                    </a:cubicBezTo>
                    <a:cubicBezTo>
                      <a:pt x="113355" y="129106"/>
                      <a:pt x="111593" y="131618"/>
                      <a:pt x="109897" y="134032"/>
                    </a:cubicBezTo>
                    <a:cubicBezTo>
                      <a:pt x="108886" y="135500"/>
                      <a:pt x="106961" y="138175"/>
                      <a:pt x="106081" y="138175"/>
                    </a:cubicBezTo>
                    <a:cubicBezTo>
                      <a:pt x="105200" y="138175"/>
                      <a:pt x="103275" y="135500"/>
                      <a:pt x="102264" y="134032"/>
                    </a:cubicBezTo>
                    <a:cubicBezTo>
                      <a:pt x="100568" y="131618"/>
                      <a:pt x="98806" y="129106"/>
                      <a:pt x="96295" y="128063"/>
                    </a:cubicBezTo>
                    <a:cubicBezTo>
                      <a:pt x="95153" y="127573"/>
                      <a:pt x="93946" y="127410"/>
                      <a:pt x="92706" y="127410"/>
                    </a:cubicBezTo>
                    <a:cubicBezTo>
                      <a:pt x="91043" y="127410"/>
                      <a:pt x="89281" y="127704"/>
                      <a:pt x="87585" y="127997"/>
                    </a:cubicBezTo>
                    <a:cubicBezTo>
                      <a:pt x="86557" y="128180"/>
                      <a:pt x="84584" y="128507"/>
                      <a:pt x="83315" y="128507"/>
                    </a:cubicBezTo>
                    <a:cubicBezTo>
                      <a:pt x="82773" y="128507"/>
                      <a:pt x="82359" y="128447"/>
                      <a:pt x="82203" y="128291"/>
                    </a:cubicBezTo>
                    <a:cubicBezTo>
                      <a:pt x="81648" y="127736"/>
                      <a:pt x="82203" y="124344"/>
                      <a:pt x="82464" y="122876"/>
                    </a:cubicBezTo>
                    <a:cubicBezTo>
                      <a:pt x="82986" y="119875"/>
                      <a:pt x="83508" y="116776"/>
                      <a:pt x="82399" y="114167"/>
                    </a:cubicBezTo>
                    <a:cubicBezTo>
                      <a:pt x="81355" y="111655"/>
                      <a:pt x="78843" y="109893"/>
                      <a:pt x="76429" y="108197"/>
                    </a:cubicBezTo>
                    <a:cubicBezTo>
                      <a:pt x="74961" y="107186"/>
                      <a:pt x="72286" y="105294"/>
                      <a:pt x="72286" y="104381"/>
                    </a:cubicBezTo>
                    <a:cubicBezTo>
                      <a:pt x="72286" y="103500"/>
                      <a:pt x="74961" y="101608"/>
                      <a:pt x="76429" y="100564"/>
                    </a:cubicBezTo>
                    <a:cubicBezTo>
                      <a:pt x="78843" y="98868"/>
                      <a:pt x="81355" y="97106"/>
                      <a:pt x="82399" y="94595"/>
                    </a:cubicBezTo>
                    <a:cubicBezTo>
                      <a:pt x="83508" y="91985"/>
                      <a:pt x="82986" y="88886"/>
                      <a:pt x="82464" y="85885"/>
                    </a:cubicBezTo>
                    <a:cubicBezTo>
                      <a:pt x="82203" y="84417"/>
                      <a:pt x="81648" y="81025"/>
                      <a:pt x="82203" y="80503"/>
                    </a:cubicBezTo>
                    <a:cubicBezTo>
                      <a:pt x="82365" y="80330"/>
                      <a:pt x="82806" y="80265"/>
                      <a:pt x="83380" y="80265"/>
                    </a:cubicBezTo>
                    <a:cubicBezTo>
                      <a:pt x="84650" y="80265"/>
                      <a:pt x="86574" y="80584"/>
                      <a:pt x="87585" y="80764"/>
                    </a:cubicBezTo>
                    <a:cubicBezTo>
                      <a:pt x="89283" y="81059"/>
                      <a:pt x="91012" y="81354"/>
                      <a:pt x="92666" y="81354"/>
                    </a:cubicBezTo>
                    <a:cubicBezTo>
                      <a:pt x="93936" y="81354"/>
                      <a:pt x="95161" y="81180"/>
                      <a:pt x="96295" y="80699"/>
                    </a:cubicBezTo>
                    <a:cubicBezTo>
                      <a:pt x="98806" y="79655"/>
                      <a:pt x="100568" y="77143"/>
                      <a:pt x="102264" y="74729"/>
                    </a:cubicBezTo>
                    <a:cubicBezTo>
                      <a:pt x="103308" y="73261"/>
                      <a:pt x="105200" y="70586"/>
                      <a:pt x="106081" y="70586"/>
                    </a:cubicBezTo>
                    <a:close/>
                    <a:moveTo>
                      <a:pt x="106081" y="64454"/>
                    </a:moveTo>
                    <a:cubicBezTo>
                      <a:pt x="102003" y="64454"/>
                      <a:pt x="99491" y="68042"/>
                      <a:pt x="97273" y="71206"/>
                    </a:cubicBezTo>
                    <a:cubicBezTo>
                      <a:pt x="96229" y="72674"/>
                      <a:pt x="94827" y="74696"/>
                      <a:pt x="93946" y="75055"/>
                    </a:cubicBezTo>
                    <a:cubicBezTo>
                      <a:pt x="93652" y="75183"/>
                      <a:pt x="93229" y="75234"/>
                      <a:pt x="92727" y="75234"/>
                    </a:cubicBezTo>
                    <a:cubicBezTo>
                      <a:pt x="91559" y="75234"/>
                      <a:pt x="89966" y="74957"/>
                      <a:pt x="88596" y="74729"/>
                    </a:cubicBezTo>
                    <a:cubicBezTo>
                      <a:pt x="86946" y="74454"/>
                      <a:pt x="85193" y="74160"/>
                      <a:pt x="83511" y="74160"/>
                    </a:cubicBezTo>
                    <a:cubicBezTo>
                      <a:pt x="81403" y="74160"/>
                      <a:pt x="79407" y="74622"/>
                      <a:pt x="77864" y="76164"/>
                    </a:cubicBezTo>
                    <a:cubicBezTo>
                      <a:pt x="75092" y="78937"/>
                      <a:pt x="75809" y="83178"/>
                      <a:pt x="76429" y="86896"/>
                    </a:cubicBezTo>
                    <a:cubicBezTo>
                      <a:pt x="76755" y="88854"/>
                      <a:pt x="77179" y="91267"/>
                      <a:pt x="76755" y="92246"/>
                    </a:cubicBezTo>
                    <a:cubicBezTo>
                      <a:pt x="76396" y="93127"/>
                      <a:pt x="74374" y="94529"/>
                      <a:pt x="72906" y="95573"/>
                    </a:cubicBezTo>
                    <a:cubicBezTo>
                      <a:pt x="69742" y="97791"/>
                      <a:pt x="66154" y="100303"/>
                      <a:pt x="66154" y="104381"/>
                    </a:cubicBezTo>
                    <a:cubicBezTo>
                      <a:pt x="66154" y="108458"/>
                      <a:pt x="69742" y="110970"/>
                      <a:pt x="72906" y="113188"/>
                    </a:cubicBezTo>
                    <a:cubicBezTo>
                      <a:pt x="74374" y="114232"/>
                      <a:pt x="76396" y="115634"/>
                      <a:pt x="76755" y="116515"/>
                    </a:cubicBezTo>
                    <a:cubicBezTo>
                      <a:pt x="77179" y="117494"/>
                      <a:pt x="76755" y="119908"/>
                      <a:pt x="76429" y="121865"/>
                    </a:cubicBezTo>
                    <a:cubicBezTo>
                      <a:pt x="75809" y="125583"/>
                      <a:pt x="75092" y="129824"/>
                      <a:pt x="77864" y="132597"/>
                    </a:cubicBezTo>
                    <a:cubicBezTo>
                      <a:pt x="79407" y="134139"/>
                      <a:pt x="81403" y="134601"/>
                      <a:pt x="83511" y="134601"/>
                    </a:cubicBezTo>
                    <a:cubicBezTo>
                      <a:pt x="85193" y="134601"/>
                      <a:pt x="86946" y="134307"/>
                      <a:pt x="88596" y="134032"/>
                    </a:cubicBezTo>
                    <a:cubicBezTo>
                      <a:pt x="89966" y="133804"/>
                      <a:pt x="91559" y="133528"/>
                      <a:pt x="92727" y="133528"/>
                    </a:cubicBezTo>
                    <a:cubicBezTo>
                      <a:pt x="93229" y="133528"/>
                      <a:pt x="93652" y="133578"/>
                      <a:pt x="93946" y="133706"/>
                    </a:cubicBezTo>
                    <a:cubicBezTo>
                      <a:pt x="94827" y="134065"/>
                      <a:pt x="96229" y="136087"/>
                      <a:pt x="97273" y="137555"/>
                    </a:cubicBezTo>
                    <a:cubicBezTo>
                      <a:pt x="99491" y="140719"/>
                      <a:pt x="102003" y="144307"/>
                      <a:pt x="106081" y="144307"/>
                    </a:cubicBezTo>
                    <a:cubicBezTo>
                      <a:pt x="110158" y="144307"/>
                      <a:pt x="112670" y="140719"/>
                      <a:pt x="114888" y="137555"/>
                    </a:cubicBezTo>
                    <a:cubicBezTo>
                      <a:pt x="115932" y="136087"/>
                      <a:pt x="117334" y="134065"/>
                      <a:pt x="118215" y="133706"/>
                    </a:cubicBezTo>
                    <a:cubicBezTo>
                      <a:pt x="118509" y="133578"/>
                      <a:pt x="118932" y="133528"/>
                      <a:pt x="119434" y="133528"/>
                    </a:cubicBezTo>
                    <a:cubicBezTo>
                      <a:pt x="120602" y="133528"/>
                      <a:pt x="122195" y="133804"/>
                      <a:pt x="123565" y="134032"/>
                    </a:cubicBezTo>
                    <a:cubicBezTo>
                      <a:pt x="125215" y="134307"/>
                      <a:pt x="126968" y="134601"/>
                      <a:pt x="128650" y="134601"/>
                    </a:cubicBezTo>
                    <a:cubicBezTo>
                      <a:pt x="130758" y="134601"/>
                      <a:pt x="132755" y="134139"/>
                      <a:pt x="134297" y="132597"/>
                    </a:cubicBezTo>
                    <a:cubicBezTo>
                      <a:pt x="137069" y="129824"/>
                      <a:pt x="136352" y="125583"/>
                      <a:pt x="135732" y="121865"/>
                    </a:cubicBezTo>
                    <a:cubicBezTo>
                      <a:pt x="135406" y="119908"/>
                      <a:pt x="134982" y="117494"/>
                      <a:pt x="135406" y="116515"/>
                    </a:cubicBezTo>
                    <a:cubicBezTo>
                      <a:pt x="135765" y="115634"/>
                      <a:pt x="137787" y="114232"/>
                      <a:pt x="139255" y="113188"/>
                    </a:cubicBezTo>
                    <a:cubicBezTo>
                      <a:pt x="142419" y="110970"/>
                      <a:pt x="146007" y="108458"/>
                      <a:pt x="146007" y="104381"/>
                    </a:cubicBezTo>
                    <a:cubicBezTo>
                      <a:pt x="146007" y="100303"/>
                      <a:pt x="142419" y="97791"/>
                      <a:pt x="139255" y="95573"/>
                    </a:cubicBezTo>
                    <a:cubicBezTo>
                      <a:pt x="137787" y="94529"/>
                      <a:pt x="135765" y="93127"/>
                      <a:pt x="135406" y="92246"/>
                    </a:cubicBezTo>
                    <a:cubicBezTo>
                      <a:pt x="134982" y="91267"/>
                      <a:pt x="135406" y="88854"/>
                      <a:pt x="135732" y="86896"/>
                    </a:cubicBezTo>
                    <a:cubicBezTo>
                      <a:pt x="136352" y="83178"/>
                      <a:pt x="137069" y="78937"/>
                      <a:pt x="134297" y="76164"/>
                    </a:cubicBezTo>
                    <a:cubicBezTo>
                      <a:pt x="132755" y="74622"/>
                      <a:pt x="130758" y="74160"/>
                      <a:pt x="128650" y="74160"/>
                    </a:cubicBezTo>
                    <a:cubicBezTo>
                      <a:pt x="126968" y="74160"/>
                      <a:pt x="125215" y="74454"/>
                      <a:pt x="123565" y="74729"/>
                    </a:cubicBezTo>
                    <a:cubicBezTo>
                      <a:pt x="122195" y="74957"/>
                      <a:pt x="120602" y="75234"/>
                      <a:pt x="119434" y="75234"/>
                    </a:cubicBezTo>
                    <a:cubicBezTo>
                      <a:pt x="118932" y="75234"/>
                      <a:pt x="118509" y="75183"/>
                      <a:pt x="118215" y="75055"/>
                    </a:cubicBezTo>
                    <a:cubicBezTo>
                      <a:pt x="117334" y="74696"/>
                      <a:pt x="115932" y="72674"/>
                      <a:pt x="114888" y="71206"/>
                    </a:cubicBezTo>
                    <a:cubicBezTo>
                      <a:pt x="112670" y="68042"/>
                      <a:pt x="110158" y="64454"/>
                      <a:pt x="106081" y="64454"/>
                    </a:cubicBezTo>
                    <a:close/>
                    <a:moveTo>
                      <a:pt x="204332" y="121800"/>
                    </a:moveTo>
                    <a:lnTo>
                      <a:pt x="204332" y="121800"/>
                    </a:lnTo>
                    <a:cubicBezTo>
                      <a:pt x="204723" y="136022"/>
                      <a:pt x="200319" y="149885"/>
                      <a:pt x="191610" y="161335"/>
                    </a:cubicBezTo>
                    <a:cubicBezTo>
                      <a:pt x="181726" y="174350"/>
                      <a:pt x="167406" y="182831"/>
                      <a:pt x="151259" y="185278"/>
                    </a:cubicBezTo>
                    <a:cubicBezTo>
                      <a:pt x="148584" y="185702"/>
                      <a:pt x="146725" y="188116"/>
                      <a:pt x="147084" y="190823"/>
                    </a:cubicBezTo>
                    <a:lnTo>
                      <a:pt x="148356" y="201196"/>
                    </a:lnTo>
                    <a:lnTo>
                      <a:pt x="148356" y="201196"/>
                    </a:lnTo>
                    <a:lnTo>
                      <a:pt x="121771" y="180417"/>
                    </a:lnTo>
                    <a:lnTo>
                      <a:pt x="142517" y="153832"/>
                    </a:lnTo>
                    <a:lnTo>
                      <a:pt x="143789" y="164108"/>
                    </a:lnTo>
                    <a:cubicBezTo>
                      <a:pt x="143952" y="165445"/>
                      <a:pt x="144670" y="166652"/>
                      <a:pt x="145714" y="167467"/>
                    </a:cubicBezTo>
                    <a:cubicBezTo>
                      <a:pt x="146597" y="168137"/>
                      <a:pt x="147678" y="168498"/>
                      <a:pt x="148777" y="168498"/>
                    </a:cubicBezTo>
                    <a:cubicBezTo>
                      <a:pt x="149017" y="168498"/>
                      <a:pt x="149258" y="168481"/>
                      <a:pt x="149498" y="168446"/>
                    </a:cubicBezTo>
                    <a:cubicBezTo>
                      <a:pt x="163296" y="166326"/>
                      <a:pt x="175952" y="160128"/>
                      <a:pt x="186097" y="150570"/>
                    </a:cubicBezTo>
                    <a:cubicBezTo>
                      <a:pt x="194546" y="142578"/>
                      <a:pt x="200776" y="132727"/>
                      <a:pt x="204332" y="121800"/>
                    </a:cubicBezTo>
                    <a:close/>
                    <a:moveTo>
                      <a:pt x="204900" y="110636"/>
                    </a:moveTo>
                    <a:cubicBezTo>
                      <a:pt x="202512" y="110636"/>
                      <a:pt x="200527" y="112236"/>
                      <a:pt x="199993" y="114591"/>
                    </a:cubicBezTo>
                    <a:cubicBezTo>
                      <a:pt x="197220" y="126660"/>
                      <a:pt x="190957" y="137555"/>
                      <a:pt x="181889" y="146134"/>
                    </a:cubicBezTo>
                    <a:cubicBezTo>
                      <a:pt x="172951" y="154583"/>
                      <a:pt x="161828" y="160095"/>
                      <a:pt x="149726" y="162183"/>
                    </a:cubicBezTo>
                    <a:lnTo>
                      <a:pt x="148258" y="150375"/>
                    </a:lnTo>
                    <a:cubicBezTo>
                      <a:pt x="148030" y="148352"/>
                      <a:pt x="146594" y="146721"/>
                      <a:pt x="144670" y="146167"/>
                    </a:cubicBezTo>
                    <a:cubicBezTo>
                      <a:pt x="144225" y="146048"/>
                      <a:pt x="143775" y="145990"/>
                      <a:pt x="143331" y="145990"/>
                    </a:cubicBezTo>
                    <a:cubicBezTo>
                      <a:pt x="141819" y="145990"/>
                      <a:pt x="140369" y="146660"/>
                      <a:pt x="139385" y="147895"/>
                    </a:cubicBezTo>
                    <a:lnTo>
                      <a:pt x="116225" y="177547"/>
                    </a:lnTo>
                    <a:cubicBezTo>
                      <a:pt x="115410" y="178591"/>
                      <a:pt x="115051" y="179896"/>
                      <a:pt x="115214" y="181233"/>
                    </a:cubicBezTo>
                    <a:cubicBezTo>
                      <a:pt x="115377" y="182538"/>
                      <a:pt x="116062" y="183712"/>
                      <a:pt x="117106" y="184528"/>
                    </a:cubicBezTo>
                    <a:lnTo>
                      <a:pt x="146758" y="207688"/>
                    </a:lnTo>
                    <a:cubicBezTo>
                      <a:pt x="147655" y="208402"/>
                      <a:pt x="148728" y="208757"/>
                      <a:pt x="149808" y="208757"/>
                    </a:cubicBezTo>
                    <a:cubicBezTo>
                      <a:pt x="150651" y="208757"/>
                      <a:pt x="151498" y="208541"/>
                      <a:pt x="152270" y="208112"/>
                    </a:cubicBezTo>
                    <a:cubicBezTo>
                      <a:pt x="154032" y="207133"/>
                      <a:pt x="155010" y="205176"/>
                      <a:pt x="154749" y="203186"/>
                    </a:cubicBezTo>
                    <a:lnTo>
                      <a:pt x="153282" y="191149"/>
                    </a:lnTo>
                    <a:cubicBezTo>
                      <a:pt x="170537" y="188246"/>
                      <a:pt x="185836" y="179015"/>
                      <a:pt x="196470" y="165021"/>
                    </a:cubicBezTo>
                    <a:cubicBezTo>
                      <a:pt x="207365" y="150733"/>
                      <a:pt x="212128" y="133021"/>
                      <a:pt x="209942" y="115178"/>
                    </a:cubicBezTo>
                    <a:cubicBezTo>
                      <a:pt x="209649" y="112666"/>
                      <a:pt x="207691" y="110774"/>
                      <a:pt x="205180" y="110644"/>
                    </a:cubicBezTo>
                    <a:cubicBezTo>
                      <a:pt x="205086" y="110639"/>
                      <a:pt x="204992" y="110636"/>
                      <a:pt x="204900" y="110636"/>
                    </a:cubicBezTo>
                    <a:close/>
                    <a:moveTo>
                      <a:pt x="29858" y="113476"/>
                    </a:moveTo>
                    <a:cubicBezTo>
                      <a:pt x="29649" y="113476"/>
                      <a:pt x="29439" y="113488"/>
                      <a:pt x="29228" y="113514"/>
                    </a:cubicBezTo>
                    <a:cubicBezTo>
                      <a:pt x="27923" y="113677"/>
                      <a:pt x="26749" y="114362"/>
                      <a:pt x="25934" y="115406"/>
                    </a:cubicBezTo>
                    <a:lnTo>
                      <a:pt x="2773" y="145058"/>
                    </a:lnTo>
                    <a:cubicBezTo>
                      <a:pt x="1501" y="146623"/>
                      <a:pt x="1371" y="148809"/>
                      <a:pt x="2349" y="150570"/>
                    </a:cubicBezTo>
                    <a:cubicBezTo>
                      <a:pt x="3252" y="152143"/>
                      <a:pt x="4882" y="153091"/>
                      <a:pt x="6637" y="153091"/>
                    </a:cubicBezTo>
                    <a:cubicBezTo>
                      <a:pt x="6848" y="153091"/>
                      <a:pt x="7061" y="153077"/>
                      <a:pt x="7275" y="153049"/>
                    </a:cubicBezTo>
                    <a:lnTo>
                      <a:pt x="19312" y="151582"/>
                    </a:lnTo>
                    <a:cubicBezTo>
                      <a:pt x="21269" y="163194"/>
                      <a:pt x="26195" y="174154"/>
                      <a:pt x="33599" y="183321"/>
                    </a:cubicBezTo>
                    <a:cubicBezTo>
                      <a:pt x="34207" y="184058"/>
                      <a:pt x="35086" y="184441"/>
                      <a:pt x="35970" y="184441"/>
                    </a:cubicBezTo>
                    <a:cubicBezTo>
                      <a:pt x="36652" y="184441"/>
                      <a:pt x="37337" y="184213"/>
                      <a:pt x="37905" y="183745"/>
                    </a:cubicBezTo>
                    <a:cubicBezTo>
                      <a:pt x="39210" y="182701"/>
                      <a:pt x="39406" y="180776"/>
                      <a:pt x="38362" y="179471"/>
                    </a:cubicBezTo>
                    <a:cubicBezTo>
                      <a:pt x="31381" y="170860"/>
                      <a:pt x="26847" y="160519"/>
                      <a:pt x="25183" y="149559"/>
                    </a:cubicBezTo>
                    <a:cubicBezTo>
                      <a:pt x="24822" y="147092"/>
                      <a:pt x="22713" y="145346"/>
                      <a:pt x="20288" y="145346"/>
                    </a:cubicBezTo>
                    <a:cubicBezTo>
                      <a:pt x="20084" y="145346"/>
                      <a:pt x="19878" y="145358"/>
                      <a:pt x="19671" y="145384"/>
                    </a:cubicBezTo>
                    <a:lnTo>
                      <a:pt x="9265" y="146656"/>
                    </a:lnTo>
                    <a:lnTo>
                      <a:pt x="9265" y="146656"/>
                    </a:lnTo>
                    <a:lnTo>
                      <a:pt x="30044" y="120071"/>
                    </a:lnTo>
                    <a:lnTo>
                      <a:pt x="56629" y="140817"/>
                    </a:lnTo>
                    <a:lnTo>
                      <a:pt x="46354" y="142089"/>
                    </a:lnTo>
                    <a:cubicBezTo>
                      <a:pt x="45016" y="142252"/>
                      <a:pt x="43809" y="142970"/>
                      <a:pt x="42994" y="144046"/>
                    </a:cubicBezTo>
                    <a:cubicBezTo>
                      <a:pt x="42178" y="145090"/>
                      <a:pt x="41819" y="146460"/>
                      <a:pt x="42048" y="147798"/>
                    </a:cubicBezTo>
                    <a:cubicBezTo>
                      <a:pt x="44135" y="161596"/>
                      <a:pt x="50333" y="174252"/>
                      <a:pt x="59891" y="184397"/>
                    </a:cubicBezTo>
                    <a:cubicBezTo>
                      <a:pt x="67883" y="192846"/>
                      <a:pt x="77701" y="199076"/>
                      <a:pt x="88629" y="202632"/>
                    </a:cubicBezTo>
                    <a:cubicBezTo>
                      <a:pt x="88102" y="202645"/>
                      <a:pt x="87576" y="202652"/>
                      <a:pt x="87050" y="202652"/>
                    </a:cubicBezTo>
                    <a:cubicBezTo>
                      <a:pt x="72101" y="202652"/>
                      <a:pt x="57467" y="197293"/>
                      <a:pt x="46060" y="187398"/>
                    </a:cubicBezTo>
                    <a:cubicBezTo>
                      <a:pt x="45489" y="186900"/>
                      <a:pt x="44780" y="186659"/>
                      <a:pt x="44075" y="186659"/>
                    </a:cubicBezTo>
                    <a:cubicBezTo>
                      <a:pt x="43208" y="186659"/>
                      <a:pt x="42348" y="187023"/>
                      <a:pt x="41754" y="187724"/>
                    </a:cubicBezTo>
                    <a:cubicBezTo>
                      <a:pt x="40645" y="188996"/>
                      <a:pt x="40776" y="190921"/>
                      <a:pt x="42048" y="192030"/>
                    </a:cubicBezTo>
                    <a:cubicBezTo>
                      <a:pt x="54574" y="202860"/>
                      <a:pt x="70590" y="208764"/>
                      <a:pt x="86965" y="208764"/>
                    </a:cubicBezTo>
                    <a:cubicBezTo>
                      <a:pt x="89771" y="208764"/>
                      <a:pt x="92576" y="208568"/>
                      <a:pt x="95414" y="208242"/>
                    </a:cubicBezTo>
                    <a:cubicBezTo>
                      <a:pt x="97893" y="207916"/>
                      <a:pt x="99687" y="205959"/>
                      <a:pt x="99818" y="203480"/>
                    </a:cubicBezTo>
                    <a:cubicBezTo>
                      <a:pt x="99948" y="200968"/>
                      <a:pt x="98317" y="198848"/>
                      <a:pt x="95871" y="198293"/>
                    </a:cubicBezTo>
                    <a:cubicBezTo>
                      <a:pt x="83801" y="195520"/>
                      <a:pt x="72906" y="189257"/>
                      <a:pt x="64327" y="180189"/>
                    </a:cubicBezTo>
                    <a:cubicBezTo>
                      <a:pt x="55911" y="171251"/>
                      <a:pt x="50366" y="160161"/>
                      <a:pt x="48278" y="148026"/>
                    </a:cubicBezTo>
                    <a:lnTo>
                      <a:pt x="60087" y="146558"/>
                    </a:lnTo>
                    <a:cubicBezTo>
                      <a:pt x="62109" y="146330"/>
                      <a:pt x="63740" y="144894"/>
                      <a:pt x="64295" y="142970"/>
                    </a:cubicBezTo>
                    <a:cubicBezTo>
                      <a:pt x="64849" y="141013"/>
                      <a:pt x="64164" y="138958"/>
                      <a:pt x="62566" y="137718"/>
                    </a:cubicBezTo>
                    <a:lnTo>
                      <a:pt x="32914" y="114525"/>
                    </a:lnTo>
                    <a:cubicBezTo>
                      <a:pt x="32035" y="113839"/>
                      <a:pt x="30971" y="113476"/>
                      <a:pt x="29858" y="1134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7"/>
          <p:cNvSpPr txBox="1">
            <a:spLocks noGrp="1"/>
          </p:cNvSpPr>
          <p:nvPr>
            <p:ph type="title"/>
          </p:nvPr>
        </p:nvSpPr>
        <p:spPr>
          <a:xfrm>
            <a:off x="675000" y="2238450"/>
            <a:ext cx="7794000" cy="21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Inter"/>
                <a:ea typeface="Inter"/>
                <a:cs typeface="Inter"/>
                <a:sym typeface="Inter"/>
              </a:rPr>
              <a:t>Ekotutor on </a:t>
            </a:r>
            <a:endParaRPr sz="38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Eiran peruskoulun</a:t>
            </a:r>
            <a:r>
              <a:rPr lang="en" sz="3800">
                <a:latin typeface="Inter"/>
                <a:ea typeface="Inter"/>
                <a:cs typeface="Inter"/>
                <a:sym typeface="Inter"/>
              </a:rPr>
              <a:t> </a:t>
            </a:r>
            <a:endParaRPr sz="38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Inter"/>
                <a:ea typeface="Inter"/>
                <a:cs typeface="Inter"/>
                <a:sym typeface="Inter"/>
              </a:rPr>
              <a:t>opiskelija.</a:t>
            </a:r>
            <a:endParaRPr sz="3800"/>
          </a:p>
        </p:txBody>
      </p:sp>
      <p:sp>
        <p:nvSpPr>
          <p:cNvPr id="599" name="Google Shape;599;p37"/>
          <p:cNvSpPr txBox="1">
            <a:spLocks noGrp="1"/>
          </p:cNvSpPr>
          <p:nvPr>
            <p:ph type="title" idx="2"/>
          </p:nvPr>
        </p:nvSpPr>
        <p:spPr>
          <a:xfrm>
            <a:off x="713225" y="711850"/>
            <a:ext cx="74841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/>
              <a:t>Opiskelija</a:t>
            </a:r>
            <a:endParaRPr sz="6400"/>
          </a:p>
        </p:txBody>
      </p:sp>
      <p:cxnSp>
        <p:nvCxnSpPr>
          <p:cNvPr id="600" name="Google Shape;600;p37"/>
          <p:cNvCxnSpPr/>
          <p:nvPr/>
        </p:nvCxnSpPr>
        <p:spPr>
          <a:xfrm>
            <a:off x="805150" y="2001338"/>
            <a:ext cx="1135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01" name="Google Shape;601;p37"/>
          <p:cNvGrpSpPr/>
          <p:nvPr/>
        </p:nvGrpSpPr>
        <p:grpSpPr>
          <a:xfrm>
            <a:off x="6527691" y="850026"/>
            <a:ext cx="1553394" cy="1388424"/>
            <a:chOff x="133688" y="267200"/>
            <a:chExt cx="2095500" cy="2097000"/>
          </a:xfrm>
        </p:grpSpPr>
        <p:sp>
          <p:nvSpPr>
            <p:cNvPr id="602" name="Google Shape;602;p37"/>
            <p:cNvSpPr/>
            <p:nvPr/>
          </p:nvSpPr>
          <p:spPr>
            <a:xfrm>
              <a:off x="133688" y="267200"/>
              <a:ext cx="2095500" cy="2097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p37"/>
            <p:cNvGrpSpPr/>
            <p:nvPr/>
          </p:nvGrpSpPr>
          <p:grpSpPr>
            <a:xfrm>
              <a:off x="394809" y="531248"/>
              <a:ext cx="1573303" cy="1568892"/>
              <a:chOff x="1183275" y="238125"/>
              <a:chExt cx="5233875" cy="5219200"/>
            </a:xfrm>
          </p:grpSpPr>
          <p:sp>
            <p:nvSpPr>
              <p:cNvPr id="604" name="Google Shape;604;p37"/>
              <p:cNvSpPr/>
              <p:nvPr/>
            </p:nvSpPr>
            <p:spPr>
              <a:xfrm>
                <a:off x="1754125" y="3752075"/>
                <a:ext cx="305825" cy="1628575"/>
              </a:xfrm>
              <a:custGeom>
                <a:avLst/>
                <a:gdLst/>
                <a:ahLst/>
                <a:cxnLst/>
                <a:rect l="l" t="t" r="r" b="b"/>
                <a:pathLst>
                  <a:path w="12233" h="65143" extrusionOk="0">
                    <a:moveTo>
                      <a:pt x="0" y="1"/>
                    </a:moveTo>
                    <a:lnTo>
                      <a:pt x="0" y="65143"/>
                    </a:lnTo>
                    <a:lnTo>
                      <a:pt x="12233" y="65143"/>
                    </a:lnTo>
                    <a:lnTo>
                      <a:pt x="122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37"/>
              <p:cNvSpPr/>
              <p:nvPr/>
            </p:nvSpPr>
            <p:spPr>
              <a:xfrm>
                <a:off x="3621600" y="3332100"/>
                <a:ext cx="357225" cy="2048550"/>
              </a:xfrm>
              <a:custGeom>
                <a:avLst/>
                <a:gdLst/>
                <a:ahLst/>
                <a:cxnLst/>
                <a:rect l="l" t="t" r="r" b="b"/>
                <a:pathLst>
                  <a:path w="14289" h="81942" extrusionOk="0">
                    <a:moveTo>
                      <a:pt x="1" y="1"/>
                    </a:moveTo>
                    <a:lnTo>
                      <a:pt x="1" y="81942"/>
                    </a:lnTo>
                    <a:lnTo>
                      <a:pt x="14288" y="81942"/>
                    </a:lnTo>
                    <a:lnTo>
                      <a:pt x="142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37"/>
              <p:cNvSpPr/>
              <p:nvPr/>
            </p:nvSpPr>
            <p:spPr>
              <a:xfrm>
                <a:off x="2994500" y="314775"/>
                <a:ext cx="1610625" cy="3465875"/>
              </a:xfrm>
              <a:custGeom>
                <a:avLst/>
                <a:gdLst/>
                <a:ahLst/>
                <a:cxnLst/>
                <a:rect l="l" t="t" r="r" b="b"/>
                <a:pathLst>
                  <a:path w="64425" h="138635" extrusionOk="0">
                    <a:moveTo>
                      <a:pt x="32229" y="0"/>
                    </a:moveTo>
                    <a:cubicBezTo>
                      <a:pt x="27564" y="0"/>
                      <a:pt x="23356" y="2871"/>
                      <a:pt x="21692" y="7209"/>
                    </a:cubicBezTo>
                    <a:lnTo>
                      <a:pt x="19474" y="12918"/>
                    </a:lnTo>
                    <a:cubicBezTo>
                      <a:pt x="6622" y="46157"/>
                      <a:pt x="0" y="81485"/>
                      <a:pt x="0" y="117106"/>
                    </a:cubicBezTo>
                    <a:cubicBezTo>
                      <a:pt x="0" y="128979"/>
                      <a:pt x="9656" y="138635"/>
                      <a:pt x="21529" y="138635"/>
                    </a:cubicBezTo>
                    <a:lnTo>
                      <a:pt x="42928" y="138635"/>
                    </a:lnTo>
                    <a:cubicBezTo>
                      <a:pt x="54802" y="138635"/>
                      <a:pt x="64424" y="128979"/>
                      <a:pt x="64424" y="117106"/>
                    </a:cubicBezTo>
                    <a:cubicBezTo>
                      <a:pt x="64424" y="81485"/>
                      <a:pt x="57835" y="46157"/>
                      <a:pt x="44983" y="12918"/>
                    </a:cubicBezTo>
                    <a:lnTo>
                      <a:pt x="42765" y="7209"/>
                    </a:lnTo>
                    <a:cubicBezTo>
                      <a:pt x="41101" y="2871"/>
                      <a:pt x="36893" y="0"/>
                      <a:pt x="322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37"/>
              <p:cNvSpPr/>
              <p:nvPr/>
            </p:nvSpPr>
            <p:spPr>
              <a:xfrm>
                <a:off x="1267275" y="1353700"/>
                <a:ext cx="1280350" cy="2754775"/>
              </a:xfrm>
              <a:custGeom>
                <a:avLst/>
                <a:gdLst/>
                <a:ahLst/>
                <a:cxnLst/>
                <a:rect l="l" t="t" r="r" b="b"/>
                <a:pathLst>
                  <a:path w="51214" h="110191" extrusionOk="0">
                    <a:moveTo>
                      <a:pt x="25607" y="1"/>
                    </a:moveTo>
                    <a:cubicBezTo>
                      <a:pt x="21888" y="1"/>
                      <a:pt x="18561" y="2284"/>
                      <a:pt x="17224" y="5742"/>
                    </a:cubicBezTo>
                    <a:lnTo>
                      <a:pt x="15462" y="10276"/>
                    </a:lnTo>
                    <a:cubicBezTo>
                      <a:pt x="5252" y="36698"/>
                      <a:pt x="0" y="64751"/>
                      <a:pt x="0" y="93098"/>
                    </a:cubicBezTo>
                    <a:cubicBezTo>
                      <a:pt x="0" y="102525"/>
                      <a:pt x="7666" y="110191"/>
                      <a:pt x="17093" y="110191"/>
                    </a:cubicBezTo>
                    <a:lnTo>
                      <a:pt x="34088" y="110191"/>
                    </a:lnTo>
                    <a:cubicBezTo>
                      <a:pt x="43548" y="110191"/>
                      <a:pt x="51213" y="102525"/>
                      <a:pt x="51213" y="93098"/>
                    </a:cubicBezTo>
                    <a:cubicBezTo>
                      <a:pt x="51213" y="64751"/>
                      <a:pt x="45962" y="36698"/>
                      <a:pt x="35719" y="10276"/>
                    </a:cubicBezTo>
                    <a:lnTo>
                      <a:pt x="33990" y="5742"/>
                    </a:lnTo>
                    <a:cubicBezTo>
                      <a:pt x="32653" y="2284"/>
                      <a:pt x="29293" y="1"/>
                      <a:pt x="256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37"/>
              <p:cNvSpPr/>
              <p:nvPr/>
            </p:nvSpPr>
            <p:spPr>
              <a:xfrm>
                <a:off x="5540475" y="3752075"/>
                <a:ext cx="305825" cy="1628575"/>
              </a:xfrm>
              <a:custGeom>
                <a:avLst/>
                <a:gdLst/>
                <a:ahLst/>
                <a:cxnLst/>
                <a:rect l="l" t="t" r="r" b="b"/>
                <a:pathLst>
                  <a:path w="12233" h="65143" extrusionOk="0">
                    <a:moveTo>
                      <a:pt x="0" y="1"/>
                    </a:moveTo>
                    <a:lnTo>
                      <a:pt x="0" y="65143"/>
                    </a:lnTo>
                    <a:lnTo>
                      <a:pt x="12233" y="65143"/>
                    </a:lnTo>
                    <a:lnTo>
                      <a:pt x="1223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37"/>
              <p:cNvSpPr/>
              <p:nvPr/>
            </p:nvSpPr>
            <p:spPr>
              <a:xfrm>
                <a:off x="5052800" y="1353700"/>
                <a:ext cx="1280350" cy="2754775"/>
              </a:xfrm>
              <a:custGeom>
                <a:avLst/>
                <a:gdLst/>
                <a:ahLst/>
                <a:cxnLst/>
                <a:rect l="l" t="t" r="r" b="b"/>
                <a:pathLst>
                  <a:path w="51214" h="110191" extrusionOk="0">
                    <a:moveTo>
                      <a:pt x="25607" y="1"/>
                    </a:moveTo>
                    <a:cubicBezTo>
                      <a:pt x="21889" y="1"/>
                      <a:pt x="18561" y="2284"/>
                      <a:pt x="17224" y="5742"/>
                    </a:cubicBezTo>
                    <a:lnTo>
                      <a:pt x="15495" y="10276"/>
                    </a:lnTo>
                    <a:cubicBezTo>
                      <a:pt x="5252" y="36698"/>
                      <a:pt x="1" y="64751"/>
                      <a:pt x="1" y="93098"/>
                    </a:cubicBezTo>
                    <a:cubicBezTo>
                      <a:pt x="1" y="102525"/>
                      <a:pt x="7666" y="110191"/>
                      <a:pt x="17126" y="110191"/>
                    </a:cubicBezTo>
                    <a:lnTo>
                      <a:pt x="34121" y="110191"/>
                    </a:lnTo>
                    <a:cubicBezTo>
                      <a:pt x="43548" y="110191"/>
                      <a:pt x="51214" y="102525"/>
                      <a:pt x="51214" y="93098"/>
                    </a:cubicBezTo>
                    <a:cubicBezTo>
                      <a:pt x="51214" y="64751"/>
                      <a:pt x="45962" y="36698"/>
                      <a:pt x="35752" y="10276"/>
                    </a:cubicBezTo>
                    <a:lnTo>
                      <a:pt x="33991" y="5742"/>
                    </a:lnTo>
                    <a:cubicBezTo>
                      <a:pt x="32653" y="2284"/>
                      <a:pt x="29326" y="1"/>
                      <a:pt x="256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37"/>
              <p:cNvSpPr/>
              <p:nvPr/>
            </p:nvSpPr>
            <p:spPr>
              <a:xfrm>
                <a:off x="1984100" y="4663825"/>
                <a:ext cx="2266275" cy="716825"/>
              </a:xfrm>
              <a:custGeom>
                <a:avLst/>
                <a:gdLst/>
                <a:ahLst/>
                <a:cxnLst/>
                <a:rect l="l" t="t" r="r" b="b"/>
                <a:pathLst>
                  <a:path w="90651" h="28673" extrusionOk="0">
                    <a:moveTo>
                      <a:pt x="61978" y="0"/>
                    </a:moveTo>
                    <a:cubicBezTo>
                      <a:pt x="54345" y="0"/>
                      <a:pt x="47429" y="2968"/>
                      <a:pt x="42308" y="7796"/>
                    </a:cubicBezTo>
                    <a:cubicBezTo>
                      <a:pt x="41928" y="8159"/>
                      <a:pt x="41426" y="8340"/>
                      <a:pt x="40921" y="8340"/>
                    </a:cubicBezTo>
                    <a:cubicBezTo>
                      <a:pt x="40518" y="8340"/>
                      <a:pt x="40112" y="8224"/>
                      <a:pt x="39764" y="7992"/>
                    </a:cubicBezTo>
                    <a:cubicBezTo>
                      <a:pt x="35686" y="5089"/>
                      <a:pt x="30663" y="3392"/>
                      <a:pt x="25281" y="3392"/>
                    </a:cubicBezTo>
                    <a:cubicBezTo>
                      <a:pt x="11319" y="3392"/>
                      <a:pt x="0" y="14712"/>
                      <a:pt x="0" y="28673"/>
                    </a:cubicBezTo>
                    <a:lnTo>
                      <a:pt x="90651" y="28673"/>
                    </a:lnTo>
                    <a:cubicBezTo>
                      <a:pt x="90651" y="12820"/>
                      <a:pt x="77799" y="0"/>
                      <a:pt x="619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37"/>
              <p:cNvSpPr/>
              <p:nvPr/>
            </p:nvSpPr>
            <p:spPr>
              <a:xfrm>
                <a:off x="4769825" y="4870125"/>
                <a:ext cx="1291775" cy="510525"/>
              </a:xfrm>
              <a:custGeom>
                <a:avLst/>
                <a:gdLst/>
                <a:ahLst/>
                <a:cxnLst/>
                <a:rect l="l" t="t" r="r" b="b"/>
                <a:pathLst>
                  <a:path w="51671" h="20421" extrusionOk="0">
                    <a:moveTo>
                      <a:pt x="31250" y="1"/>
                    </a:moveTo>
                    <a:cubicBezTo>
                      <a:pt x="28152" y="1"/>
                      <a:pt x="25542" y="816"/>
                      <a:pt x="25542" y="816"/>
                    </a:cubicBezTo>
                    <a:cubicBezTo>
                      <a:pt x="23161" y="1664"/>
                      <a:pt x="21464" y="2969"/>
                      <a:pt x="20355" y="4013"/>
                    </a:cubicBezTo>
                    <a:cubicBezTo>
                      <a:pt x="19980" y="4389"/>
                      <a:pt x="19469" y="4591"/>
                      <a:pt x="18957" y="4591"/>
                    </a:cubicBezTo>
                    <a:cubicBezTo>
                      <a:pt x="18803" y="4591"/>
                      <a:pt x="18648" y="4573"/>
                      <a:pt x="18496" y="4535"/>
                    </a:cubicBezTo>
                    <a:cubicBezTo>
                      <a:pt x="17226" y="4210"/>
                      <a:pt x="16096" y="4098"/>
                      <a:pt x="15126" y="4098"/>
                    </a:cubicBezTo>
                    <a:cubicBezTo>
                      <a:pt x="14054" y="4098"/>
                      <a:pt x="13178" y="4235"/>
                      <a:pt x="12527" y="4372"/>
                    </a:cubicBezTo>
                    <a:cubicBezTo>
                      <a:pt x="6264" y="5775"/>
                      <a:pt x="1338" y="12135"/>
                      <a:pt x="1" y="20421"/>
                    </a:cubicBezTo>
                    <a:lnTo>
                      <a:pt x="51670" y="20421"/>
                    </a:lnTo>
                    <a:cubicBezTo>
                      <a:pt x="51670" y="9134"/>
                      <a:pt x="42504" y="1"/>
                      <a:pt x="312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37"/>
              <p:cNvSpPr/>
              <p:nvPr/>
            </p:nvSpPr>
            <p:spPr>
              <a:xfrm>
                <a:off x="1183275" y="238125"/>
                <a:ext cx="52338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9355" h="208768" extrusionOk="0">
                    <a:moveTo>
                      <a:pt x="3344" y="0"/>
                    </a:moveTo>
                    <a:cubicBezTo>
                      <a:pt x="2561" y="0"/>
                      <a:pt x="1778" y="294"/>
                      <a:pt x="1175" y="881"/>
                    </a:cubicBezTo>
                    <a:cubicBezTo>
                      <a:pt x="0" y="2088"/>
                      <a:pt x="0" y="4012"/>
                      <a:pt x="1175" y="5219"/>
                    </a:cubicBezTo>
                    <a:lnTo>
                      <a:pt x="11026" y="15070"/>
                    </a:lnTo>
                    <a:cubicBezTo>
                      <a:pt x="11629" y="15658"/>
                      <a:pt x="12412" y="15951"/>
                      <a:pt x="13195" y="15951"/>
                    </a:cubicBezTo>
                    <a:cubicBezTo>
                      <a:pt x="13978" y="15951"/>
                      <a:pt x="14761" y="15658"/>
                      <a:pt x="15364" y="15070"/>
                    </a:cubicBezTo>
                    <a:cubicBezTo>
                      <a:pt x="16539" y="13863"/>
                      <a:pt x="16539" y="11939"/>
                      <a:pt x="15364" y="10732"/>
                    </a:cubicBezTo>
                    <a:lnTo>
                      <a:pt x="5513" y="881"/>
                    </a:lnTo>
                    <a:cubicBezTo>
                      <a:pt x="4910" y="294"/>
                      <a:pt x="4127" y="0"/>
                      <a:pt x="3344" y="0"/>
                    </a:cubicBezTo>
                    <a:close/>
                    <a:moveTo>
                      <a:pt x="54557" y="0"/>
                    </a:moveTo>
                    <a:cubicBezTo>
                      <a:pt x="53774" y="0"/>
                      <a:pt x="52991" y="294"/>
                      <a:pt x="52388" y="881"/>
                    </a:cubicBezTo>
                    <a:cubicBezTo>
                      <a:pt x="51214" y="2088"/>
                      <a:pt x="51214" y="4012"/>
                      <a:pt x="52388" y="5219"/>
                    </a:cubicBezTo>
                    <a:lnTo>
                      <a:pt x="62239" y="15070"/>
                    </a:lnTo>
                    <a:cubicBezTo>
                      <a:pt x="62843" y="15658"/>
                      <a:pt x="63625" y="15951"/>
                      <a:pt x="64408" y="15951"/>
                    </a:cubicBezTo>
                    <a:cubicBezTo>
                      <a:pt x="65191" y="15951"/>
                      <a:pt x="65974" y="15658"/>
                      <a:pt x="66578" y="15070"/>
                    </a:cubicBezTo>
                    <a:cubicBezTo>
                      <a:pt x="67752" y="13863"/>
                      <a:pt x="67752" y="11939"/>
                      <a:pt x="66578" y="10732"/>
                    </a:cubicBezTo>
                    <a:lnTo>
                      <a:pt x="56726" y="881"/>
                    </a:lnTo>
                    <a:cubicBezTo>
                      <a:pt x="56123" y="294"/>
                      <a:pt x="55340" y="0"/>
                      <a:pt x="54557" y="0"/>
                    </a:cubicBezTo>
                    <a:close/>
                    <a:moveTo>
                      <a:pt x="140184" y="0"/>
                    </a:moveTo>
                    <a:cubicBezTo>
                      <a:pt x="139401" y="0"/>
                      <a:pt x="138619" y="294"/>
                      <a:pt x="138015" y="881"/>
                    </a:cubicBezTo>
                    <a:cubicBezTo>
                      <a:pt x="136841" y="2088"/>
                      <a:pt x="136841" y="4012"/>
                      <a:pt x="138015" y="5219"/>
                    </a:cubicBezTo>
                    <a:lnTo>
                      <a:pt x="147866" y="15070"/>
                    </a:lnTo>
                    <a:cubicBezTo>
                      <a:pt x="148470" y="15658"/>
                      <a:pt x="149253" y="15951"/>
                      <a:pt x="150035" y="15951"/>
                    </a:cubicBezTo>
                    <a:cubicBezTo>
                      <a:pt x="150818" y="15951"/>
                      <a:pt x="151601" y="15658"/>
                      <a:pt x="152205" y="15070"/>
                    </a:cubicBezTo>
                    <a:cubicBezTo>
                      <a:pt x="153379" y="13863"/>
                      <a:pt x="153379" y="11939"/>
                      <a:pt x="152205" y="10732"/>
                    </a:cubicBezTo>
                    <a:lnTo>
                      <a:pt x="142354" y="881"/>
                    </a:lnTo>
                    <a:cubicBezTo>
                      <a:pt x="141750" y="294"/>
                      <a:pt x="140967" y="0"/>
                      <a:pt x="140184" y="0"/>
                    </a:cubicBezTo>
                    <a:close/>
                    <a:moveTo>
                      <a:pt x="196160" y="0"/>
                    </a:moveTo>
                    <a:cubicBezTo>
                      <a:pt x="195377" y="0"/>
                      <a:pt x="194594" y="294"/>
                      <a:pt x="193991" y="881"/>
                    </a:cubicBezTo>
                    <a:cubicBezTo>
                      <a:pt x="192816" y="2088"/>
                      <a:pt x="192816" y="4012"/>
                      <a:pt x="193991" y="5219"/>
                    </a:cubicBezTo>
                    <a:lnTo>
                      <a:pt x="203842" y="15070"/>
                    </a:lnTo>
                    <a:cubicBezTo>
                      <a:pt x="204445" y="15658"/>
                      <a:pt x="205228" y="15951"/>
                      <a:pt x="206011" y="15951"/>
                    </a:cubicBezTo>
                    <a:cubicBezTo>
                      <a:pt x="206794" y="15951"/>
                      <a:pt x="207577" y="15658"/>
                      <a:pt x="208180" y="15070"/>
                    </a:cubicBezTo>
                    <a:cubicBezTo>
                      <a:pt x="209355" y="13863"/>
                      <a:pt x="209355" y="11939"/>
                      <a:pt x="208180" y="10732"/>
                    </a:cubicBezTo>
                    <a:lnTo>
                      <a:pt x="198329" y="881"/>
                    </a:lnTo>
                    <a:cubicBezTo>
                      <a:pt x="197726" y="294"/>
                      <a:pt x="196943" y="0"/>
                      <a:pt x="196160" y="0"/>
                    </a:cubicBezTo>
                    <a:close/>
                    <a:moveTo>
                      <a:pt x="142973" y="41566"/>
                    </a:moveTo>
                    <a:cubicBezTo>
                      <a:pt x="142190" y="41566"/>
                      <a:pt x="141408" y="41868"/>
                      <a:pt x="140820" y="42471"/>
                    </a:cubicBezTo>
                    <a:cubicBezTo>
                      <a:pt x="139613" y="43645"/>
                      <a:pt x="139613" y="45603"/>
                      <a:pt x="140820" y="46777"/>
                    </a:cubicBezTo>
                    <a:lnTo>
                      <a:pt x="150639" y="56628"/>
                    </a:lnTo>
                    <a:cubicBezTo>
                      <a:pt x="151242" y="57215"/>
                      <a:pt x="152025" y="57509"/>
                      <a:pt x="152808" y="57509"/>
                    </a:cubicBezTo>
                    <a:cubicBezTo>
                      <a:pt x="153591" y="57509"/>
                      <a:pt x="154374" y="57215"/>
                      <a:pt x="154977" y="56628"/>
                    </a:cubicBezTo>
                    <a:cubicBezTo>
                      <a:pt x="156152" y="55421"/>
                      <a:pt x="156152" y="53497"/>
                      <a:pt x="154977" y="52290"/>
                    </a:cubicBezTo>
                    <a:lnTo>
                      <a:pt x="145126" y="42471"/>
                    </a:lnTo>
                    <a:cubicBezTo>
                      <a:pt x="144539" y="41868"/>
                      <a:pt x="143756" y="41566"/>
                      <a:pt x="142973" y="41566"/>
                    </a:cubicBezTo>
                    <a:close/>
                    <a:moveTo>
                      <a:pt x="54557" y="42805"/>
                    </a:moveTo>
                    <a:cubicBezTo>
                      <a:pt x="53774" y="42805"/>
                      <a:pt x="52991" y="43107"/>
                      <a:pt x="52388" y="43711"/>
                    </a:cubicBezTo>
                    <a:cubicBezTo>
                      <a:pt x="51214" y="44918"/>
                      <a:pt x="51214" y="46842"/>
                      <a:pt x="52388" y="48049"/>
                    </a:cubicBezTo>
                    <a:lnTo>
                      <a:pt x="62239" y="57868"/>
                    </a:lnTo>
                    <a:cubicBezTo>
                      <a:pt x="62843" y="58471"/>
                      <a:pt x="63625" y="58773"/>
                      <a:pt x="64408" y="58773"/>
                    </a:cubicBezTo>
                    <a:cubicBezTo>
                      <a:pt x="65191" y="58773"/>
                      <a:pt x="65974" y="58471"/>
                      <a:pt x="66578" y="57868"/>
                    </a:cubicBezTo>
                    <a:cubicBezTo>
                      <a:pt x="67752" y="56661"/>
                      <a:pt x="67752" y="54736"/>
                      <a:pt x="66578" y="53562"/>
                    </a:cubicBezTo>
                    <a:lnTo>
                      <a:pt x="56726" y="43711"/>
                    </a:lnTo>
                    <a:cubicBezTo>
                      <a:pt x="56123" y="43107"/>
                      <a:pt x="55340" y="42805"/>
                      <a:pt x="54557" y="42805"/>
                    </a:cubicBezTo>
                    <a:close/>
                    <a:moveTo>
                      <a:pt x="103487" y="42805"/>
                    </a:moveTo>
                    <a:cubicBezTo>
                      <a:pt x="102704" y="42805"/>
                      <a:pt x="101921" y="43107"/>
                      <a:pt x="101318" y="43711"/>
                    </a:cubicBezTo>
                    <a:cubicBezTo>
                      <a:pt x="100143" y="44918"/>
                      <a:pt x="100143" y="46842"/>
                      <a:pt x="101318" y="48049"/>
                    </a:cubicBezTo>
                    <a:lnTo>
                      <a:pt x="111169" y="57868"/>
                    </a:lnTo>
                    <a:cubicBezTo>
                      <a:pt x="111772" y="58471"/>
                      <a:pt x="112555" y="58773"/>
                      <a:pt x="113338" y="58773"/>
                    </a:cubicBezTo>
                    <a:cubicBezTo>
                      <a:pt x="114121" y="58773"/>
                      <a:pt x="114904" y="58471"/>
                      <a:pt x="115507" y="57868"/>
                    </a:cubicBezTo>
                    <a:cubicBezTo>
                      <a:pt x="116682" y="56661"/>
                      <a:pt x="116682" y="54736"/>
                      <a:pt x="115507" y="53562"/>
                    </a:cubicBezTo>
                    <a:lnTo>
                      <a:pt x="105656" y="43711"/>
                    </a:lnTo>
                    <a:cubicBezTo>
                      <a:pt x="105053" y="43107"/>
                      <a:pt x="104270" y="42805"/>
                      <a:pt x="103487" y="42805"/>
                    </a:cubicBezTo>
                    <a:close/>
                    <a:moveTo>
                      <a:pt x="23988" y="79503"/>
                    </a:moveTo>
                    <a:cubicBezTo>
                      <a:pt x="23209" y="79503"/>
                      <a:pt x="22427" y="79804"/>
                      <a:pt x="21823" y="80408"/>
                    </a:cubicBezTo>
                    <a:cubicBezTo>
                      <a:pt x="20616" y="81615"/>
                      <a:pt x="20616" y="83539"/>
                      <a:pt x="21823" y="84746"/>
                    </a:cubicBezTo>
                    <a:lnTo>
                      <a:pt x="31642" y="94565"/>
                    </a:lnTo>
                    <a:cubicBezTo>
                      <a:pt x="32261" y="95152"/>
                      <a:pt x="33044" y="95478"/>
                      <a:pt x="33827" y="95478"/>
                    </a:cubicBezTo>
                    <a:cubicBezTo>
                      <a:pt x="34610" y="95478"/>
                      <a:pt x="35393" y="95152"/>
                      <a:pt x="35980" y="94565"/>
                    </a:cubicBezTo>
                    <a:cubicBezTo>
                      <a:pt x="37187" y="93358"/>
                      <a:pt x="37187" y="91433"/>
                      <a:pt x="35980" y="90259"/>
                    </a:cubicBezTo>
                    <a:lnTo>
                      <a:pt x="26129" y="80408"/>
                    </a:lnTo>
                    <a:cubicBezTo>
                      <a:pt x="25542" y="79804"/>
                      <a:pt x="24767" y="79503"/>
                      <a:pt x="23988" y="79503"/>
                    </a:cubicBezTo>
                    <a:close/>
                    <a:moveTo>
                      <a:pt x="103487" y="85627"/>
                    </a:moveTo>
                    <a:cubicBezTo>
                      <a:pt x="102704" y="85627"/>
                      <a:pt x="101921" y="85921"/>
                      <a:pt x="101318" y="86508"/>
                    </a:cubicBezTo>
                    <a:cubicBezTo>
                      <a:pt x="100143" y="87715"/>
                      <a:pt x="100143" y="89639"/>
                      <a:pt x="101318" y="90846"/>
                    </a:cubicBezTo>
                    <a:lnTo>
                      <a:pt x="111169" y="100698"/>
                    </a:lnTo>
                    <a:cubicBezTo>
                      <a:pt x="111756" y="101285"/>
                      <a:pt x="112539" y="101578"/>
                      <a:pt x="113322" y="101578"/>
                    </a:cubicBezTo>
                    <a:cubicBezTo>
                      <a:pt x="114105" y="101578"/>
                      <a:pt x="114888" y="101285"/>
                      <a:pt x="115507" y="100698"/>
                    </a:cubicBezTo>
                    <a:cubicBezTo>
                      <a:pt x="116682" y="99491"/>
                      <a:pt x="116682" y="97566"/>
                      <a:pt x="115507" y="96359"/>
                    </a:cubicBezTo>
                    <a:lnTo>
                      <a:pt x="105656" y="86508"/>
                    </a:lnTo>
                    <a:cubicBezTo>
                      <a:pt x="105053" y="85921"/>
                      <a:pt x="104270" y="85627"/>
                      <a:pt x="103487" y="85627"/>
                    </a:cubicBezTo>
                    <a:close/>
                    <a:moveTo>
                      <a:pt x="176882" y="110092"/>
                    </a:moveTo>
                    <a:cubicBezTo>
                      <a:pt x="176099" y="110092"/>
                      <a:pt x="175316" y="110386"/>
                      <a:pt x="174712" y="110973"/>
                    </a:cubicBezTo>
                    <a:cubicBezTo>
                      <a:pt x="173538" y="112180"/>
                      <a:pt x="173538" y="114104"/>
                      <a:pt x="174712" y="115311"/>
                    </a:cubicBezTo>
                    <a:lnTo>
                      <a:pt x="184564" y="125162"/>
                    </a:lnTo>
                    <a:cubicBezTo>
                      <a:pt x="185167" y="125750"/>
                      <a:pt x="185950" y="126043"/>
                      <a:pt x="186733" y="126043"/>
                    </a:cubicBezTo>
                    <a:cubicBezTo>
                      <a:pt x="187516" y="126043"/>
                      <a:pt x="188299" y="125750"/>
                      <a:pt x="188902" y="125162"/>
                    </a:cubicBezTo>
                    <a:cubicBezTo>
                      <a:pt x="190076" y="123955"/>
                      <a:pt x="190076" y="122031"/>
                      <a:pt x="188902" y="120824"/>
                    </a:cubicBezTo>
                    <a:lnTo>
                      <a:pt x="179051" y="110973"/>
                    </a:lnTo>
                    <a:cubicBezTo>
                      <a:pt x="178447" y="110386"/>
                      <a:pt x="177665" y="110092"/>
                      <a:pt x="176882" y="110092"/>
                    </a:cubicBezTo>
                    <a:close/>
                    <a:moveTo>
                      <a:pt x="28967" y="47690"/>
                    </a:moveTo>
                    <a:cubicBezTo>
                      <a:pt x="31381" y="47690"/>
                      <a:pt x="33599" y="49191"/>
                      <a:pt x="34480" y="51474"/>
                    </a:cubicBezTo>
                    <a:lnTo>
                      <a:pt x="36241" y="56008"/>
                    </a:lnTo>
                    <a:cubicBezTo>
                      <a:pt x="46353" y="82169"/>
                      <a:pt x="51507" y="109668"/>
                      <a:pt x="51507" y="137721"/>
                    </a:cubicBezTo>
                    <a:cubicBezTo>
                      <a:pt x="51507" y="145452"/>
                      <a:pt x="45212" y="151748"/>
                      <a:pt x="37448" y="151748"/>
                    </a:cubicBezTo>
                    <a:lnTo>
                      <a:pt x="20453" y="151748"/>
                    </a:lnTo>
                    <a:cubicBezTo>
                      <a:pt x="12722" y="151748"/>
                      <a:pt x="6394" y="145452"/>
                      <a:pt x="6394" y="137721"/>
                    </a:cubicBezTo>
                    <a:cubicBezTo>
                      <a:pt x="6394" y="109668"/>
                      <a:pt x="11548" y="82169"/>
                      <a:pt x="21660" y="56008"/>
                    </a:cubicBezTo>
                    <a:lnTo>
                      <a:pt x="23421" y="51474"/>
                    </a:lnTo>
                    <a:cubicBezTo>
                      <a:pt x="24302" y="49191"/>
                      <a:pt x="26520" y="47690"/>
                      <a:pt x="28967" y="47690"/>
                    </a:cubicBezTo>
                    <a:close/>
                    <a:moveTo>
                      <a:pt x="180388" y="47690"/>
                    </a:moveTo>
                    <a:cubicBezTo>
                      <a:pt x="182835" y="47690"/>
                      <a:pt x="185053" y="49191"/>
                      <a:pt x="185934" y="51474"/>
                    </a:cubicBezTo>
                    <a:lnTo>
                      <a:pt x="187695" y="56008"/>
                    </a:lnTo>
                    <a:cubicBezTo>
                      <a:pt x="197807" y="82169"/>
                      <a:pt x="202929" y="109668"/>
                      <a:pt x="202929" y="137721"/>
                    </a:cubicBezTo>
                    <a:cubicBezTo>
                      <a:pt x="202929" y="145452"/>
                      <a:pt x="196633" y="151748"/>
                      <a:pt x="188902" y="151748"/>
                    </a:cubicBezTo>
                    <a:lnTo>
                      <a:pt x="171907" y="151748"/>
                    </a:lnTo>
                    <a:cubicBezTo>
                      <a:pt x="164144" y="151748"/>
                      <a:pt x="157848" y="145452"/>
                      <a:pt x="157848" y="137721"/>
                    </a:cubicBezTo>
                    <a:cubicBezTo>
                      <a:pt x="157848" y="109668"/>
                      <a:pt x="163002" y="82169"/>
                      <a:pt x="173114" y="56008"/>
                    </a:cubicBezTo>
                    <a:lnTo>
                      <a:pt x="174876" y="51474"/>
                    </a:lnTo>
                    <a:cubicBezTo>
                      <a:pt x="175756" y="49191"/>
                      <a:pt x="177974" y="47690"/>
                      <a:pt x="180388" y="47690"/>
                    </a:cubicBezTo>
                    <a:close/>
                    <a:moveTo>
                      <a:pt x="108755" y="144734"/>
                    </a:moveTo>
                    <a:lnTo>
                      <a:pt x="108755" y="177615"/>
                    </a:lnTo>
                    <a:cubicBezTo>
                      <a:pt x="106211" y="176278"/>
                      <a:pt x="103471" y="175267"/>
                      <a:pt x="100600" y="174647"/>
                    </a:cubicBezTo>
                    <a:lnTo>
                      <a:pt x="100600" y="144734"/>
                    </a:lnTo>
                    <a:close/>
                    <a:moveTo>
                      <a:pt x="183455" y="157880"/>
                    </a:moveTo>
                    <a:lnTo>
                      <a:pt x="183455" y="183911"/>
                    </a:lnTo>
                    <a:cubicBezTo>
                      <a:pt x="181530" y="183128"/>
                      <a:pt x="179475" y="182606"/>
                      <a:pt x="177355" y="182378"/>
                    </a:cubicBezTo>
                    <a:lnTo>
                      <a:pt x="177355" y="157880"/>
                    </a:lnTo>
                    <a:close/>
                    <a:moveTo>
                      <a:pt x="94011" y="180062"/>
                    </a:moveTo>
                    <a:cubicBezTo>
                      <a:pt x="107091" y="180062"/>
                      <a:pt x="117921" y="189945"/>
                      <a:pt x="119454" y="202635"/>
                    </a:cubicBezTo>
                    <a:lnTo>
                      <a:pt x="35295" y="202635"/>
                    </a:lnTo>
                    <a:cubicBezTo>
                      <a:pt x="36796" y="191837"/>
                      <a:pt x="46092" y="183487"/>
                      <a:pt x="57314" y="183487"/>
                    </a:cubicBezTo>
                    <a:cubicBezTo>
                      <a:pt x="61880" y="183487"/>
                      <a:pt x="66317" y="184889"/>
                      <a:pt x="70068" y="187499"/>
                    </a:cubicBezTo>
                    <a:cubicBezTo>
                      <a:pt x="70943" y="188126"/>
                      <a:pt x="71961" y="188433"/>
                      <a:pt x="72974" y="188433"/>
                    </a:cubicBezTo>
                    <a:cubicBezTo>
                      <a:pt x="74227" y="188433"/>
                      <a:pt x="75473" y="187962"/>
                      <a:pt x="76429" y="187042"/>
                    </a:cubicBezTo>
                    <a:cubicBezTo>
                      <a:pt x="81224" y="182541"/>
                      <a:pt x="87454" y="180062"/>
                      <a:pt x="94011" y="180062"/>
                    </a:cubicBezTo>
                    <a:close/>
                    <a:moveTo>
                      <a:pt x="174712" y="188347"/>
                    </a:moveTo>
                    <a:cubicBezTo>
                      <a:pt x="183226" y="188347"/>
                      <a:pt x="190337" y="194512"/>
                      <a:pt x="191805" y="202635"/>
                    </a:cubicBezTo>
                    <a:lnTo>
                      <a:pt x="147344" y="202635"/>
                    </a:lnTo>
                    <a:cubicBezTo>
                      <a:pt x="149073" y="197415"/>
                      <a:pt x="152564" y="193566"/>
                      <a:pt x="156641" y="192653"/>
                    </a:cubicBezTo>
                    <a:cubicBezTo>
                      <a:pt x="157261" y="192512"/>
                      <a:pt x="157900" y="192444"/>
                      <a:pt x="158554" y="192444"/>
                    </a:cubicBezTo>
                    <a:cubicBezTo>
                      <a:pt x="159414" y="192444"/>
                      <a:pt x="160300" y="192561"/>
                      <a:pt x="161208" y="192783"/>
                    </a:cubicBezTo>
                    <a:cubicBezTo>
                      <a:pt x="161612" y="192884"/>
                      <a:pt x="162020" y="192934"/>
                      <a:pt x="162424" y="192934"/>
                    </a:cubicBezTo>
                    <a:cubicBezTo>
                      <a:pt x="163716" y="192934"/>
                      <a:pt x="164969" y="192431"/>
                      <a:pt x="165938" y="191511"/>
                    </a:cubicBezTo>
                    <a:cubicBezTo>
                      <a:pt x="167112" y="190370"/>
                      <a:pt x="168482" y="189521"/>
                      <a:pt x="169950" y="188999"/>
                    </a:cubicBezTo>
                    <a:cubicBezTo>
                      <a:pt x="170309" y="188902"/>
                      <a:pt x="172396" y="188347"/>
                      <a:pt x="174712" y="188347"/>
                    </a:cubicBezTo>
                    <a:close/>
                    <a:moveTo>
                      <a:pt x="104678" y="0"/>
                    </a:moveTo>
                    <a:cubicBezTo>
                      <a:pt x="98806" y="0"/>
                      <a:pt x="93391" y="3686"/>
                      <a:pt x="91271" y="9166"/>
                    </a:cubicBezTo>
                    <a:lnTo>
                      <a:pt x="89085" y="14875"/>
                    </a:lnTo>
                    <a:cubicBezTo>
                      <a:pt x="76037" y="48604"/>
                      <a:pt x="69415" y="84029"/>
                      <a:pt x="69415" y="120172"/>
                    </a:cubicBezTo>
                    <a:cubicBezTo>
                      <a:pt x="69415" y="133741"/>
                      <a:pt x="80441" y="144734"/>
                      <a:pt x="93978" y="144734"/>
                    </a:cubicBezTo>
                    <a:lnTo>
                      <a:pt x="94468" y="144734"/>
                    </a:lnTo>
                    <a:lnTo>
                      <a:pt x="94468" y="173962"/>
                    </a:lnTo>
                    <a:lnTo>
                      <a:pt x="94011" y="173962"/>
                    </a:lnTo>
                    <a:cubicBezTo>
                      <a:pt x="86149" y="173962"/>
                      <a:pt x="78680" y="176832"/>
                      <a:pt x="72873" y="182019"/>
                    </a:cubicBezTo>
                    <a:cubicBezTo>
                      <a:pt x="68241" y="178985"/>
                      <a:pt x="62892" y="177354"/>
                      <a:pt x="57314" y="177354"/>
                    </a:cubicBezTo>
                    <a:cubicBezTo>
                      <a:pt x="42700" y="177354"/>
                      <a:pt x="30663" y="188445"/>
                      <a:pt x="29130" y="202635"/>
                    </a:cubicBezTo>
                    <a:lnTo>
                      <a:pt x="25901" y="202635"/>
                    </a:lnTo>
                    <a:lnTo>
                      <a:pt x="25901" y="157880"/>
                    </a:lnTo>
                    <a:lnTo>
                      <a:pt x="32001" y="157880"/>
                    </a:lnTo>
                    <a:lnTo>
                      <a:pt x="32001" y="175299"/>
                    </a:lnTo>
                    <a:cubicBezTo>
                      <a:pt x="32001" y="176995"/>
                      <a:pt x="33371" y="178365"/>
                      <a:pt x="35067" y="178365"/>
                    </a:cubicBezTo>
                    <a:cubicBezTo>
                      <a:pt x="36763" y="178365"/>
                      <a:pt x="38133" y="176995"/>
                      <a:pt x="38133" y="175299"/>
                    </a:cubicBezTo>
                    <a:lnTo>
                      <a:pt x="38133" y="157848"/>
                    </a:lnTo>
                    <a:cubicBezTo>
                      <a:pt x="48930" y="157521"/>
                      <a:pt x="57607" y="148616"/>
                      <a:pt x="57607" y="137721"/>
                    </a:cubicBezTo>
                    <a:cubicBezTo>
                      <a:pt x="57607" y="108885"/>
                      <a:pt x="52355" y="80669"/>
                      <a:pt x="41950" y="53790"/>
                    </a:cubicBezTo>
                    <a:lnTo>
                      <a:pt x="40188" y="49256"/>
                    </a:lnTo>
                    <a:cubicBezTo>
                      <a:pt x="38394" y="44657"/>
                      <a:pt x="33892" y="41558"/>
                      <a:pt x="28967" y="41558"/>
                    </a:cubicBezTo>
                    <a:cubicBezTo>
                      <a:pt x="24009" y="41558"/>
                      <a:pt x="19507" y="44657"/>
                      <a:pt x="17713" y="49256"/>
                    </a:cubicBezTo>
                    <a:lnTo>
                      <a:pt x="15984" y="53790"/>
                    </a:lnTo>
                    <a:cubicBezTo>
                      <a:pt x="5578" y="80669"/>
                      <a:pt x="294" y="108885"/>
                      <a:pt x="294" y="137721"/>
                    </a:cubicBezTo>
                    <a:cubicBezTo>
                      <a:pt x="294" y="148616"/>
                      <a:pt x="8971" y="157521"/>
                      <a:pt x="19768" y="157848"/>
                    </a:cubicBezTo>
                    <a:lnTo>
                      <a:pt x="19768" y="202635"/>
                    </a:lnTo>
                    <a:lnTo>
                      <a:pt x="7862" y="202635"/>
                    </a:lnTo>
                    <a:cubicBezTo>
                      <a:pt x="6166" y="202635"/>
                      <a:pt x="4796" y="204005"/>
                      <a:pt x="4796" y="205701"/>
                    </a:cubicBezTo>
                    <a:cubicBezTo>
                      <a:pt x="4796" y="207397"/>
                      <a:pt x="6166" y="208767"/>
                      <a:pt x="7862" y="208767"/>
                    </a:cubicBezTo>
                    <a:lnTo>
                      <a:pt x="201493" y="208767"/>
                    </a:lnTo>
                    <a:cubicBezTo>
                      <a:pt x="203190" y="208767"/>
                      <a:pt x="204560" y="207397"/>
                      <a:pt x="204560" y="205701"/>
                    </a:cubicBezTo>
                    <a:cubicBezTo>
                      <a:pt x="204560" y="204005"/>
                      <a:pt x="203190" y="202635"/>
                      <a:pt x="201493" y="202635"/>
                    </a:cubicBezTo>
                    <a:lnTo>
                      <a:pt x="197970" y="202635"/>
                    </a:lnTo>
                    <a:cubicBezTo>
                      <a:pt x="197188" y="196600"/>
                      <a:pt x="194089" y="191250"/>
                      <a:pt x="189554" y="187532"/>
                    </a:cubicBezTo>
                    <a:lnTo>
                      <a:pt x="189554" y="157848"/>
                    </a:lnTo>
                    <a:cubicBezTo>
                      <a:pt x="200384" y="157521"/>
                      <a:pt x="209061" y="148616"/>
                      <a:pt x="209061" y="137721"/>
                    </a:cubicBezTo>
                    <a:cubicBezTo>
                      <a:pt x="209061" y="108885"/>
                      <a:pt x="203777" y="80669"/>
                      <a:pt x="193371" y="53790"/>
                    </a:cubicBezTo>
                    <a:lnTo>
                      <a:pt x="191642" y="49256"/>
                    </a:lnTo>
                    <a:cubicBezTo>
                      <a:pt x="189848" y="44657"/>
                      <a:pt x="185346" y="41558"/>
                      <a:pt x="180388" y="41558"/>
                    </a:cubicBezTo>
                    <a:cubicBezTo>
                      <a:pt x="175463" y="41558"/>
                      <a:pt x="170961" y="44657"/>
                      <a:pt x="169167" y="49256"/>
                    </a:cubicBezTo>
                    <a:lnTo>
                      <a:pt x="167406" y="53790"/>
                    </a:lnTo>
                    <a:cubicBezTo>
                      <a:pt x="157000" y="80669"/>
                      <a:pt x="151748" y="108885"/>
                      <a:pt x="151748" y="137721"/>
                    </a:cubicBezTo>
                    <a:cubicBezTo>
                      <a:pt x="151748" y="148616"/>
                      <a:pt x="160425" y="157521"/>
                      <a:pt x="171222" y="157848"/>
                    </a:cubicBezTo>
                    <a:lnTo>
                      <a:pt x="171222" y="182476"/>
                    </a:lnTo>
                    <a:cubicBezTo>
                      <a:pt x="169428" y="182769"/>
                      <a:pt x="168188" y="183128"/>
                      <a:pt x="168091" y="183161"/>
                    </a:cubicBezTo>
                    <a:cubicBezTo>
                      <a:pt x="168058" y="183161"/>
                      <a:pt x="168025" y="183193"/>
                      <a:pt x="167960" y="183193"/>
                    </a:cubicBezTo>
                    <a:cubicBezTo>
                      <a:pt x="165807" y="183976"/>
                      <a:pt x="163850" y="185150"/>
                      <a:pt x="162121" y="186716"/>
                    </a:cubicBezTo>
                    <a:cubicBezTo>
                      <a:pt x="160928" y="186451"/>
                      <a:pt x="159751" y="186320"/>
                      <a:pt x="158596" y="186320"/>
                    </a:cubicBezTo>
                    <a:cubicBezTo>
                      <a:pt x="157478" y="186320"/>
                      <a:pt x="156379" y="186443"/>
                      <a:pt x="155304" y="186683"/>
                    </a:cubicBezTo>
                    <a:cubicBezTo>
                      <a:pt x="148486" y="188184"/>
                      <a:pt x="143071" y="194317"/>
                      <a:pt x="140983" y="202635"/>
                    </a:cubicBezTo>
                    <a:lnTo>
                      <a:pt x="125587" y="202635"/>
                    </a:lnTo>
                    <a:cubicBezTo>
                      <a:pt x="124804" y="194382"/>
                      <a:pt x="120824" y="187010"/>
                      <a:pt x="114888" y="181823"/>
                    </a:cubicBezTo>
                    <a:lnTo>
                      <a:pt x="114888" y="144734"/>
                    </a:lnTo>
                    <a:lnTo>
                      <a:pt x="115377" y="144734"/>
                    </a:lnTo>
                    <a:cubicBezTo>
                      <a:pt x="128914" y="144734"/>
                      <a:pt x="139940" y="133741"/>
                      <a:pt x="139940" y="120172"/>
                    </a:cubicBezTo>
                    <a:cubicBezTo>
                      <a:pt x="139940" y="100502"/>
                      <a:pt x="137950" y="80799"/>
                      <a:pt x="134003" y="61521"/>
                    </a:cubicBezTo>
                    <a:cubicBezTo>
                      <a:pt x="133687" y="60087"/>
                      <a:pt x="132413" y="59082"/>
                      <a:pt x="130979" y="59082"/>
                    </a:cubicBezTo>
                    <a:cubicBezTo>
                      <a:pt x="130783" y="59082"/>
                      <a:pt x="130583" y="59100"/>
                      <a:pt x="130382" y="59140"/>
                    </a:cubicBezTo>
                    <a:cubicBezTo>
                      <a:pt x="128718" y="59499"/>
                      <a:pt x="127675" y="61097"/>
                      <a:pt x="128001" y="62761"/>
                    </a:cubicBezTo>
                    <a:cubicBezTo>
                      <a:pt x="131883" y="81615"/>
                      <a:pt x="133840" y="100926"/>
                      <a:pt x="133840" y="120172"/>
                    </a:cubicBezTo>
                    <a:cubicBezTo>
                      <a:pt x="133840" y="130349"/>
                      <a:pt x="125554" y="138634"/>
                      <a:pt x="115377" y="138634"/>
                    </a:cubicBezTo>
                    <a:lnTo>
                      <a:pt x="93978" y="138634"/>
                    </a:lnTo>
                    <a:cubicBezTo>
                      <a:pt x="83801" y="138634"/>
                      <a:pt x="75515" y="130349"/>
                      <a:pt x="75515" y="120172"/>
                    </a:cubicBezTo>
                    <a:cubicBezTo>
                      <a:pt x="75515" y="84779"/>
                      <a:pt x="82007" y="50104"/>
                      <a:pt x="94794" y="17093"/>
                    </a:cubicBezTo>
                    <a:lnTo>
                      <a:pt x="96979" y="11384"/>
                    </a:lnTo>
                    <a:cubicBezTo>
                      <a:pt x="98219" y="8220"/>
                      <a:pt x="101285" y="6100"/>
                      <a:pt x="104678" y="6100"/>
                    </a:cubicBezTo>
                    <a:cubicBezTo>
                      <a:pt x="108070" y="6100"/>
                      <a:pt x="111136" y="8220"/>
                      <a:pt x="112376" y="11384"/>
                    </a:cubicBezTo>
                    <a:lnTo>
                      <a:pt x="114561" y="17093"/>
                    </a:lnTo>
                    <a:cubicBezTo>
                      <a:pt x="118769" y="27890"/>
                      <a:pt x="122325" y="39046"/>
                      <a:pt x="125163" y="50300"/>
                    </a:cubicBezTo>
                    <a:cubicBezTo>
                      <a:pt x="125496" y="51688"/>
                      <a:pt x="126751" y="52604"/>
                      <a:pt x="128124" y="52604"/>
                    </a:cubicBezTo>
                    <a:cubicBezTo>
                      <a:pt x="128363" y="52604"/>
                      <a:pt x="128606" y="52576"/>
                      <a:pt x="128849" y="52518"/>
                    </a:cubicBezTo>
                    <a:cubicBezTo>
                      <a:pt x="130513" y="52094"/>
                      <a:pt x="131491" y="50430"/>
                      <a:pt x="131067" y="48799"/>
                    </a:cubicBezTo>
                    <a:cubicBezTo>
                      <a:pt x="128196" y="37317"/>
                      <a:pt x="124543" y="25900"/>
                      <a:pt x="120270" y="14875"/>
                    </a:cubicBezTo>
                    <a:lnTo>
                      <a:pt x="118084" y="9166"/>
                    </a:lnTo>
                    <a:cubicBezTo>
                      <a:pt x="115964" y="3686"/>
                      <a:pt x="110549" y="0"/>
                      <a:pt x="1046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13" name="Google Shape;613;p37"/>
          <p:cNvGrpSpPr/>
          <p:nvPr/>
        </p:nvGrpSpPr>
        <p:grpSpPr>
          <a:xfrm>
            <a:off x="6576680" y="2487845"/>
            <a:ext cx="1432156" cy="1648897"/>
            <a:chOff x="4761425" y="919375"/>
            <a:chExt cx="3226303" cy="3714568"/>
          </a:xfrm>
        </p:grpSpPr>
        <p:sp>
          <p:nvSpPr>
            <p:cNvPr id="614" name="Google Shape;614;p37"/>
            <p:cNvSpPr/>
            <p:nvPr/>
          </p:nvSpPr>
          <p:spPr>
            <a:xfrm>
              <a:off x="4761425" y="919375"/>
              <a:ext cx="3226303" cy="3714568"/>
            </a:xfrm>
            <a:custGeom>
              <a:avLst/>
              <a:gdLst/>
              <a:ahLst/>
              <a:cxnLst/>
              <a:rect l="l" t="t" r="r" b="b"/>
              <a:pathLst>
                <a:path w="76299" h="87846" extrusionOk="0">
                  <a:moveTo>
                    <a:pt x="38165" y="0"/>
                  </a:moveTo>
                  <a:cubicBezTo>
                    <a:pt x="32783" y="0"/>
                    <a:pt x="22084" y="1338"/>
                    <a:pt x="13407" y="4437"/>
                  </a:cubicBezTo>
                  <a:cubicBezTo>
                    <a:pt x="5382" y="7307"/>
                    <a:pt x="0" y="14875"/>
                    <a:pt x="0" y="23421"/>
                  </a:cubicBezTo>
                  <a:lnTo>
                    <a:pt x="0" y="60673"/>
                  </a:lnTo>
                  <a:lnTo>
                    <a:pt x="0" y="61945"/>
                  </a:lnTo>
                  <a:lnTo>
                    <a:pt x="0" y="82953"/>
                  </a:lnTo>
                  <a:cubicBezTo>
                    <a:pt x="0" y="85627"/>
                    <a:pt x="2186" y="87846"/>
                    <a:pt x="4893" y="87846"/>
                  </a:cubicBezTo>
                  <a:lnTo>
                    <a:pt x="71405" y="87846"/>
                  </a:lnTo>
                  <a:cubicBezTo>
                    <a:pt x="74080" y="87846"/>
                    <a:pt x="76298" y="85627"/>
                    <a:pt x="76298" y="82953"/>
                  </a:cubicBezTo>
                  <a:lnTo>
                    <a:pt x="76298" y="62109"/>
                  </a:lnTo>
                  <a:lnTo>
                    <a:pt x="76298" y="61945"/>
                  </a:lnTo>
                  <a:lnTo>
                    <a:pt x="76298" y="23421"/>
                  </a:lnTo>
                  <a:cubicBezTo>
                    <a:pt x="76298" y="14875"/>
                    <a:pt x="70916" y="7307"/>
                    <a:pt x="62859" y="4437"/>
                  </a:cubicBezTo>
                  <a:cubicBezTo>
                    <a:pt x="54182" y="1338"/>
                    <a:pt x="43515" y="0"/>
                    <a:pt x="38165" y="0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37"/>
            <p:cNvGrpSpPr/>
            <p:nvPr/>
          </p:nvGrpSpPr>
          <p:grpSpPr>
            <a:xfrm>
              <a:off x="4982832" y="1173322"/>
              <a:ext cx="2835901" cy="3206676"/>
              <a:chOff x="1492350" y="238125"/>
              <a:chExt cx="4615725" cy="5219200"/>
            </a:xfrm>
          </p:grpSpPr>
          <p:sp>
            <p:nvSpPr>
              <p:cNvPr id="616" name="Google Shape;616;p37"/>
              <p:cNvSpPr/>
              <p:nvPr/>
            </p:nvSpPr>
            <p:spPr>
              <a:xfrm>
                <a:off x="3800200" y="3717025"/>
                <a:ext cx="625500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20" h="25053" extrusionOk="0">
                    <a:moveTo>
                      <a:pt x="17681" y="0"/>
                    </a:moveTo>
                    <a:cubicBezTo>
                      <a:pt x="7927" y="0"/>
                      <a:pt x="1" y="7927"/>
                      <a:pt x="1" y="17680"/>
                    </a:cubicBezTo>
                    <a:lnTo>
                      <a:pt x="1" y="25052"/>
                    </a:lnTo>
                    <a:lnTo>
                      <a:pt x="7373" y="25052"/>
                    </a:lnTo>
                    <a:cubicBezTo>
                      <a:pt x="17126" y="25052"/>
                      <a:pt x="25020" y="17126"/>
                      <a:pt x="25020" y="7372"/>
                    </a:cubicBezTo>
                    <a:lnTo>
                      <a:pt x="25020" y="1631"/>
                    </a:lnTo>
                    <a:cubicBezTo>
                      <a:pt x="25020" y="751"/>
                      <a:pt x="24302" y="0"/>
                      <a:pt x="23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37"/>
              <p:cNvSpPr/>
              <p:nvPr/>
            </p:nvSpPr>
            <p:spPr>
              <a:xfrm>
                <a:off x="3174725" y="3258700"/>
                <a:ext cx="625500" cy="625525"/>
              </a:xfrm>
              <a:custGeom>
                <a:avLst/>
                <a:gdLst/>
                <a:ahLst/>
                <a:cxnLst/>
                <a:rect l="l" t="t" r="r" b="b"/>
                <a:pathLst>
                  <a:path w="25020" h="25021" extrusionOk="0">
                    <a:moveTo>
                      <a:pt x="1631" y="1"/>
                    </a:moveTo>
                    <a:cubicBezTo>
                      <a:pt x="718" y="1"/>
                      <a:pt x="0" y="719"/>
                      <a:pt x="0" y="1632"/>
                    </a:cubicBezTo>
                    <a:lnTo>
                      <a:pt x="0" y="7340"/>
                    </a:lnTo>
                    <a:cubicBezTo>
                      <a:pt x="0" y="17126"/>
                      <a:pt x="7894" y="25020"/>
                      <a:pt x="17680" y="25020"/>
                    </a:cubicBezTo>
                    <a:lnTo>
                      <a:pt x="25020" y="25020"/>
                    </a:lnTo>
                    <a:lnTo>
                      <a:pt x="25020" y="17681"/>
                    </a:lnTo>
                    <a:cubicBezTo>
                      <a:pt x="25020" y="7895"/>
                      <a:pt x="17093" y="1"/>
                      <a:pt x="7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37"/>
              <p:cNvSpPr/>
              <p:nvPr/>
            </p:nvSpPr>
            <p:spPr>
              <a:xfrm>
                <a:off x="3174725" y="4328650"/>
                <a:ext cx="625500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20" h="25053" extrusionOk="0">
                    <a:moveTo>
                      <a:pt x="1631" y="0"/>
                    </a:moveTo>
                    <a:cubicBezTo>
                      <a:pt x="718" y="0"/>
                      <a:pt x="0" y="750"/>
                      <a:pt x="0" y="1631"/>
                    </a:cubicBezTo>
                    <a:lnTo>
                      <a:pt x="0" y="7372"/>
                    </a:lnTo>
                    <a:cubicBezTo>
                      <a:pt x="0" y="17126"/>
                      <a:pt x="7894" y="25052"/>
                      <a:pt x="17680" y="25052"/>
                    </a:cubicBezTo>
                    <a:lnTo>
                      <a:pt x="25020" y="25052"/>
                    </a:lnTo>
                    <a:lnTo>
                      <a:pt x="25020" y="17680"/>
                    </a:lnTo>
                    <a:cubicBezTo>
                      <a:pt x="25020" y="7927"/>
                      <a:pt x="17093" y="0"/>
                      <a:pt x="7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37"/>
              <p:cNvSpPr/>
              <p:nvPr/>
            </p:nvSpPr>
            <p:spPr>
              <a:xfrm>
                <a:off x="5405925" y="3805100"/>
                <a:ext cx="625500" cy="625500"/>
              </a:xfrm>
              <a:custGeom>
                <a:avLst/>
                <a:gdLst/>
                <a:ahLst/>
                <a:cxnLst/>
                <a:rect l="l" t="t" r="r" b="b"/>
                <a:pathLst>
                  <a:path w="25020" h="25020" extrusionOk="0">
                    <a:moveTo>
                      <a:pt x="17680" y="0"/>
                    </a:moveTo>
                    <a:cubicBezTo>
                      <a:pt x="7894" y="0"/>
                      <a:pt x="0" y="7927"/>
                      <a:pt x="0" y="17680"/>
                    </a:cubicBezTo>
                    <a:lnTo>
                      <a:pt x="0" y="25020"/>
                    </a:lnTo>
                    <a:lnTo>
                      <a:pt x="7340" y="25020"/>
                    </a:lnTo>
                    <a:cubicBezTo>
                      <a:pt x="17093" y="25020"/>
                      <a:pt x="25020" y="17126"/>
                      <a:pt x="25020" y="7372"/>
                    </a:cubicBezTo>
                    <a:lnTo>
                      <a:pt x="25020" y="1631"/>
                    </a:lnTo>
                    <a:cubicBezTo>
                      <a:pt x="25020" y="718"/>
                      <a:pt x="24302" y="0"/>
                      <a:pt x="23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37"/>
              <p:cNvSpPr/>
              <p:nvPr/>
            </p:nvSpPr>
            <p:spPr>
              <a:xfrm>
                <a:off x="4779625" y="4180225"/>
                <a:ext cx="626325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53" h="25053" extrusionOk="0">
                    <a:moveTo>
                      <a:pt x="1631" y="0"/>
                    </a:moveTo>
                    <a:cubicBezTo>
                      <a:pt x="750" y="0"/>
                      <a:pt x="0" y="751"/>
                      <a:pt x="0" y="1631"/>
                    </a:cubicBezTo>
                    <a:lnTo>
                      <a:pt x="0" y="7373"/>
                    </a:lnTo>
                    <a:cubicBezTo>
                      <a:pt x="0" y="17126"/>
                      <a:pt x="7927" y="25052"/>
                      <a:pt x="17680" y="25052"/>
                    </a:cubicBezTo>
                    <a:lnTo>
                      <a:pt x="25052" y="25052"/>
                    </a:lnTo>
                    <a:lnTo>
                      <a:pt x="25052" y="17680"/>
                    </a:lnTo>
                    <a:cubicBezTo>
                      <a:pt x="25052" y="7927"/>
                      <a:pt x="17125" y="0"/>
                      <a:pt x="73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37"/>
              <p:cNvSpPr/>
              <p:nvPr/>
            </p:nvSpPr>
            <p:spPr>
              <a:xfrm>
                <a:off x="1569000" y="3805100"/>
                <a:ext cx="625525" cy="625500"/>
              </a:xfrm>
              <a:custGeom>
                <a:avLst/>
                <a:gdLst/>
                <a:ahLst/>
                <a:cxnLst/>
                <a:rect l="l" t="t" r="r" b="b"/>
                <a:pathLst>
                  <a:path w="25021" h="25020" extrusionOk="0">
                    <a:moveTo>
                      <a:pt x="1632" y="0"/>
                    </a:moveTo>
                    <a:cubicBezTo>
                      <a:pt x="718" y="0"/>
                      <a:pt x="1" y="718"/>
                      <a:pt x="1" y="1631"/>
                    </a:cubicBezTo>
                    <a:lnTo>
                      <a:pt x="1" y="7372"/>
                    </a:lnTo>
                    <a:cubicBezTo>
                      <a:pt x="1" y="17126"/>
                      <a:pt x="7927" y="25020"/>
                      <a:pt x="17681" y="25020"/>
                    </a:cubicBezTo>
                    <a:lnTo>
                      <a:pt x="25020" y="25020"/>
                    </a:lnTo>
                    <a:lnTo>
                      <a:pt x="25020" y="17680"/>
                    </a:lnTo>
                    <a:cubicBezTo>
                      <a:pt x="25020" y="7927"/>
                      <a:pt x="17126" y="0"/>
                      <a:pt x="7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37"/>
              <p:cNvSpPr/>
              <p:nvPr/>
            </p:nvSpPr>
            <p:spPr>
              <a:xfrm>
                <a:off x="2194500" y="4180225"/>
                <a:ext cx="626325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53" h="25053" extrusionOk="0">
                    <a:moveTo>
                      <a:pt x="17680" y="0"/>
                    </a:moveTo>
                    <a:cubicBezTo>
                      <a:pt x="7927" y="0"/>
                      <a:pt x="0" y="7927"/>
                      <a:pt x="0" y="17680"/>
                    </a:cubicBezTo>
                    <a:lnTo>
                      <a:pt x="0" y="25052"/>
                    </a:lnTo>
                    <a:lnTo>
                      <a:pt x="7372" y="25052"/>
                    </a:lnTo>
                    <a:cubicBezTo>
                      <a:pt x="17125" y="25052"/>
                      <a:pt x="25052" y="17126"/>
                      <a:pt x="25052" y="7373"/>
                    </a:cubicBezTo>
                    <a:lnTo>
                      <a:pt x="25052" y="1631"/>
                    </a:lnTo>
                    <a:cubicBezTo>
                      <a:pt x="25052" y="751"/>
                      <a:pt x="24302" y="0"/>
                      <a:pt x="23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37"/>
              <p:cNvSpPr/>
              <p:nvPr/>
            </p:nvSpPr>
            <p:spPr>
              <a:xfrm>
                <a:off x="2615275" y="314975"/>
                <a:ext cx="2369050" cy="2158225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29" extrusionOk="0">
                    <a:moveTo>
                      <a:pt x="47381" y="0"/>
                    </a:moveTo>
                    <a:cubicBezTo>
                      <a:pt x="36339" y="0"/>
                      <a:pt x="25298" y="4217"/>
                      <a:pt x="16865" y="12649"/>
                    </a:cubicBezTo>
                    <a:cubicBezTo>
                      <a:pt x="1" y="29513"/>
                      <a:pt x="1" y="56849"/>
                      <a:pt x="16865" y="73681"/>
                    </a:cubicBezTo>
                    <a:cubicBezTo>
                      <a:pt x="25298" y="82113"/>
                      <a:pt x="36339" y="86329"/>
                      <a:pt x="47381" y="86329"/>
                    </a:cubicBezTo>
                    <a:cubicBezTo>
                      <a:pt x="58423" y="86329"/>
                      <a:pt x="69465" y="82113"/>
                      <a:pt x="77897" y="73681"/>
                    </a:cubicBezTo>
                    <a:cubicBezTo>
                      <a:pt x="94762" y="56849"/>
                      <a:pt x="94762" y="29513"/>
                      <a:pt x="77897" y="12649"/>
                    </a:cubicBezTo>
                    <a:cubicBezTo>
                      <a:pt x="69465" y="4217"/>
                      <a:pt x="58423" y="0"/>
                      <a:pt x="47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7"/>
              <p:cNvSpPr/>
              <p:nvPr/>
            </p:nvSpPr>
            <p:spPr>
              <a:xfrm>
                <a:off x="3297050" y="660550"/>
                <a:ext cx="1007975" cy="146675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70" extrusionOk="0">
                    <a:moveTo>
                      <a:pt x="28053" y="0"/>
                    </a:moveTo>
                    <a:cubicBezTo>
                      <a:pt x="27205" y="33"/>
                      <a:pt x="26390" y="522"/>
                      <a:pt x="25672" y="1240"/>
                    </a:cubicBezTo>
                    <a:cubicBezTo>
                      <a:pt x="17713" y="8807"/>
                      <a:pt x="9721" y="16343"/>
                      <a:pt x="1762" y="23878"/>
                    </a:cubicBezTo>
                    <a:cubicBezTo>
                      <a:pt x="0" y="25541"/>
                      <a:pt x="261" y="28053"/>
                      <a:pt x="2284" y="29293"/>
                    </a:cubicBezTo>
                    <a:cubicBezTo>
                      <a:pt x="6687" y="31935"/>
                      <a:pt x="11189" y="34447"/>
                      <a:pt x="15625" y="36991"/>
                    </a:cubicBezTo>
                    <a:cubicBezTo>
                      <a:pt x="15886" y="37154"/>
                      <a:pt x="16016" y="37285"/>
                      <a:pt x="15886" y="37643"/>
                    </a:cubicBezTo>
                    <a:cubicBezTo>
                      <a:pt x="14418" y="41069"/>
                      <a:pt x="12983" y="44494"/>
                      <a:pt x="11580" y="47919"/>
                    </a:cubicBezTo>
                    <a:cubicBezTo>
                      <a:pt x="10667" y="50072"/>
                      <a:pt x="9786" y="52192"/>
                      <a:pt x="8938" y="54312"/>
                    </a:cubicBezTo>
                    <a:cubicBezTo>
                      <a:pt x="8318" y="55911"/>
                      <a:pt x="9068" y="57607"/>
                      <a:pt x="10569" y="58324"/>
                    </a:cubicBezTo>
                    <a:cubicBezTo>
                      <a:pt x="11049" y="58553"/>
                      <a:pt x="11521" y="58670"/>
                      <a:pt x="11990" y="58670"/>
                    </a:cubicBezTo>
                    <a:cubicBezTo>
                      <a:pt x="12858" y="58670"/>
                      <a:pt x="13713" y="58270"/>
                      <a:pt x="14581" y="57444"/>
                    </a:cubicBezTo>
                    <a:cubicBezTo>
                      <a:pt x="22573" y="49876"/>
                      <a:pt x="30532" y="42341"/>
                      <a:pt x="38492" y="34805"/>
                    </a:cubicBezTo>
                    <a:cubicBezTo>
                      <a:pt x="40318" y="33077"/>
                      <a:pt x="39959" y="30532"/>
                      <a:pt x="37807" y="29293"/>
                    </a:cubicBezTo>
                    <a:cubicBezTo>
                      <a:pt x="33403" y="26748"/>
                      <a:pt x="29032" y="24204"/>
                      <a:pt x="24628" y="21660"/>
                    </a:cubicBezTo>
                    <a:cubicBezTo>
                      <a:pt x="24335" y="21497"/>
                      <a:pt x="24237" y="21366"/>
                      <a:pt x="24400" y="21040"/>
                    </a:cubicBezTo>
                    <a:cubicBezTo>
                      <a:pt x="26716" y="15495"/>
                      <a:pt x="29130" y="9949"/>
                      <a:pt x="31315" y="4339"/>
                    </a:cubicBezTo>
                    <a:cubicBezTo>
                      <a:pt x="32131" y="2218"/>
                      <a:pt x="30500" y="0"/>
                      <a:pt x="280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7"/>
              <p:cNvSpPr/>
              <p:nvPr/>
            </p:nvSpPr>
            <p:spPr>
              <a:xfrm>
                <a:off x="1492350" y="238125"/>
                <a:ext cx="46157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84629" h="208768" extrusionOk="0">
                    <a:moveTo>
                      <a:pt x="100579" y="13892"/>
                    </a:moveTo>
                    <a:cubicBezTo>
                      <a:pt x="98893" y="13892"/>
                      <a:pt x="97162" y="14572"/>
                      <a:pt x="95740" y="15918"/>
                    </a:cubicBezTo>
                    <a:cubicBezTo>
                      <a:pt x="87715" y="23552"/>
                      <a:pt x="79821" y="30989"/>
                      <a:pt x="71829" y="38557"/>
                    </a:cubicBezTo>
                    <a:cubicBezTo>
                      <a:pt x="70296" y="40025"/>
                      <a:pt x="69546" y="41982"/>
                      <a:pt x="69742" y="44004"/>
                    </a:cubicBezTo>
                    <a:cubicBezTo>
                      <a:pt x="69970" y="45961"/>
                      <a:pt x="71112" y="47723"/>
                      <a:pt x="72906" y="48799"/>
                    </a:cubicBezTo>
                    <a:cubicBezTo>
                      <a:pt x="76722" y="51083"/>
                      <a:pt x="80539" y="53268"/>
                      <a:pt x="84355" y="55454"/>
                    </a:cubicBezTo>
                    <a:cubicBezTo>
                      <a:pt x="82463" y="59988"/>
                      <a:pt x="80147" y="65272"/>
                      <a:pt x="78288" y="70133"/>
                    </a:cubicBezTo>
                    <a:cubicBezTo>
                      <a:pt x="77114" y="73166"/>
                      <a:pt x="78451" y="76526"/>
                      <a:pt x="81420" y="77961"/>
                    </a:cubicBezTo>
                    <a:cubicBezTo>
                      <a:pt x="82297" y="78394"/>
                      <a:pt x="83227" y="78630"/>
                      <a:pt x="84178" y="78630"/>
                    </a:cubicBezTo>
                    <a:cubicBezTo>
                      <a:pt x="85735" y="78630"/>
                      <a:pt x="87350" y="77997"/>
                      <a:pt x="88889" y="76559"/>
                    </a:cubicBezTo>
                    <a:lnTo>
                      <a:pt x="97469" y="68404"/>
                    </a:lnTo>
                    <a:cubicBezTo>
                      <a:pt x="98708" y="67262"/>
                      <a:pt x="98741" y="65305"/>
                      <a:pt x="97599" y="64098"/>
                    </a:cubicBezTo>
                    <a:cubicBezTo>
                      <a:pt x="96992" y="63457"/>
                      <a:pt x="96184" y="63139"/>
                      <a:pt x="95374" y="63139"/>
                    </a:cubicBezTo>
                    <a:cubicBezTo>
                      <a:pt x="94617" y="63139"/>
                      <a:pt x="93859" y="63416"/>
                      <a:pt x="93261" y="63968"/>
                    </a:cubicBezTo>
                    <a:cubicBezTo>
                      <a:pt x="92804" y="64392"/>
                      <a:pt x="84714" y="72253"/>
                      <a:pt x="84160" y="72514"/>
                    </a:cubicBezTo>
                    <a:cubicBezTo>
                      <a:pt x="84094" y="72481"/>
                      <a:pt x="83931" y="72416"/>
                      <a:pt x="83964" y="72318"/>
                    </a:cubicBezTo>
                    <a:cubicBezTo>
                      <a:pt x="86117" y="66773"/>
                      <a:pt x="88726" y="60836"/>
                      <a:pt x="90879" y="55715"/>
                    </a:cubicBezTo>
                    <a:cubicBezTo>
                      <a:pt x="91499" y="54279"/>
                      <a:pt x="91238" y="52355"/>
                      <a:pt x="89346" y="51246"/>
                    </a:cubicBezTo>
                    <a:cubicBezTo>
                      <a:pt x="84910" y="48701"/>
                      <a:pt x="80441" y="46222"/>
                      <a:pt x="76070" y="43548"/>
                    </a:cubicBezTo>
                    <a:cubicBezTo>
                      <a:pt x="75744" y="43352"/>
                      <a:pt x="75744" y="43287"/>
                      <a:pt x="76037" y="42993"/>
                    </a:cubicBezTo>
                    <a:cubicBezTo>
                      <a:pt x="84551" y="34936"/>
                      <a:pt x="99687" y="20453"/>
                      <a:pt x="100437" y="19963"/>
                    </a:cubicBezTo>
                    <a:cubicBezTo>
                      <a:pt x="100600" y="19996"/>
                      <a:pt x="100665" y="20094"/>
                      <a:pt x="100665" y="20126"/>
                    </a:cubicBezTo>
                    <a:cubicBezTo>
                      <a:pt x="98904" y="24661"/>
                      <a:pt x="96947" y="29195"/>
                      <a:pt x="95087" y="33631"/>
                    </a:cubicBezTo>
                    <a:cubicBezTo>
                      <a:pt x="94631" y="34675"/>
                      <a:pt x="94207" y="35686"/>
                      <a:pt x="93750" y="36730"/>
                    </a:cubicBezTo>
                    <a:cubicBezTo>
                      <a:pt x="93032" y="38459"/>
                      <a:pt x="93652" y="40286"/>
                      <a:pt x="95283" y="41232"/>
                    </a:cubicBezTo>
                    <a:cubicBezTo>
                      <a:pt x="97077" y="42243"/>
                      <a:pt x="98871" y="43287"/>
                      <a:pt x="100665" y="44330"/>
                    </a:cubicBezTo>
                    <a:cubicBezTo>
                      <a:pt x="103275" y="45831"/>
                      <a:pt x="105852" y="47331"/>
                      <a:pt x="108461" y="48832"/>
                    </a:cubicBezTo>
                    <a:cubicBezTo>
                      <a:pt x="108918" y="49093"/>
                      <a:pt x="108918" y="49158"/>
                      <a:pt x="108592" y="49484"/>
                    </a:cubicBezTo>
                    <a:cubicBezTo>
                      <a:pt x="106145" y="51800"/>
                      <a:pt x="103699" y="54116"/>
                      <a:pt x="101220" y="56432"/>
                    </a:cubicBezTo>
                    <a:cubicBezTo>
                      <a:pt x="100013" y="57607"/>
                      <a:pt x="99948" y="59531"/>
                      <a:pt x="101122" y="60771"/>
                    </a:cubicBezTo>
                    <a:cubicBezTo>
                      <a:pt x="101712" y="61395"/>
                      <a:pt x="102521" y="61714"/>
                      <a:pt x="103331" y="61714"/>
                    </a:cubicBezTo>
                    <a:cubicBezTo>
                      <a:pt x="104087" y="61714"/>
                      <a:pt x="104845" y="61436"/>
                      <a:pt x="105428" y="60869"/>
                    </a:cubicBezTo>
                    <a:cubicBezTo>
                      <a:pt x="107907" y="58553"/>
                      <a:pt x="110353" y="56237"/>
                      <a:pt x="112800" y="53921"/>
                    </a:cubicBezTo>
                    <a:cubicBezTo>
                      <a:pt x="114366" y="52420"/>
                      <a:pt x="115116" y="50430"/>
                      <a:pt x="114888" y="48440"/>
                    </a:cubicBezTo>
                    <a:cubicBezTo>
                      <a:pt x="114627" y="46418"/>
                      <a:pt x="113420" y="44624"/>
                      <a:pt x="111528" y="43548"/>
                    </a:cubicBezTo>
                    <a:cubicBezTo>
                      <a:pt x="107776" y="41395"/>
                      <a:pt x="104025" y="39209"/>
                      <a:pt x="100274" y="37056"/>
                    </a:cubicBezTo>
                    <a:cubicBezTo>
                      <a:pt x="102329" y="32228"/>
                      <a:pt x="104417" y="27303"/>
                      <a:pt x="106341" y="22345"/>
                    </a:cubicBezTo>
                    <a:cubicBezTo>
                      <a:pt x="107091" y="20453"/>
                      <a:pt x="106830" y="18300"/>
                      <a:pt x="105689" y="16636"/>
                    </a:cubicBezTo>
                    <a:cubicBezTo>
                      <a:pt x="104412" y="14800"/>
                      <a:pt x="102526" y="13892"/>
                      <a:pt x="100579" y="13892"/>
                    </a:cubicBezTo>
                    <a:close/>
                    <a:moveTo>
                      <a:pt x="74635" y="123890"/>
                    </a:moveTo>
                    <a:cubicBezTo>
                      <a:pt x="82692" y="123890"/>
                      <a:pt x="89248" y="130447"/>
                      <a:pt x="89248" y="138504"/>
                    </a:cubicBezTo>
                    <a:lnTo>
                      <a:pt x="89248" y="142777"/>
                    </a:lnTo>
                    <a:lnTo>
                      <a:pt x="84975" y="142777"/>
                    </a:lnTo>
                    <a:cubicBezTo>
                      <a:pt x="76885" y="142777"/>
                      <a:pt x="70329" y="136221"/>
                      <a:pt x="70329" y="128163"/>
                    </a:cubicBezTo>
                    <a:lnTo>
                      <a:pt x="70329" y="123890"/>
                    </a:lnTo>
                    <a:close/>
                    <a:moveTo>
                      <a:pt x="114300" y="142223"/>
                    </a:moveTo>
                    <a:lnTo>
                      <a:pt x="114300" y="146528"/>
                    </a:lnTo>
                    <a:cubicBezTo>
                      <a:pt x="114300" y="154586"/>
                      <a:pt x="107744" y="161142"/>
                      <a:pt x="99687" y="161142"/>
                    </a:cubicBezTo>
                    <a:lnTo>
                      <a:pt x="95381" y="161142"/>
                    </a:lnTo>
                    <a:lnTo>
                      <a:pt x="95381" y="156836"/>
                    </a:lnTo>
                    <a:cubicBezTo>
                      <a:pt x="95381" y="148779"/>
                      <a:pt x="101937" y="142223"/>
                      <a:pt x="109995" y="142223"/>
                    </a:cubicBezTo>
                    <a:close/>
                    <a:moveTo>
                      <a:pt x="10406" y="145746"/>
                    </a:moveTo>
                    <a:cubicBezTo>
                      <a:pt x="18496" y="145746"/>
                      <a:pt x="25052" y="152302"/>
                      <a:pt x="25052" y="160359"/>
                    </a:cubicBezTo>
                    <a:lnTo>
                      <a:pt x="25052" y="164665"/>
                    </a:lnTo>
                    <a:lnTo>
                      <a:pt x="20747" y="164665"/>
                    </a:lnTo>
                    <a:cubicBezTo>
                      <a:pt x="12689" y="164665"/>
                      <a:pt x="6133" y="158108"/>
                      <a:pt x="6133" y="150051"/>
                    </a:cubicBezTo>
                    <a:lnTo>
                      <a:pt x="6133" y="145746"/>
                    </a:lnTo>
                    <a:close/>
                    <a:moveTo>
                      <a:pt x="178496" y="145746"/>
                    </a:moveTo>
                    <a:lnTo>
                      <a:pt x="178496" y="150051"/>
                    </a:lnTo>
                    <a:cubicBezTo>
                      <a:pt x="178496" y="158108"/>
                      <a:pt x="171940" y="164665"/>
                      <a:pt x="163883" y="164665"/>
                    </a:cubicBezTo>
                    <a:lnTo>
                      <a:pt x="159609" y="164665"/>
                    </a:lnTo>
                    <a:lnTo>
                      <a:pt x="159609" y="160359"/>
                    </a:lnTo>
                    <a:cubicBezTo>
                      <a:pt x="159609" y="152302"/>
                      <a:pt x="166133" y="145746"/>
                      <a:pt x="174223" y="145746"/>
                    </a:cubicBezTo>
                    <a:close/>
                    <a:moveTo>
                      <a:pt x="50072" y="160751"/>
                    </a:moveTo>
                    <a:lnTo>
                      <a:pt x="50072" y="165057"/>
                    </a:lnTo>
                    <a:cubicBezTo>
                      <a:pt x="50072" y="173114"/>
                      <a:pt x="43515" y="179670"/>
                      <a:pt x="35458" y="179670"/>
                    </a:cubicBezTo>
                    <a:lnTo>
                      <a:pt x="31152" y="179670"/>
                    </a:lnTo>
                    <a:lnTo>
                      <a:pt x="31152" y="175364"/>
                    </a:lnTo>
                    <a:cubicBezTo>
                      <a:pt x="31152" y="167307"/>
                      <a:pt x="37709" y="160751"/>
                      <a:pt x="45766" y="160751"/>
                    </a:cubicBezTo>
                    <a:close/>
                    <a:moveTo>
                      <a:pt x="138863" y="160751"/>
                    </a:moveTo>
                    <a:cubicBezTo>
                      <a:pt x="146920" y="160751"/>
                      <a:pt x="153477" y="167307"/>
                      <a:pt x="153477" y="175364"/>
                    </a:cubicBezTo>
                    <a:lnTo>
                      <a:pt x="153477" y="179670"/>
                    </a:lnTo>
                    <a:lnTo>
                      <a:pt x="149171" y="179670"/>
                    </a:lnTo>
                    <a:cubicBezTo>
                      <a:pt x="141114" y="179670"/>
                      <a:pt x="134557" y="173114"/>
                      <a:pt x="134557" y="165057"/>
                    </a:cubicBezTo>
                    <a:lnTo>
                      <a:pt x="134557" y="160751"/>
                    </a:lnTo>
                    <a:close/>
                    <a:moveTo>
                      <a:pt x="74635" y="166688"/>
                    </a:moveTo>
                    <a:cubicBezTo>
                      <a:pt x="82692" y="166688"/>
                      <a:pt x="89248" y="173244"/>
                      <a:pt x="89248" y="181301"/>
                    </a:cubicBezTo>
                    <a:lnTo>
                      <a:pt x="89248" y="185607"/>
                    </a:lnTo>
                    <a:lnTo>
                      <a:pt x="84975" y="185607"/>
                    </a:lnTo>
                    <a:cubicBezTo>
                      <a:pt x="76885" y="185607"/>
                      <a:pt x="70329" y="179050"/>
                      <a:pt x="70329" y="170993"/>
                    </a:cubicBezTo>
                    <a:lnTo>
                      <a:pt x="70329" y="166688"/>
                    </a:lnTo>
                    <a:close/>
                    <a:moveTo>
                      <a:pt x="92315" y="0"/>
                    </a:moveTo>
                    <a:cubicBezTo>
                      <a:pt x="81974" y="0"/>
                      <a:pt x="72221" y="3327"/>
                      <a:pt x="64066" y="9623"/>
                    </a:cubicBezTo>
                    <a:cubicBezTo>
                      <a:pt x="62728" y="10667"/>
                      <a:pt x="62467" y="12591"/>
                      <a:pt x="63511" y="13929"/>
                    </a:cubicBezTo>
                    <a:cubicBezTo>
                      <a:pt x="64120" y="14708"/>
                      <a:pt x="65028" y="15111"/>
                      <a:pt x="65944" y="15111"/>
                    </a:cubicBezTo>
                    <a:cubicBezTo>
                      <a:pt x="66599" y="15111"/>
                      <a:pt x="67259" y="14905"/>
                      <a:pt x="67817" y="14483"/>
                    </a:cubicBezTo>
                    <a:cubicBezTo>
                      <a:pt x="74863" y="9003"/>
                      <a:pt x="83344" y="6133"/>
                      <a:pt x="92315" y="6133"/>
                    </a:cubicBezTo>
                    <a:cubicBezTo>
                      <a:pt x="114431" y="6133"/>
                      <a:pt x="132437" y="24106"/>
                      <a:pt x="132437" y="46222"/>
                    </a:cubicBezTo>
                    <a:cubicBezTo>
                      <a:pt x="132437" y="68371"/>
                      <a:pt x="114431" y="86345"/>
                      <a:pt x="92315" y="86345"/>
                    </a:cubicBezTo>
                    <a:cubicBezTo>
                      <a:pt x="70198" y="86345"/>
                      <a:pt x="52192" y="68371"/>
                      <a:pt x="52192" y="46222"/>
                    </a:cubicBezTo>
                    <a:cubicBezTo>
                      <a:pt x="52192" y="37317"/>
                      <a:pt x="55063" y="28869"/>
                      <a:pt x="60478" y="21790"/>
                    </a:cubicBezTo>
                    <a:cubicBezTo>
                      <a:pt x="61521" y="20453"/>
                      <a:pt x="61260" y="18561"/>
                      <a:pt x="59923" y="17517"/>
                    </a:cubicBezTo>
                    <a:cubicBezTo>
                      <a:pt x="59368" y="17084"/>
                      <a:pt x="58712" y="16875"/>
                      <a:pt x="58061" y="16875"/>
                    </a:cubicBezTo>
                    <a:cubicBezTo>
                      <a:pt x="57145" y="16875"/>
                      <a:pt x="56241" y="17289"/>
                      <a:pt x="55650" y="18071"/>
                    </a:cubicBezTo>
                    <a:cubicBezTo>
                      <a:pt x="49387" y="26226"/>
                      <a:pt x="46092" y="35947"/>
                      <a:pt x="46092" y="46222"/>
                    </a:cubicBezTo>
                    <a:cubicBezTo>
                      <a:pt x="46092" y="70687"/>
                      <a:pt x="65175" y="90781"/>
                      <a:pt x="89248" y="92379"/>
                    </a:cubicBezTo>
                    <a:lnTo>
                      <a:pt x="89248" y="123792"/>
                    </a:lnTo>
                    <a:cubicBezTo>
                      <a:pt x="85497" y="120074"/>
                      <a:pt x="80343" y="117758"/>
                      <a:pt x="74635" y="117758"/>
                    </a:cubicBezTo>
                    <a:lnTo>
                      <a:pt x="68926" y="117758"/>
                    </a:lnTo>
                    <a:cubicBezTo>
                      <a:pt x="66317" y="117758"/>
                      <a:pt x="64229" y="119878"/>
                      <a:pt x="64229" y="122455"/>
                    </a:cubicBezTo>
                    <a:lnTo>
                      <a:pt x="64229" y="128163"/>
                    </a:lnTo>
                    <a:cubicBezTo>
                      <a:pt x="64229" y="139613"/>
                      <a:pt x="73526" y="148910"/>
                      <a:pt x="84942" y="148910"/>
                    </a:cubicBezTo>
                    <a:lnTo>
                      <a:pt x="89248" y="148910"/>
                    </a:lnTo>
                    <a:lnTo>
                      <a:pt x="89248" y="166622"/>
                    </a:lnTo>
                    <a:cubicBezTo>
                      <a:pt x="85497" y="162871"/>
                      <a:pt x="80343" y="160588"/>
                      <a:pt x="74635" y="160588"/>
                    </a:cubicBezTo>
                    <a:lnTo>
                      <a:pt x="68926" y="160588"/>
                    </a:lnTo>
                    <a:cubicBezTo>
                      <a:pt x="66317" y="160588"/>
                      <a:pt x="64229" y="162675"/>
                      <a:pt x="64229" y="165252"/>
                    </a:cubicBezTo>
                    <a:lnTo>
                      <a:pt x="64229" y="170993"/>
                    </a:lnTo>
                    <a:cubicBezTo>
                      <a:pt x="64229" y="182410"/>
                      <a:pt x="73526" y="191707"/>
                      <a:pt x="84942" y="191707"/>
                    </a:cubicBezTo>
                    <a:lnTo>
                      <a:pt x="89248" y="191707"/>
                    </a:lnTo>
                    <a:lnTo>
                      <a:pt x="89248" y="202667"/>
                    </a:lnTo>
                    <a:lnTo>
                      <a:pt x="31152" y="202667"/>
                    </a:lnTo>
                    <a:lnTo>
                      <a:pt x="31152" y="185803"/>
                    </a:lnTo>
                    <a:lnTo>
                      <a:pt x="35458" y="185803"/>
                    </a:lnTo>
                    <a:cubicBezTo>
                      <a:pt x="46875" y="185803"/>
                      <a:pt x="56172" y="176473"/>
                      <a:pt x="56172" y="165057"/>
                    </a:cubicBezTo>
                    <a:lnTo>
                      <a:pt x="56172" y="159315"/>
                    </a:lnTo>
                    <a:cubicBezTo>
                      <a:pt x="56172" y="156738"/>
                      <a:pt x="54084" y="154651"/>
                      <a:pt x="51507" y="154651"/>
                    </a:cubicBezTo>
                    <a:lnTo>
                      <a:pt x="45766" y="154651"/>
                    </a:lnTo>
                    <a:cubicBezTo>
                      <a:pt x="40058" y="154651"/>
                      <a:pt x="34904" y="156967"/>
                      <a:pt x="31152" y="160685"/>
                    </a:cubicBezTo>
                    <a:lnTo>
                      <a:pt x="31152" y="160359"/>
                    </a:lnTo>
                    <a:cubicBezTo>
                      <a:pt x="31152" y="148910"/>
                      <a:pt x="21856" y="139613"/>
                      <a:pt x="10406" y="139613"/>
                    </a:cubicBezTo>
                    <a:lnTo>
                      <a:pt x="4698" y="139613"/>
                    </a:lnTo>
                    <a:cubicBezTo>
                      <a:pt x="2121" y="139613"/>
                      <a:pt x="0" y="141733"/>
                      <a:pt x="0" y="144310"/>
                    </a:cubicBezTo>
                    <a:lnTo>
                      <a:pt x="0" y="150051"/>
                    </a:lnTo>
                    <a:cubicBezTo>
                      <a:pt x="0" y="161468"/>
                      <a:pt x="9297" y="170765"/>
                      <a:pt x="20747" y="170765"/>
                    </a:cubicBezTo>
                    <a:lnTo>
                      <a:pt x="25020" y="170765"/>
                    </a:lnTo>
                    <a:lnTo>
                      <a:pt x="25020" y="202667"/>
                    </a:lnTo>
                    <a:lnTo>
                      <a:pt x="13962" y="202667"/>
                    </a:lnTo>
                    <a:cubicBezTo>
                      <a:pt x="12265" y="202667"/>
                      <a:pt x="10895" y="204005"/>
                      <a:pt x="10895" y="205701"/>
                    </a:cubicBezTo>
                    <a:cubicBezTo>
                      <a:pt x="10895" y="207397"/>
                      <a:pt x="12265" y="208767"/>
                      <a:pt x="13962" y="208767"/>
                    </a:cubicBezTo>
                    <a:lnTo>
                      <a:pt x="170667" y="208767"/>
                    </a:lnTo>
                    <a:cubicBezTo>
                      <a:pt x="172364" y="208767"/>
                      <a:pt x="173734" y="207397"/>
                      <a:pt x="173734" y="205701"/>
                    </a:cubicBezTo>
                    <a:cubicBezTo>
                      <a:pt x="173734" y="204005"/>
                      <a:pt x="172364" y="202667"/>
                      <a:pt x="170667" y="202667"/>
                    </a:cubicBezTo>
                    <a:lnTo>
                      <a:pt x="159609" y="202667"/>
                    </a:lnTo>
                    <a:lnTo>
                      <a:pt x="159609" y="170765"/>
                    </a:lnTo>
                    <a:lnTo>
                      <a:pt x="163883" y="170765"/>
                    </a:lnTo>
                    <a:cubicBezTo>
                      <a:pt x="175332" y="170765"/>
                      <a:pt x="184629" y="161468"/>
                      <a:pt x="184629" y="150051"/>
                    </a:cubicBezTo>
                    <a:lnTo>
                      <a:pt x="184629" y="144310"/>
                    </a:lnTo>
                    <a:cubicBezTo>
                      <a:pt x="184629" y="141733"/>
                      <a:pt x="182508" y="139613"/>
                      <a:pt x="179932" y="139613"/>
                    </a:cubicBezTo>
                    <a:lnTo>
                      <a:pt x="174223" y="139613"/>
                    </a:lnTo>
                    <a:cubicBezTo>
                      <a:pt x="162773" y="139613"/>
                      <a:pt x="153477" y="148910"/>
                      <a:pt x="153477" y="160359"/>
                    </a:cubicBezTo>
                    <a:lnTo>
                      <a:pt x="153477" y="160685"/>
                    </a:lnTo>
                    <a:cubicBezTo>
                      <a:pt x="149726" y="156967"/>
                      <a:pt x="144572" y="154651"/>
                      <a:pt x="138863" y="154651"/>
                    </a:cubicBezTo>
                    <a:lnTo>
                      <a:pt x="133122" y="154651"/>
                    </a:lnTo>
                    <a:cubicBezTo>
                      <a:pt x="130545" y="154651"/>
                      <a:pt x="128457" y="156738"/>
                      <a:pt x="128457" y="159315"/>
                    </a:cubicBezTo>
                    <a:lnTo>
                      <a:pt x="128457" y="165057"/>
                    </a:lnTo>
                    <a:cubicBezTo>
                      <a:pt x="128457" y="176473"/>
                      <a:pt x="137754" y="185803"/>
                      <a:pt x="149171" y="185803"/>
                    </a:cubicBezTo>
                    <a:lnTo>
                      <a:pt x="153477" y="185803"/>
                    </a:lnTo>
                    <a:lnTo>
                      <a:pt x="153477" y="202667"/>
                    </a:lnTo>
                    <a:lnTo>
                      <a:pt x="95381" y="202667"/>
                    </a:lnTo>
                    <a:lnTo>
                      <a:pt x="95381" y="167242"/>
                    </a:lnTo>
                    <a:lnTo>
                      <a:pt x="99687" y="167242"/>
                    </a:lnTo>
                    <a:cubicBezTo>
                      <a:pt x="111104" y="167242"/>
                      <a:pt x="120400" y="157945"/>
                      <a:pt x="120400" y="146528"/>
                    </a:cubicBezTo>
                    <a:lnTo>
                      <a:pt x="120400" y="140787"/>
                    </a:lnTo>
                    <a:cubicBezTo>
                      <a:pt x="120400" y="138210"/>
                      <a:pt x="118313" y="136123"/>
                      <a:pt x="115703" y="136123"/>
                    </a:cubicBezTo>
                    <a:lnTo>
                      <a:pt x="109995" y="136123"/>
                    </a:lnTo>
                    <a:cubicBezTo>
                      <a:pt x="104286" y="136123"/>
                      <a:pt x="99132" y="138406"/>
                      <a:pt x="95381" y="142157"/>
                    </a:cubicBezTo>
                    <a:lnTo>
                      <a:pt x="95381" y="92379"/>
                    </a:lnTo>
                    <a:cubicBezTo>
                      <a:pt x="119454" y="90781"/>
                      <a:pt x="138537" y="70687"/>
                      <a:pt x="138537" y="46222"/>
                    </a:cubicBezTo>
                    <a:cubicBezTo>
                      <a:pt x="138537" y="20746"/>
                      <a:pt x="117823" y="0"/>
                      <a:pt x="923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8"/>
          <p:cNvSpPr txBox="1">
            <a:spLocks noGrp="1"/>
          </p:cNvSpPr>
          <p:nvPr>
            <p:ph type="title"/>
          </p:nvPr>
        </p:nvSpPr>
        <p:spPr>
          <a:xfrm>
            <a:off x="675000" y="2238450"/>
            <a:ext cx="7794000" cy="21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Inter"/>
                <a:ea typeface="Inter"/>
                <a:cs typeface="Inter"/>
                <a:sym typeface="Inter"/>
              </a:rPr>
              <a:t>Ekotutor osallistuu kampanjan tekemiseen. Kampanjan avulla tehdään </a:t>
            </a:r>
            <a:r>
              <a:rPr lang="en" sz="3800"/>
              <a:t>Eirasta parempi koulu</a:t>
            </a:r>
            <a:r>
              <a:rPr lang="en" sz="3800">
                <a:latin typeface="Inter"/>
                <a:ea typeface="Inter"/>
                <a:cs typeface="Inter"/>
                <a:sym typeface="Inter"/>
              </a:rPr>
              <a:t>.</a:t>
            </a:r>
            <a:endParaRPr sz="3800"/>
          </a:p>
        </p:txBody>
      </p:sp>
      <p:sp>
        <p:nvSpPr>
          <p:cNvPr id="631" name="Google Shape;631;p38"/>
          <p:cNvSpPr txBox="1">
            <a:spLocks noGrp="1"/>
          </p:cNvSpPr>
          <p:nvPr>
            <p:ph type="title" idx="2"/>
          </p:nvPr>
        </p:nvSpPr>
        <p:spPr>
          <a:xfrm>
            <a:off x="713225" y="711850"/>
            <a:ext cx="74841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chemeClr val="accent1"/>
                </a:solidFill>
              </a:rPr>
              <a:t>Kampanja</a:t>
            </a:r>
            <a:endParaRPr sz="6400">
              <a:solidFill>
                <a:schemeClr val="accent1"/>
              </a:solidFill>
            </a:endParaRPr>
          </a:p>
        </p:txBody>
      </p:sp>
      <p:cxnSp>
        <p:nvCxnSpPr>
          <p:cNvPr id="632" name="Google Shape;632;p38"/>
          <p:cNvCxnSpPr/>
          <p:nvPr/>
        </p:nvCxnSpPr>
        <p:spPr>
          <a:xfrm>
            <a:off x="805150" y="2001338"/>
            <a:ext cx="1135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33" name="Google Shape;633;p38"/>
          <p:cNvGrpSpPr/>
          <p:nvPr/>
        </p:nvGrpSpPr>
        <p:grpSpPr>
          <a:xfrm rot="826634">
            <a:off x="7176861" y="587767"/>
            <a:ext cx="1229789" cy="1524119"/>
            <a:chOff x="7345525" y="2922750"/>
            <a:chExt cx="1309800" cy="1777500"/>
          </a:xfrm>
        </p:grpSpPr>
        <p:sp>
          <p:nvSpPr>
            <p:cNvPr id="634" name="Google Shape;634;p38"/>
            <p:cNvSpPr/>
            <p:nvPr/>
          </p:nvSpPr>
          <p:spPr>
            <a:xfrm>
              <a:off x="7345525" y="2922750"/>
              <a:ext cx="1309800" cy="1777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5" name="Google Shape;635;p38"/>
            <p:cNvGrpSpPr/>
            <p:nvPr/>
          </p:nvGrpSpPr>
          <p:grpSpPr>
            <a:xfrm>
              <a:off x="7456963" y="3124132"/>
              <a:ext cx="1086922" cy="1374737"/>
              <a:chOff x="1736175" y="238125"/>
              <a:chExt cx="4128075" cy="5219200"/>
            </a:xfrm>
          </p:grpSpPr>
          <p:sp>
            <p:nvSpPr>
              <p:cNvPr id="636" name="Google Shape;636;p38"/>
              <p:cNvSpPr/>
              <p:nvPr/>
            </p:nvSpPr>
            <p:spPr>
              <a:xfrm>
                <a:off x="2164325" y="1665225"/>
                <a:ext cx="3271775" cy="3715425"/>
              </a:xfrm>
              <a:custGeom>
                <a:avLst/>
                <a:gdLst/>
                <a:ahLst/>
                <a:cxnLst/>
                <a:rect l="l" t="t" r="r" b="b"/>
                <a:pathLst>
                  <a:path w="130871" h="148617" extrusionOk="0">
                    <a:moveTo>
                      <a:pt x="0" y="1"/>
                    </a:moveTo>
                    <a:lnTo>
                      <a:pt x="10993" y="133644"/>
                    </a:lnTo>
                    <a:cubicBezTo>
                      <a:pt x="11678" y="142126"/>
                      <a:pt x="18757" y="148617"/>
                      <a:pt x="27238" y="148617"/>
                    </a:cubicBezTo>
                    <a:lnTo>
                      <a:pt x="103633" y="148617"/>
                    </a:lnTo>
                    <a:cubicBezTo>
                      <a:pt x="112115" y="148617"/>
                      <a:pt x="119193" y="142126"/>
                      <a:pt x="119878" y="133644"/>
                    </a:cubicBezTo>
                    <a:lnTo>
                      <a:pt x="1308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319250" y="314775"/>
                <a:ext cx="2961925" cy="994100"/>
              </a:xfrm>
              <a:custGeom>
                <a:avLst/>
                <a:gdLst/>
                <a:ahLst/>
                <a:cxnLst/>
                <a:rect l="l" t="t" r="r" b="b"/>
                <a:pathLst>
                  <a:path w="118477" h="39764" extrusionOk="0">
                    <a:moveTo>
                      <a:pt x="21269" y="0"/>
                    </a:moveTo>
                    <a:cubicBezTo>
                      <a:pt x="15887" y="0"/>
                      <a:pt x="11157" y="3491"/>
                      <a:pt x="9559" y="8612"/>
                    </a:cubicBezTo>
                    <a:lnTo>
                      <a:pt x="1" y="39764"/>
                    </a:lnTo>
                    <a:lnTo>
                      <a:pt x="12788" y="39764"/>
                    </a:lnTo>
                    <a:lnTo>
                      <a:pt x="20747" y="13962"/>
                    </a:lnTo>
                    <a:cubicBezTo>
                      <a:pt x="21041" y="12918"/>
                      <a:pt x="21987" y="12233"/>
                      <a:pt x="23063" y="12233"/>
                    </a:cubicBezTo>
                    <a:lnTo>
                      <a:pt x="95414" y="12233"/>
                    </a:lnTo>
                    <a:cubicBezTo>
                      <a:pt x="96490" y="12233"/>
                      <a:pt x="97436" y="12918"/>
                      <a:pt x="97730" y="13962"/>
                    </a:cubicBezTo>
                    <a:lnTo>
                      <a:pt x="105689" y="39764"/>
                    </a:lnTo>
                    <a:lnTo>
                      <a:pt x="118476" y="39764"/>
                    </a:lnTo>
                    <a:lnTo>
                      <a:pt x="108919" y="8612"/>
                    </a:lnTo>
                    <a:cubicBezTo>
                      <a:pt x="107320" y="3491"/>
                      <a:pt x="102590" y="0"/>
                      <a:pt x="97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38"/>
              <p:cNvSpPr/>
              <p:nvPr/>
            </p:nvSpPr>
            <p:spPr>
              <a:xfrm>
                <a:off x="2061575" y="1308850"/>
                <a:ext cx="3477300" cy="356400"/>
              </a:xfrm>
              <a:custGeom>
                <a:avLst/>
                <a:gdLst/>
                <a:ahLst/>
                <a:cxnLst/>
                <a:rect l="l" t="t" r="r" b="b"/>
                <a:pathLst>
                  <a:path w="139092" h="14256" extrusionOk="0">
                    <a:moveTo>
                      <a:pt x="3262" y="1"/>
                    </a:moveTo>
                    <a:cubicBezTo>
                      <a:pt x="1468" y="1"/>
                      <a:pt x="0" y="1436"/>
                      <a:pt x="0" y="3263"/>
                    </a:cubicBezTo>
                    <a:lnTo>
                      <a:pt x="0" y="10994"/>
                    </a:lnTo>
                    <a:cubicBezTo>
                      <a:pt x="0" y="12788"/>
                      <a:pt x="1468" y="14256"/>
                      <a:pt x="3262" y="14256"/>
                    </a:cubicBezTo>
                    <a:lnTo>
                      <a:pt x="135829" y="14256"/>
                    </a:lnTo>
                    <a:cubicBezTo>
                      <a:pt x="137623" y="14256"/>
                      <a:pt x="139091" y="12788"/>
                      <a:pt x="139091" y="10994"/>
                    </a:cubicBezTo>
                    <a:lnTo>
                      <a:pt x="139091" y="3263"/>
                    </a:lnTo>
                    <a:cubicBezTo>
                      <a:pt x="139091" y="1436"/>
                      <a:pt x="137623" y="1"/>
                      <a:pt x="1358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38"/>
              <p:cNvSpPr/>
              <p:nvPr/>
            </p:nvSpPr>
            <p:spPr>
              <a:xfrm>
                <a:off x="2638925" y="620575"/>
                <a:ext cx="2322575" cy="688300"/>
              </a:xfrm>
              <a:custGeom>
                <a:avLst/>
                <a:gdLst/>
                <a:ahLst/>
                <a:cxnLst/>
                <a:rect l="l" t="t" r="r" b="b"/>
                <a:pathLst>
                  <a:path w="92903" h="27532" extrusionOk="0">
                    <a:moveTo>
                      <a:pt x="10276" y="1"/>
                    </a:moveTo>
                    <a:cubicBezTo>
                      <a:pt x="9200" y="1"/>
                      <a:pt x="8254" y="686"/>
                      <a:pt x="7960" y="1730"/>
                    </a:cubicBezTo>
                    <a:lnTo>
                      <a:pt x="1" y="27532"/>
                    </a:lnTo>
                    <a:lnTo>
                      <a:pt x="92902" y="27532"/>
                    </a:lnTo>
                    <a:lnTo>
                      <a:pt x="84943" y="1730"/>
                    </a:lnTo>
                    <a:cubicBezTo>
                      <a:pt x="84649" y="686"/>
                      <a:pt x="83703" y="1"/>
                      <a:pt x="82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38"/>
              <p:cNvSpPr/>
              <p:nvPr/>
            </p:nvSpPr>
            <p:spPr>
              <a:xfrm>
                <a:off x="1736175" y="238125"/>
                <a:ext cx="41280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65123" h="208768" extrusionOk="0">
                    <a:moveTo>
                      <a:pt x="120531" y="6100"/>
                    </a:moveTo>
                    <a:cubicBezTo>
                      <a:pt x="124576" y="6100"/>
                      <a:pt x="128099" y="8710"/>
                      <a:pt x="129306" y="12591"/>
                    </a:cubicBezTo>
                    <a:lnTo>
                      <a:pt x="137657" y="39764"/>
                    </a:lnTo>
                    <a:lnTo>
                      <a:pt x="131263" y="39764"/>
                    </a:lnTo>
                    <a:lnTo>
                      <a:pt x="123989" y="16114"/>
                    </a:lnTo>
                    <a:cubicBezTo>
                      <a:pt x="123271" y="13798"/>
                      <a:pt x="121151" y="12232"/>
                      <a:pt x="118737" y="12232"/>
                    </a:cubicBezTo>
                    <a:lnTo>
                      <a:pt x="46386" y="12232"/>
                    </a:lnTo>
                    <a:cubicBezTo>
                      <a:pt x="43972" y="12232"/>
                      <a:pt x="41852" y="13798"/>
                      <a:pt x="41134" y="16114"/>
                    </a:cubicBezTo>
                    <a:lnTo>
                      <a:pt x="33860" y="39764"/>
                    </a:lnTo>
                    <a:lnTo>
                      <a:pt x="27467" y="39764"/>
                    </a:lnTo>
                    <a:lnTo>
                      <a:pt x="35817" y="12591"/>
                    </a:lnTo>
                    <a:cubicBezTo>
                      <a:pt x="37024" y="8710"/>
                      <a:pt x="40547" y="6100"/>
                      <a:pt x="44592" y="6100"/>
                    </a:cubicBezTo>
                    <a:close/>
                    <a:moveTo>
                      <a:pt x="118280" y="18332"/>
                    </a:moveTo>
                    <a:lnTo>
                      <a:pt x="124870" y="39764"/>
                    </a:lnTo>
                    <a:lnTo>
                      <a:pt x="85693" y="39764"/>
                    </a:lnTo>
                    <a:cubicBezTo>
                      <a:pt x="83997" y="39764"/>
                      <a:pt x="82627" y="41134"/>
                      <a:pt x="82627" y="42830"/>
                    </a:cubicBezTo>
                    <a:cubicBezTo>
                      <a:pt x="82627" y="44493"/>
                      <a:pt x="83997" y="45864"/>
                      <a:pt x="85693" y="45864"/>
                    </a:cubicBezTo>
                    <a:lnTo>
                      <a:pt x="148845" y="45864"/>
                    </a:lnTo>
                    <a:cubicBezTo>
                      <a:pt x="148976" y="45864"/>
                      <a:pt x="149041" y="45961"/>
                      <a:pt x="149041" y="46092"/>
                    </a:cubicBezTo>
                    <a:lnTo>
                      <a:pt x="149041" y="53823"/>
                    </a:lnTo>
                    <a:cubicBezTo>
                      <a:pt x="149041" y="53953"/>
                      <a:pt x="148976" y="54018"/>
                      <a:pt x="148845" y="54018"/>
                    </a:cubicBezTo>
                    <a:lnTo>
                      <a:pt x="16278" y="54018"/>
                    </a:lnTo>
                    <a:cubicBezTo>
                      <a:pt x="16148" y="54018"/>
                      <a:pt x="16082" y="53953"/>
                      <a:pt x="16082" y="53823"/>
                    </a:cubicBezTo>
                    <a:lnTo>
                      <a:pt x="16082" y="46092"/>
                    </a:lnTo>
                    <a:cubicBezTo>
                      <a:pt x="16082" y="45961"/>
                      <a:pt x="16148" y="45864"/>
                      <a:pt x="16278" y="45864"/>
                    </a:cubicBezTo>
                    <a:lnTo>
                      <a:pt x="73461" y="45864"/>
                    </a:lnTo>
                    <a:cubicBezTo>
                      <a:pt x="75157" y="45864"/>
                      <a:pt x="76527" y="44493"/>
                      <a:pt x="76527" y="42830"/>
                    </a:cubicBezTo>
                    <a:cubicBezTo>
                      <a:pt x="76527" y="41134"/>
                      <a:pt x="75157" y="39764"/>
                      <a:pt x="73461" y="39764"/>
                    </a:cubicBezTo>
                    <a:lnTo>
                      <a:pt x="40254" y="39764"/>
                    </a:lnTo>
                    <a:lnTo>
                      <a:pt x="46843" y="18332"/>
                    </a:lnTo>
                    <a:close/>
                    <a:moveTo>
                      <a:pt x="83051" y="92445"/>
                    </a:moveTo>
                    <a:cubicBezTo>
                      <a:pt x="71406" y="92445"/>
                      <a:pt x="60478" y="97631"/>
                      <a:pt x="53041" y="106602"/>
                    </a:cubicBezTo>
                    <a:cubicBezTo>
                      <a:pt x="51964" y="107907"/>
                      <a:pt x="52127" y="109831"/>
                      <a:pt x="53432" y="110908"/>
                    </a:cubicBezTo>
                    <a:cubicBezTo>
                      <a:pt x="54009" y="111383"/>
                      <a:pt x="54706" y="111617"/>
                      <a:pt x="55398" y="111617"/>
                    </a:cubicBezTo>
                    <a:cubicBezTo>
                      <a:pt x="56272" y="111617"/>
                      <a:pt x="57137" y="111244"/>
                      <a:pt x="57738" y="110516"/>
                    </a:cubicBezTo>
                    <a:cubicBezTo>
                      <a:pt x="64001" y="102916"/>
                      <a:pt x="73232" y="98577"/>
                      <a:pt x="83051" y="98577"/>
                    </a:cubicBezTo>
                    <a:cubicBezTo>
                      <a:pt x="99622" y="98577"/>
                      <a:pt x="113322" y="110908"/>
                      <a:pt x="115573" y="126826"/>
                    </a:cubicBezTo>
                    <a:lnTo>
                      <a:pt x="106635" y="119878"/>
                    </a:lnTo>
                    <a:cubicBezTo>
                      <a:pt x="106085" y="119438"/>
                      <a:pt x="105424" y="119224"/>
                      <a:pt x="104766" y="119224"/>
                    </a:cubicBezTo>
                    <a:cubicBezTo>
                      <a:pt x="103864" y="119224"/>
                      <a:pt x="102966" y="119626"/>
                      <a:pt x="102362" y="120400"/>
                    </a:cubicBezTo>
                    <a:cubicBezTo>
                      <a:pt x="101318" y="121705"/>
                      <a:pt x="101546" y="123629"/>
                      <a:pt x="102884" y="124673"/>
                    </a:cubicBezTo>
                    <a:lnTo>
                      <a:pt x="117008" y="135731"/>
                    </a:lnTo>
                    <a:cubicBezTo>
                      <a:pt x="117472" y="136109"/>
                      <a:pt x="118163" y="136324"/>
                      <a:pt x="118881" y="136324"/>
                    </a:cubicBezTo>
                    <a:cubicBezTo>
                      <a:pt x="119777" y="136324"/>
                      <a:pt x="120716" y="135988"/>
                      <a:pt x="121314" y="135209"/>
                    </a:cubicBezTo>
                    <a:lnTo>
                      <a:pt x="132339" y="121085"/>
                    </a:lnTo>
                    <a:cubicBezTo>
                      <a:pt x="133383" y="119748"/>
                      <a:pt x="133155" y="117823"/>
                      <a:pt x="131818" y="116779"/>
                    </a:cubicBezTo>
                    <a:cubicBezTo>
                      <a:pt x="131267" y="116339"/>
                      <a:pt x="130607" y="116125"/>
                      <a:pt x="129949" y="116125"/>
                    </a:cubicBezTo>
                    <a:cubicBezTo>
                      <a:pt x="129046" y="116125"/>
                      <a:pt x="128148" y="116528"/>
                      <a:pt x="127544" y="117301"/>
                    </a:cubicBezTo>
                    <a:lnTo>
                      <a:pt x="121477" y="125065"/>
                    </a:lnTo>
                    <a:cubicBezTo>
                      <a:pt x="118443" y="106602"/>
                      <a:pt x="102362" y="92445"/>
                      <a:pt x="83051" y="92445"/>
                    </a:cubicBezTo>
                    <a:close/>
                    <a:moveTo>
                      <a:pt x="49449" y="116086"/>
                    </a:moveTo>
                    <a:cubicBezTo>
                      <a:pt x="48912" y="116086"/>
                      <a:pt x="48270" y="116287"/>
                      <a:pt x="47430" y="116779"/>
                    </a:cubicBezTo>
                    <a:lnTo>
                      <a:pt x="33306" y="127837"/>
                    </a:lnTo>
                    <a:cubicBezTo>
                      <a:pt x="31968" y="128881"/>
                      <a:pt x="31740" y="130806"/>
                      <a:pt x="32751" y="132143"/>
                    </a:cubicBezTo>
                    <a:cubicBezTo>
                      <a:pt x="33359" y="132903"/>
                      <a:pt x="34266" y="133309"/>
                      <a:pt x="35182" y="133309"/>
                    </a:cubicBezTo>
                    <a:cubicBezTo>
                      <a:pt x="35838" y="133309"/>
                      <a:pt x="36499" y="133101"/>
                      <a:pt x="37057" y="132665"/>
                    </a:cubicBezTo>
                    <a:lnTo>
                      <a:pt x="44396" y="126924"/>
                    </a:lnTo>
                    <a:lnTo>
                      <a:pt x="44396" y="126924"/>
                    </a:lnTo>
                    <a:cubicBezTo>
                      <a:pt x="41656" y="149725"/>
                      <a:pt x="59858" y="170341"/>
                      <a:pt x="83051" y="170341"/>
                    </a:cubicBezTo>
                    <a:cubicBezTo>
                      <a:pt x="99067" y="170341"/>
                      <a:pt x="113289" y="160718"/>
                      <a:pt x="119226" y="145876"/>
                    </a:cubicBezTo>
                    <a:cubicBezTo>
                      <a:pt x="119846" y="144310"/>
                      <a:pt x="119096" y="142516"/>
                      <a:pt x="117530" y="141896"/>
                    </a:cubicBezTo>
                    <a:cubicBezTo>
                      <a:pt x="117158" y="141749"/>
                      <a:pt x="116773" y="141679"/>
                      <a:pt x="116394" y="141679"/>
                    </a:cubicBezTo>
                    <a:cubicBezTo>
                      <a:pt x="115178" y="141679"/>
                      <a:pt x="114023" y="142399"/>
                      <a:pt x="113550" y="143593"/>
                    </a:cubicBezTo>
                    <a:cubicBezTo>
                      <a:pt x="108527" y="156119"/>
                      <a:pt x="96555" y="164208"/>
                      <a:pt x="83051" y="164208"/>
                    </a:cubicBezTo>
                    <a:cubicBezTo>
                      <a:pt x="62663" y="164208"/>
                      <a:pt x="47365" y="145811"/>
                      <a:pt x="50692" y="125945"/>
                    </a:cubicBezTo>
                    <a:lnTo>
                      <a:pt x="50692" y="125945"/>
                    </a:lnTo>
                    <a:lnTo>
                      <a:pt x="57966" y="135209"/>
                    </a:lnTo>
                    <a:cubicBezTo>
                      <a:pt x="58570" y="135983"/>
                      <a:pt x="59468" y="136385"/>
                      <a:pt x="60371" y="136385"/>
                    </a:cubicBezTo>
                    <a:cubicBezTo>
                      <a:pt x="61029" y="136385"/>
                      <a:pt x="61689" y="136171"/>
                      <a:pt x="62239" y="135731"/>
                    </a:cubicBezTo>
                    <a:cubicBezTo>
                      <a:pt x="63577" y="134687"/>
                      <a:pt x="63805" y="132763"/>
                      <a:pt x="62761" y="131458"/>
                    </a:cubicBezTo>
                    <a:lnTo>
                      <a:pt x="51768" y="117399"/>
                    </a:lnTo>
                    <a:cubicBezTo>
                      <a:pt x="50985" y="116677"/>
                      <a:pt x="50371" y="116086"/>
                      <a:pt x="49449" y="116086"/>
                    </a:cubicBezTo>
                    <a:close/>
                    <a:moveTo>
                      <a:pt x="44592" y="0"/>
                    </a:moveTo>
                    <a:cubicBezTo>
                      <a:pt x="37840" y="0"/>
                      <a:pt x="31968" y="4338"/>
                      <a:pt x="29978" y="10797"/>
                    </a:cubicBezTo>
                    <a:lnTo>
                      <a:pt x="21073" y="39764"/>
                    </a:lnTo>
                    <a:lnTo>
                      <a:pt x="16278" y="39764"/>
                    </a:lnTo>
                    <a:cubicBezTo>
                      <a:pt x="12788" y="39764"/>
                      <a:pt x="9950" y="42602"/>
                      <a:pt x="9950" y="46092"/>
                    </a:cubicBezTo>
                    <a:lnTo>
                      <a:pt x="9950" y="53823"/>
                    </a:lnTo>
                    <a:cubicBezTo>
                      <a:pt x="9950" y="56628"/>
                      <a:pt x="11776" y="58977"/>
                      <a:pt x="14288" y="59825"/>
                    </a:cubicBezTo>
                    <a:lnTo>
                      <a:pt x="25085" y="190989"/>
                    </a:lnTo>
                    <a:cubicBezTo>
                      <a:pt x="25444" y="195491"/>
                      <a:pt x="27369" y="199536"/>
                      <a:pt x="30305" y="202667"/>
                    </a:cubicBezTo>
                    <a:lnTo>
                      <a:pt x="3067" y="202667"/>
                    </a:lnTo>
                    <a:cubicBezTo>
                      <a:pt x="1371" y="202667"/>
                      <a:pt x="1" y="204005"/>
                      <a:pt x="1" y="205701"/>
                    </a:cubicBezTo>
                    <a:cubicBezTo>
                      <a:pt x="1" y="207397"/>
                      <a:pt x="1371" y="208767"/>
                      <a:pt x="3067" y="208767"/>
                    </a:cubicBezTo>
                    <a:lnTo>
                      <a:pt x="162056" y="208767"/>
                    </a:lnTo>
                    <a:cubicBezTo>
                      <a:pt x="163752" y="208767"/>
                      <a:pt x="165122" y="207397"/>
                      <a:pt x="165122" y="205701"/>
                    </a:cubicBezTo>
                    <a:cubicBezTo>
                      <a:pt x="165122" y="204005"/>
                      <a:pt x="163752" y="202667"/>
                      <a:pt x="162056" y="202667"/>
                    </a:cubicBezTo>
                    <a:lnTo>
                      <a:pt x="134819" y="202667"/>
                    </a:lnTo>
                    <a:cubicBezTo>
                      <a:pt x="137754" y="199536"/>
                      <a:pt x="139679" y="195491"/>
                      <a:pt x="140038" y="190989"/>
                    </a:cubicBezTo>
                    <a:lnTo>
                      <a:pt x="145779" y="121444"/>
                    </a:lnTo>
                    <a:cubicBezTo>
                      <a:pt x="145909" y="119748"/>
                      <a:pt x="144670" y="118280"/>
                      <a:pt x="142974" y="118149"/>
                    </a:cubicBezTo>
                    <a:cubicBezTo>
                      <a:pt x="142877" y="118140"/>
                      <a:pt x="142781" y="118135"/>
                      <a:pt x="142686" y="118135"/>
                    </a:cubicBezTo>
                    <a:cubicBezTo>
                      <a:pt x="141140" y="118135"/>
                      <a:pt x="139802" y="119355"/>
                      <a:pt x="139679" y="120922"/>
                    </a:cubicBezTo>
                    <a:lnTo>
                      <a:pt x="133970" y="190500"/>
                    </a:lnTo>
                    <a:cubicBezTo>
                      <a:pt x="133416" y="196959"/>
                      <a:pt x="128197" y="202080"/>
                      <a:pt x="121836" y="202602"/>
                    </a:cubicBezTo>
                    <a:lnTo>
                      <a:pt x="116454" y="187956"/>
                    </a:lnTo>
                    <a:cubicBezTo>
                      <a:pt x="115996" y="186709"/>
                      <a:pt x="114843" y="185938"/>
                      <a:pt x="113600" y="185938"/>
                    </a:cubicBezTo>
                    <a:cubicBezTo>
                      <a:pt x="113249" y="185938"/>
                      <a:pt x="112891" y="186000"/>
                      <a:pt x="112539" y="186129"/>
                    </a:cubicBezTo>
                    <a:cubicBezTo>
                      <a:pt x="110941" y="186716"/>
                      <a:pt x="110125" y="188445"/>
                      <a:pt x="110713" y="190043"/>
                    </a:cubicBezTo>
                    <a:lnTo>
                      <a:pt x="115345" y="202667"/>
                    </a:lnTo>
                    <a:lnTo>
                      <a:pt x="49779" y="202667"/>
                    </a:lnTo>
                    <a:lnTo>
                      <a:pt x="54411" y="190043"/>
                    </a:lnTo>
                    <a:cubicBezTo>
                      <a:pt x="54998" y="188445"/>
                      <a:pt x="54182" y="186716"/>
                      <a:pt x="52584" y="186129"/>
                    </a:cubicBezTo>
                    <a:cubicBezTo>
                      <a:pt x="52232" y="186000"/>
                      <a:pt x="51874" y="185938"/>
                      <a:pt x="51524" y="185938"/>
                    </a:cubicBezTo>
                    <a:cubicBezTo>
                      <a:pt x="50280" y="185938"/>
                      <a:pt x="49128" y="186709"/>
                      <a:pt x="48670" y="187956"/>
                    </a:cubicBezTo>
                    <a:lnTo>
                      <a:pt x="43287" y="202602"/>
                    </a:lnTo>
                    <a:cubicBezTo>
                      <a:pt x="36926" y="202080"/>
                      <a:pt x="31707" y="196959"/>
                      <a:pt x="31153" y="190500"/>
                    </a:cubicBezTo>
                    <a:lnTo>
                      <a:pt x="20453" y="60151"/>
                    </a:lnTo>
                    <a:lnTo>
                      <a:pt x="43287" y="60151"/>
                    </a:lnTo>
                    <a:lnTo>
                      <a:pt x="48670" y="74863"/>
                    </a:lnTo>
                    <a:cubicBezTo>
                      <a:pt x="49132" y="76095"/>
                      <a:pt x="50302" y="76863"/>
                      <a:pt x="51559" y="76863"/>
                    </a:cubicBezTo>
                    <a:cubicBezTo>
                      <a:pt x="51898" y="76863"/>
                      <a:pt x="52244" y="76807"/>
                      <a:pt x="52584" y="76689"/>
                    </a:cubicBezTo>
                    <a:cubicBezTo>
                      <a:pt x="54182" y="76102"/>
                      <a:pt x="54998" y="74341"/>
                      <a:pt x="54411" y="72742"/>
                    </a:cubicBezTo>
                    <a:lnTo>
                      <a:pt x="49779" y="60151"/>
                    </a:lnTo>
                    <a:lnTo>
                      <a:pt x="115345" y="60151"/>
                    </a:lnTo>
                    <a:lnTo>
                      <a:pt x="110713" y="72742"/>
                    </a:lnTo>
                    <a:cubicBezTo>
                      <a:pt x="110125" y="74341"/>
                      <a:pt x="110941" y="76102"/>
                      <a:pt x="112539" y="76689"/>
                    </a:cubicBezTo>
                    <a:cubicBezTo>
                      <a:pt x="112871" y="76809"/>
                      <a:pt x="113215" y="76867"/>
                      <a:pt x="113557" y="76867"/>
                    </a:cubicBezTo>
                    <a:cubicBezTo>
                      <a:pt x="114793" y="76867"/>
                      <a:pt x="115994" y="76115"/>
                      <a:pt x="116454" y="74863"/>
                    </a:cubicBezTo>
                    <a:lnTo>
                      <a:pt x="121836" y="60151"/>
                    </a:lnTo>
                    <a:lnTo>
                      <a:pt x="144670" y="60151"/>
                    </a:lnTo>
                    <a:lnTo>
                      <a:pt x="140625" y="109570"/>
                    </a:lnTo>
                    <a:cubicBezTo>
                      <a:pt x="140462" y="111266"/>
                      <a:pt x="141734" y="112734"/>
                      <a:pt x="143398" y="112897"/>
                    </a:cubicBezTo>
                    <a:lnTo>
                      <a:pt x="143659" y="112897"/>
                    </a:lnTo>
                    <a:cubicBezTo>
                      <a:pt x="145257" y="112897"/>
                      <a:pt x="146594" y="111690"/>
                      <a:pt x="146725" y="110092"/>
                    </a:cubicBezTo>
                    <a:lnTo>
                      <a:pt x="150835" y="59825"/>
                    </a:lnTo>
                    <a:cubicBezTo>
                      <a:pt x="153347" y="58977"/>
                      <a:pt x="155173" y="56628"/>
                      <a:pt x="155173" y="53823"/>
                    </a:cubicBezTo>
                    <a:lnTo>
                      <a:pt x="155173" y="46092"/>
                    </a:lnTo>
                    <a:cubicBezTo>
                      <a:pt x="155173" y="42602"/>
                      <a:pt x="152335" y="39764"/>
                      <a:pt x="148845" y="39764"/>
                    </a:cubicBezTo>
                    <a:lnTo>
                      <a:pt x="144050" y="39764"/>
                    </a:lnTo>
                    <a:lnTo>
                      <a:pt x="135145" y="10797"/>
                    </a:lnTo>
                    <a:cubicBezTo>
                      <a:pt x="133155" y="4338"/>
                      <a:pt x="127283" y="0"/>
                      <a:pt x="120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41" name="Google Shape;641;p38"/>
          <p:cNvGrpSpPr/>
          <p:nvPr/>
        </p:nvGrpSpPr>
        <p:grpSpPr>
          <a:xfrm>
            <a:off x="5564597" y="510987"/>
            <a:ext cx="1304487" cy="1454142"/>
            <a:chOff x="3330800" y="2957425"/>
            <a:chExt cx="1744200" cy="1944300"/>
          </a:xfrm>
        </p:grpSpPr>
        <p:sp>
          <p:nvSpPr>
            <p:cNvPr id="642" name="Google Shape;642;p38"/>
            <p:cNvSpPr/>
            <p:nvPr/>
          </p:nvSpPr>
          <p:spPr>
            <a:xfrm>
              <a:off x="3330800" y="2957425"/>
              <a:ext cx="1744200" cy="19443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43" name="Google Shape;643;p38"/>
            <p:cNvGrpSpPr/>
            <p:nvPr/>
          </p:nvGrpSpPr>
          <p:grpSpPr>
            <a:xfrm>
              <a:off x="3570786" y="3115894"/>
              <a:ext cx="1264248" cy="1627347"/>
              <a:chOff x="1772875" y="238125"/>
              <a:chExt cx="4054675" cy="5219200"/>
            </a:xfrm>
          </p:grpSpPr>
          <p:sp>
            <p:nvSpPr>
              <p:cNvPr id="644" name="Google Shape;644;p38"/>
              <p:cNvSpPr/>
              <p:nvPr/>
            </p:nvSpPr>
            <p:spPr>
              <a:xfrm>
                <a:off x="1849525" y="314775"/>
                <a:ext cx="3901375" cy="5065875"/>
              </a:xfrm>
              <a:custGeom>
                <a:avLst/>
                <a:gdLst/>
                <a:ahLst/>
                <a:cxnLst/>
                <a:rect l="l" t="t" r="r" b="b"/>
                <a:pathLst>
                  <a:path w="156055" h="202635" extrusionOk="0">
                    <a:moveTo>
                      <a:pt x="4078" y="0"/>
                    </a:moveTo>
                    <a:cubicBezTo>
                      <a:pt x="1828" y="0"/>
                      <a:pt x="1" y="1827"/>
                      <a:pt x="1" y="4078"/>
                    </a:cubicBezTo>
                    <a:lnTo>
                      <a:pt x="1" y="190402"/>
                    </a:lnTo>
                    <a:cubicBezTo>
                      <a:pt x="1" y="197155"/>
                      <a:pt x="5481" y="202635"/>
                      <a:pt x="12233" y="202635"/>
                    </a:cubicBezTo>
                    <a:lnTo>
                      <a:pt x="143822" y="202635"/>
                    </a:lnTo>
                    <a:cubicBezTo>
                      <a:pt x="150574" y="202635"/>
                      <a:pt x="156054" y="197155"/>
                      <a:pt x="156054" y="190402"/>
                    </a:cubicBezTo>
                    <a:lnTo>
                      <a:pt x="156054" y="4078"/>
                    </a:lnTo>
                    <a:cubicBezTo>
                      <a:pt x="156054" y="1827"/>
                      <a:pt x="154228" y="0"/>
                      <a:pt x="151977" y="0"/>
                    </a:cubicBezTo>
                    <a:lnTo>
                      <a:pt x="130774" y="0"/>
                    </a:lnTo>
                    <a:cubicBezTo>
                      <a:pt x="128523" y="0"/>
                      <a:pt x="126696" y="1827"/>
                      <a:pt x="126696" y="4078"/>
                    </a:cubicBezTo>
                    <a:lnTo>
                      <a:pt x="126696" y="56204"/>
                    </a:lnTo>
                    <a:cubicBezTo>
                      <a:pt x="126696" y="58455"/>
                      <a:pt x="124870" y="60282"/>
                      <a:pt x="122619" y="60282"/>
                    </a:cubicBezTo>
                    <a:lnTo>
                      <a:pt x="33436" y="60282"/>
                    </a:lnTo>
                    <a:cubicBezTo>
                      <a:pt x="31185" y="60282"/>
                      <a:pt x="29359" y="58455"/>
                      <a:pt x="29359" y="56204"/>
                    </a:cubicBezTo>
                    <a:lnTo>
                      <a:pt x="29359" y="4078"/>
                    </a:lnTo>
                    <a:cubicBezTo>
                      <a:pt x="29359" y="1827"/>
                      <a:pt x="27532" y="0"/>
                      <a:pt x="25281" y="0"/>
                    </a:cubicBezTo>
                    <a:close/>
                  </a:path>
                </a:pathLst>
              </a:custGeom>
              <a:solidFill>
                <a:srgbClr val="13AA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38"/>
              <p:cNvSpPr/>
              <p:nvPr/>
            </p:nvSpPr>
            <p:spPr>
              <a:xfrm>
                <a:off x="1772875" y="238125"/>
                <a:ext cx="40546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62187" h="208768" extrusionOk="0">
                    <a:moveTo>
                      <a:pt x="81583" y="96718"/>
                    </a:moveTo>
                    <a:cubicBezTo>
                      <a:pt x="69938" y="96718"/>
                      <a:pt x="59010" y="101872"/>
                      <a:pt x="51573" y="110875"/>
                    </a:cubicBezTo>
                    <a:cubicBezTo>
                      <a:pt x="50496" y="112180"/>
                      <a:pt x="50659" y="114104"/>
                      <a:pt x="51964" y="115181"/>
                    </a:cubicBezTo>
                    <a:cubicBezTo>
                      <a:pt x="52532" y="115649"/>
                      <a:pt x="53217" y="115877"/>
                      <a:pt x="53899" y="115877"/>
                    </a:cubicBezTo>
                    <a:cubicBezTo>
                      <a:pt x="54783" y="115877"/>
                      <a:pt x="55662" y="115494"/>
                      <a:pt x="56270" y="114757"/>
                    </a:cubicBezTo>
                    <a:cubicBezTo>
                      <a:pt x="62533" y="107189"/>
                      <a:pt x="71764" y="102850"/>
                      <a:pt x="81583" y="102850"/>
                    </a:cubicBezTo>
                    <a:cubicBezTo>
                      <a:pt x="98154" y="102850"/>
                      <a:pt x="111854" y="115148"/>
                      <a:pt x="114105" y="131099"/>
                    </a:cubicBezTo>
                    <a:lnTo>
                      <a:pt x="105167" y="124119"/>
                    </a:lnTo>
                    <a:cubicBezTo>
                      <a:pt x="104622" y="123683"/>
                      <a:pt x="103970" y="123474"/>
                      <a:pt x="103318" y="123474"/>
                    </a:cubicBezTo>
                    <a:cubicBezTo>
                      <a:pt x="102409" y="123474"/>
                      <a:pt x="101502" y="123880"/>
                      <a:pt x="100894" y="124641"/>
                    </a:cubicBezTo>
                    <a:cubicBezTo>
                      <a:pt x="99850" y="125978"/>
                      <a:pt x="100078" y="127902"/>
                      <a:pt x="101416" y="128946"/>
                    </a:cubicBezTo>
                    <a:lnTo>
                      <a:pt x="115540" y="140004"/>
                    </a:lnTo>
                    <a:cubicBezTo>
                      <a:pt x="116028" y="140389"/>
                      <a:pt x="116724" y="140619"/>
                      <a:pt x="117446" y="140619"/>
                    </a:cubicBezTo>
                    <a:cubicBezTo>
                      <a:pt x="118315" y="140619"/>
                      <a:pt x="119222" y="140285"/>
                      <a:pt x="119846" y="139483"/>
                    </a:cubicBezTo>
                    <a:lnTo>
                      <a:pt x="130904" y="125326"/>
                    </a:lnTo>
                    <a:cubicBezTo>
                      <a:pt x="131915" y="124021"/>
                      <a:pt x="131687" y="122096"/>
                      <a:pt x="130350" y="121052"/>
                    </a:cubicBezTo>
                    <a:cubicBezTo>
                      <a:pt x="129799" y="120612"/>
                      <a:pt x="129139" y="120398"/>
                      <a:pt x="128481" y="120398"/>
                    </a:cubicBezTo>
                    <a:cubicBezTo>
                      <a:pt x="127578" y="120398"/>
                      <a:pt x="126680" y="120801"/>
                      <a:pt x="126076" y="121574"/>
                    </a:cubicBezTo>
                    <a:lnTo>
                      <a:pt x="120009" y="129305"/>
                    </a:lnTo>
                    <a:cubicBezTo>
                      <a:pt x="116975" y="110842"/>
                      <a:pt x="100894" y="96718"/>
                      <a:pt x="81583" y="96718"/>
                    </a:cubicBezTo>
                    <a:close/>
                    <a:moveTo>
                      <a:pt x="133840" y="0"/>
                    </a:moveTo>
                    <a:cubicBezTo>
                      <a:pt x="129893" y="0"/>
                      <a:pt x="126696" y="3197"/>
                      <a:pt x="126696" y="7144"/>
                    </a:cubicBezTo>
                    <a:lnTo>
                      <a:pt x="126696" y="59270"/>
                    </a:lnTo>
                    <a:cubicBezTo>
                      <a:pt x="126696" y="59857"/>
                      <a:pt x="126239" y="60314"/>
                      <a:pt x="125685" y="60314"/>
                    </a:cubicBezTo>
                    <a:lnTo>
                      <a:pt x="61163" y="60314"/>
                    </a:lnTo>
                    <a:cubicBezTo>
                      <a:pt x="59467" y="60314"/>
                      <a:pt x="58097" y="61684"/>
                      <a:pt x="58097" y="63348"/>
                    </a:cubicBezTo>
                    <a:cubicBezTo>
                      <a:pt x="58097" y="65044"/>
                      <a:pt x="59467" y="66414"/>
                      <a:pt x="61163" y="66414"/>
                    </a:cubicBezTo>
                    <a:lnTo>
                      <a:pt x="125685" y="66414"/>
                    </a:lnTo>
                    <a:cubicBezTo>
                      <a:pt x="129599" y="66414"/>
                      <a:pt x="132829" y="63217"/>
                      <a:pt x="132829" y="59270"/>
                    </a:cubicBezTo>
                    <a:lnTo>
                      <a:pt x="132829" y="7144"/>
                    </a:lnTo>
                    <a:cubicBezTo>
                      <a:pt x="132829" y="6589"/>
                      <a:pt x="133285" y="6100"/>
                      <a:pt x="133840" y="6100"/>
                    </a:cubicBezTo>
                    <a:lnTo>
                      <a:pt x="155043" y="6100"/>
                    </a:lnTo>
                    <a:cubicBezTo>
                      <a:pt x="155597" y="6100"/>
                      <a:pt x="156054" y="6589"/>
                      <a:pt x="156054" y="7144"/>
                    </a:cubicBezTo>
                    <a:lnTo>
                      <a:pt x="156054" y="161925"/>
                    </a:lnTo>
                    <a:cubicBezTo>
                      <a:pt x="156054" y="163621"/>
                      <a:pt x="157424" y="164991"/>
                      <a:pt x="159120" y="164991"/>
                    </a:cubicBezTo>
                    <a:cubicBezTo>
                      <a:pt x="160817" y="164991"/>
                      <a:pt x="162187" y="163621"/>
                      <a:pt x="162187" y="161925"/>
                    </a:cubicBezTo>
                    <a:lnTo>
                      <a:pt x="162187" y="7144"/>
                    </a:lnTo>
                    <a:cubicBezTo>
                      <a:pt x="162187" y="3197"/>
                      <a:pt x="158990" y="0"/>
                      <a:pt x="155043" y="0"/>
                    </a:cubicBezTo>
                    <a:close/>
                    <a:moveTo>
                      <a:pt x="47791" y="120409"/>
                    </a:moveTo>
                    <a:cubicBezTo>
                      <a:pt x="47155" y="120409"/>
                      <a:pt x="46511" y="120608"/>
                      <a:pt x="45962" y="121052"/>
                    </a:cubicBezTo>
                    <a:lnTo>
                      <a:pt x="31838" y="132110"/>
                    </a:lnTo>
                    <a:cubicBezTo>
                      <a:pt x="30500" y="133154"/>
                      <a:pt x="30272" y="135046"/>
                      <a:pt x="31316" y="136384"/>
                    </a:cubicBezTo>
                    <a:cubicBezTo>
                      <a:pt x="31900" y="137157"/>
                      <a:pt x="32791" y="137560"/>
                      <a:pt x="33696" y="137560"/>
                    </a:cubicBezTo>
                    <a:cubicBezTo>
                      <a:pt x="34357" y="137560"/>
                      <a:pt x="35025" y="137346"/>
                      <a:pt x="35589" y="136906"/>
                    </a:cubicBezTo>
                    <a:lnTo>
                      <a:pt x="42928" y="131197"/>
                    </a:lnTo>
                    <a:lnTo>
                      <a:pt x="42928" y="131197"/>
                    </a:lnTo>
                    <a:cubicBezTo>
                      <a:pt x="42765" y="132665"/>
                      <a:pt x="42667" y="134166"/>
                      <a:pt x="42667" y="135666"/>
                    </a:cubicBezTo>
                    <a:cubicBezTo>
                      <a:pt x="42667" y="157130"/>
                      <a:pt x="60119" y="174614"/>
                      <a:pt x="81583" y="174614"/>
                    </a:cubicBezTo>
                    <a:cubicBezTo>
                      <a:pt x="97599" y="174614"/>
                      <a:pt x="111821" y="164991"/>
                      <a:pt x="117758" y="150117"/>
                    </a:cubicBezTo>
                    <a:cubicBezTo>
                      <a:pt x="118378" y="148551"/>
                      <a:pt x="117628" y="146789"/>
                      <a:pt x="116062" y="146170"/>
                    </a:cubicBezTo>
                    <a:cubicBezTo>
                      <a:pt x="115686" y="146013"/>
                      <a:pt x="115296" y="145939"/>
                      <a:pt x="114913" y="145939"/>
                    </a:cubicBezTo>
                    <a:cubicBezTo>
                      <a:pt x="113702" y="145939"/>
                      <a:pt x="112553" y="146677"/>
                      <a:pt x="112082" y="147866"/>
                    </a:cubicBezTo>
                    <a:cubicBezTo>
                      <a:pt x="107059" y="160392"/>
                      <a:pt x="95087" y="168482"/>
                      <a:pt x="81583" y="168482"/>
                    </a:cubicBezTo>
                    <a:cubicBezTo>
                      <a:pt x="63511" y="168482"/>
                      <a:pt x="48767" y="153770"/>
                      <a:pt x="48767" y="135666"/>
                    </a:cubicBezTo>
                    <a:cubicBezTo>
                      <a:pt x="48767" y="133807"/>
                      <a:pt x="48930" y="131980"/>
                      <a:pt x="49224" y="130186"/>
                    </a:cubicBezTo>
                    <a:lnTo>
                      <a:pt x="56498" y="139483"/>
                    </a:lnTo>
                    <a:cubicBezTo>
                      <a:pt x="57085" y="140233"/>
                      <a:pt x="57999" y="140657"/>
                      <a:pt x="58879" y="140657"/>
                    </a:cubicBezTo>
                    <a:cubicBezTo>
                      <a:pt x="59564" y="140657"/>
                      <a:pt x="60217" y="140429"/>
                      <a:pt x="60771" y="140004"/>
                    </a:cubicBezTo>
                    <a:cubicBezTo>
                      <a:pt x="62109" y="138961"/>
                      <a:pt x="62337" y="137036"/>
                      <a:pt x="61293" y="135699"/>
                    </a:cubicBezTo>
                    <a:lnTo>
                      <a:pt x="50235" y="121574"/>
                    </a:lnTo>
                    <a:cubicBezTo>
                      <a:pt x="49669" y="120851"/>
                      <a:pt x="48739" y="120409"/>
                      <a:pt x="47791" y="120409"/>
                    </a:cubicBezTo>
                    <a:close/>
                    <a:moveTo>
                      <a:pt x="7144" y="0"/>
                    </a:moveTo>
                    <a:cubicBezTo>
                      <a:pt x="3197" y="0"/>
                      <a:pt x="1" y="3197"/>
                      <a:pt x="1" y="7144"/>
                    </a:cubicBezTo>
                    <a:lnTo>
                      <a:pt x="1" y="193468"/>
                    </a:lnTo>
                    <a:cubicBezTo>
                      <a:pt x="1" y="201917"/>
                      <a:pt x="6851" y="208767"/>
                      <a:pt x="15299" y="208767"/>
                    </a:cubicBezTo>
                    <a:lnTo>
                      <a:pt x="146888" y="208767"/>
                    </a:lnTo>
                    <a:cubicBezTo>
                      <a:pt x="155336" y="208767"/>
                      <a:pt x="162187" y="201917"/>
                      <a:pt x="162187" y="193468"/>
                    </a:cubicBezTo>
                    <a:lnTo>
                      <a:pt x="162187" y="174157"/>
                    </a:lnTo>
                    <a:cubicBezTo>
                      <a:pt x="162187" y="172461"/>
                      <a:pt x="160817" y="171091"/>
                      <a:pt x="159120" y="171091"/>
                    </a:cubicBezTo>
                    <a:cubicBezTo>
                      <a:pt x="157424" y="171091"/>
                      <a:pt x="156054" y="172461"/>
                      <a:pt x="156054" y="174157"/>
                    </a:cubicBezTo>
                    <a:lnTo>
                      <a:pt x="156054" y="193468"/>
                    </a:lnTo>
                    <a:cubicBezTo>
                      <a:pt x="156054" y="198524"/>
                      <a:pt x="151944" y="202667"/>
                      <a:pt x="146888" y="202667"/>
                    </a:cubicBezTo>
                    <a:lnTo>
                      <a:pt x="15299" y="202667"/>
                    </a:lnTo>
                    <a:cubicBezTo>
                      <a:pt x="10243" y="202667"/>
                      <a:pt x="6133" y="198524"/>
                      <a:pt x="6133" y="193468"/>
                    </a:cubicBezTo>
                    <a:lnTo>
                      <a:pt x="6133" y="7144"/>
                    </a:lnTo>
                    <a:cubicBezTo>
                      <a:pt x="6133" y="6589"/>
                      <a:pt x="6590" y="6133"/>
                      <a:pt x="7144" y="6133"/>
                    </a:cubicBezTo>
                    <a:lnTo>
                      <a:pt x="28347" y="6133"/>
                    </a:lnTo>
                    <a:cubicBezTo>
                      <a:pt x="28902" y="6133"/>
                      <a:pt x="29358" y="6589"/>
                      <a:pt x="29358" y="7144"/>
                    </a:cubicBezTo>
                    <a:lnTo>
                      <a:pt x="29358" y="59270"/>
                    </a:lnTo>
                    <a:cubicBezTo>
                      <a:pt x="29358" y="63217"/>
                      <a:pt x="32588" y="66414"/>
                      <a:pt x="36502" y="66414"/>
                    </a:cubicBezTo>
                    <a:lnTo>
                      <a:pt x="48930" y="66414"/>
                    </a:lnTo>
                    <a:cubicBezTo>
                      <a:pt x="50594" y="66414"/>
                      <a:pt x="51964" y="65044"/>
                      <a:pt x="51964" y="63348"/>
                    </a:cubicBezTo>
                    <a:cubicBezTo>
                      <a:pt x="51964" y="61684"/>
                      <a:pt x="50594" y="60314"/>
                      <a:pt x="48930" y="60314"/>
                    </a:cubicBezTo>
                    <a:lnTo>
                      <a:pt x="36502" y="60314"/>
                    </a:lnTo>
                    <a:cubicBezTo>
                      <a:pt x="35948" y="60314"/>
                      <a:pt x="35491" y="59857"/>
                      <a:pt x="35491" y="59270"/>
                    </a:cubicBezTo>
                    <a:lnTo>
                      <a:pt x="35491" y="7144"/>
                    </a:lnTo>
                    <a:cubicBezTo>
                      <a:pt x="35491" y="3197"/>
                      <a:pt x="32294" y="0"/>
                      <a:pt x="2834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41"/>
          <p:cNvSpPr txBox="1">
            <a:spLocks noGrp="1"/>
          </p:cNvSpPr>
          <p:nvPr>
            <p:ph type="title"/>
          </p:nvPr>
        </p:nvSpPr>
        <p:spPr>
          <a:xfrm>
            <a:off x="713250" y="1282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KESTÄVÄ KEHITYS</a:t>
            </a:r>
            <a:endParaRPr sz="2600"/>
          </a:p>
        </p:txBody>
      </p:sp>
      <p:sp>
        <p:nvSpPr>
          <p:cNvPr id="804" name="Google Shape;804;p41"/>
          <p:cNvSpPr/>
          <p:nvPr/>
        </p:nvSpPr>
        <p:spPr>
          <a:xfrm>
            <a:off x="5701775" y="700950"/>
            <a:ext cx="2665200" cy="1870800"/>
          </a:xfrm>
          <a:prstGeom prst="ellipse">
            <a:avLst/>
          </a:prstGeom>
          <a:solidFill>
            <a:schemeClr val="accent6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KULTTUURI</a:t>
            </a:r>
            <a:endParaRPr sz="2200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(kulttuurinen)</a:t>
            </a:r>
            <a:endParaRPr sz="2200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805" name="Google Shape;805;p41"/>
          <p:cNvSpPr/>
          <p:nvPr/>
        </p:nvSpPr>
        <p:spPr>
          <a:xfrm>
            <a:off x="777025" y="725775"/>
            <a:ext cx="2665200" cy="18708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LUONTO</a:t>
            </a:r>
            <a:endParaRPr sz="2200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(ekologinen)</a:t>
            </a:r>
            <a:endParaRPr sz="2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806" name="Google Shape;806;p41"/>
          <p:cNvSpPr/>
          <p:nvPr/>
        </p:nvSpPr>
        <p:spPr>
          <a:xfrm>
            <a:off x="5701775" y="2782125"/>
            <a:ext cx="2665200" cy="187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IHMISET</a:t>
            </a:r>
            <a:endParaRPr sz="2200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(sosiaalinen)</a:t>
            </a:r>
            <a:endParaRPr sz="2200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sp>
        <p:nvSpPr>
          <p:cNvPr id="807" name="Google Shape;807;p41"/>
          <p:cNvSpPr/>
          <p:nvPr/>
        </p:nvSpPr>
        <p:spPr>
          <a:xfrm>
            <a:off x="777150" y="2782125"/>
            <a:ext cx="2665200" cy="1870800"/>
          </a:xfrm>
          <a:prstGeom prst="ellipse">
            <a:avLst/>
          </a:prstGeom>
          <a:solidFill>
            <a:srgbClr val="FFD966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rPr>
              <a:t>RAHA</a:t>
            </a:r>
            <a:endParaRPr sz="2200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(taloudellinen)</a:t>
            </a:r>
            <a:endParaRPr sz="1900">
              <a:solidFill>
                <a:schemeClr val="dk1"/>
              </a:solidFill>
              <a:latin typeface="Inter Black"/>
              <a:ea typeface="Inter Black"/>
              <a:cs typeface="Inter Black"/>
              <a:sym typeface="Inter Black"/>
            </a:endParaRPr>
          </a:p>
        </p:txBody>
      </p:sp>
      <p:grpSp>
        <p:nvGrpSpPr>
          <p:cNvPr id="808" name="Google Shape;808;p41"/>
          <p:cNvGrpSpPr/>
          <p:nvPr/>
        </p:nvGrpSpPr>
        <p:grpSpPr>
          <a:xfrm>
            <a:off x="3698832" y="1673931"/>
            <a:ext cx="1746334" cy="1795644"/>
            <a:chOff x="5100893" y="1901118"/>
            <a:chExt cx="1846800" cy="1846800"/>
          </a:xfrm>
        </p:grpSpPr>
        <p:sp>
          <p:nvSpPr>
            <p:cNvPr id="809" name="Google Shape;809;p41"/>
            <p:cNvSpPr/>
            <p:nvPr/>
          </p:nvSpPr>
          <p:spPr>
            <a:xfrm>
              <a:off x="5100893" y="1901118"/>
              <a:ext cx="1846800" cy="18468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0" name="Google Shape;810;p41"/>
            <p:cNvGrpSpPr/>
            <p:nvPr/>
          </p:nvGrpSpPr>
          <p:grpSpPr>
            <a:xfrm>
              <a:off x="5285528" y="2085789"/>
              <a:ext cx="1477556" cy="1477556"/>
              <a:chOff x="1190625" y="238125"/>
              <a:chExt cx="5219200" cy="5219200"/>
            </a:xfrm>
          </p:grpSpPr>
          <p:sp>
            <p:nvSpPr>
              <p:cNvPr id="811" name="Google Shape;811;p41"/>
              <p:cNvSpPr/>
              <p:nvPr/>
            </p:nvSpPr>
            <p:spPr>
              <a:xfrm>
                <a:off x="1267275" y="314775"/>
                <a:ext cx="5065875" cy="50658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202635" extrusionOk="0">
                    <a:moveTo>
                      <a:pt x="101318" y="0"/>
                    </a:moveTo>
                    <a:cubicBezTo>
                      <a:pt x="45342" y="0"/>
                      <a:pt x="0" y="45342"/>
                      <a:pt x="0" y="101318"/>
                    </a:cubicBezTo>
                    <a:cubicBezTo>
                      <a:pt x="0" y="157293"/>
                      <a:pt x="45342" y="202635"/>
                      <a:pt x="101318" y="202635"/>
                    </a:cubicBezTo>
                    <a:cubicBezTo>
                      <a:pt x="157293" y="202635"/>
                      <a:pt x="202635" y="157293"/>
                      <a:pt x="202635" y="101318"/>
                    </a:cubicBezTo>
                    <a:cubicBezTo>
                      <a:pt x="202635" y="45342"/>
                      <a:pt x="157293" y="0"/>
                      <a:pt x="101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41"/>
              <p:cNvSpPr/>
              <p:nvPr/>
            </p:nvSpPr>
            <p:spPr>
              <a:xfrm>
                <a:off x="1267275" y="341675"/>
                <a:ext cx="2185550" cy="2832250"/>
              </a:xfrm>
              <a:custGeom>
                <a:avLst/>
                <a:gdLst/>
                <a:ahLst/>
                <a:cxnLst/>
                <a:rect l="l" t="t" r="r" b="b"/>
                <a:pathLst>
                  <a:path w="87422" h="113290" extrusionOk="0">
                    <a:moveTo>
                      <a:pt x="86476" y="1"/>
                    </a:moveTo>
                    <a:cubicBezTo>
                      <a:pt x="37546" y="7177"/>
                      <a:pt x="0" y="49322"/>
                      <a:pt x="0" y="100242"/>
                    </a:cubicBezTo>
                    <a:cubicBezTo>
                      <a:pt x="0" y="104645"/>
                      <a:pt x="261" y="109016"/>
                      <a:pt x="816" y="113290"/>
                    </a:cubicBezTo>
                    <a:cubicBezTo>
                      <a:pt x="10504" y="99883"/>
                      <a:pt x="20583" y="92772"/>
                      <a:pt x="28901" y="88694"/>
                    </a:cubicBezTo>
                    <a:cubicBezTo>
                      <a:pt x="46712" y="79919"/>
                      <a:pt x="59629" y="83410"/>
                      <a:pt x="67458" y="71764"/>
                    </a:cubicBezTo>
                    <a:cubicBezTo>
                      <a:pt x="74635" y="61032"/>
                      <a:pt x="66545" y="53791"/>
                      <a:pt x="74015" y="34610"/>
                    </a:cubicBezTo>
                    <a:cubicBezTo>
                      <a:pt x="79560" y="20453"/>
                      <a:pt x="86345" y="18431"/>
                      <a:pt x="87193" y="8286"/>
                    </a:cubicBezTo>
                    <a:cubicBezTo>
                      <a:pt x="87422" y="5448"/>
                      <a:pt x="87128" y="2676"/>
                      <a:pt x="864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41"/>
              <p:cNvSpPr/>
              <p:nvPr/>
            </p:nvSpPr>
            <p:spPr>
              <a:xfrm>
                <a:off x="4420800" y="449325"/>
                <a:ext cx="1912350" cy="3365575"/>
              </a:xfrm>
              <a:custGeom>
                <a:avLst/>
                <a:gdLst/>
                <a:ahLst/>
                <a:cxnLst/>
                <a:rect l="l" t="t" r="r" b="b"/>
                <a:pathLst>
                  <a:path w="76494" h="134623" extrusionOk="0">
                    <a:moveTo>
                      <a:pt x="7894" y="1"/>
                    </a:moveTo>
                    <a:cubicBezTo>
                      <a:pt x="2414" y="7373"/>
                      <a:pt x="0" y="18137"/>
                      <a:pt x="3360" y="25607"/>
                    </a:cubicBezTo>
                    <a:cubicBezTo>
                      <a:pt x="7601" y="35034"/>
                      <a:pt x="18724" y="34317"/>
                      <a:pt x="20290" y="42537"/>
                    </a:cubicBezTo>
                    <a:cubicBezTo>
                      <a:pt x="21986" y="51377"/>
                      <a:pt x="9819" y="55715"/>
                      <a:pt x="10406" y="67002"/>
                    </a:cubicBezTo>
                    <a:cubicBezTo>
                      <a:pt x="10830" y="74406"/>
                      <a:pt x="16245" y="74863"/>
                      <a:pt x="20779" y="84845"/>
                    </a:cubicBezTo>
                    <a:cubicBezTo>
                      <a:pt x="27825" y="100437"/>
                      <a:pt x="18822" y="108625"/>
                      <a:pt x="24987" y="119161"/>
                    </a:cubicBezTo>
                    <a:cubicBezTo>
                      <a:pt x="30957" y="129306"/>
                      <a:pt x="44918" y="131328"/>
                      <a:pt x="58390" y="133285"/>
                    </a:cubicBezTo>
                    <a:cubicBezTo>
                      <a:pt x="61652" y="133742"/>
                      <a:pt x="65207" y="134264"/>
                      <a:pt x="68828" y="134623"/>
                    </a:cubicBezTo>
                    <a:cubicBezTo>
                      <a:pt x="73786" y="122716"/>
                      <a:pt x="76494" y="109636"/>
                      <a:pt x="76494" y="95936"/>
                    </a:cubicBezTo>
                    <a:cubicBezTo>
                      <a:pt x="76494" y="51442"/>
                      <a:pt x="47788" y="13636"/>
                      <a:pt x="78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41"/>
              <p:cNvSpPr/>
              <p:nvPr/>
            </p:nvSpPr>
            <p:spPr>
              <a:xfrm>
                <a:off x="2220575" y="3965175"/>
                <a:ext cx="2544375" cy="1415475"/>
              </a:xfrm>
              <a:custGeom>
                <a:avLst/>
                <a:gdLst/>
                <a:ahLst/>
                <a:cxnLst/>
                <a:rect l="l" t="t" r="r" b="b"/>
                <a:pathLst>
                  <a:path w="101775" h="56619" extrusionOk="0">
                    <a:moveTo>
                      <a:pt x="79243" y="1"/>
                    </a:moveTo>
                    <a:cubicBezTo>
                      <a:pt x="69557" y="1"/>
                      <a:pt x="60844" y="8646"/>
                      <a:pt x="43126" y="8646"/>
                    </a:cubicBezTo>
                    <a:cubicBezTo>
                      <a:pt x="42760" y="8646"/>
                      <a:pt x="42390" y="8643"/>
                      <a:pt x="42015" y="8635"/>
                    </a:cubicBezTo>
                    <a:cubicBezTo>
                      <a:pt x="25346" y="8291"/>
                      <a:pt x="14278" y="607"/>
                      <a:pt x="8011" y="607"/>
                    </a:cubicBezTo>
                    <a:cubicBezTo>
                      <a:pt x="6552" y="607"/>
                      <a:pt x="5353" y="1023"/>
                      <a:pt x="4405" y="2046"/>
                    </a:cubicBezTo>
                    <a:cubicBezTo>
                      <a:pt x="1" y="6776"/>
                      <a:pt x="8906" y="15811"/>
                      <a:pt x="4405" y="27913"/>
                    </a:cubicBezTo>
                    <a:cubicBezTo>
                      <a:pt x="3328" y="30784"/>
                      <a:pt x="1828" y="32937"/>
                      <a:pt x="197" y="34666"/>
                    </a:cubicBezTo>
                    <a:cubicBezTo>
                      <a:pt x="17485" y="48399"/>
                      <a:pt x="39373" y="56619"/>
                      <a:pt x="63186" y="56619"/>
                    </a:cubicBezTo>
                    <a:cubicBezTo>
                      <a:pt x="64523" y="56619"/>
                      <a:pt x="65860" y="56586"/>
                      <a:pt x="67198" y="56554"/>
                    </a:cubicBezTo>
                    <a:cubicBezTo>
                      <a:pt x="65991" y="49769"/>
                      <a:pt x="65208" y="42625"/>
                      <a:pt x="69742" y="36851"/>
                    </a:cubicBezTo>
                    <a:cubicBezTo>
                      <a:pt x="78289" y="25989"/>
                      <a:pt x="96262" y="31632"/>
                      <a:pt x="99361" y="23216"/>
                    </a:cubicBezTo>
                    <a:cubicBezTo>
                      <a:pt x="101775" y="16692"/>
                      <a:pt x="95186" y="5699"/>
                      <a:pt x="86215" y="1589"/>
                    </a:cubicBezTo>
                    <a:cubicBezTo>
                      <a:pt x="83758" y="460"/>
                      <a:pt x="81475" y="1"/>
                      <a:pt x="792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41"/>
              <p:cNvSpPr/>
              <p:nvPr/>
            </p:nvSpPr>
            <p:spPr>
              <a:xfrm>
                <a:off x="2519050" y="5033225"/>
                <a:ext cx="1381475" cy="347650"/>
              </a:xfrm>
              <a:custGeom>
                <a:avLst/>
                <a:gdLst/>
                <a:ahLst/>
                <a:cxnLst/>
                <a:rect l="l" t="t" r="r" b="b"/>
                <a:pathLst>
                  <a:path w="55259" h="1390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207" y="8960"/>
                      <a:pt x="32806" y="13905"/>
                      <a:pt x="51333" y="13905"/>
                    </a:cubicBezTo>
                    <a:cubicBezTo>
                      <a:pt x="52637" y="13905"/>
                      <a:pt x="53946" y="13881"/>
                      <a:pt x="55259" y="13832"/>
                    </a:cubicBezTo>
                    <a:lnTo>
                      <a:pt x="55259" y="13799"/>
                    </a:lnTo>
                    <a:cubicBezTo>
                      <a:pt x="54835" y="11418"/>
                      <a:pt x="54476" y="9037"/>
                      <a:pt x="54345" y="6623"/>
                    </a:cubicBezTo>
                    <a:cubicBezTo>
                      <a:pt x="49526" y="7396"/>
                      <a:pt x="44504" y="7775"/>
                      <a:pt x="39418" y="7775"/>
                    </a:cubicBezTo>
                    <a:cubicBezTo>
                      <a:pt x="25844" y="7775"/>
                      <a:pt x="11818" y="5079"/>
                      <a:pt x="1" y="1"/>
                    </a:cubicBezTo>
                    <a:close/>
                  </a:path>
                </a:pathLst>
              </a:custGeom>
              <a:solidFill>
                <a:srgbClr val="09A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41"/>
              <p:cNvSpPr/>
              <p:nvPr/>
            </p:nvSpPr>
            <p:spPr>
              <a:xfrm>
                <a:off x="3186950" y="1953100"/>
                <a:ext cx="1228975" cy="1788850"/>
              </a:xfrm>
              <a:custGeom>
                <a:avLst/>
                <a:gdLst/>
                <a:ahLst/>
                <a:cxnLst/>
                <a:rect l="l" t="t" r="r" b="b"/>
                <a:pathLst>
                  <a:path w="49159" h="71554" extrusionOk="0">
                    <a:moveTo>
                      <a:pt x="34219" y="1"/>
                    </a:moveTo>
                    <a:cubicBezTo>
                      <a:pt x="33175" y="33"/>
                      <a:pt x="32196" y="653"/>
                      <a:pt x="31283" y="1501"/>
                    </a:cubicBezTo>
                    <a:cubicBezTo>
                      <a:pt x="21595" y="10733"/>
                      <a:pt x="11841" y="19931"/>
                      <a:pt x="2121" y="29130"/>
                    </a:cubicBezTo>
                    <a:cubicBezTo>
                      <a:pt x="0" y="31153"/>
                      <a:pt x="294" y="34219"/>
                      <a:pt x="2773" y="35719"/>
                    </a:cubicBezTo>
                    <a:cubicBezTo>
                      <a:pt x="8155" y="38949"/>
                      <a:pt x="13636" y="42015"/>
                      <a:pt x="19050" y="45114"/>
                    </a:cubicBezTo>
                    <a:cubicBezTo>
                      <a:pt x="19377" y="45310"/>
                      <a:pt x="19540" y="45473"/>
                      <a:pt x="19344" y="45897"/>
                    </a:cubicBezTo>
                    <a:cubicBezTo>
                      <a:pt x="17583" y="50072"/>
                      <a:pt x="15821" y="54247"/>
                      <a:pt x="14092" y="58455"/>
                    </a:cubicBezTo>
                    <a:cubicBezTo>
                      <a:pt x="13016" y="61065"/>
                      <a:pt x="11907" y="63642"/>
                      <a:pt x="10895" y="66252"/>
                    </a:cubicBezTo>
                    <a:cubicBezTo>
                      <a:pt x="10145" y="68176"/>
                      <a:pt x="11026" y="70264"/>
                      <a:pt x="12853" y="71145"/>
                    </a:cubicBezTo>
                    <a:cubicBezTo>
                      <a:pt x="13428" y="71415"/>
                      <a:pt x="14000" y="71553"/>
                      <a:pt x="14569" y="71553"/>
                    </a:cubicBezTo>
                    <a:cubicBezTo>
                      <a:pt x="15645" y="71553"/>
                      <a:pt x="16711" y="71060"/>
                      <a:pt x="17778" y="70035"/>
                    </a:cubicBezTo>
                    <a:cubicBezTo>
                      <a:pt x="27499" y="60837"/>
                      <a:pt x="37220" y="51638"/>
                      <a:pt x="46940" y="42439"/>
                    </a:cubicBezTo>
                    <a:cubicBezTo>
                      <a:pt x="49159" y="40351"/>
                      <a:pt x="48735" y="37252"/>
                      <a:pt x="46092" y="35719"/>
                    </a:cubicBezTo>
                    <a:cubicBezTo>
                      <a:pt x="40710" y="32653"/>
                      <a:pt x="35360" y="29522"/>
                      <a:pt x="30011" y="26423"/>
                    </a:cubicBezTo>
                    <a:cubicBezTo>
                      <a:pt x="29685" y="26227"/>
                      <a:pt x="29554" y="26064"/>
                      <a:pt x="29717" y="25672"/>
                    </a:cubicBezTo>
                    <a:cubicBezTo>
                      <a:pt x="32588" y="18887"/>
                      <a:pt x="35523" y="12135"/>
                      <a:pt x="38166" y="5285"/>
                    </a:cubicBezTo>
                    <a:cubicBezTo>
                      <a:pt x="39177" y="2708"/>
                      <a:pt x="37187" y="1"/>
                      <a:pt x="34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41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14280" y="71920"/>
                    </a:moveTo>
                    <a:cubicBezTo>
                      <a:pt x="114879" y="71920"/>
                      <a:pt x="115386" y="72273"/>
                      <a:pt x="115181" y="72808"/>
                    </a:cubicBezTo>
                    <a:cubicBezTo>
                      <a:pt x="112539" y="79592"/>
                      <a:pt x="109570" y="86410"/>
                      <a:pt x="106765" y="93064"/>
                    </a:cubicBezTo>
                    <a:cubicBezTo>
                      <a:pt x="105982" y="94891"/>
                      <a:pt x="106602" y="96685"/>
                      <a:pt x="108331" y="97696"/>
                    </a:cubicBezTo>
                    <a:cubicBezTo>
                      <a:pt x="113680" y="100795"/>
                      <a:pt x="119030" y="103894"/>
                      <a:pt x="124412" y="106993"/>
                    </a:cubicBezTo>
                    <a:cubicBezTo>
                      <a:pt x="125293" y="107482"/>
                      <a:pt x="125293" y="108233"/>
                      <a:pt x="124673" y="108820"/>
                    </a:cubicBezTo>
                    <a:cubicBezTo>
                      <a:pt x="115116" y="117888"/>
                      <a:pt x="105134" y="127348"/>
                      <a:pt x="95511" y="136416"/>
                    </a:cubicBezTo>
                    <a:cubicBezTo>
                      <a:pt x="94967" y="136940"/>
                      <a:pt x="94647" y="137091"/>
                      <a:pt x="94412" y="137091"/>
                    </a:cubicBezTo>
                    <a:cubicBezTo>
                      <a:pt x="94267" y="137091"/>
                      <a:pt x="94155" y="137033"/>
                      <a:pt x="94043" y="136971"/>
                    </a:cubicBezTo>
                    <a:cubicBezTo>
                      <a:pt x="93717" y="136808"/>
                      <a:pt x="93423" y="136416"/>
                      <a:pt x="93586" y="135960"/>
                    </a:cubicBezTo>
                    <a:cubicBezTo>
                      <a:pt x="96229" y="129175"/>
                      <a:pt x="99034" y="122716"/>
                      <a:pt x="102002" y="115670"/>
                    </a:cubicBezTo>
                    <a:cubicBezTo>
                      <a:pt x="102589" y="114300"/>
                      <a:pt x="102524" y="112278"/>
                      <a:pt x="100437" y="111071"/>
                    </a:cubicBezTo>
                    <a:cubicBezTo>
                      <a:pt x="95022" y="107972"/>
                      <a:pt x="89574" y="104938"/>
                      <a:pt x="84224" y="101709"/>
                    </a:cubicBezTo>
                    <a:cubicBezTo>
                      <a:pt x="83539" y="101285"/>
                      <a:pt x="83409" y="100567"/>
                      <a:pt x="84094" y="99947"/>
                    </a:cubicBezTo>
                    <a:cubicBezTo>
                      <a:pt x="93815" y="90716"/>
                      <a:pt x="103470" y="81648"/>
                      <a:pt x="113256" y="72318"/>
                    </a:cubicBezTo>
                    <a:cubicBezTo>
                      <a:pt x="113545" y="72041"/>
                      <a:pt x="113928" y="71920"/>
                      <a:pt x="114280" y="71920"/>
                    </a:cubicBezTo>
                    <a:close/>
                    <a:moveTo>
                      <a:pt x="114458" y="65594"/>
                    </a:moveTo>
                    <a:cubicBezTo>
                      <a:pt x="112577" y="65594"/>
                      <a:pt x="110643" y="66363"/>
                      <a:pt x="109048" y="67882"/>
                    </a:cubicBezTo>
                    <a:cubicBezTo>
                      <a:pt x="99262" y="77179"/>
                      <a:pt x="89607" y="86280"/>
                      <a:pt x="79886" y="95511"/>
                    </a:cubicBezTo>
                    <a:cubicBezTo>
                      <a:pt x="78157" y="97142"/>
                      <a:pt x="77309" y="99360"/>
                      <a:pt x="77537" y="101578"/>
                    </a:cubicBezTo>
                    <a:cubicBezTo>
                      <a:pt x="77766" y="103764"/>
                      <a:pt x="79071" y="105721"/>
                      <a:pt x="81060" y="106928"/>
                    </a:cubicBezTo>
                    <a:cubicBezTo>
                      <a:pt x="85855" y="109831"/>
                      <a:pt x="90716" y="112571"/>
                      <a:pt x="95544" y="115311"/>
                    </a:cubicBezTo>
                    <a:cubicBezTo>
                      <a:pt x="92836" y="121705"/>
                      <a:pt x="90324" y="127478"/>
                      <a:pt x="87878" y="133741"/>
                    </a:cubicBezTo>
                    <a:cubicBezTo>
                      <a:pt x="86573" y="137134"/>
                      <a:pt x="88074" y="140885"/>
                      <a:pt x="91368" y="142484"/>
                    </a:cubicBezTo>
                    <a:cubicBezTo>
                      <a:pt x="92352" y="142963"/>
                      <a:pt x="93392" y="143225"/>
                      <a:pt x="94452" y="143225"/>
                    </a:cubicBezTo>
                    <a:cubicBezTo>
                      <a:pt x="96204" y="143225"/>
                      <a:pt x="98012" y="142511"/>
                      <a:pt x="99719" y="140885"/>
                    </a:cubicBezTo>
                    <a:cubicBezTo>
                      <a:pt x="108494" y="132535"/>
                      <a:pt x="119878" y="121803"/>
                      <a:pt x="128914" y="113256"/>
                    </a:cubicBezTo>
                    <a:cubicBezTo>
                      <a:pt x="130643" y="111593"/>
                      <a:pt x="131491" y="109374"/>
                      <a:pt x="131230" y="107156"/>
                    </a:cubicBezTo>
                    <a:cubicBezTo>
                      <a:pt x="130969" y="104905"/>
                      <a:pt x="129566" y="102883"/>
                      <a:pt x="127446" y="101676"/>
                    </a:cubicBezTo>
                    <a:cubicBezTo>
                      <a:pt x="122716" y="98936"/>
                      <a:pt x="117986" y="96196"/>
                      <a:pt x="113256" y="93456"/>
                    </a:cubicBezTo>
                    <a:cubicBezTo>
                      <a:pt x="115833" y="87421"/>
                      <a:pt x="118475" y="81223"/>
                      <a:pt x="120889" y="74993"/>
                    </a:cubicBezTo>
                    <a:cubicBezTo>
                      <a:pt x="121705" y="72873"/>
                      <a:pt x="121411" y="70524"/>
                      <a:pt x="120139" y="68665"/>
                    </a:cubicBezTo>
                    <a:cubicBezTo>
                      <a:pt x="118709" y="66608"/>
                      <a:pt x="116618" y="65594"/>
                      <a:pt x="114458" y="65594"/>
                    </a:cubicBezTo>
                    <a:close/>
                    <a:moveTo>
                      <a:pt x="104384" y="6100"/>
                    </a:moveTo>
                    <a:cubicBezTo>
                      <a:pt x="114006" y="6100"/>
                      <a:pt x="123401" y="7503"/>
                      <a:pt x="132371" y="10145"/>
                    </a:cubicBezTo>
                    <a:cubicBezTo>
                      <a:pt x="127707" y="18365"/>
                      <a:pt x="126598" y="28216"/>
                      <a:pt x="129794" y="35327"/>
                    </a:cubicBezTo>
                    <a:cubicBezTo>
                      <a:pt x="132274" y="40873"/>
                      <a:pt x="136775" y="43450"/>
                      <a:pt x="140363" y="45537"/>
                    </a:cubicBezTo>
                    <a:cubicBezTo>
                      <a:pt x="143951" y="47592"/>
                      <a:pt x="145974" y="48897"/>
                      <a:pt x="146496" y="51572"/>
                    </a:cubicBezTo>
                    <a:cubicBezTo>
                      <a:pt x="147050" y="54377"/>
                      <a:pt x="145419" y="56693"/>
                      <a:pt x="142712" y="60184"/>
                    </a:cubicBezTo>
                    <a:cubicBezTo>
                      <a:pt x="139809" y="63968"/>
                      <a:pt x="136188" y="68697"/>
                      <a:pt x="136579" y="75613"/>
                    </a:cubicBezTo>
                    <a:cubicBezTo>
                      <a:pt x="136840" y="80702"/>
                      <a:pt x="139124" y="83311"/>
                      <a:pt x="141505" y="86084"/>
                    </a:cubicBezTo>
                    <a:cubicBezTo>
                      <a:pt x="143299" y="88139"/>
                      <a:pt x="145321" y="90455"/>
                      <a:pt x="147181" y="94565"/>
                    </a:cubicBezTo>
                    <a:cubicBezTo>
                      <a:pt x="150508" y="101937"/>
                      <a:pt x="149888" y="107417"/>
                      <a:pt x="149301" y="112702"/>
                    </a:cubicBezTo>
                    <a:cubicBezTo>
                      <a:pt x="148714" y="117888"/>
                      <a:pt x="148094" y="123270"/>
                      <a:pt x="151552" y="129175"/>
                    </a:cubicBezTo>
                    <a:cubicBezTo>
                      <a:pt x="157717" y="139646"/>
                      <a:pt x="170765" y="142353"/>
                      <a:pt x="184759" y="144408"/>
                    </a:cubicBezTo>
                    <a:cubicBezTo>
                      <a:pt x="184899" y="144428"/>
                      <a:pt x="185038" y="144437"/>
                      <a:pt x="185176" y="144437"/>
                    </a:cubicBezTo>
                    <a:cubicBezTo>
                      <a:pt x="186648" y="144437"/>
                      <a:pt x="187978" y="143352"/>
                      <a:pt x="188217" y="141831"/>
                    </a:cubicBezTo>
                    <a:cubicBezTo>
                      <a:pt x="188445" y="140168"/>
                      <a:pt x="187303" y="138602"/>
                      <a:pt x="185640" y="138341"/>
                    </a:cubicBezTo>
                    <a:cubicBezTo>
                      <a:pt x="172690" y="136449"/>
                      <a:pt x="161631" y="134231"/>
                      <a:pt x="156836" y="126076"/>
                    </a:cubicBezTo>
                    <a:cubicBezTo>
                      <a:pt x="154390" y="121933"/>
                      <a:pt x="154846" y="118149"/>
                      <a:pt x="155368" y="113419"/>
                    </a:cubicBezTo>
                    <a:cubicBezTo>
                      <a:pt x="155988" y="107841"/>
                      <a:pt x="156804" y="100958"/>
                      <a:pt x="152759" y="92053"/>
                    </a:cubicBezTo>
                    <a:cubicBezTo>
                      <a:pt x="150508" y="87128"/>
                      <a:pt x="148094" y="84322"/>
                      <a:pt x="146137" y="82072"/>
                    </a:cubicBezTo>
                    <a:cubicBezTo>
                      <a:pt x="144017" y="79625"/>
                      <a:pt x="142842" y="78288"/>
                      <a:pt x="142679" y="75254"/>
                    </a:cubicBezTo>
                    <a:cubicBezTo>
                      <a:pt x="142418" y="70622"/>
                      <a:pt x="144930" y="67360"/>
                      <a:pt x="147572" y="63902"/>
                    </a:cubicBezTo>
                    <a:cubicBezTo>
                      <a:pt x="150410" y="60249"/>
                      <a:pt x="153574" y="56074"/>
                      <a:pt x="152498" y="50398"/>
                    </a:cubicBezTo>
                    <a:cubicBezTo>
                      <a:pt x="151454" y="44885"/>
                      <a:pt x="147181" y="42406"/>
                      <a:pt x="143430" y="40253"/>
                    </a:cubicBezTo>
                    <a:cubicBezTo>
                      <a:pt x="140135" y="38361"/>
                      <a:pt x="137036" y="36567"/>
                      <a:pt x="135372" y="32816"/>
                    </a:cubicBezTo>
                    <a:cubicBezTo>
                      <a:pt x="132861" y="27238"/>
                      <a:pt x="134133" y="18822"/>
                      <a:pt x="138308" y="12102"/>
                    </a:cubicBezTo>
                    <a:cubicBezTo>
                      <a:pt x="151519" y="16962"/>
                      <a:pt x="163621" y="24661"/>
                      <a:pt x="173864" y="34903"/>
                    </a:cubicBezTo>
                    <a:cubicBezTo>
                      <a:pt x="192425" y="53464"/>
                      <a:pt x="202635" y="78125"/>
                      <a:pt x="202635" y="104384"/>
                    </a:cubicBezTo>
                    <a:cubicBezTo>
                      <a:pt x="202635" y="155336"/>
                      <a:pt x="161827" y="199307"/>
                      <a:pt x="110973" y="202439"/>
                    </a:cubicBezTo>
                    <a:cubicBezTo>
                      <a:pt x="110157" y="197057"/>
                      <a:pt x="110092" y="191968"/>
                      <a:pt x="113354" y="187825"/>
                    </a:cubicBezTo>
                    <a:cubicBezTo>
                      <a:pt x="117073" y="183095"/>
                      <a:pt x="123173" y="182051"/>
                      <a:pt x="129077" y="181073"/>
                    </a:cubicBezTo>
                    <a:cubicBezTo>
                      <a:pt x="135111" y="180094"/>
                      <a:pt x="141342" y="179050"/>
                      <a:pt x="143430" y="173342"/>
                    </a:cubicBezTo>
                    <a:cubicBezTo>
                      <a:pt x="146398" y="165285"/>
                      <a:pt x="139091" y="152661"/>
                      <a:pt x="128685" y="147898"/>
                    </a:cubicBezTo>
                    <a:cubicBezTo>
                      <a:pt x="125793" y="146568"/>
                      <a:pt x="123082" y="146042"/>
                      <a:pt x="120470" y="146042"/>
                    </a:cubicBezTo>
                    <a:cubicBezTo>
                      <a:pt x="115719" y="146042"/>
                      <a:pt x="111300" y="147784"/>
                      <a:pt x="106732" y="149595"/>
                    </a:cubicBezTo>
                    <a:cubicBezTo>
                      <a:pt x="100711" y="151991"/>
                      <a:pt x="93928" y="154661"/>
                      <a:pt x="84293" y="154661"/>
                    </a:cubicBezTo>
                    <a:cubicBezTo>
                      <a:pt x="83959" y="154661"/>
                      <a:pt x="83620" y="154657"/>
                      <a:pt x="83279" y="154651"/>
                    </a:cubicBezTo>
                    <a:cubicBezTo>
                      <a:pt x="73558" y="154455"/>
                      <a:pt x="65892" y="151650"/>
                      <a:pt x="59727" y="149399"/>
                    </a:cubicBezTo>
                    <a:cubicBezTo>
                      <a:pt x="55806" y="147964"/>
                      <a:pt x="52198" y="146642"/>
                      <a:pt x="49096" y="146642"/>
                    </a:cubicBezTo>
                    <a:cubicBezTo>
                      <a:pt x="46908" y="146642"/>
                      <a:pt x="44971" y="147300"/>
                      <a:pt x="43352" y="149040"/>
                    </a:cubicBezTo>
                    <a:cubicBezTo>
                      <a:pt x="40188" y="152465"/>
                      <a:pt x="41329" y="156836"/>
                      <a:pt x="42438" y="161077"/>
                    </a:cubicBezTo>
                    <a:cubicBezTo>
                      <a:pt x="43548" y="165415"/>
                      <a:pt x="44820" y="170308"/>
                      <a:pt x="42732" y="175919"/>
                    </a:cubicBezTo>
                    <a:cubicBezTo>
                      <a:pt x="42243" y="177191"/>
                      <a:pt x="41656" y="178333"/>
                      <a:pt x="40938" y="179409"/>
                    </a:cubicBezTo>
                    <a:cubicBezTo>
                      <a:pt x="22345" y="163654"/>
                      <a:pt x="10438" y="141994"/>
                      <a:pt x="7079" y="118247"/>
                    </a:cubicBezTo>
                    <a:cubicBezTo>
                      <a:pt x="14646" y="108070"/>
                      <a:pt x="23454" y="100437"/>
                      <a:pt x="33305" y="95576"/>
                    </a:cubicBezTo>
                    <a:cubicBezTo>
                      <a:pt x="40188" y="92184"/>
                      <a:pt x="46385" y="90683"/>
                      <a:pt x="51833" y="89378"/>
                    </a:cubicBezTo>
                    <a:cubicBezTo>
                      <a:pt x="60379" y="87323"/>
                      <a:pt x="67719" y="85562"/>
                      <a:pt x="73068" y="77603"/>
                    </a:cubicBezTo>
                    <a:cubicBezTo>
                      <a:pt x="77113" y="71503"/>
                      <a:pt x="76950" y="66251"/>
                      <a:pt x="76755" y="60706"/>
                    </a:cubicBezTo>
                    <a:cubicBezTo>
                      <a:pt x="76559" y="55225"/>
                      <a:pt x="76363" y="49060"/>
                      <a:pt x="79951" y="39861"/>
                    </a:cubicBezTo>
                    <a:cubicBezTo>
                      <a:pt x="82333" y="33729"/>
                      <a:pt x="84975" y="30043"/>
                      <a:pt x="87291" y="26781"/>
                    </a:cubicBezTo>
                    <a:cubicBezTo>
                      <a:pt x="90227" y="22606"/>
                      <a:pt x="92771" y="19017"/>
                      <a:pt x="93293" y="12689"/>
                    </a:cubicBezTo>
                    <a:cubicBezTo>
                      <a:pt x="93456" y="10732"/>
                      <a:pt x="93423" y="8742"/>
                      <a:pt x="93162" y="6752"/>
                    </a:cubicBezTo>
                    <a:cubicBezTo>
                      <a:pt x="96848" y="6328"/>
                      <a:pt x="100600" y="6100"/>
                      <a:pt x="104384" y="6100"/>
                    </a:cubicBezTo>
                    <a:close/>
                    <a:moveTo>
                      <a:pt x="120412" y="152125"/>
                    </a:moveTo>
                    <a:cubicBezTo>
                      <a:pt x="122266" y="152125"/>
                      <a:pt x="124125" y="152515"/>
                      <a:pt x="126141" y="153444"/>
                    </a:cubicBezTo>
                    <a:cubicBezTo>
                      <a:pt x="134100" y="157097"/>
                      <a:pt x="139417" y="166557"/>
                      <a:pt x="137688" y="171222"/>
                    </a:cubicBezTo>
                    <a:cubicBezTo>
                      <a:pt x="136873" y="173440"/>
                      <a:pt x="133513" y="174157"/>
                      <a:pt x="128066" y="175038"/>
                    </a:cubicBezTo>
                    <a:cubicBezTo>
                      <a:pt x="121672" y="176115"/>
                      <a:pt x="113713" y="177419"/>
                      <a:pt x="108526" y="184041"/>
                    </a:cubicBezTo>
                    <a:cubicBezTo>
                      <a:pt x="104057" y="189750"/>
                      <a:pt x="103992" y="196437"/>
                      <a:pt x="104840" y="202635"/>
                    </a:cubicBezTo>
                    <a:cubicBezTo>
                      <a:pt x="104687" y="202635"/>
                      <a:pt x="104533" y="202636"/>
                      <a:pt x="104380" y="202636"/>
                    </a:cubicBezTo>
                    <a:cubicBezTo>
                      <a:pt x="82954" y="202636"/>
                      <a:pt x="62607" y="195857"/>
                      <a:pt x="45733" y="183258"/>
                    </a:cubicBezTo>
                    <a:cubicBezTo>
                      <a:pt x="46842" y="181660"/>
                      <a:pt x="47755" y="179931"/>
                      <a:pt x="48473" y="178072"/>
                    </a:cubicBezTo>
                    <a:cubicBezTo>
                      <a:pt x="51246" y="170635"/>
                      <a:pt x="49550" y="164241"/>
                      <a:pt x="48343" y="159544"/>
                    </a:cubicBezTo>
                    <a:cubicBezTo>
                      <a:pt x="47495" y="156217"/>
                      <a:pt x="47005" y="154129"/>
                      <a:pt x="47821" y="153216"/>
                    </a:cubicBezTo>
                    <a:cubicBezTo>
                      <a:pt x="48126" y="152893"/>
                      <a:pt x="48620" y="152754"/>
                      <a:pt x="49266" y="152754"/>
                    </a:cubicBezTo>
                    <a:cubicBezTo>
                      <a:pt x="51107" y="152754"/>
                      <a:pt x="54178" y="153885"/>
                      <a:pt x="57607" y="155140"/>
                    </a:cubicBezTo>
                    <a:cubicBezTo>
                      <a:pt x="63870" y="157423"/>
                      <a:pt x="72416" y="160555"/>
                      <a:pt x="83148" y="160783"/>
                    </a:cubicBezTo>
                    <a:cubicBezTo>
                      <a:pt x="83535" y="160791"/>
                      <a:pt x="83919" y="160795"/>
                      <a:pt x="84298" y="160795"/>
                    </a:cubicBezTo>
                    <a:cubicBezTo>
                      <a:pt x="95077" y="160795"/>
                      <a:pt x="102775" y="157728"/>
                      <a:pt x="108983" y="155271"/>
                    </a:cubicBezTo>
                    <a:cubicBezTo>
                      <a:pt x="113455" y="153503"/>
                      <a:pt x="116925" y="152125"/>
                      <a:pt x="120412" y="152125"/>
                    </a:cubicBezTo>
                    <a:close/>
                    <a:moveTo>
                      <a:pt x="104384" y="0"/>
                    </a:moveTo>
                    <a:cubicBezTo>
                      <a:pt x="72090" y="0"/>
                      <a:pt x="41721" y="14907"/>
                      <a:pt x="21921" y="40383"/>
                    </a:cubicBezTo>
                    <a:cubicBezTo>
                      <a:pt x="20877" y="41721"/>
                      <a:pt x="21138" y="43645"/>
                      <a:pt x="22475" y="44657"/>
                    </a:cubicBezTo>
                    <a:cubicBezTo>
                      <a:pt x="23025" y="45097"/>
                      <a:pt x="23686" y="45311"/>
                      <a:pt x="24344" y="45311"/>
                    </a:cubicBezTo>
                    <a:cubicBezTo>
                      <a:pt x="25246" y="45311"/>
                      <a:pt x="26145" y="44908"/>
                      <a:pt x="26748" y="44135"/>
                    </a:cubicBezTo>
                    <a:cubicBezTo>
                      <a:pt x="41590" y="25019"/>
                      <a:pt x="63315" y="11808"/>
                      <a:pt x="87095" y="7633"/>
                    </a:cubicBezTo>
                    <a:cubicBezTo>
                      <a:pt x="87291" y="9166"/>
                      <a:pt x="87323" y="10699"/>
                      <a:pt x="87226" y="12167"/>
                    </a:cubicBezTo>
                    <a:cubicBezTo>
                      <a:pt x="86834" y="16864"/>
                      <a:pt x="85007" y="19376"/>
                      <a:pt x="82300" y="23225"/>
                    </a:cubicBezTo>
                    <a:cubicBezTo>
                      <a:pt x="79886" y="26618"/>
                      <a:pt x="76918" y="30826"/>
                      <a:pt x="74243" y="37643"/>
                    </a:cubicBezTo>
                    <a:cubicBezTo>
                      <a:pt x="70198" y="48016"/>
                      <a:pt x="70459" y="55160"/>
                      <a:pt x="70655" y="60901"/>
                    </a:cubicBezTo>
                    <a:cubicBezTo>
                      <a:pt x="70818" y="66055"/>
                      <a:pt x="70948" y="69741"/>
                      <a:pt x="67980" y="74210"/>
                    </a:cubicBezTo>
                    <a:cubicBezTo>
                      <a:pt x="63968" y="80180"/>
                      <a:pt x="58292" y="81550"/>
                      <a:pt x="50430" y="83442"/>
                    </a:cubicBezTo>
                    <a:cubicBezTo>
                      <a:pt x="44657" y="84812"/>
                      <a:pt x="38100" y="86410"/>
                      <a:pt x="30597" y="90096"/>
                    </a:cubicBezTo>
                    <a:cubicBezTo>
                      <a:pt x="21627" y="94500"/>
                      <a:pt x="13439" y="101024"/>
                      <a:pt x="6230" y="109472"/>
                    </a:cubicBezTo>
                    <a:cubicBezTo>
                      <a:pt x="5219" y="89542"/>
                      <a:pt x="10177" y="69970"/>
                      <a:pt x="20583" y="53040"/>
                    </a:cubicBezTo>
                    <a:cubicBezTo>
                      <a:pt x="21464" y="51605"/>
                      <a:pt x="21007" y="49745"/>
                      <a:pt x="19572" y="48865"/>
                    </a:cubicBezTo>
                    <a:cubicBezTo>
                      <a:pt x="19068" y="48544"/>
                      <a:pt x="18508" y="48392"/>
                      <a:pt x="17956" y="48392"/>
                    </a:cubicBezTo>
                    <a:cubicBezTo>
                      <a:pt x="16933" y="48392"/>
                      <a:pt x="15936" y="48912"/>
                      <a:pt x="15364" y="49843"/>
                    </a:cubicBezTo>
                    <a:cubicBezTo>
                      <a:pt x="5317" y="66218"/>
                      <a:pt x="0" y="85073"/>
                      <a:pt x="0" y="104384"/>
                    </a:cubicBezTo>
                    <a:cubicBezTo>
                      <a:pt x="0" y="161142"/>
                      <a:pt x="46777" y="208767"/>
                      <a:pt x="104384" y="208767"/>
                    </a:cubicBezTo>
                    <a:cubicBezTo>
                      <a:pt x="160881" y="208767"/>
                      <a:pt x="208767" y="161403"/>
                      <a:pt x="208767" y="104384"/>
                    </a:cubicBezTo>
                    <a:cubicBezTo>
                      <a:pt x="208767" y="46516"/>
                      <a:pt x="161892" y="0"/>
                      <a:pt x="104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9"/>
          <p:cNvSpPr txBox="1">
            <a:spLocks noGrp="1"/>
          </p:cNvSpPr>
          <p:nvPr>
            <p:ph type="title"/>
          </p:nvPr>
        </p:nvSpPr>
        <p:spPr>
          <a:xfrm>
            <a:off x="675000" y="2238450"/>
            <a:ext cx="7794000" cy="21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Inter"/>
                <a:ea typeface="Inter"/>
                <a:cs typeface="Inter"/>
                <a:sym typeface="Inter"/>
              </a:rPr>
              <a:t>Ekotutor toimii </a:t>
            </a:r>
            <a:endParaRPr sz="38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Inter"/>
                <a:ea typeface="Inter"/>
                <a:cs typeface="Inter"/>
                <a:sym typeface="Inter"/>
              </a:rPr>
              <a:t>kestävän kehityksen </a:t>
            </a:r>
            <a:r>
              <a:rPr lang="en" sz="3800"/>
              <a:t>tavoitteiden</a:t>
            </a:r>
            <a:r>
              <a:rPr lang="en" sz="3800">
                <a:latin typeface="Inter"/>
                <a:ea typeface="Inter"/>
                <a:cs typeface="Inter"/>
                <a:sym typeface="Inter"/>
              </a:rPr>
              <a:t> mukaan.</a:t>
            </a:r>
            <a:endParaRPr sz="3800"/>
          </a:p>
        </p:txBody>
      </p:sp>
      <p:sp>
        <p:nvSpPr>
          <p:cNvPr id="651" name="Google Shape;651;p39"/>
          <p:cNvSpPr txBox="1">
            <a:spLocks noGrp="1"/>
          </p:cNvSpPr>
          <p:nvPr>
            <p:ph type="title" idx="2"/>
          </p:nvPr>
        </p:nvSpPr>
        <p:spPr>
          <a:xfrm>
            <a:off x="713225" y="711850"/>
            <a:ext cx="74841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400">
                <a:solidFill>
                  <a:schemeClr val="accent6"/>
                </a:solidFill>
              </a:rPr>
              <a:t>Kestävä kehitys</a:t>
            </a:r>
            <a:endParaRPr sz="6400">
              <a:solidFill>
                <a:schemeClr val="accent6"/>
              </a:solidFill>
            </a:endParaRPr>
          </a:p>
        </p:txBody>
      </p:sp>
      <p:cxnSp>
        <p:nvCxnSpPr>
          <p:cNvPr id="652" name="Google Shape;652;p39"/>
          <p:cNvCxnSpPr/>
          <p:nvPr/>
        </p:nvCxnSpPr>
        <p:spPr>
          <a:xfrm>
            <a:off x="805150" y="2001338"/>
            <a:ext cx="1135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53" name="Google Shape;653;p39"/>
          <p:cNvGrpSpPr/>
          <p:nvPr/>
        </p:nvGrpSpPr>
        <p:grpSpPr>
          <a:xfrm>
            <a:off x="6455534" y="2366671"/>
            <a:ext cx="1599412" cy="1541694"/>
            <a:chOff x="2344050" y="2112988"/>
            <a:chExt cx="2456100" cy="2456100"/>
          </a:xfrm>
        </p:grpSpPr>
        <p:sp>
          <p:nvSpPr>
            <p:cNvPr id="654" name="Google Shape;654;p39"/>
            <p:cNvSpPr/>
            <p:nvPr/>
          </p:nvSpPr>
          <p:spPr>
            <a:xfrm>
              <a:off x="2344050" y="2112988"/>
              <a:ext cx="2456100" cy="24561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5" name="Google Shape;655;p39"/>
            <p:cNvGrpSpPr/>
            <p:nvPr/>
          </p:nvGrpSpPr>
          <p:grpSpPr>
            <a:xfrm>
              <a:off x="2669642" y="2449833"/>
              <a:ext cx="2039700" cy="1782420"/>
              <a:chOff x="1190625" y="551850"/>
              <a:chExt cx="5254250" cy="4591500"/>
            </a:xfrm>
          </p:grpSpPr>
          <p:sp>
            <p:nvSpPr>
              <p:cNvPr id="656" name="Google Shape;656;p39"/>
              <p:cNvSpPr/>
              <p:nvPr/>
            </p:nvSpPr>
            <p:spPr>
              <a:xfrm>
                <a:off x="1464625" y="3979100"/>
                <a:ext cx="813875" cy="749100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29964" extrusionOk="0">
                    <a:moveTo>
                      <a:pt x="15738" y="0"/>
                    </a:moveTo>
                    <a:cubicBezTo>
                      <a:pt x="12930" y="0"/>
                      <a:pt x="10102" y="889"/>
                      <a:pt x="7699" y="2728"/>
                    </a:cubicBezTo>
                    <a:lnTo>
                      <a:pt x="6981" y="3283"/>
                    </a:lnTo>
                    <a:cubicBezTo>
                      <a:pt x="1142" y="7719"/>
                      <a:pt x="0" y="16070"/>
                      <a:pt x="4437" y="21941"/>
                    </a:cubicBezTo>
                    <a:lnTo>
                      <a:pt x="9949" y="29150"/>
                    </a:lnTo>
                    <a:cubicBezTo>
                      <a:pt x="10351" y="29686"/>
                      <a:pt x="10966" y="29964"/>
                      <a:pt x="11589" y="29964"/>
                    </a:cubicBezTo>
                    <a:cubicBezTo>
                      <a:pt x="12030" y="29964"/>
                      <a:pt x="12475" y="29825"/>
                      <a:pt x="12853" y="29542"/>
                    </a:cubicBezTo>
                    <a:lnTo>
                      <a:pt x="31446" y="15385"/>
                    </a:lnTo>
                    <a:cubicBezTo>
                      <a:pt x="32359" y="14700"/>
                      <a:pt x="32555" y="13395"/>
                      <a:pt x="31837" y="12482"/>
                    </a:cubicBezTo>
                    <a:lnTo>
                      <a:pt x="26357" y="5273"/>
                    </a:lnTo>
                    <a:cubicBezTo>
                      <a:pt x="23727" y="1818"/>
                      <a:pt x="19753" y="0"/>
                      <a:pt x="157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39"/>
              <p:cNvSpPr/>
              <p:nvPr/>
            </p:nvSpPr>
            <p:spPr>
              <a:xfrm>
                <a:off x="4464025" y="829525"/>
                <a:ext cx="1036500" cy="961150"/>
              </a:xfrm>
              <a:custGeom>
                <a:avLst/>
                <a:gdLst/>
                <a:ahLst/>
                <a:cxnLst/>
                <a:rect l="l" t="t" r="r" b="b"/>
                <a:pathLst>
                  <a:path w="41460" h="38446" extrusionOk="0">
                    <a:moveTo>
                      <a:pt x="11377" y="0"/>
                    </a:moveTo>
                    <a:cubicBezTo>
                      <a:pt x="9010" y="0"/>
                      <a:pt x="6644" y="292"/>
                      <a:pt x="4339" y="874"/>
                    </a:cubicBezTo>
                    <a:cubicBezTo>
                      <a:pt x="3393" y="1135"/>
                      <a:pt x="2642" y="1885"/>
                      <a:pt x="2381" y="2831"/>
                    </a:cubicBezTo>
                    <a:cubicBezTo>
                      <a:pt x="0" y="12258"/>
                      <a:pt x="2479" y="22697"/>
                      <a:pt x="9884" y="30069"/>
                    </a:cubicBezTo>
                    <a:cubicBezTo>
                      <a:pt x="15453" y="35663"/>
                      <a:pt x="22772" y="38446"/>
                      <a:pt x="30083" y="38446"/>
                    </a:cubicBezTo>
                    <a:cubicBezTo>
                      <a:pt x="32450" y="38446"/>
                      <a:pt x="34816" y="38154"/>
                      <a:pt x="37122" y="37571"/>
                    </a:cubicBezTo>
                    <a:cubicBezTo>
                      <a:pt x="38100" y="37311"/>
                      <a:pt x="38818" y="36560"/>
                      <a:pt x="39079" y="35614"/>
                    </a:cubicBezTo>
                    <a:cubicBezTo>
                      <a:pt x="41460" y="26187"/>
                      <a:pt x="38981" y="15749"/>
                      <a:pt x="31576" y="8377"/>
                    </a:cubicBezTo>
                    <a:cubicBezTo>
                      <a:pt x="26007" y="2783"/>
                      <a:pt x="18688" y="0"/>
                      <a:pt x="11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39"/>
              <p:cNvSpPr/>
              <p:nvPr/>
            </p:nvSpPr>
            <p:spPr>
              <a:xfrm>
                <a:off x="5611425" y="2018000"/>
                <a:ext cx="750275" cy="828425"/>
              </a:xfrm>
              <a:custGeom>
                <a:avLst/>
                <a:gdLst/>
                <a:ahLst/>
                <a:cxnLst/>
                <a:rect l="l" t="t" r="r" b="b"/>
                <a:pathLst>
                  <a:path w="30011" h="33137" extrusionOk="0">
                    <a:moveTo>
                      <a:pt x="23582" y="1"/>
                    </a:moveTo>
                    <a:cubicBezTo>
                      <a:pt x="16432" y="1"/>
                      <a:pt x="9398" y="3409"/>
                      <a:pt x="5056" y="9768"/>
                    </a:cubicBezTo>
                    <a:cubicBezTo>
                      <a:pt x="424" y="16520"/>
                      <a:pt x="0" y="24936"/>
                      <a:pt x="3230" y="31884"/>
                    </a:cubicBezTo>
                    <a:cubicBezTo>
                      <a:pt x="3523" y="32569"/>
                      <a:pt x="4208" y="33058"/>
                      <a:pt x="4991" y="33091"/>
                    </a:cubicBezTo>
                    <a:cubicBezTo>
                      <a:pt x="5470" y="33121"/>
                      <a:pt x="5950" y="33137"/>
                      <a:pt x="6429" y="33137"/>
                    </a:cubicBezTo>
                    <a:cubicBezTo>
                      <a:pt x="13579" y="33137"/>
                      <a:pt x="20613" y="29729"/>
                      <a:pt x="24954" y="23370"/>
                    </a:cubicBezTo>
                    <a:cubicBezTo>
                      <a:pt x="29587" y="16618"/>
                      <a:pt x="30011" y="8202"/>
                      <a:pt x="26781" y="1254"/>
                    </a:cubicBezTo>
                    <a:cubicBezTo>
                      <a:pt x="26455" y="536"/>
                      <a:pt x="25770" y="79"/>
                      <a:pt x="25020" y="47"/>
                    </a:cubicBezTo>
                    <a:cubicBezTo>
                      <a:pt x="24541" y="16"/>
                      <a:pt x="24061" y="1"/>
                      <a:pt x="235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39"/>
              <p:cNvSpPr/>
              <p:nvPr/>
            </p:nvSpPr>
            <p:spPr>
              <a:xfrm>
                <a:off x="2054225" y="1413250"/>
                <a:ext cx="2868950" cy="2868925"/>
              </a:xfrm>
              <a:custGeom>
                <a:avLst/>
                <a:gdLst/>
                <a:ahLst/>
                <a:cxnLst/>
                <a:rect l="l" t="t" r="r" b="b"/>
                <a:pathLst>
                  <a:path w="114758" h="114757" extrusionOk="0">
                    <a:moveTo>
                      <a:pt x="57379" y="0"/>
                    </a:moveTo>
                    <a:cubicBezTo>
                      <a:pt x="25672" y="0"/>
                      <a:pt x="0" y="25705"/>
                      <a:pt x="0" y="57379"/>
                    </a:cubicBezTo>
                    <a:cubicBezTo>
                      <a:pt x="0" y="89052"/>
                      <a:pt x="25672" y="114757"/>
                      <a:pt x="57379" y="114757"/>
                    </a:cubicBezTo>
                    <a:cubicBezTo>
                      <a:pt x="89053" y="114757"/>
                      <a:pt x="114757" y="89052"/>
                      <a:pt x="114757" y="57379"/>
                    </a:cubicBezTo>
                    <a:cubicBezTo>
                      <a:pt x="114757" y="25705"/>
                      <a:pt x="89053" y="0"/>
                      <a:pt x="573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39"/>
              <p:cNvSpPr/>
              <p:nvPr/>
            </p:nvSpPr>
            <p:spPr>
              <a:xfrm>
                <a:off x="2054225" y="1771600"/>
                <a:ext cx="1597575" cy="2274900"/>
              </a:xfrm>
              <a:custGeom>
                <a:avLst/>
                <a:gdLst/>
                <a:ahLst/>
                <a:cxnLst/>
                <a:rect l="l" t="t" r="r" b="b"/>
                <a:pathLst>
                  <a:path w="63903" h="90996" extrusionOk="0">
                    <a:moveTo>
                      <a:pt x="31184" y="0"/>
                    </a:moveTo>
                    <a:cubicBezTo>
                      <a:pt x="30663" y="0"/>
                      <a:pt x="30137" y="70"/>
                      <a:pt x="29619" y="215"/>
                    </a:cubicBezTo>
                    <a:lnTo>
                      <a:pt x="15006" y="4325"/>
                    </a:lnTo>
                    <a:cubicBezTo>
                      <a:pt x="5676" y="14535"/>
                      <a:pt x="0" y="28137"/>
                      <a:pt x="0" y="43045"/>
                    </a:cubicBezTo>
                    <a:cubicBezTo>
                      <a:pt x="0" y="63073"/>
                      <a:pt x="10276" y="80721"/>
                      <a:pt x="25835" y="90996"/>
                    </a:cubicBezTo>
                    <a:cubicBezTo>
                      <a:pt x="28086" y="87375"/>
                      <a:pt x="30565" y="83363"/>
                      <a:pt x="32555" y="80068"/>
                    </a:cubicBezTo>
                    <a:cubicBezTo>
                      <a:pt x="34969" y="76088"/>
                      <a:pt x="34349" y="70967"/>
                      <a:pt x="31087" y="67640"/>
                    </a:cubicBezTo>
                    <a:lnTo>
                      <a:pt x="24074" y="60529"/>
                    </a:lnTo>
                    <a:cubicBezTo>
                      <a:pt x="22182" y="58637"/>
                      <a:pt x="21138" y="56060"/>
                      <a:pt x="21138" y="53385"/>
                    </a:cubicBezTo>
                    <a:lnTo>
                      <a:pt x="21138" y="48459"/>
                    </a:lnTo>
                    <a:cubicBezTo>
                      <a:pt x="21138" y="44839"/>
                      <a:pt x="23063" y="41479"/>
                      <a:pt x="26194" y="39652"/>
                    </a:cubicBezTo>
                    <a:lnTo>
                      <a:pt x="61000" y="19428"/>
                    </a:lnTo>
                    <a:cubicBezTo>
                      <a:pt x="62794" y="18384"/>
                      <a:pt x="63903" y="16459"/>
                      <a:pt x="63903" y="14404"/>
                    </a:cubicBezTo>
                    <a:cubicBezTo>
                      <a:pt x="63903" y="11175"/>
                      <a:pt x="61293" y="8598"/>
                      <a:pt x="58096" y="8598"/>
                    </a:cubicBezTo>
                    <a:lnTo>
                      <a:pt x="43744" y="8598"/>
                    </a:lnTo>
                    <a:cubicBezTo>
                      <a:pt x="42015" y="8598"/>
                      <a:pt x="40351" y="7815"/>
                      <a:pt x="39275" y="6478"/>
                    </a:cubicBezTo>
                    <a:lnTo>
                      <a:pt x="35654" y="2107"/>
                    </a:lnTo>
                    <a:cubicBezTo>
                      <a:pt x="34554" y="756"/>
                      <a:pt x="32897" y="0"/>
                      <a:pt x="311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39"/>
              <p:cNvSpPr/>
              <p:nvPr/>
            </p:nvSpPr>
            <p:spPr>
              <a:xfrm>
                <a:off x="3698275" y="2607125"/>
                <a:ext cx="1224900" cy="1623675"/>
              </a:xfrm>
              <a:custGeom>
                <a:avLst/>
                <a:gdLst/>
                <a:ahLst/>
                <a:cxnLst/>
                <a:rect l="l" t="t" r="r" b="b"/>
                <a:pathLst>
                  <a:path w="48996" h="64947" extrusionOk="0">
                    <a:moveTo>
                      <a:pt x="7274" y="1"/>
                    </a:moveTo>
                    <a:cubicBezTo>
                      <a:pt x="3262" y="1"/>
                      <a:pt x="0" y="3263"/>
                      <a:pt x="0" y="7275"/>
                    </a:cubicBezTo>
                    <a:lnTo>
                      <a:pt x="0" y="16865"/>
                    </a:lnTo>
                    <a:cubicBezTo>
                      <a:pt x="0" y="20877"/>
                      <a:pt x="3262" y="24139"/>
                      <a:pt x="7274" y="24139"/>
                    </a:cubicBezTo>
                    <a:lnTo>
                      <a:pt x="12396" y="24139"/>
                    </a:lnTo>
                    <a:cubicBezTo>
                      <a:pt x="15560" y="24139"/>
                      <a:pt x="18235" y="26553"/>
                      <a:pt x="18528" y="29717"/>
                    </a:cubicBezTo>
                    <a:lnTo>
                      <a:pt x="18757" y="31870"/>
                    </a:lnTo>
                    <a:cubicBezTo>
                      <a:pt x="18920" y="33501"/>
                      <a:pt x="18398" y="35165"/>
                      <a:pt x="17321" y="36437"/>
                    </a:cubicBezTo>
                    <a:lnTo>
                      <a:pt x="9525" y="45766"/>
                    </a:lnTo>
                    <a:cubicBezTo>
                      <a:pt x="7829" y="47821"/>
                      <a:pt x="6883" y="50398"/>
                      <a:pt x="6883" y="53073"/>
                    </a:cubicBezTo>
                    <a:lnTo>
                      <a:pt x="6883" y="64947"/>
                    </a:lnTo>
                    <a:cubicBezTo>
                      <a:pt x="31152" y="58260"/>
                      <a:pt x="48995" y="36013"/>
                      <a:pt x="48995" y="9624"/>
                    </a:cubicBezTo>
                    <a:cubicBezTo>
                      <a:pt x="48995" y="6329"/>
                      <a:pt x="48702" y="3132"/>
                      <a:pt x="481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39"/>
              <p:cNvSpPr/>
              <p:nvPr/>
            </p:nvSpPr>
            <p:spPr>
              <a:xfrm>
                <a:off x="1190625" y="551850"/>
                <a:ext cx="5254250" cy="4591500"/>
              </a:xfrm>
              <a:custGeom>
                <a:avLst/>
                <a:gdLst/>
                <a:ahLst/>
                <a:cxnLst/>
                <a:rect l="l" t="t" r="r" b="b"/>
                <a:pathLst>
                  <a:path w="210170" h="183660" extrusionOk="0">
                    <a:moveTo>
                      <a:pt x="142245" y="14172"/>
                    </a:moveTo>
                    <a:cubicBezTo>
                      <a:pt x="148963" y="14172"/>
                      <a:pt x="155540" y="16810"/>
                      <a:pt x="160392" y="21637"/>
                    </a:cubicBezTo>
                    <a:cubicBezTo>
                      <a:pt x="165774" y="27019"/>
                      <a:pt x="168416" y="34554"/>
                      <a:pt x="167731" y="42057"/>
                    </a:cubicBezTo>
                    <a:lnTo>
                      <a:pt x="151487" y="25779"/>
                    </a:lnTo>
                    <a:cubicBezTo>
                      <a:pt x="150883" y="25192"/>
                      <a:pt x="150100" y="24899"/>
                      <a:pt x="149317" y="24899"/>
                    </a:cubicBezTo>
                    <a:cubicBezTo>
                      <a:pt x="148535" y="24899"/>
                      <a:pt x="147752" y="25192"/>
                      <a:pt x="147148" y="25779"/>
                    </a:cubicBezTo>
                    <a:cubicBezTo>
                      <a:pt x="145941" y="26986"/>
                      <a:pt x="145941" y="28911"/>
                      <a:pt x="147148" y="30118"/>
                    </a:cubicBezTo>
                    <a:lnTo>
                      <a:pt x="163393" y="46362"/>
                    </a:lnTo>
                    <a:cubicBezTo>
                      <a:pt x="162617" y="46434"/>
                      <a:pt x="161840" y="46469"/>
                      <a:pt x="161065" y="46469"/>
                    </a:cubicBezTo>
                    <a:cubicBezTo>
                      <a:pt x="154380" y="46469"/>
                      <a:pt x="147829" y="43846"/>
                      <a:pt x="143005" y="39023"/>
                    </a:cubicBezTo>
                    <a:cubicBezTo>
                      <a:pt x="136710" y="32760"/>
                      <a:pt x="134166" y="23529"/>
                      <a:pt x="136253" y="14884"/>
                    </a:cubicBezTo>
                    <a:cubicBezTo>
                      <a:pt x="138235" y="14406"/>
                      <a:pt x="140246" y="14172"/>
                      <a:pt x="142245" y="14172"/>
                    </a:cubicBezTo>
                    <a:close/>
                    <a:moveTo>
                      <a:pt x="200440" y="61682"/>
                    </a:moveTo>
                    <a:cubicBezTo>
                      <a:pt x="200660" y="61682"/>
                      <a:pt x="200881" y="61686"/>
                      <a:pt x="201101" y="61694"/>
                    </a:cubicBezTo>
                    <a:cubicBezTo>
                      <a:pt x="203678" y="67761"/>
                      <a:pt x="203026" y="74840"/>
                      <a:pt x="199275" y="80287"/>
                    </a:cubicBezTo>
                    <a:cubicBezTo>
                      <a:pt x="196306" y="84658"/>
                      <a:pt x="191642" y="87561"/>
                      <a:pt x="186488" y="88442"/>
                    </a:cubicBezTo>
                    <a:lnTo>
                      <a:pt x="195882" y="74774"/>
                    </a:lnTo>
                    <a:cubicBezTo>
                      <a:pt x="196828" y="73372"/>
                      <a:pt x="196469" y="71447"/>
                      <a:pt x="195067" y="70501"/>
                    </a:cubicBezTo>
                    <a:cubicBezTo>
                      <a:pt x="194538" y="70145"/>
                      <a:pt x="193941" y="69974"/>
                      <a:pt x="193350" y="69974"/>
                    </a:cubicBezTo>
                    <a:cubicBezTo>
                      <a:pt x="192373" y="69974"/>
                      <a:pt x="191416" y="70442"/>
                      <a:pt x="190826" y="71317"/>
                    </a:cubicBezTo>
                    <a:lnTo>
                      <a:pt x="181464" y="84984"/>
                    </a:lnTo>
                    <a:cubicBezTo>
                      <a:pt x="180420" y="79896"/>
                      <a:pt x="181432" y="74481"/>
                      <a:pt x="184433" y="70110"/>
                    </a:cubicBezTo>
                    <a:cubicBezTo>
                      <a:pt x="188027" y="64845"/>
                      <a:pt x="194089" y="61682"/>
                      <a:pt x="200440" y="61682"/>
                    </a:cubicBezTo>
                    <a:close/>
                    <a:moveTo>
                      <a:pt x="91923" y="37522"/>
                    </a:moveTo>
                    <a:cubicBezTo>
                      <a:pt x="117529" y="37522"/>
                      <a:pt x="139026" y="55300"/>
                      <a:pt x="144767" y="79145"/>
                    </a:cubicBezTo>
                    <a:lnTo>
                      <a:pt x="129631" y="79145"/>
                    </a:lnTo>
                    <a:cubicBezTo>
                      <a:pt x="127935" y="79145"/>
                      <a:pt x="126565" y="80515"/>
                      <a:pt x="126565" y="82212"/>
                    </a:cubicBezTo>
                    <a:cubicBezTo>
                      <a:pt x="126565" y="83908"/>
                      <a:pt x="127935" y="85278"/>
                      <a:pt x="129631" y="85278"/>
                    </a:cubicBezTo>
                    <a:lnTo>
                      <a:pt x="145843" y="85278"/>
                    </a:lnTo>
                    <a:cubicBezTo>
                      <a:pt x="148942" y="110689"/>
                      <a:pt x="133872" y="134469"/>
                      <a:pt x="110255" y="142983"/>
                    </a:cubicBezTo>
                    <a:lnTo>
                      <a:pt x="110255" y="135317"/>
                    </a:lnTo>
                    <a:cubicBezTo>
                      <a:pt x="110255" y="133360"/>
                      <a:pt x="110940" y="131435"/>
                      <a:pt x="112212" y="129935"/>
                    </a:cubicBezTo>
                    <a:lnTo>
                      <a:pt x="120008" y="120605"/>
                    </a:lnTo>
                    <a:cubicBezTo>
                      <a:pt x="121574" y="118713"/>
                      <a:pt x="122357" y="116234"/>
                      <a:pt x="122096" y="113788"/>
                    </a:cubicBezTo>
                    <a:lnTo>
                      <a:pt x="121900" y="111635"/>
                    </a:lnTo>
                    <a:cubicBezTo>
                      <a:pt x="121411" y="106872"/>
                      <a:pt x="117464" y="103284"/>
                      <a:pt x="112702" y="103284"/>
                    </a:cubicBezTo>
                    <a:lnTo>
                      <a:pt x="107580" y="103284"/>
                    </a:lnTo>
                    <a:cubicBezTo>
                      <a:pt x="105264" y="103284"/>
                      <a:pt x="103372" y="101392"/>
                      <a:pt x="103372" y="99076"/>
                    </a:cubicBezTo>
                    <a:lnTo>
                      <a:pt x="103372" y="89486"/>
                    </a:lnTo>
                    <a:cubicBezTo>
                      <a:pt x="103372" y="87137"/>
                      <a:pt x="105264" y="85278"/>
                      <a:pt x="107580" y="85278"/>
                    </a:cubicBezTo>
                    <a:lnTo>
                      <a:pt x="115344" y="85278"/>
                    </a:lnTo>
                    <a:cubicBezTo>
                      <a:pt x="117040" y="85278"/>
                      <a:pt x="118410" y="83908"/>
                      <a:pt x="118410" y="82212"/>
                    </a:cubicBezTo>
                    <a:cubicBezTo>
                      <a:pt x="118410" y="80515"/>
                      <a:pt x="117040" y="79145"/>
                      <a:pt x="115344" y="79145"/>
                    </a:cubicBezTo>
                    <a:lnTo>
                      <a:pt x="107580" y="79145"/>
                    </a:lnTo>
                    <a:cubicBezTo>
                      <a:pt x="101904" y="79145"/>
                      <a:pt x="97272" y="83777"/>
                      <a:pt x="97272" y="89486"/>
                    </a:cubicBezTo>
                    <a:lnTo>
                      <a:pt x="97272" y="99076"/>
                    </a:lnTo>
                    <a:cubicBezTo>
                      <a:pt x="97272" y="104785"/>
                      <a:pt x="101904" y="109417"/>
                      <a:pt x="107580" y="109417"/>
                    </a:cubicBezTo>
                    <a:lnTo>
                      <a:pt x="112702" y="109417"/>
                    </a:lnTo>
                    <a:cubicBezTo>
                      <a:pt x="114300" y="109417"/>
                      <a:pt x="115637" y="110624"/>
                      <a:pt x="115801" y="112222"/>
                    </a:cubicBezTo>
                    <a:lnTo>
                      <a:pt x="116029" y="114375"/>
                    </a:lnTo>
                    <a:cubicBezTo>
                      <a:pt x="116094" y="115190"/>
                      <a:pt x="115833" y="116039"/>
                      <a:pt x="115311" y="116691"/>
                    </a:cubicBezTo>
                    <a:lnTo>
                      <a:pt x="107515" y="126020"/>
                    </a:lnTo>
                    <a:cubicBezTo>
                      <a:pt x="105330" y="128597"/>
                      <a:pt x="104123" y="131924"/>
                      <a:pt x="104123" y="135317"/>
                    </a:cubicBezTo>
                    <a:lnTo>
                      <a:pt x="104123" y="144777"/>
                    </a:lnTo>
                    <a:cubicBezTo>
                      <a:pt x="100208" y="145690"/>
                      <a:pt x="96131" y="146147"/>
                      <a:pt x="91923" y="146147"/>
                    </a:cubicBezTo>
                    <a:cubicBezTo>
                      <a:pt x="81974" y="146147"/>
                      <a:pt x="72644" y="143472"/>
                      <a:pt x="64620" y="138775"/>
                    </a:cubicBezTo>
                    <a:cubicBezTo>
                      <a:pt x="66153" y="136295"/>
                      <a:pt x="67849" y="133523"/>
                      <a:pt x="69709" y="130456"/>
                    </a:cubicBezTo>
                    <a:cubicBezTo>
                      <a:pt x="72840" y="125270"/>
                      <a:pt x="72057" y="118615"/>
                      <a:pt x="67817" y="114310"/>
                    </a:cubicBezTo>
                    <a:lnTo>
                      <a:pt x="60803" y="107199"/>
                    </a:lnTo>
                    <a:cubicBezTo>
                      <a:pt x="59466" y="105828"/>
                      <a:pt x="58748" y="104067"/>
                      <a:pt x="58748" y="102175"/>
                    </a:cubicBezTo>
                    <a:lnTo>
                      <a:pt x="58748" y="97249"/>
                    </a:lnTo>
                    <a:cubicBezTo>
                      <a:pt x="58748" y="94705"/>
                      <a:pt x="60118" y="92356"/>
                      <a:pt x="62304" y="91084"/>
                    </a:cubicBezTo>
                    <a:lnTo>
                      <a:pt x="97077" y="70860"/>
                    </a:lnTo>
                    <a:cubicBezTo>
                      <a:pt x="99817" y="69262"/>
                      <a:pt x="101513" y="66326"/>
                      <a:pt x="101513" y="63194"/>
                    </a:cubicBezTo>
                    <a:cubicBezTo>
                      <a:pt x="101513" y="58301"/>
                      <a:pt x="97533" y="54322"/>
                      <a:pt x="92640" y="54322"/>
                    </a:cubicBezTo>
                    <a:lnTo>
                      <a:pt x="78288" y="54322"/>
                    </a:lnTo>
                    <a:cubicBezTo>
                      <a:pt x="77472" y="54322"/>
                      <a:pt x="76689" y="53963"/>
                      <a:pt x="76167" y="53311"/>
                    </a:cubicBezTo>
                    <a:lnTo>
                      <a:pt x="72579" y="48939"/>
                    </a:lnTo>
                    <a:cubicBezTo>
                      <a:pt x="70889" y="46877"/>
                      <a:pt x="68367" y="45723"/>
                      <a:pt x="65761" y="45723"/>
                    </a:cubicBezTo>
                    <a:cubicBezTo>
                      <a:pt x="64946" y="45723"/>
                      <a:pt x="64123" y="45836"/>
                      <a:pt x="63315" y="46069"/>
                    </a:cubicBezTo>
                    <a:lnTo>
                      <a:pt x="62173" y="46395"/>
                    </a:lnTo>
                    <a:lnTo>
                      <a:pt x="62173" y="46395"/>
                    </a:lnTo>
                    <a:cubicBezTo>
                      <a:pt x="71013" y="40589"/>
                      <a:pt x="81289" y="37522"/>
                      <a:pt x="91923" y="37522"/>
                    </a:cubicBezTo>
                    <a:close/>
                    <a:moveTo>
                      <a:pt x="26704" y="140176"/>
                    </a:moveTo>
                    <a:cubicBezTo>
                      <a:pt x="29797" y="140176"/>
                      <a:pt x="32854" y="141571"/>
                      <a:pt x="34871" y="144222"/>
                    </a:cubicBezTo>
                    <a:lnTo>
                      <a:pt x="39796" y="150648"/>
                    </a:lnTo>
                    <a:cubicBezTo>
                      <a:pt x="36143" y="153421"/>
                      <a:pt x="26487" y="160760"/>
                      <a:pt x="22736" y="163631"/>
                    </a:cubicBezTo>
                    <a:lnTo>
                      <a:pt x="17843" y="157172"/>
                    </a:lnTo>
                    <a:cubicBezTo>
                      <a:pt x="14418" y="152671"/>
                      <a:pt x="15299" y="146212"/>
                      <a:pt x="19800" y="142787"/>
                    </a:cubicBezTo>
                    <a:lnTo>
                      <a:pt x="20518" y="142265"/>
                    </a:lnTo>
                    <a:cubicBezTo>
                      <a:pt x="22369" y="140857"/>
                      <a:pt x="24545" y="140176"/>
                      <a:pt x="26704" y="140176"/>
                    </a:cubicBezTo>
                    <a:close/>
                    <a:moveTo>
                      <a:pt x="87873" y="1"/>
                    </a:moveTo>
                    <a:cubicBezTo>
                      <a:pt x="87755" y="1"/>
                      <a:pt x="87637" y="4"/>
                      <a:pt x="87519" y="10"/>
                    </a:cubicBezTo>
                    <a:cubicBezTo>
                      <a:pt x="63902" y="1119"/>
                      <a:pt x="41884" y="11166"/>
                      <a:pt x="25476" y="28291"/>
                    </a:cubicBezTo>
                    <a:cubicBezTo>
                      <a:pt x="9068" y="45482"/>
                      <a:pt x="0" y="68055"/>
                      <a:pt x="0" y="91835"/>
                    </a:cubicBezTo>
                    <a:cubicBezTo>
                      <a:pt x="0" y="108993"/>
                      <a:pt x="4730" y="125661"/>
                      <a:pt x="13700" y="140145"/>
                    </a:cubicBezTo>
                    <a:cubicBezTo>
                      <a:pt x="8677" y="145886"/>
                      <a:pt x="8188" y="154595"/>
                      <a:pt x="12983" y="160891"/>
                    </a:cubicBezTo>
                    <a:lnTo>
                      <a:pt x="18463" y="168100"/>
                    </a:lnTo>
                    <a:cubicBezTo>
                      <a:pt x="19482" y="169426"/>
                      <a:pt x="21022" y="170130"/>
                      <a:pt x="22576" y="170130"/>
                    </a:cubicBezTo>
                    <a:cubicBezTo>
                      <a:pt x="23658" y="170130"/>
                      <a:pt x="24748" y="169788"/>
                      <a:pt x="25672" y="169078"/>
                    </a:cubicBezTo>
                    <a:lnTo>
                      <a:pt x="26585" y="168361"/>
                    </a:lnTo>
                    <a:lnTo>
                      <a:pt x="31511" y="174852"/>
                    </a:lnTo>
                    <a:cubicBezTo>
                      <a:pt x="32126" y="175641"/>
                      <a:pt x="33048" y="176055"/>
                      <a:pt x="33975" y="176055"/>
                    </a:cubicBezTo>
                    <a:cubicBezTo>
                      <a:pt x="34620" y="176055"/>
                      <a:pt x="35268" y="175854"/>
                      <a:pt x="35817" y="175439"/>
                    </a:cubicBezTo>
                    <a:cubicBezTo>
                      <a:pt x="37154" y="174395"/>
                      <a:pt x="37415" y="172503"/>
                      <a:pt x="36371" y="171133"/>
                    </a:cubicBezTo>
                    <a:lnTo>
                      <a:pt x="31446" y="164675"/>
                    </a:lnTo>
                    <a:lnTo>
                      <a:pt x="38491" y="159325"/>
                    </a:lnTo>
                    <a:lnTo>
                      <a:pt x="43417" y="165784"/>
                    </a:lnTo>
                    <a:cubicBezTo>
                      <a:pt x="44013" y="166572"/>
                      <a:pt x="44927" y="166987"/>
                      <a:pt x="45851" y="166987"/>
                    </a:cubicBezTo>
                    <a:cubicBezTo>
                      <a:pt x="46494" y="166987"/>
                      <a:pt x="47141" y="166786"/>
                      <a:pt x="47690" y="166371"/>
                    </a:cubicBezTo>
                    <a:cubicBezTo>
                      <a:pt x="49060" y="165360"/>
                      <a:pt x="49289" y="163435"/>
                      <a:pt x="48277" y="162098"/>
                    </a:cubicBezTo>
                    <a:lnTo>
                      <a:pt x="43352" y="155606"/>
                    </a:lnTo>
                    <a:lnTo>
                      <a:pt x="44265" y="154921"/>
                    </a:lnTo>
                    <a:cubicBezTo>
                      <a:pt x="46516" y="153193"/>
                      <a:pt x="46973" y="149963"/>
                      <a:pt x="45244" y="147712"/>
                    </a:cubicBezTo>
                    <a:lnTo>
                      <a:pt x="39764" y="140503"/>
                    </a:lnTo>
                    <a:cubicBezTo>
                      <a:pt x="36547" y="136270"/>
                      <a:pt x="31666" y="134056"/>
                      <a:pt x="26726" y="134056"/>
                    </a:cubicBezTo>
                    <a:cubicBezTo>
                      <a:pt x="23902" y="134056"/>
                      <a:pt x="21058" y="134780"/>
                      <a:pt x="18495" y="136263"/>
                    </a:cubicBezTo>
                    <a:cubicBezTo>
                      <a:pt x="10373" y="122889"/>
                      <a:pt x="6133" y="107590"/>
                      <a:pt x="6133" y="91835"/>
                    </a:cubicBezTo>
                    <a:cubicBezTo>
                      <a:pt x="6133" y="69620"/>
                      <a:pt x="14581" y="48581"/>
                      <a:pt x="29912" y="32532"/>
                    </a:cubicBezTo>
                    <a:cubicBezTo>
                      <a:pt x="45211" y="16548"/>
                      <a:pt x="65762" y="7153"/>
                      <a:pt x="87813" y="6110"/>
                    </a:cubicBezTo>
                    <a:cubicBezTo>
                      <a:pt x="88400" y="6110"/>
                      <a:pt x="88857" y="6566"/>
                      <a:pt x="88857" y="7153"/>
                    </a:cubicBezTo>
                    <a:lnTo>
                      <a:pt x="88857" y="31488"/>
                    </a:lnTo>
                    <a:cubicBezTo>
                      <a:pt x="77668" y="32042"/>
                      <a:pt x="66969" y="35631"/>
                      <a:pt x="57737" y="41991"/>
                    </a:cubicBezTo>
                    <a:cubicBezTo>
                      <a:pt x="47886" y="48776"/>
                      <a:pt x="40318" y="58171"/>
                      <a:pt x="35849" y="69229"/>
                    </a:cubicBezTo>
                    <a:cubicBezTo>
                      <a:pt x="35229" y="70795"/>
                      <a:pt x="35980" y="72589"/>
                      <a:pt x="37545" y="73209"/>
                    </a:cubicBezTo>
                    <a:cubicBezTo>
                      <a:pt x="37918" y="73356"/>
                      <a:pt x="38302" y="73426"/>
                      <a:pt x="38681" y="73426"/>
                    </a:cubicBezTo>
                    <a:cubicBezTo>
                      <a:pt x="39898" y="73426"/>
                      <a:pt x="41053" y="72706"/>
                      <a:pt x="41525" y="71512"/>
                    </a:cubicBezTo>
                    <a:cubicBezTo>
                      <a:pt x="43874" y="65739"/>
                      <a:pt x="47136" y="60454"/>
                      <a:pt x="51246" y="55822"/>
                    </a:cubicBezTo>
                    <a:lnTo>
                      <a:pt x="64979" y="51940"/>
                    </a:lnTo>
                    <a:cubicBezTo>
                      <a:pt x="65221" y="51872"/>
                      <a:pt x="65468" y="51839"/>
                      <a:pt x="65713" y="51839"/>
                    </a:cubicBezTo>
                    <a:cubicBezTo>
                      <a:pt x="66527" y="51839"/>
                      <a:pt x="67323" y="52202"/>
                      <a:pt x="67849" y="52854"/>
                    </a:cubicBezTo>
                    <a:lnTo>
                      <a:pt x="71438" y="57192"/>
                    </a:lnTo>
                    <a:cubicBezTo>
                      <a:pt x="73134" y="59247"/>
                      <a:pt x="75645" y="60422"/>
                      <a:pt x="78288" y="60422"/>
                    </a:cubicBezTo>
                    <a:lnTo>
                      <a:pt x="92640" y="60422"/>
                    </a:lnTo>
                    <a:cubicBezTo>
                      <a:pt x="95413" y="60422"/>
                      <a:pt x="96457" y="64140"/>
                      <a:pt x="94010" y="65543"/>
                    </a:cubicBezTo>
                    <a:lnTo>
                      <a:pt x="59205" y="85800"/>
                    </a:lnTo>
                    <a:cubicBezTo>
                      <a:pt x="55160" y="88149"/>
                      <a:pt x="52616" y="92552"/>
                      <a:pt x="52616" y="97249"/>
                    </a:cubicBezTo>
                    <a:lnTo>
                      <a:pt x="52616" y="102175"/>
                    </a:lnTo>
                    <a:cubicBezTo>
                      <a:pt x="52616" y="105665"/>
                      <a:pt x="53986" y="108993"/>
                      <a:pt x="56432" y="111472"/>
                    </a:cubicBezTo>
                    <a:lnTo>
                      <a:pt x="63446" y="118583"/>
                    </a:lnTo>
                    <a:cubicBezTo>
                      <a:pt x="65762" y="120931"/>
                      <a:pt x="66153" y="124487"/>
                      <a:pt x="64489" y="127292"/>
                    </a:cubicBezTo>
                    <a:cubicBezTo>
                      <a:pt x="62663" y="130293"/>
                      <a:pt x="60999" y="133001"/>
                      <a:pt x="59499" y="135415"/>
                    </a:cubicBezTo>
                    <a:cubicBezTo>
                      <a:pt x="46222" y="125498"/>
                      <a:pt x="37611" y="109645"/>
                      <a:pt x="37611" y="91835"/>
                    </a:cubicBezTo>
                    <a:cubicBezTo>
                      <a:pt x="37611" y="89486"/>
                      <a:pt x="37741" y="87105"/>
                      <a:pt x="38067" y="84789"/>
                    </a:cubicBezTo>
                    <a:cubicBezTo>
                      <a:pt x="38263" y="83092"/>
                      <a:pt x="37089" y="81559"/>
                      <a:pt x="35425" y="81364"/>
                    </a:cubicBezTo>
                    <a:cubicBezTo>
                      <a:pt x="35283" y="81345"/>
                      <a:pt x="35143" y="81335"/>
                      <a:pt x="35004" y="81335"/>
                    </a:cubicBezTo>
                    <a:cubicBezTo>
                      <a:pt x="33482" y="81335"/>
                      <a:pt x="32179" y="82451"/>
                      <a:pt x="32000" y="84006"/>
                    </a:cubicBezTo>
                    <a:cubicBezTo>
                      <a:pt x="31641" y="86583"/>
                      <a:pt x="31478" y="89225"/>
                      <a:pt x="31478" y="91835"/>
                    </a:cubicBezTo>
                    <a:cubicBezTo>
                      <a:pt x="31478" y="124096"/>
                      <a:pt x="56889" y="150616"/>
                      <a:pt x="88857" y="152214"/>
                    </a:cubicBezTo>
                    <a:lnTo>
                      <a:pt x="88857" y="176516"/>
                    </a:lnTo>
                    <a:cubicBezTo>
                      <a:pt x="88857" y="178473"/>
                      <a:pt x="89672" y="180365"/>
                      <a:pt x="91075" y="181702"/>
                    </a:cubicBezTo>
                    <a:cubicBezTo>
                      <a:pt x="92412" y="182974"/>
                      <a:pt x="94141" y="183659"/>
                      <a:pt x="95968" y="183659"/>
                    </a:cubicBezTo>
                    <a:lnTo>
                      <a:pt x="96326" y="183659"/>
                    </a:lnTo>
                    <a:cubicBezTo>
                      <a:pt x="119943" y="182550"/>
                      <a:pt x="141962" y="172503"/>
                      <a:pt x="158369" y="155378"/>
                    </a:cubicBezTo>
                    <a:cubicBezTo>
                      <a:pt x="174092" y="138905"/>
                      <a:pt x="183063" y="117506"/>
                      <a:pt x="183780" y="94836"/>
                    </a:cubicBezTo>
                    <a:cubicBezTo>
                      <a:pt x="191968" y="94672"/>
                      <a:pt x="199699" y="90530"/>
                      <a:pt x="204331" y="83745"/>
                    </a:cubicBezTo>
                    <a:cubicBezTo>
                      <a:pt x="209387" y="76373"/>
                      <a:pt x="210170" y="66750"/>
                      <a:pt x="206419" y="58595"/>
                    </a:cubicBezTo>
                    <a:cubicBezTo>
                      <a:pt x="205636" y="56899"/>
                      <a:pt x="203939" y="55757"/>
                      <a:pt x="202047" y="55627"/>
                    </a:cubicBezTo>
                    <a:cubicBezTo>
                      <a:pt x="201528" y="55595"/>
                      <a:pt x="201010" y="55579"/>
                      <a:pt x="200494" y="55579"/>
                    </a:cubicBezTo>
                    <a:cubicBezTo>
                      <a:pt x="192506" y="55579"/>
                      <a:pt x="184903" y="59333"/>
                      <a:pt x="180062" y="65706"/>
                    </a:cubicBezTo>
                    <a:cubicBezTo>
                      <a:pt x="178268" y="59606"/>
                      <a:pt x="175854" y="53702"/>
                      <a:pt x="172787" y="48091"/>
                    </a:cubicBezTo>
                    <a:cubicBezTo>
                      <a:pt x="172885" y="47896"/>
                      <a:pt x="172951" y="47700"/>
                      <a:pt x="172983" y="47472"/>
                    </a:cubicBezTo>
                    <a:cubicBezTo>
                      <a:pt x="175723" y="36707"/>
                      <a:pt x="172559" y="25160"/>
                      <a:pt x="164698" y="17298"/>
                    </a:cubicBezTo>
                    <a:cubicBezTo>
                      <a:pt x="158719" y="11319"/>
                      <a:pt x="150552" y="8061"/>
                      <a:pt x="142231" y="8061"/>
                    </a:cubicBezTo>
                    <a:cubicBezTo>
                      <a:pt x="139657" y="8061"/>
                      <a:pt x="137068" y="8373"/>
                      <a:pt x="134524" y="9013"/>
                    </a:cubicBezTo>
                    <a:cubicBezTo>
                      <a:pt x="132502" y="9535"/>
                      <a:pt x="130904" y="11133"/>
                      <a:pt x="130382" y="13188"/>
                    </a:cubicBezTo>
                    <a:cubicBezTo>
                      <a:pt x="127642" y="23953"/>
                      <a:pt x="130838" y="35500"/>
                      <a:pt x="138667" y="43361"/>
                    </a:cubicBezTo>
                    <a:cubicBezTo>
                      <a:pt x="144636" y="49331"/>
                      <a:pt x="152791" y="52593"/>
                      <a:pt x="161110" y="52593"/>
                    </a:cubicBezTo>
                    <a:cubicBezTo>
                      <a:pt x="163360" y="52593"/>
                      <a:pt x="165611" y="52365"/>
                      <a:pt x="167862" y="51875"/>
                    </a:cubicBezTo>
                    <a:cubicBezTo>
                      <a:pt x="171580" y="58889"/>
                      <a:pt x="174255" y="66358"/>
                      <a:pt x="175886" y="74122"/>
                    </a:cubicBezTo>
                    <a:cubicBezTo>
                      <a:pt x="174255" y="79928"/>
                      <a:pt x="174712" y="86224"/>
                      <a:pt x="177289" y="91802"/>
                    </a:cubicBezTo>
                    <a:cubicBezTo>
                      <a:pt x="177419" y="92096"/>
                      <a:pt x="177550" y="92324"/>
                      <a:pt x="177713" y="92585"/>
                    </a:cubicBezTo>
                    <a:cubicBezTo>
                      <a:pt x="177550" y="114505"/>
                      <a:pt x="169101" y="135284"/>
                      <a:pt x="153933" y="151137"/>
                    </a:cubicBezTo>
                    <a:cubicBezTo>
                      <a:pt x="138634" y="167121"/>
                      <a:pt x="118084" y="176516"/>
                      <a:pt x="96033" y="177560"/>
                    </a:cubicBezTo>
                    <a:cubicBezTo>
                      <a:pt x="95674" y="177560"/>
                      <a:pt x="95446" y="177396"/>
                      <a:pt x="95315" y="177266"/>
                    </a:cubicBezTo>
                    <a:cubicBezTo>
                      <a:pt x="95185" y="177168"/>
                      <a:pt x="94989" y="176907"/>
                      <a:pt x="94989" y="176516"/>
                    </a:cubicBezTo>
                    <a:lnTo>
                      <a:pt x="94989" y="152214"/>
                    </a:lnTo>
                    <a:cubicBezTo>
                      <a:pt x="126859" y="150616"/>
                      <a:pt x="152367" y="124161"/>
                      <a:pt x="152367" y="91835"/>
                    </a:cubicBezTo>
                    <a:cubicBezTo>
                      <a:pt x="152367" y="61009"/>
                      <a:pt x="127674" y="33119"/>
                      <a:pt x="94989" y="31455"/>
                    </a:cubicBezTo>
                    <a:lnTo>
                      <a:pt x="94989" y="7153"/>
                    </a:lnTo>
                    <a:cubicBezTo>
                      <a:pt x="94989" y="5196"/>
                      <a:pt x="94174" y="3304"/>
                      <a:pt x="92771" y="1967"/>
                    </a:cubicBezTo>
                    <a:cubicBezTo>
                      <a:pt x="91422" y="710"/>
                      <a:pt x="89699" y="1"/>
                      <a:pt x="878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7" name="Google Shape;90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9525" y="2117900"/>
            <a:ext cx="2780325" cy="2780325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46"/>
          <p:cNvSpPr/>
          <p:nvPr/>
        </p:nvSpPr>
        <p:spPr>
          <a:xfrm>
            <a:off x="563125" y="756825"/>
            <a:ext cx="5253000" cy="2228400"/>
          </a:xfrm>
          <a:prstGeom prst="wedgeRoundRectCallout">
            <a:avLst>
              <a:gd name="adj1" fmla="val 64942"/>
              <a:gd name="adj2" fmla="val 49370"/>
              <a:gd name="adj3" fmla="val 0"/>
            </a:avLst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400">
                <a:solidFill>
                  <a:schemeClr val="accent4"/>
                </a:solidFill>
                <a:latin typeface="Inter Black"/>
                <a:ea typeface="Inter Black"/>
                <a:cs typeface="Inter Black"/>
                <a:sym typeface="Inter Black"/>
              </a:rPr>
              <a:t>Kiitos paljon tunnista!</a:t>
            </a:r>
            <a:endParaRPr sz="5400" b="1">
              <a:solidFill>
                <a:schemeClr val="accent4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3" name="Google Shape;913;p47"/>
          <p:cNvGrpSpPr/>
          <p:nvPr/>
        </p:nvGrpSpPr>
        <p:grpSpPr>
          <a:xfrm>
            <a:off x="219517" y="2016546"/>
            <a:ext cx="1695147" cy="1603131"/>
            <a:chOff x="5508725" y="1981138"/>
            <a:chExt cx="2067000" cy="1954800"/>
          </a:xfrm>
        </p:grpSpPr>
        <p:sp>
          <p:nvSpPr>
            <p:cNvPr id="914" name="Google Shape;914;p47"/>
            <p:cNvSpPr/>
            <p:nvPr/>
          </p:nvSpPr>
          <p:spPr>
            <a:xfrm>
              <a:off x="5508725" y="1981138"/>
              <a:ext cx="2067000" cy="1954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5" name="Google Shape;915;p47"/>
            <p:cNvGrpSpPr/>
            <p:nvPr/>
          </p:nvGrpSpPr>
          <p:grpSpPr>
            <a:xfrm>
              <a:off x="5763213" y="2156320"/>
              <a:ext cx="1556365" cy="1556887"/>
              <a:chOff x="1190625" y="238125"/>
              <a:chExt cx="5219200" cy="5219200"/>
            </a:xfrm>
          </p:grpSpPr>
          <p:sp>
            <p:nvSpPr>
              <p:cNvPr id="916" name="Google Shape;916;p47"/>
              <p:cNvSpPr/>
              <p:nvPr/>
            </p:nvSpPr>
            <p:spPr>
              <a:xfrm>
                <a:off x="1573075" y="1653000"/>
                <a:ext cx="4454275" cy="3240000"/>
              </a:xfrm>
              <a:custGeom>
                <a:avLst/>
                <a:gdLst/>
                <a:ahLst/>
                <a:cxnLst/>
                <a:rect l="l" t="t" r="r" b="b"/>
                <a:pathLst>
                  <a:path w="178171" h="129600" extrusionOk="0">
                    <a:moveTo>
                      <a:pt x="1" y="0"/>
                    </a:moveTo>
                    <a:lnTo>
                      <a:pt x="1" y="129599"/>
                    </a:lnTo>
                    <a:lnTo>
                      <a:pt x="178170" y="129599"/>
                    </a:lnTo>
                    <a:lnTo>
                      <a:pt x="17817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47"/>
              <p:cNvSpPr/>
              <p:nvPr/>
            </p:nvSpPr>
            <p:spPr>
              <a:xfrm>
                <a:off x="1878900" y="1958800"/>
                <a:ext cx="3842625" cy="2628375"/>
              </a:xfrm>
              <a:custGeom>
                <a:avLst/>
                <a:gdLst/>
                <a:ahLst/>
                <a:cxnLst/>
                <a:rect l="l" t="t" r="r" b="b"/>
                <a:pathLst>
                  <a:path w="153705" h="105135" extrusionOk="0">
                    <a:moveTo>
                      <a:pt x="2447" y="1"/>
                    </a:moveTo>
                    <a:cubicBezTo>
                      <a:pt x="1077" y="1"/>
                      <a:pt x="0" y="1110"/>
                      <a:pt x="0" y="2447"/>
                    </a:cubicBezTo>
                    <a:lnTo>
                      <a:pt x="0" y="102688"/>
                    </a:lnTo>
                    <a:cubicBezTo>
                      <a:pt x="0" y="104058"/>
                      <a:pt x="1077" y="105135"/>
                      <a:pt x="2447" y="105135"/>
                    </a:cubicBezTo>
                    <a:lnTo>
                      <a:pt x="151258" y="105135"/>
                    </a:lnTo>
                    <a:cubicBezTo>
                      <a:pt x="152629" y="105135"/>
                      <a:pt x="153705" y="104058"/>
                      <a:pt x="153705" y="102688"/>
                    </a:cubicBezTo>
                    <a:lnTo>
                      <a:pt x="153705" y="2447"/>
                    </a:lnTo>
                    <a:cubicBezTo>
                      <a:pt x="153705" y="1110"/>
                      <a:pt x="152629" y="1"/>
                      <a:pt x="1512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47"/>
              <p:cNvSpPr/>
              <p:nvPr/>
            </p:nvSpPr>
            <p:spPr>
              <a:xfrm>
                <a:off x="1878900" y="1958800"/>
                <a:ext cx="3842625" cy="2628375"/>
              </a:xfrm>
              <a:custGeom>
                <a:avLst/>
                <a:gdLst/>
                <a:ahLst/>
                <a:cxnLst/>
                <a:rect l="l" t="t" r="r" b="b"/>
                <a:pathLst>
                  <a:path w="153705" h="105135" extrusionOk="0">
                    <a:moveTo>
                      <a:pt x="2447" y="1"/>
                    </a:moveTo>
                    <a:cubicBezTo>
                      <a:pt x="1077" y="1"/>
                      <a:pt x="0" y="1110"/>
                      <a:pt x="0" y="2447"/>
                    </a:cubicBezTo>
                    <a:lnTo>
                      <a:pt x="0" y="102688"/>
                    </a:lnTo>
                    <a:cubicBezTo>
                      <a:pt x="0" y="104058"/>
                      <a:pt x="1077" y="105135"/>
                      <a:pt x="2447" y="105135"/>
                    </a:cubicBezTo>
                    <a:lnTo>
                      <a:pt x="151258" y="105135"/>
                    </a:lnTo>
                    <a:cubicBezTo>
                      <a:pt x="152629" y="105135"/>
                      <a:pt x="153705" y="104058"/>
                      <a:pt x="153705" y="102688"/>
                    </a:cubicBezTo>
                    <a:lnTo>
                      <a:pt x="153705" y="2447"/>
                    </a:lnTo>
                    <a:cubicBezTo>
                      <a:pt x="153705" y="1110"/>
                      <a:pt x="152629" y="1"/>
                      <a:pt x="1512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47"/>
              <p:cNvSpPr/>
              <p:nvPr/>
            </p:nvSpPr>
            <p:spPr>
              <a:xfrm>
                <a:off x="1267275" y="1122925"/>
                <a:ext cx="5065875" cy="530100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21204" extrusionOk="0">
                    <a:moveTo>
                      <a:pt x="6100" y="1"/>
                    </a:moveTo>
                    <a:cubicBezTo>
                      <a:pt x="2740" y="1"/>
                      <a:pt x="0" y="2741"/>
                      <a:pt x="0" y="6133"/>
                    </a:cubicBezTo>
                    <a:lnTo>
                      <a:pt x="0" y="15104"/>
                    </a:lnTo>
                    <a:cubicBezTo>
                      <a:pt x="0" y="18463"/>
                      <a:pt x="2740" y="21203"/>
                      <a:pt x="6100" y="21203"/>
                    </a:cubicBezTo>
                    <a:lnTo>
                      <a:pt x="196535" y="21203"/>
                    </a:lnTo>
                    <a:cubicBezTo>
                      <a:pt x="199895" y="21203"/>
                      <a:pt x="202635" y="18463"/>
                      <a:pt x="202635" y="15104"/>
                    </a:cubicBezTo>
                    <a:lnTo>
                      <a:pt x="202635" y="6133"/>
                    </a:lnTo>
                    <a:cubicBezTo>
                      <a:pt x="202635" y="2741"/>
                      <a:pt x="199895" y="1"/>
                      <a:pt x="196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47"/>
              <p:cNvSpPr/>
              <p:nvPr/>
            </p:nvSpPr>
            <p:spPr>
              <a:xfrm>
                <a:off x="1267275" y="4892975"/>
                <a:ext cx="5065875" cy="4876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19507" extrusionOk="0">
                    <a:moveTo>
                      <a:pt x="6100" y="0"/>
                    </a:moveTo>
                    <a:cubicBezTo>
                      <a:pt x="2740" y="0"/>
                      <a:pt x="0" y="2740"/>
                      <a:pt x="0" y="6133"/>
                    </a:cubicBezTo>
                    <a:lnTo>
                      <a:pt x="0" y="13407"/>
                    </a:lnTo>
                    <a:cubicBezTo>
                      <a:pt x="0" y="16767"/>
                      <a:pt x="2740" y="19507"/>
                      <a:pt x="6100" y="19507"/>
                    </a:cubicBezTo>
                    <a:lnTo>
                      <a:pt x="196535" y="19507"/>
                    </a:lnTo>
                    <a:cubicBezTo>
                      <a:pt x="199895" y="19507"/>
                      <a:pt x="202635" y="16767"/>
                      <a:pt x="202635" y="13407"/>
                    </a:cubicBezTo>
                    <a:lnTo>
                      <a:pt x="202635" y="6133"/>
                    </a:lnTo>
                    <a:cubicBezTo>
                      <a:pt x="202635" y="2740"/>
                      <a:pt x="199895" y="0"/>
                      <a:pt x="19653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47"/>
              <p:cNvSpPr/>
              <p:nvPr/>
            </p:nvSpPr>
            <p:spPr>
              <a:xfrm>
                <a:off x="3303575" y="2549225"/>
                <a:ext cx="994925" cy="1447825"/>
              </a:xfrm>
              <a:custGeom>
                <a:avLst/>
                <a:gdLst/>
                <a:ahLst/>
                <a:cxnLst/>
                <a:rect l="l" t="t" r="r" b="b"/>
                <a:pathLst>
                  <a:path w="39797" h="57913" extrusionOk="0">
                    <a:moveTo>
                      <a:pt x="27747" y="0"/>
                    </a:moveTo>
                    <a:cubicBezTo>
                      <a:pt x="27729" y="0"/>
                      <a:pt x="27712" y="0"/>
                      <a:pt x="27694" y="1"/>
                    </a:cubicBezTo>
                    <a:cubicBezTo>
                      <a:pt x="26846" y="33"/>
                      <a:pt x="26063" y="523"/>
                      <a:pt x="25346" y="1208"/>
                    </a:cubicBezTo>
                    <a:cubicBezTo>
                      <a:pt x="17484" y="8678"/>
                      <a:pt x="9590" y="16115"/>
                      <a:pt x="1729" y="23552"/>
                    </a:cubicBezTo>
                    <a:cubicBezTo>
                      <a:pt x="0" y="25183"/>
                      <a:pt x="228" y="27695"/>
                      <a:pt x="2251" y="28902"/>
                    </a:cubicBezTo>
                    <a:cubicBezTo>
                      <a:pt x="6589" y="31511"/>
                      <a:pt x="11026" y="33991"/>
                      <a:pt x="15429" y="36535"/>
                    </a:cubicBezTo>
                    <a:cubicBezTo>
                      <a:pt x="15690" y="36665"/>
                      <a:pt x="15821" y="36796"/>
                      <a:pt x="15658" y="37155"/>
                    </a:cubicBezTo>
                    <a:cubicBezTo>
                      <a:pt x="14222" y="40515"/>
                      <a:pt x="12820" y="43907"/>
                      <a:pt x="11417" y="47300"/>
                    </a:cubicBezTo>
                    <a:cubicBezTo>
                      <a:pt x="10536" y="49420"/>
                      <a:pt x="9656" y="51507"/>
                      <a:pt x="8807" y="53628"/>
                    </a:cubicBezTo>
                    <a:cubicBezTo>
                      <a:pt x="8220" y="55194"/>
                      <a:pt x="8938" y="56857"/>
                      <a:pt x="10406" y="57575"/>
                    </a:cubicBezTo>
                    <a:cubicBezTo>
                      <a:pt x="10878" y="57800"/>
                      <a:pt x="11343" y="57912"/>
                      <a:pt x="11802" y="57912"/>
                    </a:cubicBezTo>
                    <a:cubicBezTo>
                      <a:pt x="12676" y="57912"/>
                      <a:pt x="13531" y="57506"/>
                      <a:pt x="14385" y="56694"/>
                    </a:cubicBezTo>
                    <a:cubicBezTo>
                      <a:pt x="22279" y="49257"/>
                      <a:pt x="30141" y="41787"/>
                      <a:pt x="38002" y="34349"/>
                    </a:cubicBezTo>
                    <a:cubicBezTo>
                      <a:pt x="39796" y="32653"/>
                      <a:pt x="39470" y="30141"/>
                      <a:pt x="37317" y="28902"/>
                    </a:cubicBezTo>
                    <a:cubicBezTo>
                      <a:pt x="32979" y="26423"/>
                      <a:pt x="28640" y="23878"/>
                      <a:pt x="24302" y="21399"/>
                    </a:cubicBezTo>
                    <a:cubicBezTo>
                      <a:pt x="24041" y="21236"/>
                      <a:pt x="23943" y="21106"/>
                      <a:pt x="24074" y="20747"/>
                    </a:cubicBezTo>
                    <a:cubicBezTo>
                      <a:pt x="26390" y="15299"/>
                      <a:pt x="28771" y="9819"/>
                      <a:pt x="30924" y="4274"/>
                    </a:cubicBezTo>
                    <a:cubicBezTo>
                      <a:pt x="31701" y="2201"/>
                      <a:pt x="30131" y="0"/>
                      <a:pt x="277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47"/>
              <p:cNvSpPr/>
              <p:nvPr/>
            </p:nvSpPr>
            <p:spPr>
              <a:xfrm>
                <a:off x="2024050" y="314775"/>
                <a:ext cx="626325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5053" h="16148" extrusionOk="0">
                    <a:moveTo>
                      <a:pt x="4078" y="0"/>
                    </a:moveTo>
                    <a:cubicBezTo>
                      <a:pt x="1827" y="0"/>
                      <a:pt x="1" y="1827"/>
                      <a:pt x="1" y="4078"/>
                    </a:cubicBezTo>
                    <a:lnTo>
                      <a:pt x="1" y="16147"/>
                    </a:lnTo>
                    <a:lnTo>
                      <a:pt x="25053" y="16147"/>
                    </a:lnTo>
                    <a:lnTo>
                      <a:pt x="25053" y="4078"/>
                    </a:lnTo>
                    <a:cubicBezTo>
                      <a:pt x="25053" y="1827"/>
                      <a:pt x="23226" y="0"/>
                      <a:pt x="20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47"/>
              <p:cNvSpPr/>
              <p:nvPr/>
            </p:nvSpPr>
            <p:spPr>
              <a:xfrm>
                <a:off x="1810400" y="718450"/>
                <a:ext cx="1054450" cy="404500"/>
              </a:xfrm>
              <a:custGeom>
                <a:avLst/>
                <a:gdLst/>
                <a:ahLst/>
                <a:cxnLst/>
                <a:rect l="l" t="t" r="r" b="b"/>
                <a:pathLst>
                  <a:path w="42178" h="16180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16180"/>
                    </a:lnTo>
                    <a:lnTo>
                      <a:pt x="42178" y="16180"/>
                    </a:lnTo>
                    <a:lnTo>
                      <a:pt x="42178" y="4078"/>
                    </a:lnTo>
                    <a:cubicBezTo>
                      <a:pt x="42178" y="1827"/>
                      <a:pt x="40351" y="0"/>
                      <a:pt x="381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47"/>
              <p:cNvSpPr/>
              <p:nvPr/>
            </p:nvSpPr>
            <p:spPr>
              <a:xfrm>
                <a:off x="4950050" y="314775"/>
                <a:ext cx="626325" cy="403700"/>
              </a:xfrm>
              <a:custGeom>
                <a:avLst/>
                <a:gdLst/>
                <a:ahLst/>
                <a:cxnLst/>
                <a:rect l="l" t="t" r="r" b="b"/>
                <a:pathLst>
                  <a:path w="25053" h="16148" extrusionOk="0">
                    <a:moveTo>
                      <a:pt x="4078" y="0"/>
                    </a:moveTo>
                    <a:cubicBezTo>
                      <a:pt x="1827" y="0"/>
                      <a:pt x="1" y="1827"/>
                      <a:pt x="1" y="4078"/>
                    </a:cubicBezTo>
                    <a:lnTo>
                      <a:pt x="1" y="16147"/>
                    </a:lnTo>
                    <a:lnTo>
                      <a:pt x="25053" y="16147"/>
                    </a:lnTo>
                    <a:lnTo>
                      <a:pt x="25053" y="4078"/>
                    </a:lnTo>
                    <a:cubicBezTo>
                      <a:pt x="25053" y="1827"/>
                      <a:pt x="23226" y="0"/>
                      <a:pt x="20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47"/>
              <p:cNvSpPr/>
              <p:nvPr/>
            </p:nvSpPr>
            <p:spPr>
              <a:xfrm>
                <a:off x="4735575" y="718450"/>
                <a:ext cx="1054475" cy="404500"/>
              </a:xfrm>
              <a:custGeom>
                <a:avLst/>
                <a:gdLst/>
                <a:ahLst/>
                <a:cxnLst/>
                <a:rect l="l" t="t" r="r" b="b"/>
                <a:pathLst>
                  <a:path w="42179" h="16180" extrusionOk="0">
                    <a:moveTo>
                      <a:pt x="4078" y="0"/>
                    </a:moveTo>
                    <a:cubicBezTo>
                      <a:pt x="1827" y="0"/>
                      <a:pt x="1" y="1827"/>
                      <a:pt x="1" y="4078"/>
                    </a:cubicBezTo>
                    <a:lnTo>
                      <a:pt x="1" y="16180"/>
                    </a:lnTo>
                    <a:lnTo>
                      <a:pt x="42178" y="16180"/>
                    </a:lnTo>
                    <a:lnTo>
                      <a:pt x="42178" y="4078"/>
                    </a:lnTo>
                    <a:cubicBezTo>
                      <a:pt x="42178" y="1827"/>
                      <a:pt x="40351" y="0"/>
                      <a:pt x="38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47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54312" y="6133"/>
                    </a:moveTo>
                    <a:cubicBezTo>
                      <a:pt x="54867" y="6133"/>
                      <a:pt x="55323" y="6589"/>
                      <a:pt x="55323" y="7144"/>
                    </a:cubicBezTo>
                    <a:lnTo>
                      <a:pt x="55323" y="16179"/>
                    </a:lnTo>
                    <a:lnTo>
                      <a:pt x="36404" y="16179"/>
                    </a:lnTo>
                    <a:lnTo>
                      <a:pt x="36404" y="7144"/>
                    </a:lnTo>
                    <a:cubicBezTo>
                      <a:pt x="36404" y="6589"/>
                      <a:pt x="36860" y="6133"/>
                      <a:pt x="37415" y="6133"/>
                    </a:cubicBezTo>
                    <a:close/>
                    <a:moveTo>
                      <a:pt x="171352" y="6133"/>
                    </a:moveTo>
                    <a:cubicBezTo>
                      <a:pt x="171907" y="6133"/>
                      <a:pt x="172363" y="6589"/>
                      <a:pt x="172363" y="7144"/>
                    </a:cubicBezTo>
                    <a:lnTo>
                      <a:pt x="172363" y="16179"/>
                    </a:lnTo>
                    <a:lnTo>
                      <a:pt x="153444" y="16179"/>
                    </a:lnTo>
                    <a:lnTo>
                      <a:pt x="153444" y="7144"/>
                    </a:lnTo>
                    <a:cubicBezTo>
                      <a:pt x="153444" y="6589"/>
                      <a:pt x="153901" y="6133"/>
                      <a:pt x="154455" y="6133"/>
                    </a:cubicBezTo>
                    <a:close/>
                    <a:moveTo>
                      <a:pt x="62891" y="22279"/>
                    </a:moveTo>
                    <a:cubicBezTo>
                      <a:pt x="63446" y="22279"/>
                      <a:pt x="63902" y="22736"/>
                      <a:pt x="63902" y="23291"/>
                    </a:cubicBezTo>
                    <a:lnTo>
                      <a:pt x="63902" y="32326"/>
                    </a:lnTo>
                    <a:lnTo>
                      <a:pt x="27857" y="32326"/>
                    </a:lnTo>
                    <a:lnTo>
                      <a:pt x="27857" y="23291"/>
                    </a:lnTo>
                    <a:cubicBezTo>
                      <a:pt x="27857" y="22736"/>
                      <a:pt x="28314" y="22279"/>
                      <a:pt x="28869" y="22279"/>
                    </a:cubicBezTo>
                    <a:close/>
                    <a:moveTo>
                      <a:pt x="179899" y="22279"/>
                    </a:moveTo>
                    <a:cubicBezTo>
                      <a:pt x="180453" y="22279"/>
                      <a:pt x="180910" y="22736"/>
                      <a:pt x="180910" y="23291"/>
                    </a:cubicBezTo>
                    <a:lnTo>
                      <a:pt x="180910" y="32326"/>
                    </a:lnTo>
                    <a:lnTo>
                      <a:pt x="144865" y="32326"/>
                    </a:lnTo>
                    <a:lnTo>
                      <a:pt x="144865" y="23291"/>
                    </a:lnTo>
                    <a:cubicBezTo>
                      <a:pt x="144865" y="22736"/>
                      <a:pt x="145321" y="22279"/>
                      <a:pt x="145876" y="22279"/>
                    </a:cubicBezTo>
                    <a:close/>
                    <a:moveTo>
                      <a:pt x="199601" y="38459"/>
                    </a:moveTo>
                    <a:cubicBezTo>
                      <a:pt x="201265" y="38459"/>
                      <a:pt x="202667" y="39829"/>
                      <a:pt x="202667" y="41525"/>
                    </a:cubicBezTo>
                    <a:lnTo>
                      <a:pt x="202667" y="50496"/>
                    </a:lnTo>
                    <a:cubicBezTo>
                      <a:pt x="202667" y="52159"/>
                      <a:pt x="201265" y="53529"/>
                      <a:pt x="199601" y="53529"/>
                    </a:cubicBezTo>
                    <a:lnTo>
                      <a:pt x="9166" y="53529"/>
                    </a:lnTo>
                    <a:cubicBezTo>
                      <a:pt x="7503" y="53529"/>
                      <a:pt x="6133" y="52159"/>
                      <a:pt x="6133" y="50496"/>
                    </a:cubicBezTo>
                    <a:lnTo>
                      <a:pt x="6133" y="41525"/>
                    </a:lnTo>
                    <a:cubicBezTo>
                      <a:pt x="6133" y="39829"/>
                      <a:pt x="7503" y="38459"/>
                      <a:pt x="9166" y="38459"/>
                    </a:cubicBezTo>
                    <a:close/>
                    <a:moveTo>
                      <a:pt x="149432" y="122455"/>
                    </a:moveTo>
                    <a:cubicBezTo>
                      <a:pt x="147735" y="122455"/>
                      <a:pt x="146398" y="123825"/>
                      <a:pt x="146398" y="125521"/>
                    </a:cubicBezTo>
                    <a:cubicBezTo>
                      <a:pt x="146398" y="127185"/>
                      <a:pt x="147735" y="128555"/>
                      <a:pt x="149432" y="128555"/>
                    </a:cubicBezTo>
                    <a:lnTo>
                      <a:pt x="169004" y="128555"/>
                    </a:lnTo>
                    <a:cubicBezTo>
                      <a:pt x="170700" y="128555"/>
                      <a:pt x="172070" y="127185"/>
                      <a:pt x="172070" y="125521"/>
                    </a:cubicBezTo>
                    <a:cubicBezTo>
                      <a:pt x="172070" y="123825"/>
                      <a:pt x="170700" y="122455"/>
                      <a:pt x="169004" y="122455"/>
                    </a:cubicBezTo>
                    <a:close/>
                    <a:moveTo>
                      <a:pt x="49550" y="112669"/>
                    </a:moveTo>
                    <a:cubicBezTo>
                      <a:pt x="47853" y="112669"/>
                      <a:pt x="46483" y="114039"/>
                      <a:pt x="46483" y="115735"/>
                    </a:cubicBezTo>
                    <a:lnTo>
                      <a:pt x="46483" y="122455"/>
                    </a:lnTo>
                    <a:lnTo>
                      <a:pt x="39764" y="122455"/>
                    </a:lnTo>
                    <a:cubicBezTo>
                      <a:pt x="38067" y="122455"/>
                      <a:pt x="36697" y="123825"/>
                      <a:pt x="36697" y="125521"/>
                    </a:cubicBezTo>
                    <a:cubicBezTo>
                      <a:pt x="36697" y="127185"/>
                      <a:pt x="38067" y="128555"/>
                      <a:pt x="39764" y="128555"/>
                    </a:cubicBezTo>
                    <a:lnTo>
                      <a:pt x="46483" y="128555"/>
                    </a:lnTo>
                    <a:lnTo>
                      <a:pt x="46483" y="135307"/>
                    </a:lnTo>
                    <a:cubicBezTo>
                      <a:pt x="46483" y="136971"/>
                      <a:pt x="47853" y="138341"/>
                      <a:pt x="49550" y="138341"/>
                    </a:cubicBezTo>
                    <a:cubicBezTo>
                      <a:pt x="51246" y="138341"/>
                      <a:pt x="52616" y="136971"/>
                      <a:pt x="52616" y="135307"/>
                    </a:cubicBezTo>
                    <a:lnTo>
                      <a:pt x="52616" y="128555"/>
                    </a:lnTo>
                    <a:lnTo>
                      <a:pt x="59336" y="128555"/>
                    </a:lnTo>
                    <a:cubicBezTo>
                      <a:pt x="61032" y="128555"/>
                      <a:pt x="62402" y="127185"/>
                      <a:pt x="62402" y="125521"/>
                    </a:cubicBezTo>
                    <a:cubicBezTo>
                      <a:pt x="62402" y="123825"/>
                      <a:pt x="61032" y="122455"/>
                      <a:pt x="59336" y="122455"/>
                    </a:cubicBezTo>
                    <a:lnTo>
                      <a:pt x="52616" y="122455"/>
                    </a:lnTo>
                    <a:lnTo>
                      <a:pt x="52616" y="115735"/>
                    </a:lnTo>
                    <a:cubicBezTo>
                      <a:pt x="52616" y="114039"/>
                      <a:pt x="51246" y="112669"/>
                      <a:pt x="49550" y="112669"/>
                    </a:cubicBezTo>
                    <a:close/>
                    <a:moveTo>
                      <a:pt x="112408" y="95511"/>
                    </a:moveTo>
                    <a:cubicBezTo>
                      <a:pt x="112539" y="95544"/>
                      <a:pt x="112571" y="95609"/>
                      <a:pt x="112571" y="95609"/>
                    </a:cubicBezTo>
                    <a:cubicBezTo>
                      <a:pt x="110451" y="101122"/>
                      <a:pt x="108070" y="106602"/>
                      <a:pt x="105786" y="112017"/>
                    </a:cubicBezTo>
                    <a:cubicBezTo>
                      <a:pt x="105036" y="113745"/>
                      <a:pt x="105656" y="115540"/>
                      <a:pt x="107287" y="116486"/>
                    </a:cubicBezTo>
                    <a:cubicBezTo>
                      <a:pt x="111625" y="118997"/>
                      <a:pt x="115964" y="121509"/>
                      <a:pt x="120302" y="124021"/>
                    </a:cubicBezTo>
                    <a:cubicBezTo>
                      <a:pt x="120530" y="124151"/>
                      <a:pt x="120596" y="124412"/>
                      <a:pt x="120433" y="124575"/>
                    </a:cubicBezTo>
                    <a:cubicBezTo>
                      <a:pt x="112114" y="132469"/>
                      <a:pt x="97077" y="146887"/>
                      <a:pt x="96326" y="147279"/>
                    </a:cubicBezTo>
                    <a:cubicBezTo>
                      <a:pt x="96261" y="147279"/>
                      <a:pt x="96163" y="147213"/>
                      <a:pt x="96196" y="147181"/>
                    </a:cubicBezTo>
                    <a:cubicBezTo>
                      <a:pt x="96783" y="145615"/>
                      <a:pt x="97468" y="144017"/>
                      <a:pt x="98121" y="142484"/>
                    </a:cubicBezTo>
                    <a:cubicBezTo>
                      <a:pt x="99719" y="138634"/>
                      <a:pt x="101317" y="134753"/>
                      <a:pt x="103014" y="130773"/>
                    </a:cubicBezTo>
                    <a:cubicBezTo>
                      <a:pt x="103601" y="129338"/>
                      <a:pt x="103372" y="127413"/>
                      <a:pt x="101480" y="126304"/>
                    </a:cubicBezTo>
                    <a:cubicBezTo>
                      <a:pt x="97109" y="123792"/>
                      <a:pt x="92706" y="121346"/>
                      <a:pt x="88367" y="118736"/>
                    </a:cubicBezTo>
                    <a:cubicBezTo>
                      <a:pt x="88041" y="118541"/>
                      <a:pt x="88041" y="118508"/>
                      <a:pt x="88335" y="118214"/>
                    </a:cubicBezTo>
                    <a:cubicBezTo>
                      <a:pt x="96718" y="110288"/>
                      <a:pt x="111723" y="95935"/>
                      <a:pt x="112408" y="95511"/>
                    </a:cubicBezTo>
                    <a:close/>
                    <a:moveTo>
                      <a:pt x="112544" y="89431"/>
                    </a:moveTo>
                    <a:cubicBezTo>
                      <a:pt x="110871" y="89431"/>
                      <a:pt x="109150" y="90103"/>
                      <a:pt x="107743" y="91433"/>
                    </a:cubicBezTo>
                    <a:cubicBezTo>
                      <a:pt x="99849" y="98969"/>
                      <a:pt x="92021" y="106341"/>
                      <a:pt x="84127" y="113778"/>
                    </a:cubicBezTo>
                    <a:cubicBezTo>
                      <a:pt x="82593" y="115246"/>
                      <a:pt x="81843" y="117203"/>
                      <a:pt x="82072" y="119193"/>
                    </a:cubicBezTo>
                    <a:cubicBezTo>
                      <a:pt x="82267" y="121150"/>
                      <a:pt x="83409" y="122879"/>
                      <a:pt x="85203" y="123955"/>
                    </a:cubicBezTo>
                    <a:cubicBezTo>
                      <a:pt x="88954" y="126239"/>
                      <a:pt x="92738" y="128359"/>
                      <a:pt x="96490" y="130512"/>
                    </a:cubicBezTo>
                    <a:cubicBezTo>
                      <a:pt x="94369" y="135568"/>
                      <a:pt x="92412" y="140004"/>
                      <a:pt x="90488" y="144963"/>
                    </a:cubicBezTo>
                    <a:cubicBezTo>
                      <a:pt x="89313" y="147996"/>
                      <a:pt x="90651" y="151356"/>
                      <a:pt x="93586" y="152759"/>
                    </a:cubicBezTo>
                    <a:cubicBezTo>
                      <a:pt x="94477" y="153192"/>
                      <a:pt x="95409" y="153427"/>
                      <a:pt x="96357" y="153427"/>
                    </a:cubicBezTo>
                    <a:cubicBezTo>
                      <a:pt x="97910" y="153427"/>
                      <a:pt x="99505" y="152794"/>
                      <a:pt x="101024" y="151356"/>
                    </a:cubicBezTo>
                    <a:cubicBezTo>
                      <a:pt x="108852" y="143951"/>
                      <a:pt x="116812" y="136416"/>
                      <a:pt x="124641" y="129012"/>
                    </a:cubicBezTo>
                    <a:cubicBezTo>
                      <a:pt x="126174" y="127544"/>
                      <a:pt x="126924" y="125554"/>
                      <a:pt x="126696" y="123564"/>
                    </a:cubicBezTo>
                    <a:cubicBezTo>
                      <a:pt x="126467" y="121542"/>
                      <a:pt x="125228" y="119780"/>
                      <a:pt x="123368" y="118704"/>
                    </a:cubicBezTo>
                    <a:cubicBezTo>
                      <a:pt x="119650" y="116583"/>
                      <a:pt x="115996" y="114430"/>
                      <a:pt x="112278" y="112310"/>
                    </a:cubicBezTo>
                    <a:cubicBezTo>
                      <a:pt x="114300" y="107580"/>
                      <a:pt x="116388" y="102720"/>
                      <a:pt x="118280" y="97827"/>
                    </a:cubicBezTo>
                    <a:cubicBezTo>
                      <a:pt x="118997" y="95935"/>
                      <a:pt x="118769" y="93815"/>
                      <a:pt x="117595" y="92151"/>
                    </a:cubicBezTo>
                    <a:cubicBezTo>
                      <a:pt x="116352" y="90331"/>
                      <a:pt x="114481" y="89431"/>
                      <a:pt x="112544" y="89431"/>
                    </a:cubicBezTo>
                    <a:close/>
                    <a:moveTo>
                      <a:pt x="29978" y="65762"/>
                    </a:moveTo>
                    <a:cubicBezTo>
                      <a:pt x="26944" y="65762"/>
                      <a:pt x="24465" y="68241"/>
                      <a:pt x="24465" y="71274"/>
                    </a:cubicBezTo>
                    <a:lnTo>
                      <a:pt x="24465" y="171515"/>
                    </a:lnTo>
                    <a:cubicBezTo>
                      <a:pt x="24465" y="174549"/>
                      <a:pt x="26944" y="177028"/>
                      <a:pt x="29978" y="177028"/>
                    </a:cubicBezTo>
                    <a:lnTo>
                      <a:pt x="131425" y="177028"/>
                    </a:lnTo>
                    <a:cubicBezTo>
                      <a:pt x="133089" y="177028"/>
                      <a:pt x="134459" y="175658"/>
                      <a:pt x="134459" y="173962"/>
                    </a:cubicBezTo>
                    <a:cubicBezTo>
                      <a:pt x="134459" y="172266"/>
                      <a:pt x="133089" y="170895"/>
                      <a:pt x="131425" y="170895"/>
                    </a:cubicBezTo>
                    <a:lnTo>
                      <a:pt x="30597" y="170895"/>
                    </a:lnTo>
                    <a:lnTo>
                      <a:pt x="30597" y="71894"/>
                    </a:lnTo>
                    <a:lnTo>
                      <a:pt x="178202" y="71894"/>
                    </a:lnTo>
                    <a:lnTo>
                      <a:pt x="178202" y="170895"/>
                    </a:lnTo>
                    <a:lnTo>
                      <a:pt x="143658" y="170895"/>
                    </a:lnTo>
                    <a:cubicBezTo>
                      <a:pt x="141962" y="170895"/>
                      <a:pt x="140592" y="172266"/>
                      <a:pt x="140592" y="173962"/>
                    </a:cubicBezTo>
                    <a:cubicBezTo>
                      <a:pt x="140592" y="175658"/>
                      <a:pt x="141962" y="177028"/>
                      <a:pt x="143658" y="177028"/>
                    </a:cubicBezTo>
                    <a:lnTo>
                      <a:pt x="178789" y="177028"/>
                    </a:lnTo>
                    <a:cubicBezTo>
                      <a:pt x="181823" y="177028"/>
                      <a:pt x="184302" y="174549"/>
                      <a:pt x="184302" y="171515"/>
                    </a:cubicBezTo>
                    <a:lnTo>
                      <a:pt x="184302" y="71274"/>
                    </a:lnTo>
                    <a:cubicBezTo>
                      <a:pt x="184302" y="68241"/>
                      <a:pt x="181823" y="65762"/>
                      <a:pt x="178789" y="65762"/>
                    </a:cubicBezTo>
                    <a:close/>
                    <a:moveTo>
                      <a:pt x="199601" y="189260"/>
                    </a:moveTo>
                    <a:cubicBezTo>
                      <a:pt x="201265" y="189260"/>
                      <a:pt x="202667" y="190630"/>
                      <a:pt x="202667" y="192327"/>
                    </a:cubicBezTo>
                    <a:lnTo>
                      <a:pt x="202667" y="199601"/>
                    </a:lnTo>
                    <a:cubicBezTo>
                      <a:pt x="202667" y="201265"/>
                      <a:pt x="201265" y="202667"/>
                      <a:pt x="199601" y="202667"/>
                    </a:cubicBezTo>
                    <a:lnTo>
                      <a:pt x="9166" y="202667"/>
                    </a:lnTo>
                    <a:cubicBezTo>
                      <a:pt x="7503" y="202667"/>
                      <a:pt x="6133" y="201265"/>
                      <a:pt x="6133" y="199601"/>
                    </a:cubicBezTo>
                    <a:lnTo>
                      <a:pt x="6133" y="192327"/>
                    </a:lnTo>
                    <a:cubicBezTo>
                      <a:pt x="6133" y="190630"/>
                      <a:pt x="7503" y="189260"/>
                      <a:pt x="9166" y="189260"/>
                    </a:cubicBezTo>
                    <a:close/>
                    <a:moveTo>
                      <a:pt x="37415" y="0"/>
                    </a:moveTo>
                    <a:cubicBezTo>
                      <a:pt x="33501" y="0"/>
                      <a:pt x="30304" y="3197"/>
                      <a:pt x="30304" y="7144"/>
                    </a:cubicBezTo>
                    <a:lnTo>
                      <a:pt x="30304" y="16179"/>
                    </a:lnTo>
                    <a:lnTo>
                      <a:pt x="28869" y="16179"/>
                    </a:lnTo>
                    <a:cubicBezTo>
                      <a:pt x="24922" y="16179"/>
                      <a:pt x="21725" y="19376"/>
                      <a:pt x="21725" y="23291"/>
                    </a:cubicBezTo>
                    <a:lnTo>
                      <a:pt x="21725" y="32326"/>
                    </a:lnTo>
                    <a:lnTo>
                      <a:pt x="9166" y="32326"/>
                    </a:lnTo>
                    <a:cubicBezTo>
                      <a:pt x="4110" y="32326"/>
                      <a:pt x="0" y="36469"/>
                      <a:pt x="0" y="41525"/>
                    </a:cubicBezTo>
                    <a:lnTo>
                      <a:pt x="0" y="50496"/>
                    </a:lnTo>
                    <a:cubicBezTo>
                      <a:pt x="0" y="55552"/>
                      <a:pt x="4110" y="59662"/>
                      <a:pt x="9166" y="59662"/>
                    </a:cubicBezTo>
                    <a:lnTo>
                      <a:pt x="12232" y="59662"/>
                    </a:lnTo>
                    <a:lnTo>
                      <a:pt x="12232" y="80995"/>
                    </a:lnTo>
                    <a:cubicBezTo>
                      <a:pt x="12232" y="82691"/>
                      <a:pt x="13602" y="84061"/>
                      <a:pt x="15299" y="84061"/>
                    </a:cubicBezTo>
                    <a:cubicBezTo>
                      <a:pt x="16995" y="84061"/>
                      <a:pt x="18365" y="82691"/>
                      <a:pt x="18365" y="80995"/>
                    </a:cubicBezTo>
                    <a:lnTo>
                      <a:pt x="18365" y="59662"/>
                    </a:lnTo>
                    <a:lnTo>
                      <a:pt x="190435" y="59662"/>
                    </a:lnTo>
                    <a:lnTo>
                      <a:pt x="190435" y="183128"/>
                    </a:lnTo>
                    <a:lnTo>
                      <a:pt x="18365" y="183128"/>
                    </a:lnTo>
                    <a:lnTo>
                      <a:pt x="18365" y="93228"/>
                    </a:lnTo>
                    <a:cubicBezTo>
                      <a:pt x="18365" y="91531"/>
                      <a:pt x="16995" y="90161"/>
                      <a:pt x="15299" y="90161"/>
                    </a:cubicBezTo>
                    <a:cubicBezTo>
                      <a:pt x="13602" y="90161"/>
                      <a:pt x="12232" y="91531"/>
                      <a:pt x="12232" y="93228"/>
                    </a:cubicBezTo>
                    <a:lnTo>
                      <a:pt x="12232" y="183128"/>
                    </a:lnTo>
                    <a:lnTo>
                      <a:pt x="9166" y="183128"/>
                    </a:lnTo>
                    <a:cubicBezTo>
                      <a:pt x="4110" y="183128"/>
                      <a:pt x="0" y="187271"/>
                      <a:pt x="0" y="192327"/>
                    </a:cubicBezTo>
                    <a:lnTo>
                      <a:pt x="0" y="199601"/>
                    </a:lnTo>
                    <a:cubicBezTo>
                      <a:pt x="0" y="204657"/>
                      <a:pt x="4110" y="208767"/>
                      <a:pt x="9166" y="208767"/>
                    </a:cubicBezTo>
                    <a:lnTo>
                      <a:pt x="199601" y="208767"/>
                    </a:lnTo>
                    <a:cubicBezTo>
                      <a:pt x="204657" y="208767"/>
                      <a:pt x="208767" y="204657"/>
                      <a:pt x="208767" y="199601"/>
                    </a:cubicBezTo>
                    <a:lnTo>
                      <a:pt x="208767" y="192327"/>
                    </a:lnTo>
                    <a:cubicBezTo>
                      <a:pt x="208767" y="187271"/>
                      <a:pt x="204657" y="183128"/>
                      <a:pt x="199601" y="183128"/>
                    </a:cubicBezTo>
                    <a:lnTo>
                      <a:pt x="196535" y="183128"/>
                    </a:lnTo>
                    <a:lnTo>
                      <a:pt x="196535" y="59662"/>
                    </a:lnTo>
                    <a:lnTo>
                      <a:pt x="199601" y="59662"/>
                    </a:lnTo>
                    <a:cubicBezTo>
                      <a:pt x="204657" y="59662"/>
                      <a:pt x="208767" y="55552"/>
                      <a:pt x="208767" y="50496"/>
                    </a:cubicBezTo>
                    <a:lnTo>
                      <a:pt x="208767" y="41525"/>
                    </a:lnTo>
                    <a:cubicBezTo>
                      <a:pt x="208767" y="36469"/>
                      <a:pt x="204657" y="32326"/>
                      <a:pt x="199601" y="32326"/>
                    </a:cubicBezTo>
                    <a:lnTo>
                      <a:pt x="187042" y="32326"/>
                    </a:lnTo>
                    <a:lnTo>
                      <a:pt x="187042" y="23291"/>
                    </a:lnTo>
                    <a:cubicBezTo>
                      <a:pt x="187042" y="19376"/>
                      <a:pt x="183846" y="16179"/>
                      <a:pt x="179899" y="16179"/>
                    </a:cubicBezTo>
                    <a:lnTo>
                      <a:pt x="178463" y="16179"/>
                    </a:lnTo>
                    <a:lnTo>
                      <a:pt x="178463" y="7144"/>
                    </a:lnTo>
                    <a:cubicBezTo>
                      <a:pt x="178463" y="3197"/>
                      <a:pt x="175267" y="0"/>
                      <a:pt x="171352" y="0"/>
                    </a:cubicBezTo>
                    <a:lnTo>
                      <a:pt x="154455" y="0"/>
                    </a:lnTo>
                    <a:cubicBezTo>
                      <a:pt x="150508" y="0"/>
                      <a:pt x="147311" y="3197"/>
                      <a:pt x="147311" y="7144"/>
                    </a:cubicBezTo>
                    <a:lnTo>
                      <a:pt x="147311" y="16179"/>
                    </a:lnTo>
                    <a:lnTo>
                      <a:pt x="145876" y="16179"/>
                    </a:lnTo>
                    <a:cubicBezTo>
                      <a:pt x="141962" y="16179"/>
                      <a:pt x="138765" y="19376"/>
                      <a:pt x="138765" y="23291"/>
                    </a:cubicBezTo>
                    <a:lnTo>
                      <a:pt x="138765" y="32326"/>
                    </a:lnTo>
                    <a:lnTo>
                      <a:pt x="70002" y="32326"/>
                    </a:lnTo>
                    <a:lnTo>
                      <a:pt x="70002" y="23291"/>
                    </a:lnTo>
                    <a:cubicBezTo>
                      <a:pt x="70002" y="19376"/>
                      <a:pt x="66805" y="16179"/>
                      <a:pt x="62891" y="16179"/>
                    </a:cubicBezTo>
                    <a:lnTo>
                      <a:pt x="61456" y="16179"/>
                    </a:lnTo>
                    <a:lnTo>
                      <a:pt x="61456" y="7144"/>
                    </a:lnTo>
                    <a:cubicBezTo>
                      <a:pt x="61456" y="3197"/>
                      <a:pt x="58259" y="0"/>
                      <a:pt x="543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27" name="Google Shape;927;p47"/>
          <p:cNvGrpSpPr/>
          <p:nvPr/>
        </p:nvGrpSpPr>
        <p:grpSpPr>
          <a:xfrm>
            <a:off x="3487946" y="192523"/>
            <a:ext cx="1561487" cy="1470313"/>
            <a:chOff x="634683" y="2512355"/>
            <a:chExt cx="1734600" cy="1633500"/>
          </a:xfrm>
        </p:grpSpPr>
        <p:sp>
          <p:nvSpPr>
            <p:cNvPr id="928" name="Google Shape;928;p47"/>
            <p:cNvSpPr/>
            <p:nvPr/>
          </p:nvSpPr>
          <p:spPr>
            <a:xfrm>
              <a:off x="634683" y="2512355"/>
              <a:ext cx="1734600" cy="1633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9" name="Google Shape;929;p47"/>
            <p:cNvGrpSpPr/>
            <p:nvPr/>
          </p:nvGrpSpPr>
          <p:grpSpPr>
            <a:xfrm>
              <a:off x="799817" y="2625514"/>
              <a:ext cx="1404487" cy="1407096"/>
              <a:chOff x="1190625" y="238125"/>
              <a:chExt cx="5219200" cy="5219200"/>
            </a:xfrm>
          </p:grpSpPr>
          <p:sp>
            <p:nvSpPr>
              <p:cNvPr id="930" name="Google Shape;930;p47"/>
              <p:cNvSpPr/>
              <p:nvPr/>
            </p:nvSpPr>
            <p:spPr>
              <a:xfrm>
                <a:off x="2562275" y="4188375"/>
                <a:ext cx="562725" cy="795125"/>
              </a:xfrm>
              <a:custGeom>
                <a:avLst/>
                <a:gdLst/>
                <a:ahLst/>
                <a:cxnLst/>
                <a:rect l="l" t="t" r="r" b="b"/>
                <a:pathLst>
                  <a:path w="22509" h="31805" extrusionOk="0">
                    <a:moveTo>
                      <a:pt x="1" y="1"/>
                    </a:moveTo>
                    <a:lnTo>
                      <a:pt x="1" y="31805"/>
                    </a:lnTo>
                    <a:lnTo>
                      <a:pt x="22508" y="31805"/>
                    </a:lnTo>
                    <a:lnTo>
                      <a:pt x="225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47"/>
              <p:cNvSpPr/>
              <p:nvPr/>
            </p:nvSpPr>
            <p:spPr>
              <a:xfrm>
                <a:off x="1291725" y="1527425"/>
                <a:ext cx="3103000" cy="2813475"/>
              </a:xfrm>
              <a:custGeom>
                <a:avLst/>
                <a:gdLst/>
                <a:ahLst/>
                <a:cxnLst/>
                <a:rect l="l" t="t" r="r" b="b"/>
                <a:pathLst>
                  <a:path w="124120" h="112539" extrusionOk="0">
                    <a:moveTo>
                      <a:pt x="17387" y="0"/>
                    </a:moveTo>
                    <a:cubicBezTo>
                      <a:pt x="10896" y="0"/>
                      <a:pt x="5514" y="5089"/>
                      <a:pt x="5187" y="11580"/>
                    </a:cubicBezTo>
                    <a:lnTo>
                      <a:pt x="392" y="99654"/>
                    </a:lnTo>
                    <a:cubicBezTo>
                      <a:pt x="1" y="106667"/>
                      <a:pt x="5579" y="112539"/>
                      <a:pt x="12592" y="112539"/>
                    </a:cubicBezTo>
                    <a:lnTo>
                      <a:pt x="111528" y="112539"/>
                    </a:lnTo>
                    <a:cubicBezTo>
                      <a:pt x="118541" y="112539"/>
                      <a:pt x="124119" y="106667"/>
                      <a:pt x="123761" y="99654"/>
                    </a:cubicBezTo>
                    <a:lnTo>
                      <a:pt x="118966" y="11580"/>
                    </a:lnTo>
                    <a:cubicBezTo>
                      <a:pt x="118607" y="5089"/>
                      <a:pt x="113257" y="0"/>
                      <a:pt x="1067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47"/>
              <p:cNvSpPr/>
              <p:nvPr/>
            </p:nvSpPr>
            <p:spPr>
              <a:xfrm>
                <a:off x="1962075" y="4983475"/>
                <a:ext cx="1763125" cy="397175"/>
              </a:xfrm>
              <a:custGeom>
                <a:avLst/>
                <a:gdLst/>
                <a:ahLst/>
                <a:cxnLst/>
                <a:rect l="l" t="t" r="r" b="b"/>
                <a:pathLst>
                  <a:path w="70525" h="15887" extrusionOk="0">
                    <a:moveTo>
                      <a:pt x="11711" y="1"/>
                    </a:moveTo>
                    <a:cubicBezTo>
                      <a:pt x="8318" y="1"/>
                      <a:pt x="5317" y="2056"/>
                      <a:pt x="4078" y="5220"/>
                    </a:cubicBezTo>
                    <a:lnTo>
                      <a:pt x="0" y="15887"/>
                    </a:lnTo>
                    <a:lnTo>
                      <a:pt x="70525" y="15887"/>
                    </a:lnTo>
                    <a:lnTo>
                      <a:pt x="66414" y="5220"/>
                    </a:lnTo>
                    <a:cubicBezTo>
                      <a:pt x="65208" y="2056"/>
                      <a:pt x="62174" y="1"/>
                      <a:pt x="588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47"/>
              <p:cNvSpPr/>
              <p:nvPr/>
            </p:nvSpPr>
            <p:spPr>
              <a:xfrm>
                <a:off x="3867900" y="314775"/>
                <a:ext cx="2465250" cy="2465275"/>
              </a:xfrm>
              <a:custGeom>
                <a:avLst/>
                <a:gdLst/>
                <a:ahLst/>
                <a:cxnLst/>
                <a:rect l="l" t="t" r="r" b="b"/>
                <a:pathLst>
                  <a:path w="98610" h="98611" extrusionOk="0">
                    <a:moveTo>
                      <a:pt x="49321" y="0"/>
                    </a:moveTo>
                    <a:cubicBezTo>
                      <a:pt x="43352" y="0"/>
                      <a:pt x="39796" y="11711"/>
                      <a:pt x="34642" y="13864"/>
                    </a:cubicBezTo>
                    <a:cubicBezTo>
                      <a:pt x="33709" y="14251"/>
                      <a:pt x="32610" y="14397"/>
                      <a:pt x="31410" y="14397"/>
                    </a:cubicBezTo>
                    <a:cubicBezTo>
                      <a:pt x="27644" y="14397"/>
                      <a:pt x="22884" y="12953"/>
                      <a:pt x="19131" y="12953"/>
                    </a:cubicBezTo>
                    <a:cubicBezTo>
                      <a:pt x="17223" y="12953"/>
                      <a:pt x="15576" y="13326"/>
                      <a:pt x="14451" y="14451"/>
                    </a:cubicBezTo>
                    <a:cubicBezTo>
                      <a:pt x="10406" y="18496"/>
                      <a:pt x="16082" y="29293"/>
                      <a:pt x="13863" y="34643"/>
                    </a:cubicBezTo>
                    <a:cubicBezTo>
                      <a:pt x="11711" y="39797"/>
                      <a:pt x="0" y="43352"/>
                      <a:pt x="0" y="49322"/>
                    </a:cubicBezTo>
                    <a:cubicBezTo>
                      <a:pt x="0" y="55258"/>
                      <a:pt x="11711" y="58814"/>
                      <a:pt x="13863" y="63968"/>
                    </a:cubicBezTo>
                    <a:cubicBezTo>
                      <a:pt x="16082" y="69317"/>
                      <a:pt x="10406" y="80115"/>
                      <a:pt x="14451" y="84160"/>
                    </a:cubicBezTo>
                    <a:cubicBezTo>
                      <a:pt x="15576" y="85285"/>
                      <a:pt x="17223" y="85658"/>
                      <a:pt x="19131" y="85658"/>
                    </a:cubicBezTo>
                    <a:cubicBezTo>
                      <a:pt x="22884" y="85658"/>
                      <a:pt x="27644" y="84213"/>
                      <a:pt x="31410" y="84213"/>
                    </a:cubicBezTo>
                    <a:cubicBezTo>
                      <a:pt x="32610" y="84213"/>
                      <a:pt x="33709" y="84360"/>
                      <a:pt x="34642" y="84747"/>
                    </a:cubicBezTo>
                    <a:cubicBezTo>
                      <a:pt x="39796" y="86900"/>
                      <a:pt x="43352" y="98610"/>
                      <a:pt x="49321" y="98610"/>
                    </a:cubicBezTo>
                    <a:cubicBezTo>
                      <a:pt x="55258" y="98610"/>
                      <a:pt x="58814" y="86900"/>
                      <a:pt x="63968" y="84747"/>
                    </a:cubicBezTo>
                    <a:cubicBezTo>
                      <a:pt x="64901" y="84360"/>
                      <a:pt x="66000" y="84213"/>
                      <a:pt x="67200" y="84213"/>
                    </a:cubicBezTo>
                    <a:cubicBezTo>
                      <a:pt x="70965" y="84213"/>
                      <a:pt x="75726" y="85658"/>
                      <a:pt x="79479" y="85658"/>
                    </a:cubicBezTo>
                    <a:cubicBezTo>
                      <a:pt x="81387" y="85658"/>
                      <a:pt x="83034" y="85285"/>
                      <a:pt x="84159" y="84160"/>
                    </a:cubicBezTo>
                    <a:cubicBezTo>
                      <a:pt x="88204" y="80115"/>
                      <a:pt x="82528" y="69317"/>
                      <a:pt x="84746" y="63968"/>
                    </a:cubicBezTo>
                    <a:cubicBezTo>
                      <a:pt x="86899" y="58814"/>
                      <a:pt x="98610" y="55258"/>
                      <a:pt x="98610" y="49322"/>
                    </a:cubicBezTo>
                    <a:cubicBezTo>
                      <a:pt x="98610" y="43352"/>
                      <a:pt x="86899" y="39797"/>
                      <a:pt x="84746" y="34643"/>
                    </a:cubicBezTo>
                    <a:cubicBezTo>
                      <a:pt x="82528" y="29293"/>
                      <a:pt x="88204" y="18496"/>
                      <a:pt x="84159" y="14451"/>
                    </a:cubicBezTo>
                    <a:cubicBezTo>
                      <a:pt x="83034" y="13326"/>
                      <a:pt x="81387" y="12953"/>
                      <a:pt x="79479" y="12953"/>
                    </a:cubicBezTo>
                    <a:cubicBezTo>
                      <a:pt x="75726" y="12953"/>
                      <a:pt x="70965" y="14397"/>
                      <a:pt x="67200" y="14397"/>
                    </a:cubicBezTo>
                    <a:cubicBezTo>
                      <a:pt x="66000" y="14397"/>
                      <a:pt x="64901" y="14251"/>
                      <a:pt x="63968" y="13864"/>
                    </a:cubicBezTo>
                    <a:cubicBezTo>
                      <a:pt x="58814" y="11711"/>
                      <a:pt x="55258" y="0"/>
                      <a:pt x="493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47"/>
              <p:cNvSpPr/>
              <p:nvPr/>
            </p:nvSpPr>
            <p:spPr>
              <a:xfrm>
                <a:off x="4621400" y="1068300"/>
                <a:ext cx="958250" cy="958225"/>
              </a:xfrm>
              <a:custGeom>
                <a:avLst/>
                <a:gdLst/>
                <a:ahLst/>
                <a:cxnLst/>
                <a:rect l="l" t="t" r="r" b="b"/>
                <a:pathLst>
                  <a:path w="38330" h="38329" extrusionOk="0">
                    <a:moveTo>
                      <a:pt x="19181" y="0"/>
                    </a:moveTo>
                    <a:cubicBezTo>
                      <a:pt x="8580" y="0"/>
                      <a:pt x="1" y="8579"/>
                      <a:pt x="1" y="19181"/>
                    </a:cubicBezTo>
                    <a:cubicBezTo>
                      <a:pt x="1" y="29749"/>
                      <a:pt x="8580" y="38328"/>
                      <a:pt x="19181" y="38328"/>
                    </a:cubicBezTo>
                    <a:cubicBezTo>
                      <a:pt x="29750" y="38328"/>
                      <a:pt x="38329" y="29749"/>
                      <a:pt x="38329" y="19181"/>
                    </a:cubicBezTo>
                    <a:cubicBezTo>
                      <a:pt x="38329" y="8579"/>
                      <a:pt x="29750" y="0"/>
                      <a:pt x="19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47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56412" y="36241"/>
                    </a:moveTo>
                    <a:cubicBezTo>
                      <a:pt x="165285" y="36241"/>
                      <a:pt x="172526" y="43482"/>
                      <a:pt x="172526" y="52355"/>
                    </a:cubicBezTo>
                    <a:cubicBezTo>
                      <a:pt x="172526" y="61260"/>
                      <a:pt x="165285" y="68502"/>
                      <a:pt x="156412" y="68502"/>
                    </a:cubicBezTo>
                    <a:cubicBezTo>
                      <a:pt x="147507" y="68502"/>
                      <a:pt x="140265" y="61260"/>
                      <a:pt x="140265" y="52355"/>
                    </a:cubicBezTo>
                    <a:cubicBezTo>
                      <a:pt x="140265" y="43482"/>
                      <a:pt x="147507" y="36241"/>
                      <a:pt x="156412" y="36241"/>
                    </a:cubicBezTo>
                    <a:close/>
                    <a:moveTo>
                      <a:pt x="156412" y="30141"/>
                    </a:moveTo>
                    <a:cubicBezTo>
                      <a:pt x="144147" y="30141"/>
                      <a:pt x="134166" y="40122"/>
                      <a:pt x="134166" y="52355"/>
                    </a:cubicBezTo>
                    <a:cubicBezTo>
                      <a:pt x="134166" y="64620"/>
                      <a:pt x="144147" y="74602"/>
                      <a:pt x="156412" y="74602"/>
                    </a:cubicBezTo>
                    <a:cubicBezTo>
                      <a:pt x="168645" y="74602"/>
                      <a:pt x="178626" y="64620"/>
                      <a:pt x="178626" y="52355"/>
                    </a:cubicBezTo>
                    <a:cubicBezTo>
                      <a:pt x="178626" y="40122"/>
                      <a:pt x="168645" y="30141"/>
                      <a:pt x="156412" y="30141"/>
                    </a:cubicBezTo>
                    <a:close/>
                    <a:moveTo>
                      <a:pt x="34740" y="54638"/>
                    </a:moveTo>
                    <a:lnTo>
                      <a:pt x="33566" y="76657"/>
                    </a:lnTo>
                    <a:lnTo>
                      <a:pt x="11547" y="76657"/>
                    </a:lnTo>
                    <a:lnTo>
                      <a:pt x="12265" y="63315"/>
                    </a:lnTo>
                    <a:cubicBezTo>
                      <a:pt x="12526" y="58455"/>
                      <a:pt x="16571" y="54638"/>
                      <a:pt x="21431" y="54638"/>
                    </a:cubicBezTo>
                    <a:close/>
                    <a:moveTo>
                      <a:pt x="63054" y="54638"/>
                    </a:moveTo>
                    <a:lnTo>
                      <a:pt x="63054" y="76657"/>
                    </a:lnTo>
                    <a:lnTo>
                      <a:pt x="39666" y="76657"/>
                    </a:lnTo>
                    <a:lnTo>
                      <a:pt x="40873" y="54638"/>
                    </a:lnTo>
                    <a:close/>
                    <a:moveTo>
                      <a:pt x="91368" y="54638"/>
                    </a:moveTo>
                    <a:lnTo>
                      <a:pt x="92543" y="76657"/>
                    </a:lnTo>
                    <a:lnTo>
                      <a:pt x="69187" y="76657"/>
                    </a:lnTo>
                    <a:lnTo>
                      <a:pt x="69187" y="54638"/>
                    </a:lnTo>
                    <a:close/>
                    <a:moveTo>
                      <a:pt x="156412" y="6100"/>
                    </a:moveTo>
                    <a:cubicBezTo>
                      <a:pt x="158141" y="6100"/>
                      <a:pt x="160457" y="9427"/>
                      <a:pt x="162349" y="12102"/>
                    </a:cubicBezTo>
                    <a:cubicBezTo>
                      <a:pt x="164535" y="15233"/>
                      <a:pt x="166785" y="18463"/>
                      <a:pt x="169884" y="19768"/>
                    </a:cubicBezTo>
                    <a:cubicBezTo>
                      <a:pt x="171242" y="20330"/>
                      <a:pt x="172733" y="20535"/>
                      <a:pt x="174293" y="20535"/>
                    </a:cubicBezTo>
                    <a:cubicBezTo>
                      <a:pt x="176443" y="20535"/>
                      <a:pt x="178725" y="20146"/>
                      <a:pt x="180975" y="19768"/>
                    </a:cubicBezTo>
                    <a:cubicBezTo>
                      <a:pt x="182775" y="19451"/>
                      <a:pt x="184971" y="19075"/>
                      <a:pt x="186668" y="19075"/>
                    </a:cubicBezTo>
                    <a:cubicBezTo>
                      <a:pt x="187770" y="19075"/>
                      <a:pt x="188661" y="19233"/>
                      <a:pt x="189097" y="19670"/>
                    </a:cubicBezTo>
                    <a:cubicBezTo>
                      <a:pt x="190206" y="20779"/>
                      <a:pt x="189521" y="24824"/>
                      <a:pt x="188999" y="27792"/>
                    </a:cubicBezTo>
                    <a:cubicBezTo>
                      <a:pt x="188347" y="31674"/>
                      <a:pt x="187662" y="35654"/>
                      <a:pt x="188999" y="38883"/>
                    </a:cubicBezTo>
                    <a:cubicBezTo>
                      <a:pt x="190304" y="41982"/>
                      <a:pt x="193534" y="44233"/>
                      <a:pt x="196665" y="46418"/>
                    </a:cubicBezTo>
                    <a:cubicBezTo>
                      <a:pt x="199340" y="48310"/>
                      <a:pt x="202635" y="50626"/>
                      <a:pt x="202635" y="52355"/>
                    </a:cubicBezTo>
                    <a:cubicBezTo>
                      <a:pt x="202635" y="54116"/>
                      <a:pt x="199340" y="56432"/>
                      <a:pt x="196665" y="58324"/>
                    </a:cubicBezTo>
                    <a:cubicBezTo>
                      <a:pt x="193534" y="60510"/>
                      <a:pt x="190304" y="62761"/>
                      <a:pt x="188999" y="65860"/>
                    </a:cubicBezTo>
                    <a:cubicBezTo>
                      <a:pt x="187662" y="69089"/>
                      <a:pt x="188347" y="73068"/>
                      <a:pt x="188999" y="76950"/>
                    </a:cubicBezTo>
                    <a:cubicBezTo>
                      <a:pt x="189521" y="79919"/>
                      <a:pt x="190206" y="83964"/>
                      <a:pt x="189097" y="85073"/>
                    </a:cubicBezTo>
                    <a:cubicBezTo>
                      <a:pt x="188661" y="85509"/>
                      <a:pt x="187770" y="85668"/>
                      <a:pt x="186668" y="85668"/>
                    </a:cubicBezTo>
                    <a:cubicBezTo>
                      <a:pt x="184971" y="85668"/>
                      <a:pt x="182775" y="85291"/>
                      <a:pt x="180975" y="84975"/>
                    </a:cubicBezTo>
                    <a:cubicBezTo>
                      <a:pt x="178725" y="84597"/>
                      <a:pt x="176443" y="84208"/>
                      <a:pt x="174293" y="84208"/>
                    </a:cubicBezTo>
                    <a:cubicBezTo>
                      <a:pt x="172733" y="84208"/>
                      <a:pt x="171242" y="84412"/>
                      <a:pt x="169884" y="84975"/>
                    </a:cubicBezTo>
                    <a:cubicBezTo>
                      <a:pt x="166785" y="86280"/>
                      <a:pt x="164535" y="89509"/>
                      <a:pt x="162349" y="92640"/>
                    </a:cubicBezTo>
                    <a:cubicBezTo>
                      <a:pt x="160457" y="95315"/>
                      <a:pt x="158141" y="98610"/>
                      <a:pt x="156380" y="98610"/>
                    </a:cubicBezTo>
                    <a:cubicBezTo>
                      <a:pt x="154651" y="98610"/>
                      <a:pt x="152335" y="95315"/>
                      <a:pt x="150443" y="92640"/>
                    </a:cubicBezTo>
                    <a:cubicBezTo>
                      <a:pt x="148257" y="89509"/>
                      <a:pt x="146007" y="86280"/>
                      <a:pt x="142908" y="84975"/>
                    </a:cubicBezTo>
                    <a:cubicBezTo>
                      <a:pt x="141538" y="84420"/>
                      <a:pt x="140037" y="84224"/>
                      <a:pt x="138471" y="84224"/>
                    </a:cubicBezTo>
                    <a:cubicBezTo>
                      <a:pt x="136351" y="84224"/>
                      <a:pt x="134068" y="84616"/>
                      <a:pt x="131817" y="84975"/>
                    </a:cubicBezTo>
                    <a:cubicBezTo>
                      <a:pt x="130017" y="85291"/>
                      <a:pt x="127821" y="85668"/>
                      <a:pt x="126124" y="85668"/>
                    </a:cubicBezTo>
                    <a:cubicBezTo>
                      <a:pt x="125022" y="85668"/>
                      <a:pt x="124131" y="85509"/>
                      <a:pt x="123695" y="85073"/>
                    </a:cubicBezTo>
                    <a:cubicBezTo>
                      <a:pt x="122585" y="83964"/>
                      <a:pt x="123270" y="79886"/>
                      <a:pt x="123792" y="76950"/>
                    </a:cubicBezTo>
                    <a:cubicBezTo>
                      <a:pt x="124445" y="73068"/>
                      <a:pt x="125130" y="69089"/>
                      <a:pt x="123792" y="65860"/>
                    </a:cubicBezTo>
                    <a:cubicBezTo>
                      <a:pt x="122488" y="62761"/>
                      <a:pt x="119258" y="60510"/>
                      <a:pt x="116127" y="58292"/>
                    </a:cubicBezTo>
                    <a:cubicBezTo>
                      <a:pt x="113452" y="56432"/>
                      <a:pt x="110157" y="54116"/>
                      <a:pt x="110157" y="52355"/>
                    </a:cubicBezTo>
                    <a:cubicBezTo>
                      <a:pt x="110157" y="50626"/>
                      <a:pt x="113452" y="48310"/>
                      <a:pt x="116127" y="46418"/>
                    </a:cubicBezTo>
                    <a:cubicBezTo>
                      <a:pt x="119258" y="44233"/>
                      <a:pt x="122488" y="41982"/>
                      <a:pt x="123792" y="38883"/>
                    </a:cubicBezTo>
                    <a:cubicBezTo>
                      <a:pt x="125130" y="35654"/>
                      <a:pt x="124445" y="31674"/>
                      <a:pt x="123792" y="27792"/>
                    </a:cubicBezTo>
                    <a:cubicBezTo>
                      <a:pt x="123270" y="24824"/>
                      <a:pt x="122585" y="20779"/>
                      <a:pt x="123695" y="19670"/>
                    </a:cubicBezTo>
                    <a:cubicBezTo>
                      <a:pt x="124131" y="19233"/>
                      <a:pt x="125022" y="19075"/>
                      <a:pt x="126124" y="19075"/>
                    </a:cubicBezTo>
                    <a:cubicBezTo>
                      <a:pt x="127821" y="19075"/>
                      <a:pt x="130017" y="19451"/>
                      <a:pt x="131817" y="19768"/>
                    </a:cubicBezTo>
                    <a:cubicBezTo>
                      <a:pt x="134066" y="20146"/>
                      <a:pt x="136349" y="20535"/>
                      <a:pt x="138499" y="20535"/>
                    </a:cubicBezTo>
                    <a:cubicBezTo>
                      <a:pt x="140059" y="20535"/>
                      <a:pt x="141550" y="20330"/>
                      <a:pt x="142908" y="19768"/>
                    </a:cubicBezTo>
                    <a:cubicBezTo>
                      <a:pt x="146007" y="18463"/>
                      <a:pt x="148257" y="15233"/>
                      <a:pt x="150443" y="12102"/>
                    </a:cubicBezTo>
                    <a:cubicBezTo>
                      <a:pt x="152335" y="9427"/>
                      <a:pt x="154651" y="6100"/>
                      <a:pt x="156412" y="6100"/>
                    </a:cubicBezTo>
                    <a:close/>
                    <a:moveTo>
                      <a:pt x="33207" y="82757"/>
                    </a:moveTo>
                    <a:lnTo>
                      <a:pt x="32033" y="104775"/>
                    </a:lnTo>
                    <a:lnTo>
                      <a:pt x="10014" y="104775"/>
                    </a:lnTo>
                    <a:lnTo>
                      <a:pt x="11221" y="82757"/>
                    </a:lnTo>
                    <a:close/>
                    <a:moveTo>
                      <a:pt x="63054" y="82757"/>
                    </a:moveTo>
                    <a:lnTo>
                      <a:pt x="63054" y="104775"/>
                    </a:lnTo>
                    <a:lnTo>
                      <a:pt x="38165" y="104775"/>
                    </a:lnTo>
                    <a:lnTo>
                      <a:pt x="39340" y="82757"/>
                    </a:lnTo>
                    <a:close/>
                    <a:moveTo>
                      <a:pt x="92869" y="82757"/>
                    </a:moveTo>
                    <a:lnTo>
                      <a:pt x="94076" y="104775"/>
                    </a:lnTo>
                    <a:lnTo>
                      <a:pt x="69187" y="104775"/>
                    </a:lnTo>
                    <a:lnTo>
                      <a:pt x="69187" y="82757"/>
                    </a:lnTo>
                    <a:close/>
                    <a:moveTo>
                      <a:pt x="31707" y="110908"/>
                    </a:moveTo>
                    <a:lnTo>
                      <a:pt x="30500" y="132926"/>
                    </a:lnTo>
                    <a:lnTo>
                      <a:pt x="8481" y="132926"/>
                    </a:lnTo>
                    <a:lnTo>
                      <a:pt x="9688" y="110908"/>
                    </a:lnTo>
                    <a:close/>
                    <a:moveTo>
                      <a:pt x="63054" y="110908"/>
                    </a:moveTo>
                    <a:lnTo>
                      <a:pt x="63054" y="132926"/>
                    </a:lnTo>
                    <a:lnTo>
                      <a:pt x="36632" y="132926"/>
                    </a:lnTo>
                    <a:lnTo>
                      <a:pt x="37806" y="110908"/>
                    </a:lnTo>
                    <a:close/>
                    <a:moveTo>
                      <a:pt x="94402" y="110908"/>
                    </a:moveTo>
                    <a:lnTo>
                      <a:pt x="95609" y="132926"/>
                    </a:lnTo>
                    <a:lnTo>
                      <a:pt x="69187" y="132926"/>
                    </a:lnTo>
                    <a:lnTo>
                      <a:pt x="69187" y="110908"/>
                    </a:lnTo>
                    <a:close/>
                    <a:moveTo>
                      <a:pt x="122553" y="110908"/>
                    </a:moveTo>
                    <a:lnTo>
                      <a:pt x="123727" y="132926"/>
                    </a:lnTo>
                    <a:lnTo>
                      <a:pt x="101741" y="132926"/>
                    </a:lnTo>
                    <a:lnTo>
                      <a:pt x="100534" y="110908"/>
                    </a:lnTo>
                    <a:close/>
                    <a:moveTo>
                      <a:pt x="30173" y="139026"/>
                    </a:moveTo>
                    <a:lnTo>
                      <a:pt x="28966" y="161044"/>
                    </a:lnTo>
                    <a:lnTo>
                      <a:pt x="16636" y="161044"/>
                    </a:lnTo>
                    <a:cubicBezTo>
                      <a:pt x="14092" y="161044"/>
                      <a:pt x="11743" y="160033"/>
                      <a:pt x="9982" y="158206"/>
                    </a:cubicBezTo>
                    <a:cubicBezTo>
                      <a:pt x="8220" y="156347"/>
                      <a:pt x="7339" y="153933"/>
                      <a:pt x="7470" y="151389"/>
                    </a:cubicBezTo>
                    <a:lnTo>
                      <a:pt x="8155" y="139026"/>
                    </a:lnTo>
                    <a:close/>
                    <a:moveTo>
                      <a:pt x="63054" y="139026"/>
                    </a:moveTo>
                    <a:lnTo>
                      <a:pt x="63054" y="161044"/>
                    </a:lnTo>
                    <a:lnTo>
                      <a:pt x="35099" y="161044"/>
                    </a:lnTo>
                    <a:lnTo>
                      <a:pt x="36273" y="139026"/>
                    </a:lnTo>
                    <a:close/>
                    <a:moveTo>
                      <a:pt x="95935" y="139026"/>
                    </a:moveTo>
                    <a:lnTo>
                      <a:pt x="97142" y="161044"/>
                    </a:lnTo>
                    <a:lnTo>
                      <a:pt x="69187" y="161044"/>
                    </a:lnTo>
                    <a:lnTo>
                      <a:pt x="69187" y="139026"/>
                    </a:lnTo>
                    <a:close/>
                    <a:moveTo>
                      <a:pt x="124086" y="139026"/>
                    </a:moveTo>
                    <a:lnTo>
                      <a:pt x="124738" y="151389"/>
                    </a:lnTo>
                    <a:cubicBezTo>
                      <a:pt x="124869" y="153933"/>
                      <a:pt x="123988" y="156347"/>
                      <a:pt x="122259" y="158206"/>
                    </a:cubicBezTo>
                    <a:cubicBezTo>
                      <a:pt x="120498" y="160033"/>
                      <a:pt x="118117" y="161044"/>
                      <a:pt x="115572" y="161044"/>
                    </a:cubicBezTo>
                    <a:lnTo>
                      <a:pt x="103274" y="161044"/>
                    </a:lnTo>
                    <a:lnTo>
                      <a:pt x="102068" y="139026"/>
                    </a:lnTo>
                    <a:close/>
                    <a:moveTo>
                      <a:pt x="74308" y="167177"/>
                    </a:moveTo>
                    <a:lnTo>
                      <a:pt x="74308" y="186749"/>
                    </a:lnTo>
                    <a:lnTo>
                      <a:pt x="57900" y="186749"/>
                    </a:lnTo>
                    <a:lnTo>
                      <a:pt x="57900" y="167177"/>
                    </a:lnTo>
                    <a:close/>
                    <a:moveTo>
                      <a:pt x="89672" y="192849"/>
                    </a:moveTo>
                    <a:cubicBezTo>
                      <a:pt x="91760" y="192849"/>
                      <a:pt x="93684" y="194186"/>
                      <a:pt x="94435" y="196143"/>
                    </a:cubicBezTo>
                    <a:lnTo>
                      <a:pt x="96946" y="202635"/>
                    </a:lnTo>
                    <a:lnTo>
                      <a:pt x="35295" y="202635"/>
                    </a:lnTo>
                    <a:lnTo>
                      <a:pt x="37806" y="196143"/>
                    </a:lnTo>
                    <a:cubicBezTo>
                      <a:pt x="38557" y="194186"/>
                      <a:pt x="40481" y="192849"/>
                      <a:pt x="42569" y="192849"/>
                    </a:cubicBezTo>
                    <a:close/>
                    <a:moveTo>
                      <a:pt x="156412" y="0"/>
                    </a:moveTo>
                    <a:cubicBezTo>
                      <a:pt x="151487" y="0"/>
                      <a:pt x="148290" y="4567"/>
                      <a:pt x="145452" y="8579"/>
                    </a:cubicBezTo>
                    <a:cubicBezTo>
                      <a:pt x="143821" y="10895"/>
                      <a:pt x="141994" y="13505"/>
                      <a:pt x="140559" y="14092"/>
                    </a:cubicBezTo>
                    <a:cubicBezTo>
                      <a:pt x="140023" y="14322"/>
                      <a:pt x="139299" y="14412"/>
                      <a:pt x="138467" y="14412"/>
                    </a:cubicBezTo>
                    <a:cubicBezTo>
                      <a:pt x="136819" y="14412"/>
                      <a:pt x="134746" y="14058"/>
                      <a:pt x="132861" y="13733"/>
                    </a:cubicBezTo>
                    <a:cubicBezTo>
                      <a:pt x="130694" y="13362"/>
                      <a:pt x="128400" y="12971"/>
                      <a:pt x="126228" y="12971"/>
                    </a:cubicBezTo>
                    <a:cubicBezTo>
                      <a:pt x="123627" y="12971"/>
                      <a:pt x="121202" y="13533"/>
                      <a:pt x="119389" y="15364"/>
                    </a:cubicBezTo>
                    <a:cubicBezTo>
                      <a:pt x="116029" y="18691"/>
                      <a:pt x="116942" y="24073"/>
                      <a:pt x="117758" y="28803"/>
                    </a:cubicBezTo>
                    <a:cubicBezTo>
                      <a:pt x="118247" y="31674"/>
                      <a:pt x="118802" y="34936"/>
                      <a:pt x="118149" y="36534"/>
                    </a:cubicBezTo>
                    <a:cubicBezTo>
                      <a:pt x="117529" y="37970"/>
                      <a:pt x="114920" y="39796"/>
                      <a:pt x="112636" y="41427"/>
                    </a:cubicBezTo>
                    <a:cubicBezTo>
                      <a:pt x="109766" y="43450"/>
                      <a:pt x="106602" y="45635"/>
                      <a:pt x="105036" y="48506"/>
                    </a:cubicBezTo>
                    <a:lnTo>
                      <a:pt x="21431" y="48506"/>
                    </a:lnTo>
                    <a:cubicBezTo>
                      <a:pt x="13309" y="48506"/>
                      <a:pt x="6589" y="54867"/>
                      <a:pt x="6165" y="62989"/>
                    </a:cubicBezTo>
                    <a:lnTo>
                      <a:pt x="1370" y="151063"/>
                    </a:lnTo>
                    <a:cubicBezTo>
                      <a:pt x="1142" y="155303"/>
                      <a:pt x="2610" y="159315"/>
                      <a:pt x="5545" y="162414"/>
                    </a:cubicBezTo>
                    <a:cubicBezTo>
                      <a:pt x="8449" y="165481"/>
                      <a:pt x="12396" y="167177"/>
                      <a:pt x="16636" y="167177"/>
                    </a:cubicBezTo>
                    <a:lnTo>
                      <a:pt x="51800" y="167177"/>
                    </a:lnTo>
                    <a:lnTo>
                      <a:pt x="51800" y="186749"/>
                    </a:lnTo>
                    <a:lnTo>
                      <a:pt x="42569" y="186749"/>
                    </a:lnTo>
                    <a:cubicBezTo>
                      <a:pt x="37970" y="186749"/>
                      <a:pt x="33762" y="189652"/>
                      <a:pt x="32098" y="193925"/>
                    </a:cubicBezTo>
                    <a:lnTo>
                      <a:pt x="28738" y="202635"/>
                    </a:lnTo>
                    <a:lnTo>
                      <a:pt x="3066" y="202635"/>
                    </a:lnTo>
                    <a:cubicBezTo>
                      <a:pt x="1370" y="202635"/>
                      <a:pt x="0" y="204005"/>
                      <a:pt x="0" y="205701"/>
                    </a:cubicBezTo>
                    <a:cubicBezTo>
                      <a:pt x="0" y="207397"/>
                      <a:pt x="1370" y="208767"/>
                      <a:pt x="3066" y="208767"/>
                    </a:cubicBezTo>
                    <a:lnTo>
                      <a:pt x="129175" y="208767"/>
                    </a:lnTo>
                    <a:cubicBezTo>
                      <a:pt x="130871" y="208767"/>
                      <a:pt x="132241" y="207397"/>
                      <a:pt x="132241" y="205701"/>
                    </a:cubicBezTo>
                    <a:cubicBezTo>
                      <a:pt x="132241" y="204005"/>
                      <a:pt x="130871" y="202635"/>
                      <a:pt x="129175" y="202635"/>
                    </a:cubicBezTo>
                    <a:lnTo>
                      <a:pt x="103470" y="202635"/>
                    </a:lnTo>
                    <a:lnTo>
                      <a:pt x="100143" y="193925"/>
                    </a:lnTo>
                    <a:cubicBezTo>
                      <a:pt x="98479" y="189652"/>
                      <a:pt x="94271" y="186749"/>
                      <a:pt x="89672" y="186749"/>
                    </a:cubicBezTo>
                    <a:lnTo>
                      <a:pt x="80441" y="186749"/>
                    </a:lnTo>
                    <a:lnTo>
                      <a:pt x="80441" y="167177"/>
                    </a:lnTo>
                    <a:lnTo>
                      <a:pt x="115572" y="167177"/>
                    </a:lnTo>
                    <a:cubicBezTo>
                      <a:pt x="119813" y="167177"/>
                      <a:pt x="123760" y="165481"/>
                      <a:pt x="126696" y="162414"/>
                    </a:cubicBezTo>
                    <a:cubicBezTo>
                      <a:pt x="129599" y="159315"/>
                      <a:pt x="131067" y="155303"/>
                      <a:pt x="130838" y="151063"/>
                    </a:cubicBezTo>
                    <a:lnTo>
                      <a:pt x="128066" y="99523"/>
                    </a:lnTo>
                    <a:cubicBezTo>
                      <a:pt x="127970" y="97869"/>
                      <a:pt x="126571" y="96618"/>
                      <a:pt x="124959" y="96618"/>
                    </a:cubicBezTo>
                    <a:cubicBezTo>
                      <a:pt x="124918" y="96618"/>
                      <a:pt x="124877" y="96618"/>
                      <a:pt x="124836" y="96620"/>
                    </a:cubicBezTo>
                    <a:cubicBezTo>
                      <a:pt x="123140" y="96718"/>
                      <a:pt x="121868" y="98153"/>
                      <a:pt x="121933" y="99849"/>
                    </a:cubicBezTo>
                    <a:lnTo>
                      <a:pt x="122227" y="104775"/>
                    </a:lnTo>
                    <a:lnTo>
                      <a:pt x="100208" y="104775"/>
                    </a:lnTo>
                    <a:lnTo>
                      <a:pt x="99001" y="82757"/>
                    </a:lnTo>
                    <a:lnTo>
                      <a:pt x="108037" y="82757"/>
                    </a:lnTo>
                    <a:cubicBezTo>
                      <a:pt x="109701" y="82757"/>
                      <a:pt x="111071" y="81419"/>
                      <a:pt x="111071" y="79723"/>
                    </a:cubicBezTo>
                    <a:cubicBezTo>
                      <a:pt x="111071" y="78027"/>
                      <a:pt x="109701" y="76657"/>
                      <a:pt x="108037" y="76657"/>
                    </a:cubicBezTo>
                    <a:lnTo>
                      <a:pt x="98675" y="76657"/>
                    </a:lnTo>
                    <a:lnTo>
                      <a:pt x="97468" y="54638"/>
                    </a:lnTo>
                    <a:lnTo>
                      <a:pt x="104384" y="54638"/>
                    </a:lnTo>
                    <a:cubicBezTo>
                      <a:pt x="105493" y="58324"/>
                      <a:pt x="109244" y="60934"/>
                      <a:pt x="112604" y="63315"/>
                    </a:cubicBezTo>
                    <a:cubicBezTo>
                      <a:pt x="114920" y="64946"/>
                      <a:pt x="117529" y="66773"/>
                      <a:pt x="118117" y="68208"/>
                    </a:cubicBezTo>
                    <a:cubicBezTo>
                      <a:pt x="118802" y="69807"/>
                      <a:pt x="118247" y="73068"/>
                      <a:pt x="117758" y="75906"/>
                    </a:cubicBezTo>
                    <a:cubicBezTo>
                      <a:pt x="116942" y="80669"/>
                      <a:pt x="116029" y="86051"/>
                      <a:pt x="119389" y="89378"/>
                    </a:cubicBezTo>
                    <a:cubicBezTo>
                      <a:pt x="121202" y="91210"/>
                      <a:pt x="123627" y="91772"/>
                      <a:pt x="126223" y="91772"/>
                    </a:cubicBezTo>
                    <a:cubicBezTo>
                      <a:pt x="128390" y="91772"/>
                      <a:pt x="130676" y="91380"/>
                      <a:pt x="132828" y="91009"/>
                    </a:cubicBezTo>
                    <a:cubicBezTo>
                      <a:pt x="134762" y="90680"/>
                      <a:pt x="136873" y="90321"/>
                      <a:pt x="138533" y="90321"/>
                    </a:cubicBezTo>
                    <a:cubicBezTo>
                      <a:pt x="139338" y="90321"/>
                      <a:pt x="140037" y="90405"/>
                      <a:pt x="140559" y="90618"/>
                    </a:cubicBezTo>
                    <a:cubicBezTo>
                      <a:pt x="141994" y="91238"/>
                      <a:pt x="143821" y="93847"/>
                      <a:pt x="145452" y="96131"/>
                    </a:cubicBezTo>
                    <a:cubicBezTo>
                      <a:pt x="148290" y="100176"/>
                      <a:pt x="151487" y="104742"/>
                      <a:pt x="156380" y="104742"/>
                    </a:cubicBezTo>
                    <a:cubicBezTo>
                      <a:pt x="161305" y="104742"/>
                      <a:pt x="164502" y="100176"/>
                      <a:pt x="167340" y="96163"/>
                    </a:cubicBezTo>
                    <a:cubicBezTo>
                      <a:pt x="168938" y="93847"/>
                      <a:pt x="170798" y="91238"/>
                      <a:pt x="172233" y="90618"/>
                    </a:cubicBezTo>
                    <a:cubicBezTo>
                      <a:pt x="172755" y="90405"/>
                      <a:pt x="173454" y="90321"/>
                      <a:pt x="174257" y="90321"/>
                    </a:cubicBezTo>
                    <a:cubicBezTo>
                      <a:pt x="175916" y="90321"/>
                      <a:pt x="178020" y="90680"/>
                      <a:pt x="179931" y="91009"/>
                    </a:cubicBezTo>
                    <a:cubicBezTo>
                      <a:pt x="182098" y="91380"/>
                      <a:pt x="184392" y="91772"/>
                      <a:pt x="186564" y="91772"/>
                    </a:cubicBezTo>
                    <a:cubicBezTo>
                      <a:pt x="189165" y="91772"/>
                      <a:pt x="191590" y="91210"/>
                      <a:pt x="193403" y="89378"/>
                    </a:cubicBezTo>
                    <a:cubicBezTo>
                      <a:pt x="196763" y="86051"/>
                      <a:pt x="195850" y="80669"/>
                      <a:pt x="195034" y="75906"/>
                    </a:cubicBezTo>
                    <a:cubicBezTo>
                      <a:pt x="194545" y="73068"/>
                      <a:pt x="193990" y="69807"/>
                      <a:pt x="194643" y="68208"/>
                    </a:cubicBezTo>
                    <a:cubicBezTo>
                      <a:pt x="195263" y="66773"/>
                      <a:pt x="197872" y="64946"/>
                      <a:pt x="200155" y="63315"/>
                    </a:cubicBezTo>
                    <a:cubicBezTo>
                      <a:pt x="204200" y="60477"/>
                      <a:pt x="208767" y="57280"/>
                      <a:pt x="208767" y="52355"/>
                    </a:cubicBezTo>
                    <a:cubicBezTo>
                      <a:pt x="208767" y="47462"/>
                      <a:pt x="204200" y="44265"/>
                      <a:pt x="200188" y="41427"/>
                    </a:cubicBezTo>
                    <a:cubicBezTo>
                      <a:pt x="197872" y="39796"/>
                      <a:pt x="195263" y="37970"/>
                      <a:pt x="194675" y="36534"/>
                    </a:cubicBezTo>
                    <a:cubicBezTo>
                      <a:pt x="193990" y="34936"/>
                      <a:pt x="194545" y="31674"/>
                      <a:pt x="195034" y="28803"/>
                    </a:cubicBezTo>
                    <a:cubicBezTo>
                      <a:pt x="195850" y="24073"/>
                      <a:pt x="196763" y="18691"/>
                      <a:pt x="193403" y="15364"/>
                    </a:cubicBezTo>
                    <a:cubicBezTo>
                      <a:pt x="191590" y="13533"/>
                      <a:pt x="189165" y="12971"/>
                      <a:pt x="186569" y="12971"/>
                    </a:cubicBezTo>
                    <a:cubicBezTo>
                      <a:pt x="184402" y="12971"/>
                      <a:pt x="182115" y="13362"/>
                      <a:pt x="179964" y="13733"/>
                    </a:cubicBezTo>
                    <a:cubicBezTo>
                      <a:pt x="178030" y="14063"/>
                      <a:pt x="175919" y="14422"/>
                      <a:pt x="174258" y="14422"/>
                    </a:cubicBezTo>
                    <a:cubicBezTo>
                      <a:pt x="173454" y="14422"/>
                      <a:pt x="172755" y="14337"/>
                      <a:pt x="172233" y="14124"/>
                    </a:cubicBezTo>
                    <a:cubicBezTo>
                      <a:pt x="170798" y="13505"/>
                      <a:pt x="168971" y="10895"/>
                      <a:pt x="167340" y="8579"/>
                    </a:cubicBezTo>
                    <a:cubicBezTo>
                      <a:pt x="164502" y="4567"/>
                      <a:pt x="161305" y="0"/>
                      <a:pt x="1564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6" name="Google Shape;936;p47"/>
          <p:cNvGrpSpPr/>
          <p:nvPr/>
        </p:nvGrpSpPr>
        <p:grpSpPr>
          <a:xfrm>
            <a:off x="3768569" y="1800683"/>
            <a:ext cx="1289728" cy="1542120"/>
            <a:chOff x="2347863" y="2754825"/>
            <a:chExt cx="1727700" cy="2065800"/>
          </a:xfrm>
        </p:grpSpPr>
        <p:sp>
          <p:nvSpPr>
            <p:cNvPr id="937" name="Google Shape;937;p47"/>
            <p:cNvSpPr/>
            <p:nvPr/>
          </p:nvSpPr>
          <p:spPr>
            <a:xfrm>
              <a:off x="2347863" y="2754825"/>
              <a:ext cx="1727700" cy="2065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38" name="Google Shape;938;p47"/>
            <p:cNvGrpSpPr/>
            <p:nvPr/>
          </p:nvGrpSpPr>
          <p:grpSpPr>
            <a:xfrm>
              <a:off x="2476667" y="3001965"/>
              <a:ext cx="1470091" cy="1571501"/>
              <a:chOff x="1363500" y="238125"/>
              <a:chExt cx="4882400" cy="5219200"/>
            </a:xfrm>
          </p:grpSpPr>
          <p:sp>
            <p:nvSpPr>
              <p:cNvPr id="939" name="Google Shape;939;p47"/>
              <p:cNvSpPr/>
              <p:nvPr/>
            </p:nvSpPr>
            <p:spPr>
              <a:xfrm>
                <a:off x="1382250" y="641775"/>
                <a:ext cx="4457525" cy="4738875"/>
              </a:xfrm>
              <a:custGeom>
                <a:avLst/>
                <a:gdLst/>
                <a:ahLst/>
                <a:cxnLst/>
                <a:rect l="l" t="t" r="r" b="b"/>
                <a:pathLst>
                  <a:path w="178301" h="189555" extrusionOk="0">
                    <a:moveTo>
                      <a:pt x="65828" y="1"/>
                    </a:moveTo>
                    <a:lnTo>
                      <a:pt x="65828" y="46125"/>
                    </a:lnTo>
                    <a:cubicBezTo>
                      <a:pt x="65828" y="50170"/>
                      <a:pt x="64849" y="54182"/>
                      <a:pt x="62957" y="57803"/>
                    </a:cubicBezTo>
                    <a:lnTo>
                      <a:pt x="4502" y="170635"/>
                    </a:lnTo>
                    <a:cubicBezTo>
                      <a:pt x="1" y="179345"/>
                      <a:pt x="6557" y="189555"/>
                      <a:pt x="16637" y="189555"/>
                    </a:cubicBezTo>
                    <a:lnTo>
                      <a:pt x="161469" y="189555"/>
                    </a:lnTo>
                    <a:cubicBezTo>
                      <a:pt x="171777" y="189555"/>
                      <a:pt x="178301" y="178921"/>
                      <a:pt x="173343" y="170211"/>
                    </a:cubicBezTo>
                    <a:lnTo>
                      <a:pt x="109767" y="58162"/>
                    </a:lnTo>
                    <a:cubicBezTo>
                      <a:pt x="107581" y="54313"/>
                      <a:pt x="106439" y="49974"/>
                      <a:pt x="106439" y="45603"/>
                    </a:cubicBezTo>
                    <a:lnTo>
                      <a:pt x="10643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47"/>
              <p:cNvSpPr/>
              <p:nvPr/>
            </p:nvSpPr>
            <p:spPr>
              <a:xfrm>
                <a:off x="2773500" y="641775"/>
                <a:ext cx="1547825" cy="1797400"/>
              </a:xfrm>
              <a:custGeom>
                <a:avLst/>
                <a:gdLst/>
                <a:ahLst/>
                <a:cxnLst/>
                <a:rect l="l" t="t" r="r" b="b"/>
                <a:pathLst>
                  <a:path w="61913" h="71896" extrusionOk="0">
                    <a:moveTo>
                      <a:pt x="10178" y="1"/>
                    </a:moveTo>
                    <a:lnTo>
                      <a:pt x="10178" y="46125"/>
                    </a:lnTo>
                    <a:cubicBezTo>
                      <a:pt x="10178" y="50203"/>
                      <a:pt x="9232" y="54182"/>
                      <a:pt x="7307" y="57771"/>
                    </a:cubicBezTo>
                    <a:lnTo>
                      <a:pt x="0" y="71895"/>
                    </a:lnTo>
                    <a:lnTo>
                      <a:pt x="61913" y="71895"/>
                    </a:lnTo>
                    <a:lnTo>
                      <a:pt x="54117" y="58162"/>
                    </a:lnTo>
                    <a:cubicBezTo>
                      <a:pt x="51964" y="54313"/>
                      <a:pt x="50789" y="50007"/>
                      <a:pt x="50789" y="45603"/>
                    </a:cubicBezTo>
                    <a:lnTo>
                      <a:pt x="5078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47"/>
              <p:cNvSpPr/>
              <p:nvPr/>
            </p:nvSpPr>
            <p:spPr>
              <a:xfrm>
                <a:off x="2181450" y="4563500"/>
                <a:ext cx="338450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3082" extrusionOk="0">
                    <a:moveTo>
                      <a:pt x="6752" y="1"/>
                    </a:moveTo>
                    <a:cubicBezTo>
                      <a:pt x="3034" y="1"/>
                      <a:pt x="0" y="2937"/>
                      <a:pt x="0" y="6557"/>
                    </a:cubicBezTo>
                    <a:cubicBezTo>
                      <a:pt x="0" y="10146"/>
                      <a:pt x="3034" y="13081"/>
                      <a:pt x="6752" y="13081"/>
                    </a:cubicBezTo>
                    <a:cubicBezTo>
                      <a:pt x="10504" y="13081"/>
                      <a:pt x="13537" y="10146"/>
                      <a:pt x="13537" y="6557"/>
                    </a:cubicBezTo>
                    <a:cubicBezTo>
                      <a:pt x="13537" y="2937"/>
                      <a:pt x="10504" y="1"/>
                      <a:pt x="67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47"/>
              <p:cNvSpPr/>
              <p:nvPr/>
            </p:nvSpPr>
            <p:spPr>
              <a:xfrm>
                <a:off x="4382475" y="4727425"/>
                <a:ext cx="338450" cy="326225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3049" extrusionOk="0">
                    <a:moveTo>
                      <a:pt x="6752" y="0"/>
                    </a:moveTo>
                    <a:cubicBezTo>
                      <a:pt x="3034" y="0"/>
                      <a:pt x="0" y="2904"/>
                      <a:pt x="0" y="6524"/>
                    </a:cubicBezTo>
                    <a:cubicBezTo>
                      <a:pt x="0" y="10145"/>
                      <a:pt x="3034" y="13048"/>
                      <a:pt x="6752" y="13048"/>
                    </a:cubicBezTo>
                    <a:cubicBezTo>
                      <a:pt x="10504" y="13048"/>
                      <a:pt x="13537" y="10145"/>
                      <a:pt x="13537" y="6524"/>
                    </a:cubicBezTo>
                    <a:cubicBezTo>
                      <a:pt x="13537" y="2904"/>
                      <a:pt x="10504" y="0"/>
                      <a:pt x="67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47"/>
              <p:cNvSpPr/>
              <p:nvPr/>
            </p:nvSpPr>
            <p:spPr>
              <a:xfrm>
                <a:off x="3617525" y="3810000"/>
                <a:ext cx="338450" cy="326200"/>
              </a:xfrm>
              <a:custGeom>
                <a:avLst/>
                <a:gdLst/>
                <a:ahLst/>
                <a:cxnLst/>
                <a:rect l="l" t="t" r="r" b="b"/>
                <a:pathLst>
                  <a:path w="13538" h="13048" extrusionOk="0">
                    <a:moveTo>
                      <a:pt x="6786" y="0"/>
                    </a:moveTo>
                    <a:cubicBezTo>
                      <a:pt x="3034" y="0"/>
                      <a:pt x="1" y="2903"/>
                      <a:pt x="1" y="6524"/>
                    </a:cubicBezTo>
                    <a:cubicBezTo>
                      <a:pt x="1" y="10145"/>
                      <a:pt x="3034" y="13048"/>
                      <a:pt x="6786" y="13048"/>
                    </a:cubicBezTo>
                    <a:cubicBezTo>
                      <a:pt x="10504" y="13048"/>
                      <a:pt x="13538" y="10145"/>
                      <a:pt x="13538" y="6524"/>
                    </a:cubicBezTo>
                    <a:cubicBezTo>
                      <a:pt x="13538" y="2903"/>
                      <a:pt x="10504" y="0"/>
                      <a:pt x="6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47"/>
              <p:cNvSpPr/>
              <p:nvPr/>
            </p:nvSpPr>
            <p:spPr>
              <a:xfrm>
                <a:off x="2858300" y="314775"/>
                <a:ext cx="1354575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54183" h="13081" extrusionOk="0">
                    <a:moveTo>
                      <a:pt x="6525" y="0"/>
                    </a:moveTo>
                    <a:cubicBezTo>
                      <a:pt x="2936" y="0"/>
                      <a:pt x="1" y="2903"/>
                      <a:pt x="1" y="6524"/>
                    </a:cubicBezTo>
                    <a:cubicBezTo>
                      <a:pt x="1" y="10145"/>
                      <a:pt x="2936" y="13081"/>
                      <a:pt x="6525" y="13081"/>
                    </a:cubicBezTo>
                    <a:lnTo>
                      <a:pt x="47658" y="13081"/>
                    </a:lnTo>
                    <a:cubicBezTo>
                      <a:pt x="51246" y="13081"/>
                      <a:pt x="54182" y="10145"/>
                      <a:pt x="54182" y="6524"/>
                    </a:cubicBezTo>
                    <a:cubicBezTo>
                      <a:pt x="54182" y="2903"/>
                      <a:pt x="51246" y="0"/>
                      <a:pt x="476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47"/>
              <p:cNvSpPr/>
              <p:nvPr/>
            </p:nvSpPr>
            <p:spPr>
              <a:xfrm>
                <a:off x="3876850" y="1540450"/>
                <a:ext cx="2369050" cy="2158450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38" extrusionOk="0">
                    <a:moveTo>
                      <a:pt x="47397" y="1"/>
                    </a:moveTo>
                    <a:cubicBezTo>
                      <a:pt x="36348" y="1"/>
                      <a:pt x="25298" y="4209"/>
                      <a:pt x="16865" y="12625"/>
                    </a:cubicBezTo>
                    <a:cubicBezTo>
                      <a:pt x="1" y="29489"/>
                      <a:pt x="1" y="56825"/>
                      <a:pt x="16865" y="73689"/>
                    </a:cubicBezTo>
                    <a:cubicBezTo>
                      <a:pt x="25298" y="82121"/>
                      <a:pt x="36348" y="86338"/>
                      <a:pt x="47397" y="86338"/>
                    </a:cubicBezTo>
                    <a:cubicBezTo>
                      <a:pt x="58447" y="86338"/>
                      <a:pt x="69497" y="82121"/>
                      <a:pt x="77930" y="73689"/>
                    </a:cubicBezTo>
                    <a:cubicBezTo>
                      <a:pt x="94762" y="56825"/>
                      <a:pt x="94762" y="29489"/>
                      <a:pt x="77930" y="12625"/>
                    </a:cubicBezTo>
                    <a:cubicBezTo>
                      <a:pt x="69497" y="4209"/>
                      <a:pt x="58447" y="1"/>
                      <a:pt x="473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47"/>
              <p:cNvSpPr/>
              <p:nvPr/>
            </p:nvSpPr>
            <p:spPr>
              <a:xfrm>
                <a:off x="4559425" y="1886225"/>
                <a:ext cx="1007175" cy="1466550"/>
              </a:xfrm>
              <a:custGeom>
                <a:avLst/>
                <a:gdLst/>
                <a:ahLst/>
                <a:cxnLst/>
                <a:rect l="l" t="t" r="r" b="b"/>
                <a:pathLst>
                  <a:path w="40287" h="58662" extrusionOk="0">
                    <a:moveTo>
                      <a:pt x="28106" y="0"/>
                    </a:moveTo>
                    <a:cubicBezTo>
                      <a:pt x="28089" y="0"/>
                      <a:pt x="28071" y="1"/>
                      <a:pt x="28054" y="1"/>
                    </a:cubicBezTo>
                    <a:cubicBezTo>
                      <a:pt x="27206" y="33"/>
                      <a:pt x="26390" y="523"/>
                      <a:pt x="25640" y="1208"/>
                    </a:cubicBezTo>
                    <a:cubicBezTo>
                      <a:pt x="17713" y="8775"/>
                      <a:pt x="9721" y="16311"/>
                      <a:pt x="1730" y="23878"/>
                    </a:cubicBezTo>
                    <a:cubicBezTo>
                      <a:pt x="1" y="25509"/>
                      <a:pt x="229" y="28054"/>
                      <a:pt x="2284" y="29261"/>
                    </a:cubicBezTo>
                    <a:cubicBezTo>
                      <a:pt x="6655" y="31936"/>
                      <a:pt x="11157" y="34447"/>
                      <a:pt x="15626" y="36992"/>
                    </a:cubicBezTo>
                    <a:cubicBezTo>
                      <a:pt x="15887" y="37155"/>
                      <a:pt x="16017" y="37285"/>
                      <a:pt x="15854" y="37611"/>
                    </a:cubicBezTo>
                    <a:cubicBezTo>
                      <a:pt x="14419" y="41037"/>
                      <a:pt x="12983" y="44494"/>
                      <a:pt x="11548" y="47919"/>
                    </a:cubicBezTo>
                    <a:cubicBezTo>
                      <a:pt x="10667" y="50040"/>
                      <a:pt x="9754" y="52160"/>
                      <a:pt x="8939" y="54313"/>
                    </a:cubicBezTo>
                    <a:cubicBezTo>
                      <a:pt x="8319" y="55879"/>
                      <a:pt x="9036" y="57607"/>
                      <a:pt x="10537" y="58325"/>
                    </a:cubicBezTo>
                    <a:cubicBezTo>
                      <a:pt x="11007" y="58549"/>
                      <a:pt x="11472" y="58661"/>
                      <a:pt x="11936" y="58661"/>
                    </a:cubicBezTo>
                    <a:cubicBezTo>
                      <a:pt x="12824" y="58661"/>
                      <a:pt x="13703" y="58248"/>
                      <a:pt x="14582" y="57412"/>
                    </a:cubicBezTo>
                    <a:cubicBezTo>
                      <a:pt x="22541" y="49877"/>
                      <a:pt x="30533" y="42341"/>
                      <a:pt x="38492" y="34774"/>
                    </a:cubicBezTo>
                    <a:cubicBezTo>
                      <a:pt x="40286" y="33077"/>
                      <a:pt x="39960" y="30533"/>
                      <a:pt x="37774" y="29293"/>
                    </a:cubicBezTo>
                    <a:cubicBezTo>
                      <a:pt x="33371" y="26749"/>
                      <a:pt x="29000" y="24205"/>
                      <a:pt x="24596" y="21660"/>
                    </a:cubicBezTo>
                    <a:cubicBezTo>
                      <a:pt x="24335" y="21497"/>
                      <a:pt x="24237" y="21367"/>
                      <a:pt x="24368" y="21041"/>
                    </a:cubicBezTo>
                    <a:cubicBezTo>
                      <a:pt x="26716" y="15495"/>
                      <a:pt x="29130" y="9950"/>
                      <a:pt x="31283" y="4339"/>
                    </a:cubicBezTo>
                    <a:cubicBezTo>
                      <a:pt x="32093" y="2234"/>
                      <a:pt x="30523" y="0"/>
                      <a:pt x="28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47"/>
              <p:cNvSpPr/>
              <p:nvPr/>
            </p:nvSpPr>
            <p:spPr>
              <a:xfrm>
                <a:off x="1363500" y="238125"/>
                <a:ext cx="48546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94187" h="208768" extrusionOk="0">
                    <a:moveTo>
                      <a:pt x="107450" y="6133"/>
                    </a:moveTo>
                    <a:cubicBezTo>
                      <a:pt x="109342" y="6133"/>
                      <a:pt x="110908" y="7666"/>
                      <a:pt x="110908" y="9590"/>
                    </a:cubicBezTo>
                    <a:cubicBezTo>
                      <a:pt x="110908" y="11515"/>
                      <a:pt x="109342" y="13081"/>
                      <a:pt x="107450" y="13081"/>
                    </a:cubicBezTo>
                    <a:lnTo>
                      <a:pt x="82920" y="13081"/>
                    </a:lnTo>
                    <a:cubicBezTo>
                      <a:pt x="81224" y="13081"/>
                      <a:pt x="79854" y="14451"/>
                      <a:pt x="79854" y="16147"/>
                    </a:cubicBezTo>
                    <a:cubicBezTo>
                      <a:pt x="79854" y="17810"/>
                      <a:pt x="81224" y="19180"/>
                      <a:pt x="82920" y="19180"/>
                    </a:cubicBezTo>
                    <a:lnTo>
                      <a:pt x="104156" y="19180"/>
                    </a:lnTo>
                    <a:lnTo>
                      <a:pt x="104156" y="61749"/>
                    </a:lnTo>
                    <a:cubicBezTo>
                      <a:pt x="104156" y="65957"/>
                      <a:pt x="105102" y="70133"/>
                      <a:pt x="106928" y="73949"/>
                    </a:cubicBezTo>
                    <a:cubicBezTo>
                      <a:pt x="105134" y="77407"/>
                      <a:pt x="103732" y="81093"/>
                      <a:pt x="102851" y="84975"/>
                    </a:cubicBezTo>
                    <a:lnTo>
                      <a:pt x="61424" y="84975"/>
                    </a:lnTo>
                    <a:lnTo>
                      <a:pt x="66414" y="75352"/>
                    </a:lnTo>
                    <a:cubicBezTo>
                      <a:pt x="68502" y="71307"/>
                      <a:pt x="69611" y="66773"/>
                      <a:pt x="69611" y="62271"/>
                    </a:cubicBezTo>
                    <a:lnTo>
                      <a:pt x="69611" y="19180"/>
                    </a:lnTo>
                    <a:lnTo>
                      <a:pt x="70688" y="19180"/>
                    </a:lnTo>
                    <a:cubicBezTo>
                      <a:pt x="72384" y="19180"/>
                      <a:pt x="73754" y="17810"/>
                      <a:pt x="73754" y="16147"/>
                    </a:cubicBezTo>
                    <a:cubicBezTo>
                      <a:pt x="73754" y="14451"/>
                      <a:pt x="72384" y="13081"/>
                      <a:pt x="70688" y="13081"/>
                    </a:cubicBezTo>
                    <a:lnTo>
                      <a:pt x="66317" y="13081"/>
                    </a:lnTo>
                    <a:cubicBezTo>
                      <a:pt x="64425" y="13081"/>
                      <a:pt x="62859" y="11515"/>
                      <a:pt x="62859" y="9590"/>
                    </a:cubicBezTo>
                    <a:cubicBezTo>
                      <a:pt x="62859" y="7666"/>
                      <a:pt x="64425" y="6133"/>
                      <a:pt x="66317" y="6133"/>
                    </a:cubicBezTo>
                    <a:close/>
                    <a:moveTo>
                      <a:pt x="156054" y="68991"/>
                    </a:moveTo>
                    <a:cubicBezTo>
                      <a:pt x="156217" y="69024"/>
                      <a:pt x="156282" y="69121"/>
                      <a:pt x="156282" y="69154"/>
                    </a:cubicBezTo>
                    <a:cubicBezTo>
                      <a:pt x="154129" y="74732"/>
                      <a:pt x="151715" y="80277"/>
                      <a:pt x="149399" y="85758"/>
                    </a:cubicBezTo>
                    <a:cubicBezTo>
                      <a:pt x="148649" y="87486"/>
                      <a:pt x="149269" y="89281"/>
                      <a:pt x="150900" y="90227"/>
                    </a:cubicBezTo>
                    <a:cubicBezTo>
                      <a:pt x="155304" y="92771"/>
                      <a:pt x="159707" y="95315"/>
                      <a:pt x="164078" y="97860"/>
                    </a:cubicBezTo>
                    <a:cubicBezTo>
                      <a:pt x="164535" y="98121"/>
                      <a:pt x="164568" y="98153"/>
                      <a:pt x="164209" y="98479"/>
                    </a:cubicBezTo>
                    <a:cubicBezTo>
                      <a:pt x="157783" y="104612"/>
                      <a:pt x="140331" y="121313"/>
                      <a:pt x="139777" y="121509"/>
                    </a:cubicBezTo>
                    <a:cubicBezTo>
                      <a:pt x="139711" y="121509"/>
                      <a:pt x="139581" y="121444"/>
                      <a:pt x="139613" y="121346"/>
                    </a:cubicBezTo>
                    <a:cubicBezTo>
                      <a:pt x="141799" y="115670"/>
                      <a:pt x="144050" y="110581"/>
                      <a:pt x="146496" y="104742"/>
                    </a:cubicBezTo>
                    <a:cubicBezTo>
                      <a:pt x="147116" y="103307"/>
                      <a:pt x="146888" y="101350"/>
                      <a:pt x="144963" y="100273"/>
                    </a:cubicBezTo>
                    <a:cubicBezTo>
                      <a:pt x="140559" y="97729"/>
                      <a:pt x="136090" y="95217"/>
                      <a:pt x="131687" y="92575"/>
                    </a:cubicBezTo>
                    <a:cubicBezTo>
                      <a:pt x="131361" y="92379"/>
                      <a:pt x="131393" y="92282"/>
                      <a:pt x="131687" y="92021"/>
                    </a:cubicBezTo>
                    <a:cubicBezTo>
                      <a:pt x="136351" y="87584"/>
                      <a:pt x="154227" y="70165"/>
                      <a:pt x="156054" y="68991"/>
                    </a:cubicBezTo>
                    <a:close/>
                    <a:moveTo>
                      <a:pt x="156224" y="62900"/>
                    </a:moveTo>
                    <a:cubicBezTo>
                      <a:pt x="154535" y="62900"/>
                      <a:pt x="152800" y="63579"/>
                      <a:pt x="151389" y="64914"/>
                    </a:cubicBezTo>
                    <a:cubicBezTo>
                      <a:pt x="143365" y="72547"/>
                      <a:pt x="135438" y="80017"/>
                      <a:pt x="127479" y="87584"/>
                    </a:cubicBezTo>
                    <a:cubicBezTo>
                      <a:pt x="125913" y="89020"/>
                      <a:pt x="125163" y="91009"/>
                      <a:pt x="125391" y="92999"/>
                    </a:cubicBezTo>
                    <a:cubicBezTo>
                      <a:pt x="125587" y="94989"/>
                      <a:pt x="126729" y="96751"/>
                      <a:pt x="128523" y="97827"/>
                    </a:cubicBezTo>
                    <a:cubicBezTo>
                      <a:pt x="132339" y="100110"/>
                      <a:pt x="136188" y="102296"/>
                      <a:pt x="140005" y="104449"/>
                    </a:cubicBezTo>
                    <a:cubicBezTo>
                      <a:pt x="137819" y="109635"/>
                      <a:pt x="135862" y="114072"/>
                      <a:pt x="133905" y="119128"/>
                    </a:cubicBezTo>
                    <a:cubicBezTo>
                      <a:pt x="132731" y="122194"/>
                      <a:pt x="134068" y="125554"/>
                      <a:pt x="137036" y="126989"/>
                    </a:cubicBezTo>
                    <a:cubicBezTo>
                      <a:pt x="137927" y="127422"/>
                      <a:pt x="138864" y="127658"/>
                      <a:pt x="139818" y="127658"/>
                    </a:cubicBezTo>
                    <a:cubicBezTo>
                      <a:pt x="141380" y="127658"/>
                      <a:pt x="142987" y="127025"/>
                      <a:pt x="144506" y="125586"/>
                    </a:cubicBezTo>
                    <a:cubicBezTo>
                      <a:pt x="152433" y="118019"/>
                      <a:pt x="160490" y="110451"/>
                      <a:pt x="168417" y="102916"/>
                    </a:cubicBezTo>
                    <a:cubicBezTo>
                      <a:pt x="169983" y="101448"/>
                      <a:pt x="170733" y="99458"/>
                      <a:pt x="170504" y="97468"/>
                    </a:cubicBezTo>
                    <a:cubicBezTo>
                      <a:pt x="170276" y="95446"/>
                      <a:pt x="169037" y="93652"/>
                      <a:pt x="167145" y="92543"/>
                    </a:cubicBezTo>
                    <a:cubicBezTo>
                      <a:pt x="163393" y="90390"/>
                      <a:pt x="159642" y="88237"/>
                      <a:pt x="155891" y="86051"/>
                    </a:cubicBezTo>
                    <a:cubicBezTo>
                      <a:pt x="157946" y="81256"/>
                      <a:pt x="160066" y="76298"/>
                      <a:pt x="161991" y="71372"/>
                    </a:cubicBezTo>
                    <a:cubicBezTo>
                      <a:pt x="162708" y="69448"/>
                      <a:pt x="162480" y="67327"/>
                      <a:pt x="161306" y="65631"/>
                    </a:cubicBezTo>
                    <a:cubicBezTo>
                      <a:pt x="160049" y="63799"/>
                      <a:pt x="158167" y="62900"/>
                      <a:pt x="156224" y="62900"/>
                    </a:cubicBezTo>
                    <a:close/>
                    <a:moveTo>
                      <a:pt x="147931" y="55128"/>
                    </a:moveTo>
                    <a:cubicBezTo>
                      <a:pt x="170080" y="55128"/>
                      <a:pt x="188054" y="73134"/>
                      <a:pt x="188054" y="95250"/>
                    </a:cubicBezTo>
                    <a:cubicBezTo>
                      <a:pt x="188054" y="117366"/>
                      <a:pt x="170080" y="135372"/>
                      <a:pt x="147931" y="135372"/>
                    </a:cubicBezTo>
                    <a:cubicBezTo>
                      <a:pt x="125815" y="135372"/>
                      <a:pt x="107842" y="117366"/>
                      <a:pt x="107842" y="95250"/>
                    </a:cubicBezTo>
                    <a:cubicBezTo>
                      <a:pt x="107842" y="73134"/>
                      <a:pt x="125815" y="55128"/>
                      <a:pt x="147931" y="55128"/>
                    </a:cubicBezTo>
                    <a:close/>
                    <a:moveTo>
                      <a:pt x="46386" y="143723"/>
                    </a:moveTo>
                    <a:cubicBezTo>
                      <a:pt x="44690" y="143723"/>
                      <a:pt x="43320" y="145093"/>
                      <a:pt x="43320" y="146789"/>
                    </a:cubicBezTo>
                    <a:cubicBezTo>
                      <a:pt x="43320" y="148486"/>
                      <a:pt x="44690" y="149856"/>
                      <a:pt x="46386" y="149856"/>
                    </a:cubicBezTo>
                    <a:cubicBezTo>
                      <a:pt x="48049" y="149856"/>
                      <a:pt x="49420" y="148486"/>
                      <a:pt x="49420" y="146789"/>
                    </a:cubicBezTo>
                    <a:cubicBezTo>
                      <a:pt x="49420" y="145093"/>
                      <a:pt x="48049" y="143723"/>
                      <a:pt x="46386" y="143723"/>
                    </a:cubicBezTo>
                    <a:close/>
                    <a:moveTo>
                      <a:pt x="96947" y="145909"/>
                    </a:moveTo>
                    <a:cubicBezTo>
                      <a:pt x="98969" y="145909"/>
                      <a:pt x="100665" y="147474"/>
                      <a:pt x="100665" y="149399"/>
                    </a:cubicBezTo>
                    <a:cubicBezTo>
                      <a:pt x="100665" y="151324"/>
                      <a:pt x="98969" y="152889"/>
                      <a:pt x="96947" y="152889"/>
                    </a:cubicBezTo>
                    <a:cubicBezTo>
                      <a:pt x="94892" y="152889"/>
                      <a:pt x="93228" y="151324"/>
                      <a:pt x="93228" y="149399"/>
                    </a:cubicBezTo>
                    <a:cubicBezTo>
                      <a:pt x="93228" y="147474"/>
                      <a:pt x="94892" y="145909"/>
                      <a:pt x="96947" y="145909"/>
                    </a:cubicBezTo>
                    <a:close/>
                    <a:moveTo>
                      <a:pt x="96947" y="139809"/>
                    </a:moveTo>
                    <a:cubicBezTo>
                      <a:pt x="91499" y="139809"/>
                      <a:pt x="87095" y="144115"/>
                      <a:pt x="87095" y="149399"/>
                    </a:cubicBezTo>
                    <a:cubicBezTo>
                      <a:pt x="87095" y="154683"/>
                      <a:pt x="91499" y="158989"/>
                      <a:pt x="96947" y="158989"/>
                    </a:cubicBezTo>
                    <a:cubicBezTo>
                      <a:pt x="102362" y="158989"/>
                      <a:pt x="106765" y="154683"/>
                      <a:pt x="106765" y="149399"/>
                    </a:cubicBezTo>
                    <a:cubicBezTo>
                      <a:pt x="106765" y="144115"/>
                      <a:pt x="102362" y="139809"/>
                      <a:pt x="96947" y="139809"/>
                    </a:cubicBezTo>
                    <a:close/>
                    <a:moveTo>
                      <a:pt x="138113" y="162088"/>
                    </a:moveTo>
                    <a:cubicBezTo>
                      <a:pt x="136417" y="162088"/>
                      <a:pt x="135047" y="163458"/>
                      <a:pt x="135047" y="165154"/>
                    </a:cubicBezTo>
                    <a:cubicBezTo>
                      <a:pt x="135047" y="166818"/>
                      <a:pt x="136417" y="168188"/>
                      <a:pt x="138113" y="168188"/>
                    </a:cubicBezTo>
                    <a:cubicBezTo>
                      <a:pt x="139809" y="168188"/>
                      <a:pt x="141179" y="166818"/>
                      <a:pt x="141179" y="165154"/>
                    </a:cubicBezTo>
                    <a:cubicBezTo>
                      <a:pt x="141179" y="163458"/>
                      <a:pt x="139809" y="162088"/>
                      <a:pt x="138113" y="162088"/>
                    </a:cubicBezTo>
                    <a:close/>
                    <a:moveTo>
                      <a:pt x="39470" y="176082"/>
                    </a:moveTo>
                    <a:cubicBezTo>
                      <a:pt x="41526" y="176082"/>
                      <a:pt x="43189" y="177648"/>
                      <a:pt x="43189" y="179572"/>
                    </a:cubicBezTo>
                    <a:cubicBezTo>
                      <a:pt x="43189" y="181464"/>
                      <a:pt x="41526" y="183030"/>
                      <a:pt x="39470" y="183030"/>
                    </a:cubicBezTo>
                    <a:cubicBezTo>
                      <a:pt x="37415" y="183030"/>
                      <a:pt x="35752" y="181464"/>
                      <a:pt x="35752" y="179572"/>
                    </a:cubicBezTo>
                    <a:cubicBezTo>
                      <a:pt x="35752" y="177648"/>
                      <a:pt x="37415" y="176082"/>
                      <a:pt x="39470" y="176082"/>
                    </a:cubicBezTo>
                    <a:close/>
                    <a:moveTo>
                      <a:pt x="39470" y="169949"/>
                    </a:moveTo>
                    <a:cubicBezTo>
                      <a:pt x="34056" y="169949"/>
                      <a:pt x="29652" y="174255"/>
                      <a:pt x="29652" y="179572"/>
                    </a:cubicBezTo>
                    <a:cubicBezTo>
                      <a:pt x="29652" y="184857"/>
                      <a:pt x="34056" y="189163"/>
                      <a:pt x="39470" y="189163"/>
                    </a:cubicBezTo>
                    <a:cubicBezTo>
                      <a:pt x="44885" y="189163"/>
                      <a:pt x="49322" y="184857"/>
                      <a:pt x="49322" y="179572"/>
                    </a:cubicBezTo>
                    <a:cubicBezTo>
                      <a:pt x="49322" y="174255"/>
                      <a:pt x="44885" y="169949"/>
                      <a:pt x="39470" y="169949"/>
                    </a:cubicBezTo>
                    <a:close/>
                    <a:moveTo>
                      <a:pt x="127511" y="182606"/>
                    </a:moveTo>
                    <a:cubicBezTo>
                      <a:pt x="129567" y="182606"/>
                      <a:pt x="131230" y="184172"/>
                      <a:pt x="131230" y="186096"/>
                    </a:cubicBezTo>
                    <a:cubicBezTo>
                      <a:pt x="131230" y="188021"/>
                      <a:pt x="129567" y="189587"/>
                      <a:pt x="127511" y="189587"/>
                    </a:cubicBezTo>
                    <a:cubicBezTo>
                      <a:pt x="125456" y="189587"/>
                      <a:pt x="123793" y="188021"/>
                      <a:pt x="123793" y="186096"/>
                    </a:cubicBezTo>
                    <a:cubicBezTo>
                      <a:pt x="123793" y="184172"/>
                      <a:pt x="125456" y="182606"/>
                      <a:pt x="127511" y="182606"/>
                    </a:cubicBezTo>
                    <a:close/>
                    <a:moveTo>
                      <a:pt x="70851" y="186553"/>
                    </a:moveTo>
                    <a:cubicBezTo>
                      <a:pt x="69155" y="186553"/>
                      <a:pt x="67784" y="187923"/>
                      <a:pt x="67784" y="189619"/>
                    </a:cubicBezTo>
                    <a:cubicBezTo>
                      <a:pt x="67784" y="191283"/>
                      <a:pt x="69155" y="192653"/>
                      <a:pt x="70851" y="192653"/>
                    </a:cubicBezTo>
                    <a:cubicBezTo>
                      <a:pt x="72514" y="192653"/>
                      <a:pt x="73884" y="191283"/>
                      <a:pt x="73884" y="189619"/>
                    </a:cubicBezTo>
                    <a:cubicBezTo>
                      <a:pt x="73884" y="187923"/>
                      <a:pt x="72514" y="186553"/>
                      <a:pt x="70851" y="186553"/>
                    </a:cubicBezTo>
                    <a:close/>
                    <a:moveTo>
                      <a:pt x="127511" y="176506"/>
                    </a:moveTo>
                    <a:cubicBezTo>
                      <a:pt x="122097" y="176506"/>
                      <a:pt x="117693" y="180812"/>
                      <a:pt x="117693" y="186096"/>
                    </a:cubicBezTo>
                    <a:cubicBezTo>
                      <a:pt x="117693" y="191381"/>
                      <a:pt x="122097" y="195687"/>
                      <a:pt x="127511" y="195687"/>
                    </a:cubicBezTo>
                    <a:cubicBezTo>
                      <a:pt x="132926" y="195687"/>
                      <a:pt x="137363" y="191381"/>
                      <a:pt x="137363" y="186096"/>
                    </a:cubicBezTo>
                    <a:cubicBezTo>
                      <a:pt x="137363" y="180812"/>
                      <a:pt x="132926" y="176506"/>
                      <a:pt x="127511" y="176506"/>
                    </a:cubicBezTo>
                    <a:close/>
                    <a:moveTo>
                      <a:pt x="66317" y="0"/>
                    </a:moveTo>
                    <a:cubicBezTo>
                      <a:pt x="61032" y="0"/>
                      <a:pt x="56726" y="4306"/>
                      <a:pt x="56726" y="9590"/>
                    </a:cubicBezTo>
                    <a:cubicBezTo>
                      <a:pt x="56726" y="13896"/>
                      <a:pt x="59597" y="17549"/>
                      <a:pt x="63511" y="18756"/>
                    </a:cubicBezTo>
                    <a:lnTo>
                      <a:pt x="63511" y="62271"/>
                    </a:lnTo>
                    <a:cubicBezTo>
                      <a:pt x="63511" y="65794"/>
                      <a:pt x="62631" y="69350"/>
                      <a:pt x="61000" y="72547"/>
                    </a:cubicBezTo>
                    <a:lnTo>
                      <a:pt x="2545" y="185379"/>
                    </a:lnTo>
                    <a:cubicBezTo>
                      <a:pt x="0" y="190304"/>
                      <a:pt x="196" y="196078"/>
                      <a:pt x="3067" y="200841"/>
                    </a:cubicBezTo>
                    <a:cubicBezTo>
                      <a:pt x="6100" y="205799"/>
                      <a:pt x="11450" y="208767"/>
                      <a:pt x="17387" y="208767"/>
                    </a:cubicBezTo>
                    <a:lnTo>
                      <a:pt x="162219" y="208767"/>
                    </a:lnTo>
                    <a:cubicBezTo>
                      <a:pt x="168286" y="208767"/>
                      <a:pt x="173701" y="205701"/>
                      <a:pt x="176670" y="200580"/>
                    </a:cubicBezTo>
                    <a:cubicBezTo>
                      <a:pt x="179540" y="195654"/>
                      <a:pt x="179573" y="189782"/>
                      <a:pt x="176767" y="184857"/>
                    </a:cubicBezTo>
                    <a:lnTo>
                      <a:pt x="156054" y="148323"/>
                    </a:lnTo>
                    <a:cubicBezTo>
                      <a:pt x="155482" y="147333"/>
                      <a:pt x="154450" y="146788"/>
                      <a:pt x="153389" y="146788"/>
                    </a:cubicBezTo>
                    <a:cubicBezTo>
                      <a:pt x="152876" y="146788"/>
                      <a:pt x="152357" y="146915"/>
                      <a:pt x="151879" y="147181"/>
                    </a:cubicBezTo>
                    <a:cubicBezTo>
                      <a:pt x="150411" y="148029"/>
                      <a:pt x="149889" y="149888"/>
                      <a:pt x="150737" y="151356"/>
                    </a:cubicBezTo>
                    <a:lnTo>
                      <a:pt x="171450" y="187858"/>
                    </a:lnTo>
                    <a:cubicBezTo>
                      <a:pt x="173179" y="190924"/>
                      <a:pt x="173179" y="194447"/>
                      <a:pt x="171385" y="197513"/>
                    </a:cubicBezTo>
                    <a:cubicBezTo>
                      <a:pt x="169493" y="200710"/>
                      <a:pt x="166068" y="202667"/>
                      <a:pt x="162219" y="202667"/>
                    </a:cubicBezTo>
                    <a:lnTo>
                      <a:pt x="17387" y="202667"/>
                    </a:lnTo>
                    <a:cubicBezTo>
                      <a:pt x="13603" y="202667"/>
                      <a:pt x="10210" y="200775"/>
                      <a:pt x="8286" y="197676"/>
                    </a:cubicBezTo>
                    <a:cubicBezTo>
                      <a:pt x="6492" y="194708"/>
                      <a:pt x="6394" y="191250"/>
                      <a:pt x="7960" y="188184"/>
                    </a:cubicBezTo>
                    <a:lnTo>
                      <a:pt x="58259" y="91107"/>
                    </a:lnTo>
                    <a:lnTo>
                      <a:pt x="101905" y="91107"/>
                    </a:lnTo>
                    <a:cubicBezTo>
                      <a:pt x="101774" y="92477"/>
                      <a:pt x="101709" y="93847"/>
                      <a:pt x="101709" y="95250"/>
                    </a:cubicBezTo>
                    <a:cubicBezTo>
                      <a:pt x="101709" y="120759"/>
                      <a:pt x="122455" y="141505"/>
                      <a:pt x="147931" y="141505"/>
                    </a:cubicBezTo>
                    <a:cubicBezTo>
                      <a:pt x="173440" y="141505"/>
                      <a:pt x="194186" y="120759"/>
                      <a:pt x="194186" y="95250"/>
                    </a:cubicBezTo>
                    <a:cubicBezTo>
                      <a:pt x="194186" y="69774"/>
                      <a:pt x="173440" y="49028"/>
                      <a:pt x="147931" y="49028"/>
                    </a:cubicBezTo>
                    <a:cubicBezTo>
                      <a:pt x="132861" y="49028"/>
                      <a:pt x="119454" y="56269"/>
                      <a:pt x="111006" y="67458"/>
                    </a:cubicBezTo>
                    <a:cubicBezTo>
                      <a:pt x="110517" y="65599"/>
                      <a:pt x="110256" y="63674"/>
                      <a:pt x="110256" y="61749"/>
                    </a:cubicBezTo>
                    <a:lnTo>
                      <a:pt x="110256" y="18756"/>
                    </a:lnTo>
                    <a:cubicBezTo>
                      <a:pt x="114170" y="17549"/>
                      <a:pt x="117040" y="13896"/>
                      <a:pt x="117040" y="9590"/>
                    </a:cubicBezTo>
                    <a:cubicBezTo>
                      <a:pt x="117040" y="4306"/>
                      <a:pt x="112735" y="0"/>
                      <a:pt x="1074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8" name="Google Shape;948;p47"/>
          <p:cNvGrpSpPr/>
          <p:nvPr/>
        </p:nvGrpSpPr>
        <p:grpSpPr>
          <a:xfrm>
            <a:off x="226922" y="200595"/>
            <a:ext cx="1680343" cy="1661229"/>
            <a:chOff x="2772900" y="2342800"/>
            <a:chExt cx="2083500" cy="2059800"/>
          </a:xfrm>
        </p:grpSpPr>
        <p:sp>
          <p:nvSpPr>
            <p:cNvPr id="949" name="Google Shape;949;p47"/>
            <p:cNvSpPr/>
            <p:nvPr/>
          </p:nvSpPr>
          <p:spPr>
            <a:xfrm>
              <a:off x="2772900" y="2342800"/>
              <a:ext cx="2083500" cy="2059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50" name="Google Shape;950;p47"/>
            <p:cNvGrpSpPr/>
            <p:nvPr/>
          </p:nvGrpSpPr>
          <p:grpSpPr>
            <a:xfrm>
              <a:off x="3022890" y="2580948"/>
              <a:ext cx="1583505" cy="1583505"/>
              <a:chOff x="1190625" y="238125"/>
              <a:chExt cx="5219200" cy="5219200"/>
            </a:xfrm>
          </p:grpSpPr>
          <p:sp>
            <p:nvSpPr>
              <p:cNvPr id="951" name="Google Shape;951;p47"/>
              <p:cNvSpPr/>
              <p:nvPr/>
            </p:nvSpPr>
            <p:spPr>
              <a:xfrm>
                <a:off x="1267275" y="4534975"/>
                <a:ext cx="2303800" cy="84567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33827" extrusionOk="0">
                    <a:moveTo>
                      <a:pt x="5285" y="0"/>
                    </a:moveTo>
                    <a:cubicBezTo>
                      <a:pt x="2382" y="0"/>
                      <a:pt x="0" y="2349"/>
                      <a:pt x="0" y="5284"/>
                    </a:cubicBezTo>
                    <a:lnTo>
                      <a:pt x="0" y="9362"/>
                    </a:lnTo>
                    <a:cubicBezTo>
                      <a:pt x="0" y="22867"/>
                      <a:pt x="10961" y="33827"/>
                      <a:pt x="24465" y="33827"/>
                    </a:cubicBezTo>
                    <a:lnTo>
                      <a:pt x="67686" y="33827"/>
                    </a:lnTo>
                    <a:cubicBezTo>
                      <a:pt x="81191" y="33827"/>
                      <a:pt x="92151" y="22867"/>
                      <a:pt x="92151" y="9362"/>
                    </a:cubicBezTo>
                    <a:lnTo>
                      <a:pt x="92151" y="5284"/>
                    </a:lnTo>
                    <a:cubicBezTo>
                      <a:pt x="92151" y="2349"/>
                      <a:pt x="89770" y="0"/>
                      <a:pt x="8683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47"/>
              <p:cNvSpPr/>
              <p:nvPr/>
            </p:nvSpPr>
            <p:spPr>
              <a:xfrm>
                <a:off x="1267275" y="521900"/>
                <a:ext cx="2303800" cy="190422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76169" extrusionOk="0">
                    <a:moveTo>
                      <a:pt x="30957" y="1"/>
                    </a:moveTo>
                    <a:lnTo>
                      <a:pt x="30957" y="12037"/>
                    </a:lnTo>
                    <a:cubicBezTo>
                      <a:pt x="30957" y="23193"/>
                      <a:pt x="25085" y="33534"/>
                      <a:pt x="15462" y="39210"/>
                    </a:cubicBezTo>
                    <a:cubicBezTo>
                      <a:pt x="5872" y="44886"/>
                      <a:pt x="0" y="55226"/>
                      <a:pt x="0" y="66382"/>
                    </a:cubicBezTo>
                    <a:lnTo>
                      <a:pt x="0" y="70851"/>
                    </a:lnTo>
                    <a:cubicBezTo>
                      <a:pt x="0" y="73787"/>
                      <a:pt x="2349" y="76168"/>
                      <a:pt x="5285" y="76168"/>
                    </a:cubicBezTo>
                    <a:lnTo>
                      <a:pt x="86834" y="76168"/>
                    </a:lnTo>
                    <a:cubicBezTo>
                      <a:pt x="89770" y="76168"/>
                      <a:pt x="92151" y="73787"/>
                      <a:pt x="92151" y="70851"/>
                    </a:cubicBezTo>
                    <a:lnTo>
                      <a:pt x="92151" y="66382"/>
                    </a:lnTo>
                    <a:cubicBezTo>
                      <a:pt x="92151" y="55226"/>
                      <a:pt x="86247" y="44886"/>
                      <a:pt x="76657" y="39210"/>
                    </a:cubicBezTo>
                    <a:cubicBezTo>
                      <a:pt x="67067" y="33534"/>
                      <a:pt x="61163" y="23193"/>
                      <a:pt x="61163" y="12037"/>
                    </a:cubicBezTo>
                    <a:lnTo>
                      <a:pt x="6116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47"/>
              <p:cNvSpPr/>
              <p:nvPr/>
            </p:nvSpPr>
            <p:spPr>
              <a:xfrm>
                <a:off x="1267275" y="2426100"/>
                <a:ext cx="2303800" cy="42162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65" extrusionOk="0">
                    <a:moveTo>
                      <a:pt x="8416" y="0"/>
                    </a:moveTo>
                    <a:cubicBezTo>
                      <a:pt x="3784" y="0"/>
                      <a:pt x="0" y="3784"/>
                      <a:pt x="0" y="8416"/>
                    </a:cubicBezTo>
                    <a:cubicBezTo>
                      <a:pt x="0" y="13081"/>
                      <a:pt x="3784" y="16865"/>
                      <a:pt x="8416" y="16865"/>
                    </a:cubicBezTo>
                    <a:lnTo>
                      <a:pt x="83703" y="16865"/>
                    </a:lnTo>
                    <a:cubicBezTo>
                      <a:pt x="88367" y="16865"/>
                      <a:pt x="92151" y="13081"/>
                      <a:pt x="92151" y="8416"/>
                    </a:cubicBezTo>
                    <a:cubicBezTo>
                      <a:pt x="92151" y="3784"/>
                      <a:pt x="88367" y="0"/>
                      <a:pt x="83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47"/>
              <p:cNvSpPr/>
              <p:nvPr/>
            </p:nvSpPr>
            <p:spPr>
              <a:xfrm>
                <a:off x="1267275" y="2847700"/>
                <a:ext cx="230380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66" extrusionOk="0">
                    <a:moveTo>
                      <a:pt x="8416" y="1"/>
                    </a:moveTo>
                    <a:cubicBezTo>
                      <a:pt x="3784" y="1"/>
                      <a:pt x="0" y="3784"/>
                      <a:pt x="0" y="8449"/>
                    </a:cubicBezTo>
                    <a:cubicBezTo>
                      <a:pt x="0" y="13081"/>
                      <a:pt x="3784" y="16865"/>
                      <a:pt x="8416" y="16865"/>
                    </a:cubicBezTo>
                    <a:lnTo>
                      <a:pt x="83703" y="16865"/>
                    </a:lnTo>
                    <a:cubicBezTo>
                      <a:pt x="88367" y="16865"/>
                      <a:pt x="92151" y="13081"/>
                      <a:pt x="92151" y="8449"/>
                    </a:cubicBezTo>
                    <a:cubicBezTo>
                      <a:pt x="92151" y="3784"/>
                      <a:pt x="88367" y="1"/>
                      <a:pt x="837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47"/>
              <p:cNvSpPr/>
              <p:nvPr/>
            </p:nvSpPr>
            <p:spPr>
              <a:xfrm>
                <a:off x="1267275" y="3269325"/>
                <a:ext cx="2303800" cy="42162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65" extrusionOk="0">
                    <a:moveTo>
                      <a:pt x="8416" y="0"/>
                    </a:moveTo>
                    <a:cubicBezTo>
                      <a:pt x="3784" y="0"/>
                      <a:pt x="0" y="3784"/>
                      <a:pt x="0" y="8449"/>
                    </a:cubicBezTo>
                    <a:cubicBezTo>
                      <a:pt x="0" y="13081"/>
                      <a:pt x="3784" y="16865"/>
                      <a:pt x="8416" y="16865"/>
                    </a:cubicBezTo>
                    <a:lnTo>
                      <a:pt x="83703" y="16865"/>
                    </a:lnTo>
                    <a:cubicBezTo>
                      <a:pt x="88367" y="16865"/>
                      <a:pt x="92151" y="13081"/>
                      <a:pt x="92151" y="8449"/>
                    </a:cubicBezTo>
                    <a:cubicBezTo>
                      <a:pt x="92151" y="3784"/>
                      <a:pt x="88367" y="0"/>
                      <a:pt x="83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47"/>
              <p:cNvSpPr/>
              <p:nvPr/>
            </p:nvSpPr>
            <p:spPr>
              <a:xfrm>
                <a:off x="1267275" y="3690925"/>
                <a:ext cx="2303800" cy="42162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65" extrusionOk="0">
                    <a:moveTo>
                      <a:pt x="8416" y="1"/>
                    </a:moveTo>
                    <a:cubicBezTo>
                      <a:pt x="3784" y="1"/>
                      <a:pt x="0" y="3784"/>
                      <a:pt x="0" y="8449"/>
                    </a:cubicBezTo>
                    <a:cubicBezTo>
                      <a:pt x="0" y="13114"/>
                      <a:pt x="3784" y="16865"/>
                      <a:pt x="8416" y="16865"/>
                    </a:cubicBezTo>
                    <a:lnTo>
                      <a:pt x="83703" y="16865"/>
                    </a:lnTo>
                    <a:cubicBezTo>
                      <a:pt x="88367" y="16865"/>
                      <a:pt x="92151" y="13114"/>
                      <a:pt x="92151" y="8449"/>
                    </a:cubicBezTo>
                    <a:cubicBezTo>
                      <a:pt x="92151" y="3784"/>
                      <a:pt x="88367" y="1"/>
                      <a:pt x="837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47"/>
              <p:cNvSpPr/>
              <p:nvPr/>
            </p:nvSpPr>
            <p:spPr>
              <a:xfrm>
                <a:off x="1267275" y="4112525"/>
                <a:ext cx="2303800" cy="42247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99" extrusionOk="0">
                    <a:moveTo>
                      <a:pt x="8416" y="1"/>
                    </a:moveTo>
                    <a:cubicBezTo>
                      <a:pt x="3784" y="1"/>
                      <a:pt x="0" y="3785"/>
                      <a:pt x="0" y="8450"/>
                    </a:cubicBezTo>
                    <a:cubicBezTo>
                      <a:pt x="0" y="13114"/>
                      <a:pt x="3784" y="16898"/>
                      <a:pt x="8416" y="16898"/>
                    </a:cubicBezTo>
                    <a:lnTo>
                      <a:pt x="83703" y="16898"/>
                    </a:lnTo>
                    <a:cubicBezTo>
                      <a:pt x="88367" y="16898"/>
                      <a:pt x="92151" y="13114"/>
                      <a:pt x="92151" y="8450"/>
                    </a:cubicBezTo>
                    <a:cubicBezTo>
                      <a:pt x="92151" y="3785"/>
                      <a:pt x="88367" y="1"/>
                      <a:pt x="837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47"/>
              <p:cNvSpPr/>
              <p:nvPr/>
            </p:nvSpPr>
            <p:spPr>
              <a:xfrm>
                <a:off x="3054025" y="2426100"/>
                <a:ext cx="517050" cy="421625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16865" extrusionOk="0">
                    <a:moveTo>
                      <a:pt x="0" y="0"/>
                    </a:moveTo>
                    <a:cubicBezTo>
                      <a:pt x="4665" y="0"/>
                      <a:pt x="8449" y="3784"/>
                      <a:pt x="8449" y="8416"/>
                    </a:cubicBezTo>
                    <a:cubicBezTo>
                      <a:pt x="8449" y="13081"/>
                      <a:pt x="4665" y="16865"/>
                      <a:pt x="0" y="16865"/>
                    </a:cubicBezTo>
                    <a:lnTo>
                      <a:pt x="12233" y="16865"/>
                    </a:lnTo>
                    <a:cubicBezTo>
                      <a:pt x="16897" y="16865"/>
                      <a:pt x="20681" y="13081"/>
                      <a:pt x="20681" y="8416"/>
                    </a:cubicBezTo>
                    <a:cubicBezTo>
                      <a:pt x="20681" y="3784"/>
                      <a:pt x="16897" y="0"/>
                      <a:pt x="12233" y="0"/>
                    </a:cubicBezTo>
                    <a:close/>
                  </a:path>
                </a:pathLst>
              </a:custGeom>
              <a:solidFill>
                <a:srgbClr val="8AC9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47"/>
              <p:cNvSpPr/>
              <p:nvPr/>
            </p:nvSpPr>
            <p:spPr>
              <a:xfrm>
                <a:off x="3054025" y="2847700"/>
                <a:ext cx="51705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16866" extrusionOk="0">
                    <a:moveTo>
                      <a:pt x="0" y="1"/>
                    </a:moveTo>
                    <a:cubicBezTo>
                      <a:pt x="4665" y="1"/>
                      <a:pt x="8449" y="3784"/>
                      <a:pt x="8449" y="8449"/>
                    </a:cubicBezTo>
                    <a:cubicBezTo>
                      <a:pt x="8449" y="13081"/>
                      <a:pt x="4665" y="16865"/>
                      <a:pt x="0" y="16865"/>
                    </a:cubicBezTo>
                    <a:lnTo>
                      <a:pt x="12233" y="16865"/>
                    </a:lnTo>
                    <a:cubicBezTo>
                      <a:pt x="16897" y="16865"/>
                      <a:pt x="20681" y="13081"/>
                      <a:pt x="20681" y="8449"/>
                    </a:cubicBezTo>
                    <a:cubicBezTo>
                      <a:pt x="20681" y="3784"/>
                      <a:pt x="16897" y="1"/>
                      <a:pt x="12233" y="1"/>
                    </a:cubicBezTo>
                    <a:close/>
                  </a:path>
                </a:pathLst>
              </a:custGeom>
              <a:solidFill>
                <a:srgbClr val="B3DA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47"/>
              <p:cNvSpPr/>
              <p:nvPr/>
            </p:nvSpPr>
            <p:spPr>
              <a:xfrm>
                <a:off x="1914775" y="314775"/>
                <a:ext cx="1008800" cy="478725"/>
              </a:xfrm>
              <a:custGeom>
                <a:avLst/>
                <a:gdLst/>
                <a:ahLst/>
                <a:cxnLst/>
                <a:rect l="l" t="t" r="r" b="b"/>
                <a:pathLst>
                  <a:path w="40352" h="19149" extrusionOk="0">
                    <a:moveTo>
                      <a:pt x="8155" y="0"/>
                    </a:moveTo>
                    <a:cubicBezTo>
                      <a:pt x="3621" y="0"/>
                      <a:pt x="0" y="3654"/>
                      <a:pt x="0" y="8155"/>
                    </a:cubicBezTo>
                    <a:lnTo>
                      <a:pt x="0" y="17126"/>
                    </a:lnTo>
                    <a:cubicBezTo>
                      <a:pt x="0" y="18235"/>
                      <a:pt x="881" y="19148"/>
                      <a:pt x="2023" y="19148"/>
                    </a:cubicBezTo>
                    <a:lnTo>
                      <a:pt x="38329" y="19148"/>
                    </a:lnTo>
                    <a:cubicBezTo>
                      <a:pt x="39438" y="19148"/>
                      <a:pt x="40351" y="18235"/>
                      <a:pt x="40351" y="17126"/>
                    </a:cubicBezTo>
                    <a:lnTo>
                      <a:pt x="40351" y="8155"/>
                    </a:lnTo>
                    <a:cubicBezTo>
                      <a:pt x="40351" y="3654"/>
                      <a:pt x="36698" y="0"/>
                      <a:pt x="321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47"/>
              <p:cNvSpPr/>
              <p:nvPr/>
            </p:nvSpPr>
            <p:spPr>
              <a:xfrm>
                <a:off x="4029350" y="4534975"/>
                <a:ext cx="2303800" cy="84567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33827" extrusionOk="0">
                    <a:moveTo>
                      <a:pt x="5318" y="0"/>
                    </a:moveTo>
                    <a:cubicBezTo>
                      <a:pt x="2382" y="0"/>
                      <a:pt x="1" y="2349"/>
                      <a:pt x="1" y="5284"/>
                    </a:cubicBezTo>
                    <a:lnTo>
                      <a:pt x="1" y="9362"/>
                    </a:lnTo>
                    <a:cubicBezTo>
                      <a:pt x="1" y="22867"/>
                      <a:pt x="10961" y="33827"/>
                      <a:pt x="24466" y="33827"/>
                    </a:cubicBezTo>
                    <a:lnTo>
                      <a:pt x="67687" y="33827"/>
                    </a:lnTo>
                    <a:cubicBezTo>
                      <a:pt x="81192" y="33827"/>
                      <a:pt x="92152" y="22867"/>
                      <a:pt x="92152" y="9362"/>
                    </a:cubicBezTo>
                    <a:lnTo>
                      <a:pt x="92152" y="5284"/>
                    </a:lnTo>
                    <a:cubicBezTo>
                      <a:pt x="92152" y="2349"/>
                      <a:pt x="89803" y="0"/>
                      <a:pt x="868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47"/>
              <p:cNvSpPr/>
              <p:nvPr/>
            </p:nvSpPr>
            <p:spPr>
              <a:xfrm>
                <a:off x="4029350" y="521900"/>
                <a:ext cx="2303800" cy="190422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76169" extrusionOk="0">
                    <a:moveTo>
                      <a:pt x="30990" y="1"/>
                    </a:moveTo>
                    <a:lnTo>
                      <a:pt x="30990" y="12037"/>
                    </a:lnTo>
                    <a:cubicBezTo>
                      <a:pt x="30990" y="23193"/>
                      <a:pt x="25085" y="33534"/>
                      <a:pt x="15495" y="39210"/>
                    </a:cubicBezTo>
                    <a:cubicBezTo>
                      <a:pt x="5905" y="44886"/>
                      <a:pt x="1" y="55226"/>
                      <a:pt x="1" y="66382"/>
                    </a:cubicBezTo>
                    <a:lnTo>
                      <a:pt x="1" y="70851"/>
                    </a:lnTo>
                    <a:cubicBezTo>
                      <a:pt x="1" y="73787"/>
                      <a:pt x="2382" y="76168"/>
                      <a:pt x="5318" y="76168"/>
                    </a:cubicBezTo>
                    <a:lnTo>
                      <a:pt x="86867" y="76168"/>
                    </a:lnTo>
                    <a:cubicBezTo>
                      <a:pt x="89803" y="76168"/>
                      <a:pt x="92152" y="73787"/>
                      <a:pt x="92152" y="70851"/>
                    </a:cubicBezTo>
                    <a:lnTo>
                      <a:pt x="92152" y="66382"/>
                    </a:lnTo>
                    <a:cubicBezTo>
                      <a:pt x="92152" y="55226"/>
                      <a:pt x="86280" y="44886"/>
                      <a:pt x="76690" y="39210"/>
                    </a:cubicBezTo>
                    <a:cubicBezTo>
                      <a:pt x="67067" y="33534"/>
                      <a:pt x="61196" y="23193"/>
                      <a:pt x="61196" y="12037"/>
                    </a:cubicBezTo>
                    <a:lnTo>
                      <a:pt x="6119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47"/>
              <p:cNvSpPr/>
              <p:nvPr/>
            </p:nvSpPr>
            <p:spPr>
              <a:xfrm>
                <a:off x="4029350" y="2426100"/>
                <a:ext cx="2303800" cy="42162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65" extrusionOk="0">
                    <a:moveTo>
                      <a:pt x="8449" y="0"/>
                    </a:moveTo>
                    <a:cubicBezTo>
                      <a:pt x="3785" y="0"/>
                      <a:pt x="1" y="3784"/>
                      <a:pt x="1" y="8416"/>
                    </a:cubicBezTo>
                    <a:cubicBezTo>
                      <a:pt x="1" y="13081"/>
                      <a:pt x="3785" y="16865"/>
                      <a:pt x="8449" y="16865"/>
                    </a:cubicBezTo>
                    <a:lnTo>
                      <a:pt x="83736" y="16865"/>
                    </a:lnTo>
                    <a:cubicBezTo>
                      <a:pt x="88368" y="16865"/>
                      <a:pt x="92152" y="13081"/>
                      <a:pt x="92152" y="8416"/>
                    </a:cubicBezTo>
                    <a:cubicBezTo>
                      <a:pt x="92152" y="3784"/>
                      <a:pt x="88368" y="0"/>
                      <a:pt x="837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47"/>
              <p:cNvSpPr/>
              <p:nvPr/>
            </p:nvSpPr>
            <p:spPr>
              <a:xfrm>
                <a:off x="4029350" y="2847700"/>
                <a:ext cx="2303800" cy="421650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66" extrusionOk="0">
                    <a:moveTo>
                      <a:pt x="8449" y="1"/>
                    </a:moveTo>
                    <a:cubicBezTo>
                      <a:pt x="3785" y="1"/>
                      <a:pt x="1" y="3784"/>
                      <a:pt x="1" y="8449"/>
                    </a:cubicBezTo>
                    <a:cubicBezTo>
                      <a:pt x="1" y="13081"/>
                      <a:pt x="3785" y="16865"/>
                      <a:pt x="8449" y="16865"/>
                    </a:cubicBezTo>
                    <a:lnTo>
                      <a:pt x="83736" y="16865"/>
                    </a:lnTo>
                    <a:cubicBezTo>
                      <a:pt x="88368" y="16865"/>
                      <a:pt x="92152" y="13081"/>
                      <a:pt x="92152" y="8449"/>
                    </a:cubicBezTo>
                    <a:cubicBezTo>
                      <a:pt x="92152" y="3784"/>
                      <a:pt x="88368" y="1"/>
                      <a:pt x="83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47"/>
              <p:cNvSpPr/>
              <p:nvPr/>
            </p:nvSpPr>
            <p:spPr>
              <a:xfrm>
                <a:off x="4029350" y="3269325"/>
                <a:ext cx="2303800" cy="42162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65" extrusionOk="0">
                    <a:moveTo>
                      <a:pt x="8449" y="0"/>
                    </a:moveTo>
                    <a:cubicBezTo>
                      <a:pt x="3785" y="0"/>
                      <a:pt x="1" y="3784"/>
                      <a:pt x="1" y="8449"/>
                    </a:cubicBezTo>
                    <a:cubicBezTo>
                      <a:pt x="1" y="13081"/>
                      <a:pt x="3785" y="16865"/>
                      <a:pt x="8449" y="16865"/>
                    </a:cubicBezTo>
                    <a:lnTo>
                      <a:pt x="83736" y="16865"/>
                    </a:lnTo>
                    <a:cubicBezTo>
                      <a:pt x="88368" y="16865"/>
                      <a:pt x="92152" y="13081"/>
                      <a:pt x="92152" y="8449"/>
                    </a:cubicBezTo>
                    <a:cubicBezTo>
                      <a:pt x="92152" y="3784"/>
                      <a:pt x="88368" y="0"/>
                      <a:pt x="837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47"/>
              <p:cNvSpPr/>
              <p:nvPr/>
            </p:nvSpPr>
            <p:spPr>
              <a:xfrm>
                <a:off x="4029350" y="3690925"/>
                <a:ext cx="2303800" cy="42162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65" extrusionOk="0">
                    <a:moveTo>
                      <a:pt x="8449" y="1"/>
                    </a:moveTo>
                    <a:cubicBezTo>
                      <a:pt x="3785" y="1"/>
                      <a:pt x="1" y="3784"/>
                      <a:pt x="1" y="8449"/>
                    </a:cubicBezTo>
                    <a:cubicBezTo>
                      <a:pt x="1" y="13114"/>
                      <a:pt x="3785" y="16865"/>
                      <a:pt x="8449" y="16865"/>
                    </a:cubicBezTo>
                    <a:lnTo>
                      <a:pt x="83736" y="16865"/>
                    </a:lnTo>
                    <a:cubicBezTo>
                      <a:pt x="88368" y="16865"/>
                      <a:pt x="92152" y="13114"/>
                      <a:pt x="92152" y="8449"/>
                    </a:cubicBezTo>
                    <a:cubicBezTo>
                      <a:pt x="92152" y="3784"/>
                      <a:pt x="88368" y="1"/>
                      <a:pt x="83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47"/>
              <p:cNvSpPr/>
              <p:nvPr/>
            </p:nvSpPr>
            <p:spPr>
              <a:xfrm>
                <a:off x="4029350" y="4112525"/>
                <a:ext cx="2303800" cy="422475"/>
              </a:xfrm>
              <a:custGeom>
                <a:avLst/>
                <a:gdLst/>
                <a:ahLst/>
                <a:cxnLst/>
                <a:rect l="l" t="t" r="r" b="b"/>
                <a:pathLst>
                  <a:path w="92152" h="16899" extrusionOk="0">
                    <a:moveTo>
                      <a:pt x="8449" y="1"/>
                    </a:moveTo>
                    <a:cubicBezTo>
                      <a:pt x="3785" y="1"/>
                      <a:pt x="1" y="3785"/>
                      <a:pt x="1" y="8450"/>
                    </a:cubicBezTo>
                    <a:cubicBezTo>
                      <a:pt x="1" y="13114"/>
                      <a:pt x="3785" y="16898"/>
                      <a:pt x="8449" y="16898"/>
                    </a:cubicBezTo>
                    <a:lnTo>
                      <a:pt x="83736" y="16898"/>
                    </a:lnTo>
                    <a:cubicBezTo>
                      <a:pt x="88368" y="16898"/>
                      <a:pt x="92152" y="13114"/>
                      <a:pt x="92152" y="8450"/>
                    </a:cubicBezTo>
                    <a:cubicBezTo>
                      <a:pt x="92152" y="3785"/>
                      <a:pt x="88368" y="1"/>
                      <a:pt x="83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47"/>
              <p:cNvSpPr/>
              <p:nvPr/>
            </p:nvSpPr>
            <p:spPr>
              <a:xfrm>
                <a:off x="4676850" y="314775"/>
                <a:ext cx="1009625" cy="478725"/>
              </a:xfrm>
              <a:custGeom>
                <a:avLst/>
                <a:gdLst/>
                <a:ahLst/>
                <a:cxnLst/>
                <a:rect l="l" t="t" r="r" b="b"/>
                <a:pathLst>
                  <a:path w="40385" h="19149" extrusionOk="0">
                    <a:moveTo>
                      <a:pt x="8156" y="0"/>
                    </a:moveTo>
                    <a:cubicBezTo>
                      <a:pt x="3654" y="0"/>
                      <a:pt x="1" y="3654"/>
                      <a:pt x="1" y="8155"/>
                    </a:cubicBezTo>
                    <a:lnTo>
                      <a:pt x="1" y="17126"/>
                    </a:lnTo>
                    <a:cubicBezTo>
                      <a:pt x="1" y="18235"/>
                      <a:pt x="914" y="19148"/>
                      <a:pt x="2056" y="19148"/>
                    </a:cubicBezTo>
                    <a:lnTo>
                      <a:pt x="38329" y="19148"/>
                    </a:lnTo>
                    <a:cubicBezTo>
                      <a:pt x="39471" y="19148"/>
                      <a:pt x="40384" y="18235"/>
                      <a:pt x="40384" y="17126"/>
                    </a:cubicBezTo>
                    <a:lnTo>
                      <a:pt x="40384" y="8155"/>
                    </a:lnTo>
                    <a:cubicBezTo>
                      <a:pt x="40384" y="3654"/>
                      <a:pt x="36731" y="0"/>
                      <a:pt x="322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47"/>
              <p:cNvSpPr/>
              <p:nvPr/>
            </p:nvSpPr>
            <p:spPr>
              <a:xfrm>
                <a:off x="2615275" y="1232400"/>
                <a:ext cx="2369050" cy="2158250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30" extrusionOk="0">
                    <a:moveTo>
                      <a:pt x="47369" y="1"/>
                    </a:moveTo>
                    <a:cubicBezTo>
                      <a:pt x="36323" y="1"/>
                      <a:pt x="25281" y="4217"/>
                      <a:pt x="16865" y="12649"/>
                    </a:cubicBezTo>
                    <a:cubicBezTo>
                      <a:pt x="1" y="29481"/>
                      <a:pt x="1" y="56816"/>
                      <a:pt x="16865" y="73681"/>
                    </a:cubicBezTo>
                    <a:cubicBezTo>
                      <a:pt x="25281" y="82113"/>
                      <a:pt x="36323" y="86329"/>
                      <a:pt x="47369" y="86329"/>
                    </a:cubicBezTo>
                    <a:cubicBezTo>
                      <a:pt x="58415" y="86329"/>
                      <a:pt x="69465" y="82113"/>
                      <a:pt x="77897" y="73681"/>
                    </a:cubicBezTo>
                    <a:cubicBezTo>
                      <a:pt x="94762" y="56816"/>
                      <a:pt x="94762" y="29481"/>
                      <a:pt x="77897" y="12649"/>
                    </a:cubicBezTo>
                    <a:cubicBezTo>
                      <a:pt x="69465" y="4217"/>
                      <a:pt x="58415" y="1"/>
                      <a:pt x="473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47"/>
              <p:cNvSpPr/>
              <p:nvPr/>
            </p:nvSpPr>
            <p:spPr>
              <a:xfrm>
                <a:off x="3297050" y="1577975"/>
                <a:ext cx="1007975" cy="146675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70" extrusionOk="0">
                    <a:moveTo>
                      <a:pt x="28053" y="0"/>
                    </a:moveTo>
                    <a:cubicBezTo>
                      <a:pt x="27205" y="33"/>
                      <a:pt x="26390" y="522"/>
                      <a:pt x="25672" y="1240"/>
                    </a:cubicBezTo>
                    <a:cubicBezTo>
                      <a:pt x="17713" y="8808"/>
                      <a:pt x="9721" y="16310"/>
                      <a:pt x="1762" y="23878"/>
                    </a:cubicBezTo>
                    <a:cubicBezTo>
                      <a:pt x="0" y="25542"/>
                      <a:pt x="261" y="28054"/>
                      <a:pt x="2284" y="29293"/>
                    </a:cubicBezTo>
                    <a:cubicBezTo>
                      <a:pt x="6687" y="31935"/>
                      <a:pt x="11189" y="34447"/>
                      <a:pt x="15625" y="36991"/>
                    </a:cubicBezTo>
                    <a:cubicBezTo>
                      <a:pt x="15886" y="37154"/>
                      <a:pt x="16016" y="37285"/>
                      <a:pt x="15886" y="37644"/>
                    </a:cubicBezTo>
                    <a:cubicBezTo>
                      <a:pt x="14418" y="41069"/>
                      <a:pt x="12983" y="44494"/>
                      <a:pt x="11580" y="47919"/>
                    </a:cubicBezTo>
                    <a:cubicBezTo>
                      <a:pt x="10667" y="50072"/>
                      <a:pt x="9786" y="52160"/>
                      <a:pt x="8938" y="54313"/>
                    </a:cubicBezTo>
                    <a:cubicBezTo>
                      <a:pt x="8318" y="55911"/>
                      <a:pt x="9068" y="57607"/>
                      <a:pt x="10569" y="58325"/>
                    </a:cubicBezTo>
                    <a:cubicBezTo>
                      <a:pt x="11049" y="58553"/>
                      <a:pt x="11521" y="58670"/>
                      <a:pt x="11990" y="58670"/>
                    </a:cubicBezTo>
                    <a:cubicBezTo>
                      <a:pt x="12858" y="58670"/>
                      <a:pt x="13713" y="58270"/>
                      <a:pt x="14581" y="57444"/>
                    </a:cubicBezTo>
                    <a:cubicBezTo>
                      <a:pt x="22573" y="49876"/>
                      <a:pt x="30532" y="42341"/>
                      <a:pt x="38492" y="34806"/>
                    </a:cubicBezTo>
                    <a:cubicBezTo>
                      <a:pt x="40318" y="33077"/>
                      <a:pt x="39959" y="30533"/>
                      <a:pt x="37807" y="29293"/>
                    </a:cubicBezTo>
                    <a:cubicBezTo>
                      <a:pt x="33403" y="26749"/>
                      <a:pt x="29032" y="24204"/>
                      <a:pt x="24628" y="21660"/>
                    </a:cubicBezTo>
                    <a:cubicBezTo>
                      <a:pt x="24335" y="21530"/>
                      <a:pt x="24237" y="21366"/>
                      <a:pt x="24400" y="21040"/>
                    </a:cubicBezTo>
                    <a:cubicBezTo>
                      <a:pt x="26716" y="15495"/>
                      <a:pt x="29130" y="9949"/>
                      <a:pt x="31315" y="4339"/>
                    </a:cubicBezTo>
                    <a:cubicBezTo>
                      <a:pt x="32131" y="2219"/>
                      <a:pt x="30500" y="0"/>
                      <a:pt x="280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47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61162" y="6133"/>
                    </a:moveTo>
                    <a:cubicBezTo>
                      <a:pt x="63968" y="6133"/>
                      <a:pt x="66251" y="8416"/>
                      <a:pt x="66251" y="11221"/>
                    </a:cubicBezTo>
                    <a:lnTo>
                      <a:pt x="66251" y="19180"/>
                    </a:lnTo>
                    <a:lnTo>
                      <a:pt x="32000" y="19180"/>
                    </a:lnTo>
                    <a:lnTo>
                      <a:pt x="32000" y="11221"/>
                    </a:lnTo>
                    <a:cubicBezTo>
                      <a:pt x="32000" y="8416"/>
                      <a:pt x="34283" y="6133"/>
                      <a:pt x="37121" y="6133"/>
                    </a:cubicBezTo>
                    <a:close/>
                    <a:moveTo>
                      <a:pt x="171678" y="6133"/>
                    </a:moveTo>
                    <a:cubicBezTo>
                      <a:pt x="174484" y="6133"/>
                      <a:pt x="176767" y="8416"/>
                      <a:pt x="176767" y="11221"/>
                    </a:cubicBezTo>
                    <a:lnTo>
                      <a:pt x="176767" y="19180"/>
                    </a:lnTo>
                    <a:lnTo>
                      <a:pt x="142516" y="19180"/>
                    </a:lnTo>
                    <a:lnTo>
                      <a:pt x="142516" y="11221"/>
                    </a:lnTo>
                    <a:cubicBezTo>
                      <a:pt x="142516" y="8416"/>
                      <a:pt x="144800" y="6133"/>
                      <a:pt x="147605" y="6133"/>
                    </a:cubicBezTo>
                    <a:close/>
                    <a:moveTo>
                      <a:pt x="171744" y="25280"/>
                    </a:moveTo>
                    <a:cubicBezTo>
                      <a:pt x="172037" y="30630"/>
                      <a:pt x="173570" y="35882"/>
                      <a:pt x="176213" y="40546"/>
                    </a:cubicBezTo>
                    <a:cubicBezTo>
                      <a:pt x="179214" y="45766"/>
                      <a:pt x="183487" y="50137"/>
                      <a:pt x="188673" y="53203"/>
                    </a:cubicBezTo>
                    <a:cubicBezTo>
                      <a:pt x="197285" y="58292"/>
                      <a:pt x="202667" y="67719"/>
                      <a:pt x="202667" y="77733"/>
                    </a:cubicBezTo>
                    <a:lnTo>
                      <a:pt x="202667" y="82202"/>
                    </a:lnTo>
                    <a:cubicBezTo>
                      <a:pt x="202667" y="83442"/>
                      <a:pt x="201656" y="84453"/>
                      <a:pt x="200416" y="84453"/>
                    </a:cubicBezTo>
                    <a:lnTo>
                      <a:pt x="150606" y="84453"/>
                    </a:lnTo>
                    <a:cubicBezTo>
                      <a:pt x="151030" y="70720"/>
                      <a:pt x="145419" y="58031"/>
                      <a:pt x="135992" y="49223"/>
                    </a:cubicBezTo>
                    <a:cubicBezTo>
                      <a:pt x="142842" y="43123"/>
                      <a:pt x="147018" y="34479"/>
                      <a:pt x="147540" y="25280"/>
                    </a:cubicBezTo>
                    <a:close/>
                    <a:moveTo>
                      <a:pt x="58781" y="90585"/>
                    </a:moveTo>
                    <a:cubicBezTo>
                      <a:pt x="59401" y="94337"/>
                      <a:pt x="60477" y="97925"/>
                      <a:pt x="61978" y="101317"/>
                    </a:cubicBezTo>
                    <a:lnTo>
                      <a:pt x="11482" y="101317"/>
                    </a:lnTo>
                    <a:cubicBezTo>
                      <a:pt x="8514" y="101317"/>
                      <a:pt x="6100" y="98903"/>
                      <a:pt x="6133" y="95935"/>
                    </a:cubicBezTo>
                    <a:cubicBezTo>
                      <a:pt x="6133" y="94500"/>
                      <a:pt x="6687" y="93162"/>
                      <a:pt x="7698" y="92151"/>
                    </a:cubicBezTo>
                    <a:cubicBezTo>
                      <a:pt x="8710" y="91140"/>
                      <a:pt x="10047" y="90585"/>
                      <a:pt x="11482" y="90585"/>
                    </a:cubicBezTo>
                    <a:close/>
                    <a:moveTo>
                      <a:pt x="197285" y="90585"/>
                    </a:moveTo>
                    <a:cubicBezTo>
                      <a:pt x="200253" y="90585"/>
                      <a:pt x="202667" y="92999"/>
                      <a:pt x="202667" y="95935"/>
                    </a:cubicBezTo>
                    <a:cubicBezTo>
                      <a:pt x="202667" y="97370"/>
                      <a:pt x="202080" y="98740"/>
                      <a:pt x="201069" y="99752"/>
                    </a:cubicBezTo>
                    <a:cubicBezTo>
                      <a:pt x="200058" y="100763"/>
                      <a:pt x="198720" y="101317"/>
                      <a:pt x="197285" y="101317"/>
                    </a:cubicBezTo>
                    <a:lnTo>
                      <a:pt x="146789" y="101317"/>
                    </a:lnTo>
                    <a:cubicBezTo>
                      <a:pt x="148290" y="97925"/>
                      <a:pt x="149366" y="94337"/>
                      <a:pt x="149986" y="90585"/>
                    </a:cubicBezTo>
                    <a:close/>
                    <a:moveTo>
                      <a:pt x="112506" y="56661"/>
                    </a:moveTo>
                    <a:cubicBezTo>
                      <a:pt x="112669" y="56693"/>
                      <a:pt x="112702" y="56791"/>
                      <a:pt x="112702" y="56824"/>
                    </a:cubicBezTo>
                    <a:cubicBezTo>
                      <a:pt x="110549" y="62402"/>
                      <a:pt x="108135" y="67947"/>
                      <a:pt x="105819" y="73427"/>
                    </a:cubicBezTo>
                    <a:cubicBezTo>
                      <a:pt x="105101" y="75156"/>
                      <a:pt x="105721" y="76983"/>
                      <a:pt x="107352" y="77929"/>
                    </a:cubicBezTo>
                    <a:cubicBezTo>
                      <a:pt x="111756" y="80441"/>
                      <a:pt x="116127" y="83018"/>
                      <a:pt x="120530" y="85529"/>
                    </a:cubicBezTo>
                    <a:cubicBezTo>
                      <a:pt x="120987" y="85790"/>
                      <a:pt x="120987" y="85855"/>
                      <a:pt x="120661" y="86149"/>
                    </a:cubicBezTo>
                    <a:cubicBezTo>
                      <a:pt x="114333" y="92151"/>
                      <a:pt x="96783" y="108983"/>
                      <a:pt x="96229" y="109211"/>
                    </a:cubicBezTo>
                    <a:cubicBezTo>
                      <a:pt x="96163" y="109179"/>
                      <a:pt x="96000" y="109113"/>
                      <a:pt x="96033" y="109016"/>
                    </a:cubicBezTo>
                    <a:cubicBezTo>
                      <a:pt x="98153" y="103535"/>
                      <a:pt x="100795" y="97501"/>
                      <a:pt x="102948" y="92412"/>
                    </a:cubicBezTo>
                    <a:cubicBezTo>
                      <a:pt x="103568" y="90977"/>
                      <a:pt x="103307" y="89052"/>
                      <a:pt x="101415" y="87943"/>
                    </a:cubicBezTo>
                    <a:cubicBezTo>
                      <a:pt x="96979" y="85399"/>
                      <a:pt x="92510" y="82920"/>
                      <a:pt x="88139" y="80245"/>
                    </a:cubicBezTo>
                    <a:cubicBezTo>
                      <a:pt x="87813" y="80049"/>
                      <a:pt x="87813" y="79984"/>
                      <a:pt x="88106" y="79690"/>
                    </a:cubicBezTo>
                    <a:cubicBezTo>
                      <a:pt x="96620" y="71633"/>
                      <a:pt x="111756" y="57150"/>
                      <a:pt x="112506" y="56661"/>
                    </a:cubicBezTo>
                    <a:close/>
                    <a:moveTo>
                      <a:pt x="112648" y="50589"/>
                    </a:moveTo>
                    <a:cubicBezTo>
                      <a:pt x="110962" y="50589"/>
                      <a:pt x="109231" y="51269"/>
                      <a:pt x="107809" y="52616"/>
                    </a:cubicBezTo>
                    <a:cubicBezTo>
                      <a:pt x="99817" y="60249"/>
                      <a:pt x="91890" y="67686"/>
                      <a:pt x="83898" y="75254"/>
                    </a:cubicBezTo>
                    <a:cubicBezTo>
                      <a:pt x="82365" y="76722"/>
                      <a:pt x="81615" y="78679"/>
                      <a:pt x="81811" y="80702"/>
                    </a:cubicBezTo>
                    <a:cubicBezTo>
                      <a:pt x="82039" y="82659"/>
                      <a:pt x="83181" y="84420"/>
                      <a:pt x="84975" y="85497"/>
                    </a:cubicBezTo>
                    <a:cubicBezTo>
                      <a:pt x="88791" y="87780"/>
                      <a:pt x="92608" y="89966"/>
                      <a:pt x="96424" y="92151"/>
                    </a:cubicBezTo>
                    <a:cubicBezTo>
                      <a:pt x="94532" y="96620"/>
                      <a:pt x="92216" y="102002"/>
                      <a:pt x="90357" y="106830"/>
                    </a:cubicBezTo>
                    <a:cubicBezTo>
                      <a:pt x="89150" y="109864"/>
                      <a:pt x="90520" y="113224"/>
                      <a:pt x="93489" y="114659"/>
                    </a:cubicBezTo>
                    <a:cubicBezTo>
                      <a:pt x="94366" y="115092"/>
                      <a:pt x="95296" y="115327"/>
                      <a:pt x="96245" y="115327"/>
                    </a:cubicBezTo>
                    <a:cubicBezTo>
                      <a:pt x="97799" y="115327"/>
                      <a:pt x="99407" y="114694"/>
                      <a:pt x="100926" y="113256"/>
                    </a:cubicBezTo>
                    <a:cubicBezTo>
                      <a:pt x="108787" y="105819"/>
                      <a:pt x="117007" y="98055"/>
                      <a:pt x="124869" y="90618"/>
                    </a:cubicBezTo>
                    <a:cubicBezTo>
                      <a:pt x="126435" y="89117"/>
                      <a:pt x="127185" y="87128"/>
                      <a:pt x="126924" y="85138"/>
                    </a:cubicBezTo>
                    <a:cubicBezTo>
                      <a:pt x="126696" y="83115"/>
                      <a:pt x="125489" y="81321"/>
                      <a:pt x="123597" y="80245"/>
                    </a:cubicBezTo>
                    <a:cubicBezTo>
                      <a:pt x="119845" y="78092"/>
                      <a:pt x="116094" y="75906"/>
                      <a:pt x="112343" y="73754"/>
                    </a:cubicBezTo>
                    <a:cubicBezTo>
                      <a:pt x="114398" y="68926"/>
                      <a:pt x="116486" y="64000"/>
                      <a:pt x="118410" y="59042"/>
                    </a:cubicBezTo>
                    <a:cubicBezTo>
                      <a:pt x="119160" y="57150"/>
                      <a:pt x="118899" y="54997"/>
                      <a:pt x="117758" y="53333"/>
                    </a:cubicBezTo>
                    <a:cubicBezTo>
                      <a:pt x="116481" y="51497"/>
                      <a:pt x="114595" y="50589"/>
                      <a:pt x="112648" y="50589"/>
                    </a:cubicBezTo>
                    <a:close/>
                    <a:moveTo>
                      <a:pt x="65207" y="107450"/>
                    </a:moveTo>
                    <a:cubicBezTo>
                      <a:pt x="67751" y="111495"/>
                      <a:pt x="70883" y="115116"/>
                      <a:pt x="74504" y="118182"/>
                    </a:cubicBezTo>
                    <a:lnTo>
                      <a:pt x="11482" y="118182"/>
                    </a:lnTo>
                    <a:cubicBezTo>
                      <a:pt x="8514" y="118182"/>
                      <a:pt x="6100" y="115768"/>
                      <a:pt x="6100" y="112832"/>
                    </a:cubicBezTo>
                    <a:cubicBezTo>
                      <a:pt x="6100" y="111397"/>
                      <a:pt x="6687" y="110027"/>
                      <a:pt x="7698" y="109016"/>
                    </a:cubicBezTo>
                    <a:cubicBezTo>
                      <a:pt x="8710" y="108004"/>
                      <a:pt x="10047" y="107450"/>
                      <a:pt x="11482" y="107450"/>
                    </a:cubicBezTo>
                    <a:close/>
                    <a:moveTo>
                      <a:pt x="197285" y="107450"/>
                    </a:moveTo>
                    <a:cubicBezTo>
                      <a:pt x="200253" y="107450"/>
                      <a:pt x="202667" y="109864"/>
                      <a:pt x="202667" y="112832"/>
                    </a:cubicBezTo>
                    <a:cubicBezTo>
                      <a:pt x="202667" y="114267"/>
                      <a:pt x="202080" y="115605"/>
                      <a:pt x="201069" y="116616"/>
                    </a:cubicBezTo>
                    <a:cubicBezTo>
                      <a:pt x="200058" y="117627"/>
                      <a:pt x="198720" y="118182"/>
                      <a:pt x="197285" y="118182"/>
                    </a:cubicBezTo>
                    <a:lnTo>
                      <a:pt x="134263" y="118182"/>
                    </a:lnTo>
                    <a:cubicBezTo>
                      <a:pt x="137884" y="115116"/>
                      <a:pt x="141016" y="111495"/>
                      <a:pt x="143560" y="107450"/>
                    </a:cubicBezTo>
                    <a:close/>
                    <a:moveTo>
                      <a:pt x="61227" y="25280"/>
                    </a:moveTo>
                    <a:cubicBezTo>
                      <a:pt x="61521" y="30630"/>
                      <a:pt x="63054" y="35882"/>
                      <a:pt x="65729" y="40546"/>
                    </a:cubicBezTo>
                    <a:cubicBezTo>
                      <a:pt x="67588" y="43841"/>
                      <a:pt x="69970" y="46744"/>
                      <a:pt x="72742" y="49223"/>
                    </a:cubicBezTo>
                    <a:cubicBezTo>
                      <a:pt x="70426" y="51376"/>
                      <a:pt x="68339" y="53790"/>
                      <a:pt x="66479" y="56432"/>
                    </a:cubicBezTo>
                    <a:cubicBezTo>
                      <a:pt x="65501" y="57835"/>
                      <a:pt x="65860" y="59727"/>
                      <a:pt x="67230" y="60706"/>
                    </a:cubicBezTo>
                    <a:cubicBezTo>
                      <a:pt x="67768" y="61081"/>
                      <a:pt x="68378" y="61260"/>
                      <a:pt x="68982" y="61260"/>
                    </a:cubicBezTo>
                    <a:cubicBezTo>
                      <a:pt x="69950" y="61260"/>
                      <a:pt x="70900" y="60800"/>
                      <a:pt x="71503" y="59955"/>
                    </a:cubicBezTo>
                    <a:cubicBezTo>
                      <a:pt x="79005" y="49223"/>
                      <a:pt x="91303" y="42797"/>
                      <a:pt x="104384" y="42797"/>
                    </a:cubicBezTo>
                    <a:cubicBezTo>
                      <a:pt x="128033" y="42797"/>
                      <a:pt x="147116" y="63576"/>
                      <a:pt x="144278" y="87160"/>
                    </a:cubicBezTo>
                    <a:cubicBezTo>
                      <a:pt x="141864" y="107254"/>
                      <a:pt x="125326" y="123042"/>
                      <a:pt x="104384" y="123042"/>
                    </a:cubicBezTo>
                    <a:cubicBezTo>
                      <a:pt x="83703" y="123042"/>
                      <a:pt x="66642" y="107352"/>
                      <a:pt x="64489" y="87226"/>
                    </a:cubicBezTo>
                    <a:cubicBezTo>
                      <a:pt x="63837" y="81191"/>
                      <a:pt x="64522" y="75319"/>
                      <a:pt x="66545" y="69578"/>
                    </a:cubicBezTo>
                    <a:cubicBezTo>
                      <a:pt x="67099" y="67980"/>
                      <a:pt x="66251" y="66251"/>
                      <a:pt x="64685" y="65696"/>
                    </a:cubicBezTo>
                    <a:cubicBezTo>
                      <a:pt x="64341" y="65570"/>
                      <a:pt x="63988" y="65510"/>
                      <a:pt x="63642" y="65510"/>
                    </a:cubicBezTo>
                    <a:cubicBezTo>
                      <a:pt x="62383" y="65510"/>
                      <a:pt x="61206" y="66302"/>
                      <a:pt x="60771" y="67556"/>
                    </a:cubicBezTo>
                    <a:cubicBezTo>
                      <a:pt x="58846" y="72971"/>
                      <a:pt x="57998" y="78679"/>
                      <a:pt x="58161" y="84453"/>
                    </a:cubicBezTo>
                    <a:lnTo>
                      <a:pt x="8351" y="84453"/>
                    </a:lnTo>
                    <a:cubicBezTo>
                      <a:pt x="7111" y="84453"/>
                      <a:pt x="6100" y="83442"/>
                      <a:pt x="6100" y="82202"/>
                    </a:cubicBezTo>
                    <a:lnTo>
                      <a:pt x="6100" y="77733"/>
                    </a:lnTo>
                    <a:cubicBezTo>
                      <a:pt x="6100" y="72808"/>
                      <a:pt x="7405" y="67915"/>
                      <a:pt x="9851" y="63609"/>
                    </a:cubicBezTo>
                    <a:cubicBezTo>
                      <a:pt x="12298" y="59303"/>
                      <a:pt x="15853" y="55715"/>
                      <a:pt x="20094" y="53203"/>
                    </a:cubicBezTo>
                    <a:cubicBezTo>
                      <a:pt x="30043" y="47299"/>
                      <a:pt x="36404" y="36730"/>
                      <a:pt x="37024" y="25280"/>
                    </a:cubicBezTo>
                    <a:close/>
                    <a:moveTo>
                      <a:pt x="83768" y="124314"/>
                    </a:moveTo>
                    <a:cubicBezTo>
                      <a:pt x="86280" y="125554"/>
                      <a:pt x="88889" y="126598"/>
                      <a:pt x="91629" y="127381"/>
                    </a:cubicBezTo>
                    <a:cubicBezTo>
                      <a:pt x="91955" y="128098"/>
                      <a:pt x="92151" y="128881"/>
                      <a:pt x="92151" y="129697"/>
                    </a:cubicBezTo>
                    <a:cubicBezTo>
                      <a:pt x="92151" y="131132"/>
                      <a:pt x="91597" y="132469"/>
                      <a:pt x="90585" y="133480"/>
                    </a:cubicBezTo>
                    <a:cubicBezTo>
                      <a:pt x="89574" y="134492"/>
                      <a:pt x="88204" y="135079"/>
                      <a:pt x="86769" y="135079"/>
                    </a:cubicBezTo>
                    <a:lnTo>
                      <a:pt x="11482" y="135079"/>
                    </a:lnTo>
                    <a:cubicBezTo>
                      <a:pt x="8514" y="135079"/>
                      <a:pt x="6100" y="132665"/>
                      <a:pt x="6100" y="129697"/>
                    </a:cubicBezTo>
                    <a:cubicBezTo>
                      <a:pt x="6100" y="128261"/>
                      <a:pt x="6687" y="126891"/>
                      <a:pt x="7698" y="125880"/>
                    </a:cubicBezTo>
                    <a:cubicBezTo>
                      <a:pt x="8710" y="124869"/>
                      <a:pt x="10047" y="124314"/>
                      <a:pt x="11482" y="124314"/>
                    </a:cubicBezTo>
                    <a:close/>
                    <a:moveTo>
                      <a:pt x="197285" y="124314"/>
                    </a:moveTo>
                    <a:cubicBezTo>
                      <a:pt x="200253" y="124314"/>
                      <a:pt x="202667" y="126728"/>
                      <a:pt x="202667" y="129697"/>
                    </a:cubicBezTo>
                    <a:cubicBezTo>
                      <a:pt x="202667" y="131132"/>
                      <a:pt x="202080" y="132469"/>
                      <a:pt x="201069" y="133480"/>
                    </a:cubicBezTo>
                    <a:cubicBezTo>
                      <a:pt x="200058" y="134492"/>
                      <a:pt x="198720" y="135079"/>
                      <a:pt x="197285" y="135079"/>
                    </a:cubicBezTo>
                    <a:lnTo>
                      <a:pt x="121998" y="135079"/>
                    </a:lnTo>
                    <a:cubicBezTo>
                      <a:pt x="119030" y="135079"/>
                      <a:pt x="116616" y="132665"/>
                      <a:pt x="116616" y="129697"/>
                    </a:cubicBezTo>
                    <a:cubicBezTo>
                      <a:pt x="116616" y="128881"/>
                      <a:pt x="116812" y="128098"/>
                      <a:pt x="117138" y="127381"/>
                    </a:cubicBezTo>
                    <a:cubicBezTo>
                      <a:pt x="119878" y="126598"/>
                      <a:pt x="122488" y="125554"/>
                      <a:pt x="124999" y="124314"/>
                    </a:cubicBezTo>
                    <a:close/>
                    <a:moveTo>
                      <a:pt x="86769" y="141179"/>
                    </a:moveTo>
                    <a:cubicBezTo>
                      <a:pt x="89737" y="141179"/>
                      <a:pt x="92151" y="143593"/>
                      <a:pt x="92151" y="146561"/>
                    </a:cubicBezTo>
                    <a:cubicBezTo>
                      <a:pt x="92151" y="149529"/>
                      <a:pt x="89737" y="151943"/>
                      <a:pt x="86769" y="151943"/>
                    </a:cubicBezTo>
                    <a:lnTo>
                      <a:pt x="11482" y="151943"/>
                    </a:lnTo>
                    <a:cubicBezTo>
                      <a:pt x="8514" y="151943"/>
                      <a:pt x="6133" y="149529"/>
                      <a:pt x="6133" y="146561"/>
                    </a:cubicBezTo>
                    <a:cubicBezTo>
                      <a:pt x="6133" y="143593"/>
                      <a:pt x="8514" y="141179"/>
                      <a:pt x="11482" y="141179"/>
                    </a:cubicBezTo>
                    <a:close/>
                    <a:moveTo>
                      <a:pt x="86769" y="158043"/>
                    </a:moveTo>
                    <a:cubicBezTo>
                      <a:pt x="89737" y="158043"/>
                      <a:pt x="92151" y="160457"/>
                      <a:pt x="92151" y="163426"/>
                    </a:cubicBezTo>
                    <a:cubicBezTo>
                      <a:pt x="92151" y="166394"/>
                      <a:pt x="89737" y="168808"/>
                      <a:pt x="86769" y="168808"/>
                    </a:cubicBezTo>
                    <a:lnTo>
                      <a:pt x="11482" y="168808"/>
                    </a:lnTo>
                    <a:cubicBezTo>
                      <a:pt x="8514" y="168808"/>
                      <a:pt x="6133" y="166394"/>
                      <a:pt x="6133" y="163426"/>
                    </a:cubicBezTo>
                    <a:cubicBezTo>
                      <a:pt x="6133" y="160457"/>
                      <a:pt x="8514" y="158043"/>
                      <a:pt x="11482" y="158043"/>
                    </a:cubicBezTo>
                    <a:close/>
                    <a:moveTo>
                      <a:pt x="197285" y="141179"/>
                    </a:moveTo>
                    <a:cubicBezTo>
                      <a:pt x="200253" y="141179"/>
                      <a:pt x="202635" y="143593"/>
                      <a:pt x="202635" y="146561"/>
                    </a:cubicBezTo>
                    <a:cubicBezTo>
                      <a:pt x="202635" y="149529"/>
                      <a:pt x="200253" y="151943"/>
                      <a:pt x="197285" y="151943"/>
                    </a:cubicBezTo>
                    <a:lnTo>
                      <a:pt x="181562" y="151943"/>
                    </a:lnTo>
                    <a:cubicBezTo>
                      <a:pt x="179866" y="151943"/>
                      <a:pt x="178496" y="153313"/>
                      <a:pt x="178496" y="154977"/>
                    </a:cubicBezTo>
                    <a:cubicBezTo>
                      <a:pt x="178496" y="156673"/>
                      <a:pt x="179866" y="158043"/>
                      <a:pt x="181562" y="158043"/>
                    </a:cubicBezTo>
                    <a:lnTo>
                      <a:pt x="197285" y="158043"/>
                    </a:lnTo>
                    <a:cubicBezTo>
                      <a:pt x="200253" y="158043"/>
                      <a:pt x="202635" y="160457"/>
                      <a:pt x="202635" y="163426"/>
                    </a:cubicBezTo>
                    <a:cubicBezTo>
                      <a:pt x="202635" y="166394"/>
                      <a:pt x="200253" y="168808"/>
                      <a:pt x="197285" y="168808"/>
                    </a:cubicBezTo>
                    <a:lnTo>
                      <a:pt x="121998" y="168808"/>
                    </a:lnTo>
                    <a:cubicBezTo>
                      <a:pt x="119030" y="168808"/>
                      <a:pt x="116616" y="166394"/>
                      <a:pt x="116616" y="163426"/>
                    </a:cubicBezTo>
                    <a:cubicBezTo>
                      <a:pt x="116616" y="160457"/>
                      <a:pt x="119030" y="158043"/>
                      <a:pt x="121998" y="158043"/>
                    </a:cubicBezTo>
                    <a:lnTo>
                      <a:pt x="169330" y="158043"/>
                    </a:lnTo>
                    <a:cubicBezTo>
                      <a:pt x="171026" y="158043"/>
                      <a:pt x="172396" y="156673"/>
                      <a:pt x="172396" y="154977"/>
                    </a:cubicBezTo>
                    <a:cubicBezTo>
                      <a:pt x="172396" y="153313"/>
                      <a:pt x="171026" y="151943"/>
                      <a:pt x="169330" y="151943"/>
                    </a:cubicBezTo>
                    <a:lnTo>
                      <a:pt x="121998" y="151943"/>
                    </a:lnTo>
                    <a:cubicBezTo>
                      <a:pt x="119030" y="151943"/>
                      <a:pt x="116616" y="149529"/>
                      <a:pt x="116616" y="146561"/>
                    </a:cubicBezTo>
                    <a:cubicBezTo>
                      <a:pt x="116616" y="143593"/>
                      <a:pt x="119030" y="141179"/>
                      <a:pt x="121998" y="141179"/>
                    </a:cubicBezTo>
                    <a:close/>
                    <a:moveTo>
                      <a:pt x="89900" y="174908"/>
                    </a:moveTo>
                    <a:cubicBezTo>
                      <a:pt x="91140" y="174908"/>
                      <a:pt x="92151" y="175919"/>
                      <a:pt x="92151" y="177158"/>
                    </a:cubicBezTo>
                    <a:lnTo>
                      <a:pt x="92151" y="181236"/>
                    </a:lnTo>
                    <a:cubicBezTo>
                      <a:pt x="92151" y="193044"/>
                      <a:pt x="82561" y="202667"/>
                      <a:pt x="70752" y="202667"/>
                    </a:cubicBezTo>
                    <a:lnTo>
                      <a:pt x="27531" y="202667"/>
                    </a:lnTo>
                    <a:cubicBezTo>
                      <a:pt x="15723" y="202667"/>
                      <a:pt x="6133" y="193044"/>
                      <a:pt x="6133" y="181236"/>
                    </a:cubicBezTo>
                    <a:lnTo>
                      <a:pt x="6133" y="177158"/>
                    </a:lnTo>
                    <a:cubicBezTo>
                      <a:pt x="6133" y="175919"/>
                      <a:pt x="7111" y="174908"/>
                      <a:pt x="8351" y="174908"/>
                    </a:cubicBezTo>
                    <a:close/>
                    <a:moveTo>
                      <a:pt x="200416" y="174908"/>
                    </a:moveTo>
                    <a:cubicBezTo>
                      <a:pt x="201656" y="174908"/>
                      <a:pt x="202667" y="175919"/>
                      <a:pt x="202667" y="177158"/>
                    </a:cubicBezTo>
                    <a:lnTo>
                      <a:pt x="202667" y="181236"/>
                    </a:lnTo>
                    <a:cubicBezTo>
                      <a:pt x="202667" y="193044"/>
                      <a:pt x="193044" y="202667"/>
                      <a:pt x="181236" y="202667"/>
                    </a:cubicBezTo>
                    <a:lnTo>
                      <a:pt x="138015" y="202667"/>
                    </a:lnTo>
                    <a:cubicBezTo>
                      <a:pt x="126206" y="202667"/>
                      <a:pt x="116616" y="193044"/>
                      <a:pt x="116616" y="181236"/>
                    </a:cubicBezTo>
                    <a:lnTo>
                      <a:pt x="116616" y="177158"/>
                    </a:lnTo>
                    <a:cubicBezTo>
                      <a:pt x="116616" y="175919"/>
                      <a:pt x="117627" y="174908"/>
                      <a:pt x="118867" y="174908"/>
                    </a:cubicBezTo>
                    <a:close/>
                    <a:moveTo>
                      <a:pt x="37121" y="0"/>
                    </a:moveTo>
                    <a:cubicBezTo>
                      <a:pt x="30924" y="0"/>
                      <a:pt x="25900" y="5023"/>
                      <a:pt x="25900" y="11221"/>
                    </a:cubicBezTo>
                    <a:lnTo>
                      <a:pt x="25900" y="20192"/>
                    </a:lnTo>
                    <a:cubicBezTo>
                      <a:pt x="25900" y="22964"/>
                      <a:pt x="28118" y="25215"/>
                      <a:pt x="30891" y="25280"/>
                    </a:cubicBezTo>
                    <a:cubicBezTo>
                      <a:pt x="30271" y="34577"/>
                      <a:pt x="25052" y="43156"/>
                      <a:pt x="16995" y="47919"/>
                    </a:cubicBezTo>
                    <a:cubicBezTo>
                      <a:pt x="11808" y="50985"/>
                      <a:pt x="7535" y="55356"/>
                      <a:pt x="4534" y="60575"/>
                    </a:cubicBezTo>
                    <a:cubicBezTo>
                      <a:pt x="1566" y="65794"/>
                      <a:pt x="0" y="71731"/>
                      <a:pt x="0" y="77733"/>
                    </a:cubicBezTo>
                    <a:lnTo>
                      <a:pt x="0" y="82202"/>
                    </a:lnTo>
                    <a:cubicBezTo>
                      <a:pt x="0" y="84681"/>
                      <a:pt x="1076" y="86899"/>
                      <a:pt x="2805" y="88432"/>
                    </a:cubicBezTo>
                    <a:cubicBezTo>
                      <a:pt x="979" y="90520"/>
                      <a:pt x="0" y="93162"/>
                      <a:pt x="0" y="95935"/>
                    </a:cubicBezTo>
                    <a:cubicBezTo>
                      <a:pt x="0" y="99262"/>
                      <a:pt x="1435" y="102263"/>
                      <a:pt x="3686" y="104384"/>
                    </a:cubicBezTo>
                    <a:cubicBezTo>
                      <a:pt x="3588" y="104481"/>
                      <a:pt x="3458" y="104579"/>
                      <a:pt x="3360" y="104677"/>
                    </a:cubicBezTo>
                    <a:cubicBezTo>
                      <a:pt x="1207" y="106863"/>
                      <a:pt x="0" y="109766"/>
                      <a:pt x="0" y="112832"/>
                    </a:cubicBezTo>
                    <a:cubicBezTo>
                      <a:pt x="0" y="116159"/>
                      <a:pt x="1435" y="119160"/>
                      <a:pt x="3686" y="121248"/>
                    </a:cubicBezTo>
                    <a:cubicBezTo>
                      <a:pt x="3588" y="121346"/>
                      <a:pt x="3458" y="121444"/>
                      <a:pt x="3360" y="121574"/>
                    </a:cubicBezTo>
                    <a:cubicBezTo>
                      <a:pt x="1207" y="123727"/>
                      <a:pt x="0" y="126630"/>
                      <a:pt x="0" y="129697"/>
                    </a:cubicBezTo>
                    <a:cubicBezTo>
                      <a:pt x="0" y="133024"/>
                      <a:pt x="1435" y="136025"/>
                      <a:pt x="3686" y="138113"/>
                    </a:cubicBezTo>
                    <a:cubicBezTo>
                      <a:pt x="1435" y="140233"/>
                      <a:pt x="0" y="143234"/>
                      <a:pt x="0" y="146561"/>
                    </a:cubicBezTo>
                    <a:cubicBezTo>
                      <a:pt x="0" y="149888"/>
                      <a:pt x="1435" y="152889"/>
                      <a:pt x="3686" y="154977"/>
                    </a:cubicBezTo>
                    <a:cubicBezTo>
                      <a:pt x="1435" y="157097"/>
                      <a:pt x="0" y="160098"/>
                      <a:pt x="0" y="163426"/>
                    </a:cubicBezTo>
                    <a:cubicBezTo>
                      <a:pt x="0" y="166296"/>
                      <a:pt x="1044" y="168906"/>
                      <a:pt x="2805" y="170928"/>
                    </a:cubicBezTo>
                    <a:cubicBezTo>
                      <a:pt x="1076" y="172461"/>
                      <a:pt x="0" y="174679"/>
                      <a:pt x="0" y="177158"/>
                    </a:cubicBezTo>
                    <a:lnTo>
                      <a:pt x="0" y="181236"/>
                    </a:lnTo>
                    <a:cubicBezTo>
                      <a:pt x="0" y="196404"/>
                      <a:pt x="12363" y="208767"/>
                      <a:pt x="27531" y="208767"/>
                    </a:cubicBezTo>
                    <a:lnTo>
                      <a:pt x="70752" y="208767"/>
                    </a:lnTo>
                    <a:cubicBezTo>
                      <a:pt x="85921" y="208767"/>
                      <a:pt x="98284" y="196404"/>
                      <a:pt x="98284" y="181236"/>
                    </a:cubicBezTo>
                    <a:lnTo>
                      <a:pt x="98284" y="177158"/>
                    </a:lnTo>
                    <a:cubicBezTo>
                      <a:pt x="98284" y="174679"/>
                      <a:pt x="97175" y="172461"/>
                      <a:pt x="95478" y="170928"/>
                    </a:cubicBezTo>
                    <a:cubicBezTo>
                      <a:pt x="97207" y="168906"/>
                      <a:pt x="98284" y="166296"/>
                      <a:pt x="98284" y="163426"/>
                    </a:cubicBezTo>
                    <a:cubicBezTo>
                      <a:pt x="98284" y="160098"/>
                      <a:pt x="96848" y="157097"/>
                      <a:pt x="94565" y="154977"/>
                    </a:cubicBezTo>
                    <a:cubicBezTo>
                      <a:pt x="96848" y="152889"/>
                      <a:pt x="98284" y="149888"/>
                      <a:pt x="98284" y="146561"/>
                    </a:cubicBezTo>
                    <a:cubicBezTo>
                      <a:pt x="98284" y="143234"/>
                      <a:pt x="96848" y="140233"/>
                      <a:pt x="94565" y="138113"/>
                    </a:cubicBezTo>
                    <a:cubicBezTo>
                      <a:pt x="94695" y="138015"/>
                      <a:pt x="94793" y="137917"/>
                      <a:pt x="94891" y="137819"/>
                    </a:cubicBezTo>
                    <a:cubicBezTo>
                      <a:pt x="97077" y="135633"/>
                      <a:pt x="98284" y="132763"/>
                      <a:pt x="98284" y="129697"/>
                    </a:cubicBezTo>
                    <a:cubicBezTo>
                      <a:pt x="98284" y="129370"/>
                      <a:pt x="98251" y="129077"/>
                      <a:pt x="98218" y="128751"/>
                    </a:cubicBezTo>
                    <a:lnTo>
                      <a:pt x="98218" y="128751"/>
                    </a:lnTo>
                    <a:cubicBezTo>
                      <a:pt x="100241" y="129012"/>
                      <a:pt x="102296" y="129175"/>
                      <a:pt x="104384" y="129175"/>
                    </a:cubicBezTo>
                    <a:cubicBezTo>
                      <a:pt x="106471" y="129175"/>
                      <a:pt x="108526" y="129012"/>
                      <a:pt x="110549" y="128751"/>
                    </a:cubicBezTo>
                    <a:lnTo>
                      <a:pt x="110549" y="128751"/>
                    </a:lnTo>
                    <a:cubicBezTo>
                      <a:pt x="110516" y="129077"/>
                      <a:pt x="110516" y="129370"/>
                      <a:pt x="110516" y="129697"/>
                    </a:cubicBezTo>
                    <a:cubicBezTo>
                      <a:pt x="110516" y="133024"/>
                      <a:pt x="111919" y="136025"/>
                      <a:pt x="114202" y="138113"/>
                    </a:cubicBezTo>
                    <a:cubicBezTo>
                      <a:pt x="111919" y="140233"/>
                      <a:pt x="110516" y="143234"/>
                      <a:pt x="110516" y="146561"/>
                    </a:cubicBezTo>
                    <a:cubicBezTo>
                      <a:pt x="110516" y="149888"/>
                      <a:pt x="111919" y="152889"/>
                      <a:pt x="114202" y="154977"/>
                    </a:cubicBezTo>
                    <a:cubicBezTo>
                      <a:pt x="111919" y="157097"/>
                      <a:pt x="110516" y="160098"/>
                      <a:pt x="110516" y="163426"/>
                    </a:cubicBezTo>
                    <a:cubicBezTo>
                      <a:pt x="110516" y="166296"/>
                      <a:pt x="111560" y="168906"/>
                      <a:pt x="113289" y="170928"/>
                    </a:cubicBezTo>
                    <a:cubicBezTo>
                      <a:pt x="111593" y="172461"/>
                      <a:pt x="110516" y="174679"/>
                      <a:pt x="110516" y="177158"/>
                    </a:cubicBezTo>
                    <a:lnTo>
                      <a:pt x="110516" y="181236"/>
                    </a:lnTo>
                    <a:cubicBezTo>
                      <a:pt x="110516" y="196437"/>
                      <a:pt x="122846" y="208767"/>
                      <a:pt x="138015" y="208767"/>
                    </a:cubicBezTo>
                    <a:lnTo>
                      <a:pt x="181236" y="208767"/>
                    </a:lnTo>
                    <a:cubicBezTo>
                      <a:pt x="196437" y="208767"/>
                      <a:pt x="208767" y="196437"/>
                      <a:pt x="208767" y="181236"/>
                    </a:cubicBezTo>
                    <a:lnTo>
                      <a:pt x="208767" y="177158"/>
                    </a:lnTo>
                    <a:cubicBezTo>
                      <a:pt x="208767" y="174679"/>
                      <a:pt x="207691" y="172461"/>
                      <a:pt x="205962" y="170928"/>
                    </a:cubicBezTo>
                    <a:cubicBezTo>
                      <a:pt x="207723" y="168906"/>
                      <a:pt x="208767" y="166296"/>
                      <a:pt x="208767" y="163426"/>
                    </a:cubicBezTo>
                    <a:cubicBezTo>
                      <a:pt x="208767" y="160098"/>
                      <a:pt x="207332" y="157097"/>
                      <a:pt x="205081" y="154977"/>
                    </a:cubicBezTo>
                    <a:cubicBezTo>
                      <a:pt x="207332" y="152889"/>
                      <a:pt x="208767" y="149888"/>
                      <a:pt x="208767" y="146561"/>
                    </a:cubicBezTo>
                    <a:cubicBezTo>
                      <a:pt x="208767" y="143234"/>
                      <a:pt x="207332" y="140233"/>
                      <a:pt x="205081" y="138113"/>
                    </a:cubicBezTo>
                    <a:cubicBezTo>
                      <a:pt x="205179" y="138015"/>
                      <a:pt x="205309" y="137917"/>
                      <a:pt x="205407" y="137819"/>
                    </a:cubicBezTo>
                    <a:cubicBezTo>
                      <a:pt x="207560" y="135633"/>
                      <a:pt x="208767" y="132763"/>
                      <a:pt x="208767" y="129697"/>
                    </a:cubicBezTo>
                    <a:cubicBezTo>
                      <a:pt x="208767" y="126369"/>
                      <a:pt x="207332" y="123368"/>
                      <a:pt x="205081" y="121248"/>
                    </a:cubicBezTo>
                    <a:cubicBezTo>
                      <a:pt x="205179" y="121150"/>
                      <a:pt x="205309" y="121052"/>
                      <a:pt x="205407" y="120954"/>
                    </a:cubicBezTo>
                    <a:cubicBezTo>
                      <a:pt x="207560" y="118769"/>
                      <a:pt x="208767" y="115898"/>
                      <a:pt x="208767" y="112832"/>
                    </a:cubicBezTo>
                    <a:cubicBezTo>
                      <a:pt x="208767" y="109505"/>
                      <a:pt x="207332" y="106504"/>
                      <a:pt x="205081" y="104384"/>
                    </a:cubicBezTo>
                    <a:cubicBezTo>
                      <a:pt x="205179" y="104286"/>
                      <a:pt x="205309" y="104188"/>
                      <a:pt x="205407" y="104090"/>
                    </a:cubicBezTo>
                    <a:cubicBezTo>
                      <a:pt x="207560" y="101904"/>
                      <a:pt x="208767" y="99001"/>
                      <a:pt x="208767" y="95935"/>
                    </a:cubicBezTo>
                    <a:cubicBezTo>
                      <a:pt x="208767" y="93064"/>
                      <a:pt x="207723" y="90455"/>
                      <a:pt x="205962" y="88432"/>
                    </a:cubicBezTo>
                    <a:cubicBezTo>
                      <a:pt x="207691" y="86899"/>
                      <a:pt x="208767" y="84681"/>
                      <a:pt x="208767" y="82202"/>
                    </a:cubicBezTo>
                    <a:lnTo>
                      <a:pt x="208767" y="77733"/>
                    </a:lnTo>
                    <a:cubicBezTo>
                      <a:pt x="208767" y="65566"/>
                      <a:pt x="202243" y="54149"/>
                      <a:pt x="191772" y="47919"/>
                    </a:cubicBezTo>
                    <a:cubicBezTo>
                      <a:pt x="187532" y="45407"/>
                      <a:pt x="183976" y="41819"/>
                      <a:pt x="181530" y="37513"/>
                    </a:cubicBezTo>
                    <a:cubicBezTo>
                      <a:pt x="179409" y="33762"/>
                      <a:pt x="178137" y="29554"/>
                      <a:pt x="177876" y="25280"/>
                    </a:cubicBezTo>
                    <a:cubicBezTo>
                      <a:pt x="180649" y="25215"/>
                      <a:pt x="182867" y="22964"/>
                      <a:pt x="182867" y="20192"/>
                    </a:cubicBezTo>
                    <a:lnTo>
                      <a:pt x="182867" y="11221"/>
                    </a:lnTo>
                    <a:cubicBezTo>
                      <a:pt x="182867" y="5023"/>
                      <a:pt x="177844" y="0"/>
                      <a:pt x="171678" y="0"/>
                    </a:cubicBezTo>
                    <a:lnTo>
                      <a:pt x="147605" y="0"/>
                    </a:lnTo>
                    <a:cubicBezTo>
                      <a:pt x="141407" y="0"/>
                      <a:pt x="136384" y="5023"/>
                      <a:pt x="136384" y="11221"/>
                    </a:cubicBezTo>
                    <a:lnTo>
                      <a:pt x="136384" y="20192"/>
                    </a:lnTo>
                    <a:cubicBezTo>
                      <a:pt x="136384" y="22964"/>
                      <a:pt x="138634" y="25215"/>
                      <a:pt x="141407" y="25280"/>
                    </a:cubicBezTo>
                    <a:cubicBezTo>
                      <a:pt x="140885" y="33044"/>
                      <a:pt x="137167" y="40318"/>
                      <a:pt x="131197" y="45276"/>
                    </a:cubicBezTo>
                    <a:cubicBezTo>
                      <a:pt x="123629" y="39894"/>
                      <a:pt x="114365" y="36697"/>
                      <a:pt x="104384" y="36697"/>
                    </a:cubicBezTo>
                    <a:cubicBezTo>
                      <a:pt x="94663" y="36697"/>
                      <a:pt x="85301" y="39764"/>
                      <a:pt x="77570" y="45276"/>
                    </a:cubicBezTo>
                    <a:cubicBezTo>
                      <a:pt x="74928" y="43123"/>
                      <a:pt x="72742" y="40514"/>
                      <a:pt x="71046" y="37513"/>
                    </a:cubicBezTo>
                    <a:cubicBezTo>
                      <a:pt x="68893" y="33762"/>
                      <a:pt x="67654" y="29554"/>
                      <a:pt x="67360" y="25280"/>
                    </a:cubicBezTo>
                    <a:cubicBezTo>
                      <a:pt x="70133" y="25215"/>
                      <a:pt x="72383" y="22964"/>
                      <a:pt x="72383" y="20192"/>
                    </a:cubicBezTo>
                    <a:lnTo>
                      <a:pt x="72383" y="11221"/>
                    </a:lnTo>
                    <a:cubicBezTo>
                      <a:pt x="72383" y="5023"/>
                      <a:pt x="67360" y="0"/>
                      <a:pt x="61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2" name="Google Shape;972;p47"/>
          <p:cNvGrpSpPr/>
          <p:nvPr/>
        </p:nvGrpSpPr>
        <p:grpSpPr>
          <a:xfrm>
            <a:off x="5187518" y="183652"/>
            <a:ext cx="1762321" cy="1695118"/>
            <a:chOff x="212038" y="1589050"/>
            <a:chExt cx="2423100" cy="2330700"/>
          </a:xfrm>
        </p:grpSpPr>
        <p:sp>
          <p:nvSpPr>
            <p:cNvPr id="973" name="Google Shape;973;p47"/>
            <p:cNvSpPr/>
            <p:nvPr/>
          </p:nvSpPr>
          <p:spPr>
            <a:xfrm>
              <a:off x="212038" y="1589050"/>
              <a:ext cx="2423100" cy="2330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74" name="Google Shape;974;p47"/>
            <p:cNvGrpSpPr/>
            <p:nvPr/>
          </p:nvGrpSpPr>
          <p:grpSpPr>
            <a:xfrm>
              <a:off x="490745" y="1822578"/>
              <a:ext cx="1865687" cy="1863650"/>
              <a:chOff x="1190625" y="239750"/>
              <a:chExt cx="5221625" cy="5215925"/>
            </a:xfrm>
          </p:grpSpPr>
          <p:sp>
            <p:nvSpPr>
              <p:cNvPr id="975" name="Google Shape;975;p47"/>
              <p:cNvSpPr/>
              <p:nvPr/>
            </p:nvSpPr>
            <p:spPr>
              <a:xfrm>
                <a:off x="4090525" y="920675"/>
                <a:ext cx="1140900" cy="351500"/>
              </a:xfrm>
              <a:custGeom>
                <a:avLst/>
                <a:gdLst/>
                <a:ahLst/>
                <a:cxnLst/>
                <a:rect l="l" t="t" r="r" b="b"/>
                <a:pathLst>
                  <a:path w="45636" h="14060" extrusionOk="0">
                    <a:moveTo>
                      <a:pt x="0" y="1"/>
                    </a:moveTo>
                    <a:lnTo>
                      <a:pt x="0" y="14060"/>
                    </a:lnTo>
                    <a:lnTo>
                      <a:pt x="45635" y="14060"/>
                    </a:lnTo>
                    <a:lnTo>
                      <a:pt x="45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47"/>
              <p:cNvSpPr/>
              <p:nvPr/>
            </p:nvSpPr>
            <p:spPr>
              <a:xfrm>
                <a:off x="1270525" y="3450350"/>
                <a:ext cx="694825" cy="992500"/>
              </a:xfrm>
              <a:custGeom>
                <a:avLst/>
                <a:gdLst/>
                <a:ahLst/>
                <a:cxnLst/>
                <a:rect l="l" t="t" r="r" b="b"/>
                <a:pathLst>
                  <a:path w="27793" h="39700" extrusionOk="0">
                    <a:moveTo>
                      <a:pt x="4078" y="1"/>
                    </a:moveTo>
                    <a:cubicBezTo>
                      <a:pt x="1827" y="1"/>
                      <a:pt x="1" y="1827"/>
                      <a:pt x="1" y="4078"/>
                    </a:cubicBezTo>
                    <a:lnTo>
                      <a:pt x="1" y="35622"/>
                    </a:lnTo>
                    <a:cubicBezTo>
                      <a:pt x="1" y="37872"/>
                      <a:pt x="1827" y="39699"/>
                      <a:pt x="4078" y="39699"/>
                    </a:cubicBezTo>
                    <a:lnTo>
                      <a:pt x="23715" y="39699"/>
                    </a:lnTo>
                    <a:cubicBezTo>
                      <a:pt x="25966" y="39699"/>
                      <a:pt x="27793" y="37872"/>
                      <a:pt x="27793" y="35622"/>
                    </a:cubicBezTo>
                    <a:lnTo>
                      <a:pt x="27793" y="4078"/>
                    </a:lnTo>
                    <a:cubicBezTo>
                      <a:pt x="27793" y="1827"/>
                      <a:pt x="25966" y="1"/>
                      <a:pt x="237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47"/>
              <p:cNvSpPr/>
              <p:nvPr/>
            </p:nvSpPr>
            <p:spPr>
              <a:xfrm>
                <a:off x="1267275" y="920675"/>
                <a:ext cx="1445075" cy="351500"/>
              </a:xfrm>
              <a:custGeom>
                <a:avLst/>
                <a:gdLst/>
                <a:ahLst/>
                <a:cxnLst/>
                <a:rect l="l" t="t" r="r" b="b"/>
                <a:pathLst>
                  <a:path w="57803" h="14060" extrusionOk="0">
                    <a:moveTo>
                      <a:pt x="2447" y="1"/>
                    </a:moveTo>
                    <a:cubicBezTo>
                      <a:pt x="1077" y="1"/>
                      <a:pt x="0" y="1077"/>
                      <a:pt x="0" y="2447"/>
                    </a:cubicBezTo>
                    <a:lnTo>
                      <a:pt x="0" y="11613"/>
                    </a:lnTo>
                    <a:cubicBezTo>
                      <a:pt x="0" y="12984"/>
                      <a:pt x="1077" y="14060"/>
                      <a:pt x="2447" y="14060"/>
                    </a:cubicBezTo>
                    <a:lnTo>
                      <a:pt x="57803" y="14060"/>
                    </a:lnTo>
                    <a:lnTo>
                      <a:pt x="578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47"/>
              <p:cNvSpPr/>
              <p:nvPr/>
            </p:nvSpPr>
            <p:spPr>
              <a:xfrm>
                <a:off x="2712325" y="760850"/>
                <a:ext cx="1530725" cy="671175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26847" extrusionOk="0">
                    <a:moveTo>
                      <a:pt x="4339" y="0"/>
                    </a:moveTo>
                    <a:cubicBezTo>
                      <a:pt x="1958" y="0"/>
                      <a:pt x="1" y="1925"/>
                      <a:pt x="1" y="4339"/>
                    </a:cubicBezTo>
                    <a:lnTo>
                      <a:pt x="1" y="22541"/>
                    </a:lnTo>
                    <a:cubicBezTo>
                      <a:pt x="1" y="24857"/>
                      <a:pt x="1860" y="26749"/>
                      <a:pt x="4143" y="26846"/>
                    </a:cubicBezTo>
                    <a:lnTo>
                      <a:pt x="56890" y="26846"/>
                    </a:lnTo>
                    <a:cubicBezTo>
                      <a:pt x="59271" y="26846"/>
                      <a:pt x="61228" y="24922"/>
                      <a:pt x="61228" y="22541"/>
                    </a:cubicBezTo>
                    <a:lnTo>
                      <a:pt x="61228" y="4339"/>
                    </a:lnTo>
                    <a:cubicBezTo>
                      <a:pt x="61228" y="1925"/>
                      <a:pt x="59271" y="0"/>
                      <a:pt x="5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47"/>
              <p:cNvSpPr/>
              <p:nvPr/>
            </p:nvSpPr>
            <p:spPr>
              <a:xfrm>
                <a:off x="5074825" y="316400"/>
                <a:ext cx="1260775" cy="2968950"/>
              </a:xfrm>
              <a:custGeom>
                <a:avLst/>
                <a:gdLst/>
                <a:ahLst/>
                <a:cxnLst/>
                <a:rect l="l" t="t" r="r" b="b"/>
                <a:pathLst>
                  <a:path w="50431" h="118758" extrusionOk="0">
                    <a:moveTo>
                      <a:pt x="25183" y="12983"/>
                    </a:moveTo>
                    <a:cubicBezTo>
                      <a:pt x="30206" y="12983"/>
                      <a:pt x="34317" y="17061"/>
                      <a:pt x="34317" y="22084"/>
                    </a:cubicBezTo>
                    <a:cubicBezTo>
                      <a:pt x="34317" y="27108"/>
                      <a:pt x="30206" y="31185"/>
                      <a:pt x="25183" y="31185"/>
                    </a:cubicBezTo>
                    <a:cubicBezTo>
                      <a:pt x="20159" y="31185"/>
                      <a:pt x="16082" y="27108"/>
                      <a:pt x="16082" y="22084"/>
                    </a:cubicBezTo>
                    <a:cubicBezTo>
                      <a:pt x="16082" y="17061"/>
                      <a:pt x="20159" y="12983"/>
                      <a:pt x="25183" y="12983"/>
                    </a:cubicBezTo>
                    <a:close/>
                    <a:moveTo>
                      <a:pt x="25183" y="44200"/>
                    </a:moveTo>
                    <a:cubicBezTo>
                      <a:pt x="29489" y="44200"/>
                      <a:pt x="32979" y="47691"/>
                      <a:pt x="32979" y="51964"/>
                    </a:cubicBezTo>
                    <a:cubicBezTo>
                      <a:pt x="32979" y="56270"/>
                      <a:pt x="29489" y="59727"/>
                      <a:pt x="25183" y="59727"/>
                    </a:cubicBezTo>
                    <a:cubicBezTo>
                      <a:pt x="20877" y="59727"/>
                      <a:pt x="17387" y="56270"/>
                      <a:pt x="17387" y="51964"/>
                    </a:cubicBezTo>
                    <a:cubicBezTo>
                      <a:pt x="17387" y="47691"/>
                      <a:pt x="20877" y="44200"/>
                      <a:pt x="25183" y="44200"/>
                    </a:cubicBezTo>
                    <a:close/>
                    <a:moveTo>
                      <a:pt x="18007" y="72873"/>
                    </a:moveTo>
                    <a:cubicBezTo>
                      <a:pt x="21595" y="72873"/>
                      <a:pt x="24531" y="75776"/>
                      <a:pt x="24531" y="79365"/>
                    </a:cubicBezTo>
                    <a:cubicBezTo>
                      <a:pt x="24531" y="82953"/>
                      <a:pt x="21595" y="85856"/>
                      <a:pt x="18007" y="85856"/>
                    </a:cubicBezTo>
                    <a:cubicBezTo>
                      <a:pt x="14418" y="85856"/>
                      <a:pt x="11483" y="82953"/>
                      <a:pt x="11483" y="79365"/>
                    </a:cubicBezTo>
                    <a:cubicBezTo>
                      <a:pt x="11483" y="75776"/>
                      <a:pt x="14418" y="72873"/>
                      <a:pt x="18007" y="72873"/>
                    </a:cubicBezTo>
                    <a:close/>
                    <a:moveTo>
                      <a:pt x="43739" y="0"/>
                    </a:moveTo>
                    <a:cubicBezTo>
                      <a:pt x="43719" y="0"/>
                      <a:pt x="43699" y="0"/>
                      <a:pt x="43678" y="1"/>
                    </a:cubicBezTo>
                    <a:lnTo>
                      <a:pt x="6524" y="131"/>
                    </a:lnTo>
                    <a:cubicBezTo>
                      <a:pt x="2904" y="131"/>
                      <a:pt x="0" y="3067"/>
                      <a:pt x="33" y="6655"/>
                    </a:cubicBezTo>
                    <a:lnTo>
                      <a:pt x="457" y="117138"/>
                    </a:lnTo>
                    <a:cubicBezTo>
                      <a:pt x="457" y="118101"/>
                      <a:pt x="1262" y="118758"/>
                      <a:pt x="2103" y="118758"/>
                    </a:cubicBezTo>
                    <a:cubicBezTo>
                      <a:pt x="2459" y="118758"/>
                      <a:pt x="2821" y="118640"/>
                      <a:pt x="3132" y="118378"/>
                    </a:cubicBezTo>
                    <a:lnTo>
                      <a:pt x="19344" y="104776"/>
                    </a:lnTo>
                    <a:cubicBezTo>
                      <a:pt x="39079" y="88237"/>
                      <a:pt x="50431" y="63805"/>
                      <a:pt x="50333" y="38101"/>
                    </a:cubicBezTo>
                    <a:lnTo>
                      <a:pt x="50235" y="6459"/>
                    </a:lnTo>
                    <a:cubicBezTo>
                      <a:pt x="50203" y="2891"/>
                      <a:pt x="47331" y="0"/>
                      <a:pt x="43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47"/>
              <p:cNvSpPr/>
              <p:nvPr/>
            </p:nvSpPr>
            <p:spPr>
              <a:xfrm>
                <a:off x="2848525" y="316400"/>
                <a:ext cx="1259150" cy="444475"/>
              </a:xfrm>
              <a:custGeom>
                <a:avLst/>
                <a:gdLst/>
                <a:ahLst/>
                <a:cxnLst/>
                <a:rect l="l" t="t" r="r" b="b"/>
                <a:pathLst>
                  <a:path w="50366" h="17779" extrusionOk="0">
                    <a:moveTo>
                      <a:pt x="9525" y="1"/>
                    </a:moveTo>
                    <a:cubicBezTo>
                      <a:pt x="7698" y="1"/>
                      <a:pt x="6067" y="1142"/>
                      <a:pt x="5448" y="2838"/>
                    </a:cubicBezTo>
                    <a:lnTo>
                      <a:pt x="0" y="17778"/>
                    </a:lnTo>
                    <a:lnTo>
                      <a:pt x="50365" y="17778"/>
                    </a:lnTo>
                    <a:lnTo>
                      <a:pt x="44885" y="2838"/>
                    </a:lnTo>
                    <a:cubicBezTo>
                      <a:pt x="44265" y="1142"/>
                      <a:pt x="42634" y="1"/>
                      <a:pt x="40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47"/>
              <p:cNvSpPr/>
              <p:nvPr/>
            </p:nvSpPr>
            <p:spPr>
              <a:xfrm>
                <a:off x="1270525" y="5054425"/>
                <a:ext cx="5062625" cy="324600"/>
              </a:xfrm>
              <a:custGeom>
                <a:avLst/>
                <a:gdLst/>
                <a:ahLst/>
                <a:cxnLst/>
                <a:rect l="l" t="t" r="r" b="b"/>
                <a:pathLst>
                  <a:path w="202505" h="12984" extrusionOk="0">
                    <a:moveTo>
                      <a:pt x="2610" y="1"/>
                    </a:moveTo>
                    <a:cubicBezTo>
                      <a:pt x="1175" y="1"/>
                      <a:pt x="1" y="1143"/>
                      <a:pt x="1" y="2578"/>
                    </a:cubicBezTo>
                    <a:lnTo>
                      <a:pt x="1" y="10374"/>
                    </a:lnTo>
                    <a:cubicBezTo>
                      <a:pt x="1" y="11809"/>
                      <a:pt x="1175" y="12984"/>
                      <a:pt x="2610" y="12984"/>
                    </a:cubicBezTo>
                    <a:lnTo>
                      <a:pt x="199895" y="12984"/>
                    </a:lnTo>
                    <a:cubicBezTo>
                      <a:pt x="201363" y="12984"/>
                      <a:pt x="202505" y="11809"/>
                      <a:pt x="202505" y="10374"/>
                    </a:cubicBezTo>
                    <a:lnTo>
                      <a:pt x="202505" y="2578"/>
                    </a:lnTo>
                    <a:cubicBezTo>
                      <a:pt x="202505" y="1143"/>
                      <a:pt x="201363" y="1"/>
                      <a:pt x="1998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47"/>
              <p:cNvSpPr/>
              <p:nvPr/>
            </p:nvSpPr>
            <p:spPr>
              <a:xfrm>
                <a:off x="1728850" y="543100"/>
                <a:ext cx="550475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22019" h="15104" extrusionOk="0">
                    <a:moveTo>
                      <a:pt x="2055" y="1"/>
                    </a:moveTo>
                    <a:cubicBezTo>
                      <a:pt x="913" y="1"/>
                      <a:pt x="0" y="914"/>
                      <a:pt x="0" y="2056"/>
                    </a:cubicBezTo>
                    <a:lnTo>
                      <a:pt x="0" y="15104"/>
                    </a:lnTo>
                    <a:lnTo>
                      <a:pt x="22019" y="15104"/>
                    </a:lnTo>
                    <a:lnTo>
                      <a:pt x="22019" y="2056"/>
                    </a:lnTo>
                    <a:cubicBezTo>
                      <a:pt x="22019" y="914"/>
                      <a:pt x="21105" y="1"/>
                      <a:pt x="199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47"/>
              <p:cNvSpPr/>
              <p:nvPr/>
            </p:nvSpPr>
            <p:spPr>
              <a:xfrm>
                <a:off x="1190625" y="239750"/>
                <a:ext cx="5221625" cy="5215925"/>
              </a:xfrm>
              <a:custGeom>
                <a:avLst/>
                <a:gdLst/>
                <a:ahLst/>
                <a:cxnLst/>
                <a:rect l="l" t="t" r="r" b="b"/>
                <a:pathLst>
                  <a:path w="208865" h="208637" extrusionOk="0">
                    <a:moveTo>
                      <a:pt x="107124" y="6133"/>
                    </a:moveTo>
                    <a:cubicBezTo>
                      <a:pt x="107678" y="6133"/>
                      <a:pt x="108135" y="6459"/>
                      <a:pt x="108331" y="6948"/>
                    </a:cubicBezTo>
                    <a:lnTo>
                      <a:pt x="112310" y="17778"/>
                    </a:lnTo>
                    <a:lnTo>
                      <a:pt x="70687" y="17778"/>
                    </a:lnTo>
                    <a:lnTo>
                      <a:pt x="74634" y="6948"/>
                    </a:lnTo>
                    <a:cubicBezTo>
                      <a:pt x="74830" y="6459"/>
                      <a:pt x="75319" y="6133"/>
                      <a:pt x="75841" y="6133"/>
                    </a:cubicBezTo>
                    <a:close/>
                    <a:moveTo>
                      <a:pt x="40481" y="15201"/>
                    </a:moveTo>
                    <a:lnTo>
                      <a:pt x="40481" y="24172"/>
                    </a:lnTo>
                    <a:lnTo>
                      <a:pt x="24595" y="24172"/>
                    </a:lnTo>
                    <a:lnTo>
                      <a:pt x="24595" y="15201"/>
                    </a:lnTo>
                    <a:close/>
                    <a:moveTo>
                      <a:pt x="180551" y="19115"/>
                    </a:moveTo>
                    <a:cubicBezTo>
                      <a:pt x="183911" y="19115"/>
                      <a:pt x="186618" y="21823"/>
                      <a:pt x="186618" y="25150"/>
                    </a:cubicBezTo>
                    <a:cubicBezTo>
                      <a:pt x="186618" y="28510"/>
                      <a:pt x="183911" y="31217"/>
                      <a:pt x="180551" y="31217"/>
                    </a:cubicBezTo>
                    <a:cubicBezTo>
                      <a:pt x="177224" y="31217"/>
                      <a:pt x="174484" y="28510"/>
                      <a:pt x="174484" y="25150"/>
                    </a:cubicBezTo>
                    <a:cubicBezTo>
                      <a:pt x="174484" y="21823"/>
                      <a:pt x="177224" y="19115"/>
                      <a:pt x="180551" y="19115"/>
                    </a:cubicBezTo>
                    <a:close/>
                    <a:moveTo>
                      <a:pt x="180551" y="13016"/>
                    </a:moveTo>
                    <a:cubicBezTo>
                      <a:pt x="173831" y="13016"/>
                      <a:pt x="168384" y="18463"/>
                      <a:pt x="168384" y="25150"/>
                    </a:cubicBezTo>
                    <a:cubicBezTo>
                      <a:pt x="168384" y="31870"/>
                      <a:pt x="173831" y="37317"/>
                      <a:pt x="180551" y="37317"/>
                    </a:cubicBezTo>
                    <a:cubicBezTo>
                      <a:pt x="187271" y="37317"/>
                      <a:pt x="192718" y="31870"/>
                      <a:pt x="192718" y="25150"/>
                    </a:cubicBezTo>
                    <a:cubicBezTo>
                      <a:pt x="192718" y="18463"/>
                      <a:pt x="187271" y="13016"/>
                      <a:pt x="180551" y="13016"/>
                    </a:cubicBezTo>
                    <a:close/>
                    <a:moveTo>
                      <a:pt x="57835" y="30271"/>
                    </a:moveTo>
                    <a:lnTo>
                      <a:pt x="57835" y="38263"/>
                    </a:lnTo>
                    <a:lnTo>
                      <a:pt x="6100" y="38263"/>
                    </a:lnTo>
                    <a:lnTo>
                      <a:pt x="6100" y="30271"/>
                    </a:lnTo>
                    <a:close/>
                    <a:moveTo>
                      <a:pt x="152433" y="30271"/>
                    </a:moveTo>
                    <a:lnTo>
                      <a:pt x="152465" y="38263"/>
                    </a:lnTo>
                    <a:lnTo>
                      <a:pt x="125162" y="38263"/>
                    </a:lnTo>
                    <a:lnTo>
                      <a:pt x="125162" y="30271"/>
                    </a:lnTo>
                    <a:close/>
                    <a:moveTo>
                      <a:pt x="117758" y="23878"/>
                    </a:moveTo>
                    <a:cubicBezTo>
                      <a:pt x="118475" y="23878"/>
                      <a:pt x="119030" y="24465"/>
                      <a:pt x="119030" y="25183"/>
                    </a:cubicBezTo>
                    <a:lnTo>
                      <a:pt x="119030" y="43385"/>
                    </a:lnTo>
                    <a:cubicBezTo>
                      <a:pt x="119030" y="44070"/>
                      <a:pt x="118475" y="44657"/>
                      <a:pt x="117758" y="44657"/>
                    </a:cubicBezTo>
                    <a:lnTo>
                      <a:pt x="65174" y="44657"/>
                    </a:lnTo>
                    <a:cubicBezTo>
                      <a:pt x="64457" y="44624"/>
                      <a:pt x="63935" y="44070"/>
                      <a:pt x="63935" y="43385"/>
                    </a:cubicBezTo>
                    <a:lnTo>
                      <a:pt x="63935" y="25183"/>
                    </a:lnTo>
                    <a:cubicBezTo>
                      <a:pt x="63935" y="24465"/>
                      <a:pt x="64522" y="23878"/>
                      <a:pt x="65207" y="23878"/>
                    </a:cubicBezTo>
                    <a:close/>
                    <a:moveTo>
                      <a:pt x="180551" y="50333"/>
                    </a:moveTo>
                    <a:cubicBezTo>
                      <a:pt x="183161" y="50333"/>
                      <a:pt x="185281" y="52420"/>
                      <a:pt x="185281" y="55030"/>
                    </a:cubicBezTo>
                    <a:cubicBezTo>
                      <a:pt x="185281" y="57640"/>
                      <a:pt x="183161" y="59760"/>
                      <a:pt x="180551" y="59760"/>
                    </a:cubicBezTo>
                    <a:cubicBezTo>
                      <a:pt x="177941" y="59760"/>
                      <a:pt x="175821" y="57640"/>
                      <a:pt x="175821" y="55030"/>
                    </a:cubicBezTo>
                    <a:cubicBezTo>
                      <a:pt x="175821" y="52420"/>
                      <a:pt x="177941" y="50333"/>
                      <a:pt x="180551" y="50333"/>
                    </a:cubicBezTo>
                    <a:close/>
                    <a:moveTo>
                      <a:pt x="180551" y="44200"/>
                    </a:moveTo>
                    <a:cubicBezTo>
                      <a:pt x="174582" y="44200"/>
                      <a:pt x="169721" y="49061"/>
                      <a:pt x="169721" y="55030"/>
                    </a:cubicBezTo>
                    <a:cubicBezTo>
                      <a:pt x="169721" y="60999"/>
                      <a:pt x="174582" y="65860"/>
                      <a:pt x="180551" y="65860"/>
                    </a:cubicBezTo>
                    <a:cubicBezTo>
                      <a:pt x="186520" y="65860"/>
                      <a:pt x="191381" y="60999"/>
                      <a:pt x="191381" y="55030"/>
                    </a:cubicBezTo>
                    <a:cubicBezTo>
                      <a:pt x="191381" y="49061"/>
                      <a:pt x="186520" y="44200"/>
                      <a:pt x="180551" y="44200"/>
                    </a:cubicBezTo>
                    <a:close/>
                    <a:moveTo>
                      <a:pt x="110059" y="50757"/>
                    </a:moveTo>
                    <a:lnTo>
                      <a:pt x="91368" y="68339"/>
                    </a:lnTo>
                    <a:lnTo>
                      <a:pt x="72873" y="50757"/>
                    </a:lnTo>
                    <a:close/>
                    <a:moveTo>
                      <a:pt x="173375" y="79006"/>
                    </a:moveTo>
                    <a:cubicBezTo>
                      <a:pt x="175299" y="79006"/>
                      <a:pt x="176832" y="80539"/>
                      <a:pt x="176832" y="82431"/>
                    </a:cubicBezTo>
                    <a:cubicBezTo>
                      <a:pt x="176832" y="84323"/>
                      <a:pt x="175299" y="85888"/>
                      <a:pt x="173375" y="85888"/>
                    </a:cubicBezTo>
                    <a:cubicBezTo>
                      <a:pt x="171483" y="85888"/>
                      <a:pt x="169917" y="84323"/>
                      <a:pt x="169917" y="82431"/>
                    </a:cubicBezTo>
                    <a:cubicBezTo>
                      <a:pt x="169917" y="80539"/>
                      <a:pt x="171483" y="79006"/>
                      <a:pt x="173375" y="79006"/>
                    </a:cubicBezTo>
                    <a:close/>
                    <a:moveTo>
                      <a:pt x="173375" y="72873"/>
                    </a:moveTo>
                    <a:cubicBezTo>
                      <a:pt x="168090" y="72873"/>
                      <a:pt x="163817" y="77179"/>
                      <a:pt x="163817" y="82431"/>
                    </a:cubicBezTo>
                    <a:cubicBezTo>
                      <a:pt x="163817" y="87715"/>
                      <a:pt x="168090" y="91988"/>
                      <a:pt x="173375" y="91988"/>
                    </a:cubicBezTo>
                    <a:cubicBezTo>
                      <a:pt x="178659" y="91988"/>
                      <a:pt x="182932" y="87715"/>
                      <a:pt x="182932" y="82431"/>
                    </a:cubicBezTo>
                    <a:cubicBezTo>
                      <a:pt x="182932" y="77179"/>
                      <a:pt x="178659" y="72873"/>
                      <a:pt x="173375" y="72873"/>
                    </a:cubicBezTo>
                    <a:close/>
                    <a:moveTo>
                      <a:pt x="115344" y="54182"/>
                    </a:moveTo>
                    <a:lnTo>
                      <a:pt x="122161" y="97631"/>
                    </a:lnTo>
                    <a:lnTo>
                      <a:pt x="95805" y="72579"/>
                    </a:lnTo>
                    <a:lnTo>
                      <a:pt x="115344" y="54182"/>
                    </a:lnTo>
                    <a:close/>
                    <a:moveTo>
                      <a:pt x="67164" y="53758"/>
                    </a:moveTo>
                    <a:lnTo>
                      <a:pt x="86932" y="72547"/>
                    </a:lnTo>
                    <a:lnTo>
                      <a:pt x="60249" y="97697"/>
                    </a:lnTo>
                    <a:lnTo>
                      <a:pt x="60249" y="97697"/>
                    </a:lnTo>
                    <a:lnTo>
                      <a:pt x="67164" y="53758"/>
                    </a:lnTo>
                    <a:close/>
                    <a:moveTo>
                      <a:pt x="91368" y="76755"/>
                    </a:moveTo>
                    <a:lnTo>
                      <a:pt x="118802" y="102851"/>
                    </a:lnTo>
                    <a:lnTo>
                      <a:pt x="63707" y="102851"/>
                    </a:lnTo>
                    <a:lnTo>
                      <a:pt x="91368" y="76755"/>
                    </a:lnTo>
                    <a:close/>
                    <a:moveTo>
                      <a:pt x="117334" y="108951"/>
                    </a:moveTo>
                    <a:lnTo>
                      <a:pt x="91205" y="128686"/>
                    </a:lnTo>
                    <a:lnTo>
                      <a:pt x="65109" y="108951"/>
                    </a:lnTo>
                    <a:close/>
                    <a:moveTo>
                      <a:pt x="124347" y="111332"/>
                    </a:moveTo>
                    <a:lnTo>
                      <a:pt x="131915" y="159446"/>
                    </a:lnTo>
                    <a:lnTo>
                      <a:pt x="96294" y="132502"/>
                    </a:lnTo>
                    <a:lnTo>
                      <a:pt x="124347" y="111332"/>
                    </a:lnTo>
                    <a:close/>
                    <a:moveTo>
                      <a:pt x="91205" y="136351"/>
                    </a:moveTo>
                    <a:lnTo>
                      <a:pt x="125847" y="162512"/>
                    </a:lnTo>
                    <a:lnTo>
                      <a:pt x="56595" y="162512"/>
                    </a:lnTo>
                    <a:lnTo>
                      <a:pt x="91205" y="136351"/>
                    </a:lnTo>
                    <a:close/>
                    <a:moveTo>
                      <a:pt x="26911" y="131491"/>
                    </a:moveTo>
                    <a:cubicBezTo>
                      <a:pt x="27466" y="131491"/>
                      <a:pt x="27923" y="131948"/>
                      <a:pt x="27923" y="132502"/>
                    </a:cubicBezTo>
                    <a:lnTo>
                      <a:pt x="27923" y="164046"/>
                    </a:lnTo>
                    <a:cubicBezTo>
                      <a:pt x="27923" y="164633"/>
                      <a:pt x="27466" y="165089"/>
                      <a:pt x="26911" y="165089"/>
                    </a:cubicBezTo>
                    <a:lnTo>
                      <a:pt x="7274" y="165089"/>
                    </a:lnTo>
                    <a:cubicBezTo>
                      <a:pt x="6720" y="165089"/>
                      <a:pt x="6263" y="164633"/>
                      <a:pt x="6263" y="164046"/>
                    </a:cubicBezTo>
                    <a:lnTo>
                      <a:pt x="6263" y="132502"/>
                    </a:lnTo>
                    <a:cubicBezTo>
                      <a:pt x="6263" y="131948"/>
                      <a:pt x="6720" y="131491"/>
                      <a:pt x="7274" y="131491"/>
                    </a:cubicBezTo>
                    <a:close/>
                    <a:moveTo>
                      <a:pt x="133350" y="168612"/>
                    </a:moveTo>
                    <a:lnTo>
                      <a:pt x="136645" y="189522"/>
                    </a:lnTo>
                    <a:lnTo>
                      <a:pt x="45766" y="189522"/>
                    </a:lnTo>
                    <a:lnTo>
                      <a:pt x="49060" y="168612"/>
                    </a:lnTo>
                    <a:close/>
                    <a:moveTo>
                      <a:pt x="152465" y="44363"/>
                    </a:moveTo>
                    <a:lnTo>
                      <a:pt x="152791" y="123695"/>
                    </a:lnTo>
                    <a:lnTo>
                      <a:pt x="152791" y="189522"/>
                    </a:lnTo>
                    <a:lnTo>
                      <a:pt x="142842" y="189522"/>
                    </a:lnTo>
                    <a:lnTo>
                      <a:pt x="120857" y="50072"/>
                    </a:lnTo>
                    <a:cubicBezTo>
                      <a:pt x="123107" y="49028"/>
                      <a:pt x="124738" y="46908"/>
                      <a:pt x="125065" y="44363"/>
                    </a:cubicBezTo>
                    <a:close/>
                    <a:moveTo>
                      <a:pt x="202667" y="195622"/>
                    </a:moveTo>
                    <a:lnTo>
                      <a:pt x="202667" y="202504"/>
                    </a:lnTo>
                    <a:lnTo>
                      <a:pt x="6263" y="202504"/>
                    </a:lnTo>
                    <a:lnTo>
                      <a:pt x="6263" y="195622"/>
                    </a:lnTo>
                    <a:close/>
                    <a:moveTo>
                      <a:pt x="75841" y="0"/>
                    </a:moveTo>
                    <a:cubicBezTo>
                      <a:pt x="72775" y="0"/>
                      <a:pt x="69970" y="1957"/>
                      <a:pt x="68893" y="4861"/>
                    </a:cubicBezTo>
                    <a:lnTo>
                      <a:pt x="64131" y="17876"/>
                    </a:lnTo>
                    <a:cubicBezTo>
                      <a:pt x="60901" y="18333"/>
                      <a:pt x="58324" y="20910"/>
                      <a:pt x="57900" y="24172"/>
                    </a:cubicBezTo>
                    <a:lnTo>
                      <a:pt x="46581" y="24172"/>
                    </a:lnTo>
                    <a:lnTo>
                      <a:pt x="46581" y="14190"/>
                    </a:lnTo>
                    <a:cubicBezTo>
                      <a:pt x="46581" y="11385"/>
                      <a:pt x="44298" y="9101"/>
                      <a:pt x="41492" y="9101"/>
                    </a:cubicBezTo>
                    <a:lnTo>
                      <a:pt x="23584" y="9101"/>
                    </a:lnTo>
                    <a:cubicBezTo>
                      <a:pt x="20779" y="9101"/>
                      <a:pt x="18463" y="11385"/>
                      <a:pt x="18463" y="14190"/>
                    </a:cubicBezTo>
                    <a:lnTo>
                      <a:pt x="18463" y="24172"/>
                    </a:lnTo>
                    <a:lnTo>
                      <a:pt x="5513" y="24172"/>
                    </a:lnTo>
                    <a:cubicBezTo>
                      <a:pt x="2479" y="24172"/>
                      <a:pt x="0" y="26651"/>
                      <a:pt x="0" y="29684"/>
                    </a:cubicBezTo>
                    <a:lnTo>
                      <a:pt x="0" y="38850"/>
                    </a:lnTo>
                    <a:cubicBezTo>
                      <a:pt x="0" y="41884"/>
                      <a:pt x="2479" y="44363"/>
                      <a:pt x="5513" y="44363"/>
                    </a:cubicBezTo>
                    <a:lnTo>
                      <a:pt x="13961" y="44363"/>
                    </a:lnTo>
                    <a:lnTo>
                      <a:pt x="13961" y="125391"/>
                    </a:lnTo>
                    <a:lnTo>
                      <a:pt x="7274" y="125391"/>
                    </a:lnTo>
                    <a:cubicBezTo>
                      <a:pt x="3327" y="125391"/>
                      <a:pt x="130" y="128588"/>
                      <a:pt x="130" y="132502"/>
                    </a:cubicBezTo>
                    <a:lnTo>
                      <a:pt x="130" y="164046"/>
                    </a:lnTo>
                    <a:cubicBezTo>
                      <a:pt x="130" y="167993"/>
                      <a:pt x="3327" y="171189"/>
                      <a:pt x="7274" y="171189"/>
                    </a:cubicBezTo>
                    <a:lnTo>
                      <a:pt x="26911" y="171189"/>
                    </a:lnTo>
                    <a:cubicBezTo>
                      <a:pt x="30858" y="171189"/>
                      <a:pt x="34055" y="167993"/>
                      <a:pt x="34055" y="164046"/>
                    </a:cubicBezTo>
                    <a:lnTo>
                      <a:pt x="34055" y="132502"/>
                    </a:lnTo>
                    <a:cubicBezTo>
                      <a:pt x="34055" y="128588"/>
                      <a:pt x="30858" y="125391"/>
                      <a:pt x="26911" y="125391"/>
                    </a:cubicBezTo>
                    <a:lnTo>
                      <a:pt x="20061" y="125391"/>
                    </a:lnTo>
                    <a:lnTo>
                      <a:pt x="20061" y="44363"/>
                    </a:lnTo>
                    <a:lnTo>
                      <a:pt x="57900" y="44363"/>
                    </a:lnTo>
                    <a:cubicBezTo>
                      <a:pt x="58226" y="46712"/>
                      <a:pt x="59629" y="48702"/>
                      <a:pt x="61586" y="49811"/>
                    </a:cubicBezTo>
                    <a:lnTo>
                      <a:pt x="49778" y="124934"/>
                    </a:lnTo>
                    <a:cubicBezTo>
                      <a:pt x="49484" y="126631"/>
                      <a:pt x="50626" y="128196"/>
                      <a:pt x="52322" y="128457"/>
                    </a:cubicBezTo>
                    <a:cubicBezTo>
                      <a:pt x="52462" y="128477"/>
                      <a:pt x="52603" y="128487"/>
                      <a:pt x="52742" y="128487"/>
                    </a:cubicBezTo>
                    <a:cubicBezTo>
                      <a:pt x="54196" y="128487"/>
                      <a:pt x="55574" y="127431"/>
                      <a:pt x="55813" y="125913"/>
                    </a:cubicBezTo>
                    <a:lnTo>
                      <a:pt x="58096" y="111299"/>
                    </a:lnTo>
                    <a:lnTo>
                      <a:pt x="86149" y="132502"/>
                    </a:lnTo>
                    <a:lnTo>
                      <a:pt x="50528" y="159446"/>
                    </a:lnTo>
                    <a:lnTo>
                      <a:pt x="54018" y="137265"/>
                    </a:lnTo>
                    <a:cubicBezTo>
                      <a:pt x="54279" y="135601"/>
                      <a:pt x="53138" y="134035"/>
                      <a:pt x="51474" y="133774"/>
                    </a:cubicBezTo>
                    <a:cubicBezTo>
                      <a:pt x="51315" y="133749"/>
                      <a:pt x="51156" y="133737"/>
                      <a:pt x="50999" y="133737"/>
                    </a:cubicBezTo>
                    <a:cubicBezTo>
                      <a:pt x="49522" y="133737"/>
                      <a:pt x="48220" y="134815"/>
                      <a:pt x="47984" y="136319"/>
                    </a:cubicBezTo>
                    <a:lnTo>
                      <a:pt x="39601" y="189522"/>
                    </a:lnTo>
                    <a:lnTo>
                      <a:pt x="5806" y="189522"/>
                    </a:lnTo>
                    <a:cubicBezTo>
                      <a:pt x="2675" y="189522"/>
                      <a:pt x="130" y="192066"/>
                      <a:pt x="130" y="195165"/>
                    </a:cubicBezTo>
                    <a:lnTo>
                      <a:pt x="130" y="202961"/>
                    </a:lnTo>
                    <a:cubicBezTo>
                      <a:pt x="130" y="206093"/>
                      <a:pt x="2675" y="208637"/>
                      <a:pt x="5806" y="208637"/>
                    </a:cubicBezTo>
                    <a:lnTo>
                      <a:pt x="203091" y="208637"/>
                    </a:lnTo>
                    <a:cubicBezTo>
                      <a:pt x="206223" y="208637"/>
                      <a:pt x="208767" y="206093"/>
                      <a:pt x="208767" y="202961"/>
                    </a:cubicBezTo>
                    <a:lnTo>
                      <a:pt x="208767" y="195165"/>
                    </a:lnTo>
                    <a:cubicBezTo>
                      <a:pt x="208767" y="192066"/>
                      <a:pt x="206223" y="189522"/>
                      <a:pt x="203091" y="189522"/>
                    </a:cubicBezTo>
                    <a:lnTo>
                      <a:pt x="158891" y="189522"/>
                    </a:lnTo>
                    <a:lnTo>
                      <a:pt x="158891" y="125097"/>
                    </a:lnTo>
                    <a:lnTo>
                      <a:pt x="176669" y="110190"/>
                    </a:lnTo>
                    <a:cubicBezTo>
                      <a:pt x="197154" y="93032"/>
                      <a:pt x="208865" y="67850"/>
                      <a:pt x="208767" y="41134"/>
                    </a:cubicBezTo>
                    <a:lnTo>
                      <a:pt x="208669" y="9525"/>
                    </a:lnTo>
                    <a:cubicBezTo>
                      <a:pt x="208637" y="4273"/>
                      <a:pt x="204331" y="0"/>
                      <a:pt x="199079" y="0"/>
                    </a:cubicBezTo>
                    <a:lnTo>
                      <a:pt x="199046" y="0"/>
                    </a:lnTo>
                    <a:lnTo>
                      <a:pt x="190989" y="33"/>
                    </a:lnTo>
                    <a:cubicBezTo>
                      <a:pt x="189293" y="33"/>
                      <a:pt x="187956" y="1436"/>
                      <a:pt x="187956" y="3099"/>
                    </a:cubicBezTo>
                    <a:cubicBezTo>
                      <a:pt x="187956" y="4795"/>
                      <a:pt x="189326" y="6165"/>
                      <a:pt x="191022" y="6165"/>
                    </a:cubicBezTo>
                    <a:lnTo>
                      <a:pt x="199079" y="6133"/>
                    </a:lnTo>
                    <a:cubicBezTo>
                      <a:pt x="200971" y="6133"/>
                      <a:pt x="202537" y="7666"/>
                      <a:pt x="202537" y="9558"/>
                    </a:cubicBezTo>
                    <a:lnTo>
                      <a:pt x="202667" y="41167"/>
                    </a:lnTo>
                    <a:cubicBezTo>
                      <a:pt x="202732" y="66055"/>
                      <a:pt x="191837" y="89509"/>
                      <a:pt x="172755" y="105526"/>
                    </a:cubicBezTo>
                    <a:lnTo>
                      <a:pt x="158891" y="117138"/>
                    </a:lnTo>
                    <a:lnTo>
                      <a:pt x="158467" y="9721"/>
                    </a:lnTo>
                    <a:cubicBezTo>
                      <a:pt x="158467" y="9721"/>
                      <a:pt x="160033" y="6231"/>
                      <a:pt x="161892" y="6231"/>
                    </a:cubicBezTo>
                    <a:lnTo>
                      <a:pt x="178789" y="6165"/>
                    </a:lnTo>
                    <a:cubicBezTo>
                      <a:pt x="180486" y="6165"/>
                      <a:pt x="181856" y="4795"/>
                      <a:pt x="181856" y="3099"/>
                    </a:cubicBezTo>
                    <a:cubicBezTo>
                      <a:pt x="181823" y="1403"/>
                      <a:pt x="180453" y="65"/>
                      <a:pt x="178789" y="65"/>
                    </a:cubicBezTo>
                    <a:lnTo>
                      <a:pt x="178757" y="65"/>
                    </a:lnTo>
                    <a:lnTo>
                      <a:pt x="161860" y="131"/>
                    </a:lnTo>
                    <a:cubicBezTo>
                      <a:pt x="159315" y="131"/>
                      <a:pt x="156934" y="1142"/>
                      <a:pt x="155107" y="2969"/>
                    </a:cubicBezTo>
                    <a:cubicBezTo>
                      <a:pt x="153313" y="4763"/>
                      <a:pt x="152335" y="7177"/>
                      <a:pt x="152335" y="9721"/>
                    </a:cubicBezTo>
                    <a:lnTo>
                      <a:pt x="152400" y="24172"/>
                    </a:lnTo>
                    <a:lnTo>
                      <a:pt x="125065" y="24172"/>
                    </a:lnTo>
                    <a:cubicBezTo>
                      <a:pt x="124641" y="20910"/>
                      <a:pt x="122064" y="18333"/>
                      <a:pt x="118834" y="17876"/>
                    </a:cubicBezTo>
                    <a:lnTo>
                      <a:pt x="114072" y="4861"/>
                    </a:lnTo>
                    <a:cubicBezTo>
                      <a:pt x="112995" y="1957"/>
                      <a:pt x="110223" y="0"/>
                      <a:pt x="107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84" name="Google Shape;984;p47"/>
          <p:cNvGrpSpPr/>
          <p:nvPr/>
        </p:nvGrpSpPr>
        <p:grpSpPr>
          <a:xfrm>
            <a:off x="2045368" y="1825539"/>
            <a:ext cx="1593953" cy="1985146"/>
            <a:chOff x="6708450" y="1827200"/>
            <a:chExt cx="2073300" cy="2581800"/>
          </a:xfrm>
        </p:grpSpPr>
        <p:sp>
          <p:nvSpPr>
            <p:cNvPr id="985" name="Google Shape;985;p47"/>
            <p:cNvSpPr/>
            <p:nvPr/>
          </p:nvSpPr>
          <p:spPr>
            <a:xfrm>
              <a:off x="6708450" y="1827200"/>
              <a:ext cx="2073300" cy="2581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86" name="Google Shape;986;p47"/>
            <p:cNvGrpSpPr/>
            <p:nvPr/>
          </p:nvGrpSpPr>
          <p:grpSpPr>
            <a:xfrm>
              <a:off x="6923304" y="2106496"/>
              <a:ext cx="1717144" cy="1957200"/>
              <a:chOff x="1521700" y="238125"/>
              <a:chExt cx="4579050" cy="5219200"/>
            </a:xfrm>
          </p:grpSpPr>
          <p:sp>
            <p:nvSpPr>
              <p:cNvPr id="987" name="Google Shape;987;p47"/>
              <p:cNvSpPr/>
              <p:nvPr/>
            </p:nvSpPr>
            <p:spPr>
              <a:xfrm>
                <a:off x="1598350" y="812225"/>
                <a:ext cx="2986375" cy="4568425"/>
              </a:xfrm>
              <a:custGeom>
                <a:avLst/>
                <a:gdLst/>
                <a:ahLst/>
                <a:cxnLst/>
                <a:rect l="l" t="t" r="r" b="b"/>
                <a:pathLst>
                  <a:path w="119455" h="182737" extrusionOk="0">
                    <a:moveTo>
                      <a:pt x="8156" y="0"/>
                    </a:moveTo>
                    <a:cubicBezTo>
                      <a:pt x="3654" y="0"/>
                      <a:pt x="1" y="3654"/>
                      <a:pt x="1" y="8155"/>
                    </a:cubicBezTo>
                    <a:lnTo>
                      <a:pt x="1" y="174582"/>
                    </a:lnTo>
                    <a:cubicBezTo>
                      <a:pt x="1" y="179083"/>
                      <a:pt x="3654" y="182737"/>
                      <a:pt x="8156" y="182737"/>
                    </a:cubicBezTo>
                    <a:lnTo>
                      <a:pt x="111300" y="182737"/>
                    </a:lnTo>
                    <a:cubicBezTo>
                      <a:pt x="115801" y="182737"/>
                      <a:pt x="119455" y="179083"/>
                      <a:pt x="119455" y="174582"/>
                    </a:cubicBezTo>
                    <a:lnTo>
                      <a:pt x="119455" y="8155"/>
                    </a:lnTo>
                    <a:cubicBezTo>
                      <a:pt x="119455" y="3654"/>
                      <a:pt x="115801" y="0"/>
                      <a:pt x="1113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47"/>
              <p:cNvSpPr/>
              <p:nvPr/>
            </p:nvSpPr>
            <p:spPr>
              <a:xfrm>
                <a:off x="1598350" y="812225"/>
                <a:ext cx="2986375" cy="2284225"/>
              </a:xfrm>
              <a:custGeom>
                <a:avLst/>
                <a:gdLst/>
                <a:ahLst/>
                <a:cxnLst/>
                <a:rect l="l" t="t" r="r" b="b"/>
                <a:pathLst>
                  <a:path w="119455" h="91369" extrusionOk="0">
                    <a:moveTo>
                      <a:pt x="8156" y="0"/>
                    </a:moveTo>
                    <a:cubicBezTo>
                      <a:pt x="3654" y="0"/>
                      <a:pt x="1" y="3654"/>
                      <a:pt x="1" y="8155"/>
                    </a:cubicBezTo>
                    <a:lnTo>
                      <a:pt x="1" y="91369"/>
                    </a:lnTo>
                    <a:lnTo>
                      <a:pt x="119455" y="91369"/>
                    </a:lnTo>
                    <a:lnTo>
                      <a:pt x="119455" y="8155"/>
                    </a:lnTo>
                    <a:cubicBezTo>
                      <a:pt x="119455" y="3654"/>
                      <a:pt x="115801" y="0"/>
                      <a:pt x="1113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47"/>
              <p:cNvSpPr/>
              <p:nvPr/>
            </p:nvSpPr>
            <p:spPr>
              <a:xfrm>
                <a:off x="2582675" y="314775"/>
                <a:ext cx="1016950" cy="497475"/>
              </a:xfrm>
              <a:custGeom>
                <a:avLst/>
                <a:gdLst/>
                <a:ahLst/>
                <a:cxnLst/>
                <a:rect l="l" t="t" r="r" b="b"/>
                <a:pathLst>
                  <a:path w="40678" h="19899" extrusionOk="0">
                    <a:moveTo>
                      <a:pt x="9851" y="0"/>
                    </a:moveTo>
                    <a:cubicBezTo>
                      <a:pt x="8122" y="0"/>
                      <a:pt x="6557" y="1077"/>
                      <a:pt x="6002" y="2740"/>
                    </a:cubicBezTo>
                    <a:lnTo>
                      <a:pt x="0" y="19898"/>
                    </a:lnTo>
                    <a:lnTo>
                      <a:pt x="40677" y="19898"/>
                    </a:lnTo>
                    <a:lnTo>
                      <a:pt x="34708" y="2740"/>
                    </a:lnTo>
                    <a:cubicBezTo>
                      <a:pt x="34120" y="1077"/>
                      <a:pt x="32587" y="0"/>
                      <a:pt x="308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47"/>
              <p:cNvSpPr/>
              <p:nvPr/>
            </p:nvSpPr>
            <p:spPr>
              <a:xfrm>
                <a:off x="2255650" y="2260550"/>
                <a:ext cx="1671800" cy="1671775"/>
              </a:xfrm>
              <a:custGeom>
                <a:avLst/>
                <a:gdLst/>
                <a:ahLst/>
                <a:cxnLst/>
                <a:rect l="l" t="t" r="r" b="b"/>
                <a:pathLst>
                  <a:path w="66872" h="66871" extrusionOk="0">
                    <a:moveTo>
                      <a:pt x="33436" y="0"/>
                    </a:moveTo>
                    <a:cubicBezTo>
                      <a:pt x="14973" y="0"/>
                      <a:pt x="1" y="14973"/>
                      <a:pt x="1" y="33436"/>
                    </a:cubicBezTo>
                    <a:cubicBezTo>
                      <a:pt x="1" y="51898"/>
                      <a:pt x="14973" y="66871"/>
                      <a:pt x="33436" y="66871"/>
                    </a:cubicBezTo>
                    <a:cubicBezTo>
                      <a:pt x="51899" y="66871"/>
                      <a:pt x="66871" y="51898"/>
                      <a:pt x="66871" y="33436"/>
                    </a:cubicBezTo>
                    <a:cubicBezTo>
                      <a:pt x="66871" y="14973"/>
                      <a:pt x="51899" y="0"/>
                      <a:pt x="334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47"/>
              <p:cNvSpPr/>
              <p:nvPr/>
            </p:nvSpPr>
            <p:spPr>
              <a:xfrm>
                <a:off x="3620825" y="3207000"/>
                <a:ext cx="2389400" cy="1489850"/>
              </a:xfrm>
              <a:custGeom>
                <a:avLst/>
                <a:gdLst/>
                <a:ahLst/>
                <a:cxnLst/>
                <a:rect l="l" t="t" r="r" b="b"/>
                <a:pathLst>
                  <a:path w="95576" h="59594" extrusionOk="0">
                    <a:moveTo>
                      <a:pt x="68612" y="1"/>
                    </a:moveTo>
                    <a:cubicBezTo>
                      <a:pt x="37855" y="1"/>
                      <a:pt x="1" y="20990"/>
                      <a:pt x="16113" y="49433"/>
                    </a:cubicBezTo>
                    <a:cubicBezTo>
                      <a:pt x="19527" y="55479"/>
                      <a:pt x="28114" y="59594"/>
                      <a:pt x="37698" y="59594"/>
                    </a:cubicBezTo>
                    <a:cubicBezTo>
                      <a:pt x="43315" y="59594"/>
                      <a:pt x="49275" y="58180"/>
                      <a:pt x="54735" y="54913"/>
                    </a:cubicBezTo>
                    <a:cubicBezTo>
                      <a:pt x="71828" y="44768"/>
                      <a:pt x="69708" y="23990"/>
                      <a:pt x="94336" y="10681"/>
                    </a:cubicBezTo>
                    <a:cubicBezTo>
                      <a:pt x="95510" y="10028"/>
                      <a:pt x="95575" y="8136"/>
                      <a:pt x="94434" y="7256"/>
                    </a:cubicBezTo>
                    <a:cubicBezTo>
                      <a:pt x="88028" y="2260"/>
                      <a:pt x="78702" y="1"/>
                      <a:pt x="68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47"/>
              <p:cNvSpPr/>
              <p:nvPr/>
            </p:nvSpPr>
            <p:spPr>
              <a:xfrm>
                <a:off x="2687050" y="2559050"/>
                <a:ext cx="809000" cy="1075025"/>
              </a:xfrm>
              <a:custGeom>
                <a:avLst/>
                <a:gdLst/>
                <a:ahLst/>
                <a:cxnLst/>
                <a:rect l="l" t="t" r="r" b="b"/>
                <a:pathLst>
                  <a:path w="32360" h="43001" extrusionOk="0">
                    <a:moveTo>
                      <a:pt x="19996" y="1"/>
                    </a:moveTo>
                    <a:cubicBezTo>
                      <a:pt x="19527" y="1"/>
                      <a:pt x="19051" y="192"/>
                      <a:pt x="18692" y="619"/>
                    </a:cubicBezTo>
                    <a:lnTo>
                      <a:pt x="1142" y="21039"/>
                    </a:lnTo>
                    <a:cubicBezTo>
                      <a:pt x="0" y="22344"/>
                      <a:pt x="946" y="24399"/>
                      <a:pt x="2675" y="24399"/>
                    </a:cubicBezTo>
                    <a:lnTo>
                      <a:pt x="9493" y="24399"/>
                    </a:lnTo>
                    <a:cubicBezTo>
                      <a:pt x="10080" y="24399"/>
                      <a:pt x="10602" y="24888"/>
                      <a:pt x="10602" y="25475"/>
                    </a:cubicBezTo>
                    <a:lnTo>
                      <a:pt x="10602" y="41263"/>
                    </a:lnTo>
                    <a:cubicBezTo>
                      <a:pt x="10602" y="42316"/>
                      <a:pt x="11465" y="43001"/>
                      <a:pt x="12362" y="43001"/>
                    </a:cubicBezTo>
                    <a:cubicBezTo>
                      <a:pt x="12827" y="43001"/>
                      <a:pt x="13301" y="42817"/>
                      <a:pt x="13668" y="42405"/>
                    </a:cubicBezTo>
                    <a:lnTo>
                      <a:pt x="31218" y="21952"/>
                    </a:lnTo>
                    <a:cubicBezTo>
                      <a:pt x="32359" y="20648"/>
                      <a:pt x="31413" y="18592"/>
                      <a:pt x="29685" y="18592"/>
                    </a:cubicBezTo>
                    <a:lnTo>
                      <a:pt x="22867" y="18592"/>
                    </a:lnTo>
                    <a:cubicBezTo>
                      <a:pt x="22247" y="18592"/>
                      <a:pt x="21758" y="18103"/>
                      <a:pt x="21758" y="17516"/>
                    </a:cubicBezTo>
                    <a:lnTo>
                      <a:pt x="21758" y="1761"/>
                    </a:lnTo>
                    <a:cubicBezTo>
                      <a:pt x="21758" y="692"/>
                      <a:pt x="20889" y="1"/>
                      <a:pt x="199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47"/>
              <p:cNvSpPr/>
              <p:nvPr/>
            </p:nvSpPr>
            <p:spPr>
              <a:xfrm>
                <a:off x="2823225" y="1245250"/>
                <a:ext cx="535825" cy="535800"/>
              </a:xfrm>
              <a:custGeom>
                <a:avLst/>
                <a:gdLst/>
                <a:ahLst/>
                <a:cxnLst/>
                <a:rect l="l" t="t" r="r" b="b"/>
                <a:pathLst>
                  <a:path w="21433" h="21432" extrusionOk="0">
                    <a:moveTo>
                      <a:pt x="10733" y="1"/>
                    </a:moveTo>
                    <a:cubicBezTo>
                      <a:pt x="9037" y="1"/>
                      <a:pt x="7667" y="1371"/>
                      <a:pt x="7667" y="3067"/>
                    </a:cubicBezTo>
                    <a:lnTo>
                      <a:pt x="7667" y="7666"/>
                    </a:lnTo>
                    <a:lnTo>
                      <a:pt x="3067" y="7666"/>
                    </a:lnTo>
                    <a:cubicBezTo>
                      <a:pt x="1371" y="7666"/>
                      <a:pt x="1" y="9036"/>
                      <a:pt x="1" y="10732"/>
                    </a:cubicBezTo>
                    <a:cubicBezTo>
                      <a:pt x="1" y="12429"/>
                      <a:pt x="1371" y="13799"/>
                      <a:pt x="3067" y="13799"/>
                    </a:cubicBezTo>
                    <a:lnTo>
                      <a:pt x="7667" y="13799"/>
                    </a:lnTo>
                    <a:lnTo>
                      <a:pt x="7667" y="18398"/>
                    </a:lnTo>
                    <a:cubicBezTo>
                      <a:pt x="7667" y="20062"/>
                      <a:pt x="9037" y="21432"/>
                      <a:pt x="10733" y="21432"/>
                    </a:cubicBezTo>
                    <a:cubicBezTo>
                      <a:pt x="12429" y="21432"/>
                      <a:pt x="13799" y="20062"/>
                      <a:pt x="13799" y="18398"/>
                    </a:cubicBezTo>
                    <a:lnTo>
                      <a:pt x="13799" y="13799"/>
                    </a:lnTo>
                    <a:lnTo>
                      <a:pt x="18399" y="13799"/>
                    </a:lnTo>
                    <a:cubicBezTo>
                      <a:pt x="20062" y="13799"/>
                      <a:pt x="21432" y="12429"/>
                      <a:pt x="21432" y="10732"/>
                    </a:cubicBezTo>
                    <a:cubicBezTo>
                      <a:pt x="21432" y="9036"/>
                      <a:pt x="20062" y="7666"/>
                      <a:pt x="18399" y="7666"/>
                    </a:cubicBezTo>
                    <a:lnTo>
                      <a:pt x="13799" y="7666"/>
                    </a:lnTo>
                    <a:lnTo>
                      <a:pt x="13799" y="3067"/>
                    </a:lnTo>
                    <a:cubicBezTo>
                      <a:pt x="13799" y="1371"/>
                      <a:pt x="12429" y="1"/>
                      <a:pt x="107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47"/>
              <p:cNvSpPr/>
              <p:nvPr/>
            </p:nvSpPr>
            <p:spPr>
              <a:xfrm>
                <a:off x="2823225" y="4603475"/>
                <a:ext cx="535825" cy="152525"/>
              </a:xfrm>
              <a:custGeom>
                <a:avLst/>
                <a:gdLst/>
                <a:ahLst/>
                <a:cxnLst/>
                <a:rect l="l" t="t" r="r" b="b"/>
                <a:pathLst>
                  <a:path w="21433" h="6101" extrusionOk="0">
                    <a:moveTo>
                      <a:pt x="3067" y="0"/>
                    </a:moveTo>
                    <a:cubicBezTo>
                      <a:pt x="1371" y="0"/>
                      <a:pt x="1" y="1370"/>
                      <a:pt x="1" y="3034"/>
                    </a:cubicBezTo>
                    <a:cubicBezTo>
                      <a:pt x="1" y="4730"/>
                      <a:pt x="1371" y="6100"/>
                      <a:pt x="3067" y="6100"/>
                    </a:cubicBezTo>
                    <a:lnTo>
                      <a:pt x="18399" y="6100"/>
                    </a:lnTo>
                    <a:cubicBezTo>
                      <a:pt x="20062" y="6100"/>
                      <a:pt x="21432" y="4730"/>
                      <a:pt x="21432" y="3034"/>
                    </a:cubicBezTo>
                    <a:cubicBezTo>
                      <a:pt x="21432" y="1370"/>
                      <a:pt x="20062" y="0"/>
                      <a:pt x="183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47"/>
              <p:cNvSpPr/>
              <p:nvPr/>
            </p:nvSpPr>
            <p:spPr>
              <a:xfrm>
                <a:off x="1521700" y="238125"/>
                <a:ext cx="457905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83162" h="208768" extrusionOk="0">
                    <a:moveTo>
                      <a:pt x="73298" y="6133"/>
                    </a:moveTo>
                    <a:cubicBezTo>
                      <a:pt x="73722" y="6133"/>
                      <a:pt x="74113" y="6393"/>
                      <a:pt x="74243" y="6785"/>
                    </a:cubicBezTo>
                    <a:lnTo>
                      <a:pt x="78810" y="19898"/>
                    </a:lnTo>
                    <a:lnTo>
                      <a:pt x="46745" y="19898"/>
                    </a:lnTo>
                    <a:lnTo>
                      <a:pt x="51312" y="6785"/>
                    </a:lnTo>
                    <a:cubicBezTo>
                      <a:pt x="51475" y="6393"/>
                      <a:pt x="51866" y="6133"/>
                      <a:pt x="52290" y="6133"/>
                    </a:cubicBezTo>
                    <a:close/>
                    <a:moveTo>
                      <a:pt x="62794" y="83964"/>
                    </a:moveTo>
                    <a:cubicBezTo>
                      <a:pt x="79561" y="83964"/>
                      <a:pt x="93163" y="97566"/>
                      <a:pt x="93163" y="114333"/>
                    </a:cubicBezTo>
                    <a:cubicBezTo>
                      <a:pt x="93163" y="131099"/>
                      <a:pt x="79561" y="144734"/>
                      <a:pt x="62794" y="144734"/>
                    </a:cubicBezTo>
                    <a:cubicBezTo>
                      <a:pt x="46027" y="144734"/>
                      <a:pt x="32392" y="131099"/>
                      <a:pt x="32392" y="114333"/>
                    </a:cubicBezTo>
                    <a:cubicBezTo>
                      <a:pt x="32392" y="97566"/>
                      <a:pt x="46027" y="83964"/>
                      <a:pt x="62794" y="83964"/>
                    </a:cubicBezTo>
                    <a:close/>
                    <a:moveTo>
                      <a:pt x="152663" y="121800"/>
                    </a:moveTo>
                    <a:cubicBezTo>
                      <a:pt x="159366" y="121800"/>
                      <a:pt x="165705" y="122858"/>
                      <a:pt x="170961" y="125162"/>
                    </a:cubicBezTo>
                    <a:cubicBezTo>
                      <a:pt x="149661" y="127609"/>
                      <a:pt x="115181" y="139939"/>
                      <a:pt x="105591" y="170080"/>
                    </a:cubicBezTo>
                    <a:cubicBezTo>
                      <a:pt x="104417" y="169036"/>
                      <a:pt x="103438" y="167927"/>
                      <a:pt x="102721" y="166688"/>
                    </a:cubicBezTo>
                    <a:cubicBezTo>
                      <a:pt x="94957" y="152955"/>
                      <a:pt x="101840" y="142745"/>
                      <a:pt x="108984" y="136579"/>
                    </a:cubicBezTo>
                    <a:cubicBezTo>
                      <a:pt x="119500" y="127523"/>
                      <a:pt x="137069" y="121800"/>
                      <a:pt x="152663" y="121800"/>
                    </a:cubicBezTo>
                    <a:close/>
                    <a:moveTo>
                      <a:pt x="119455" y="117399"/>
                    </a:moveTo>
                    <a:lnTo>
                      <a:pt x="119455" y="122944"/>
                    </a:lnTo>
                    <a:cubicBezTo>
                      <a:pt x="113942" y="125456"/>
                      <a:pt x="108984" y="128490"/>
                      <a:pt x="105004" y="131947"/>
                    </a:cubicBezTo>
                    <a:cubicBezTo>
                      <a:pt x="99165" y="136971"/>
                      <a:pt x="95446" y="142614"/>
                      <a:pt x="93946" y="148714"/>
                    </a:cubicBezTo>
                    <a:cubicBezTo>
                      <a:pt x="92217" y="155564"/>
                      <a:pt x="93391" y="162610"/>
                      <a:pt x="97404" y="169689"/>
                    </a:cubicBezTo>
                    <a:cubicBezTo>
                      <a:pt x="98871" y="172298"/>
                      <a:pt x="101155" y="174614"/>
                      <a:pt x="103993" y="176473"/>
                    </a:cubicBezTo>
                    <a:cubicBezTo>
                      <a:pt x="103438" y="179474"/>
                      <a:pt x="103145" y="182573"/>
                      <a:pt x="103047" y="185738"/>
                    </a:cubicBezTo>
                    <a:cubicBezTo>
                      <a:pt x="103014" y="187401"/>
                      <a:pt x="104352" y="188804"/>
                      <a:pt x="106048" y="188836"/>
                    </a:cubicBezTo>
                    <a:lnTo>
                      <a:pt x="106113" y="188836"/>
                    </a:lnTo>
                    <a:cubicBezTo>
                      <a:pt x="107777" y="188836"/>
                      <a:pt x="109147" y="187532"/>
                      <a:pt x="109179" y="185868"/>
                    </a:cubicBezTo>
                    <a:cubicBezTo>
                      <a:pt x="109212" y="183650"/>
                      <a:pt x="109408" y="181464"/>
                      <a:pt x="109734" y="179311"/>
                    </a:cubicBezTo>
                    <a:cubicBezTo>
                      <a:pt x="112833" y="180486"/>
                      <a:pt x="116160" y="181138"/>
                      <a:pt x="119455" y="181334"/>
                    </a:cubicBezTo>
                    <a:lnTo>
                      <a:pt x="119455" y="197546"/>
                    </a:lnTo>
                    <a:cubicBezTo>
                      <a:pt x="119455" y="200351"/>
                      <a:pt x="117171" y="202667"/>
                      <a:pt x="114366" y="202667"/>
                    </a:cubicBezTo>
                    <a:lnTo>
                      <a:pt x="11222" y="202667"/>
                    </a:lnTo>
                    <a:cubicBezTo>
                      <a:pt x="8417" y="202667"/>
                      <a:pt x="6133" y="200351"/>
                      <a:pt x="6133" y="197546"/>
                    </a:cubicBezTo>
                    <a:lnTo>
                      <a:pt x="6133" y="117399"/>
                    </a:lnTo>
                    <a:lnTo>
                      <a:pt x="26423" y="117399"/>
                    </a:lnTo>
                    <a:cubicBezTo>
                      <a:pt x="27989" y="136090"/>
                      <a:pt x="43679" y="150834"/>
                      <a:pt x="62794" y="150834"/>
                    </a:cubicBezTo>
                    <a:cubicBezTo>
                      <a:pt x="81877" y="150834"/>
                      <a:pt x="97599" y="136090"/>
                      <a:pt x="99165" y="117399"/>
                    </a:cubicBezTo>
                    <a:close/>
                    <a:moveTo>
                      <a:pt x="52290" y="0"/>
                    </a:moveTo>
                    <a:cubicBezTo>
                      <a:pt x="49257" y="0"/>
                      <a:pt x="46549" y="1925"/>
                      <a:pt x="45538" y="4795"/>
                    </a:cubicBezTo>
                    <a:lnTo>
                      <a:pt x="40286" y="19898"/>
                    </a:lnTo>
                    <a:lnTo>
                      <a:pt x="11222" y="19898"/>
                    </a:lnTo>
                    <a:cubicBezTo>
                      <a:pt x="5024" y="19898"/>
                      <a:pt x="1" y="24922"/>
                      <a:pt x="1" y="31119"/>
                    </a:cubicBezTo>
                    <a:lnTo>
                      <a:pt x="1" y="53268"/>
                    </a:lnTo>
                    <a:cubicBezTo>
                      <a:pt x="1" y="54964"/>
                      <a:pt x="1371" y="56335"/>
                      <a:pt x="3067" y="56335"/>
                    </a:cubicBezTo>
                    <a:cubicBezTo>
                      <a:pt x="4763" y="56335"/>
                      <a:pt x="6133" y="54964"/>
                      <a:pt x="6133" y="53268"/>
                    </a:cubicBezTo>
                    <a:lnTo>
                      <a:pt x="6133" y="31119"/>
                    </a:lnTo>
                    <a:cubicBezTo>
                      <a:pt x="6133" y="28314"/>
                      <a:pt x="8417" y="26031"/>
                      <a:pt x="11222" y="26031"/>
                    </a:cubicBezTo>
                    <a:lnTo>
                      <a:pt x="114366" y="26031"/>
                    </a:lnTo>
                    <a:cubicBezTo>
                      <a:pt x="117171" y="26031"/>
                      <a:pt x="119455" y="28314"/>
                      <a:pt x="119455" y="31119"/>
                    </a:cubicBezTo>
                    <a:lnTo>
                      <a:pt x="119455" y="111266"/>
                    </a:lnTo>
                    <a:lnTo>
                      <a:pt x="99165" y="111266"/>
                    </a:lnTo>
                    <a:cubicBezTo>
                      <a:pt x="97599" y="92575"/>
                      <a:pt x="81877" y="77831"/>
                      <a:pt x="62794" y="77831"/>
                    </a:cubicBezTo>
                    <a:cubicBezTo>
                      <a:pt x="43679" y="77831"/>
                      <a:pt x="27989" y="92575"/>
                      <a:pt x="26423" y="111266"/>
                    </a:cubicBezTo>
                    <a:lnTo>
                      <a:pt x="6133" y="111266"/>
                    </a:lnTo>
                    <a:lnTo>
                      <a:pt x="6133" y="67556"/>
                    </a:lnTo>
                    <a:cubicBezTo>
                      <a:pt x="6133" y="65860"/>
                      <a:pt x="4763" y="64489"/>
                      <a:pt x="3067" y="64489"/>
                    </a:cubicBezTo>
                    <a:cubicBezTo>
                      <a:pt x="1371" y="64489"/>
                      <a:pt x="1" y="65860"/>
                      <a:pt x="1" y="67556"/>
                    </a:cubicBezTo>
                    <a:lnTo>
                      <a:pt x="1" y="197546"/>
                    </a:lnTo>
                    <a:cubicBezTo>
                      <a:pt x="1" y="203744"/>
                      <a:pt x="5024" y="208767"/>
                      <a:pt x="11222" y="208767"/>
                    </a:cubicBezTo>
                    <a:lnTo>
                      <a:pt x="114366" y="208767"/>
                    </a:lnTo>
                    <a:cubicBezTo>
                      <a:pt x="120564" y="208767"/>
                      <a:pt x="125587" y="203744"/>
                      <a:pt x="125587" y="197546"/>
                    </a:cubicBezTo>
                    <a:lnTo>
                      <a:pt x="125587" y="181203"/>
                    </a:lnTo>
                    <a:cubicBezTo>
                      <a:pt x="130708" y="180649"/>
                      <a:pt x="135765" y="178985"/>
                      <a:pt x="140299" y="176310"/>
                    </a:cubicBezTo>
                    <a:cubicBezTo>
                      <a:pt x="146627" y="172526"/>
                      <a:pt x="150411" y="167438"/>
                      <a:pt x="152988" y="163393"/>
                    </a:cubicBezTo>
                    <a:cubicBezTo>
                      <a:pt x="153901" y="161990"/>
                      <a:pt x="153477" y="160098"/>
                      <a:pt x="152042" y="159185"/>
                    </a:cubicBezTo>
                    <a:cubicBezTo>
                      <a:pt x="151539" y="158857"/>
                      <a:pt x="150973" y="158702"/>
                      <a:pt x="150411" y="158702"/>
                    </a:cubicBezTo>
                    <a:cubicBezTo>
                      <a:pt x="149408" y="158702"/>
                      <a:pt x="148420" y="159199"/>
                      <a:pt x="147834" y="160098"/>
                    </a:cubicBezTo>
                    <a:cubicBezTo>
                      <a:pt x="144507" y="165317"/>
                      <a:pt x="141310" y="168579"/>
                      <a:pt x="137167" y="171059"/>
                    </a:cubicBezTo>
                    <a:cubicBezTo>
                      <a:pt x="132337" y="173922"/>
                      <a:pt x="126904" y="175289"/>
                      <a:pt x="121652" y="175289"/>
                    </a:cubicBezTo>
                    <a:cubicBezTo>
                      <a:pt x="117930" y="175289"/>
                      <a:pt x="114299" y="174603"/>
                      <a:pt x="111039" y="173277"/>
                    </a:cubicBezTo>
                    <a:cubicBezTo>
                      <a:pt x="115964" y="155956"/>
                      <a:pt x="129991" y="145811"/>
                      <a:pt x="141179" y="140265"/>
                    </a:cubicBezTo>
                    <a:cubicBezTo>
                      <a:pt x="150639" y="135601"/>
                      <a:pt x="160914" y="132795"/>
                      <a:pt x="169363" y="131556"/>
                    </a:cubicBezTo>
                    <a:lnTo>
                      <a:pt x="169363" y="131556"/>
                    </a:lnTo>
                    <a:cubicBezTo>
                      <a:pt x="162382" y="136840"/>
                      <a:pt x="158174" y="142679"/>
                      <a:pt x="154945" y="147964"/>
                    </a:cubicBezTo>
                    <a:cubicBezTo>
                      <a:pt x="154064" y="149399"/>
                      <a:pt x="154521" y="151291"/>
                      <a:pt x="155956" y="152172"/>
                    </a:cubicBezTo>
                    <a:cubicBezTo>
                      <a:pt x="156452" y="152476"/>
                      <a:pt x="157002" y="152620"/>
                      <a:pt x="157546" y="152620"/>
                    </a:cubicBezTo>
                    <a:cubicBezTo>
                      <a:pt x="158577" y="152620"/>
                      <a:pt x="159588" y="152100"/>
                      <a:pt x="160164" y="151160"/>
                    </a:cubicBezTo>
                    <a:cubicBezTo>
                      <a:pt x="163981" y="144930"/>
                      <a:pt x="169298" y="137754"/>
                      <a:pt x="179736" y="132110"/>
                    </a:cubicBezTo>
                    <a:cubicBezTo>
                      <a:pt x="182900" y="130414"/>
                      <a:pt x="183161" y="125815"/>
                      <a:pt x="180258" y="123597"/>
                    </a:cubicBezTo>
                    <a:cubicBezTo>
                      <a:pt x="173015" y="117931"/>
                      <a:pt x="163063" y="115697"/>
                      <a:pt x="152817" y="115697"/>
                    </a:cubicBezTo>
                    <a:cubicBezTo>
                      <a:pt x="143359" y="115697"/>
                      <a:pt x="133650" y="117600"/>
                      <a:pt x="125587" y="120465"/>
                    </a:cubicBezTo>
                    <a:lnTo>
                      <a:pt x="125587" y="31119"/>
                    </a:lnTo>
                    <a:cubicBezTo>
                      <a:pt x="125587" y="24922"/>
                      <a:pt x="120564" y="19898"/>
                      <a:pt x="114366" y="19898"/>
                    </a:cubicBezTo>
                    <a:lnTo>
                      <a:pt x="85302" y="19898"/>
                    </a:lnTo>
                    <a:lnTo>
                      <a:pt x="80017" y="4795"/>
                    </a:lnTo>
                    <a:cubicBezTo>
                      <a:pt x="79039" y="1925"/>
                      <a:pt x="76331" y="0"/>
                      <a:pt x="73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47"/>
              <p:cNvSpPr/>
              <p:nvPr/>
            </p:nvSpPr>
            <p:spPr>
              <a:xfrm>
                <a:off x="2586750" y="2482325"/>
                <a:ext cx="1009600" cy="1228325"/>
              </a:xfrm>
              <a:custGeom>
                <a:avLst/>
                <a:gdLst/>
                <a:ahLst/>
                <a:cxnLst/>
                <a:rect l="l" t="t" r="r" b="b"/>
                <a:pathLst>
                  <a:path w="40384" h="49133" extrusionOk="0">
                    <a:moveTo>
                      <a:pt x="22704" y="8353"/>
                    </a:moveTo>
                    <a:lnTo>
                      <a:pt x="22704" y="20585"/>
                    </a:lnTo>
                    <a:cubicBezTo>
                      <a:pt x="22704" y="22868"/>
                      <a:pt x="24596" y="24728"/>
                      <a:pt x="26879" y="24728"/>
                    </a:cubicBezTo>
                    <a:lnTo>
                      <a:pt x="31446" y="24728"/>
                    </a:lnTo>
                    <a:lnTo>
                      <a:pt x="17648" y="40777"/>
                    </a:lnTo>
                    <a:lnTo>
                      <a:pt x="17648" y="28544"/>
                    </a:lnTo>
                    <a:cubicBezTo>
                      <a:pt x="17648" y="26261"/>
                      <a:pt x="15788" y="24402"/>
                      <a:pt x="13505" y="24402"/>
                    </a:cubicBezTo>
                    <a:lnTo>
                      <a:pt x="8938" y="24402"/>
                    </a:lnTo>
                    <a:lnTo>
                      <a:pt x="22704" y="8353"/>
                    </a:lnTo>
                    <a:close/>
                    <a:moveTo>
                      <a:pt x="24036" y="0"/>
                    </a:moveTo>
                    <a:cubicBezTo>
                      <a:pt x="22667" y="0"/>
                      <a:pt x="21338" y="586"/>
                      <a:pt x="20388" y="1698"/>
                    </a:cubicBezTo>
                    <a:lnTo>
                      <a:pt x="2838" y="22118"/>
                    </a:lnTo>
                    <a:cubicBezTo>
                      <a:pt x="0" y="25413"/>
                      <a:pt x="2349" y="30501"/>
                      <a:pt x="6687" y="30501"/>
                    </a:cubicBezTo>
                    <a:lnTo>
                      <a:pt x="11548" y="30501"/>
                    </a:lnTo>
                    <a:lnTo>
                      <a:pt x="11548" y="44332"/>
                    </a:lnTo>
                    <a:cubicBezTo>
                      <a:pt x="11548" y="47246"/>
                      <a:pt x="13940" y="49132"/>
                      <a:pt x="16404" y="49132"/>
                    </a:cubicBezTo>
                    <a:cubicBezTo>
                      <a:pt x="17692" y="49132"/>
                      <a:pt x="19000" y="48617"/>
                      <a:pt x="19996" y="47464"/>
                    </a:cubicBezTo>
                    <a:lnTo>
                      <a:pt x="37546" y="27011"/>
                    </a:lnTo>
                    <a:cubicBezTo>
                      <a:pt x="40384" y="23717"/>
                      <a:pt x="38035" y="18628"/>
                      <a:pt x="33697" y="18628"/>
                    </a:cubicBezTo>
                    <a:lnTo>
                      <a:pt x="28836" y="18628"/>
                    </a:lnTo>
                    <a:lnTo>
                      <a:pt x="28836" y="4830"/>
                    </a:lnTo>
                    <a:cubicBezTo>
                      <a:pt x="28836" y="2775"/>
                      <a:pt x="27597" y="1013"/>
                      <a:pt x="25705" y="295"/>
                    </a:cubicBezTo>
                    <a:cubicBezTo>
                      <a:pt x="25157" y="97"/>
                      <a:pt x="24593" y="0"/>
                      <a:pt x="240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7" name="Google Shape;997;p47"/>
          <p:cNvGrpSpPr/>
          <p:nvPr/>
        </p:nvGrpSpPr>
        <p:grpSpPr>
          <a:xfrm>
            <a:off x="5189725" y="2016544"/>
            <a:ext cx="1704065" cy="1501820"/>
            <a:chOff x="2818600" y="3057900"/>
            <a:chExt cx="1905900" cy="1679700"/>
          </a:xfrm>
        </p:grpSpPr>
        <p:sp>
          <p:nvSpPr>
            <p:cNvPr id="998" name="Google Shape;998;p47"/>
            <p:cNvSpPr/>
            <p:nvPr/>
          </p:nvSpPr>
          <p:spPr>
            <a:xfrm>
              <a:off x="2818600" y="3057900"/>
              <a:ext cx="1905900" cy="1679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9" name="Google Shape;999;p47"/>
            <p:cNvGrpSpPr/>
            <p:nvPr/>
          </p:nvGrpSpPr>
          <p:grpSpPr>
            <a:xfrm>
              <a:off x="3052699" y="3186919"/>
              <a:ext cx="1437707" cy="1421656"/>
              <a:chOff x="1161250" y="238325"/>
              <a:chExt cx="5277925" cy="5219000"/>
            </a:xfrm>
          </p:grpSpPr>
          <p:sp>
            <p:nvSpPr>
              <p:cNvPr id="1000" name="Google Shape;1000;p47"/>
              <p:cNvSpPr/>
              <p:nvPr/>
            </p:nvSpPr>
            <p:spPr>
              <a:xfrm>
                <a:off x="4125575" y="314350"/>
                <a:ext cx="2313600" cy="2911575"/>
              </a:xfrm>
              <a:custGeom>
                <a:avLst/>
                <a:gdLst/>
                <a:ahLst/>
                <a:cxnLst/>
                <a:rect l="l" t="t" r="r" b="b"/>
                <a:pathLst>
                  <a:path w="92544" h="116463" extrusionOk="0">
                    <a:moveTo>
                      <a:pt x="46284" y="1"/>
                    </a:moveTo>
                    <a:cubicBezTo>
                      <a:pt x="45228" y="1"/>
                      <a:pt x="44168" y="409"/>
                      <a:pt x="43353" y="1224"/>
                    </a:cubicBezTo>
                    <a:lnTo>
                      <a:pt x="16898" y="27679"/>
                    </a:lnTo>
                    <a:cubicBezTo>
                      <a:pt x="1" y="44543"/>
                      <a:pt x="1" y="71944"/>
                      <a:pt x="16898" y="88809"/>
                    </a:cubicBezTo>
                    <a:lnTo>
                      <a:pt x="43353" y="115263"/>
                    </a:lnTo>
                    <a:cubicBezTo>
                      <a:pt x="44168" y="116062"/>
                      <a:pt x="45220" y="116462"/>
                      <a:pt x="46272" y="116462"/>
                    </a:cubicBezTo>
                    <a:cubicBezTo>
                      <a:pt x="47324" y="116462"/>
                      <a:pt x="48376" y="116062"/>
                      <a:pt x="49192" y="115263"/>
                    </a:cubicBezTo>
                    <a:lnTo>
                      <a:pt x="75646" y="88809"/>
                    </a:lnTo>
                    <a:cubicBezTo>
                      <a:pt x="92543" y="71944"/>
                      <a:pt x="92543" y="44543"/>
                      <a:pt x="75646" y="27679"/>
                    </a:cubicBezTo>
                    <a:lnTo>
                      <a:pt x="49192" y="1224"/>
                    </a:lnTo>
                    <a:cubicBezTo>
                      <a:pt x="48392" y="409"/>
                      <a:pt x="47340" y="1"/>
                      <a:pt x="4628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47"/>
              <p:cNvSpPr/>
              <p:nvPr/>
            </p:nvSpPr>
            <p:spPr>
              <a:xfrm>
                <a:off x="4901125" y="4357175"/>
                <a:ext cx="1086275" cy="1023475"/>
              </a:xfrm>
              <a:custGeom>
                <a:avLst/>
                <a:gdLst/>
                <a:ahLst/>
                <a:cxnLst/>
                <a:rect l="l" t="t" r="r" b="b"/>
                <a:pathLst>
                  <a:path w="43451" h="40939" extrusionOk="0">
                    <a:moveTo>
                      <a:pt x="20453" y="1"/>
                    </a:moveTo>
                    <a:cubicBezTo>
                      <a:pt x="9167" y="1"/>
                      <a:pt x="0" y="9167"/>
                      <a:pt x="0" y="20486"/>
                    </a:cubicBezTo>
                    <a:cubicBezTo>
                      <a:pt x="0" y="31773"/>
                      <a:pt x="9167" y="40939"/>
                      <a:pt x="20453" y="40939"/>
                    </a:cubicBezTo>
                    <a:lnTo>
                      <a:pt x="40677" y="40939"/>
                    </a:lnTo>
                    <a:cubicBezTo>
                      <a:pt x="42210" y="40939"/>
                      <a:pt x="43450" y="39699"/>
                      <a:pt x="43450" y="38166"/>
                    </a:cubicBezTo>
                    <a:lnTo>
                      <a:pt x="43450" y="2774"/>
                    </a:lnTo>
                    <a:cubicBezTo>
                      <a:pt x="43450" y="1240"/>
                      <a:pt x="42210" y="1"/>
                      <a:pt x="406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47"/>
              <p:cNvSpPr/>
              <p:nvPr/>
            </p:nvSpPr>
            <p:spPr>
              <a:xfrm>
                <a:off x="1161250" y="314350"/>
                <a:ext cx="2313600" cy="2911575"/>
              </a:xfrm>
              <a:custGeom>
                <a:avLst/>
                <a:gdLst/>
                <a:ahLst/>
                <a:cxnLst/>
                <a:rect l="l" t="t" r="r" b="b"/>
                <a:pathLst>
                  <a:path w="92544" h="116463" extrusionOk="0">
                    <a:moveTo>
                      <a:pt x="46272" y="1"/>
                    </a:moveTo>
                    <a:cubicBezTo>
                      <a:pt x="45220" y="1"/>
                      <a:pt x="44168" y="409"/>
                      <a:pt x="43352" y="1224"/>
                    </a:cubicBezTo>
                    <a:lnTo>
                      <a:pt x="16898" y="27679"/>
                    </a:lnTo>
                    <a:cubicBezTo>
                      <a:pt x="1" y="44543"/>
                      <a:pt x="1" y="71944"/>
                      <a:pt x="16898" y="88809"/>
                    </a:cubicBezTo>
                    <a:lnTo>
                      <a:pt x="43352" y="115263"/>
                    </a:lnTo>
                    <a:cubicBezTo>
                      <a:pt x="44168" y="116062"/>
                      <a:pt x="45220" y="116462"/>
                      <a:pt x="46272" y="116462"/>
                    </a:cubicBezTo>
                    <a:cubicBezTo>
                      <a:pt x="47324" y="116462"/>
                      <a:pt x="48376" y="116062"/>
                      <a:pt x="49191" y="115263"/>
                    </a:cubicBezTo>
                    <a:lnTo>
                      <a:pt x="75646" y="88809"/>
                    </a:lnTo>
                    <a:cubicBezTo>
                      <a:pt x="92543" y="71944"/>
                      <a:pt x="92543" y="44543"/>
                      <a:pt x="75646" y="27679"/>
                    </a:cubicBezTo>
                    <a:lnTo>
                      <a:pt x="49191" y="1224"/>
                    </a:lnTo>
                    <a:cubicBezTo>
                      <a:pt x="48376" y="409"/>
                      <a:pt x="47324" y="1"/>
                      <a:pt x="462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47"/>
              <p:cNvSpPr/>
              <p:nvPr/>
            </p:nvSpPr>
            <p:spPr>
              <a:xfrm>
                <a:off x="1613050" y="4357175"/>
                <a:ext cx="1086250" cy="1023475"/>
              </a:xfrm>
              <a:custGeom>
                <a:avLst/>
                <a:gdLst/>
                <a:ahLst/>
                <a:cxnLst/>
                <a:rect l="l" t="t" r="r" b="b"/>
                <a:pathLst>
                  <a:path w="43450" h="40939" extrusionOk="0">
                    <a:moveTo>
                      <a:pt x="2773" y="1"/>
                    </a:moveTo>
                    <a:cubicBezTo>
                      <a:pt x="1240" y="1"/>
                      <a:pt x="0" y="1240"/>
                      <a:pt x="0" y="2774"/>
                    </a:cubicBezTo>
                    <a:lnTo>
                      <a:pt x="0" y="38166"/>
                    </a:lnTo>
                    <a:cubicBezTo>
                      <a:pt x="0" y="39699"/>
                      <a:pt x="1240" y="40939"/>
                      <a:pt x="2773" y="40939"/>
                    </a:cubicBezTo>
                    <a:lnTo>
                      <a:pt x="22997" y="40939"/>
                    </a:lnTo>
                    <a:cubicBezTo>
                      <a:pt x="34284" y="40939"/>
                      <a:pt x="43450" y="31773"/>
                      <a:pt x="43450" y="20486"/>
                    </a:cubicBezTo>
                    <a:cubicBezTo>
                      <a:pt x="43450" y="9167"/>
                      <a:pt x="34284" y="1"/>
                      <a:pt x="229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47"/>
              <p:cNvSpPr/>
              <p:nvPr/>
            </p:nvSpPr>
            <p:spPr>
              <a:xfrm>
                <a:off x="1190625" y="238325"/>
                <a:ext cx="5219200" cy="52190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0" extrusionOk="0">
                    <a:moveTo>
                      <a:pt x="112865" y="152588"/>
                    </a:moveTo>
                    <a:cubicBezTo>
                      <a:pt x="121020" y="152588"/>
                      <a:pt x="127674" y="159210"/>
                      <a:pt x="127674" y="167365"/>
                    </a:cubicBezTo>
                    <a:cubicBezTo>
                      <a:pt x="127674" y="175519"/>
                      <a:pt x="121020" y="182174"/>
                      <a:pt x="112865" y="182174"/>
                    </a:cubicBezTo>
                    <a:lnTo>
                      <a:pt x="95902" y="182174"/>
                    </a:lnTo>
                    <a:cubicBezTo>
                      <a:pt x="87747" y="182174"/>
                      <a:pt x="81093" y="175519"/>
                      <a:pt x="81093" y="167365"/>
                    </a:cubicBezTo>
                    <a:cubicBezTo>
                      <a:pt x="81093" y="159210"/>
                      <a:pt x="87747" y="152588"/>
                      <a:pt x="95902" y="152588"/>
                    </a:cubicBezTo>
                    <a:close/>
                    <a:moveTo>
                      <a:pt x="39894" y="167821"/>
                    </a:moveTo>
                    <a:cubicBezTo>
                      <a:pt x="49484" y="167821"/>
                      <a:pt x="57313" y="175617"/>
                      <a:pt x="57313" y="185240"/>
                    </a:cubicBezTo>
                    <a:cubicBezTo>
                      <a:pt x="57313" y="194830"/>
                      <a:pt x="49484" y="202627"/>
                      <a:pt x="39894" y="202627"/>
                    </a:cubicBezTo>
                    <a:lnTo>
                      <a:pt x="19963" y="202627"/>
                    </a:lnTo>
                    <a:lnTo>
                      <a:pt x="19963" y="167821"/>
                    </a:lnTo>
                    <a:close/>
                    <a:moveTo>
                      <a:pt x="188804" y="167821"/>
                    </a:moveTo>
                    <a:lnTo>
                      <a:pt x="188804" y="202627"/>
                    </a:lnTo>
                    <a:lnTo>
                      <a:pt x="168873" y="202627"/>
                    </a:lnTo>
                    <a:cubicBezTo>
                      <a:pt x="159283" y="202627"/>
                      <a:pt x="151454" y="194830"/>
                      <a:pt x="151454" y="185240"/>
                    </a:cubicBezTo>
                    <a:cubicBezTo>
                      <a:pt x="151454" y="175617"/>
                      <a:pt x="159283" y="167821"/>
                      <a:pt x="168873" y="167821"/>
                    </a:cubicBezTo>
                    <a:close/>
                    <a:moveTo>
                      <a:pt x="45097" y="0"/>
                    </a:moveTo>
                    <a:cubicBezTo>
                      <a:pt x="43262" y="0"/>
                      <a:pt x="41427" y="693"/>
                      <a:pt x="40025" y="2080"/>
                    </a:cubicBezTo>
                    <a:lnTo>
                      <a:pt x="13570" y="28534"/>
                    </a:lnTo>
                    <a:cubicBezTo>
                      <a:pt x="4828" y="37277"/>
                      <a:pt x="0" y="48922"/>
                      <a:pt x="0" y="61285"/>
                    </a:cubicBezTo>
                    <a:cubicBezTo>
                      <a:pt x="0" y="73648"/>
                      <a:pt x="4828" y="85260"/>
                      <a:pt x="13570" y="94002"/>
                    </a:cubicBezTo>
                    <a:lnTo>
                      <a:pt x="21496" y="101962"/>
                    </a:lnTo>
                    <a:cubicBezTo>
                      <a:pt x="22100" y="102549"/>
                      <a:pt x="22883" y="102842"/>
                      <a:pt x="23666" y="102842"/>
                    </a:cubicBezTo>
                    <a:cubicBezTo>
                      <a:pt x="24449" y="102842"/>
                      <a:pt x="25231" y="102549"/>
                      <a:pt x="25835" y="101962"/>
                    </a:cubicBezTo>
                    <a:cubicBezTo>
                      <a:pt x="27009" y="100755"/>
                      <a:pt x="27009" y="98830"/>
                      <a:pt x="25835" y="97623"/>
                    </a:cubicBezTo>
                    <a:lnTo>
                      <a:pt x="17876" y="89697"/>
                    </a:lnTo>
                    <a:cubicBezTo>
                      <a:pt x="10308" y="82096"/>
                      <a:pt x="6133" y="72017"/>
                      <a:pt x="6133" y="61285"/>
                    </a:cubicBezTo>
                    <a:cubicBezTo>
                      <a:pt x="6133" y="50553"/>
                      <a:pt x="10308" y="40441"/>
                      <a:pt x="17876" y="32873"/>
                    </a:cubicBezTo>
                    <a:lnTo>
                      <a:pt x="44363" y="6418"/>
                    </a:lnTo>
                    <a:cubicBezTo>
                      <a:pt x="44559" y="6206"/>
                      <a:pt x="44828" y="6100"/>
                      <a:pt x="45097" y="6100"/>
                    </a:cubicBezTo>
                    <a:cubicBezTo>
                      <a:pt x="45366" y="6100"/>
                      <a:pt x="45635" y="6206"/>
                      <a:pt x="45831" y="6418"/>
                    </a:cubicBezTo>
                    <a:lnTo>
                      <a:pt x="72318" y="32873"/>
                    </a:lnTo>
                    <a:cubicBezTo>
                      <a:pt x="79886" y="40441"/>
                      <a:pt x="84061" y="50553"/>
                      <a:pt x="84061" y="61285"/>
                    </a:cubicBezTo>
                    <a:cubicBezTo>
                      <a:pt x="84061" y="72017"/>
                      <a:pt x="79886" y="82096"/>
                      <a:pt x="72318" y="89697"/>
                    </a:cubicBezTo>
                    <a:lnTo>
                      <a:pt x="48147" y="113835"/>
                    </a:lnTo>
                    <a:lnTo>
                      <a:pt x="48147" y="96612"/>
                    </a:lnTo>
                    <a:lnTo>
                      <a:pt x="59238" y="85521"/>
                    </a:lnTo>
                    <a:cubicBezTo>
                      <a:pt x="60445" y="84314"/>
                      <a:pt x="60445" y="82390"/>
                      <a:pt x="59238" y="81183"/>
                    </a:cubicBezTo>
                    <a:cubicBezTo>
                      <a:pt x="58651" y="80579"/>
                      <a:pt x="57868" y="80278"/>
                      <a:pt x="57085" y="80278"/>
                    </a:cubicBezTo>
                    <a:cubicBezTo>
                      <a:pt x="56302" y="80278"/>
                      <a:pt x="55519" y="80579"/>
                      <a:pt x="54932" y="81183"/>
                    </a:cubicBezTo>
                    <a:lnTo>
                      <a:pt x="48147" y="87935"/>
                    </a:lnTo>
                    <a:lnTo>
                      <a:pt x="48147" y="78084"/>
                    </a:lnTo>
                    <a:lnTo>
                      <a:pt x="59238" y="66993"/>
                    </a:lnTo>
                    <a:cubicBezTo>
                      <a:pt x="60445" y="65786"/>
                      <a:pt x="60445" y="63862"/>
                      <a:pt x="59238" y="62655"/>
                    </a:cubicBezTo>
                    <a:cubicBezTo>
                      <a:pt x="58651" y="62068"/>
                      <a:pt x="57868" y="61774"/>
                      <a:pt x="57085" y="61774"/>
                    </a:cubicBezTo>
                    <a:cubicBezTo>
                      <a:pt x="56302" y="61774"/>
                      <a:pt x="55519" y="62068"/>
                      <a:pt x="54932" y="62655"/>
                    </a:cubicBezTo>
                    <a:lnTo>
                      <a:pt x="48147" y="69440"/>
                    </a:lnTo>
                    <a:lnTo>
                      <a:pt x="48147" y="48922"/>
                    </a:lnTo>
                    <a:cubicBezTo>
                      <a:pt x="48147" y="47258"/>
                      <a:pt x="46777" y="45888"/>
                      <a:pt x="45081" y="45888"/>
                    </a:cubicBezTo>
                    <a:cubicBezTo>
                      <a:pt x="43417" y="45888"/>
                      <a:pt x="42047" y="47258"/>
                      <a:pt x="42047" y="48922"/>
                    </a:cubicBezTo>
                    <a:lnTo>
                      <a:pt x="42047" y="63275"/>
                    </a:lnTo>
                    <a:lnTo>
                      <a:pt x="35262" y="56490"/>
                    </a:lnTo>
                    <a:cubicBezTo>
                      <a:pt x="34675" y="55902"/>
                      <a:pt x="33892" y="55609"/>
                      <a:pt x="33109" y="55609"/>
                    </a:cubicBezTo>
                    <a:cubicBezTo>
                      <a:pt x="32326" y="55609"/>
                      <a:pt x="31543" y="55902"/>
                      <a:pt x="30956" y="56490"/>
                    </a:cubicBezTo>
                    <a:cubicBezTo>
                      <a:pt x="29749" y="57697"/>
                      <a:pt x="29749" y="59621"/>
                      <a:pt x="30956" y="60828"/>
                    </a:cubicBezTo>
                    <a:lnTo>
                      <a:pt x="42047" y="71919"/>
                    </a:lnTo>
                    <a:lnTo>
                      <a:pt x="42047" y="81770"/>
                    </a:lnTo>
                    <a:lnTo>
                      <a:pt x="35262" y="75018"/>
                    </a:lnTo>
                    <a:cubicBezTo>
                      <a:pt x="34675" y="74414"/>
                      <a:pt x="33892" y="74112"/>
                      <a:pt x="33109" y="74112"/>
                    </a:cubicBezTo>
                    <a:cubicBezTo>
                      <a:pt x="32326" y="74112"/>
                      <a:pt x="31543" y="74414"/>
                      <a:pt x="30956" y="75018"/>
                    </a:cubicBezTo>
                    <a:cubicBezTo>
                      <a:pt x="29749" y="76225"/>
                      <a:pt x="29749" y="78149"/>
                      <a:pt x="30956" y="79324"/>
                    </a:cubicBezTo>
                    <a:lnTo>
                      <a:pt x="42047" y="90414"/>
                    </a:lnTo>
                    <a:lnTo>
                      <a:pt x="42047" y="113835"/>
                    </a:lnTo>
                    <a:lnTo>
                      <a:pt x="33174" y="104963"/>
                    </a:lnTo>
                    <a:cubicBezTo>
                      <a:pt x="32571" y="104359"/>
                      <a:pt x="31788" y="104058"/>
                      <a:pt x="31005" y="104058"/>
                    </a:cubicBezTo>
                    <a:cubicBezTo>
                      <a:pt x="30222" y="104058"/>
                      <a:pt x="29439" y="104359"/>
                      <a:pt x="28836" y="104963"/>
                    </a:cubicBezTo>
                    <a:cubicBezTo>
                      <a:pt x="27662" y="106170"/>
                      <a:pt x="27662" y="108094"/>
                      <a:pt x="28836" y="109301"/>
                    </a:cubicBezTo>
                    <a:lnTo>
                      <a:pt x="40025" y="120457"/>
                    </a:lnTo>
                    <a:cubicBezTo>
                      <a:pt x="40612" y="121077"/>
                      <a:pt x="41297" y="121534"/>
                      <a:pt x="42047" y="121860"/>
                    </a:cubicBezTo>
                    <a:lnTo>
                      <a:pt x="42047" y="132005"/>
                    </a:lnTo>
                    <a:cubicBezTo>
                      <a:pt x="42047" y="143356"/>
                      <a:pt x="51246" y="152588"/>
                      <a:pt x="62598" y="152588"/>
                    </a:cubicBezTo>
                    <a:lnTo>
                      <a:pt x="81126" y="152588"/>
                    </a:lnTo>
                    <a:cubicBezTo>
                      <a:pt x="77342" y="156372"/>
                      <a:pt x="74993" y="161591"/>
                      <a:pt x="74993" y="167365"/>
                    </a:cubicBezTo>
                    <a:cubicBezTo>
                      <a:pt x="74993" y="173138"/>
                      <a:pt x="77342" y="178390"/>
                      <a:pt x="81126" y="182174"/>
                    </a:cubicBezTo>
                    <a:lnTo>
                      <a:pt x="63217" y="182174"/>
                    </a:lnTo>
                    <a:cubicBezTo>
                      <a:pt x="61717" y="170627"/>
                      <a:pt x="51833" y="161689"/>
                      <a:pt x="39894" y="161689"/>
                    </a:cubicBezTo>
                    <a:lnTo>
                      <a:pt x="19670" y="161689"/>
                    </a:lnTo>
                    <a:cubicBezTo>
                      <a:pt x="16473" y="161689"/>
                      <a:pt x="13831" y="164331"/>
                      <a:pt x="13831" y="167528"/>
                    </a:cubicBezTo>
                    <a:lnTo>
                      <a:pt x="13831" y="172910"/>
                    </a:lnTo>
                    <a:lnTo>
                      <a:pt x="3066" y="172910"/>
                    </a:lnTo>
                    <a:cubicBezTo>
                      <a:pt x="1370" y="172910"/>
                      <a:pt x="0" y="174280"/>
                      <a:pt x="0" y="175976"/>
                    </a:cubicBezTo>
                    <a:cubicBezTo>
                      <a:pt x="0" y="177672"/>
                      <a:pt x="1370" y="179042"/>
                      <a:pt x="3066" y="179042"/>
                    </a:cubicBezTo>
                    <a:lnTo>
                      <a:pt x="13831" y="179042"/>
                    </a:lnTo>
                    <a:lnTo>
                      <a:pt x="13831" y="191438"/>
                    </a:lnTo>
                    <a:lnTo>
                      <a:pt x="3066" y="191438"/>
                    </a:lnTo>
                    <a:cubicBezTo>
                      <a:pt x="1370" y="191438"/>
                      <a:pt x="0" y="192808"/>
                      <a:pt x="0" y="194472"/>
                    </a:cubicBezTo>
                    <a:cubicBezTo>
                      <a:pt x="0" y="196168"/>
                      <a:pt x="1370" y="197538"/>
                      <a:pt x="3066" y="197538"/>
                    </a:cubicBezTo>
                    <a:lnTo>
                      <a:pt x="13831" y="197538"/>
                    </a:lnTo>
                    <a:lnTo>
                      <a:pt x="13831" y="202920"/>
                    </a:lnTo>
                    <a:cubicBezTo>
                      <a:pt x="13831" y="206150"/>
                      <a:pt x="16473" y="208759"/>
                      <a:pt x="19670" y="208759"/>
                    </a:cubicBezTo>
                    <a:lnTo>
                      <a:pt x="39894" y="208759"/>
                    </a:lnTo>
                    <a:cubicBezTo>
                      <a:pt x="51833" y="208759"/>
                      <a:pt x="61717" y="199821"/>
                      <a:pt x="63217" y="188274"/>
                    </a:cubicBezTo>
                    <a:lnTo>
                      <a:pt x="145550" y="188274"/>
                    </a:lnTo>
                    <a:cubicBezTo>
                      <a:pt x="147050" y="199821"/>
                      <a:pt x="156934" y="208759"/>
                      <a:pt x="168873" y="208759"/>
                    </a:cubicBezTo>
                    <a:lnTo>
                      <a:pt x="189097" y="208759"/>
                    </a:lnTo>
                    <a:cubicBezTo>
                      <a:pt x="192294" y="208759"/>
                      <a:pt x="194936" y="206150"/>
                      <a:pt x="194936" y="202920"/>
                    </a:cubicBezTo>
                    <a:lnTo>
                      <a:pt x="194936" y="197538"/>
                    </a:lnTo>
                    <a:lnTo>
                      <a:pt x="205701" y="197538"/>
                    </a:lnTo>
                    <a:cubicBezTo>
                      <a:pt x="207397" y="197538"/>
                      <a:pt x="208767" y="196168"/>
                      <a:pt x="208767" y="194472"/>
                    </a:cubicBezTo>
                    <a:cubicBezTo>
                      <a:pt x="208767" y="192808"/>
                      <a:pt x="207397" y="191438"/>
                      <a:pt x="205701" y="191438"/>
                    </a:cubicBezTo>
                    <a:lnTo>
                      <a:pt x="194936" y="191438"/>
                    </a:lnTo>
                    <a:lnTo>
                      <a:pt x="194936" y="179042"/>
                    </a:lnTo>
                    <a:lnTo>
                      <a:pt x="205701" y="179042"/>
                    </a:lnTo>
                    <a:cubicBezTo>
                      <a:pt x="207397" y="179042"/>
                      <a:pt x="208767" y="177672"/>
                      <a:pt x="208767" y="175976"/>
                    </a:cubicBezTo>
                    <a:cubicBezTo>
                      <a:pt x="208767" y="174280"/>
                      <a:pt x="207397" y="172910"/>
                      <a:pt x="205701" y="172910"/>
                    </a:cubicBezTo>
                    <a:lnTo>
                      <a:pt x="194936" y="172910"/>
                    </a:lnTo>
                    <a:lnTo>
                      <a:pt x="194936" y="167528"/>
                    </a:lnTo>
                    <a:cubicBezTo>
                      <a:pt x="194936" y="164331"/>
                      <a:pt x="192294" y="161689"/>
                      <a:pt x="189097" y="161689"/>
                    </a:cubicBezTo>
                    <a:lnTo>
                      <a:pt x="168873" y="161689"/>
                    </a:lnTo>
                    <a:cubicBezTo>
                      <a:pt x="156934" y="161689"/>
                      <a:pt x="147050" y="170627"/>
                      <a:pt x="145550" y="182174"/>
                    </a:cubicBezTo>
                    <a:lnTo>
                      <a:pt x="127642" y="182174"/>
                    </a:lnTo>
                    <a:cubicBezTo>
                      <a:pt x="131425" y="178390"/>
                      <a:pt x="133774" y="173138"/>
                      <a:pt x="133774" y="167365"/>
                    </a:cubicBezTo>
                    <a:cubicBezTo>
                      <a:pt x="133774" y="161591"/>
                      <a:pt x="131425" y="156372"/>
                      <a:pt x="127642" y="152588"/>
                    </a:cubicBezTo>
                    <a:lnTo>
                      <a:pt x="146170" y="152588"/>
                    </a:lnTo>
                    <a:cubicBezTo>
                      <a:pt x="157521" y="152588"/>
                      <a:pt x="166720" y="143356"/>
                      <a:pt x="166720" y="132005"/>
                    </a:cubicBezTo>
                    <a:lnTo>
                      <a:pt x="166720" y="121860"/>
                    </a:lnTo>
                    <a:cubicBezTo>
                      <a:pt x="167470" y="121534"/>
                      <a:pt x="168155" y="121077"/>
                      <a:pt x="168743" y="120457"/>
                    </a:cubicBezTo>
                    <a:lnTo>
                      <a:pt x="195197" y="94002"/>
                    </a:lnTo>
                    <a:cubicBezTo>
                      <a:pt x="203939" y="85260"/>
                      <a:pt x="208767" y="73648"/>
                      <a:pt x="208767" y="61285"/>
                    </a:cubicBezTo>
                    <a:cubicBezTo>
                      <a:pt x="208767" y="48922"/>
                      <a:pt x="203939" y="37277"/>
                      <a:pt x="195197" y="28534"/>
                    </a:cubicBezTo>
                    <a:lnTo>
                      <a:pt x="188967" y="22304"/>
                    </a:lnTo>
                    <a:cubicBezTo>
                      <a:pt x="188363" y="21701"/>
                      <a:pt x="187581" y="21399"/>
                      <a:pt x="186798" y="21399"/>
                    </a:cubicBezTo>
                    <a:cubicBezTo>
                      <a:pt x="186015" y="21399"/>
                      <a:pt x="185232" y="21701"/>
                      <a:pt x="184628" y="22304"/>
                    </a:cubicBezTo>
                    <a:cubicBezTo>
                      <a:pt x="183421" y="23478"/>
                      <a:pt x="183421" y="25435"/>
                      <a:pt x="184628" y="26610"/>
                    </a:cubicBezTo>
                    <a:lnTo>
                      <a:pt x="190891" y="32873"/>
                    </a:lnTo>
                    <a:cubicBezTo>
                      <a:pt x="198459" y="40441"/>
                      <a:pt x="202667" y="50553"/>
                      <a:pt x="202667" y="61285"/>
                    </a:cubicBezTo>
                    <a:cubicBezTo>
                      <a:pt x="202667" y="72017"/>
                      <a:pt x="198459" y="82096"/>
                      <a:pt x="190891" y="89697"/>
                    </a:cubicBezTo>
                    <a:lnTo>
                      <a:pt x="166720" y="113835"/>
                    </a:lnTo>
                    <a:lnTo>
                      <a:pt x="166720" y="90414"/>
                    </a:lnTo>
                    <a:lnTo>
                      <a:pt x="177811" y="79324"/>
                    </a:lnTo>
                    <a:cubicBezTo>
                      <a:pt x="179018" y="78149"/>
                      <a:pt x="179018" y="76192"/>
                      <a:pt x="177811" y="75018"/>
                    </a:cubicBezTo>
                    <a:cubicBezTo>
                      <a:pt x="177224" y="74414"/>
                      <a:pt x="176441" y="74112"/>
                      <a:pt x="175658" y="74112"/>
                    </a:cubicBezTo>
                    <a:cubicBezTo>
                      <a:pt x="174875" y="74112"/>
                      <a:pt x="174092" y="74414"/>
                      <a:pt x="173505" y="75018"/>
                    </a:cubicBezTo>
                    <a:lnTo>
                      <a:pt x="166720" y="81770"/>
                    </a:lnTo>
                    <a:lnTo>
                      <a:pt x="166720" y="71919"/>
                    </a:lnTo>
                    <a:lnTo>
                      <a:pt x="177811" y="60828"/>
                    </a:lnTo>
                    <a:cubicBezTo>
                      <a:pt x="179018" y="59621"/>
                      <a:pt x="179018" y="57697"/>
                      <a:pt x="177811" y="56490"/>
                    </a:cubicBezTo>
                    <a:cubicBezTo>
                      <a:pt x="177224" y="55902"/>
                      <a:pt x="176441" y="55609"/>
                      <a:pt x="175658" y="55609"/>
                    </a:cubicBezTo>
                    <a:cubicBezTo>
                      <a:pt x="174875" y="55609"/>
                      <a:pt x="174092" y="55902"/>
                      <a:pt x="173505" y="56490"/>
                    </a:cubicBezTo>
                    <a:lnTo>
                      <a:pt x="166720" y="63275"/>
                    </a:lnTo>
                    <a:lnTo>
                      <a:pt x="166720" y="48922"/>
                    </a:lnTo>
                    <a:cubicBezTo>
                      <a:pt x="166720" y="47258"/>
                      <a:pt x="165350" y="45888"/>
                      <a:pt x="163686" y="45888"/>
                    </a:cubicBezTo>
                    <a:cubicBezTo>
                      <a:pt x="161990" y="45888"/>
                      <a:pt x="160620" y="47258"/>
                      <a:pt x="160620" y="48922"/>
                    </a:cubicBezTo>
                    <a:lnTo>
                      <a:pt x="160620" y="69440"/>
                    </a:lnTo>
                    <a:lnTo>
                      <a:pt x="153835" y="62655"/>
                    </a:lnTo>
                    <a:cubicBezTo>
                      <a:pt x="153248" y="62068"/>
                      <a:pt x="152465" y="61774"/>
                      <a:pt x="151682" y="61774"/>
                    </a:cubicBezTo>
                    <a:cubicBezTo>
                      <a:pt x="150899" y="61774"/>
                      <a:pt x="150117" y="62068"/>
                      <a:pt x="149529" y="62655"/>
                    </a:cubicBezTo>
                    <a:cubicBezTo>
                      <a:pt x="148323" y="63862"/>
                      <a:pt x="148323" y="65786"/>
                      <a:pt x="149529" y="66993"/>
                    </a:cubicBezTo>
                    <a:lnTo>
                      <a:pt x="160620" y="78084"/>
                    </a:lnTo>
                    <a:lnTo>
                      <a:pt x="160620" y="87935"/>
                    </a:lnTo>
                    <a:lnTo>
                      <a:pt x="153835" y="81183"/>
                    </a:lnTo>
                    <a:cubicBezTo>
                      <a:pt x="153248" y="80579"/>
                      <a:pt x="152465" y="80278"/>
                      <a:pt x="151682" y="80278"/>
                    </a:cubicBezTo>
                    <a:cubicBezTo>
                      <a:pt x="150899" y="80278"/>
                      <a:pt x="150117" y="80579"/>
                      <a:pt x="149529" y="81183"/>
                    </a:cubicBezTo>
                    <a:cubicBezTo>
                      <a:pt x="148323" y="82390"/>
                      <a:pt x="148323" y="84314"/>
                      <a:pt x="149529" y="85521"/>
                    </a:cubicBezTo>
                    <a:lnTo>
                      <a:pt x="160620" y="96612"/>
                    </a:lnTo>
                    <a:lnTo>
                      <a:pt x="160620" y="113835"/>
                    </a:lnTo>
                    <a:lnTo>
                      <a:pt x="136482" y="89697"/>
                    </a:lnTo>
                    <a:cubicBezTo>
                      <a:pt x="128881" y="82096"/>
                      <a:pt x="124706" y="72017"/>
                      <a:pt x="124706" y="61285"/>
                    </a:cubicBezTo>
                    <a:cubicBezTo>
                      <a:pt x="124706" y="50553"/>
                      <a:pt x="128881" y="40441"/>
                      <a:pt x="136482" y="32873"/>
                    </a:cubicBezTo>
                    <a:lnTo>
                      <a:pt x="162936" y="6418"/>
                    </a:lnTo>
                    <a:cubicBezTo>
                      <a:pt x="163132" y="6206"/>
                      <a:pt x="163401" y="6100"/>
                      <a:pt x="163674" y="6100"/>
                    </a:cubicBezTo>
                    <a:cubicBezTo>
                      <a:pt x="163947" y="6100"/>
                      <a:pt x="164225" y="6206"/>
                      <a:pt x="164437" y="6418"/>
                    </a:cubicBezTo>
                    <a:lnTo>
                      <a:pt x="176995" y="18977"/>
                    </a:lnTo>
                    <a:cubicBezTo>
                      <a:pt x="177583" y="19580"/>
                      <a:pt x="178365" y="19882"/>
                      <a:pt x="179148" y="19882"/>
                    </a:cubicBezTo>
                    <a:cubicBezTo>
                      <a:pt x="179931" y="19882"/>
                      <a:pt x="180714" y="19580"/>
                      <a:pt x="181301" y="18977"/>
                    </a:cubicBezTo>
                    <a:cubicBezTo>
                      <a:pt x="182508" y="17770"/>
                      <a:pt x="182508" y="15845"/>
                      <a:pt x="181301" y="14638"/>
                    </a:cubicBezTo>
                    <a:lnTo>
                      <a:pt x="168743" y="2080"/>
                    </a:lnTo>
                    <a:cubicBezTo>
                      <a:pt x="167340" y="693"/>
                      <a:pt x="165505" y="0"/>
                      <a:pt x="163670" y="0"/>
                    </a:cubicBezTo>
                    <a:cubicBezTo>
                      <a:pt x="161835" y="0"/>
                      <a:pt x="160000" y="693"/>
                      <a:pt x="158598" y="2080"/>
                    </a:cubicBezTo>
                    <a:lnTo>
                      <a:pt x="132143" y="28534"/>
                    </a:lnTo>
                    <a:cubicBezTo>
                      <a:pt x="123401" y="37277"/>
                      <a:pt x="118573" y="48922"/>
                      <a:pt x="118573" y="61285"/>
                    </a:cubicBezTo>
                    <a:cubicBezTo>
                      <a:pt x="118573" y="73648"/>
                      <a:pt x="123401" y="85260"/>
                      <a:pt x="132143" y="94002"/>
                    </a:cubicBezTo>
                    <a:lnTo>
                      <a:pt x="158598" y="120457"/>
                    </a:lnTo>
                    <a:cubicBezTo>
                      <a:pt x="159218" y="121077"/>
                      <a:pt x="159903" y="121534"/>
                      <a:pt x="160620" y="121860"/>
                    </a:cubicBezTo>
                    <a:lnTo>
                      <a:pt x="160620" y="132005"/>
                    </a:lnTo>
                    <a:cubicBezTo>
                      <a:pt x="160620" y="139964"/>
                      <a:pt x="154129" y="146455"/>
                      <a:pt x="146170" y="146455"/>
                    </a:cubicBezTo>
                    <a:lnTo>
                      <a:pt x="62598" y="146455"/>
                    </a:lnTo>
                    <a:cubicBezTo>
                      <a:pt x="54638" y="146455"/>
                      <a:pt x="48147" y="139964"/>
                      <a:pt x="48147" y="132005"/>
                    </a:cubicBezTo>
                    <a:lnTo>
                      <a:pt x="48147" y="121860"/>
                    </a:lnTo>
                    <a:cubicBezTo>
                      <a:pt x="48897" y="121534"/>
                      <a:pt x="49550" y="121077"/>
                      <a:pt x="50169" y="120457"/>
                    </a:cubicBezTo>
                    <a:lnTo>
                      <a:pt x="76624" y="94002"/>
                    </a:lnTo>
                    <a:cubicBezTo>
                      <a:pt x="85366" y="85260"/>
                      <a:pt x="90194" y="73648"/>
                      <a:pt x="90194" y="61285"/>
                    </a:cubicBezTo>
                    <a:cubicBezTo>
                      <a:pt x="90194" y="48922"/>
                      <a:pt x="85366" y="37277"/>
                      <a:pt x="76624" y="28534"/>
                    </a:cubicBezTo>
                    <a:lnTo>
                      <a:pt x="50169" y="2080"/>
                    </a:lnTo>
                    <a:cubicBezTo>
                      <a:pt x="48767" y="693"/>
                      <a:pt x="46932" y="0"/>
                      <a:pt x="4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05" name="Google Shape;1005;p47"/>
          <p:cNvGrpSpPr/>
          <p:nvPr/>
        </p:nvGrpSpPr>
        <p:grpSpPr>
          <a:xfrm>
            <a:off x="7132567" y="183809"/>
            <a:ext cx="1596788" cy="1694809"/>
            <a:chOff x="455200" y="1659187"/>
            <a:chExt cx="2155200" cy="2287500"/>
          </a:xfrm>
        </p:grpSpPr>
        <p:sp>
          <p:nvSpPr>
            <p:cNvPr id="1006" name="Google Shape;1006;p47"/>
            <p:cNvSpPr/>
            <p:nvPr/>
          </p:nvSpPr>
          <p:spPr>
            <a:xfrm>
              <a:off x="455200" y="1659187"/>
              <a:ext cx="2155200" cy="2287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7" name="Google Shape;1007;p47"/>
            <p:cNvGrpSpPr/>
            <p:nvPr/>
          </p:nvGrpSpPr>
          <p:grpSpPr>
            <a:xfrm>
              <a:off x="571419" y="1841575"/>
              <a:ext cx="1922753" cy="1922680"/>
              <a:chOff x="1190625" y="238325"/>
              <a:chExt cx="5219200" cy="5219000"/>
            </a:xfrm>
          </p:grpSpPr>
          <p:sp>
            <p:nvSpPr>
              <p:cNvPr id="1008" name="Google Shape;1008;p47"/>
              <p:cNvSpPr/>
              <p:nvPr/>
            </p:nvSpPr>
            <p:spPr>
              <a:xfrm>
                <a:off x="2311925" y="4963100"/>
                <a:ext cx="2976575" cy="417550"/>
              </a:xfrm>
              <a:custGeom>
                <a:avLst/>
                <a:gdLst/>
                <a:ahLst/>
                <a:cxnLst/>
                <a:rect l="l" t="t" r="r" b="b"/>
                <a:pathLst>
                  <a:path w="119063" h="16702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12624"/>
                    </a:lnTo>
                    <a:cubicBezTo>
                      <a:pt x="0" y="14875"/>
                      <a:pt x="1827" y="16702"/>
                      <a:pt x="4078" y="16702"/>
                    </a:cubicBezTo>
                    <a:lnTo>
                      <a:pt x="114985" y="16702"/>
                    </a:lnTo>
                    <a:cubicBezTo>
                      <a:pt x="117236" y="16702"/>
                      <a:pt x="119063" y="14875"/>
                      <a:pt x="119063" y="12624"/>
                    </a:cubicBezTo>
                    <a:lnTo>
                      <a:pt x="119063" y="4078"/>
                    </a:lnTo>
                    <a:cubicBezTo>
                      <a:pt x="119063" y="1827"/>
                      <a:pt x="117236" y="0"/>
                      <a:pt x="1149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47"/>
              <p:cNvSpPr/>
              <p:nvPr/>
            </p:nvSpPr>
            <p:spPr>
              <a:xfrm>
                <a:off x="1190625" y="238325"/>
                <a:ext cx="5219200" cy="52190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0" extrusionOk="0">
                    <a:moveTo>
                      <a:pt x="104384" y="6288"/>
                    </a:moveTo>
                    <a:lnTo>
                      <a:pt x="126011" y="24555"/>
                    </a:lnTo>
                    <a:cubicBezTo>
                      <a:pt x="127152" y="25533"/>
                      <a:pt x="127837" y="26969"/>
                      <a:pt x="127837" y="28469"/>
                    </a:cubicBezTo>
                    <a:lnTo>
                      <a:pt x="127837" y="34602"/>
                    </a:lnTo>
                    <a:lnTo>
                      <a:pt x="80930" y="34602"/>
                    </a:lnTo>
                    <a:lnTo>
                      <a:pt x="80930" y="28469"/>
                    </a:lnTo>
                    <a:cubicBezTo>
                      <a:pt x="80930" y="26969"/>
                      <a:pt x="81615" y="25533"/>
                      <a:pt x="82757" y="24555"/>
                    </a:cubicBezTo>
                    <a:lnTo>
                      <a:pt x="104384" y="6288"/>
                    </a:lnTo>
                    <a:close/>
                    <a:moveTo>
                      <a:pt x="74830" y="41321"/>
                    </a:moveTo>
                    <a:lnTo>
                      <a:pt x="74830" y="56359"/>
                    </a:lnTo>
                    <a:lnTo>
                      <a:pt x="12754" y="56359"/>
                    </a:lnTo>
                    <a:lnTo>
                      <a:pt x="12754" y="55022"/>
                    </a:lnTo>
                    <a:cubicBezTo>
                      <a:pt x="12754" y="53521"/>
                      <a:pt x="13831" y="52249"/>
                      <a:pt x="15299" y="51988"/>
                    </a:cubicBezTo>
                    <a:lnTo>
                      <a:pt x="74830" y="41321"/>
                    </a:lnTo>
                    <a:close/>
                    <a:moveTo>
                      <a:pt x="127837" y="40734"/>
                    </a:moveTo>
                    <a:lnTo>
                      <a:pt x="127837" y="56359"/>
                    </a:lnTo>
                    <a:lnTo>
                      <a:pt x="80930" y="56359"/>
                    </a:lnTo>
                    <a:lnTo>
                      <a:pt x="80930" y="40734"/>
                    </a:lnTo>
                    <a:close/>
                    <a:moveTo>
                      <a:pt x="119226" y="62459"/>
                    </a:moveTo>
                    <a:lnTo>
                      <a:pt x="104384" y="70842"/>
                    </a:lnTo>
                    <a:lnTo>
                      <a:pt x="89542" y="62459"/>
                    </a:lnTo>
                    <a:close/>
                    <a:moveTo>
                      <a:pt x="80930" y="64645"/>
                    </a:moveTo>
                    <a:lnTo>
                      <a:pt x="98153" y="74365"/>
                    </a:lnTo>
                    <a:lnTo>
                      <a:pt x="80930" y="84053"/>
                    </a:lnTo>
                    <a:lnTo>
                      <a:pt x="80930" y="64645"/>
                    </a:lnTo>
                    <a:close/>
                    <a:moveTo>
                      <a:pt x="127837" y="64645"/>
                    </a:moveTo>
                    <a:lnTo>
                      <a:pt x="127837" y="84053"/>
                    </a:lnTo>
                    <a:lnTo>
                      <a:pt x="110614" y="74365"/>
                    </a:lnTo>
                    <a:lnTo>
                      <a:pt x="127837" y="64645"/>
                    </a:lnTo>
                    <a:close/>
                    <a:moveTo>
                      <a:pt x="104384" y="77856"/>
                    </a:moveTo>
                    <a:lnTo>
                      <a:pt x="119226" y="86239"/>
                    </a:lnTo>
                    <a:lnTo>
                      <a:pt x="89542" y="86239"/>
                    </a:lnTo>
                    <a:lnTo>
                      <a:pt x="104384" y="77856"/>
                    </a:lnTo>
                    <a:close/>
                    <a:moveTo>
                      <a:pt x="74830" y="93317"/>
                    </a:moveTo>
                    <a:lnTo>
                      <a:pt x="74830" y="114129"/>
                    </a:lnTo>
                    <a:lnTo>
                      <a:pt x="12754" y="114129"/>
                    </a:lnTo>
                    <a:lnTo>
                      <a:pt x="12754" y="112759"/>
                    </a:lnTo>
                    <a:cubicBezTo>
                      <a:pt x="12754" y="111291"/>
                      <a:pt x="13831" y="110019"/>
                      <a:pt x="15299" y="109758"/>
                    </a:cubicBezTo>
                    <a:cubicBezTo>
                      <a:pt x="15397" y="109725"/>
                      <a:pt x="15462" y="109725"/>
                      <a:pt x="15560" y="109693"/>
                    </a:cubicBezTo>
                    <a:lnTo>
                      <a:pt x="74830" y="93317"/>
                    </a:lnTo>
                    <a:close/>
                    <a:moveTo>
                      <a:pt x="127837" y="92371"/>
                    </a:moveTo>
                    <a:lnTo>
                      <a:pt x="127837" y="114129"/>
                    </a:lnTo>
                    <a:lnTo>
                      <a:pt x="80930" y="114129"/>
                    </a:lnTo>
                    <a:lnTo>
                      <a:pt x="80930" y="92371"/>
                    </a:lnTo>
                    <a:close/>
                    <a:moveTo>
                      <a:pt x="133937" y="93317"/>
                    </a:moveTo>
                    <a:lnTo>
                      <a:pt x="193207" y="109693"/>
                    </a:lnTo>
                    <a:cubicBezTo>
                      <a:pt x="193305" y="109725"/>
                      <a:pt x="193371" y="109725"/>
                      <a:pt x="193468" y="109758"/>
                    </a:cubicBezTo>
                    <a:cubicBezTo>
                      <a:pt x="194936" y="110019"/>
                      <a:pt x="195980" y="111291"/>
                      <a:pt x="195980" y="112759"/>
                    </a:cubicBezTo>
                    <a:lnTo>
                      <a:pt x="195980" y="114129"/>
                    </a:lnTo>
                    <a:lnTo>
                      <a:pt x="133937" y="114129"/>
                    </a:lnTo>
                    <a:lnTo>
                      <a:pt x="133937" y="93317"/>
                    </a:lnTo>
                    <a:close/>
                    <a:moveTo>
                      <a:pt x="128718" y="120229"/>
                    </a:moveTo>
                    <a:lnTo>
                      <a:pt x="133122" y="132690"/>
                    </a:lnTo>
                    <a:lnTo>
                      <a:pt x="104547" y="151348"/>
                    </a:lnTo>
                    <a:lnTo>
                      <a:pt x="75743" y="132429"/>
                    </a:lnTo>
                    <a:lnTo>
                      <a:pt x="80049" y="120229"/>
                    </a:lnTo>
                    <a:close/>
                    <a:moveTo>
                      <a:pt x="135209" y="138626"/>
                    </a:moveTo>
                    <a:lnTo>
                      <a:pt x="150312" y="181456"/>
                    </a:lnTo>
                    <a:lnTo>
                      <a:pt x="110125" y="155034"/>
                    </a:lnTo>
                    <a:lnTo>
                      <a:pt x="135209" y="138626"/>
                    </a:lnTo>
                    <a:close/>
                    <a:moveTo>
                      <a:pt x="104547" y="158688"/>
                    </a:moveTo>
                    <a:lnTo>
                      <a:pt x="146007" y="185925"/>
                    </a:lnTo>
                    <a:lnTo>
                      <a:pt x="62826" y="185925"/>
                    </a:lnTo>
                    <a:lnTo>
                      <a:pt x="104547" y="158688"/>
                    </a:lnTo>
                    <a:close/>
                    <a:moveTo>
                      <a:pt x="159837" y="192058"/>
                    </a:moveTo>
                    <a:cubicBezTo>
                      <a:pt x="160392" y="192058"/>
                      <a:pt x="160849" y="192514"/>
                      <a:pt x="160849" y="193069"/>
                    </a:cubicBezTo>
                    <a:lnTo>
                      <a:pt x="160849" y="201615"/>
                    </a:lnTo>
                    <a:cubicBezTo>
                      <a:pt x="160849" y="202170"/>
                      <a:pt x="160392" y="202659"/>
                      <a:pt x="159837" y="202659"/>
                    </a:cubicBezTo>
                    <a:lnTo>
                      <a:pt x="48930" y="202659"/>
                    </a:lnTo>
                    <a:cubicBezTo>
                      <a:pt x="48375" y="202659"/>
                      <a:pt x="47919" y="202170"/>
                      <a:pt x="47919" y="201615"/>
                    </a:cubicBezTo>
                    <a:lnTo>
                      <a:pt x="47919" y="193069"/>
                    </a:lnTo>
                    <a:cubicBezTo>
                      <a:pt x="47919" y="192514"/>
                      <a:pt x="48375" y="192058"/>
                      <a:pt x="48930" y="192058"/>
                    </a:cubicBezTo>
                    <a:close/>
                    <a:moveTo>
                      <a:pt x="104384" y="0"/>
                    </a:moveTo>
                    <a:cubicBezTo>
                      <a:pt x="103120" y="0"/>
                      <a:pt x="101856" y="432"/>
                      <a:pt x="100828" y="1297"/>
                    </a:cubicBezTo>
                    <a:lnTo>
                      <a:pt x="78810" y="19890"/>
                    </a:lnTo>
                    <a:cubicBezTo>
                      <a:pt x="76265" y="22043"/>
                      <a:pt x="74830" y="25142"/>
                      <a:pt x="74830" y="28469"/>
                    </a:cubicBezTo>
                    <a:lnTo>
                      <a:pt x="74830" y="35091"/>
                    </a:lnTo>
                    <a:lnTo>
                      <a:pt x="14222" y="45986"/>
                    </a:lnTo>
                    <a:cubicBezTo>
                      <a:pt x="9819" y="46769"/>
                      <a:pt x="6654" y="50553"/>
                      <a:pt x="6654" y="55022"/>
                    </a:cubicBezTo>
                    <a:lnTo>
                      <a:pt x="6654" y="73028"/>
                    </a:lnTo>
                    <a:lnTo>
                      <a:pt x="3066" y="73028"/>
                    </a:lnTo>
                    <a:cubicBezTo>
                      <a:pt x="1370" y="73028"/>
                      <a:pt x="0" y="74398"/>
                      <a:pt x="0" y="76062"/>
                    </a:cubicBezTo>
                    <a:cubicBezTo>
                      <a:pt x="0" y="77758"/>
                      <a:pt x="1370" y="79128"/>
                      <a:pt x="3066" y="79128"/>
                    </a:cubicBezTo>
                    <a:lnTo>
                      <a:pt x="16375" y="79128"/>
                    </a:lnTo>
                    <a:cubicBezTo>
                      <a:pt x="18039" y="79128"/>
                      <a:pt x="19409" y="77758"/>
                      <a:pt x="19409" y="76062"/>
                    </a:cubicBezTo>
                    <a:cubicBezTo>
                      <a:pt x="19409" y="74398"/>
                      <a:pt x="18039" y="73028"/>
                      <a:pt x="16375" y="73028"/>
                    </a:cubicBezTo>
                    <a:lnTo>
                      <a:pt x="12754" y="73028"/>
                    </a:lnTo>
                    <a:lnTo>
                      <a:pt x="12754" y="62459"/>
                    </a:lnTo>
                    <a:lnTo>
                      <a:pt x="74830" y="62459"/>
                    </a:lnTo>
                    <a:lnTo>
                      <a:pt x="74830" y="86989"/>
                    </a:lnTo>
                    <a:lnTo>
                      <a:pt x="14059" y="103756"/>
                    </a:lnTo>
                    <a:cubicBezTo>
                      <a:pt x="9753" y="104604"/>
                      <a:pt x="6654" y="108355"/>
                      <a:pt x="6654" y="112759"/>
                    </a:cubicBezTo>
                    <a:lnTo>
                      <a:pt x="6654" y="130765"/>
                    </a:lnTo>
                    <a:lnTo>
                      <a:pt x="3066" y="130765"/>
                    </a:lnTo>
                    <a:cubicBezTo>
                      <a:pt x="1370" y="130765"/>
                      <a:pt x="0" y="132135"/>
                      <a:pt x="0" y="133831"/>
                    </a:cubicBezTo>
                    <a:cubicBezTo>
                      <a:pt x="0" y="135528"/>
                      <a:pt x="1370" y="136898"/>
                      <a:pt x="3066" y="136898"/>
                    </a:cubicBezTo>
                    <a:lnTo>
                      <a:pt x="16375" y="136898"/>
                    </a:lnTo>
                    <a:cubicBezTo>
                      <a:pt x="18039" y="136898"/>
                      <a:pt x="19409" y="135528"/>
                      <a:pt x="19409" y="133831"/>
                    </a:cubicBezTo>
                    <a:cubicBezTo>
                      <a:pt x="19409" y="132135"/>
                      <a:pt x="18039" y="130765"/>
                      <a:pt x="16375" y="130765"/>
                    </a:cubicBezTo>
                    <a:lnTo>
                      <a:pt x="12754" y="130765"/>
                    </a:lnTo>
                    <a:lnTo>
                      <a:pt x="12754" y="120229"/>
                    </a:lnTo>
                    <a:lnTo>
                      <a:pt x="73558" y="120229"/>
                    </a:lnTo>
                    <a:lnTo>
                      <a:pt x="62663" y="151120"/>
                    </a:lnTo>
                    <a:cubicBezTo>
                      <a:pt x="62108" y="152718"/>
                      <a:pt x="62956" y="154447"/>
                      <a:pt x="64522" y="155002"/>
                    </a:cubicBezTo>
                    <a:cubicBezTo>
                      <a:pt x="64860" y="155121"/>
                      <a:pt x="65209" y="155179"/>
                      <a:pt x="65553" y="155179"/>
                    </a:cubicBezTo>
                    <a:cubicBezTo>
                      <a:pt x="66805" y="155179"/>
                      <a:pt x="68002" y="154421"/>
                      <a:pt x="68436" y="153142"/>
                    </a:cubicBezTo>
                    <a:lnTo>
                      <a:pt x="73656" y="138365"/>
                    </a:lnTo>
                    <a:lnTo>
                      <a:pt x="98969" y="155002"/>
                    </a:lnTo>
                    <a:lnTo>
                      <a:pt x="58422" y="181489"/>
                    </a:lnTo>
                    <a:lnTo>
                      <a:pt x="64750" y="163581"/>
                    </a:lnTo>
                    <a:cubicBezTo>
                      <a:pt x="65305" y="161982"/>
                      <a:pt x="64489" y="160253"/>
                      <a:pt x="62891" y="159666"/>
                    </a:cubicBezTo>
                    <a:cubicBezTo>
                      <a:pt x="62559" y="159551"/>
                      <a:pt x="62221" y="159496"/>
                      <a:pt x="61890" y="159496"/>
                    </a:cubicBezTo>
                    <a:cubicBezTo>
                      <a:pt x="60624" y="159496"/>
                      <a:pt x="59442" y="160292"/>
                      <a:pt x="58977" y="161558"/>
                    </a:cubicBezTo>
                    <a:lnTo>
                      <a:pt x="50398" y="185925"/>
                    </a:lnTo>
                    <a:lnTo>
                      <a:pt x="48930" y="185925"/>
                    </a:lnTo>
                    <a:cubicBezTo>
                      <a:pt x="44983" y="185925"/>
                      <a:pt x="41786" y="189122"/>
                      <a:pt x="41786" y="193069"/>
                    </a:cubicBezTo>
                    <a:lnTo>
                      <a:pt x="41786" y="201615"/>
                    </a:lnTo>
                    <a:cubicBezTo>
                      <a:pt x="41786" y="205562"/>
                      <a:pt x="44983" y="208759"/>
                      <a:pt x="48930" y="208759"/>
                    </a:cubicBezTo>
                    <a:lnTo>
                      <a:pt x="159837" y="208759"/>
                    </a:lnTo>
                    <a:cubicBezTo>
                      <a:pt x="163784" y="208759"/>
                      <a:pt x="166981" y="205562"/>
                      <a:pt x="166981" y="201615"/>
                    </a:cubicBezTo>
                    <a:lnTo>
                      <a:pt x="166981" y="193069"/>
                    </a:lnTo>
                    <a:cubicBezTo>
                      <a:pt x="166981" y="189122"/>
                      <a:pt x="163784" y="185925"/>
                      <a:pt x="159837" y="185925"/>
                    </a:cubicBezTo>
                    <a:lnTo>
                      <a:pt x="158369" y="185925"/>
                    </a:lnTo>
                    <a:lnTo>
                      <a:pt x="135209" y="120229"/>
                    </a:lnTo>
                    <a:lnTo>
                      <a:pt x="196013" y="120229"/>
                    </a:lnTo>
                    <a:lnTo>
                      <a:pt x="196013" y="130765"/>
                    </a:lnTo>
                    <a:lnTo>
                      <a:pt x="192392" y="130765"/>
                    </a:lnTo>
                    <a:cubicBezTo>
                      <a:pt x="190728" y="130765"/>
                      <a:pt x="189358" y="132135"/>
                      <a:pt x="189358" y="133831"/>
                    </a:cubicBezTo>
                    <a:cubicBezTo>
                      <a:pt x="189358" y="135528"/>
                      <a:pt x="190728" y="136898"/>
                      <a:pt x="192392" y="136898"/>
                    </a:cubicBezTo>
                    <a:lnTo>
                      <a:pt x="205701" y="136898"/>
                    </a:lnTo>
                    <a:cubicBezTo>
                      <a:pt x="207397" y="136898"/>
                      <a:pt x="208767" y="135528"/>
                      <a:pt x="208767" y="133831"/>
                    </a:cubicBezTo>
                    <a:cubicBezTo>
                      <a:pt x="208767" y="132135"/>
                      <a:pt x="207397" y="130765"/>
                      <a:pt x="205701" y="130765"/>
                    </a:cubicBezTo>
                    <a:lnTo>
                      <a:pt x="202113" y="130765"/>
                    </a:lnTo>
                    <a:lnTo>
                      <a:pt x="202113" y="112759"/>
                    </a:lnTo>
                    <a:cubicBezTo>
                      <a:pt x="202113" y="108355"/>
                      <a:pt x="199014" y="104604"/>
                      <a:pt x="194708" y="103756"/>
                    </a:cubicBezTo>
                    <a:lnTo>
                      <a:pt x="133937" y="86989"/>
                    </a:lnTo>
                    <a:lnTo>
                      <a:pt x="133937" y="62459"/>
                    </a:lnTo>
                    <a:lnTo>
                      <a:pt x="151585" y="62459"/>
                    </a:lnTo>
                    <a:cubicBezTo>
                      <a:pt x="153281" y="62459"/>
                      <a:pt x="154651" y="61122"/>
                      <a:pt x="154651" y="59425"/>
                    </a:cubicBezTo>
                    <a:cubicBezTo>
                      <a:pt x="154651" y="57729"/>
                      <a:pt x="153281" y="56359"/>
                      <a:pt x="151585" y="56359"/>
                    </a:cubicBezTo>
                    <a:lnTo>
                      <a:pt x="133937" y="56359"/>
                    </a:lnTo>
                    <a:lnTo>
                      <a:pt x="133937" y="41321"/>
                    </a:lnTo>
                    <a:lnTo>
                      <a:pt x="193468" y="51988"/>
                    </a:lnTo>
                    <a:cubicBezTo>
                      <a:pt x="194936" y="52249"/>
                      <a:pt x="196013" y="53521"/>
                      <a:pt x="196013" y="55022"/>
                    </a:cubicBezTo>
                    <a:lnTo>
                      <a:pt x="196013" y="56359"/>
                    </a:lnTo>
                    <a:lnTo>
                      <a:pt x="163817" y="56359"/>
                    </a:lnTo>
                    <a:cubicBezTo>
                      <a:pt x="162153" y="56359"/>
                      <a:pt x="160783" y="57729"/>
                      <a:pt x="160783" y="59425"/>
                    </a:cubicBezTo>
                    <a:cubicBezTo>
                      <a:pt x="160783" y="61122"/>
                      <a:pt x="162153" y="62459"/>
                      <a:pt x="163817" y="62459"/>
                    </a:cubicBezTo>
                    <a:lnTo>
                      <a:pt x="196013" y="62459"/>
                    </a:lnTo>
                    <a:lnTo>
                      <a:pt x="196013" y="73028"/>
                    </a:lnTo>
                    <a:lnTo>
                      <a:pt x="192392" y="73028"/>
                    </a:lnTo>
                    <a:cubicBezTo>
                      <a:pt x="190728" y="73028"/>
                      <a:pt x="189358" y="74398"/>
                      <a:pt x="189358" y="76062"/>
                    </a:cubicBezTo>
                    <a:cubicBezTo>
                      <a:pt x="189358" y="77758"/>
                      <a:pt x="190728" y="79128"/>
                      <a:pt x="192392" y="79128"/>
                    </a:cubicBezTo>
                    <a:lnTo>
                      <a:pt x="205701" y="79128"/>
                    </a:lnTo>
                    <a:cubicBezTo>
                      <a:pt x="207397" y="79128"/>
                      <a:pt x="208767" y="77758"/>
                      <a:pt x="208767" y="76062"/>
                    </a:cubicBezTo>
                    <a:cubicBezTo>
                      <a:pt x="208767" y="74398"/>
                      <a:pt x="207397" y="73028"/>
                      <a:pt x="205701" y="73028"/>
                    </a:cubicBezTo>
                    <a:lnTo>
                      <a:pt x="202113" y="73028"/>
                    </a:lnTo>
                    <a:lnTo>
                      <a:pt x="202113" y="55022"/>
                    </a:lnTo>
                    <a:cubicBezTo>
                      <a:pt x="202113" y="50553"/>
                      <a:pt x="198949" y="46769"/>
                      <a:pt x="194545" y="45986"/>
                    </a:cubicBezTo>
                    <a:lnTo>
                      <a:pt x="133937" y="35091"/>
                    </a:lnTo>
                    <a:lnTo>
                      <a:pt x="133937" y="28469"/>
                    </a:lnTo>
                    <a:cubicBezTo>
                      <a:pt x="133937" y="25142"/>
                      <a:pt x="132502" y="22043"/>
                      <a:pt x="129958" y="19890"/>
                    </a:cubicBezTo>
                    <a:lnTo>
                      <a:pt x="107939" y="1297"/>
                    </a:lnTo>
                    <a:cubicBezTo>
                      <a:pt x="106912" y="432"/>
                      <a:pt x="105648" y="0"/>
                      <a:pt x="104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0" name="Google Shape;1010;p47"/>
          <p:cNvGrpSpPr/>
          <p:nvPr/>
        </p:nvGrpSpPr>
        <p:grpSpPr>
          <a:xfrm>
            <a:off x="2045372" y="200612"/>
            <a:ext cx="1304487" cy="1454142"/>
            <a:chOff x="3330800" y="2957425"/>
            <a:chExt cx="1744200" cy="1944300"/>
          </a:xfrm>
        </p:grpSpPr>
        <p:sp>
          <p:nvSpPr>
            <p:cNvPr id="1011" name="Google Shape;1011;p47"/>
            <p:cNvSpPr/>
            <p:nvPr/>
          </p:nvSpPr>
          <p:spPr>
            <a:xfrm>
              <a:off x="3330800" y="2957425"/>
              <a:ext cx="1744200" cy="19443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12" name="Google Shape;1012;p47"/>
            <p:cNvGrpSpPr/>
            <p:nvPr/>
          </p:nvGrpSpPr>
          <p:grpSpPr>
            <a:xfrm>
              <a:off x="3570786" y="3115894"/>
              <a:ext cx="1264248" cy="1627347"/>
              <a:chOff x="1772875" y="238125"/>
              <a:chExt cx="4054675" cy="5219200"/>
            </a:xfrm>
          </p:grpSpPr>
          <p:sp>
            <p:nvSpPr>
              <p:cNvPr id="1013" name="Google Shape;1013;p47"/>
              <p:cNvSpPr/>
              <p:nvPr/>
            </p:nvSpPr>
            <p:spPr>
              <a:xfrm>
                <a:off x="1849525" y="314775"/>
                <a:ext cx="3901375" cy="5065875"/>
              </a:xfrm>
              <a:custGeom>
                <a:avLst/>
                <a:gdLst/>
                <a:ahLst/>
                <a:cxnLst/>
                <a:rect l="l" t="t" r="r" b="b"/>
                <a:pathLst>
                  <a:path w="156055" h="202635" extrusionOk="0">
                    <a:moveTo>
                      <a:pt x="4078" y="0"/>
                    </a:moveTo>
                    <a:cubicBezTo>
                      <a:pt x="1828" y="0"/>
                      <a:pt x="1" y="1827"/>
                      <a:pt x="1" y="4078"/>
                    </a:cubicBezTo>
                    <a:lnTo>
                      <a:pt x="1" y="190402"/>
                    </a:lnTo>
                    <a:cubicBezTo>
                      <a:pt x="1" y="197155"/>
                      <a:pt x="5481" y="202635"/>
                      <a:pt x="12233" y="202635"/>
                    </a:cubicBezTo>
                    <a:lnTo>
                      <a:pt x="143822" y="202635"/>
                    </a:lnTo>
                    <a:cubicBezTo>
                      <a:pt x="150574" y="202635"/>
                      <a:pt x="156054" y="197155"/>
                      <a:pt x="156054" y="190402"/>
                    </a:cubicBezTo>
                    <a:lnTo>
                      <a:pt x="156054" y="4078"/>
                    </a:lnTo>
                    <a:cubicBezTo>
                      <a:pt x="156054" y="1827"/>
                      <a:pt x="154228" y="0"/>
                      <a:pt x="151977" y="0"/>
                    </a:cubicBezTo>
                    <a:lnTo>
                      <a:pt x="130774" y="0"/>
                    </a:lnTo>
                    <a:cubicBezTo>
                      <a:pt x="128523" y="0"/>
                      <a:pt x="126696" y="1827"/>
                      <a:pt x="126696" y="4078"/>
                    </a:cubicBezTo>
                    <a:lnTo>
                      <a:pt x="126696" y="56204"/>
                    </a:lnTo>
                    <a:cubicBezTo>
                      <a:pt x="126696" y="58455"/>
                      <a:pt x="124870" y="60282"/>
                      <a:pt x="122619" y="60282"/>
                    </a:cubicBezTo>
                    <a:lnTo>
                      <a:pt x="33436" y="60282"/>
                    </a:lnTo>
                    <a:cubicBezTo>
                      <a:pt x="31185" y="60282"/>
                      <a:pt x="29359" y="58455"/>
                      <a:pt x="29359" y="56204"/>
                    </a:cubicBezTo>
                    <a:lnTo>
                      <a:pt x="29359" y="4078"/>
                    </a:lnTo>
                    <a:cubicBezTo>
                      <a:pt x="29359" y="1827"/>
                      <a:pt x="27532" y="0"/>
                      <a:pt x="25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47"/>
              <p:cNvSpPr/>
              <p:nvPr/>
            </p:nvSpPr>
            <p:spPr>
              <a:xfrm>
                <a:off x="1772875" y="238125"/>
                <a:ext cx="40546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62187" h="208768" extrusionOk="0">
                    <a:moveTo>
                      <a:pt x="81583" y="96718"/>
                    </a:moveTo>
                    <a:cubicBezTo>
                      <a:pt x="69938" y="96718"/>
                      <a:pt x="59010" y="101872"/>
                      <a:pt x="51573" y="110875"/>
                    </a:cubicBezTo>
                    <a:cubicBezTo>
                      <a:pt x="50496" y="112180"/>
                      <a:pt x="50659" y="114104"/>
                      <a:pt x="51964" y="115181"/>
                    </a:cubicBezTo>
                    <a:cubicBezTo>
                      <a:pt x="52532" y="115649"/>
                      <a:pt x="53217" y="115877"/>
                      <a:pt x="53899" y="115877"/>
                    </a:cubicBezTo>
                    <a:cubicBezTo>
                      <a:pt x="54783" y="115877"/>
                      <a:pt x="55662" y="115494"/>
                      <a:pt x="56270" y="114757"/>
                    </a:cubicBezTo>
                    <a:cubicBezTo>
                      <a:pt x="62533" y="107189"/>
                      <a:pt x="71764" y="102850"/>
                      <a:pt x="81583" y="102850"/>
                    </a:cubicBezTo>
                    <a:cubicBezTo>
                      <a:pt x="98154" y="102850"/>
                      <a:pt x="111854" y="115148"/>
                      <a:pt x="114105" y="131099"/>
                    </a:cubicBezTo>
                    <a:lnTo>
                      <a:pt x="105167" y="124119"/>
                    </a:lnTo>
                    <a:cubicBezTo>
                      <a:pt x="104622" y="123683"/>
                      <a:pt x="103970" y="123474"/>
                      <a:pt x="103318" y="123474"/>
                    </a:cubicBezTo>
                    <a:cubicBezTo>
                      <a:pt x="102409" y="123474"/>
                      <a:pt x="101502" y="123880"/>
                      <a:pt x="100894" y="124641"/>
                    </a:cubicBezTo>
                    <a:cubicBezTo>
                      <a:pt x="99850" y="125978"/>
                      <a:pt x="100078" y="127902"/>
                      <a:pt x="101416" y="128946"/>
                    </a:cubicBezTo>
                    <a:lnTo>
                      <a:pt x="115540" y="140004"/>
                    </a:lnTo>
                    <a:cubicBezTo>
                      <a:pt x="116028" y="140389"/>
                      <a:pt x="116724" y="140619"/>
                      <a:pt x="117446" y="140619"/>
                    </a:cubicBezTo>
                    <a:cubicBezTo>
                      <a:pt x="118315" y="140619"/>
                      <a:pt x="119222" y="140285"/>
                      <a:pt x="119846" y="139483"/>
                    </a:cubicBezTo>
                    <a:lnTo>
                      <a:pt x="130904" y="125326"/>
                    </a:lnTo>
                    <a:cubicBezTo>
                      <a:pt x="131915" y="124021"/>
                      <a:pt x="131687" y="122096"/>
                      <a:pt x="130350" y="121052"/>
                    </a:cubicBezTo>
                    <a:cubicBezTo>
                      <a:pt x="129799" y="120612"/>
                      <a:pt x="129139" y="120398"/>
                      <a:pt x="128481" y="120398"/>
                    </a:cubicBezTo>
                    <a:cubicBezTo>
                      <a:pt x="127578" y="120398"/>
                      <a:pt x="126680" y="120801"/>
                      <a:pt x="126076" y="121574"/>
                    </a:cubicBezTo>
                    <a:lnTo>
                      <a:pt x="120009" y="129305"/>
                    </a:lnTo>
                    <a:cubicBezTo>
                      <a:pt x="116975" y="110842"/>
                      <a:pt x="100894" y="96718"/>
                      <a:pt x="81583" y="96718"/>
                    </a:cubicBezTo>
                    <a:close/>
                    <a:moveTo>
                      <a:pt x="133840" y="0"/>
                    </a:moveTo>
                    <a:cubicBezTo>
                      <a:pt x="129893" y="0"/>
                      <a:pt x="126696" y="3197"/>
                      <a:pt x="126696" y="7144"/>
                    </a:cubicBezTo>
                    <a:lnTo>
                      <a:pt x="126696" y="59270"/>
                    </a:lnTo>
                    <a:cubicBezTo>
                      <a:pt x="126696" y="59857"/>
                      <a:pt x="126239" y="60314"/>
                      <a:pt x="125685" y="60314"/>
                    </a:cubicBezTo>
                    <a:lnTo>
                      <a:pt x="61163" y="60314"/>
                    </a:lnTo>
                    <a:cubicBezTo>
                      <a:pt x="59467" y="60314"/>
                      <a:pt x="58097" y="61684"/>
                      <a:pt x="58097" y="63348"/>
                    </a:cubicBezTo>
                    <a:cubicBezTo>
                      <a:pt x="58097" y="65044"/>
                      <a:pt x="59467" y="66414"/>
                      <a:pt x="61163" y="66414"/>
                    </a:cubicBezTo>
                    <a:lnTo>
                      <a:pt x="125685" y="66414"/>
                    </a:lnTo>
                    <a:cubicBezTo>
                      <a:pt x="129599" y="66414"/>
                      <a:pt x="132829" y="63217"/>
                      <a:pt x="132829" y="59270"/>
                    </a:cubicBezTo>
                    <a:lnTo>
                      <a:pt x="132829" y="7144"/>
                    </a:lnTo>
                    <a:cubicBezTo>
                      <a:pt x="132829" y="6589"/>
                      <a:pt x="133285" y="6100"/>
                      <a:pt x="133840" y="6100"/>
                    </a:cubicBezTo>
                    <a:lnTo>
                      <a:pt x="155043" y="6100"/>
                    </a:lnTo>
                    <a:cubicBezTo>
                      <a:pt x="155597" y="6100"/>
                      <a:pt x="156054" y="6589"/>
                      <a:pt x="156054" y="7144"/>
                    </a:cubicBezTo>
                    <a:lnTo>
                      <a:pt x="156054" y="161925"/>
                    </a:lnTo>
                    <a:cubicBezTo>
                      <a:pt x="156054" y="163621"/>
                      <a:pt x="157424" y="164991"/>
                      <a:pt x="159120" y="164991"/>
                    </a:cubicBezTo>
                    <a:cubicBezTo>
                      <a:pt x="160817" y="164991"/>
                      <a:pt x="162187" y="163621"/>
                      <a:pt x="162187" y="161925"/>
                    </a:cubicBezTo>
                    <a:lnTo>
                      <a:pt x="162187" y="7144"/>
                    </a:lnTo>
                    <a:cubicBezTo>
                      <a:pt x="162187" y="3197"/>
                      <a:pt x="158990" y="0"/>
                      <a:pt x="155043" y="0"/>
                    </a:cubicBezTo>
                    <a:close/>
                    <a:moveTo>
                      <a:pt x="47791" y="120409"/>
                    </a:moveTo>
                    <a:cubicBezTo>
                      <a:pt x="47155" y="120409"/>
                      <a:pt x="46511" y="120608"/>
                      <a:pt x="45962" y="121052"/>
                    </a:cubicBezTo>
                    <a:lnTo>
                      <a:pt x="31838" y="132110"/>
                    </a:lnTo>
                    <a:cubicBezTo>
                      <a:pt x="30500" y="133154"/>
                      <a:pt x="30272" y="135046"/>
                      <a:pt x="31316" y="136384"/>
                    </a:cubicBezTo>
                    <a:cubicBezTo>
                      <a:pt x="31900" y="137157"/>
                      <a:pt x="32791" y="137560"/>
                      <a:pt x="33696" y="137560"/>
                    </a:cubicBezTo>
                    <a:cubicBezTo>
                      <a:pt x="34357" y="137560"/>
                      <a:pt x="35025" y="137346"/>
                      <a:pt x="35589" y="136906"/>
                    </a:cubicBezTo>
                    <a:lnTo>
                      <a:pt x="42928" y="131197"/>
                    </a:lnTo>
                    <a:lnTo>
                      <a:pt x="42928" y="131197"/>
                    </a:lnTo>
                    <a:cubicBezTo>
                      <a:pt x="42765" y="132665"/>
                      <a:pt x="42667" y="134166"/>
                      <a:pt x="42667" y="135666"/>
                    </a:cubicBezTo>
                    <a:cubicBezTo>
                      <a:pt x="42667" y="157130"/>
                      <a:pt x="60119" y="174614"/>
                      <a:pt x="81583" y="174614"/>
                    </a:cubicBezTo>
                    <a:cubicBezTo>
                      <a:pt x="97599" y="174614"/>
                      <a:pt x="111821" y="164991"/>
                      <a:pt x="117758" y="150117"/>
                    </a:cubicBezTo>
                    <a:cubicBezTo>
                      <a:pt x="118378" y="148551"/>
                      <a:pt x="117628" y="146789"/>
                      <a:pt x="116062" y="146170"/>
                    </a:cubicBezTo>
                    <a:cubicBezTo>
                      <a:pt x="115686" y="146013"/>
                      <a:pt x="115296" y="145939"/>
                      <a:pt x="114913" y="145939"/>
                    </a:cubicBezTo>
                    <a:cubicBezTo>
                      <a:pt x="113702" y="145939"/>
                      <a:pt x="112553" y="146677"/>
                      <a:pt x="112082" y="147866"/>
                    </a:cubicBezTo>
                    <a:cubicBezTo>
                      <a:pt x="107059" y="160392"/>
                      <a:pt x="95087" y="168482"/>
                      <a:pt x="81583" y="168482"/>
                    </a:cubicBezTo>
                    <a:cubicBezTo>
                      <a:pt x="63511" y="168482"/>
                      <a:pt x="48767" y="153770"/>
                      <a:pt x="48767" y="135666"/>
                    </a:cubicBezTo>
                    <a:cubicBezTo>
                      <a:pt x="48767" y="133807"/>
                      <a:pt x="48930" y="131980"/>
                      <a:pt x="49224" y="130186"/>
                    </a:cubicBezTo>
                    <a:lnTo>
                      <a:pt x="56498" y="139483"/>
                    </a:lnTo>
                    <a:cubicBezTo>
                      <a:pt x="57085" y="140233"/>
                      <a:pt x="57999" y="140657"/>
                      <a:pt x="58879" y="140657"/>
                    </a:cubicBezTo>
                    <a:cubicBezTo>
                      <a:pt x="59564" y="140657"/>
                      <a:pt x="60217" y="140429"/>
                      <a:pt x="60771" y="140004"/>
                    </a:cubicBezTo>
                    <a:cubicBezTo>
                      <a:pt x="62109" y="138961"/>
                      <a:pt x="62337" y="137036"/>
                      <a:pt x="61293" y="135699"/>
                    </a:cubicBezTo>
                    <a:lnTo>
                      <a:pt x="50235" y="121574"/>
                    </a:lnTo>
                    <a:cubicBezTo>
                      <a:pt x="49669" y="120851"/>
                      <a:pt x="48739" y="120409"/>
                      <a:pt x="47791" y="120409"/>
                    </a:cubicBezTo>
                    <a:close/>
                    <a:moveTo>
                      <a:pt x="7144" y="0"/>
                    </a:moveTo>
                    <a:cubicBezTo>
                      <a:pt x="3197" y="0"/>
                      <a:pt x="1" y="3197"/>
                      <a:pt x="1" y="7144"/>
                    </a:cubicBezTo>
                    <a:lnTo>
                      <a:pt x="1" y="193468"/>
                    </a:lnTo>
                    <a:cubicBezTo>
                      <a:pt x="1" y="201917"/>
                      <a:pt x="6851" y="208767"/>
                      <a:pt x="15299" y="208767"/>
                    </a:cubicBezTo>
                    <a:lnTo>
                      <a:pt x="146888" y="208767"/>
                    </a:lnTo>
                    <a:cubicBezTo>
                      <a:pt x="155336" y="208767"/>
                      <a:pt x="162187" y="201917"/>
                      <a:pt x="162187" y="193468"/>
                    </a:cubicBezTo>
                    <a:lnTo>
                      <a:pt x="162187" y="174157"/>
                    </a:lnTo>
                    <a:cubicBezTo>
                      <a:pt x="162187" y="172461"/>
                      <a:pt x="160817" y="171091"/>
                      <a:pt x="159120" y="171091"/>
                    </a:cubicBezTo>
                    <a:cubicBezTo>
                      <a:pt x="157424" y="171091"/>
                      <a:pt x="156054" y="172461"/>
                      <a:pt x="156054" y="174157"/>
                    </a:cubicBezTo>
                    <a:lnTo>
                      <a:pt x="156054" y="193468"/>
                    </a:lnTo>
                    <a:cubicBezTo>
                      <a:pt x="156054" y="198524"/>
                      <a:pt x="151944" y="202667"/>
                      <a:pt x="146888" y="202667"/>
                    </a:cubicBezTo>
                    <a:lnTo>
                      <a:pt x="15299" y="202667"/>
                    </a:lnTo>
                    <a:cubicBezTo>
                      <a:pt x="10243" y="202667"/>
                      <a:pt x="6133" y="198524"/>
                      <a:pt x="6133" y="193468"/>
                    </a:cubicBezTo>
                    <a:lnTo>
                      <a:pt x="6133" y="7144"/>
                    </a:lnTo>
                    <a:cubicBezTo>
                      <a:pt x="6133" y="6589"/>
                      <a:pt x="6590" y="6133"/>
                      <a:pt x="7144" y="6133"/>
                    </a:cubicBezTo>
                    <a:lnTo>
                      <a:pt x="28347" y="6133"/>
                    </a:lnTo>
                    <a:cubicBezTo>
                      <a:pt x="28902" y="6133"/>
                      <a:pt x="29358" y="6589"/>
                      <a:pt x="29358" y="7144"/>
                    </a:cubicBezTo>
                    <a:lnTo>
                      <a:pt x="29358" y="59270"/>
                    </a:lnTo>
                    <a:cubicBezTo>
                      <a:pt x="29358" y="63217"/>
                      <a:pt x="32588" y="66414"/>
                      <a:pt x="36502" y="66414"/>
                    </a:cubicBezTo>
                    <a:lnTo>
                      <a:pt x="48930" y="66414"/>
                    </a:lnTo>
                    <a:cubicBezTo>
                      <a:pt x="50594" y="66414"/>
                      <a:pt x="51964" y="65044"/>
                      <a:pt x="51964" y="63348"/>
                    </a:cubicBezTo>
                    <a:cubicBezTo>
                      <a:pt x="51964" y="61684"/>
                      <a:pt x="50594" y="60314"/>
                      <a:pt x="48930" y="60314"/>
                    </a:cubicBezTo>
                    <a:lnTo>
                      <a:pt x="36502" y="60314"/>
                    </a:lnTo>
                    <a:cubicBezTo>
                      <a:pt x="35948" y="60314"/>
                      <a:pt x="35491" y="59857"/>
                      <a:pt x="35491" y="59270"/>
                    </a:cubicBezTo>
                    <a:lnTo>
                      <a:pt x="35491" y="7144"/>
                    </a:lnTo>
                    <a:cubicBezTo>
                      <a:pt x="35491" y="3197"/>
                      <a:pt x="32294" y="0"/>
                      <a:pt x="28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5" name="Google Shape;1015;p47"/>
          <p:cNvGrpSpPr/>
          <p:nvPr/>
        </p:nvGrpSpPr>
        <p:grpSpPr>
          <a:xfrm>
            <a:off x="7025217" y="2028975"/>
            <a:ext cx="1811473" cy="1578285"/>
            <a:chOff x="2660400" y="2669075"/>
            <a:chExt cx="2423700" cy="2111700"/>
          </a:xfrm>
        </p:grpSpPr>
        <p:sp>
          <p:nvSpPr>
            <p:cNvPr id="1016" name="Google Shape;1016;p47"/>
            <p:cNvSpPr/>
            <p:nvPr/>
          </p:nvSpPr>
          <p:spPr>
            <a:xfrm>
              <a:off x="2660400" y="2669075"/>
              <a:ext cx="2423700" cy="2111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17" name="Google Shape;1017;p47"/>
            <p:cNvGrpSpPr/>
            <p:nvPr/>
          </p:nvGrpSpPr>
          <p:grpSpPr>
            <a:xfrm>
              <a:off x="2933584" y="2779764"/>
              <a:ext cx="1828808" cy="1828808"/>
              <a:chOff x="1190625" y="238125"/>
              <a:chExt cx="5219200" cy="5219200"/>
            </a:xfrm>
          </p:grpSpPr>
          <p:sp>
            <p:nvSpPr>
              <p:cNvPr id="1018" name="Google Shape;1018;p47"/>
              <p:cNvSpPr/>
              <p:nvPr/>
            </p:nvSpPr>
            <p:spPr>
              <a:xfrm>
                <a:off x="1396925" y="314775"/>
                <a:ext cx="897075" cy="12868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51475" extrusionOk="0">
                    <a:moveTo>
                      <a:pt x="17958" y="0"/>
                    </a:moveTo>
                    <a:cubicBezTo>
                      <a:pt x="17338" y="0"/>
                      <a:pt x="16719" y="229"/>
                      <a:pt x="16246" y="685"/>
                    </a:cubicBezTo>
                    <a:lnTo>
                      <a:pt x="10243" y="6687"/>
                    </a:lnTo>
                    <a:cubicBezTo>
                      <a:pt x="1" y="16930"/>
                      <a:pt x="1" y="33533"/>
                      <a:pt x="10243" y="43744"/>
                    </a:cubicBezTo>
                    <a:lnTo>
                      <a:pt x="17942" y="51474"/>
                    </a:lnTo>
                    <a:lnTo>
                      <a:pt x="25640" y="43744"/>
                    </a:lnTo>
                    <a:cubicBezTo>
                      <a:pt x="35883" y="33533"/>
                      <a:pt x="35883" y="16930"/>
                      <a:pt x="25640" y="6687"/>
                    </a:cubicBezTo>
                    <a:lnTo>
                      <a:pt x="19671" y="685"/>
                    </a:lnTo>
                    <a:cubicBezTo>
                      <a:pt x="19198" y="229"/>
                      <a:pt x="18578" y="0"/>
                      <a:pt x="179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47"/>
              <p:cNvSpPr/>
              <p:nvPr/>
            </p:nvSpPr>
            <p:spPr>
              <a:xfrm>
                <a:off x="1725575" y="1943250"/>
                <a:ext cx="4455075" cy="3437400"/>
              </a:xfrm>
              <a:custGeom>
                <a:avLst/>
                <a:gdLst/>
                <a:ahLst/>
                <a:cxnLst/>
                <a:rect l="l" t="t" r="r" b="b"/>
                <a:pathLst>
                  <a:path w="178203" h="137496" extrusionOk="0">
                    <a:moveTo>
                      <a:pt x="57079" y="1"/>
                    </a:moveTo>
                    <a:cubicBezTo>
                      <a:pt x="56713" y="1"/>
                      <a:pt x="56337" y="84"/>
                      <a:pt x="55976" y="264"/>
                    </a:cubicBezTo>
                    <a:lnTo>
                      <a:pt x="1" y="28643"/>
                    </a:lnTo>
                    <a:lnTo>
                      <a:pt x="1" y="137496"/>
                    </a:lnTo>
                    <a:lnTo>
                      <a:pt x="178203" y="137496"/>
                    </a:lnTo>
                    <a:lnTo>
                      <a:pt x="178203" y="3004"/>
                    </a:lnTo>
                    <a:cubicBezTo>
                      <a:pt x="178203" y="1559"/>
                      <a:pt x="177011" y="540"/>
                      <a:pt x="175743" y="540"/>
                    </a:cubicBezTo>
                    <a:cubicBezTo>
                      <a:pt x="175295" y="540"/>
                      <a:pt x="174837" y="668"/>
                      <a:pt x="174419" y="949"/>
                    </a:cubicBezTo>
                    <a:lnTo>
                      <a:pt x="126109" y="32656"/>
                    </a:lnTo>
                    <a:cubicBezTo>
                      <a:pt x="125690" y="32938"/>
                      <a:pt x="125231" y="33065"/>
                      <a:pt x="124782" y="33065"/>
                    </a:cubicBezTo>
                    <a:cubicBezTo>
                      <a:pt x="123515" y="33065"/>
                      <a:pt x="122325" y="32053"/>
                      <a:pt x="122325" y="30633"/>
                    </a:cubicBezTo>
                    <a:lnTo>
                      <a:pt x="122325" y="2711"/>
                    </a:lnTo>
                    <a:cubicBezTo>
                      <a:pt x="122325" y="1307"/>
                      <a:pt x="121153" y="275"/>
                      <a:pt x="119877" y="275"/>
                    </a:cubicBezTo>
                    <a:cubicBezTo>
                      <a:pt x="119463" y="275"/>
                      <a:pt x="119039" y="383"/>
                      <a:pt x="118639" y="623"/>
                    </a:cubicBezTo>
                    <a:lnTo>
                      <a:pt x="63218" y="33014"/>
                    </a:lnTo>
                    <a:cubicBezTo>
                      <a:pt x="62822" y="33244"/>
                      <a:pt x="62402" y="33349"/>
                      <a:pt x="61992" y="33349"/>
                    </a:cubicBezTo>
                    <a:cubicBezTo>
                      <a:pt x="60711" y="33349"/>
                      <a:pt x="59532" y="32327"/>
                      <a:pt x="59532" y="30894"/>
                    </a:cubicBezTo>
                    <a:lnTo>
                      <a:pt x="59532" y="2450"/>
                    </a:lnTo>
                    <a:cubicBezTo>
                      <a:pt x="59532" y="1027"/>
                      <a:pt x="58365" y="1"/>
                      <a:pt x="570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47"/>
              <p:cNvSpPr/>
              <p:nvPr/>
            </p:nvSpPr>
            <p:spPr>
              <a:xfrm>
                <a:off x="1419775" y="2075425"/>
                <a:ext cx="851400" cy="3305225"/>
              </a:xfrm>
              <a:custGeom>
                <a:avLst/>
                <a:gdLst/>
                <a:ahLst/>
                <a:cxnLst/>
                <a:rect l="l" t="t" r="r" b="b"/>
                <a:pathLst>
                  <a:path w="34056" h="132209" extrusionOk="0">
                    <a:moveTo>
                      <a:pt x="8449" y="1"/>
                    </a:moveTo>
                    <a:cubicBezTo>
                      <a:pt x="7144" y="1"/>
                      <a:pt x="6067" y="1044"/>
                      <a:pt x="6002" y="2349"/>
                    </a:cubicBezTo>
                    <a:lnTo>
                      <a:pt x="0" y="132209"/>
                    </a:lnTo>
                    <a:lnTo>
                      <a:pt x="34055" y="132209"/>
                    </a:lnTo>
                    <a:lnTo>
                      <a:pt x="28053" y="2349"/>
                    </a:lnTo>
                    <a:cubicBezTo>
                      <a:pt x="27988" y="1044"/>
                      <a:pt x="26912" y="1"/>
                      <a:pt x="256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47"/>
              <p:cNvSpPr/>
              <p:nvPr/>
            </p:nvSpPr>
            <p:spPr>
              <a:xfrm>
                <a:off x="1267275" y="5074825"/>
                <a:ext cx="5065875" cy="30582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12233" extrusionOk="0">
                    <a:moveTo>
                      <a:pt x="2447" y="0"/>
                    </a:moveTo>
                    <a:cubicBezTo>
                      <a:pt x="1077" y="0"/>
                      <a:pt x="0" y="1109"/>
                      <a:pt x="0" y="2447"/>
                    </a:cubicBezTo>
                    <a:lnTo>
                      <a:pt x="0" y="9786"/>
                    </a:lnTo>
                    <a:cubicBezTo>
                      <a:pt x="0" y="11156"/>
                      <a:pt x="1077" y="12233"/>
                      <a:pt x="2447" y="12233"/>
                    </a:cubicBezTo>
                    <a:lnTo>
                      <a:pt x="200188" y="12233"/>
                    </a:lnTo>
                    <a:cubicBezTo>
                      <a:pt x="201558" y="12233"/>
                      <a:pt x="202635" y="11156"/>
                      <a:pt x="202635" y="9786"/>
                    </a:cubicBezTo>
                    <a:lnTo>
                      <a:pt x="202635" y="2447"/>
                    </a:lnTo>
                    <a:cubicBezTo>
                      <a:pt x="202635" y="1109"/>
                      <a:pt x="201558" y="0"/>
                      <a:pt x="20018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47"/>
              <p:cNvSpPr/>
              <p:nvPr/>
            </p:nvSpPr>
            <p:spPr>
              <a:xfrm>
                <a:off x="1546975" y="2075425"/>
                <a:ext cx="596975" cy="557000"/>
              </a:xfrm>
              <a:custGeom>
                <a:avLst/>
                <a:gdLst/>
                <a:ahLst/>
                <a:cxnLst/>
                <a:rect l="l" t="t" r="r" b="b"/>
                <a:pathLst>
                  <a:path w="23879" h="22280" extrusionOk="0">
                    <a:moveTo>
                      <a:pt x="3361" y="1"/>
                    </a:moveTo>
                    <a:cubicBezTo>
                      <a:pt x="2056" y="1"/>
                      <a:pt x="979" y="1044"/>
                      <a:pt x="914" y="2349"/>
                    </a:cubicBezTo>
                    <a:lnTo>
                      <a:pt x="1" y="22280"/>
                    </a:lnTo>
                    <a:lnTo>
                      <a:pt x="23846" y="22280"/>
                    </a:lnTo>
                    <a:lnTo>
                      <a:pt x="23879" y="22247"/>
                    </a:lnTo>
                    <a:lnTo>
                      <a:pt x="22965" y="2349"/>
                    </a:lnTo>
                    <a:cubicBezTo>
                      <a:pt x="22900" y="1044"/>
                      <a:pt x="21824" y="1"/>
                      <a:pt x="2051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47"/>
              <p:cNvSpPr/>
              <p:nvPr/>
            </p:nvSpPr>
            <p:spPr>
              <a:xfrm>
                <a:off x="2602225" y="3305200"/>
                <a:ext cx="754375" cy="43875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7550" extrusionOk="0">
                    <a:moveTo>
                      <a:pt x="1697" y="0"/>
                    </a:moveTo>
                    <a:cubicBezTo>
                      <a:pt x="784" y="0"/>
                      <a:pt x="1" y="751"/>
                      <a:pt x="1" y="1664"/>
                    </a:cubicBezTo>
                    <a:lnTo>
                      <a:pt x="1" y="15886"/>
                    </a:lnTo>
                    <a:cubicBezTo>
                      <a:pt x="1" y="16800"/>
                      <a:pt x="784" y="17550"/>
                      <a:pt x="1697" y="17550"/>
                    </a:cubicBezTo>
                    <a:lnTo>
                      <a:pt x="28478" y="17550"/>
                    </a:lnTo>
                    <a:cubicBezTo>
                      <a:pt x="29424" y="17550"/>
                      <a:pt x="30174" y="16800"/>
                      <a:pt x="30174" y="15886"/>
                    </a:cubicBezTo>
                    <a:lnTo>
                      <a:pt x="30174" y="1664"/>
                    </a:lnTo>
                    <a:cubicBezTo>
                      <a:pt x="30174" y="751"/>
                      <a:pt x="29424" y="0"/>
                      <a:pt x="28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47"/>
              <p:cNvSpPr/>
              <p:nvPr/>
            </p:nvSpPr>
            <p:spPr>
              <a:xfrm>
                <a:off x="3814875" y="3305200"/>
                <a:ext cx="754375" cy="438750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7550" extrusionOk="0">
                    <a:moveTo>
                      <a:pt x="1697" y="0"/>
                    </a:moveTo>
                    <a:cubicBezTo>
                      <a:pt x="751" y="0"/>
                      <a:pt x="1" y="751"/>
                      <a:pt x="1" y="1664"/>
                    </a:cubicBezTo>
                    <a:lnTo>
                      <a:pt x="1" y="15886"/>
                    </a:lnTo>
                    <a:cubicBezTo>
                      <a:pt x="1" y="16800"/>
                      <a:pt x="751" y="17550"/>
                      <a:pt x="1697" y="17550"/>
                    </a:cubicBezTo>
                    <a:lnTo>
                      <a:pt x="28478" y="17550"/>
                    </a:lnTo>
                    <a:cubicBezTo>
                      <a:pt x="29424" y="17550"/>
                      <a:pt x="30174" y="16800"/>
                      <a:pt x="30174" y="15886"/>
                    </a:cubicBezTo>
                    <a:lnTo>
                      <a:pt x="30174" y="1664"/>
                    </a:lnTo>
                    <a:cubicBezTo>
                      <a:pt x="30174" y="751"/>
                      <a:pt x="29424" y="0"/>
                      <a:pt x="28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47"/>
              <p:cNvSpPr/>
              <p:nvPr/>
            </p:nvSpPr>
            <p:spPr>
              <a:xfrm>
                <a:off x="2602225" y="4203050"/>
                <a:ext cx="7543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7551" extrusionOk="0">
                    <a:moveTo>
                      <a:pt x="1697" y="1"/>
                    </a:moveTo>
                    <a:cubicBezTo>
                      <a:pt x="784" y="1"/>
                      <a:pt x="1" y="751"/>
                      <a:pt x="1" y="1664"/>
                    </a:cubicBezTo>
                    <a:lnTo>
                      <a:pt x="1" y="15887"/>
                    </a:lnTo>
                    <a:cubicBezTo>
                      <a:pt x="1" y="16800"/>
                      <a:pt x="784" y="17550"/>
                      <a:pt x="1697" y="17550"/>
                    </a:cubicBezTo>
                    <a:lnTo>
                      <a:pt x="28478" y="17550"/>
                    </a:lnTo>
                    <a:cubicBezTo>
                      <a:pt x="29424" y="17550"/>
                      <a:pt x="30174" y="16800"/>
                      <a:pt x="30174" y="15887"/>
                    </a:cubicBezTo>
                    <a:lnTo>
                      <a:pt x="30174" y="1664"/>
                    </a:lnTo>
                    <a:cubicBezTo>
                      <a:pt x="30174" y="751"/>
                      <a:pt x="29424" y="1"/>
                      <a:pt x="284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47"/>
              <p:cNvSpPr/>
              <p:nvPr/>
            </p:nvSpPr>
            <p:spPr>
              <a:xfrm>
                <a:off x="3814875" y="4203050"/>
                <a:ext cx="754375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30175" h="17551" extrusionOk="0">
                    <a:moveTo>
                      <a:pt x="1697" y="1"/>
                    </a:moveTo>
                    <a:cubicBezTo>
                      <a:pt x="751" y="1"/>
                      <a:pt x="1" y="751"/>
                      <a:pt x="1" y="1664"/>
                    </a:cubicBezTo>
                    <a:lnTo>
                      <a:pt x="1" y="15887"/>
                    </a:lnTo>
                    <a:cubicBezTo>
                      <a:pt x="1" y="16800"/>
                      <a:pt x="751" y="17550"/>
                      <a:pt x="1697" y="17550"/>
                    </a:cubicBezTo>
                    <a:lnTo>
                      <a:pt x="28478" y="17550"/>
                    </a:lnTo>
                    <a:cubicBezTo>
                      <a:pt x="29424" y="17550"/>
                      <a:pt x="30174" y="16800"/>
                      <a:pt x="30174" y="15887"/>
                    </a:cubicBezTo>
                    <a:lnTo>
                      <a:pt x="30174" y="1664"/>
                    </a:lnTo>
                    <a:cubicBezTo>
                      <a:pt x="30174" y="751"/>
                      <a:pt x="29424" y="1"/>
                      <a:pt x="284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47"/>
              <p:cNvSpPr/>
              <p:nvPr/>
            </p:nvSpPr>
            <p:spPr>
              <a:xfrm>
                <a:off x="5027525" y="3305200"/>
                <a:ext cx="754350" cy="438750"/>
              </a:xfrm>
              <a:custGeom>
                <a:avLst/>
                <a:gdLst/>
                <a:ahLst/>
                <a:cxnLst/>
                <a:rect l="l" t="t" r="r" b="b"/>
                <a:pathLst>
                  <a:path w="30174" h="17550" extrusionOk="0">
                    <a:moveTo>
                      <a:pt x="1697" y="0"/>
                    </a:moveTo>
                    <a:cubicBezTo>
                      <a:pt x="751" y="0"/>
                      <a:pt x="0" y="751"/>
                      <a:pt x="0" y="1664"/>
                    </a:cubicBezTo>
                    <a:lnTo>
                      <a:pt x="0" y="15886"/>
                    </a:lnTo>
                    <a:cubicBezTo>
                      <a:pt x="0" y="16800"/>
                      <a:pt x="751" y="17550"/>
                      <a:pt x="1697" y="17550"/>
                    </a:cubicBezTo>
                    <a:lnTo>
                      <a:pt x="28478" y="17550"/>
                    </a:lnTo>
                    <a:cubicBezTo>
                      <a:pt x="29391" y="17550"/>
                      <a:pt x="30174" y="16800"/>
                      <a:pt x="30174" y="15886"/>
                    </a:cubicBezTo>
                    <a:lnTo>
                      <a:pt x="30174" y="1664"/>
                    </a:lnTo>
                    <a:cubicBezTo>
                      <a:pt x="30174" y="751"/>
                      <a:pt x="29391" y="0"/>
                      <a:pt x="284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47"/>
              <p:cNvSpPr/>
              <p:nvPr/>
            </p:nvSpPr>
            <p:spPr>
              <a:xfrm>
                <a:off x="5027525" y="4203050"/>
                <a:ext cx="754350" cy="438775"/>
              </a:xfrm>
              <a:custGeom>
                <a:avLst/>
                <a:gdLst/>
                <a:ahLst/>
                <a:cxnLst/>
                <a:rect l="l" t="t" r="r" b="b"/>
                <a:pathLst>
                  <a:path w="30174" h="17551" extrusionOk="0">
                    <a:moveTo>
                      <a:pt x="1697" y="1"/>
                    </a:moveTo>
                    <a:cubicBezTo>
                      <a:pt x="751" y="1"/>
                      <a:pt x="0" y="751"/>
                      <a:pt x="0" y="1664"/>
                    </a:cubicBezTo>
                    <a:lnTo>
                      <a:pt x="0" y="15887"/>
                    </a:lnTo>
                    <a:cubicBezTo>
                      <a:pt x="0" y="16800"/>
                      <a:pt x="751" y="17550"/>
                      <a:pt x="1697" y="17550"/>
                    </a:cubicBezTo>
                    <a:lnTo>
                      <a:pt x="28478" y="17550"/>
                    </a:lnTo>
                    <a:cubicBezTo>
                      <a:pt x="29391" y="17550"/>
                      <a:pt x="30174" y="16800"/>
                      <a:pt x="30174" y="15887"/>
                    </a:cubicBezTo>
                    <a:lnTo>
                      <a:pt x="30174" y="1664"/>
                    </a:lnTo>
                    <a:cubicBezTo>
                      <a:pt x="30174" y="751"/>
                      <a:pt x="29391" y="1"/>
                      <a:pt x="284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47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26194" y="6393"/>
                    </a:moveTo>
                    <a:lnTo>
                      <a:pt x="31739" y="11939"/>
                    </a:lnTo>
                    <a:cubicBezTo>
                      <a:pt x="36110" y="16310"/>
                      <a:pt x="38524" y="22116"/>
                      <a:pt x="38524" y="28281"/>
                    </a:cubicBezTo>
                    <a:cubicBezTo>
                      <a:pt x="38524" y="34479"/>
                      <a:pt x="36110" y="40286"/>
                      <a:pt x="31739" y="44657"/>
                    </a:cubicBezTo>
                    <a:lnTo>
                      <a:pt x="29260" y="47136"/>
                    </a:lnTo>
                    <a:lnTo>
                      <a:pt x="29260" y="30076"/>
                    </a:lnTo>
                    <a:cubicBezTo>
                      <a:pt x="29260" y="28379"/>
                      <a:pt x="27890" y="27009"/>
                      <a:pt x="26194" y="27009"/>
                    </a:cubicBezTo>
                    <a:cubicBezTo>
                      <a:pt x="24498" y="27009"/>
                      <a:pt x="23127" y="28379"/>
                      <a:pt x="23127" y="30076"/>
                    </a:cubicBezTo>
                    <a:lnTo>
                      <a:pt x="23127" y="47136"/>
                    </a:lnTo>
                    <a:lnTo>
                      <a:pt x="20648" y="44657"/>
                    </a:lnTo>
                    <a:cubicBezTo>
                      <a:pt x="16277" y="40286"/>
                      <a:pt x="13863" y="34479"/>
                      <a:pt x="13863" y="28281"/>
                    </a:cubicBezTo>
                    <a:cubicBezTo>
                      <a:pt x="13863" y="22116"/>
                      <a:pt x="16277" y="16310"/>
                      <a:pt x="20648" y="11939"/>
                    </a:cubicBezTo>
                    <a:lnTo>
                      <a:pt x="26194" y="6393"/>
                    </a:lnTo>
                    <a:close/>
                    <a:moveTo>
                      <a:pt x="34186" y="76559"/>
                    </a:moveTo>
                    <a:lnTo>
                      <a:pt x="34740" y="88726"/>
                    </a:lnTo>
                    <a:cubicBezTo>
                      <a:pt x="34740" y="88726"/>
                      <a:pt x="34740" y="88759"/>
                      <a:pt x="34740" y="88759"/>
                    </a:cubicBezTo>
                    <a:lnTo>
                      <a:pt x="34936" y="92706"/>
                    </a:lnTo>
                    <a:lnTo>
                      <a:pt x="17452" y="92706"/>
                    </a:lnTo>
                    <a:lnTo>
                      <a:pt x="18202" y="76559"/>
                    </a:lnTo>
                    <a:close/>
                    <a:moveTo>
                      <a:pt x="83572" y="125717"/>
                    </a:moveTo>
                    <a:lnTo>
                      <a:pt x="83572" y="137199"/>
                    </a:lnTo>
                    <a:lnTo>
                      <a:pt x="59531" y="137199"/>
                    </a:lnTo>
                    <a:lnTo>
                      <a:pt x="59531" y="125717"/>
                    </a:lnTo>
                    <a:close/>
                    <a:moveTo>
                      <a:pt x="132078" y="125717"/>
                    </a:moveTo>
                    <a:lnTo>
                      <a:pt x="132078" y="137199"/>
                    </a:lnTo>
                    <a:lnTo>
                      <a:pt x="108037" y="137199"/>
                    </a:lnTo>
                    <a:lnTo>
                      <a:pt x="108037" y="125717"/>
                    </a:lnTo>
                    <a:close/>
                    <a:moveTo>
                      <a:pt x="180584" y="125717"/>
                    </a:moveTo>
                    <a:lnTo>
                      <a:pt x="180584" y="137199"/>
                    </a:lnTo>
                    <a:lnTo>
                      <a:pt x="156543" y="137199"/>
                    </a:lnTo>
                    <a:lnTo>
                      <a:pt x="156543" y="125717"/>
                    </a:lnTo>
                    <a:close/>
                    <a:moveTo>
                      <a:pt x="58161" y="119617"/>
                    </a:moveTo>
                    <a:cubicBezTo>
                      <a:pt x="55552" y="119617"/>
                      <a:pt x="53431" y="121737"/>
                      <a:pt x="53431" y="124347"/>
                    </a:cubicBezTo>
                    <a:lnTo>
                      <a:pt x="53431" y="138569"/>
                    </a:lnTo>
                    <a:cubicBezTo>
                      <a:pt x="53431" y="141179"/>
                      <a:pt x="55552" y="143299"/>
                      <a:pt x="58161" y="143299"/>
                    </a:cubicBezTo>
                    <a:lnTo>
                      <a:pt x="84942" y="143299"/>
                    </a:lnTo>
                    <a:cubicBezTo>
                      <a:pt x="87552" y="143299"/>
                      <a:pt x="89705" y="141179"/>
                      <a:pt x="89705" y="138569"/>
                    </a:cubicBezTo>
                    <a:lnTo>
                      <a:pt x="89705" y="124347"/>
                    </a:lnTo>
                    <a:cubicBezTo>
                      <a:pt x="89705" y="121737"/>
                      <a:pt x="87552" y="119617"/>
                      <a:pt x="84942" y="119617"/>
                    </a:cubicBezTo>
                    <a:close/>
                    <a:moveTo>
                      <a:pt x="106667" y="119617"/>
                    </a:moveTo>
                    <a:cubicBezTo>
                      <a:pt x="104057" y="119617"/>
                      <a:pt x="101937" y="121737"/>
                      <a:pt x="101937" y="124347"/>
                    </a:cubicBezTo>
                    <a:lnTo>
                      <a:pt x="101937" y="138569"/>
                    </a:lnTo>
                    <a:cubicBezTo>
                      <a:pt x="101937" y="141179"/>
                      <a:pt x="104057" y="143299"/>
                      <a:pt x="106667" y="143299"/>
                    </a:cubicBezTo>
                    <a:lnTo>
                      <a:pt x="133448" y="143299"/>
                    </a:lnTo>
                    <a:cubicBezTo>
                      <a:pt x="136057" y="143299"/>
                      <a:pt x="138178" y="141179"/>
                      <a:pt x="138178" y="138569"/>
                    </a:cubicBezTo>
                    <a:lnTo>
                      <a:pt x="138178" y="124347"/>
                    </a:lnTo>
                    <a:cubicBezTo>
                      <a:pt x="138178" y="121737"/>
                      <a:pt x="136057" y="119617"/>
                      <a:pt x="133448" y="119617"/>
                    </a:cubicBezTo>
                    <a:close/>
                    <a:moveTo>
                      <a:pt x="155173" y="119617"/>
                    </a:moveTo>
                    <a:cubicBezTo>
                      <a:pt x="152563" y="119617"/>
                      <a:pt x="150410" y="121737"/>
                      <a:pt x="150410" y="124347"/>
                    </a:cubicBezTo>
                    <a:lnTo>
                      <a:pt x="150410" y="138569"/>
                    </a:lnTo>
                    <a:cubicBezTo>
                      <a:pt x="150410" y="141179"/>
                      <a:pt x="152563" y="143299"/>
                      <a:pt x="155173" y="143299"/>
                    </a:cubicBezTo>
                    <a:lnTo>
                      <a:pt x="181954" y="143299"/>
                    </a:lnTo>
                    <a:cubicBezTo>
                      <a:pt x="184563" y="143299"/>
                      <a:pt x="186683" y="141179"/>
                      <a:pt x="186683" y="138569"/>
                    </a:cubicBezTo>
                    <a:lnTo>
                      <a:pt x="186683" y="124347"/>
                    </a:lnTo>
                    <a:cubicBezTo>
                      <a:pt x="186683" y="121737"/>
                      <a:pt x="184563" y="119617"/>
                      <a:pt x="181954" y="119617"/>
                    </a:cubicBezTo>
                    <a:close/>
                    <a:moveTo>
                      <a:pt x="83572" y="161664"/>
                    </a:moveTo>
                    <a:lnTo>
                      <a:pt x="83572" y="173114"/>
                    </a:lnTo>
                    <a:lnTo>
                      <a:pt x="59531" y="173114"/>
                    </a:lnTo>
                    <a:lnTo>
                      <a:pt x="59531" y="161664"/>
                    </a:lnTo>
                    <a:close/>
                    <a:moveTo>
                      <a:pt x="132078" y="161664"/>
                    </a:moveTo>
                    <a:lnTo>
                      <a:pt x="132078" y="173114"/>
                    </a:lnTo>
                    <a:lnTo>
                      <a:pt x="108037" y="173114"/>
                    </a:lnTo>
                    <a:lnTo>
                      <a:pt x="108037" y="161664"/>
                    </a:lnTo>
                    <a:close/>
                    <a:moveTo>
                      <a:pt x="180584" y="161664"/>
                    </a:moveTo>
                    <a:lnTo>
                      <a:pt x="180584" y="173114"/>
                    </a:lnTo>
                    <a:lnTo>
                      <a:pt x="156543" y="173114"/>
                    </a:lnTo>
                    <a:lnTo>
                      <a:pt x="156543" y="161664"/>
                    </a:lnTo>
                    <a:close/>
                    <a:moveTo>
                      <a:pt x="58161" y="155532"/>
                    </a:moveTo>
                    <a:cubicBezTo>
                      <a:pt x="55552" y="155532"/>
                      <a:pt x="53431" y="157652"/>
                      <a:pt x="53431" y="160261"/>
                    </a:cubicBezTo>
                    <a:lnTo>
                      <a:pt x="53431" y="174484"/>
                    </a:lnTo>
                    <a:cubicBezTo>
                      <a:pt x="53431" y="177093"/>
                      <a:pt x="55552" y="179214"/>
                      <a:pt x="58161" y="179214"/>
                    </a:cubicBezTo>
                    <a:lnTo>
                      <a:pt x="84942" y="179214"/>
                    </a:lnTo>
                    <a:cubicBezTo>
                      <a:pt x="87552" y="179214"/>
                      <a:pt x="89705" y="177093"/>
                      <a:pt x="89705" y="174484"/>
                    </a:cubicBezTo>
                    <a:lnTo>
                      <a:pt x="89705" y="160261"/>
                    </a:lnTo>
                    <a:cubicBezTo>
                      <a:pt x="89705" y="157652"/>
                      <a:pt x="87552" y="155532"/>
                      <a:pt x="84942" y="155532"/>
                    </a:cubicBezTo>
                    <a:close/>
                    <a:moveTo>
                      <a:pt x="106667" y="155532"/>
                    </a:moveTo>
                    <a:cubicBezTo>
                      <a:pt x="104057" y="155532"/>
                      <a:pt x="101937" y="157652"/>
                      <a:pt x="101937" y="160261"/>
                    </a:cubicBezTo>
                    <a:lnTo>
                      <a:pt x="101937" y="174484"/>
                    </a:lnTo>
                    <a:cubicBezTo>
                      <a:pt x="101937" y="177093"/>
                      <a:pt x="104057" y="179214"/>
                      <a:pt x="106667" y="179214"/>
                    </a:cubicBezTo>
                    <a:lnTo>
                      <a:pt x="133448" y="179214"/>
                    </a:lnTo>
                    <a:cubicBezTo>
                      <a:pt x="136057" y="179214"/>
                      <a:pt x="138178" y="177093"/>
                      <a:pt x="138178" y="174484"/>
                    </a:cubicBezTo>
                    <a:lnTo>
                      <a:pt x="138178" y="160261"/>
                    </a:lnTo>
                    <a:cubicBezTo>
                      <a:pt x="138178" y="157652"/>
                      <a:pt x="136057" y="155532"/>
                      <a:pt x="133448" y="155532"/>
                    </a:cubicBezTo>
                    <a:close/>
                    <a:moveTo>
                      <a:pt x="155173" y="155532"/>
                    </a:moveTo>
                    <a:cubicBezTo>
                      <a:pt x="152563" y="155532"/>
                      <a:pt x="150410" y="157652"/>
                      <a:pt x="150410" y="160261"/>
                    </a:cubicBezTo>
                    <a:lnTo>
                      <a:pt x="150410" y="174484"/>
                    </a:lnTo>
                    <a:cubicBezTo>
                      <a:pt x="150410" y="177093"/>
                      <a:pt x="152563" y="179214"/>
                      <a:pt x="155173" y="179214"/>
                    </a:cubicBezTo>
                    <a:lnTo>
                      <a:pt x="181954" y="179214"/>
                    </a:lnTo>
                    <a:cubicBezTo>
                      <a:pt x="184563" y="179214"/>
                      <a:pt x="186683" y="177093"/>
                      <a:pt x="186683" y="174484"/>
                    </a:cubicBezTo>
                    <a:lnTo>
                      <a:pt x="186683" y="160261"/>
                    </a:lnTo>
                    <a:cubicBezTo>
                      <a:pt x="186683" y="157652"/>
                      <a:pt x="184563" y="155532"/>
                      <a:pt x="181954" y="155532"/>
                    </a:cubicBezTo>
                    <a:close/>
                    <a:moveTo>
                      <a:pt x="77896" y="71633"/>
                    </a:moveTo>
                    <a:lnTo>
                      <a:pt x="77896" y="99099"/>
                    </a:lnTo>
                    <a:cubicBezTo>
                      <a:pt x="77896" y="101089"/>
                      <a:pt x="78907" y="102883"/>
                      <a:pt x="80636" y="103862"/>
                    </a:cubicBezTo>
                    <a:cubicBezTo>
                      <a:pt x="81501" y="104367"/>
                      <a:pt x="82455" y="104620"/>
                      <a:pt x="83405" y="104620"/>
                    </a:cubicBezTo>
                    <a:cubicBezTo>
                      <a:pt x="84355" y="104620"/>
                      <a:pt x="85301" y="104367"/>
                      <a:pt x="86149" y="103862"/>
                    </a:cubicBezTo>
                    <a:lnTo>
                      <a:pt x="140689" y="71992"/>
                    </a:lnTo>
                    <a:lnTo>
                      <a:pt x="140689" y="98838"/>
                    </a:lnTo>
                    <a:cubicBezTo>
                      <a:pt x="140689" y="100861"/>
                      <a:pt x="141799" y="102720"/>
                      <a:pt x="143560" y="103666"/>
                    </a:cubicBezTo>
                    <a:cubicBezTo>
                      <a:pt x="144387" y="104117"/>
                      <a:pt x="145290" y="104339"/>
                      <a:pt x="146190" y="104339"/>
                    </a:cubicBezTo>
                    <a:cubicBezTo>
                      <a:pt x="147242" y="104339"/>
                      <a:pt x="148289" y="104035"/>
                      <a:pt x="149203" y="103438"/>
                    </a:cubicBezTo>
                    <a:lnTo>
                      <a:pt x="196535" y="72351"/>
                    </a:lnTo>
                    <a:lnTo>
                      <a:pt x="196535" y="190435"/>
                    </a:lnTo>
                    <a:lnTo>
                      <a:pt x="161468" y="190435"/>
                    </a:lnTo>
                    <a:cubicBezTo>
                      <a:pt x="159772" y="190435"/>
                      <a:pt x="158402" y="191772"/>
                      <a:pt x="158402" y="193468"/>
                    </a:cubicBezTo>
                    <a:cubicBezTo>
                      <a:pt x="158402" y="195165"/>
                      <a:pt x="159772" y="196535"/>
                      <a:pt x="161468" y="196535"/>
                    </a:cubicBezTo>
                    <a:lnTo>
                      <a:pt x="202667" y="196535"/>
                    </a:lnTo>
                    <a:lnTo>
                      <a:pt x="202667" y="202667"/>
                    </a:lnTo>
                    <a:lnTo>
                      <a:pt x="6133" y="202667"/>
                    </a:lnTo>
                    <a:lnTo>
                      <a:pt x="6133" y="196535"/>
                    </a:lnTo>
                    <a:lnTo>
                      <a:pt x="149236" y="196535"/>
                    </a:lnTo>
                    <a:cubicBezTo>
                      <a:pt x="150932" y="196535"/>
                      <a:pt x="152302" y="195165"/>
                      <a:pt x="152302" y="193468"/>
                    </a:cubicBezTo>
                    <a:cubicBezTo>
                      <a:pt x="152302" y="191772"/>
                      <a:pt x="150932" y="190435"/>
                      <a:pt x="149236" y="190435"/>
                    </a:cubicBezTo>
                    <a:lnTo>
                      <a:pt x="45570" y="190435"/>
                    </a:lnTo>
                    <a:lnTo>
                      <a:pt x="42863" y="132045"/>
                    </a:lnTo>
                    <a:cubicBezTo>
                      <a:pt x="42800" y="130409"/>
                      <a:pt x="41462" y="129137"/>
                      <a:pt x="39845" y="129137"/>
                    </a:cubicBezTo>
                    <a:cubicBezTo>
                      <a:pt x="39785" y="129137"/>
                      <a:pt x="39726" y="129139"/>
                      <a:pt x="39666" y="129142"/>
                    </a:cubicBezTo>
                    <a:cubicBezTo>
                      <a:pt x="38002" y="129207"/>
                      <a:pt x="36697" y="130643"/>
                      <a:pt x="36763" y="132339"/>
                    </a:cubicBezTo>
                    <a:lnTo>
                      <a:pt x="39437" y="190435"/>
                    </a:lnTo>
                    <a:lnTo>
                      <a:pt x="12950" y="190435"/>
                    </a:lnTo>
                    <a:lnTo>
                      <a:pt x="17191" y="98806"/>
                    </a:lnTo>
                    <a:lnTo>
                      <a:pt x="35229" y="98806"/>
                    </a:lnTo>
                    <a:lnTo>
                      <a:pt x="36273" y="121379"/>
                    </a:lnTo>
                    <a:cubicBezTo>
                      <a:pt x="36337" y="123002"/>
                      <a:pt x="37706" y="124284"/>
                      <a:pt x="39318" y="124284"/>
                    </a:cubicBezTo>
                    <a:cubicBezTo>
                      <a:pt x="39358" y="124284"/>
                      <a:pt x="39397" y="124283"/>
                      <a:pt x="39437" y="124282"/>
                    </a:cubicBezTo>
                    <a:cubicBezTo>
                      <a:pt x="41134" y="124216"/>
                      <a:pt x="42438" y="122781"/>
                      <a:pt x="42373" y="121085"/>
                    </a:cubicBezTo>
                    <a:lnTo>
                      <a:pt x="40938" y="90357"/>
                    </a:lnTo>
                    <a:lnTo>
                      <a:pt x="77896" y="71633"/>
                    </a:lnTo>
                    <a:close/>
                    <a:moveTo>
                      <a:pt x="26194" y="0"/>
                    </a:moveTo>
                    <a:cubicBezTo>
                      <a:pt x="24726" y="0"/>
                      <a:pt x="23356" y="555"/>
                      <a:pt x="22312" y="1598"/>
                    </a:cubicBezTo>
                    <a:lnTo>
                      <a:pt x="16310" y="7600"/>
                    </a:lnTo>
                    <a:cubicBezTo>
                      <a:pt x="10797" y="13146"/>
                      <a:pt x="7764" y="20485"/>
                      <a:pt x="7764" y="28281"/>
                    </a:cubicBezTo>
                    <a:cubicBezTo>
                      <a:pt x="7764" y="36110"/>
                      <a:pt x="10797" y="43450"/>
                      <a:pt x="16310" y="48962"/>
                    </a:cubicBezTo>
                    <a:lnTo>
                      <a:pt x="23127" y="55780"/>
                    </a:lnTo>
                    <a:lnTo>
                      <a:pt x="23127" y="70426"/>
                    </a:lnTo>
                    <a:lnTo>
                      <a:pt x="17615" y="70426"/>
                    </a:lnTo>
                    <a:cubicBezTo>
                      <a:pt x="14679" y="70426"/>
                      <a:pt x="12265" y="72742"/>
                      <a:pt x="12135" y="75678"/>
                    </a:cubicBezTo>
                    <a:lnTo>
                      <a:pt x="6818" y="190435"/>
                    </a:lnTo>
                    <a:lnTo>
                      <a:pt x="5513" y="190435"/>
                    </a:lnTo>
                    <a:cubicBezTo>
                      <a:pt x="2479" y="190435"/>
                      <a:pt x="0" y="192881"/>
                      <a:pt x="0" y="195915"/>
                    </a:cubicBezTo>
                    <a:lnTo>
                      <a:pt x="0" y="203254"/>
                    </a:lnTo>
                    <a:cubicBezTo>
                      <a:pt x="0" y="206288"/>
                      <a:pt x="2479" y="208767"/>
                      <a:pt x="5513" y="208767"/>
                    </a:cubicBezTo>
                    <a:lnTo>
                      <a:pt x="203254" y="208767"/>
                    </a:lnTo>
                    <a:cubicBezTo>
                      <a:pt x="206288" y="208767"/>
                      <a:pt x="208767" y="206288"/>
                      <a:pt x="208767" y="203254"/>
                    </a:cubicBezTo>
                    <a:lnTo>
                      <a:pt x="208767" y="195915"/>
                    </a:lnTo>
                    <a:cubicBezTo>
                      <a:pt x="208767" y="192881"/>
                      <a:pt x="206288" y="190435"/>
                      <a:pt x="203254" y="190435"/>
                    </a:cubicBezTo>
                    <a:lnTo>
                      <a:pt x="202667" y="190435"/>
                    </a:lnTo>
                    <a:lnTo>
                      <a:pt x="202667" y="71209"/>
                    </a:lnTo>
                    <a:cubicBezTo>
                      <a:pt x="202667" y="69187"/>
                      <a:pt x="201558" y="67327"/>
                      <a:pt x="199764" y="66349"/>
                    </a:cubicBezTo>
                    <a:cubicBezTo>
                      <a:pt x="198945" y="65917"/>
                      <a:pt x="198052" y="65703"/>
                      <a:pt x="197161" y="65703"/>
                    </a:cubicBezTo>
                    <a:cubicBezTo>
                      <a:pt x="196100" y="65703"/>
                      <a:pt x="195043" y="66007"/>
                      <a:pt x="194121" y="66610"/>
                    </a:cubicBezTo>
                    <a:lnTo>
                      <a:pt x="146789" y="97696"/>
                    </a:lnTo>
                    <a:lnTo>
                      <a:pt x="146789" y="70948"/>
                    </a:lnTo>
                    <a:cubicBezTo>
                      <a:pt x="146789" y="68926"/>
                      <a:pt x="145746" y="67164"/>
                      <a:pt x="144017" y="66153"/>
                    </a:cubicBezTo>
                    <a:cubicBezTo>
                      <a:pt x="143159" y="65668"/>
                      <a:pt x="142222" y="65423"/>
                      <a:pt x="141284" y="65423"/>
                    </a:cubicBezTo>
                    <a:cubicBezTo>
                      <a:pt x="140330" y="65423"/>
                      <a:pt x="139375" y="65676"/>
                      <a:pt x="138504" y="66186"/>
                    </a:cubicBezTo>
                    <a:lnTo>
                      <a:pt x="83996" y="98023"/>
                    </a:lnTo>
                    <a:lnTo>
                      <a:pt x="83996" y="70655"/>
                    </a:lnTo>
                    <a:cubicBezTo>
                      <a:pt x="83996" y="68730"/>
                      <a:pt x="83018" y="66969"/>
                      <a:pt x="81354" y="65957"/>
                    </a:cubicBezTo>
                    <a:cubicBezTo>
                      <a:pt x="80474" y="65412"/>
                      <a:pt x="79490" y="65142"/>
                      <a:pt x="78498" y="65142"/>
                    </a:cubicBezTo>
                    <a:cubicBezTo>
                      <a:pt x="77652" y="65142"/>
                      <a:pt x="76800" y="65338"/>
                      <a:pt x="76004" y="65729"/>
                    </a:cubicBezTo>
                    <a:lnTo>
                      <a:pt x="40644" y="83670"/>
                    </a:lnTo>
                    <a:lnTo>
                      <a:pt x="40253" y="75678"/>
                    </a:lnTo>
                    <a:cubicBezTo>
                      <a:pt x="40122" y="72742"/>
                      <a:pt x="37709" y="70426"/>
                      <a:pt x="34773" y="70426"/>
                    </a:cubicBezTo>
                    <a:lnTo>
                      <a:pt x="29260" y="70426"/>
                    </a:lnTo>
                    <a:lnTo>
                      <a:pt x="29260" y="55780"/>
                    </a:lnTo>
                    <a:lnTo>
                      <a:pt x="36078" y="48962"/>
                    </a:lnTo>
                    <a:cubicBezTo>
                      <a:pt x="41590" y="43450"/>
                      <a:pt x="44624" y="36110"/>
                      <a:pt x="44624" y="28281"/>
                    </a:cubicBezTo>
                    <a:cubicBezTo>
                      <a:pt x="44624" y="20485"/>
                      <a:pt x="41590" y="13146"/>
                      <a:pt x="36078" y="7600"/>
                    </a:cubicBezTo>
                    <a:lnTo>
                      <a:pt x="30076" y="1598"/>
                    </a:lnTo>
                    <a:cubicBezTo>
                      <a:pt x="29032" y="555"/>
                      <a:pt x="27662" y="0"/>
                      <a:pt x="261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30" name="Google Shape;1030;p47"/>
          <p:cNvGrpSpPr/>
          <p:nvPr/>
        </p:nvGrpSpPr>
        <p:grpSpPr>
          <a:xfrm>
            <a:off x="5968810" y="3453539"/>
            <a:ext cx="1512166" cy="1512166"/>
            <a:chOff x="5531975" y="1125925"/>
            <a:chExt cx="2981400" cy="2981400"/>
          </a:xfrm>
        </p:grpSpPr>
        <p:sp>
          <p:nvSpPr>
            <p:cNvPr id="1031" name="Google Shape;1031;p47"/>
            <p:cNvSpPr/>
            <p:nvPr/>
          </p:nvSpPr>
          <p:spPr>
            <a:xfrm>
              <a:off x="5531975" y="1125925"/>
              <a:ext cx="2981400" cy="2981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47"/>
            <p:cNvGrpSpPr/>
            <p:nvPr/>
          </p:nvGrpSpPr>
          <p:grpSpPr>
            <a:xfrm>
              <a:off x="5708471" y="1323842"/>
              <a:ext cx="2628407" cy="2585567"/>
              <a:chOff x="1147400" y="238375"/>
              <a:chExt cx="5305625" cy="5219150"/>
            </a:xfrm>
          </p:grpSpPr>
          <p:sp>
            <p:nvSpPr>
              <p:cNvPr id="1033" name="Google Shape;1033;p47"/>
              <p:cNvSpPr/>
              <p:nvPr/>
            </p:nvSpPr>
            <p:spPr>
              <a:xfrm>
                <a:off x="4555350" y="674400"/>
                <a:ext cx="523575" cy="5235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0943" extrusionOk="0">
                    <a:moveTo>
                      <a:pt x="10472" y="1"/>
                    </a:moveTo>
                    <a:cubicBezTo>
                      <a:pt x="4665" y="1"/>
                      <a:pt x="1" y="4698"/>
                      <a:pt x="1" y="10472"/>
                    </a:cubicBezTo>
                    <a:cubicBezTo>
                      <a:pt x="1" y="16278"/>
                      <a:pt x="4665" y="20943"/>
                      <a:pt x="10472" y="20943"/>
                    </a:cubicBezTo>
                    <a:cubicBezTo>
                      <a:pt x="16245" y="20943"/>
                      <a:pt x="20943" y="16278"/>
                      <a:pt x="20943" y="10472"/>
                    </a:cubicBezTo>
                    <a:cubicBezTo>
                      <a:pt x="20943" y="4698"/>
                      <a:pt x="16245" y="1"/>
                      <a:pt x="104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47"/>
              <p:cNvSpPr/>
              <p:nvPr/>
            </p:nvSpPr>
            <p:spPr>
              <a:xfrm>
                <a:off x="2498675" y="4393875"/>
                <a:ext cx="52437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20975" h="20976" extrusionOk="0">
                    <a:moveTo>
                      <a:pt x="10504" y="1"/>
                    </a:moveTo>
                    <a:cubicBezTo>
                      <a:pt x="4698" y="1"/>
                      <a:pt x="0" y="4698"/>
                      <a:pt x="0" y="10472"/>
                    </a:cubicBezTo>
                    <a:cubicBezTo>
                      <a:pt x="0" y="16278"/>
                      <a:pt x="4698" y="20975"/>
                      <a:pt x="10504" y="20975"/>
                    </a:cubicBezTo>
                    <a:cubicBezTo>
                      <a:pt x="16278" y="20975"/>
                      <a:pt x="20975" y="16278"/>
                      <a:pt x="20975" y="10472"/>
                    </a:cubicBezTo>
                    <a:cubicBezTo>
                      <a:pt x="20975" y="4698"/>
                      <a:pt x="16278" y="1"/>
                      <a:pt x="10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47"/>
              <p:cNvSpPr/>
              <p:nvPr/>
            </p:nvSpPr>
            <p:spPr>
              <a:xfrm>
                <a:off x="5246075" y="3579550"/>
                <a:ext cx="595350" cy="523825"/>
              </a:xfrm>
              <a:custGeom>
                <a:avLst/>
                <a:gdLst/>
                <a:ahLst/>
                <a:cxnLst/>
                <a:rect l="l" t="t" r="r" b="b"/>
                <a:pathLst>
                  <a:path w="23814" h="20953" extrusionOk="0">
                    <a:moveTo>
                      <a:pt x="11902" y="1"/>
                    </a:moveTo>
                    <a:cubicBezTo>
                      <a:pt x="10566" y="1"/>
                      <a:pt x="9207" y="258"/>
                      <a:pt x="7895" y="802"/>
                    </a:cubicBezTo>
                    <a:cubicBezTo>
                      <a:pt x="2545" y="3020"/>
                      <a:pt x="1" y="9153"/>
                      <a:pt x="2219" y="14502"/>
                    </a:cubicBezTo>
                    <a:cubicBezTo>
                      <a:pt x="3890" y="18533"/>
                      <a:pt x="7782" y="20952"/>
                      <a:pt x="11888" y="20952"/>
                    </a:cubicBezTo>
                    <a:cubicBezTo>
                      <a:pt x="13232" y="20952"/>
                      <a:pt x="14600" y="20693"/>
                      <a:pt x="15919" y="20146"/>
                    </a:cubicBezTo>
                    <a:cubicBezTo>
                      <a:pt x="21269" y="17960"/>
                      <a:pt x="23813" y="11828"/>
                      <a:pt x="21595" y="6478"/>
                    </a:cubicBezTo>
                    <a:cubicBezTo>
                      <a:pt x="19921" y="2440"/>
                      <a:pt x="16017" y="1"/>
                      <a:pt x="119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47"/>
              <p:cNvSpPr/>
              <p:nvPr/>
            </p:nvSpPr>
            <p:spPr>
              <a:xfrm>
                <a:off x="1688875" y="1474400"/>
                <a:ext cx="523575" cy="5235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0943" extrusionOk="0">
                    <a:moveTo>
                      <a:pt x="10472" y="1"/>
                    </a:moveTo>
                    <a:cubicBezTo>
                      <a:pt x="4665" y="1"/>
                      <a:pt x="1" y="4698"/>
                      <a:pt x="1" y="10472"/>
                    </a:cubicBezTo>
                    <a:cubicBezTo>
                      <a:pt x="1" y="16278"/>
                      <a:pt x="4665" y="20943"/>
                      <a:pt x="10472" y="20943"/>
                    </a:cubicBezTo>
                    <a:cubicBezTo>
                      <a:pt x="16245" y="20943"/>
                      <a:pt x="20943" y="16278"/>
                      <a:pt x="20943" y="10472"/>
                    </a:cubicBezTo>
                    <a:cubicBezTo>
                      <a:pt x="20943" y="4698"/>
                      <a:pt x="16245" y="1"/>
                      <a:pt x="10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47"/>
              <p:cNvSpPr/>
              <p:nvPr/>
            </p:nvSpPr>
            <p:spPr>
              <a:xfrm>
                <a:off x="2615275" y="1769000"/>
                <a:ext cx="2368225" cy="2157425"/>
              </a:xfrm>
              <a:custGeom>
                <a:avLst/>
                <a:gdLst/>
                <a:ahLst/>
                <a:cxnLst/>
                <a:rect l="l" t="t" r="r" b="b"/>
                <a:pathLst>
                  <a:path w="94729" h="86297" extrusionOk="0">
                    <a:moveTo>
                      <a:pt x="47381" y="1"/>
                    </a:moveTo>
                    <a:cubicBezTo>
                      <a:pt x="36339" y="1"/>
                      <a:pt x="25298" y="4217"/>
                      <a:pt x="16865" y="12649"/>
                    </a:cubicBezTo>
                    <a:cubicBezTo>
                      <a:pt x="1" y="29481"/>
                      <a:pt x="1" y="56816"/>
                      <a:pt x="16865" y="73648"/>
                    </a:cubicBezTo>
                    <a:cubicBezTo>
                      <a:pt x="25298" y="82080"/>
                      <a:pt x="36339" y="86296"/>
                      <a:pt x="47381" y="86296"/>
                    </a:cubicBezTo>
                    <a:cubicBezTo>
                      <a:pt x="58423" y="86296"/>
                      <a:pt x="69465" y="82080"/>
                      <a:pt x="77897" y="73648"/>
                    </a:cubicBezTo>
                    <a:cubicBezTo>
                      <a:pt x="94729" y="56816"/>
                      <a:pt x="94729" y="29481"/>
                      <a:pt x="77897" y="12649"/>
                    </a:cubicBezTo>
                    <a:cubicBezTo>
                      <a:pt x="69465" y="4217"/>
                      <a:pt x="58423" y="1"/>
                      <a:pt x="47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47"/>
              <p:cNvSpPr/>
              <p:nvPr/>
            </p:nvSpPr>
            <p:spPr>
              <a:xfrm>
                <a:off x="3297850" y="2114575"/>
                <a:ext cx="1006350" cy="1465950"/>
              </a:xfrm>
              <a:custGeom>
                <a:avLst/>
                <a:gdLst/>
                <a:ahLst/>
                <a:cxnLst/>
                <a:rect l="l" t="t" r="r" b="b"/>
                <a:pathLst>
                  <a:path w="40254" h="58638" extrusionOk="0">
                    <a:moveTo>
                      <a:pt x="28021" y="0"/>
                    </a:moveTo>
                    <a:cubicBezTo>
                      <a:pt x="27173" y="33"/>
                      <a:pt x="26358" y="522"/>
                      <a:pt x="25640" y="1240"/>
                    </a:cubicBezTo>
                    <a:cubicBezTo>
                      <a:pt x="17681" y="8808"/>
                      <a:pt x="9689" y="16310"/>
                      <a:pt x="1730" y="23878"/>
                    </a:cubicBezTo>
                    <a:cubicBezTo>
                      <a:pt x="1" y="25509"/>
                      <a:pt x="229" y="28021"/>
                      <a:pt x="2284" y="29260"/>
                    </a:cubicBezTo>
                    <a:cubicBezTo>
                      <a:pt x="6655" y="31935"/>
                      <a:pt x="11157" y="34414"/>
                      <a:pt x="15593" y="36991"/>
                    </a:cubicBezTo>
                    <a:cubicBezTo>
                      <a:pt x="15854" y="37122"/>
                      <a:pt x="15984" y="37252"/>
                      <a:pt x="15854" y="37611"/>
                    </a:cubicBezTo>
                    <a:cubicBezTo>
                      <a:pt x="14386" y="41036"/>
                      <a:pt x="12983" y="44461"/>
                      <a:pt x="11548" y="47919"/>
                    </a:cubicBezTo>
                    <a:cubicBezTo>
                      <a:pt x="10667" y="50039"/>
                      <a:pt x="9754" y="52159"/>
                      <a:pt x="8906" y="54312"/>
                    </a:cubicBezTo>
                    <a:cubicBezTo>
                      <a:pt x="8319" y="55878"/>
                      <a:pt x="9036" y="57574"/>
                      <a:pt x="10537" y="58292"/>
                    </a:cubicBezTo>
                    <a:cubicBezTo>
                      <a:pt x="11017" y="58521"/>
                      <a:pt x="11489" y="58637"/>
                      <a:pt x="11958" y="58637"/>
                    </a:cubicBezTo>
                    <a:cubicBezTo>
                      <a:pt x="12826" y="58637"/>
                      <a:pt x="13681" y="58237"/>
                      <a:pt x="14549" y="57411"/>
                    </a:cubicBezTo>
                    <a:cubicBezTo>
                      <a:pt x="22508" y="49876"/>
                      <a:pt x="30500" y="42341"/>
                      <a:pt x="38460" y="34773"/>
                    </a:cubicBezTo>
                    <a:cubicBezTo>
                      <a:pt x="40254" y="33044"/>
                      <a:pt x="39927" y="30533"/>
                      <a:pt x="37742" y="29293"/>
                    </a:cubicBezTo>
                    <a:cubicBezTo>
                      <a:pt x="33371" y="26749"/>
                      <a:pt x="28967" y="24204"/>
                      <a:pt x="24596" y="21660"/>
                    </a:cubicBezTo>
                    <a:cubicBezTo>
                      <a:pt x="24303" y="21497"/>
                      <a:pt x="24205" y="21366"/>
                      <a:pt x="24335" y="21040"/>
                    </a:cubicBezTo>
                    <a:cubicBezTo>
                      <a:pt x="26684" y="15495"/>
                      <a:pt x="29098" y="9949"/>
                      <a:pt x="31283" y="4339"/>
                    </a:cubicBezTo>
                    <a:cubicBezTo>
                      <a:pt x="32099" y="2218"/>
                      <a:pt x="30468" y="0"/>
                      <a:pt x="280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47"/>
              <p:cNvSpPr/>
              <p:nvPr/>
            </p:nvSpPr>
            <p:spPr>
              <a:xfrm>
                <a:off x="1147400" y="238375"/>
                <a:ext cx="5305625" cy="5219150"/>
              </a:xfrm>
              <a:custGeom>
                <a:avLst/>
                <a:gdLst/>
                <a:ahLst/>
                <a:cxnLst/>
                <a:rect l="l" t="t" r="r" b="b"/>
                <a:pathLst>
                  <a:path w="212225" h="208766" extrusionOk="0">
                    <a:moveTo>
                      <a:pt x="146790" y="20443"/>
                    </a:moveTo>
                    <a:cubicBezTo>
                      <a:pt x="150867" y="20443"/>
                      <a:pt x="154194" y="23770"/>
                      <a:pt x="154194" y="27880"/>
                    </a:cubicBezTo>
                    <a:cubicBezTo>
                      <a:pt x="154194" y="31957"/>
                      <a:pt x="150867" y="35285"/>
                      <a:pt x="146790" y="35285"/>
                    </a:cubicBezTo>
                    <a:cubicBezTo>
                      <a:pt x="142679" y="35285"/>
                      <a:pt x="139352" y="31957"/>
                      <a:pt x="139352" y="27880"/>
                    </a:cubicBezTo>
                    <a:cubicBezTo>
                      <a:pt x="139352" y="23770"/>
                      <a:pt x="142679" y="20443"/>
                      <a:pt x="146790" y="20443"/>
                    </a:cubicBezTo>
                    <a:close/>
                    <a:moveTo>
                      <a:pt x="92282" y="52312"/>
                    </a:moveTo>
                    <a:cubicBezTo>
                      <a:pt x="94989" y="54269"/>
                      <a:pt x="97697" y="56325"/>
                      <a:pt x="100437" y="58445"/>
                    </a:cubicBezTo>
                    <a:cubicBezTo>
                      <a:pt x="96196" y="58967"/>
                      <a:pt x="92086" y="60076"/>
                      <a:pt x="88270" y="61707"/>
                    </a:cubicBezTo>
                    <a:cubicBezTo>
                      <a:pt x="89574" y="58477"/>
                      <a:pt x="90912" y="55346"/>
                      <a:pt x="92282" y="52312"/>
                    </a:cubicBezTo>
                    <a:close/>
                    <a:moveTo>
                      <a:pt x="130395" y="6107"/>
                    </a:moveTo>
                    <a:cubicBezTo>
                      <a:pt x="131135" y="6107"/>
                      <a:pt x="131849" y="6199"/>
                      <a:pt x="132535" y="6383"/>
                    </a:cubicBezTo>
                    <a:cubicBezTo>
                      <a:pt x="136514" y="7427"/>
                      <a:pt x="139189" y="11603"/>
                      <a:pt x="140885" y="15680"/>
                    </a:cubicBezTo>
                    <a:cubicBezTo>
                      <a:pt x="136384" y="17866"/>
                      <a:pt x="133252" y="22530"/>
                      <a:pt x="133252" y="27880"/>
                    </a:cubicBezTo>
                    <a:cubicBezTo>
                      <a:pt x="133252" y="34828"/>
                      <a:pt x="138537" y="40569"/>
                      <a:pt x="145289" y="41319"/>
                    </a:cubicBezTo>
                    <a:cubicBezTo>
                      <a:pt x="145485" y="47093"/>
                      <a:pt x="145322" y="53356"/>
                      <a:pt x="144832" y="59978"/>
                    </a:cubicBezTo>
                    <a:cubicBezTo>
                      <a:pt x="138700" y="60565"/>
                      <a:pt x="132339" y="61413"/>
                      <a:pt x="125848" y="62522"/>
                    </a:cubicBezTo>
                    <a:cubicBezTo>
                      <a:pt x="120955" y="60206"/>
                      <a:pt x="115605" y="58738"/>
                      <a:pt x="109962" y="58282"/>
                    </a:cubicBezTo>
                    <a:cubicBezTo>
                      <a:pt x="104938" y="54106"/>
                      <a:pt x="99882" y="50225"/>
                      <a:pt x="94924" y="46702"/>
                    </a:cubicBezTo>
                    <a:cubicBezTo>
                      <a:pt x="99915" y="36426"/>
                      <a:pt x="105199" y="27586"/>
                      <a:pt x="110484" y="20769"/>
                    </a:cubicBezTo>
                    <a:cubicBezTo>
                      <a:pt x="117906" y="11218"/>
                      <a:pt x="124871" y="6107"/>
                      <a:pt x="130395" y="6107"/>
                    </a:cubicBezTo>
                    <a:close/>
                    <a:moveTo>
                      <a:pt x="32131" y="52443"/>
                    </a:moveTo>
                    <a:cubicBezTo>
                      <a:pt x="36208" y="52443"/>
                      <a:pt x="39535" y="55770"/>
                      <a:pt x="39535" y="59880"/>
                    </a:cubicBezTo>
                    <a:cubicBezTo>
                      <a:pt x="39535" y="63958"/>
                      <a:pt x="36208" y="67285"/>
                      <a:pt x="32131" y="67285"/>
                    </a:cubicBezTo>
                    <a:cubicBezTo>
                      <a:pt x="28021" y="67285"/>
                      <a:pt x="24693" y="63958"/>
                      <a:pt x="24693" y="59880"/>
                    </a:cubicBezTo>
                    <a:cubicBezTo>
                      <a:pt x="24693" y="55770"/>
                      <a:pt x="28021" y="52443"/>
                      <a:pt x="32131" y="52443"/>
                    </a:cubicBezTo>
                    <a:close/>
                    <a:moveTo>
                      <a:pt x="144278" y="66176"/>
                    </a:moveTo>
                    <a:cubicBezTo>
                      <a:pt x="143919" y="69536"/>
                      <a:pt x="143495" y="72993"/>
                      <a:pt x="142973" y="76484"/>
                    </a:cubicBezTo>
                    <a:cubicBezTo>
                      <a:pt x="140396" y="73091"/>
                      <a:pt x="137362" y="70025"/>
                      <a:pt x="133937" y="67448"/>
                    </a:cubicBezTo>
                    <a:cubicBezTo>
                      <a:pt x="137428" y="66959"/>
                      <a:pt x="140885" y="66502"/>
                      <a:pt x="144278" y="66176"/>
                    </a:cubicBezTo>
                    <a:close/>
                    <a:moveTo>
                      <a:pt x="63478" y="86465"/>
                    </a:moveTo>
                    <a:lnTo>
                      <a:pt x="63478" y="86465"/>
                    </a:lnTo>
                    <a:cubicBezTo>
                      <a:pt x="61880" y="90314"/>
                      <a:pt x="60771" y="94392"/>
                      <a:pt x="60249" y="98665"/>
                    </a:cubicBezTo>
                    <a:cubicBezTo>
                      <a:pt x="58096" y="95925"/>
                      <a:pt x="56074" y="93185"/>
                      <a:pt x="54117" y="90478"/>
                    </a:cubicBezTo>
                    <a:cubicBezTo>
                      <a:pt x="57150" y="89107"/>
                      <a:pt x="60282" y="87770"/>
                      <a:pt x="63478" y="86465"/>
                    </a:cubicBezTo>
                    <a:close/>
                    <a:moveTo>
                      <a:pt x="151976" y="109984"/>
                    </a:moveTo>
                    <a:cubicBezTo>
                      <a:pt x="154096" y="112724"/>
                      <a:pt x="156151" y="115432"/>
                      <a:pt x="158109" y="118139"/>
                    </a:cubicBezTo>
                    <a:cubicBezTo>
                      <a:pt x="155075" y="119509"/>
                      <a:pt x="151943" y="120847"/>
                      <a:pt x="148747" y="122151"/>
                    </a:cubicBezTo>
                    <a:cubicBezTo>
                      <a:pt x="150345" y="118335"/>
                      <a:pt x="151454" y="114257"/>
                      <a:pt x="151976" y="109984"/>
                    </a:cubicBezTo>
                    <a:close/>
                    <a:moveTo>
                      <a:pt x="114235" y="78082"/>
                    </a:moveTo>
                    <a:cubicBezTo>
                      <a:pt x="114365" y="78115"/>
                      <a:pt x="114431" y="78180"/>
                      <a:pt x="114431" y="78212"/>
                    </a:cubicBezTo>
                    <a:cubicBezTo>
                      <a:pt x="112278" y="83790"/>
                      <a:pt x="109864" y="89368"/>
                      <a:pt x="107548" y="94816"/>
                    </a:cubicBezTo>
                    <a:cubicBezTo>
                      <a:pt x="106830" y="96545"/>
                      <a:pt x="107450" y="98339"/>
                      <a:pt x="109081" y="99317"/>
                    </a:cubicBezTo>
                    <a:cubicBezTo>
                      <a:pt x="113485" y="101829"/>
                      <a:pt x="117856" y="104406"/>
                      <a:pt x="122259" y="106918"/>
                    </a:cubicBezTo>
                    <a:cubicBezTo>
                      <a:pt x="122683" y="107179"/>
                      <a:pt x="122716" y="107211"/>
                      <a:pt x="122390" y="107538"/>
                    </a:cubicBezTo>
                    <a:cubicBezTo>
                      <a:pt x="116029" y="113572"/>
                      <a:pt x="98512" y="130339"/>
                      <a:pt x="97958" y="130567"/>
                    </a:cubicBezTo>
                    <a:cubicBezTo>
                      <a:pt x="97892" y="130535"/>
                      <a:pt x="97729" y="130502"/>
                      <a:pt x="97795" y="130404"/>
                    </a:cubicBezTo>
                    <a:cubicBezTo>
                      <a:pt x="99882" y="124891"/>
                      <a:pt x="102524" y="118857"/>
                      <a:pt x="104677" y="113801"/>
                    </a:cubicBezTo>
                    <a:cubicBezTo>
                      <a:pt x="105297" y="112365"/>
                      <a:pt x="105036" y="110408"/>
                      <a:pt x="103144" y="109332"/>
                    </a:cubicBezTo>
                    <a:cubicBezTo>
                      <a:pt x="98708" y="106787"/>
                      <a:pt x="94272" y="104308"/>
                      <a:pt x="89868" y="101633"/>
                    </a:cubicBezTo>
                    <a:cubicBezTo>
                      <a:pt x="89542" y="101438"/>
                      <a:pt x="89542" y="101340"/>
                      <a:pt x="89835" y="101079"/>
                    </a:cubicBezTo>
                    <a:cubicBezTo>
                      <a:pt x="94728" y="96447"/>
                      <a:pt x="112604" y="79191"/>
                      <a:pt x="114235" y="78082"/>
                    </a:cubicBezTo>
                    <a:close/>
                    <a:moveTo>
                      <a:pt x="114357" y="71989"/>
                    </a:moveTo>
                    <a:cubicBezTo>
                      <a:pt x="112680" y="71989"/>
                      <a:pt x="110956" y="72662"/>
                      <a:pt x="109538" y="74004"/>
                    </a:cubicBezTo>
                    <a:cubicBezTo>
                      <a:pt x="101546" y="81638"/>
                      <a:pt x="93619" y="89075"/>
                      <a:pt x="85660" y="96643"/>
                    </a:cubicBezTo>
                    <a:cubicBezTo>
                      <a:pt x="84094" y="98111"/>
                      <a:pt x="83344" y="100068"/>
                      <a:pt x="83572" y="102058"/>
                    </a:cubicBezTo>
                    <a:cubicBezTo>
                      <a:pt x="83768" y="104047"/>
                      <a:pt x="84910" y="105809"/>
                      <a:pt x="86704" y="106885"/>
                    </a:cubicBezTo>
                    <a:cubicBezTo>
                      <a:pt x="90520" y="109169"/>
                      <a:pt x="94369" y="111354"/>
                      <a:pt x="98153" y="113507"/>
                    </a:cubicBezTo>
                    <a:cubicBezTo>
                      <a:pt x="96261" y="118009"/>
                      <a:pt x="93945" y="123391"/>
                      <a:pt x="92086" y="128186"/>
                    </a:cubicBezTo>
                    <a:cubicBezTo>
                      <a:pt x="90912" y="131220"/>
                      <a:pt x="92249" y="134612"/>
                      <a:pt x="95218" y="136047"/>
                    </a:cubicBezTo>
                    <a:cubicBezTo>
                      <a:pt x="96094" y="136467"/>
                      <a:pt x="97027" y="136700"/>
                      <a:pt x="97980" y="136700"/>
                    </a:cubicBezTo>
                    <a:cubicBezTo>
                      <a:pt x="99545" y="136700"/>
                      <a:pt x="101167" y="136072"/>
                      <a:pt x="102687" y="134612"/>
                    </a:cubicBezTo>
                    <a:cubicBezTo>
                      <a:pt x="110549" y="127142"/>
                      <a:pt x="118704" y="119444"/>
                      <a:pt x="126598" y="111974"/>
                    </a:cubicBezTo>
                    <a:cubicBezTo>
                      <a:pt x="128131" y="110506"/>
                      <a:pt x="128881" y="108516"/>
                      <a:pt x="128653" y="106526"/>
                    </a:cubicBezTo>
                    <a:cubicBezTo>
                      <a:pt x="128425" y="104504"/>
                      <a:pt x="127185" y="102710"/>
                      <a:pt x="125293" y="101633"/>
                    </a:cubicBezTo>
                    <a:cubicBezTo>
                      <a:pt x="121542" y="99481"/>
                      <a:pt x="117823" y="97295"/>
                      <a:pt x="114072" y="95142"/>
                    </a:cubicBezTo>
                    <a:cubicBezTo>
                      <a:pt x="116094" y="90347"/>
                      <a:pt x="118215" y="85389"/>
                      <a:pt x="120139" y="80431"/>
                    </a:cubicBezTo>
                    <a:cubicBezTo>
                      <a:pt x="120889" y="78539"/>
                      <a:pt x="120628" y="76386"/>
                      <a:pt x="119454" y="74722"/>
                    </a:cubicBezTo>
                    <a:cubicBezTo>
                      <a:pt x="118192" y="72898"/>
                      <a:pt x="116307" y="71989"/>
                      <a:pt x="114357" y="71989"/>
                    </a:cubicBezTo>
                    <a:close/>
                    <a:moveTo>
                      <a:pt x="69252" y="132133"/>
                    </a:moveTo>
                    <a:cubicBezTo>
                      <a:pt x="71829" y="135558"/>
                      <a:pt x="74863" y="138592"/>
                      <a:pt x="78288" y="141169"/>
                    </a:cubicBezTo>
                    <a:cubicBezTo>
                      <a:pt x="74797" y="141691"/>
                      <a:pt x="71340" y="142115"/>
                      <a:pt x="67980" y="142474"/>
                    </a:cubicBezTo>
                    <a:cubicBezTo>
                      <a:pt x="68306" y="139081"/>
                      <a:pt x="68730" y="135656"/>
                      <a:pt x="69252" y="132133"/>
                    </a:cubicBezTo>
                    <a:close/>
                    <a:moveTo>
                      <a:pt x="48506" y="93120"/>
                    </a:moveTo>
                    <a:cubicBezTo>
                      <a:pt x="52029" y="98078"/>
                      <a:pt x="55911" y="103134"/>
                      <a:pt x="60053" y="108190"/>
                    </a:cubicBezTo>
                    <a:cubicBezTo>
                      <a:pt x="60543" y="113801"/>
                      <a:pt x="62011" y="119150"/>
                      <a:pt x="64327" y="124043"/>
                    </a:cubicBezTo>
                    <a:cubicBezTo>
                      <a:pt x="63217" y="130535"/>
                      <a:pt x="62369" y="136896"/>
                      <a:pt x="61750" y="143028"/>
                    </a:cubicBezTo>
                    <a:cubicBezTo>
                      <a:pt x="56880" y="143393"/>
                      <a:pt x="52203" y="143577"/>
                      <a:pt x="47776" y="143577"/>
                    </a:cubicBezTo>
                    <a:cubicBezTo>
                      <a:pt x="41915" y="143577"/>
                      <a:pt x="36492" y="143255"/>
                      <a:pt x="31641" y="142604"/>
                    </a:cubicBezTo>
                    <a:cubicBezTo>
                      <a:pt x="18072" y="140777"/>
                      <a:pt x="9721" y="136569"/>
                      <a:pt x="8188" y="130730"/>
                    </a:cubicBezTo>
                    <a:cubicBezTo>
                      <a:pt x="6622" y="124924"/>
                      <a:pt x="11743" y="117095"/>
                      <a:pt x="22573" y="108679"/>
                    </a:cubicBezTo>
                    <a:cubicBezTo>
                      <a:pt x="29391" y="103395"/>
                      <a:pt x="38231" y="98111"/>
                      <a:pt x="48506" y="93120"/>
                    </a:cubicBezTo>
                    <a:close/>
                    <a:moveTo>
                      <a:pt x="106113" y="64219"/>
                    </a:moveTo>
                    <a:cubicBezTo>
                      <a:pt x="128229" y="64219"/>
                      <a:pt x="146202" y="82192"/>
                      <a:pt x="146202" y="104308"/>
                    </a:cubicBezTo>
                    <a:cubicBezTo>
                      <a:pt x="146202" y="126425"/>
                      <a:pt x="128229" y="144398"/>
                      <a:pt x="106113" y="144398"/>
                    </a:cubicBezTo>
                    <a:cubicBezTo>
                      <a:pt x="83996" y="144398"/>
                      <a:pt x="66023" y="126425"/>
                      <a:pt x="66023" y="104308"/>
                    </a:cubicBezTo>
                    <a:cubicBezTo>
                      <a:pt x="66023" y="82192"/>
                      <a:pt x="83996" y="64219"/>
                      <a:pt x="106113" y="64219"/>
                    </a:cubicBezTo>
                    <a:close/>
                    <a:moveTo>
                      <a:pt x="175789" y="136700"/>
                    </a:moveTo>
                    <a:cubicBezTo>
                      <a:pt x="179866" y="136700"/>
                      <a:pt x="183193" y="140027"/>
                      <a:pt x="183193" y="144105"/>
                    </a:cubicBezTo>
                    <a:cubicBezTo>
                      <a:pt x="183193" y="148215"/>
                      <a:pt x="179866" y="151542"/>
                      <a:pt x="175789" y="151542"/>
                    </a:cubicBezTo>
                    <a:cubicBezTo>
                      <a:pt x="171711" y="151542"/>
                      <a:pt x="168384" y="148215"/>
                      <a:pt x="168384" y="144105"/>
                    </a:cubicBezTo>
                    <a:cubicBezTo>
                      <a:pt x="168384" y="140027"/>
                      <a:pt x="171711" y="136700"/>
                      <a:pt x="175789" y="136700"/>
                    </a:cubicBezTo>
                    <a:close/>
                    <a:moveTo>
                      <a:pt x="123956" y="146942"/>
                    </a:moveTo>
                    <a:lnTo>
                      <a:pt x="123956" y="146942"/>
                    </a:lnTo>
                    <a:cubicBezTo>
                      <a:pt x="122651" y="150139"/>
                      <a:pt x="121313" y="153271"/>
                      <a:pt x="119943" y="156304"/>
                    </a:cubicBezTo>
                    <a:cubicBezTo>
                      <a:pt x="117236" y="154380"/>
                      <a:pt x="114528" y="152325"/>
                      <a:pt x="111788" y="150172"/>
                    </a:cubicBezTo>
                    <a:cubicBezTo>
                      <a:pt x="116029" y="149650"/>
                      <a:pt x="120139" y="148541"/>
                      <a:pt x="123956" y="146942"/>
                    </a:cubicBezTo>
                    <a:close/>
                    <a:moveTo>
                      <a:pt x="161664" y="123260"/>
                    </a:moveTo>
                    <a:cubicBezTo>
                      <a:pt x="163948" y="126588"/>
                      <a:pt x="166035" y="129882"/>
                      <a:pt x="167927" y="133112"/>
                    </a:cubicBezTo>
                    <a:cubicBezTo>
                      <a:pt x="164502" y="135558"/>
                      <a:pt x="162251" y="139570"/>
                      <a:pt x="162251" y="144105"/>
                    </a:cubicBezTo>
                    <a:cubicBezTo>
                      <a:pt x="162251" y="151575"/>
                      <a:pt x="168319" y="157642"/>
                      <a:pt x="175789" y="157642"/>
                    </a:cubicBezTo>
                    <a:cubicBezTo>
                      <a:pt x="176865" y="157642"/>
                      <a:pt x="177909" y="157511"/>
                      <a:pt x="178920" y="157283"/>
                    </a:cubicBezTo>
                    <a:lnTo>
                      <a:pt x="178920" y="157283"/>
                    </a:lnTo>
                    <a:cubicBezTo>
                      <a:pt x="181367" y="165992"/>
                      <a:pt x="180943" y="172549"/>
                      <a:pt x="177648" y="175844"/>
                    </a:cubicBezTo>
                    <a:cubicBezTo>
                      <a:pt x="175725" y="177767"/>
                      <a:pt x="172771" y="178725"/>
                      <a:pt x="168948" y="178725"/>
                    </a:cubicBezTo>
                    <a:cubicBezTo>
                      <a:pt x="164275" y="178725"/>
                      <a:pt x="158303" y="177294"/>
                      <a:pt x="151324" y="174441"/>
                    </a:cubicBezTo>
                    <a:cubicBezTo>
                      <a:pt x="143397" y="171212"/>
                      <a:pt x="134427" y="166221"/>
                      <a:pt x="125032" y="159860"/>
                    </a:cubicBezTo>
                    <a:cubicBezTo>
                      <a:pt x="127576" y="154347"/>
                      <a:pt x="130023" y="148476"/>
                      <a:pt x="132306" y="142376"/>
                    </a:cubicBezTo>
                    <a:cubicBezTo>
                      <a:pt x="136938" y="139179"/>
                      <a:pt x="140951" y="135134"/>
                      <a:pt x="144180" y="130502"/>
                    </a:cubicBezTo>
                    <a:cubicBezTo>
                      <a:pt x="150280" y="128219"/>
                      <a:pt x="156119" y="125772"/>
                      <a:pt x="161664" y="123260"/>
                    </a:cubicBezTo>
                    <a:close/>
                    <a:moveTo>
                      <a:pt x="64555" y="169222"/>
                    </a:moveTo>
                    <a:cubicBezTo>
                      <a:pt x="68632" y="169222"/>
                      <a:pt x="71960" y="172549"/>
                      <a:pt x="71960" y="176659"/>
                    </a:cubicBezTo>
                    <a:cubicBezTo>
                      <a:pt x="71960" y="180737"/>
                      <a:pt x="68632" y="184064"/>
                      <a:pt x="64555" y="184064"/>
                    </a:cubicBezTo>
                    <a:cubicBezTo>
                      <a:pt x="60445" y="184064"/>
                      <a:pt x="57118" y="180737"/>
                      <a:pt x="57118" y="176659"/>
                    </a:cubicBezTo>
                    <a:cubicBezTo>
                      <a:pt x="57118" y="172549"/>
                      <a:pt x="60445" y="169222"/>
                      <a:pt x="64555" y="169222"/>
                    </a:cubicBezTo>
                    <a:close/>
                    <a:moveTo>
                      <a:pt x="86378" y="146094"/>
                    </a:moveTo>
                    <a:cubicBezTo>
                      <a:pt x="91271" y="148410"/>
                      <a:pt x="96620" y="149911"/>
                      <a:pt x="102263" y="150368"/>
                    </a:cubicBezTo>
                    <a:cubicBezTo>
                      <a:pt x="107287" y="154510"/>
                      <a:pt x="112343" y="158392"/>
                      <a:pt x="117301" y="161948"/>
                    </a:cubicBezTo>
                    <a:cubicBezTo>
                      <a:pt x="112343" y="172190"/>
                      <a:pt x="107026" y="181063"/>
                      <a:pt x="101742" y="187848"/>
                    </a:cubicBezTo>
                    <a:cubicBezTo>
                      <a:pt x="94303" y="197420"/>
                      <a:pt x="87323" y="202532"/>
                      <a:pt x="81793" y="202532"/>
                    </a:cubicBezTo>
                    <a:cubicBezTo>
                      <a:pt x="81067" y="202532"/>
                      <a:pt x="80365" y="202444"/>
                      <a:pt x="79690" y="202266"/>
                    </a:cubicBezTo>
                    <a:cubicBezTo>
                      <a:pt x="76722" y="201483"/>
                      <a:pt x="72775" y="198482"/>
                      <a:pt x="69970" y="189055"/>
                    </a:cubicBezTo>
                    <a:cubicBezTo>
                      <a:pt x="74732" y="186967"/>
                      <a:pt x="78059" y="182172"/>
                      <a:pt x="78059" y="176659"/>
                    </a:cubicBezTo>
                    <a:cubicBezTo>
                      <a:pt x="78059" y="169972"/>
                      <a:pt x="73232" y="164427"/>
                      <a:pt x="66871" y="163318"/>
                    </a:cubicBezTo>
                    <a:cubicBezTo>
                      <a:pt x="66838" y="158686"/>
                      <a:pt x="67034" y="153793"/>
                      <a:pt x="67425" y="148671"/>
                    </a:cubicBezTo>
                    <a:cubicBezTo>
                      <a:pt x="73525" y="148052"/>
                      <a:pt x="79886" y="147203"/>
                      <a:pt x="86378" y="146094"/>
                    </a:cubicBezTo>
                    <a:close/>
                    <a:moveTo>
                      <a:pt x="130416" y="0"/>
                    </a:moveTo>
                    <a:cubicBezTo>
                      <a:pt x="122845" y="0"/>
                      <a:pt x="114359" y="5796"/>
                      <a:pt x="105656" y="17018"/>
                    </a:cubicBezTo>
                    <a:cubicBezTo>
                      <a:pt x="100274" y="23966"/>
                      <a:pt x="94891" y="32903"/>
                      <a:pt x="89835" y="43179"/>
                    </a:cubicBezTo>
                    <a:cubicBezTo>
                      <a:pt x="83507" y="38938"/>
                      <a:pt x="77374" y="35285"/>
                      <a:pt x="71568" y="32349"/>
                    </a:cubicBezTo>
                    <a:cubicBezTo>
                      <a:pt x="71127" y="32128"/>
                      <a:pt x="70654" y="32023"/>
                      <a:pt x="70188" y="32023"/>
                    </a:cubicBezTo>
                    <a:cubicBezTo>
                      <a:pt x="69070" y="32023"/>
                      <a:pt x="67988" y="32627"/>
                      <a:pt x="67458" y="33686"/>
                    </a:cubicBezTo>
                    <a:cubicBezTo>
                      <a:pt x="66708" y="35219"/>
                      <a:pt x="67295" y="37046"/>
                      <a:pt x="68795" y="37796"/>
                    </a:cubicBezTo>
                    <a:cubicBezTo>
                      <a:pt x="74634" y="40765"/>
                      <a:pt x="80832" y="44451"/>
                      <a:pt x="87193" y="48757"/>
                    </a:cubicBezTo>
                    <a:cubicBezTo>
                      <a:pt x="84649" y="54302"/>
                      <a:pt x="82202" y="60174"/>
                      <a:pt x="79919" y="66274"/>
                    </a:cubicBezTo>
                    <a:cubicBezTo>
                      <a:pt x="75287" y="69470"/>
                      <a:pt x="71275" y="73483"/>
                      <a:pt x="68045" y="78147"/>
                    </a:cubicBezTo>
                    <a:cubicBezTo>
                      <a:pt x="61945" y="80431"/>
                      <a:pt x="56074" y="82844"/>
                      <a:pt x="50561" y="85389"/>
                    </a:cubicBezTo>
                    <a:cubicBezTo>
                      <a:pt x="46973" y="80072"/>
                      <a:pt x="43809" y="74885"/>
                      <a:pt x="41134" y="69960"/>
                    </a:cubicBezTo>
                    <a:cubicBezTo>
                      <a:pt x="43906" y="67481"/>
                      <a:pt x="45668" y="63860"/>
                      <a:pt x="45668" y="59880"/>
                    </a:cubicBezTo>
                    <a:cubicBezTo>
                      <a:pt x="45668" y="52410"/>
                      <a:pt x="39601" y="46343"/>
                      <a:pt x="32163" y="46343"/>
                    </a:cubicBezTo>
                    <a:cubicBezTo>
                      <a:pt x="31380" y="41515"/>
                      <a:pt x="31413" y="35970"/>
                      <a:pt x="34577" y="32806"/>
                    </a:cubicBezTo>
                    <a:cubicBezTo>
                      <a:pt x="36494" y="30888"/>
                      <a:pt x="39468" y="29934"/>
                      <a:pt x="43313" y="29934"/>
                    </a:cubicBezTo>
                    <a:cubicBezTo>
                      <a:pt x="47320" y="29934"/>
                      <a:pt x="52273" y="30970"/>
                      <a:pt x="57966" y="33034"/>
                    </a:cubicBezTo>
                    <a:cubicBezTo>
                      <a:pt x="58318" y="33163"/>
                      <a:pt x="58677" y="33225"/>
                      <a:pt x="59029" y="33225"/>
                    </a:cubicBezTo>
                    <a:cubicBezTo>
                      <a:pt x="60271" y="33225"/>
                      <a:pt x="61422" y="32460"/>
                      <a:pt x="61880" y="31240"/>
                    </a:cubicBezTo>
                    <a:cubicBezTo>
                      <a:pt x="62467" y="29641"/>
                      <a:pt x="61652" y="27880"/>
                      <a:pt x="60053" y="27293"/>
                    </a:cubicBezTo>
                    <a:cubicBezTo>
                      <a:pt x="53686" y="24979"/>
                      <a:pt x="48062" y="23822"/>
                      <a:pt x="43286" y="23822"/>
                    </a:cubicBezTo>
                    <a:cubicBezTo>
                      <a:pt x="37760" y="23822"/>
                      <a:pt x="33368" y="25370"/>
                      <a:pt x="30271" y="28467"/>
                    </a:cubicBezTo>
                    <a:cubicBezTo>
                      <a:pt x="26063" y="32675"/>
                      <a:pt x="24693" y="39134"/>
                      <a:pt x="26194" y="47713"/>
                    </a:cubicBezTo>
                    <a:cubicBezTo>
                      <a:pt x="21692" y="49898"/>
                      <a:pt x="18593" y="54530"/>
                      <a:pt x="18593" y="59880"/>
                    </a:cubicBezTo>
                    <a:cubicBezTo>
                      <a:pt x="18593" y="67317"/>
                      <a:pt x="24661" y="73385"/>
                      <a:pt x="32131" y="73385"/>
                    </a:cubicBezTo>
                    <a:cubicBezTo>
                      <a:pt x="33403" y="73385"/>
                      <a:pt x="34610" y="73222"/>
                      <a:pt x="35784" y="72895"/>
                    </a:cubicBezTo>
                    <a:cubicBezTo>
                      <a:pt x="38394" y="77756"/>
                      <a:pt x="41493" y="82844"/>
                      <a:pt x="44983" y="88031"/>
                    </a:cubicBezTo>
                    <a:cubicBezTo>
                      <a:pt x="35327" y="92761"/>
                      <a:pt x="25900" y="98372"/>
                      <a:pt x="18822" y="103852"/>
                    </a:cubicBezTo>
                    <a:cubicBezTo>
                      <a:pt x="5741" y="113996"/>
                      <a:pt x="0" y="123848"/>
                      <a:pt x="2251" y="132296"/>
                    </a:cubicBezTo>
                    <a:cubicBezTo>
                      <a:pt x="4534" y="140810"/>
                      <a:pt x="14418" y="146453"/>
                      <a:pt x="30826" y="148639"/>
                    </a:cubicBezTo>
                    <a:cubicBezTo>
                      <a:pt x="36076" y="149346"/>
                      <a:pt x="41996" y="149660"/>
                      <a:pt x="47966" y="149660"/>
                    </a:cubicBezTo>
                    <a:cubicBezTo>
                      <a:pt x="52456" y="149660"/>
                      <a:pt x="56976" y="149483"/>
                      <a:pt x="61260" y="149161"/>
                    </a:cubicBezTo>
                    <a:lnTo>
                      <a:pt x="61260" y="149161"/>
                    </a:lnTo>
                    <a:cubicBezTo>
                      <a:pt x="60901" y="154217"/>
                      <a:pt x="60738" y="159077"/>
                      <a:pt x="60738" y="163676"/>
                    </a:cubicBezTo>
                    <a:cubicBezTo>
                      <a:pt x="55128" y="165307"/>
                      <a:pt x="51018" y="170494"/>
                      <a:pt x="51018" y="176659"/>
                    </a:cubicBezTo>
                    <a:cubicBezTo>
                      <a:pt x="51018" y="183901"/>
                      <a:pt x="56759" y="189838"/>
                      <a:pt x="63935" y="190164"/>
                    </a:cubicBezTo>
                    <a:cubicBezTo>
                      <a:pt x="67556" y="202820"/>
                      <a:pt x="73558" y="206963"/>
                      <a:pt x="78125" y="208170"/>
                    </a:cubicBezTo>
                    <a:cubicBezTo>
                      <a:pt x="79626" y="208571"/>
                      <a:pt x="81091" y="208766"/>
                      <a:pt x="82529" y="208766"/>
                    </a:cubicBezTo>
                    <a:cubicBezTo>
                      <a:pt x="90904" y="208766"/>
                      <a:pt x="98356" y="202178"/>
                      <a:pt x="106569" y="191599"/>
                    </a:cubicBezTo>
                    <a:cubicBezTo>
                      <a:pt x="111952" y="184684"/>
                      <a:pt x="117334" y="175746"/>
                      <a:pt x="122390" y="165438"/>
                    </a:cubicBezTo>
                    <a:cubicBezTo>
                      <a:pt x="131850" y="171799"/>
                      <a:pt x="140951" y="176822"/>
                      <a:pt x="149040" y="180117"/>
                    </a:cubicBezTo>
                    <a:cubicBezTo>
                      <a:pt x="155731" y="182837"/>
                      <a:pt x="162712" y="185123"/>
                      <a:pt x="169009" y="185123"/>
                    </a:cubicBezTo>
                    <a:cubicBezTo>
                      <a:pt x="173886" y="185123"/>
                      <a:pt x="178352" y="183752"/>
                      <a:pt x="181954" y="180150"/>
                    </a:cubicBezTo>
                    <a:cubicBezTo>
                      <a:pt x="188347" y="173789"/>
                      <a:pt x="187042" y="163057"/>
                      <a:pt x="184498" y="154478"/>
                    </a:cubicBezTo>
                    <a:cubicBezTo>
                      <a:pt x="187434" y="151999"/>
                      <a:pt x="189326" y="148247"/>
                      <a:pt x="189326" y="144105"/>
                    </a:cubicBezTo>
                    <a:cubicBezTo>
                      <a:pt x="189326" y="136534"/>
                      <a:pt x="183084" y="130585"/>
                      <a:pt x="175814" y="130585"/>
                    </a:cubicBezTo>
                    <a:cubicBezTo>
                      <a:pt x="175097" y="130585"/>
                      <a:pt x="174369" y="130643"/>
                      <a:pt x="173636" y="130763"/>
                    </a:cubicBezTo>
                    <a:cubicBezTo>
                      <a:pt x="171711" y="127403"/>
                      <a:pt x="169558" y="124011"/>
                      <a:pt x="167275" y="120586"/>
                    </a:cubicBezTo>
                    <a:cubicBezTo>
                      <a:pt x="173342" y="117617"/>
                      <a:pt x="178953" y="114518"/>
                      <a:pt x="183944" y="111354"/>
                    </a:cubicBezTo>
                    <a:cubicBezTo>
                      <a:pt x="185379" y="110473"/>
                      <a:pt x="185803" y="108582"/>
                      <a:pt x="184890" y="107146"/>
                    </a:cubicBezTo>
                    <a:cubicBezTo>
                      <a:pt x="184323" y="106223"/>
                      <a:pt x="183339" y="105719"/>
                      <a:pt x="182327" y="105719"/>
                    </a:cubicBezTo>
                    <a:cubicBezTo>
                      <a:pt x="181765" y="105719"/>
                      <a:pt x="181194" y="105874"/>
                      <a:pt x="180682" y="106200"/>
                    </a:cubicBezTo>
                    <a:cubicBezTo>
                      <a:pt x="175658" y="109364"/>
                      <a:pt x="169950" y="112496"/>
                      <a:pt x="163752" y="115497"/>
                    </a:cubicBezTo>
                    <a:cubicBezTo>
                      <a:pt x="160229" y="110571"/>
                      <a:pt x="156347" y="105548"/>
                      <a:pt x="152172" y="100459"/>
                    </a:cubicBezTo>
                    <a:cubicBezTo>
                      <a:pt x="151683" y="94816"/>
                      <a:pt x="150215" y="89466"/>
                      <a:pt x="147899" y="84606"/>
                    </a:cubicBezTo>
                    <a:cubicBezTo>
                      <a:pt x="149008" y="78082"/>
                      <a:pt x="149856" y="71721"/>
                      <a:pt x="150476" y="65621"/>
                    </a:cubicBezTo>
                    <a:cubicBezTo>
                      <a:pt x="155346" y="65256"/>
                      <a:pt x="160022" y="65073"/>
                      <a:pt x="164449" y="65073"/>
                    </a:cubicBezTo>
                    <a:cubicBezTo>
                      <a:pt x="170310" y="65073"/>
                      <a:pt x="175733" y="65395"/>
                      <a:pt x="180584" y="66045"/>
                    </a:cubicBezTo>
                    <a:cubicBezTo>
                      <a:pt x="194154" y="67872"/>
                      <a:pt x="202504" y="72080"/>
                      <a:pt x="204037" y="77886"/>
                    </a:cubicBezTo>
                    <a:cubicBezTo>
                      <a:pt x="205603" y="83693"/>
                      <a:pt x="200482" y="91554"/>
                      <a:pt x="189652" y="99937"/>
                    </a:cubicBezTo>
                    <a:cubicBezTo>
                      <a:pt x="188315" y="100981"/>
                      <a:pt x="188086" y="102906"/>
                      <a:pt x="189098" y="104243"/>
                    </a:cubicBezTo>
                    <a:cubicBezTo>
                      <a:pt x="189701" y="105017"/>
                      <a:pt x="190599" y="105419"/>
                      <a:pt x="191508" y="105419"/>
                    </a:cubicBezTo>
                    <a:cubicBezTo>
                      <a:pt x="192171" y="105419"/>
                      <a:pt x="192839" y="105205"/>
                      <a:pt x="193403" y="104765"/>
                    </a:cubicBezTo>
                    <a:cubicBezTo>
                      <a:pt x="206484" y="94620"/>
                      <a:pt x="212225" y="84769"/>
                      <a:pt x="209974" y="76320"/>
                    </a:cubicBezTo>
                    <a:cubicBezTo>
                      <a:pt x="207691" y="67839"/>
                      <a:pt x="197807" y="62196"/>
                      <a:pt x="181399" y="59978"/>
                    </a:cubicBezTo>
                    <a:cubicBezTo>
                      <a:pt x="176288" y="59305"/>
                      <a:pt x="170587" y="58972"/>
                      <a:pt x="164438" y="58972"/>
                    </a:cubicBezTo>
                    <a:cubicBezTo>
                      <a:pt x="160149" y="58972"/>
                      <a:pt x="155643" y="59134"/>
                      <a:pt x="150965" y="59456"/>
                    </a:cubicBezTo>
                    <a:cubicBezTo>
                      <a:pt x="151454" y="52769"/>
                      <a:pt x="151585" y="46441"/>
                      <a:pt x="151389" y="40602"/>
                    </a:cubicBezTo>
                    <a:cubicBezTo>
                      <a:pt x="156575" y="38710"/>
                      <a:pt x="160327" y="33719"/>
                      <a:pt x="160327" y="27880"/>
                    </a:cubicBezTo>
                    <a:cubicBezTo>
                      <a:pt x="160327" y="20443"/>
                      <a:pt x="154325" y="14408"/>
                      <a:pt x="146920" y="14343"/>
                    </a:cubicBezTo>
                    <a:cubicBezTo>
                      <a:pt x="143952" y="6612"/>
                      <a:pt x="139678" y="1947"/>
                      <a:pt x="134100" y="479"/>
                    </a:cubicBezTo>
                    <a:cubicBezTo>
                      <a:pt x="132900" y="159"/>
                      <a:pt x="131670" y="0"/>
                      <a:pt x="1304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40" name="Google Shape;1040;p47"/>
          <p:cNvGrpSpPr/>
          <p:nvPr/>
        </p:nvGrpSpPr>
        <p:grpSpPr>
          <a:xfrm>
            <a:off x="3591138" y="3396524"/>
            <a:ext cx="1626191" cy="1626191"/>
            <a:chOff x="2999325" y="2778819"/>
            <a:chExt cx="1917000" cy="1917000"/>
          </a:xfrm>
        </p:grpSpPr>
        <p:sp>
          <p:nvSpPr>
            <p:cNvPr id="1041" name="Google Shape;1041;p47"/>
            <p:cNvSpPr/>
            <p:nvPr/>
          </p:nvSpPr>
          <p:spPr>
            <a:xfrm>
              <a:off x="2999325" y="2778819"/>
              <a:ext cx="1917000" cy="19170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2" name="Google Shape;1042;p47"/>
            <p:cNvGrpSpPr/>
            <p:nvPr/>
          </p:nvGrpSpPr>
          <p:grpSpPr>
            <a:xfrm>
              <a:off x="3220635" y="2981225"/>
              <a:ext cx="1474386" cy="1466595"/>
              <a:chOff x="1190625" y="238125"/>
              <a:chExt cx="5246925" cy="5219200"/>
            </a:xfrm>
          </p:grpSpPr>
          <p:sp>
            <p:nvSpPr>
              <p:cNvPr id="1043" name="Google Shape;1043;p47"/>
              <p:cNvSpPr/>
              <p:nvPr/>
            </p:nvSpPr>
            <p:spPr>
              <a:xfrm>
                <a:off x="1267275" y="314775"/>
                <a:ext cx="5065875" cy="50658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202635" extrusionOk="0">
                    <a:moveTo>
                      <a:pt x="101318" y="0"/>
                    </a:moveTo>
                    <a:cubicBezTo>
                      <a:pt x="45342" y="0"/>
                      <a:pt x="0" y="45342"/>
                      <a:pt x="0" y="101318"/>
                    </a:cubicBezTo>
                    <a:cubicBezTo>
                      <a:pt x="0" y="157293"/>
                      <a:pt x="45342" y="202635"/>
                      <a:pt x="101318" y="202635"/>
                    </a:cubicBezTo>
                    <a:cubicBezTo>
                      <a:pt x="157293" y="202635"/>
                      <a:pt x="202635" y="157293"/>
                      <a:pt x="202635" y="101318"/>
                    </a:cubicBezTo>
                    <a:cubicBezTo>
                      <a:pt x="202635" y="45342"/>
                      <a:pt x="157293" y="0"/>
                      <a:pt x="1013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47"/>
              <p:cNvSpPr/>
              <p:nvPr/>
            </p:nvSpPr>
            <p:spPr>
              <a:xfrm>
                <a:off x="2962675" y="773075"/>
                <a:ext cx="1675075" cy="2098300"/>
              </a:xfrm>
              <a:custGeom>
                <a:avLst/>
                <a:gdLst/>
                <a:ahLst/>
                <a:cxnLst/>
                <a:rect l="l" t="t" r="r" b="b"/>
                <a:pathLst>
                  <a:path w="67003" h="83932" extrusionOk="0">
                    <a:moveTo>
                      <a:pt x="33502" y="1"/>
                    </a:moveTo>
                    <a:cubicBezTo>
                      <a:pt x="21595" y="1"/>
                      <a:pt x="10244" y="2545"/>
                      <a:pt x="1" y="7079"/>
                    </a:cubicBezTo>
                    <a:lnTo>
                      <a:pt x="20062" y="83932"/>
                    </a:lnTo>
                    <a:lnTo>
                      <a:pt x="31871" y="83932"/>
                    </a:lnTo>
                    <a:lnTo>
                      <a:pt x="39406" y="70884"/>
                    </a:lnTo>
                    <a:lnTo>
                      <a:pt x="49616" y="73689"/>
                    </a:lnTo>
                    <a:lnTo>
                      <a:pt x="67002" y="7079"/>
                    </a:lnTo>
                    <a:cubicBezTo>
                      <a:pt x="56760" y="2545"/>
                      <a:pt x="45408" y="1"/>
                      <a:pt x="33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47"/>
              <p:cNvSpPr/>
              <p:nvPr/>
            </p:nvSpPr>
            <p:spPr>
              <a:xfrm>
                <a:off x="3759425" y="2545150"/>
                <a:ext cx="443650" cy="326225"/>
              </a:xfrm>
              <a:custGeom>
                <a:avLst/>
                <a:gdLst/>
                <a:ahLst/>
                <a:cxnLst/>
                <a:rect l="l" t="t" r="r" b="b"/>
                <a:pathLst>
                  <a:path w="17746" h="13049" fill="none" extrusionOk="0">
                    <a:moveTo>
                      <a:pt x="7536" y="1"/>
                    </a:moveTo>
                    <a:lnTo>
                      <a:pt x="17746" y="2806"/>
                    </a:lnTo>
                    <a:lnTo>
                      <a:pt x="15071" y="13049"/>
                    </a:lnTo>
                    <a:lnTo>
                      <a:pt x="1" y="13049"/>
                    </a:lnTo>
                    <a:close/>
                  </a:path>
                </a:pathLst>
              </a:custGeom>
              <a:noFill/>
              <a:ln w="1533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Google Shape;1046;p47"/>
              <p:cNvSpPr/>
              <p:nvPr/>
            </p:nvSpPr>
            <p:spPr>
              <a:xfrm>
                <a:off x="3611825" y="2545150"/>
                <a:ext cx="2250800" cy="1976800"/>
              </a:xfrm>
              <a:custGeom>
                <a:avLst/>
                <a:gdLst/>
                <a:ahLst/>
                <a:cxnLst/>
                <a:rect l="l" t="t" r="r" b="b"/>
                <a:pathLst>
                  <a:path w="90032" h="79072" extrusionOk="0">
                    <a:moveTo>
                      <a:pt x="13440" y="1"/>
                    </a:moveTo>
                    <a:lnTo>
                      <a:pt x="0" y="23259"/>
                    </a:lnTo>
                    <a:lnTo>
                      <a:pt x="56498" y="79071"/>
                    </a:lnTo>
                    <a:cubicBezTo>
                      <a:pt x="74830" y="65599"/>
                      <a:pt x="87487" y="44820"/>
                      <a:pt x="90031" y="21040"/>
                    </a:cubicBezTo>
                    <a:lnTo>
                      <a:pt x="1344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Google Shape;1047;p47"/>
              <p:cNvSpPr/>
              <p:nvPr/>
            </p:nvSpPr>
            <p:spPr>
              <a:xfrm>
                <a:off x="1737800" y="2615275"/>
                <a:ext cx="2062425" cy="1906675"/>
              </a:xfrm>
              <a:custGeom>
                <a:avLst/>
                <a:gdLst/>
                <a:ahLst/>
                <a:cxnLst/>
                <a:rect l="l" t="t" r="r" b="b"/>
                <a:pathLst>
                  <a:path w="82497" h="76267" extrusionOk="0">
                    <a:moveTo>
                      <a:pt x="66382" y="1"/>
                    </a:moveTo>
                    <a:lnTo>
                      <a:pt x="1" y="18235"/>
                    </a:lnTo>
                    <a:cubicBezTo>
                      <a:pt x="2545" y="42015"/>
                      <a:pt x="15202" y="62794"/>
                      <a:pt x="33534" y="76266"/>
                    </a:cubicBezTo>
                    <a:lnTo>
                      <a:pt x="82497" y="27891"/>
                    </a:lnTo>
                    <a:lnTo>
                      <a:pt x="74961" y="20454"/>
                    </a:lnTo>
                    <a:lnTo>
                      <a:pt x="80866" y="10244"/>
                    </a:lnTo>
                    <a:lnTo>
                      <a:pt x="69057" y="10244"/>
                    </a:lnTo>
                    <a:lnTo>
                      <a:pt x="663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47"/>
              <p:cNvSpPr/>
              <p:nvPr/>
            </p:nvSpPr>
            <p:spPr>
              <a:xfrm>
                <a:off x="3397350" y="2545150"/>
                <a:ext cx="591250" cy="767400"/>
              </a:xfrm>
              <a:custGeom>
                <a:avLst/>
                <a:gdLst/>
                <a:ahLst/>
                <a:cxnLst/>
                <a:rect l="l" t="t" r="r" b="b"/>
                <a:pathLst>
                  <a:path w="23650" h="30696" fill="none" extrusionOk="0">
                    <a:moveTo>
                      <a:pt x="23650" y="23259"/>
                    </a:moveTo>
                    <a:lnTo>
                      <a:pt x="16115" y="30696"/>
                    </a:lnTo>
                    <a:lnTo>
                      <a:pt x="8579" y="23259"/>
                    </a:lnTo>
                    <a:lnTo>
                      <a:pt x="14484" y="13049"/>
                    </a:lnTo>
                    <a:lnTo>
                      <a:pt x="2675" y="13049"/>
                    </a:lnTo>
                    <a:lnTo>
                      <a:pt x="0" y="2806"/>
                    </a:lnTo>
                    <a:lnTo>
                      <a:pt x="10210" y="1"/>
                    </a:lnTo>
                    <a:close/>
                  </a:path>
                </a:pathLst>
              </a:custGeom>
              <a:noFill/>
              <a:ln w="153325" cap="rnd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47"/>
              <p:cNvSpPr/>
              <p:nvPr/>
            </p:nvSpPr>
            <p:spPr>
              <a:xfrm>
                <a:off x="3127425" y="2174925"/>
                <a:ext cx="1345575" cy="1345575"/>
              </a:xfrm>
              <a:custGeom>
                <a:avLst/>
                <a:gdLst/>
                <a:ahLst/>
                <a:cxnLst/>
                <a:rect l="l" t="t" r="r" b="b"/>
                <a:pathLst>
                  <a:path w="53823" h="53823" extrusionOk="0">
                    <a:moveTo>
                      <a:pt x="26912" y="0"/>
                    </a:moveTo>
                    <a:cubicBezTo>
                      <a:pt x="12037" y="0"/>
                      <a:pt x="0" y="12037"/>
                      <a:pt x="0" y="26912"/>
                    </a:cubicBezTo>
                    <a:cubicBezTo>
                      <a:pt x="0" y="41786"/>
                      <a:pt x="12037" y="53823"/>
                      <a:pt x="26912" y="53823"/>
                    </a:cubicBezTo>
                    <a:cubicBezTo>
                      <a:pt x="41786" y="53823"/>
                      <a:pt x="53823" y="41786"/>
                      <a:pt x="53823" y="26912"/>
                    </a:cubicBezTo>
                    <a:cubicBezTo>
                      <a:pt x="53823" y="12037"/>
                      <a:pt x="41786" y="0"/>
                      <a:pt x="269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47"/>
              <p:cNvSpPr/>
              <p:nvPr/>
            </p:nvSpPr>
            <p:spPr>
              <a:xfrm>
                <a:off x="3050750" y="2098250"/>
                <a:ext cx="1498925" cy="1498925"/>
              </a:xfrm>
              <a:custGeom>
                <a:avLst/>
                <a:gdLst/>
                <a:ahLst/>
                <a:cxnLst/>
                <a:rect l="l" t="t" r="r" b="b"/>
                <a:pathLst>
                  <a:path w="59957" h="59957" extrusionOk="0">
                    <a:moveTo>
                      <a:pt x="29979" y="6133"/>
                    </a:moveTo>
                    <a:cubicBezTo>
                      <a:pt x="43124" y="6133"/>
                      <a:pt x="53824" y="16833"/>
                      <a:pt x="53824" y="29979"/>
                    </a:cubicBezTo>
                    <a:cubicBezTo>
                      <a:pt x="53824" y="43124"/>
                      <a:pt x="43124" y="53824"/>
                      <a:pt x="29979" y="53824"/>
                    </a:cubicBezTo>
                    <a:cubicBezTo>
                      <a:pt x="16833" y="53824"/>
                      <a:pt x="6133" y="43124"/>
                      <a:pt x="6133" y="29979"/>
                    </a:cubicBezTo>
                    <a:cubicBezTo>
                      <a:pt x="6133" y="16833"/>
                      <a:pt x="16833" y="6133"/>
                      <a:pt x="29979" y="6133"/>
                    </a:cubicBezTo>
                    <a:close/>
                    <a:moveTo>
                      <a:pt x="29979" y="1"/>
                    </a:moveTo>
                    <a:cubicBezTo>
                      <a:pt x="13440" y="1"/>
                      <a:pt x="1" y="13440"/>
                      <a:pt x="1" y="29979"/>
                    </a:cubicBezTo>
                    <a:cubicBezTo>
                      <a:pt x="1" y="46517"/>
                      <a:pt x="13440" y="59956"/>
                      <a:pt x="29979" y="59956"/>
                    </a:cubicBezTo>
                    <a:cubicBezTo>
                      <a:pt x="46517" y="59956"/>
                      <a:pt x="59956" y="46517"/>
                      <a:pt x="59956" y="29979"/>
                    </a:cubicBezTo>
                    <a:cubicBezTo>
                      <a:pt x="59956" y="13440"/>
                      <a:pt x="46517" y="1"/>
                      <a:pt x="29979" y="1"/>
                    </a:cubicBezTo>
                    <a:close/>
                  </a:path>
                </a:pathLst>
              </a:custGeom>
              <a:solidFill>
                <a:srgbClr val="FEDF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47"/>
              <p:cNvSpPr/>
              <p:nvPr/>
            </p:nvSpPr>
            <p:spPr>
              <a:xfrm>
                <a:off x="4068500" y="3222225"/>
                <a:ext cx="2369050" cy="2158225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29" extrusionOk="0">
                    <a:moveTo>
                      <a:pt x="47393" y="0"/>
                    </a:moveTo>
                    <a:cubicBezTo>
                      <a:pt x="36347" y="0"/>
                      <a:pt x="25297" y="4216"/>
                      <a:pt x="16865" y="12649"/>
                    </a:cubicBezTo>
                    <a:cubicBezTo>
                      <a:pt x="1" y="29513"/>
                      <a:pt x="1" y="56849"/>
                      <a:pt x="16865" y="73680"/>
                    </a:cubicBezTo>
                    <a:cubicBezTo>
                      <a:pt x="25297" y="82113"/>
                      <a:pt x="36347" y="86329"/>
                      <a:pt x="47393" y="86329"/>
                    </a:cubicBezTo>
                    <a:cubicBezTo>
                      <a:pt x="58439" y="86329"/>
                      <a:pt x="69481" y="82113"/>
                      <a:pt x="77897" y="73680"/>
                    </a:cubicBezTo>
                    <a:cubicBezTo>
                      <a:pt x="94761" y="56849"/>
                      <a:pt x="94761" y="29513"/>
                      <a:pt x="77897" y="12649"/>
                    </a:cubicBezTo>
                    <a:cubicBezTo>
                      <a:pt x="69481" y="4216"/>
                      <a:pt x="58439" y="0"/>
                      <a:pt x="47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47"/>
              <p:cNvSpPr/>
              <p:nvPr/>
            </p:nvSpPr>
            <p:spPr>
              <a:xfrm>
                <a:off x="4751075" y="3567775"/>
                <a:ext cx="1007150" cy="1467125"/>
              </a:xfrm>
              <a:custGeom>
                <a:avLst/>
                <a:gdLst/>
                <a:ahLst/>
                <a:cxnLst/>
                <a:rect l="l" t="t" r="r" b="b"/>
                <a:pathLst>
                  <a:path w="40286" h="58685" extrusionOk="0">
                    <a:moveTo>
                      <a:pt x="28053" y="1"/>
                    </a:moveTo>
                    <a:cubicBezTo>
                      <a:pt x="27205" y="34"/>
                      <a:pt x="26390" y="523"/>
                      <a:pt x="25672" y="1240"/>
                    </a:cubicBezTo>
                    <a:cubicBezTo>
                      <a:pt x="17713" y="8808"/>
                      <a:pt x="9721" y="16343"/>
                      <a:pt x="1729" y="23879"/>
                    </a:cubicBezTo>
                    <a:cubicBezTo>
                      <a:pt x="0" y="25542"/>
                      <a:pt x="229" y="28054"/>
                      <a:pt x="2284" y="29294"/>
                    </a:cubicBezTo>
                    <a:cubicBezTo>
                      <a:pt x="6687" y="31936"/>
                      <a:pt x="11156" y="34447"/>
                      <a:pt x="15625" y="36992"/>
                    </a:cubicBezTo>
                    <a:cubicBezTo>
                      <a:pt x="15886" y="37155"/>
                      <a:pt x="16017" y="37285"/>
                      <a:pt x="15854" y="37644"/>
                    </a:cubicBezTo>
                    <a:cubicBezTo>
                      <a:pt x="14418" y="41069"/>
                      <a:pt x="12983" y="44494"/>
                      <a:pt x="11548" y="47919"/>
                    </a:cubicBezTo>
                    <a:cubicBezTo>
                      <a:pt x="10667" y="50072"/>
                      <a:pt x="9754" y="52193"/>
                      <a:pt x="8938" y="54346"/>
                    </a:cubicBezTo>
                    <a:cubicBezTo>
                      <a:pt x="8318" y="55911"/>
                      <a:pt x="9036" y="57608"/>
                      <a:pt x="10537" y="58325"/>
                    </a:cubicBezTo>
                    <a:cubicBezTo>
                      <a:pt x="11016" y="58565"/>
                      <a:pt x="11492" y="58685"/>
                      <a:pt x="11964" y="58685"/>
                    </a:cubicBezTo>
                    <a:cubicBezTo>
                      <a:pt x="12843" y="58685"/>
                      <a:pt x="13712" y="58271"/>
                      <a:pt x="14581" y="57444"/>
                    </a:cubicBezTo>
                    <a:cubicBezTo>
                      <a:pt x="22541" y="49909"/>
                      <a:pt x="30533" y="42341"/>
                      <a:pt x="38492" y="34806"/>
                    </a:cubicBezTo>
                    <a:cubicBezTo>
                      <a:pt x="40286" y="33077"/>
                      <a:pt x="39960" y="30533"/>
                      <a:pt x="37774" y="29294"/>
                    </a:cubicBezTo>
                    <a:cubicBezTo>
                      <a:pt x="33403" y="26782"/>
                      <a:pt x="28999" y="24205"/>
                      <a:pt x="24596" y="21693"/>
                    </a:cubicBezTo>
                    <a:cubicBezTo>
                      <a:pt x="24335" y="21530"/>
                      <a:pt x="24237" y="21367"/>
                      <a:pt x="24367" y="21041"/>
                    </a:cubicBezTo>
                    <a:cubicBezTo>
                      <a:pt x="26716" y="15495"/>
                      <a:pt x="29130" y="9950"/>
                      <a:pt x="31315" y="4339"/>
                    </a:cubicBezTo>
                    <a:cubicBezTo>
                      <a:pt x="32131" y="2219"/>
                      <a:pt x="30500" y="1"/>
                      <a:pt x="28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47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04384" y="24465"/>
                    </a:moveTo>
                    <a:cubicBezTo>
                      <a:pt x="114724" y="24465"/>
                      <a:pt x="124771" y="26422"/>
                      <a:pt x="134263" y="30271"/>
                    </a:cubicBezTo>
                    <a:lnTo>
                      <a:pt x="121346" y="79690"/>
                    </a:lnTo>
                    <a:cubicBezTo>
                      <a:pt x="116518" y="76363"/>
                      <a:pt x="110679" y="74406"/>
                      <a:pt x="104384" y="74406"/>
                    </a:cubicBezTo>
                    <a:cubicBezTo>
                      <a:pt x="98088" y="74406"/>
                      <a:pt x="92249" y="76363"/>
                      <a:pt x="87421" y="79690"/>
                    </a:cubicBezTo>
                    <a:lnTo>
                      <a:pt x="74504" y="30271"/>
                    </a:lnTo>
                    <a:cubicBezTo>
                      <a:pt x="83996" y="26422"/>
                      <a:pt x="94043" y="24465"/>
                      <a:pt x="104384" y="24465"/>
                    </a:cubicBezTo>
                    <a:close/>
                    <a:moveTo>
                      <a:pt x="104384" y="80538"/>
                    </a:moveTo>
                    <a:cubicBezTo>
                      <a:pt x="117529" y="80538"/>
                      <a:pt x="128229" y="91238"/>
                      <a:pt x="128229" y="104384"/>
                    </a:cubicBezTo>
                    <a:cubicBezTo>
                      <a:pt x="128229" y="117529"/>
                      <a:pt x="117529" y="128229"/>
                      <a:pt x="104384" y="128229"/>
                    </a:cubicBezTo>
                    <a:cubicBezTo>
                      <a:pt x="91238" y="128229"/>
                      <a:pt x="80538" y="117529"/>
                      <a:pt x="80538" y="104384"/>
                    </a:cubicBezTo>
                    <a:cubicBezTo>
                      <a:pt x="80538" y="91238"/>
                      <a:pt x="91238" y="80538"/>
                      <a:pt x="104384" y="80538"/>
                    </a:cubicBezTo>
                    <a:close/>
                    <a:moveTo>
                      <a:pt x="134263" y="102035"/>
                    </a:moveTo>
                    <a:lnTo>
                      <a:pt x="183519" y="115572"/>
                    </a:lnTo>
                    <a:cubicBezTo>
                      <a:pt x="183258" y="117334"/>
                      <a:pt x="182965" y="119128"/>
                      <a:pt x="182573" y="120889"/>
                    </a:cubicBezTo>
                    <a:cubicBezTo>
                      <a:pt x="176506" y="117953"/>
                      <a:pt x="169721" y="116290"/>
                      <a:pt x="162545" y="116290"/>
                    </a:cubicBezTo>
                    <a:cubicBezTo>
                      <a:pt x="146202" y="116290"/>
                      <a:pt x="131817" y="124804"/>
                      <a:pt x="123597" y="137656"/>
                    </a:cubicBezTo>
                    <a:lnTo>
                      <a:pt x="117301" y="131425"/>
                    </a:lnTo>
                    <a:cubicBezTo>
                      <a:pt x="127381" y="126598"/>
                      <a:pt x="134361" y="116290"/>
                      <a:pt x="134361" y="104384"/>
                    </a:cubicBezTo>
                    <a:cubicBezTo>
                      <a:pt x="134361" y="103601"/>
                      <a:pt x="134329" y="102818"/>
                      <a:pt x="134263" y="102035"/>
                    </a:cubicBezTo>
                    <a:close/>
                    <a:moveTo>
                      <a:pt x="170635" y="136286"/>
                    </a:moveTo>
                    <a:cubicBezTo>
                      <a:pt x="170798" y="136318"/>
                      <a:pt x="170863" y="136384"/>
                      <a:pt x="170863" y="136416"/>
                    </a:cubicBezTo>
                    <a:cubicBezTo>
                      <a:pt x="168710" y="141994"/>
                      <a:pt x="166296" y="147572"/>
                      <a:pt x="163980" y="153052"/>
                    </a:cubicBezTo>
                    <a:cubicBezTo>
                      <a:pt x="163230" y="154781"/>
                      <a:pt x="163850" y="156575"/>
                      <a:pt x="165513" y="157521"/>
                    </a:cubicBezTo>
                    <a:cubicBezTo>
                      <a:pt x="169884" y="160066"/>
                      <a:pt x="174288" y="162610"/>
                      <a:pt x="178692" y="165122"/>
                    </a:cubicBezTo>
                    <a:cubicBezTo>
                      <a:pt x="179116" y="165383"/>
                      <a:pt x="179148" y="165448"/>
                      <a:pt x="178789" y="165774"/>
                    </a:cubicBezTo>
                    <a:cubicBezTo>
                      <a:pt x="170773" y="173367"/>
                      <a:pt x="154848" y="188771"/>
                      <a:pt x="154294" y="188771"/>
                    </a:cubicBezTo>
                    <a:cubicBezTo>
                      <a:pt x="154293" y="188771"/>
                      <a:pt x="154293" y="188771"/>
                      <a:pt x="154292" y="188771"/>
                    </a:cubicBezTo>
                    <a:cubicBezTo>
                      <a:pt x="154259" y="188739"/>
                      <a:pt x="154161" y="188706"/>
                      <a:pt x="154194" y="188608"/>
                    </a:cubicBezTo>
                    <a:cubicBezTo>
                      <a:pt x="156347" y="183128"/>
                      <a:pt x="158891" y="177191"/>
                      <a:pt x="161110" y="172005"/>
                    </a:cubicBezTo>
                    <a:cubicBezTo>
                      <a:pt x="161697" y="170569"/>
                      <a:pt x="161468" y="168645"/>
                      <a:pt x="159544" y="167536"/>
                    </a:cubicBezTo>
                    <a:cubicBezTo>
                      <a:pt x="155140" y="164991"/>
                      <a:pt x="150671" y="162512"/>
                      <a:pt x="146267" y="159870"/>
                    </a:cubicBezTo>
                    <a:cubicBezTo>
                      <a:pt x="145941" y="159674"/>
                      <a:pt x="145974" y="159576"/>
                      <a:pt x="146267" y="159283"/>
                    </a:cubicBezTo>
                    <a:cubicBezTo>
                      <a:pt x="151650" y="154194"/>
                      <a:pt x="168743" y="137558"/>
                      <a:pt x="170635" y="136286"/>
                    </a:cubicBezTo>
                    <a:close/>
                    <a:moveTo>
                      <a:pt x="170792" y="130182"/>
                    </a:moveTo>
                    <a:cubicBezTo>
                      <a:pt x="169107" y="130182"/>
                      <a:pt x="167377" y="130862"/>
                      <a:pt x="165970" y="132208"/>
                    </a:cubicBezTo>
                    <a:cubicBezTo>
                      <a:pt x="157945" y="139841"/>
                      <a:pt x="150019" y="147279"/>
                      <a:pt x="142060" y="154846"/>
                    </a:cubicBezTo>
                    <a:cubicBezTo>
                      <a:pt x="140526" y="156314"/>
                      <a:pt x="139744" y="158304"/>
                      <a:pt x="139972" y="160294"/>
                    </a:cubicBezTo>
                    <a:cubicBezTo>
                      <a:pt x="140168" y="162251"/>
                      <a:pt x="141342" y="164013"/>
                      <a:pt x="143103" y="165089"/>
                    </a:cubicBezTo>
                    <a:cubicBezTo>
                      <a:pt x="146920" y="167405"/>
                      <a:pt x="150769" y="169558"/>
                      <a:pt x="154586" y="171744"/>
                    </a:cubicBezTo>
                    <a:cubicBezTo>
                      <a:pt x="152628" y="176310"/>
                      <a:pt x="150345" y="181595"/>
                      <a:pt x="148486" y="186423"/>
                    </a:cubicBezTo>
                    <a:cubicBezTo>
                      <a:pt x="147311" y="189456"/>
                      <a:pt x="148649" y="192849"/>
                      <a:pt x="151617" y="194284"/>
                    </a:cubicBezTo>
                    <a:cubicBezTo>
                      <a:pt x="152506" y="194704"/>
                      <a:pt x="153442" y="194936"/>
                      <a:pt x="154394" y="194936"/>
                    </a:cubicBezTo>
                    <a:cubicBezTo>
                      <a:pt x="155958" y="194936"/>
                      <a:pt x="157566" y="194308"/>
                      <a:pt x="159087" y="192849"/>
                    </a:cubicBezTo>
                    <a:cubicBezTo>
                      <a:pt x="166851" y="185477"/>
                      <a:pt x="175201" y="177615"/>
                      <a:pt x="182997" y="170210"/>
                    </a:cubicBezTo>
                    <a:cubicBezTo>
                      <a:pt x="184563" y="168710"/>
                      <a:pt x="185313" y="166720"/>
                      <a:pt x="185085" y="164730"/>
                    </a:cubicBezTo>
                    <a:cubicBezTo>
                      <a:pt x="184857" y="162708"/>
                      <a:pt x="183617" y="160914"/>
                      <a:pt x="181725" y="159837"/>
                    </a:cubicBezTo>
                    <a:cubicBezTo>
                      <a:pt x="177974" y="157684"/>
                      <a:pt x="174223" y="155499"/>
                      <a:pt x="170504" y="153346"/>
                    </a:cubicBezTo>
                    <a:cubicBezTo>
                      <a:pt x="172526" y="148551"/>
                      <a:pt x="174647" y="143593"/>
                      <a:pt x="176571" y="138634"/>
                    </a:cubicBezTo>
                    <a:cubicBezTo>
                      <a:pt x="177322" y="136742"/>
                      <a:pt x="177061" y="134590"/>
                      <a:pt x="175886" y="132926"/>
                    </a:cubicBezTo>
                    <a:cubicBezTo>
                      <a:pt x="174627" y="131090"/>
                      <a:pt x="172740" y="130182"/>
                      <a:pt x="170792" y="130182"/>
                    </a:cubicBezTo>
                    <a:close/>
                    <a:moveTo>
                      <a:pt x="162545" y="122422"/>
                    </a:moveTo>
                    <a:cubicBezTo>
                      <a:pt x="184661" y="122422"/>
                      <a:pt x="202667" y="140396"/>
                      <a:pt x="202667" y="162545"/>
                    </a:cubicBezTo>
                    <a:cubicBezTo>
                      <a:pt x="202667" y="184661"/>
                      <a:pt x="184661" y="202667"/>
                      <a:pt x="162545" y="202667"/>
                    </a:cubicBezTo>
                    <a:cubicBezTo>
                      <a:pt x="140396" y="202667"/>
                      <a:pt x="122422" y="184661"/>
                      <a:pt x="122422" y="162545"/>
                    </a:cubicBezTo>
                    <a:cubicBezTo>
                      <a:pt x="122422" y="140396"/>
                      <a:pt x="140396" y="122422"/>
                      <a:pt x="162545" y="122422"/>
                    </a:cubicBezTo>
                    <a:close/>
                    <a:moveTo>
                      <a:pt x="104384" y="0"/>
                    </a:moveTo>
                    <a:cubicBezTo>
                      <a:pt x="46614" y="0"/>
                      <a:pt x="0" y="46973"/>
                      <a:pt x="0" y="104384"/>
                    </a:cubicBezTo>
                    <a:cubicBezTo>
                      <a:pt x="0" y="161044"/>
                      <a:pt x="46777" y="208767"/>
                      <a:pt x="104384" y="208767"/>
                    </a:cubicBezTo>
                    <a:cubicBezTo>
                      <a:pt x="116486" y="208767"/>
                      <a:pt x="128327" y="206712"/>
                      <a:pt x="139613" y="202667"/>
                    </a:cubicBezTo>
                    <a:cubicBezTo>
                      <a:pt x="146365" y="206549"/>
                      <a:pt x="154194" y="208767"/>
                      <a:pt x="162545" y="208767"/>
                    </a:cubicBezTo>
                    <a:cubicBezTo>
                      <a:pt x="188021" y="208767"/>
                      <a:pt x="208767" y="188021"/>
                      <a:pt x="208767" y="162545"/>
                    </a:cubicBezTo>
                    <a:cubicBezTo>
                      <a:pt x="208767" y="146496"/>
                      <a:pt x="200580" y="132371"/>
                      <a:pt x="188151" y="124053"/>
                    </a:cubicBezTo>
                    <a:cubicBezTo>
                      <a:pt x="188934" y="120628"/>
                      <a:pt x="189554" y="117138"/>
                      <a:pt x="189913" y="113648"/>
                    </a:cubicBezTo>
                    <a:cubicBezTo>
                      <a:pt x="190076" y="112147"/>
                      <a:pt x="189130" y="110777"/>
                      <a:pt x="187695" y="110353"/>
                    </a:cubicBezTo>
                    <a:lnTo>
                      <a:pt x="132959" y="95348"/>
                    </a:lnTo>
                    <a:cubicBezTo>
                      <a:pt x="131621" y="91140"/>
                      <a:pt x="129403" y="87356"/>
                      <a:pt x="126500" y="84159"/>
                    </a:cubicBezTo>
                    <a:lnTo>
                      <a:pt x="140853" y="29260"/>
                    </a:lnTo>
                    <a:cubicBezTo>
                      <a:pt x="141244" y="27792"/>
                      <a:pt x="140494" y="26292"/>
                      <a:pt x="139124" y="25672"/>
                    </a:cubicBezTo>
                    <a:cubicBezTo>
                      <a:pt x="128163" y="20811"/>
                      <a:pt x="116453" y="18365"/>
                      <a:pt x="104384" y="18365"/>
                    </a:cubicBezTo>
                    <a:cubicBezTo>
                      <a:pt x="92314" y="18365"/>
                      <a:pt x="80604" y="20811"/>
                      <a:pt x="69643" y="25672"/>
                    </a:cubicBezTo>
                    <a:cubicBezTo>
                      <a:pt x="68273" y="26292"/>
                      <a:pt x="67523" y="27792"/>
                      <a:pt x="67915" y="29260"/>
                    </a:cubicBezTo>
                    <a:lnTo>
                      <a:pt x="82267" y="84159"/>
                    </a:lnTo>
                    <a:cubicBezTo>
                      <a:pt x="79364" y="87356"/>
                      <a:pt x="77146" y="91140"/>
                      <a:pt x="75809" y="95348"/>
                    </a:cubicBezTo>
                    <a:lnTo>
                      <a:pt x="21072" y="110353"/>
                    </a:lnTo>
                    <a:cubicBezTo>
                      <a:pt x="19637" y="110777"/>
                      <a:pt x="18691" y="112147"/>
                      <a:pt x="18854" y="113648"/>
                    </a:cubicBezTo>
                    <a:cubicBezTo>
                      <a:pt x="19735" y="121900"/>
                      <a:pt x="21823" y="129958"/>
                      <a:pt x="25019" y="137623"/>
                    </a:cubicBezTo>
                    <a:cubicBezTo>
                      <a:pt x="25533" y="138798"/>
                      <a:pt x="26671" y="139495"/>
                      <a:pt x="27854" y="139495"/>
                    </a:cubicBezTo>
                    <a:cubicBezTo>
                      <a:pt x="28249" y="139495"/>
                      <a:pt x="28648" y="139417"/>
                      <a:pt x="29032" y="139254"/>
                    </a:cubicBezTo>
                    <a:cubicBezTo>
                      <a:pt x="30597" y="138602"/>
                      <a:pt x="31315" y="136808"/>
                      <a:pt x="30663" y="135242"/>
                    </a:cubicBezTo>
                    <a:cubicBezTo>
                      <a:pt x="28020" y="128946"/>
                      <a:pt x="26194" y="122324"/>
                      <a:pt x="25248" y="115572"/>
                    </a:cubicBezTo>
                    <a:lnTo>
                      <a:pt x="74504" y="102035"/>
                    </a:lnTo>
                    <a:lnTo>
                      <a:pt x="74504" y="102035"/>
                    </a:lnTo>
                    <a:cubicBezTo>
                      <a:pt x="73460" y="114594"/>
                      <a:pt x="80636" y="126271"/>
                      <a:pt x="91466" y="131425"/>
                    </a:cubicBezTo>
                    <a:lnTo>
                      <a:pt x="55160" y="167307"/>
                    </a:lnTo>
                    <a:cubicBezTo>
                      <a:pt x="47266" y="161110"/>
                      <a:pt x="40677" y="153640"/>
                      <a:pt x="35556" y="144995"/>
                    </a:cubicBezTo>
                    <a:cubicBezTo>
                      <a:pt x="34994" y="144023"/>
                      <a:pt x="33974" y="143480"/>
                      <a:pt x="32933" y="143480"/>
                    </a:cubicBezTo>
                    <a:cubicBezTo>
                      <a:pt x="32402" y="143480"/>
                      <a:pt x="31865" y="143621"/>
                      <a:pt x="31380" y="143919"/>
                    </a:cubicBezTo>
                    <a:cubicBezTo>
                      <a:pt x="29912" y="144767"/>
                      <a:pt x="29456" y="146659"/>
                      <a:pt x="30304" y="148094"/>
                    </a:cubicBezTo>
                    <a:cubicBezTo>
                      <a:pt x="36273" y="158206"/>
                      <a:pt x="44135" y="166851"/>
                      <a:pt x="53627" y="173799"/>
                    </a:cubicBezTo>
                    <a:cubicBezTo>
                      <a:pt x="54170" y="174195"/>
                      <a:pt x="54806" y="174393"/>
                      <a:pt x="55439" y="174393"/>
                    </a:cubicBezTo>
                    <a:cubicBezTo>
                      <a:pt x="56212" y="174393"/>
                      <a:pt x="56982" y="174097"/>
                      <a:pt x="57574" y="173505"/>
                    </a:cubicBezTo>
                    <a:lnTo>
                      <a:pt x="97925" y="133644"/>
                    </a:lnTo>
                    <a:cubicBezTo>
                      <a:pt x="100014" y="134104"/>
                      <a:pt x="102220" y="134341"/>
                      <a:pt x="104429" y="134341"/>
                    </a:cubicBezTo>
                    <a:cubicBezTo>
                      <a:pt x="106599" y="134341"/>
                      <a:pt x="108773" y="134112"/>
                      <a:pt x="110842" y="133644"/>
                    </a:cubicBezTo>
                    <a:lnTo>
                      <a:pt x="120530" y="143234"/>
                    </a:lnTo>
                    <a:cubicBezTo>
                      <a:pt x="117823" y="149105"/>
                      <a:pt x="116290" y="155629"/>
                      <a:pt x="116290" y="162545"/>
                    </a:cubicBezTo>
                    <a:cubicBezTo>
                      <a:pt x="116290" y="176930"/>
                      <a:pt x="122912" y="189848"/>
                      <a:pt x="133285" y="198329"/>
                    </a:cubicBezTo>
                    <a:cubicBezTo>
                      <a:pt x="123955" y="201199"/>
                      <a:pt x="114267" y="202635"/>
                      <a:pt x="104384" y="202635"/>
                    </a:cubicBezTo>
                    <a:cubicBezTo>
                      <a:pt x="50006" y="202635"/>
                      <a:pt x="6100" y="158500"/>
                      <a:pt x="6100" y="104384"/>
                    </a:cubicBezTo>
                    <a:cubicBezTo>
                      <a:pt x="6100" y="49876"/>
                      <a:pt x="50235" y="6100"/>
                      <a:pt x="104384" y="6100"/>
                    </a:cubicBezTo>
                    <a:cubicBezTo>
                      <a:pt x="157521" y="6100"/>
                      <a:pt x="202635" y="50202"/>
                      <a:pt x="202635" y="104384"/>
                    </a:cubicBezTo>
                    <a:cubicBezTo>
                      <a:pt x="202635" y="111234"/>
                      <a:pt x="201950" y="118084"/>
                      <a:pt x="200547" y="124738"/>
                    </a:cubicBezTo>
                    <a:cubicBezTo>
                      <a:pt x="200188" y="126402"/>
                      <a:pt x="201232" y="128033"/>
                      <a:pt x="202896" y="128359"/>
                    </a:cubicBezTo>
                    <a:cubicBezTo>
                      <a:pt x="203117" y="128407"/>
                      <a:pt x="203337" y="128430"/>
                      <a:pt x="203554" y="128430"/>
                    </a:cubicBezTo>
                    <a:cubicBezTo>
                      <a:pt x="204969" y="128430"/>
                      <a:pt x="206233" y="127453"/>
                      <a:pt x="206516" y="126011"/>
                    </a:cubicBezTo>
                    <a:cubicBezTo>
                      <a:pt x="208017" y="118932"/>
                      <a:pt x="208767" y="111658"/>
                      <a:pt x="208767" y="104384"/>
                    </a:cubicBezTo>
                    <a:cubicBezTo>
                      <a:pt x="208767" y="46483"/>
                      <a:pt x="161860" y="0"/>
                      <a:pt x="104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4" name="Google Shape;1054;p47"/>
          <p:cNvGrpSpPr/>
          <p:nvPr/>
        </p:nvGrpSpPr>
        <p:grpSpPr>
          <a:xfrm>
            <a:off x="856926" y="3314493"/>
            <a:ext cx="1790247" cy="1790247"/>
            <a:chOff x="3413088" y="207825"/>
            <a:chExt cx="2383500" cy="2383500"/>
          </a:xfrm>
        </p:grpSpPr>
        <p:sp>
          <p:nvSpPr>
            <p:cNvPr id="1055" name="Google Shape;1055;p47"/>
            <p:cNvSpPr/>
            <p:nvPr/>
          </p:nvSpPr>
          <p:spPr>
            <a:xfrm>
              <a:off x="3413088" y="207825"/>
              <a:ext cx="2383500" cy="23835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6" name="Google Shape;1056;p47"/>
            <p:cNvGrpSpPr/>
            <p:nvPr/>
          </p:nvGrpSpPr>
          <p:grpSpPr>
            <a:xfrm>
              <a:off x="3729569" y="418309"/>
              <a:ext cx="1750520" cy="1750520"/>
              <a:chOff x="1190625" y="238125"/>
              <a:chExt cx="5219200" cy="5219200"/>
            </a:xfrm>
          </p:grpSpPr>
          <p:sp>
            <p:nvSpPr>
              <p:cNvPr id="1057" name="Google Shape;1057;p47"/>
              <p:cNvSpPr/>
              <p:nvPr/>
            </p:nvSpPr>
            <p:spPr>
              <a:xfrm>
                <a:off x="1267275" y="1931075"/>
                <a:ext cx="5065875" cy="27653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110615" extrusionOk="0">
                    <a:moveTo>
                      <a:pt x="92543" y="1"/>
                    </a:moveTo>
                    <a:cubicBezTo>
                      <a:pt x="84388" y="1"/>
                      <a:pt x="76461" y="2578"/>
                      <a:pt x="69872" y="7406"/>
                    </a:cubicBezTo>
                    <a:lnTo>
                      <a:pt x="21073" y="43092"/>
                    </a:lnTo>
                    <a:cubicBezTo>
                      <a:pt x="18920" y="44690"/>
                      <a:pt x="17550" y="47137"/>
                      <a:pt x="17387" y="49844"/>
                    </a:cubicBezTo>
                    <a:lnTo>
                      <a:pt x="17060" y="55292"/>
                    </a:lnTo>
                    <a:cubicBezTo>
                      <a:pt x="16832" y="58651"/>
                      <a:pt x="14810" y="61587"/>
                      <a:pt x="11776" y="62957"/>
                    </a:cubicBezTo>
                    <a:lnTo>
                      <a:pt x="5285" y="65893"/>
                    </a:lnTo>
                    <a:cubicBezTo>
                      <a:pt x="2055" y="67361"/>
                      <a:pt x="0" y="70590"/>
                      <a:pt x="0" y="74146"/>
                    </a:cubicBezTo>
                    <a:lnTo>
                      <a:pt x="0" y="101971"/>
                    </a:lnTo>
                    <a:cubicBezTo>
                      <a:pt x="0" y="106733"/>
                      <a:pt x="3817" y="110615"/>
                      <a:pt x="8547" y="110615"/>
                    </a:cubicBezTo>
                    <a:lnTo>
                      <a:pt x="194088" y="110615"/>
                    </a:lnTo>
                    <a:cubicBezTo>
                      <a:pt x="198818" y="110615"/>
                      <a:pt x="202635" y="106733"/>
                      <a:pt x="202635" y="101971"/>
                    </a:cubicBezTo>
                    <a:lnTo>
                      <a:pt x="202635" y="76821"/>
                    </a:lnTo>
                    <a:cubicBezTo>
                      <a:pt x="202635" y="72711"/>
                      <a:pt x="201036" y="68796"/>
                      <a:pt x="198166" y="65893"/>
                    </a:cubicBezTo>
                    <a:lnTo>
                      <a:pt x="189978" y="57640"/>
                    </a:lnTo>
                    <a:cubicBezTo>
                      <a:pt x="187923" y="55552"/>
                      <a:pt x="187923" y="52160"/>
                      <a:pt x="189978" y="50072"/>
                    </a:cubicBezTo>
                    <a:lnTo>
                      <a:pt x="192947" y="47071"/>
                    </a:lnTo>
                    <a:cubicBezTo>
                      <a:pt x="195230" y="44788"/>
                      <a:pt x="196013" y="41395"/>
                      <a:pt x="195002" y="38297"/>
                    </a:cubicBezTo>
                    <a:lnTo>
                      <a:pt x="191479" y="27467"/>
                    </a:lnTo>
                    <a:cubicBezTo>
                      <a:pt x="190305" y="23911"/>
                      <a:pt x="187043" y="21530"/>
                      <a:pt x="183357" y="21530"/>
                    </a:cubicBezTo>
                    <a:lnTo>
                      <a:pt x="181334" y="21530"/>
                    </a:lnTo>
                    <a:cubicBezTo>
                      <a:pt x="178822" y="21530"/>
                      <a:pt x="176376" y="20519"/>
                      <a:pt x="174582" y="18725"/>
                    </a:cubicBezTo>
                    <a:lnTo>
                      <a:pt x="167340" y="11418"/>
                    </a:lnTo>
                    <a:cubicBezTo>
                      <a:pt x="160099" y="4111"/>
                      <a:pt x="150280" y="1"/>
                      <a:pt x="1400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47"/>
              <p:cNvSpPr/>
              <p:nvPr/>
            </p:nvSpPr>
            <p:spPr>
              <a:xfrm>
                <a:off x="1267275" y="4384100"/>
                <a:ext cx="5065875" cy="312350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12494" extrusionOk="0">
                    <a:moveTo>
                      <a:pt x="0" y="0"/>
                    </a:moveTo>
                    <a:lnTo>
                      <a:pt x="0" y="3850"/>
                    </a:lnTo>
                    <a:cubicBezTo>
                      <a:pt x="0" y="8612"/>
                      <a:pt x="3817" y="12494"/>
                      <a:pt x="8547" y="12494"/>
                    </a:cubicBezTo>
                    <a:lnTo>
                      <a:pt x="194088" y="12494"/>
                    </a:lnTo>
                    <a:cubicBezTo>
                      <a:pt x="198818" y="12494"/>
                      <a:pt x="202635" y="8612"/>
                      <a:pt x="202635" y="3850"/>
                    </a:cubicBezTo>
                    <a:lnTo>
                      <a:pt x="20263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47"/>
              <p:cNvSpPr/>
              <p:nvPr/>
            </p:nvSpPr>
            <p:spPr>
              <a:xfrm>
                <a:off x="5813675" y="4384100"/>
                <a:ext cx="519475" cy="312350"/>
              </a:xfrm>
              <a:custGeom>
                <a:avLst/>
                <a:gdLst/>
                <a:ahLst/>
                <a:cxnLst/>
                <a:rect l="l" t="t" r="r" b="b"/>
                <a:pathLst>
                  <a:path w="20779" h="12494" extrusionOk="0">
                    <a:moveTo>
                      <a:pt x="8546" y="0"/>
                    </a:moveTo>
                    <a:lnTo>
                      <a:pt x="8546" y="3850"/>
                    </a:lnTo>
                    <a:cubicBezTo>
                      <a:pt x="8546" y="8612"/>
                      <a:pt x="4730" y="12494"/>
                      <a:pt x="0" y="12494"/>
                    </a:cubicBezTo>
                    <a:lnTo>
                      <a:pt x="12232" y="12494"/>
                    </a:lnTo>
                    <a:cubicBezTo>
                      <a:pt x="16962" y="12494"/>
                      <a:pt x="20779" y="8612"/>
                      <a:pt x="20779" y="3850"/>
                    </a:cubicBezTo>
                    <a:lnTo>
                      <a:pt x="207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47"/>
              <p:cNvSpPr/>
              <p:nvPr/>
            </p:nvSpPr>
            <p:spPr>
              <a:xfrm>
                <a:off x="2873800" y="2968400"/>
                <a:ext cx="2506850" cy="845700"/>
              </a:xfrm>
              <a:custGeom>
                <a:avLst/>
                <a:gdLst/>
                <a:ahLst/>
                <a:cxnLst/>
                <a:rect l="l" t="t" r="r" b="b"/>
                <a:pathLst>
                  <a:path w="100274" h="33828" extrusionOk="0">
                    <a:moveTo>
                      <a:pt x="0" y="0"/>
                    </a:moveTo>
                    <a:lnTo>
                      <a:pt x="0" y="1044"/>
                    </a:lnTo>
                    <a:cubicBezTo>
                      <a:pt x="0" y="5970"/>
                      <a:pt x="1697" y="10732"/>
                      <a:pt x="4828" y="14516"/>
                    </a:cubicBezTo>
                    <a:lnTo>
                      <a:pt x="15103" y="27042"/>
                    </a:lnTo>
                    <a:cubicBezTo>
                      <a:pt x="18626" y="31348"/>
                      <a:pt x="23846" y="33827"/>
                      <a:pt x="29358" y="33827"/>
                    </a:cubicBezTo>
                    <a:lnTo>
                      <a:pt x="67980" y="33827"/>
                    </a:lnTo>
                    <a:cubicBezTo>
                      <a:pt x="72938" y="33827"/>
                      <a:pt x="77701" y="31805"/>
                      <a:pt x="81159" y="28249"/>
                    </a:cubicBezTo>
                    <a:lnTo>
                      <a:pt x="94239" y="14842"/>
                    </a:lnTo>
                    <a:cubicBezTo>
                      <a:pt x="98121" y="10863"/>
                      <a:pt x="100274" y="5546"/>
                      <a:pt x="10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47"/>
              <p:cNvSpPr/>
              <p:nvPr/>
            </p:nvSpPr>
            <p:spPr>
              <a:xfrm>
                <a:off x="2873800" y="2289900"/>
                <a:ext cx="2506850" cy="678525"/>
              </a:xfrm>
              <a:custGeom>
                <a:avLst/>
                <a:gdLst/>
                <a:ahLst/>
                <a:cxnLst/>
                <a:rect l="l" t="t" r="r" b="b"/>
                <a:pathLst>
                  <a:path w="100274" h="27141" extrusionOk="0">
                    <a:moveTo>
                      <a:pt x="28282" y="1"/>
                    </a:moveTo>
                    <a:cubicBezTo>
                      <a:pt x="23095" y="1"/>
                      <a:pt x="18170" y="1632"/>
                      <a:pt x="13962" y="4698"/>
                    </a:cubicBezTo>
                    <a:lnTo>
                      <a:pt x="9852" y="7699"/>
                    </a:lnTo>
                    <a:cubicBezTo>
                      <a:pt x="3654" y="12233"/>
                      <a:pt x="0" y="19442"/>
                      <a:pt x="0" y="27140"/>
                    </a:cubicBezTo>
                    <a:lnTo>
                      <a:pt x="100274" y="27140"/>
                    </a:lnTo>
                    <a:lnTo>
                      <a:pt x="100274" y="24433"/>
                    </a:lnTo>
                    <a:cubicBezTo>
                      <a:pt x="100274" y="18072"/>
                      <a:pt x="97762" y="12005"/>
                      <a:pt x="93293" y="7471"/>
                    </a:cubicBezTo>
                    <a:lnTo>
                      <a:pt x="93032" y="7210"/>
                    </a:lnTo>
                    <a:cubicBezTo>
                      <a:pt x="88433" y="2578"/>
                      <a:pt x="82300" y="1"/>
                      <a:pt x="758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47"/>
              <p:cNvSpPr/>
              <p:nvPr/>
            </p:nvSpPr>
            <p:spPr>
              <a:xfrm>
                <a:off x="2921100" y="314975"/>
                <a:ext cx="2369050" cy="2158225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29" extrusionOk="0">
                    <a:moveTo>
                      <a:pt x="47368" y="0"/>
                    </a:moveTo>
                    <a:cubicBezTo>
                      <a:pt x="36323" y="0"/>
                      <a:pt x="25281" y="4217"/>
                      <a:pt x="16865" y="12649"/>
                    </a:cubicBezTo>
                    <a:cubicBezTo>
                      <a:pt x="0" y="29513"/>
                      <a:pt x="0" y="56849"/>
                      <a:pt x="16865" y="73681"/>
                    </a:cubicBezTo>
                    <a:cubicBezTo>
                      <a:pt x="25281" y="82113"/>
                      <a:pt x="36323" y="86329"/>
                      <a:pt x="47368" y="86329"/>
                    </a:cubicBezTo>
                    <a:cubicBezTo>
                      <a:pt x="58414" y="86329"/>
                      <a:pt x="69464" y="82113"/>
                      <a:pt x="77897" y="73681"/>
                    </a:cubicBezTo>
                    <a:cubicBezTo>
                      <a:pt x="94761" y="56849"/>
                      <a:pt x="94761" y="29513"/>
                      <a:pt x="77897" y="12649"/>
                    </a:cubicBezTo>
                    <a:cubicBezTo>
                      <a:pt x="69464" y="4217"/>
                      <a:pt x="58414" y="0"/>
                      <a:pt x="473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47"/>
              <p:cNvSpPr/>
              <p:nvPr/>
            </p:nvSpPr>
            <p:spPr>
              <a:xfrm>
                <a:off x="3602850" y="660550"/>
                <a:ext cx="1007975" cy="146675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70" extrusionOk="0">
                    <a:moveTo>
                      <a:pt x="28054" y="0"/>
                    </a:moveTo>
                    <a:cubicBezTo>
                      <a:pt x="27206" y="33"/>
                      <a:pt x="26390" y="522"/>
                      <a:pt x="25672" y="1240"/>
                    </a:cubicBezTo>
                    <a:cubicBezTo>
                      <a:pt x="17713" y="8807"/>
                      <a:pt x="9721" y="16343"/>
                      <a:pt x="1762" y="23878"/>
                    </a:cubicBezTo>
                    <a:cubicBezTo>
                      <a:pt x="1" y="25541"/>
                      <a:pt x="262" y="28053"/>
                      <a:pt x="2284" y="29293"/>
                    </a:cubicBezTo>
                    <a:cubicBezTo>
                      <a:pt x="6688" y="31935"/>
                      <a:pt x="11189" y="34447"/>
                      <a:pt x="15625" y="36991"/>
                    </a:cubicBezTo>
                    <a:cubicBezTo>
                      <a:pt x="15886" y="37154"/>
                      <a:pt x="16017" y="37285"/>
                      <a:pt x="15886" y="37643"/>
                    </a:cubicBezTo>
                    <a:cubicBezTo>
                      <a:pt x="14419" y="41069"/>
                      <a:pt x="12983" y="44494"/>
                      <a:pt x="11581" y="47919"/>
                    </a:cubicBezTo>
                    <a:cubicBezTo>
                      <a:pt x="10667" y="50072"/>
                      <a:pt x="9787" y="52192"/>
                      <a:pt x="8938" y="54312"/>
                    </a:cubicBezTo>
                    <a:cubicBezTo>
                      <a:pt x="8319" y="55911"/>
                      <a:pt x="9069" y="57607"/>
                      <a:pt x="10569" y="58324"/>
                    </a:cubicBezTo>
                    <a:cubicBezTo>
                      <a:pt x="11050" y="58553"/>
                      <a:pt x="11522" y="58670"/>
                      <a:pt x="11990" y="58670"/>
                    </a:cubicBezTo>
                    <a:cubicBezTo>
                      <a:pt x="12858" y="58670"/>
                      <a:pt x="13713" y="58270"/>
                      <a:pt x="14582" y="57444"/>
                    </a:cubicBezTo>
                    <a:cubicBezTo>
                      <a:pt x="22574" y="49876"/>
                      <a:pt x="30533" y="42341"/>
                      <a:pt x="38492" y="34805"/>
                    </a:cubicBezTo>
                    <a:cubicBezTo>
                      <a:pt x="40319" y="33077"/>
                      <a:pt x="39960" y="30532"/>
                      <a:pt x="37807" y="29293"/>
                    </a:cubicBezTo>
                    <a:cubicBezTo>
                      <a:pt x="33403" y="26748"/>
                      <a:pt x="29032" y="24204"/>
                      <a:pt x="24629" y="21660"/>
                    </a:cubicBezTo>
                    <a:cubicBezTo>
                      <a:pt x="24335" y="21497"/>
                      <a:pt x="24237" y="21366"/>
                      <a:pt x="24400" y="21040"/>
                    </a:cubicBezTo>
                    <a:cubicBezTo>
                      <a:pt x="26716" y="15495"/>
                      <a:pt x="29130" y="9949"/>
                      <a:pt x="31316" y="4339"/>
                    </a:cubicBezTo>
                    <a:cubicBezTo>
                      <a:pt x="32131" y="2218"/>
                      <a:pt x="30500" y="0"/>
                      <a:pt x="280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47"/>
              <p:cNvSpPr/>
              <p:nvPr/>
            </p:nvSpPr>
            <p:spPr>
              <a:xfrm>
                <a:off x="4508875" y="4055500"/>
                <a:ext cx="1464650" cy="1324300"/>
              </a:xfrm>
              <a:custGeom>
                <a:avLst/>
                <a:gdLst/>
                <a:ahLst/>
                <a:cxnLst/>
                <a:rect l="l" t="t" r="r" b="b"/>
                <a:pathLst>
                  <a:path w="58586" h="52972" extrusionOk="0">
                    <a:moveTo>
                      <a:pt x="29280" y="0"/>
                    </a:moveTo>
                    <a:cubicBezTo>
                      <a:pt x="17494" y="0"/>
                      <a:pt x="6735" y="7926"/>
                      <a:pt x="3654" y="19864"/>
                    </a:cubicBezTo>
                    <a:cubicBezTo>
                      <a:pt x="0" y="34021"/>
                      <a:pt x="8514" y="48472"/>
                      <a:pt x="22671" y="52125"/>
                    </a:cubicBezTo>
                    <a:cubicBezTo>
                      <a:pt x="24890" y="52698"/>
                      <a:pt x="27116" y="52971"/>
                      <a:pt x="29306" y="52971"/>
                    </a:cubicBezTo>
                    <a:cubicBezTo>
                      <a:pt x="41092" y="52971"/>
                      <a:pt x="51851" y="45046"/>
                      <a:pt x="54932" y="33108"/>
                    </a:cubicBezTo>
                    <a:cubicBezTo>
                      <a:pt x="58586" y="18951"/>
                      <a:pt x="50072" y="4500"/>
                      <a:pt x="35915" y="847"/>
                    </a:cubicBezTo>
                    <a:cubicBezTo>
                      <a:pt x="33696" y="274"/>
                      <a:pt x="31470" y="0"/>
                      <a:pt x="292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47"/>
              <p:cNvSpPr/>
              <p:nvPr/>
            </p:nvSpPr>
            <p:spPr>
              <a:xfrm>
                <a:off x="4989200" y="4464825"/>
                <a:ext cx="508075" cy="508075"/>
              </a:xfrm>
              <a:custGeom>
                <a:avLst/>
                <a:gdLst/>
                <a:ahLst/>
                <a:cxnLst/>
                <a:rect l="l" t="t" r="r" b="b"/>
                <a:pathLst>
                  <a:path w="20323" h="20323" extrusionOk="0">
                    <a:moveTo>
                      <a:pt x="10145" y="1"/>
                    </a:moveTo>
                    <a:cubicBezTo>
                      <a:pt x="4534" y="1"/>
                      <a:pt x="0" y="4535"/>
                      <a:pt x="0" y="10146"/>
                    </a:cubicBezTo>
                    <a:cubicBezTo>
                      <a:pt x="0" y="15756"/>
                      <a:pt x="4534" y="20323"/>
                      <a:pt x="10145" y="20323"/>
                    </a:cubicBezTo>
                    <a:cubicBezTo>
                      <a:pt x="15756" y="20323"/>
                      <a:pt x="20323" y="15756"/>
                      <a:pt x="20323" y="10146"/>
                    </a:cubicBezTo>
                    <a:cubicBezTo>
                      <a:pt x="20323" y="4535"/>
                      <a:pt x="15756" y="1"/>
                      <a:pt x="101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47"/>
              <p:cNvSpPr/>
              <p:nvPr/>
            </p:nvSpPr>
            <p:spPr>
              <a:xfrm>
                <a:off x="1267275" y="3440575"/>
                <a:ext cx="377600" cy="616525"/>
              </a:xfrm>
              <a:custGeom>
                <a:avLst/>
                <a:gdLst/>
                <a:ahLst/>
                <a:cxnLst/>
                <a:rect l="l" t="t" r="r" b="b"/>
                <a:pathLst>
                  <a:path w="15104" h="24661" extrusionOk="0">
                    <a:moveTo>
                      <a:pt x="15103" y="0"/>
                    </a:moveTo>
                    <a:cubicBezTo>
                      <a:pt x="14223" y="1109"/>
                      <a:pt x="13081" y="1990"/>
                      <a:pt x="11776" y="2577"/>
                    </a:cubicBezTo>
                    <a:lnTo>
                      <a:pt x="5285" y="5513"/>
                    </a:lnTo>
                    <a:cubicBezTo>
                      <a:pt x="2055" y="6981"/>
                      <a:pt x="0" y="10210"/>
                      <a:pt x="0" y="13766"/>
                    </a:cubicBezTo>
                    <a:lnTo>
                      <a:pt x="0" y="24661"/>
                    </a:lnTo>
                    <a:lnTo>
                      <a:pt x="9297" y="24661"/>
                    </a:lnTo>
                    <a:cubicBezTo>
                      <a:pt x="12494" y="24661"/>
                      <a:pt x="15103" y="22051"/>
                      <a:pt x="15103" y="18854"/>
                    </a:cubicBezTo>
                    <a:lnTo>
                      <a:pt x="1510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47"/>
              <p:cNvSpPr/>
              <p:nvPr/>
            </p:nvSpPr>
            <p:spPr>
              <a:xfrm>
                <a:off x="1684800" y="4055500"/>
                <a:ext cx="1464650" cy="1324300"/>
              </a:xfrm>
              <a:custGeom>
                <a:avLst/>
                <a:gdLst/>
                <a:ahLst/>
                <a:cxnLst/>
                <a:rect l="l" t="t" r="r" b="b"/>
                <a:pathLst>
                  <a:path w="58586" h="52972" extrusionOk="0">
                    <a:moveTo>
                      <a:pt x="29280" y="0"/>
                    </a:moveTo>
                    <a:cubicBezTo>
                      <a:pt x="17494" y="0"/>
                      <a:pt x="6735" y="7926"/>
                      <a:pt x="3654" y="19864"/>
                    </a:cubicBezTo>
                    <a:cubicBezTo>
                      <a:pt x="1" y="34021"/>
                      <a:pt x="8514" y="48439"/>
                      <a:pt x="22671" y="52125"/>
                    </a:cubicBezTo>
                    <a:cubicBezTo>
                      <a:pt x="24890" y="52698"/>
                      <a:pt x="27116" y="52971"/>
                      <a:pt x="29306" y="52971"/>
                    </a:cubicBezTo>
                    <a:cubicBezTo>
                      <a:pt x="41093" y="52971"/>
                      <a:pt x="51852" y="45046"/>
                      <a:pt x="54932" y="33108"/>
                    </a:cubicBezTo>
                    <a:cubicBezTo>
                      <a:pt x="58586" y="18951"/>
                      <a:pt x="50072" y="4500"/>
                      <a:pt x="35915" y="847"/>
                    </a:cubicBezTo>
                    <a:cubicBezTo>
                      <a:pt x="33696" y="274"/>
                      <a:pt x="31471" y="0"/>
                      <a:pt x="292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47"/>
              <p:cNvSpPr/>
              <p:nvPr/>
            </p:nvSpPr>
            <p:spPr>
              <a:xfrm>
                <a:off x="2164325" y="4464825"/>
                <a:ext cx="508075" cy="508075"/>
              </a:xfrm>
              <a:custGeom>
                <a:avLst/>
                <a:gdLst/>
                <a:ahLst/>
                <a:cxnLst/>
                <a:rect l="l" t="t" r="r" b="b"/>
                <a:pathLst>
                  <a:path w="20323" h="20323" extrusionOk="0">
                    <a:moveTo>
                      <a:pt x="10178" y="1"/>
                    </a:moveTo>
                    <a:cubicBezTo>
                      <a:pt x="4567" y="1"/>
                      <a:pt x="0" y="4535"/>
                      <a:pt x="0" y="10146"/>
                    </a:cubicBezTo>
                    <a:cubicBezTo>
                      <a:pt x="0" y="15756"/>
                      <a:pt x="4567" y="20323"/>
                      <a:pt x="10178" y="20323"/>
                    </a:cubicBezTo>
                    <a:cubicBezTo>
                      <a:pt x="15788" y="20323"/>
                      <a:pt x="20322" y="15756"/>
                      <a:pt x="20322" y="10146"/>
                    </a:cubicBezTo>
                    <a:cubicBezTo>
                      <a:pt x="20322" y="4535"/>
                      <a:pt x="15788" y="1"/>
                      <a:pt x="101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47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24738" y="19963"/>
                    </a:moveTo>
                    <a:cubicBezTo>
                      <a:pt x="124901" y="19996"/>
                      <a:pt x="124934" y="20094"/>
                      <a:pt x="124934" y="20126"/>
                    </a:cubicBezTo>
                    <a:cubicBezTo>
                      <a:pt x="122781" y="25704"/>
                      <a:pt x="120367" y="31282"/>
                      <a:pt x="118051" y="36730"/>
                    </a:cubicBezTo>
                    <a:cubicBezTo>
                      <a:pt x="117334" y="38459"/>
                      <a:pt x="117953" y="40286"/>
                      <a:pt x="119584" y="41232"/>
                    </a:cubicBezTo>
                    <a:cubicBezTo>
                      <a:pt x="123988" y="43743"/>
                      <a:pt x="128359" y="46320"/>
                      <a:pt x="132763" y="48832"/>
                    </a:cubicBezTo>
                    <a:cubicBezTo>
                      <a:pt x="133220" y="49093"/>
                      <a:pt x="133220" y="49158"/>
                      <a:pt x="132893" y="49452"/>
                    </a:cubicBezTo>
                    <a:cubicBezTo>
                      <a:pt x="124510" y="57411"/>
                      <a:pt x="109244" y="72090"/>
                      <a:pt x="108461" y="72514"/>
                    </a:cubicBezTo>
                    <a:cubicBezTo>
                      <a:pt x="108396" y="72481"/>
                      <a:pt x="108233" y="72416"/>
                      <a:pt x="108265" y="72318"/>
                    </a:cubicBezTo>
                    <a:cubicBezTo>
                      <a:pt x="110418" y="66740"/>
                      <a:pt x="112995" y="60869"/>
                      <a:pt x="115181" y="55715"/>
                    </a:cubicBezTo>
                    <a:cubicBezTo>
                      <a:pt x="115801" y="54279"/>
                      <a:pt x="115540" y="52355"/>
                      <a:pt x="113648" y="51246"/>
                    </a:cubicBezTo>
                    <a:cubicBezTo>
                      <a:pt x="109211" y="48701"/>
                      <a:pt x="104742" y="46222"/>
                      <a:pt x="100371" y="43548"/>
                    </a:cubicBezTo>
                    <a:cubicBezTo>
                      <a:pt x="100045" y="43352"/>
                      <a:pt x="100045" y="43287"/>
                      <a:pt x="100339" y="42993"/>
                    </a:cubicBezTo>
                    <a:cubicBezTo>
                      <a:pt x="108852" y="34936"/>
                      <a:pt x="123988" y="20453"/>
                      <a:pt x="124738" y="19963"/>
                    </a:cubicBezTo>
                    <a:close/>
                    <a:moveTo>
                      <a:pt x="124892" y="13889"/>
                    </a:moveTo>
                    <a:cubicBezTo>
                      <a:pt x="123203" y="13889"/>
                      <a:pt x="121467" y="14569"/>
                      <a:pt x="120041" y="15918"/>
                    </a:cubicBezTo>
                    <a:cubicBezTo>
                      <a:pt x="112049" y="23552"/>
                      <a:pt x="104123" y="30989"/>
                      <a:pt x="96131" y="38557"/>
                    </a:cubicBezTo>
                    <a:cubicBezTo>
                      <a:pt x="94598" y="40025"/>
                      <a:pt x="93847" y="41982"/>
                      <a:pt x="94043" y="44004"/>
                    </a:cubicBezTo>
                    <a:cubicBezTo>
                      <a:pt x="94271" y="45961"/>
                      <a:pt x="95413" y="47723"/>
                      <a:pt x="97207" y="48799"/>
                    </a:cubicBezTo>
                    <a:cubicBezTo>
                      <a:pt x="101024" y="51083"/>
                      <a:pt x="104840" y="53268"/>
                      <a:pt x="108657" y="55454"/>
                    </a:cubicBezTo>
                    <a:cubicBezTo>
                      <a:pt x="106765" y="59955"/>
                      <a:pt x="104449" y="65305"/>
                      <a:pt x="102589" y="70133"/>
                    </a:cubicBezTo>
                    <a:cubicBezTo>
                      <a:pt x="101383" y="73166"/>
                      <a:pt x="102753" y="76526"/>
                      <a:pt x="105721" y="77961"/>
                    </a:cubicBezTo>
                    <a:cubicBezTo>
                      <a:pt x="106599" y="78394"/>
                      <a:pt x="107528" y="78630"/>
                      <a:pt x="108477" y="78630"/>
                    </a:cubicBezTo>
                    <a:cubicBezTo>
                      <a:pt x="110032" y="78630"/>
                      <a:pt x="111639" y="77997"/>
                      <a:pt x="113158" y="76559"/>
                    </a:cubicBezTo>
                    <a:cubicBezTo>
                      <a:pt x="120987" y="69187"/>
                      <a:pt x="129273" y="61325"/>
                      <a:pt x="137101" y="53921"/>
                    </a:cubicBezTo>
                    <a:cubicBezTo>
                      <a:pt x="138667" y="52420"/>
                      <a:pt x="139417" y="50430"/>
                      <a:pt x="139156" y="48440"/>
                    </a:cubicBezTo>
                    <a:cubicBezTo>
                      <a:pt x="138928" y="46418"/>
                      <a:pt x="137721" y="44624"/>
                      <a:pt x="135796" y="43548"/>
                    </a:cubicBezTo>
                    <a:cubicBezTo>
                      <a:pt x="132078" y="41395"/>
                      <a:pt x="128327" y="39209"/>
                      <a:pt x="124575" y="37056"/>
                    </a:cubicBezTo>
                    <a:cubicBezTo>
                      <a:pt x="126630" y="32228"/>
                      <a:pt x="128718" y="27303"/>
                      <a:pt x="130643" y="22345"/>
                    </a:cubicBezTo>
                    <a:cubicBezTo>
                      <a:pt x="131393" y="20453"/>
                      <a:pt x="131132" y="18300"/>
                      <a:pt x="129990" y="16604"/>
                    </a:cubicBezTo>
                    <a:cubicBezTo>
                      <a:pt x="128716" y="14789"/>
                      <a:pt x="126835" y="13889"/>
                      <a:pt x="124892" y="13889"/>
                    </a:cubicBezTo>
                    <a:close/>
                    <a:moveTo>
                      <a:pt x="116616" y="6100"/>
                    </a:moveTo>
                    <a:cubicBezTo>
                      <a:pt x="138732" y="6100"/>
                      <a:pt x="156738" y="24106"/>
                      <a:pt x="156738" y="46222"/>
                    </a:cubicBezTo>
                    <a:cubicBezTo>
                      <a:pt x="156738" y="68371"/>
                      <a:pt x="138732" y="86345"/>
                      <a:pt x="116616" y="86345"/>
                    </a:cubicBezTo>
                    <a:cubicBezTo>
                      <a:pt x="94500" y="86345"/>
                      <a:pt x="76494" y="68371"/>
                      <a:pt x="76494" y="46222"/>
                    </a:cubicBezTo>
                    <a:cubicBezTo>
                      <a:pt x="76494" y="24106"/>
                      <a:pt x="94500" y="6100"/>
                      <a:pt x="116616" y="6100"/>
                    </a:cubicBezTo>
                    <a:close/>
                    <a:moveTo>
                      <a:pt x="143136" y="85138"/>
                    </a:moveTo>
                    <a:cubicBezTo>
                      <a:pt x="148942" y="85138"/>
                      <a:pt x="154325" y="87552"/>
                      <a:pt x="158435" y="91694"/>
                    </a:cubicBezTo>
                    <a:cubicBezTo>
                      <a:pt x="162284" y="95576"/>
                      <a:pt x="164437" y="100698"/>
                      <a:pt x="164535" y="106145"/>
                    </a:cubicBezTo>
                    <a:lnTo>
                      <a:pt x="70589" y="106145"/>
                    </a:lnTo>
                    <a:cubicBezTo>
                      <a:pt x="71438" y="100632"/>
                      <a:pt x="74439" y="95576"/>
                      <a:pt x="79005" y="92216"/>
                    </a:cubicBezTo>
                    <a:cubicBezTo>
                      <a:pt x="82789" y="89444"/>
                      <a:pt x="87519" y="86182"/>
                      <a:pt x="92119" y="85431"/>
                    </a:cubicBezTo>
                    <a:cubicBezTo>
                      <a:pt x="99230" y="89900"/>
                      <a:pt x="107613" y="92477"/>
                      <a:pt x="116616" y="92477"/>
                    </a:cubicBezTo>
                    <a:cubicBezTo>
                      <a:pt x="125815" y="92477"/>
                      <a:pt x="134361" y="89770"/>
                      <a:pt x="141570" y="85138"/>
                    </a:cubicBezTo>
                    <a:close/>
                    <a:moveTo>
                      <a:pt x="164274" y="112278"/>
                    </a:moveTo>
                    <a:cubicBezTo>
                      <a:pt x="163654" y="115898"/>
                      <a:pt x="161990" y="119226"/>
                      <a:pt x="159381" y="121900"/>
                    </a:cubicBezTo>
                    <a:lnTo>
                      <a:pt x="146300" y="135307"/>
                    </a:lnTo>
                    <a:cubicBezTo>
                      <a:pt x="143430" y="138276"/>
                      <a:pt x="139417" y="139972"/>
                      <a:pt x="135307" y="139972"/>
                    </a:cubicBezTo>
                    <a:lnTo>
                      <a:pt x="96685" y="139972"/>
                    </a:lnTo>
                    <a:cubicBezTo>
                      <a:pt x="92086" y="139972"/>
                      <a:pt x="87747" y="137917"/>
                      <a:pt x="84812" y="134329"/>
                    </a:cubicBezTo>
                    <a:lnTo>
                      <a:pt x="74504" y="121803"/>
                    </a:lnTo>
                    <a:cubicBezTo>
                      <a:pt x="72286" y="119095"/>
                      <a:pt x="70883" y="115768"/>
                      <a:pt x="70492" y="112278"/>
                    </a:cubicBezTo>
                    <a:close/>
                    <a:moveTo>
                      <a:pt x="15103" y="133937"/>
                    </a:moveTo>
                    <a:lnTo>
                      <a:pt x="15103" y="146952"/>
                    </a:lnTo>
                    <a:cubicBezTo>
                      <a:pt x="15103" y="148453"/>
                      <a:pt x="13863" y="149693"/>
                      <a:pt x="12363" y="149693"/>
                    </a:cubicBezTo>
                    <a:lnTo>
                      <a:pt x="6133" y="149693"/>
                    </a:lnTo>
                    <a:lnTo>
                      <a:pt x="6133" y="141864"/>
                    </a:lnTo>
                    <a:cubicBezTo>
                      <a:pt x="6133" y="139515"/>
                      <a:pt x="7470" y="137362"/>
                      <a:pt x="9590" y="136416"/>
                    </a:cubicBezTo>
                    <a:lnTo>
                      <a:pt x="15103" y="133937"/>
                    </a:lnTo>
                    <a:close/>
                    <a:moveTo>
                      <a:pt x="47299" y="97664"/>
                    </a:moveTo>
                    <a:lnTo>
                      <a:pt x="55910" y="130871"/>
                    </a:lnTo>
                    <a:cubicBezTo>
                      <a:pt x="57215" y="135796"/>
                      <a:pt x="55878" y="140950"/>
                      <a:pt x="52420" y="144702"/>
                    </a:cubicBezTo>
                    <a:lnTo>
                      <a:pt x="47755" y="149725"/>
                    </a:lnTo>
                    <a:cubicBezTo>
                      <a:pt x="38100" y="150149"/>
                      <a:pt x="29651" y="155238"/>
                      <a:pt x="24563" y="162806"/>
                    </a:cubicBezTo>
                    <a:lnTo>
                      <a:pt x="6133" y="162806"/>
                    </a:lnTo>
                    <a:lnTo>
                      <a:pt x="6133" y="155792"/>
                    </a:lnTo>
                    <a:lnTo>
                      <a:pt x="12363" y="155792"/>
                    </a:lnTo>
                    <a:cubicBezTo>
                      <a:pt x="17223" y="155792"/>
                      <a:pt x="21203" y="151813"/>
                      <a:pt x="21203" y="146952"/>
                    </a:cubicBezTo>
                    <a:lnTo>
                      <a:pt x="21203" y="129077"/>
                    </a:lnTo>
                    <a:cubicBezTo>
                      <a:pt x="22345" y="127381"/>
                      <a:pt x="23030" y="125358"/>
                      <a:pt x="23160" y="123205"/>
                    </a:cubicBezTo>
                    <a:lnTo>
                      <a:pt x="23519" y="117725"/>
                    </a:lnTo>
                    <a:cubicBezTo>
                      <a:pt x="23617" y="115964"/>
                      <a:pt x="24498" y="114333"/>
                      <a:pt x="25933" y="113289"/>
                    </a:cubicBezTo>
                    <a:lnTo>
                      <a:pt x="47299" y="97664"/>
                    </a:lnTo>
                    <a:close/>
                    <a:moveTo>
                      <a:pt x="21431" y="168906"/>
                    </a:moveTo>
                    <a:cubicBezTo>
                      <a:pt x="20681" y="170928"/>
                      <a:pt x="20159" y="173048"/>
                      <a:pt x="19833" y="175267"/>
                    </a:cubicBezTo>
                    <a:lnTo>
                      <a:pt x="11613" y="175267"/>
                    </a:lnTo>
                    <a:cubicBezTo>
                      <a:pt x="8579" y="175267"/>
                      <a:pt x="6100" y="172755"/>
                      <a:pt x="6100" y="169689"/>
                    </a:cubicBezTo>
                    <a:lnTo>
                      <a:pt x="6100" y="168906"/>
                    </a:lnTo>
                    <a:close/>
                    <a:moveTo>
                      <a:pt x="202635" y="168906"/>
                    </a:moveTo>
                    <a:lnTo>
                      <a:pt x="202635" y="169689"/>
                    </a:lnTo>
                    <a:cubicBezTo>
                      <a:pt x="202635" y="172755"/>
                      <a:pt x="200188" y="175267"/>
                      <a:pt x="197154" y="175267"/>
                    </a:cubicBezTo>
                    <a:lnTo>
                      <a:pt x="191381" y="175267"/>
                    </a:lnTo>
                    <a:cubicBezTo>
                      <a:pt x="191055" y="173048"/>
                      <a:pt x="190533" y="170928"/>
                      <a:pt x="189782" y="168906"/>
                    </a:cubicBezTo>
                    <a:close/>
                    <a:moveTo>
                      <a:pt x="49126" y="172102"/>
                    </a:moveTo>
                    <a:cubicBezTo>
                      <a:pt x="53040" y="172102"/>
                      <a:pt x="56237" y="175299"/>
                      <a:pt x="56237" y="179214"/>
                    </a:cubicBezTo>
                    <a:cubicBezTo>
                      <a:pt x="56237" y="183161"/>
                      <a:pt x="53040" y="186325"/>
                      <a:pt x="49126" y="186325"/>
                    </a:cubicBezTo>
                    <a:cubicBezTo>
                      <a:pt x="45179" y="186325"/>
                      <a:pt x="41982" y="183161"/>
                      <a:pt x="41982" y="179214"/>
                    </a:cubicBezTo>
                    <a:cubicBezTo>
                      <a:pt x="41982" y="175299"/>
                      <a:pt x="45179" y="172102"/>
                      <a:pt x="49126" y="172102"/>
                    </a:cubicBezTo>
                    <a:close/>
                    <a:moveTo>
                      <a:pt x="162088" y="172102"/>
                    </a:moveTo>
                    <a:cubicBezTo>
                      <a:pt x="166035" y="172102"/>
                      <a:pt x="169232" y="175299"/>
                      <a:pt x="169232" y="179214"/>
                    </a:cubicBezTo>
                    <a:cubicBezTo>
                      <a:pt x="169232" y="183161"/>
                      <a:pt x="166035" y="186325"/>
                      <a:pt x="162088" y="186325"/>
                    </a:cubicBezTo>
                    <a:cubicBezTo>
                      <a:pt x="158174" y="186325"/>
                      <a:pt x="154977" y="183161"/>
                      <a:pt x="154977" y="179214"/>
                    </a:cubicBezTo>
                    <a:cubicBezTo>
                      <a:pt x="154977" y="175299"/>
                      <a:pt x="158174" y="172102"/>
                      <a:pt x="162088" y="172102"/>
                    </a:cubicBezTo>
                    <a:close/>
                    <a:moveTo>
                      <a:pt x="52159" y="156021"/>
                    </a:moveTo>
                    <a:cubicBezTo>
                      <a:pt x="63641" y="157521"/>
                      <a:pt x="72547" y="167340"/>
                      <a:pt x="72547" y="179214"/>
                    </a:cubicBezTo>
                    <a:cubicBezTo>
                      <a:pt x="72547" y="182410"/>
                      <a:pt x="71894" y="185444"/>
                      <a:pt x="70752" y="188217"/>
                    </a:cubicBezTo>
                    <a:lnTo>
                      <a:pt x="61782" y="183030"/>
                    </a:lnTo>
                    <a:cubicBezTo>
                      <a:pt x="62141" y="181823"/>
                      <a:pt x="62337" y="180551"/>
                      <a:pt x="62337" y="179214"/>
                    </a:cubicBezTo>
                    <a:cubicBezTo>
                      <a:pt x="62337" y="172983"/>
                      <a:pt x="57998" y="167731"/>
                      <a:pt x="52159" y="166361"/>
                    </a:cubicBezTo>
                    <a:lnTo>
                      <a:pt x="52159" y="156021"/>
                    </a:lnTo>
                    <a:close/>
                    <a:moveTo>
                      <a:pt x="165154" y="156021"/>
                    </a:moveTo>
                    <a:cubicBezTo>
                      <a:pt x="176637" y="157521"/>
                      <a:pt x="185542" y="167340"/>
                      <a:pt x="185542" y="179214"/>
                    </a:cubicBezTo>
                    <a:cubicBezTo>
                      <a:pt x="185542" y="182410"/>
                      <a:pt x="184889" y="185444"/>
                      <a:pt x="183748" y="188217"/>
                    </a:cubicBezTo>
                    <a:lnTo>
                      <a:pt x="174777" y="183030"/>
                    </a:lnTo>
                    <a:cubicBezTo>
                      <a:pt x="175136" y="181823"/>
                      <a:pt x="175332" y="180551"/>
                      <a:pt x="175332" y="179214"/>
                    </a:cubicBezTo>
                    <a:cubicBezTo>
                      <a:pt x="175332" y="172983"/>
                      <a:pt x="170993" y="167731"/>
                      <a:pt x="165154" y="166361"/>
                    </a:cubicBezTo>
                    <a:lnTo>
                      <a:pt x="165154" y="156021"/>
                    </a:lnTo>
                    <a:close/>
                    <a:moveTo>
                      <a:pt x="46059" y="156021"/>
                    </a:moveTo>
                    <a:lnTo>
                      <a:pt x="46059" y="166361"/>
                    </a:lnTo>
                    <a:cubicBezTo>
                      <a:pt x="40220" y="167731"/>
                      <a:pt x="35882" y="172983"/>
                      <a:pt x="35882" y="179214"/>
                    </a:cubicBezTo>
                    <a:cubicBezTo>
                      <a:pt x="35882" y="180747"/>
                      <a:pt x="36143" y="182182"/>
                      <a:pt x="36599" y="183552"/>
                    </a:cubicBezTo>
                    <a:lnTo>
                      <a:pt x="27694" y="188706"/>
                    </a:lnTo>
                    <a:cubicBezTo>
                      <a:pt x="26422" y="185803"/>
                      <a:pt x="25704" y="182606"/>
                      <a:pt x="25704" y="179214"/>
                    </a:cubicBezTo>
                    <a:cubicBezTo>
                      <a:pt x="25704" y="167340"/>
                      <a:pt x="34577" y="157521"/>
                      <a:pt x="46059" y="156021"/>
                    </a:cubicBezTo>
                    <a:close/>
                    <a:moveTo>
                      <a:pt x="159054" y="156021"/>
                    </a:moveTo>
                    <a:lnTo>
                      <a:pt x="159054" y="166361"/>
                    </a:lnTo>
                    <a:cubicBezTo>
                      <a:pt x="153216" y="167731"/>
                      <a:pt x="148877" y="172983"/>
                      <a:pt x="148877" y="179214"/>
                    </a:cubicBezTo>
                    <a:cubicBezTo>
                      <a:pt x="148877" y="180747"/>
                      <a:pt x="149138" y="182182"/>
                      <a:pt x="149595" y="183552"/>
                    </a:cubicBezTo>
                    <a:lnTo>
                      <a:pt x="140689" y="188706"/>
                    </a:lnTo>
                    <a:cubicBezTo>
                      <a:pt x="139385" y="185803"/>
                      <a:pt x="138667" y="182606"/>
                      <a:pt x="138667" y="179214"/>
                    </a:cubicBezTo>
                    <a:cubicBezTo>
                      <a:pt x="138667" y="167340"/>
                      <a:pt x="147572" y="157521"/>
                      <a:pt x="159054" y="156021"/>
                    </a:cubicBezTo>
                    <a:close/>
                    <a:moveTo>
                      <a:pt x="58716" y="188314"/>
                    </a:moveTo>
                    <a:lnTo>
                      <a:pt x="67654" y="193501"/>
                    </a:lnTo>
                    <a:cubicBezTo>
                      <a:pt x="63380" y="199046"/>
                      <a:pt x="56661" y="202635"/>
                      <a:pt x="49126" y="202635"/>
                    </a:cubicBezTo>
                    <a:cubicBezTo>
                      <a:pt x="41753" y="202635"/>
                      <a:pt x="35164" y="199242"/>
                      <a:pt x="30891" y="193925"/>
                    </a:cubicBezTo>
                    <a:lnTo>
                      <a:pt x="39894" y="188706"/>
                    </a:lnTo>
                    <a:cubicBezTo>
                      <a:pt x="42275" y="191022"/>
                      <a:pt x="45537" y="192457"/>
                      <a:pt x="49126" y="192457"/>
                    </a:cubicBezTo>
                    <a:cubicBezTo>
                      <a:pt x="52877" y="192457"/>
                      <a:pt x="56302" y="190859"/>
                      <a:pt x="58716" y="188314"/>
                    </a:cubicBezTo>
                    <a:close/>
                    <a:moveTo>
                      <a:pt x="171678" y="188314"/>
                    </a:moveTo>
                    <a:lnTo>
                      <a:pt x="180649" y="193501"/>
                    </a:lnTo>
                    <a:cubicBezTo>
                      <a:pt x="176376" y="199046"/>
                      <a:pt x="169656" y="202635"/>
                      <a:pt x="162088" y="202635"/>
                    </a:cubicBezTo>
                    <a:cubicBezTo>
                      <a:pt x="154749" y="202635"/>
                      <a:pt x="148159" y="199242"/>
                      <a:pt x="143886" y="193925"/>
                    </a:cubicBezTo>
                    <a:lnTo>
                      <a:pt x="152889" y="188706"/>
                    </a:lnTo>
                    <a:cubicBezTo>
                      <a:pt x="155271" y="191022"/>
                      <a:pt x="158533" y="192457"/>
                      <a:pt x="162088" y="192457"/>
                    </a:cubicBezTo>
                    <a:cubicBezTo>
                      <a:pt x="165872" y="192457"/>
                      <a:pt x="169297" y="190859"/>
                      <a:pt x="171678" y="188314"/>
                    </a:cubicBezTo>
                    <a:close/>
                    <a:moveTo>
                      <a:pt x="116616" y="0"/>
                    </a:moveTo>
                    <a:cubicBezTo>
                      <a:pt x="91107" y="0"/>
                      <a:pt x="70394" y="20746"/>
                      <a:pt x="70394" y="46222"/>
                    </a:cubicBezTo>
                    <a:cubicBezTo>
                      <a:pt x="70394" y="59955"/>
                      <a:pt x="76396" y="72318"/>
                      <a:pt x="85953" y="80799"/>
                    </a:cubicBezTo>
                    <a:cubicBezTo>
                      <a:pt x="82496" y="82072"/>
                      <a:pt x="78451" y="85040"/>
                      <a:pt x="75385" y="87291"/>
                    </a:cubicBezTo>
                    <a:cubicBezTo>
                      <a:pt x="63609" y="95902"/>
                      <a:pt x="60347" y="114170"/>
                      <a:pt x="69774" y="125684"/>
                    </a:cubicBezTo>
                    <a:lnTo>
                      <a:pt x="80082" y="138210"/>
                    </a:lnTo>
                    <a:cubicBezTo>
                      <a:pt x="84192" y="143201"/>
                      <a:pt x="90227" y="146072"/>
                      <a:pt x="96685" y="146072"/>
                    </a:cubicBezTo>
                    <a:lnTo>
                      <a:pt x="135307" y="146072"/>
                    </a:lnTo>
                    <a:cubicBezTo>
                      <a:pt x="141048" y="146072"/>
                      <a:pt x="146659" y="143723"/>
                      <a:pt x="150671" y="139580"/>
                    </a:cubicBezTo>
                    <a:lnTo>
                      <a:pt x="163752" y="126174"/>
                    </a:lnTo>
                    <a:cubicBezTo>
                      <a:pt x="168906" y="120922"/>
                      <a:pt x="170667" y="113811"/>
                      <a:pt x="170667" y="106504"/>
                    </a:cubicBezTo>
                    <a:cubicBezTo>
                      <a:pt x="170667" y="99295"/>
                      <a:pt x="167862" y="92510"/>
                      <a:pt x="162773" y="87389"/>
                    </a:cubicBezTo>
                    <a:cubicBezTo>
                      <a:pt x="158859" y="83442"/>
                      <a:pt x="153933" y="80669"/>
                      <a:pt x="148616" y="79560"/>
                    </a:cubicBezTo>
                    <a:cubicBezTo>
                      <a:pt x="150802" y="77472"/>
                      <a:pt x="152791" y="75156"/>
                      <a:pt x="154520" y="72677"/>
                    </a:cubicBezTo>
                    <a:cubicBezTo>
                      <a:pt x="159674" y="74439"/>
                      <a:pt x="164371" y="77374"/>
                      <a:pt x="168253" y="81256"/>
                    </a:cubicBezTo>
                    <a:lnTo>
                      <a:pt x="175495" y="88596"/>
                    </a:lnTo>
                    <a:cubicBezTo>
                      <a:pt x="177844" y="90944"/>
                      <a:pt x="181073" y="92314"/>
                      <a:pt x="184400" y="92314"/>
                    </a:cubicBezTo>
                    <a:lnTo>
                      <a:pt x="186423" y="92314"/>
                    </a:lnTo>
                    <a:cubicBezTo>
                      <a:pt x="188804" y="92314"/>
                      <a:pt x="190891" y="93847"/>
                      <a:pt x="191642" y="96131"/>
                    </a:cubicBezTo>
                    <a:lnTo>
                      <a:pt x="195165" y="106961"/>
                    </a:lnTo>
                    <a:cubicBezTo>
                      <a:pt x="195817" y="108983"/>
                      <a:pt x="195328" y="111168"/>
                      <a:pt x="193827" y="112636"/>
                    </a:cubicBezTo>
                    <a:lnTo>
                      <a:pt x="190891" y="115637"/>
                    </a:lnTo>
                    <a:cubicBezTo>
                      <a:pt x="187629" y="118899"/>
                      <a:pt x="187629" y="124249"/>
                      <a:pt x="190891" y="127511"/>
                    </a:cubicBezTo>
                    <a:lnTo>
                      <a:pt x="199046" y="135764"/>
                    </a:lnTo>
                    <a:cubicBezTo>
                      <a:pt x="201362" y="138113"/>
                      <a:pt x="202667" y="141211"/>
                      <a:pt x="202667" y="144539"/>
                    </a:cubicBezTo>
                    <a:lnTo>
                      <a:pt x="202667" y="162806"/>
                    </a:lnTo>
                    <a:lnTo>
                      <a:pt x="186651" y="162806"/>
                    </a:lnTo>
                    <a:cubicBezTo>
                      <a:pt x="181334" y="154879"/>
                      <a:pt x="172298" y="149693"/>
                      <a:pt x="162088" y="149693"/>
                    </a:cubicBezTo>
                    <a:cubicBezTo>
                      <a:pt x="147148" y="149693"/>
                      <a:pt x="134785" y="160849"/>
                      <a:pt x="132828" y="175267"/>
                    </a:cubicBezTo>
                    <a:lnTo>
                      <a:pt x="78386" y="175267"/>
                    </a:lnTo>
                    <a:cubicBezTo>
                      <a:pt x="78092" y="173048"/>
                      <a:pt x="77537" y="170928"/>
                      <a:pt x="76787" y="168906"/>
                    </a:cubicBezTo>
                    <a:lnTo>
                      <a:pt x="125228" y="168906"/>
                    </a:lnTo>
                    <a:cubicBezTo>
                      <a:pt x="126924" y="168906"/>
                      <a:pt x="128294" y="167536"/>
                      <a:pt x="128294" y="165839"/>
                    </a:cubicBezTo>
                    <a:cubicBezTo>
                      <a:pt x="128294" y="164176"/>
                      <a:pt x="126924" y="162806"/>
                      <a:pt x="125228" y="162806"/>
                    </a:cubicBezTo>
                    <a:lnTo>
                      <a:pt x="73656" y="162806"/>
                    </a:lnTo>
                    <a:cubicBezTo>
                      <a:pt x="69480" y="156575"/>
                      <a:pt x="63022" y="152041"/>
                      <a:pt x="55486" y="150378"/>
                    </a:cubicBezTo>
                    <a:lnTo>
                      <a:pt x="56889" y="148844"/>
                    </a:lnTo>
                    <a:cubicBezTo>
                      <a:pt x="61815" y="143593"/>
                      <a:pt x="63641" y="136286"/>
                      <a:pt x="61847" y="129338"/>
                    </a:cubicBezTo>
                    <a:lnTo>
                      <a:pt x="52583" y="93782"/>
                    </a:lnTo>
                    <a:lnTo>
                      <a:pt x="72220" y="79462"/>
                    </a:lnTo>
                    <a:cubicBezTo>
                      <a:pt x="73590" y="78451"/>
                      <a:pt x="73884" y="76526"/>
                      <a:pt x="72873" y="75189"/>
                    </a:cubicBezTo>
                    <a:cubicBezTo>
                      <a:pt x="72282" y="74362"/>
                      <a:pt x="71348" y="73928"/>
                      <a:pt x="70398" y="73928"/>
                    </a:cubicBezTo>
                    <a:cubicBezTo>
                      <a:pt x="69774" y="73928"/>
                      <a:pt x="69143" y="74116"/>
                      <a:pt x="68600" y="74504"/>
                    </a:cubicBezTo>
                    <a:lnTo>
                      <a:pt x="47299" y="90096"/>
                    </a:lnTo>
                    <a:cubicBezTo>
                      <a:pt x="47299" y="90096"/>
                      <a:pt x="47266" y="90129"/>
                      <a:pt x="47234" y="90129"/>
                    </a:cubicBezTo>
                    <a:lnTo>
                      <a:pt x="22345" y="108331"/>
                    </a:lnTo>
                    <a:cubicBezTo>
                      <a:pt x="19441" y="110451"/>
                      <a:pt x="17647" y="113745"/>
                      <a:pt x="17419" y="117366"/>
                    </a:cubicBezTo>
                    <a:lnTo>
                      <a:pt x="17060" y="122846"/>
                    </a:lnTo>
                    <a:cubicBezTo>
                      <a:pt x="16995" y="124053"/>
                      <a:pt x="16538" y="125195"/>
                      <a:pt x="15821" y="126141"/>
                    </a:cubicBezTo>
                    <a:cubicBezTo>
                      <a:pt x="15788" y="126174"/>
                      <a:pt x="15788" y="126206"/>
                      <a:pt x="15755" y="126206"/>
                    </a:cubicBezTo>
                    <a:cubicBezTo>
                      <a:pt x="15168" y="126924"/>
                      <a:pt x="14451" y="127511"/>
                      <a:pt x="13570" y="127902"/>
                    </a:cubicBezTo>
                    <a:lnTo>
                      <a:pt x="7079" y="130838"/>
                    </a:lnTo>
                    <a:cubicBezTo>
                      <a:pt x="2773" y="132763"/>
                      <a:pt x="0" y="137101"/>
                      <a:pt x="0" y="141864"/>
                    </a:cubicBezTo>
                    <a:lnTo>
                      <a:pt x="0" y="169689"/>
                    </a:lnTo>
                    <a:cubicBezTo>
                      <a:pt x="0" y="176147"/>
                      <a:pt x="5219" y="181366"/>
                      <a:pt x="11613" y="181366"/>
                    </a:cubicBezTo>
                    <a:lnTo>
                      <a:pt x="19637" y="181366"/>
                    </a:lnTo>
                    <a:cubicBezTo>
                      <a:pt x="20681" y="196502"/>
                      <a:pt x="33892" y="208767"/>
                      <a:pt x="49126" y="208767"/>
                    </a:cubicBezTo>
                    <a:cubicBezTo>
                      <a:pt x="64750" y="208767"/>
                      <a:pt x="77472" y="196502"/>
                      <a:pt x="78581" y="181366"/>
                    </a:cubicBezTo>
                    <a:lnTo>
                      <a:pt x="132632" y="181366"/>
                    </a:lnTo>
                    <a:cubicBezTo>
                      <a:pt x="133709" y="196567"/>
                      <a:pt x="146431" y="208767"/>
                      <a:pt x="162088" y="208767"/>
                    </a:cubicBezTo>
                    <a:cubicBezTo>
                      <a:pt x="177387" y="208767"/>
                      <a:pt x="190533" y="196437"/>
                      <a:pt x="191576" y="181366"/>
                    </a:cubicBezTo>
                    <a:lnTo>
                      <a:pt x="197154" y="181366"/>
                    </a:lnTo>
                    <a:cubicBezTo>
                      <a:pt x="203548" y="181366"/>
                      <a:pt x="208767" y="176147"/>
                      <a:pt x="208767" y="169689"/>
                    </a:cubicBezTo>
                    <a:lnTo>
                      <a:pt x="208767" y="144539"/>
                    </a:lnTo>
                    <a:cubicBezTo>
                      <a:pt x="208767" y="139613"/>
                      <a:pt x="206875" y="134948"/>
                      <a:pt x="203417" y="131458"/>
                    </a:cubicBezTo>
                    <a:lnTo>
                      <a:pt x="195230" y="123205"/>
                    </a:lnTo>
                    <a:cubicBezTo>
                      <a:pt x="194317" y="122324"/>
                      <a:pt x="194317" y="120824"/>
                      <a:pt x="195230" y="119943"/>
                    </a:cubicBezTo>
                    <a:lnTo>
                      <a:pt x="198166" y="116942"/>
                    </a:lnTo>
                    <a:cubicBezTo>
                      <a:pt x="201265" y="113811"/>
                      <a:pt x="202341" y="109277"/>
                      <a:pt x="200971" y="105069"/>
                    </a:cubicBezTo>
                    <a:lnTo>
                      <a:pt x="197448" y="94239"/>
                    </a:lnTo>
                    <a:cubicBezTo>
                      <a:pt x="195882" y="89411"/>
                      <a:pt x="191446" y="86182"/>
                      <a:pt x="186423" y="86182"/>
                    </a:cubicBezTo>
                    <a:lnTo>
                      <a:pt x="184400" y="86182"/>
                    </a:lnTo>
                    <a:cubicBezTo>
                      <a:pt x="182671" y="86182"/>
                      <a:pt x="181040" y="85529"/>
                      <a:pt x="179833" y="84290"/>
                    </a:cubicBezTo>
                    <a:lnTo>
                      <a:pt x="172592" y="76983"/>
                    </a:lnTo>
                    <a:cubicBezTo>
                      <a:pt x="168384" y="72710"/>
                      <a:pt x="163295" y="69448"/>
                      <a:pt x="157750" y="67327"/>
                    </a:cubicBezTo>
                    <a:cubicBezTo>
                      <a:pt x="161012" y="60999"/>
                      <a:pt x="162838" y="53823"/>
                      <a:pt x="162838" y="46222"/>
                    </a:cubicBezTo>
                    <a:cubicBezTo>
                      <a:pt x="162838" y="20746"/>
                      <a:pt x="142125" y="0"/>
                      <a:pt x="1166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605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42"/>
          <p:cNvSpPr txBox="1">
            <a:spLocks noGrp="1"/>
          </p:cNvSpPr>
          <p:nvPr>
            <p:ph type="title"/>
          </p:nvPr>
        </p:nvSpPr>
        <p:spPr>
          <a:xfrm>
            <a:off x="713250" y="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accent5"/>
                </a:solidFill>
              </a:rPr>
              <a:t>YK:n kestävän kehityksen tavoitteet</a:t>
            </a:r>
            <a:endParaRPr sz="2600">
              <a:solidFill>
                <a:schemeClr val="accent5"/>
              </a:solidFill>
            </a:endParaRPr>
          </a:p>
        </p:txBody>
      </p:sp>
      <p:pic>
        <p:nvPicPr>
          <p:cNvPr id="823" name="Google Shape;82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71500"/>
            <a:ext cx="9144003" cy="4572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8"/>
          <p:cNvSpPr txBox="1">
            <a:spLocks noGrp="1"/>
          </p:cNvSpPr>
          <p:nvPr>
            <p:ph type="title"/>
          </p:nvPr>
        </p:nvSpPr>
        <p:spPr>
          <a:xfrm>
            <a:off x="713225" y="2064949"/>
            <a:ext cx="7794000" cy="25199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latin typeface="Inter"/>
                <a:ea typeface="Inter"/>
                <a:cs typeface="Inter"/>
                <a:sym typeface="Inter"/>
              </a:rPr>
              <a:t>Kestävä kehitys tarkoittaa, </a:t>
            </a:r>
            <a:endParaRPr sz="38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latin typeface="Inter"/>
                <a:ea typeface="Inter"/>
                <a:cs typeface="Inter"/>
                <a:sym typeface="Inter"/>
              </a:rPr>
              <a:t>että kaikilla ihmisillä </a:t>
            </a:r>
            <a:endParaRPr sz="3800" dirty="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 dirty="0">
                <a:latin typeface="Inter"/>
                <a:ea typeface="Inter"/>
                <a:cs typeface="Inter"/>
                <a:sym typeface="Inter"/>
              </a:rPr>
              <a:t>on</a:t>
            </a:r>
            <a:r>
              <a:rPr lang="en" sz="3800" dirty="0"/>
              <a:t> hyvä elämä nyt</a:t>
            </a:r>
            <a:r>
              <a:rPr lang="en" sz="3800" i="1" dirty="0"/>
              <a:t> ja </a:t>
            </a:r>
            <a:r>
              <a:rPr lang="en" sz="3800" dirty="0"/>
              <a:t>tulevaisuudessa.</a:t>
            </a:r>
            <a:endParaRPr sz="3800" dirty="0"/>
          </a:p>
        </p:txBody>
      </p:sp>
      <p:sp>
        <p:nvSpPr>
          <p:cNvPr id="623" name="Google Shape;623;p38"/>
          <p:cNvSpPr txBox="1">
            <a:spLocks noGrp="1"/>
          </p:cNvSpPr>
          <p:nvPr>
            <p:ph type="title" idx="2"/>
          </p:nvPr>
        </p:nvSpPr>
        <p:spPr>
          <a:xfrm>
            <a:off x="713225" y="711838"/>
            <a:ext cx="15405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</a:rPr>
              <a:t>1.</a:t>
            </a:r>
            <a:endParaRPr>
              <a:solidFill>
                <a:schemeClr val="accent6"/>
              </a:solidFill>
            </a:endParaRPr>
          </a:p>
        </p:txBody>
      </p:sp>
      <p:cxnSp>
        <p:nvCxnSpPr>
          <p:cNvPr id="624" name="Google Shape;624;p38"/>
          <p:cNvCxnSpPr/>
          <p:nvPr/>
        </p:nvCxnSpPr>
        <p:spPr>
          <a:xfrm>
            <a:off x="805150" y="2001338"/>
            <a:ext cx="1135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25" name="Google Shape;625;p38"/>
          <p:cNvGrpSpPr/>
          <p:nvPr/>
        </p:nvGrpSpPr>
        <p:grpSpPr>
          <a:xfrm rot="-39282">
            <a:off x="7165379" y="565087"/>
            <a:ext cx="1149387" cy="1345928"/>
            <a:chOff x="3453100" y="1643975"/>
            <a:chExt cx="2575200" cy="2964600"/>
          </a:xfrm>
        </p:grpSpPr>
        <p:sp>
          <p:nvSpPr>
            <p:cNvPr id="626" name="Google Shape;626;p38"/>
            <p:cNvSpPr/>
            <p:nvPr/>
          </p:nvSpPr>
          <p:spPr>
            <a:xfrm>
              <a:off x="3453100" y="1643975"/>
              <a:ext cx="2575200" cy="2964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7" name="Google Shape;627;p38"/>
            <p:cNvGrpSpPr/>
            <p:nvPr/>
          </p:nvGrpSpPr>
          <p:grpSpPr>
            <a:xfrm>
              <a:off x="3744179" y="1796825"/>
              <a:ext cx="2198290" cy="2534965"/>
              <a:chOff x="1538825" y="238125"/>
              <a:chExt cx="4526025" cy="5219200"/>
            </a:xfrm>
          </p:grpSpPr>
          <p:sp>
            <p:nvSpPr>
              <p:cNvPr id="628" name="Google Shape;628;p38"/>
              <p:cNvSpPr/>
              <p:nvPr/>
            </p:nvSpPr>
            <p:spPr>
              <a:xfrm>
                <a:off x="4141900" y="655650"/>
                <a:ext cx="947625" cy="842425"/>
              </a:xfrm>
              <a:custGeom>
                <a:avLst/>
                <a:gdLst/>
                <a:ahLst/>
                <a:cxnLst/>
                <a:rect l="l" t="t" r="r" b="b"/>
                <a:pathLst>
                  <a:path w="37905" h="33697" extrusionOk="0">
                    <a:moveTo>
                      <a:pt x="2871" y="0"/>
                    </a:moveTo>
                    <a:cubicBezTo>
                      <a:pt x="1272" y="0"/>
                      <a:pt x="0" y="1305"/>
                      <a:pt x="0" y="2871"/>
                    </a:cubicBezTo>
                    <a:lnTo>
                      <a:pt x="0" y="15364"/>
                    </a:lnTo>
                    <a:cubicBezTo>
                      <a:pt x="0" y="25476"/>
                      <a:pt x="8220" y="33697"/>
                      <a:pt x="18333" y="33697"/>
                    </a:cubicBezTo>
                    <a:lnTo>
                      <a:pt x="19572" y="33697"/>
                    </a:lnTo>
                    <a:cubicBezTo>
                      <a:pt x="29684" y="33697"/>
                      <a:pt x="37905" y="25476"/>
                      <a:pt x="37905" y="15364"/>
                    </a:cubicBezTo>
                    <a:lnTo>
                      <a:pt x="37905" y="2871"/>
                    </a:lnTo>
                    <a:cubicBezTo>
                      <a:pt x="37905" y="1305"/>
                      <a:pt x="36632" y="0"/>
                      <a:pt x="350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38"/>
              <p:cNvSpPr/>
              <p:nvPr/>
            </p:nvSpPr>
            <p:spPr>
              <a:xfrm>
                <a:off x="2124350" y="2340475"/>
                <a:ext cx="559450" cy="1763125"/>
              </a:xfrm>
              <a:custGeom>
                <a:avLst/>
                <a:gdLst/>
                <a:ahLst/>
                <a:cxnLst/>
                <a:rect l="l" t="t" r="r" b="b"/>
                <a:pathLst>
                  <a:path w="22378" h="70525" extrusionOk="0">
                    <a:moveTo>
                      <a:pt x="1" y="0"/>
                    </a:moveTo>
                    <a:lnTo>
                      <a:pt x="1" y="70524"/>
                    </a:lnTo>
                    <a:lnTo>
                      <a:pt x="22378" y="70524"/>
                    </a:lnTo>
                    <a:lnTo>
                      <a:pt x="223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38"/>
              <p:cNvSpPr/>
              <p:nvPr/>
            </p:nvSpPr>
            <p:spPr>
              <a:xfrm>
                <a:off x="1882150" y="1984100"/>
                <a:ext cx="1043050" cy="356400"/>
              </a:xfrm>
              <a:custGeom>
                <a:avLst/>
                <a:gdLst/>
                <a:ahLst/>
                <a:cxnLst/>
                <a:rect l="l" t="t" r="r" b="b"/>
                <a:pathLst>
                  <a:path w="41722" h="14256" extrusionOk="0">
                    <a:moveTo>
                      <a:pt x="2121" y="0"/>
                    </a:moveTo>
                    <a:cubicBezTo>
                      <a:pt x="947" y="0"/>
                      <a:pt x="1" y="946"/>
                      <a:pt x="1" y="2120"/>
                    </a:cubicBezTo>
                    <a:lnTo>
                      <a:pt x="1" y="12135"/>
                    </a:lnTo>
                    <a:cubicBezTo>
                      <a:pt x="1" y="13309"/>
                      <a:pt x="947" y="14255"/>
                      <a:pt x="2121" y="14255"/>
                    </a:cubicBezTo>
                    <a:lnTo>
                      <a:pt x="39634" y="14255"/>
                    </a:lnTo>
                    <a:cubicBezTo>
                      <a:pt x="40775" y="14255"/>
                      <a:pt x="41721" y="13309"/>
                      <a:pt x="41721" y="12135"/>
                    </a:cubicBezTo>
                    <a:lnTo>
                      <a:pt x="41721" y="2120"/>
                    </a:lnTo>
                    <a:cubicBezTo>
                      <a:pt x="41721" y="946"/>
                      <a:pt x="40775" y="0"/>
                      <a:pt x="396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8"/>
              <p:cNvSpPr/>
              <p:nvPr/>
            </p:nvSpPr>
            <p:spPr>
              <a:xfrm>
                <a:off x="2009375" y="2678075"/>
                <a:ext cx="2597375" cy="2320125"/>
              </a:xfrm>
              <a:custGeom>
                <a:avLst/>
                <a:gdLst/>
                <a:ahLst/>
                <a:cxnLst/>
                <a:rect l="l" t="t" r="r" b="b"/>
                <a:pathLst>
                  <a:path w="103895" h="92805" extrusionOk="0">
                    <a:moveTo>
                      <a:pt x="51931" y="1"/>
                    </a:moveTo>
                    <a:lnTo>
                      <a:pt x="0" y="33762"/>
                    </a:lnTo>
                    <a:lnTo>
                      <a:pt x="0" y="92804"/>
                    </a:lnTo>
                    <a:lnTo>
                      <a:pt x="103895" y="92804"/>
                    </a:lnTo>
                    <a:lnTo>
                      <a:pt x="103895" y="33762"/>
                    </a:lnTo>
                    <a:lnTo>
                      <a:pt x="519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8"/>
              <p:cNvSpPr/>
              <p:nvPr/>
            </p:nvSpPr>
            <p:spPr>
              <a:xfrm>
                <a:off x="2819975" y="3298300"/>
                <a:ext cx="975350" cy="1295775"/>
              </a:xfrm>
              <a:custGeom>
                <a:avLst/>
                <a:gdLst/>
                <a:ahLst/>
                <a:cxnLst/>
                <a:rect l="l" t="t" r="r" b="b"/>
                <a:pathLst>
                  <a:path w="39014" h="51831" extrusionOk="0">
                    <a:moveTo>
                      <a:pt x="24127" y="0"/>
                    </a:moveTo>
                    <a:cubicBezTo>
                      <a:pt x="23557" y="0"/>
                      <a:pt x="22979" y="227"/>
                      <a:pt x="22541" y="733"/>
                    </a:cubicBezTo>
                    <a:lnTo>
                      <a:pt x="1371" y="25361"/>
                    </a:lnTo>
                    <a:cubicBezTo>
                      <a:pt x="0" y="26959"/>
                      <a:pt x="1142" y="29406"/>
                      <a:pt x="3230" y="29406"/>
                    </a:cubicBezTo>
                    <a:lnTo>
                      <a:pt x="11450" y="29406"/>
                    </a:lnTo>
                    <a:cubicBezTo>
                      <a:pt x="12200" y="29406"/>
                      <a:pt x="12787" y="29993"/>
                      <a:pt x="12787" y="30711"/>
                    </a:cubicBezTo>
                    <a:lnTo>
                      <a:pt x="12787" y="49728"/>
                    </a:lnTo>
                    <a:cubicBezTo>
                      <a:pt x="12787" y="51011"/>
                      <a:pt x="13824" y="51831"/>
                      <a:pt x="14897" y="51831"/>
                    </a:cubicBezTo>
                    <a:cubicBezTo>
                      <a:pt x="15461" y="51831"/>
                      <a:pt x="16035" y="51604"/>
                      <a:pt x="16474" y="51098"/>
                    </a:cubicBezTo>
                    <a:lnTo>
                      <a:pt x="37644" y="26470"/>
                    </a:lnTo>
                    <a:cubicBezTo>
                      <a:pt x="39014" y="24872"/>
                      <a:pt x="37872" y="22425"/>
                      <a:pt x="35784" y="22425"/>
                    </a:cubicBezTo>
                    <a:lnTo>
                      <a:pt x="27564" y="22425"/>
                    </a:lnTo>
                    <a:cubicBezTo>
                      <a:pt x="26847" y="22425"/>
                      <a:pt x="26259" y="21838"/>
                      <a:pt x="26259" y="21120"/>
                    </a:cubicBezTo>
                    <a:lnTo>
                      <a:pt x="26259" y="2103"/>
                    </a:lnTo>
                    <a:cubicBezTo>
                      <a:pt x="26259" y="820"/>
                      <a:pt x="25209" y="0"/>
                      <a:pt x="241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8"/>
              <p:cNvSpPr/>
              <p:nvPr/>
            </p:nvSpPr>
            <p:spPr>
              <a:xfrm>
                <a:off x="1615475" y="2535575"/>
                <a:ext cx="3385150" cy="1129275"/>
              </a:xfrm>
              <a:custGeom>
                <a:avLst/>
                <a:gdLst/>
                <a:ahLst/>
                <a:cxnLst/>
                <a:rect l="l" t="t" r="r" b="b"/>
                <a:pathLst>
                  <a:path w="135406" h="45171" extrusionOk="0">
                    <a:moveTo>
                      <a:pt x="67699" y="0"/>
                    </a:moveTo>
                    <a:cubicBezTo>
                      <a:pt x="66619" y="0"/>
                      <a:pt x="65534" y="302"/>
                      <a:pt x="64588" y="906"/>
                    </a:cubicBezTo>
                    <a:lnTo>
                      <a:pt x="14060" y="33786"/>
                    </a:lnTo>
                    <a:lnTo>
                      <a:pt x="5677" y="33786"/>
                    </a:lnTo>
                    <a:cubicBezTo>
                      <a:pt x="2545" y="33786"/>
                      <a:pt x="1" y="36331"/>
                      <a:pt x="1" y="39462"/>
                    </a:cubicBezTo>
                    <a:cubicBezTo>
                      <a:pt x="1" y="42626"/>
                      <a:pt x="2545" y="45171"/>
                      <a:pt x="5677" y="45171"/>
                    </a:cubicBezTo>
                    <a:lnTo>
                      <a:pt x="15756" y="45171"/>
                    </a:lnTo>
                    <a:cubicBezTo>
                      <a:pt x="16865" y="45171"/>
                      <a:pt x="17942" y="44844"/>
                      <a:pt x="18855" y="44257"/>
                    </a:cubicBezTo>
                    <a:lnTo>
                      <a:pt x="67687" y="12486"/>
                    </a:lnTo>
                    <a:lnTo>
                      <a:pt x="116519" y="44257"/>
                    </a:lnTo>
                    <a:cubicBezTo>
                      <a:pt x="117465" y="44844"/>
                      <a:pt x="118542" y="45171"/>
                      <a:pt x="119651" y="45171"/>
                    </a:cubicBezTo>
                    <a:lnTo>
                      <a:pt x="129698" y="45171"/>
                    </a:lnTo>
                    <a:cubicBezTo>
                      <a:pt x="132862" y="45171"/>
                      <a:pt x="135406" y="42626"/>
                      <a:pt x="135406" y="39462"/>
                    </a:cubicBezTo>
                    <a:cubicBezTo>
                      <a:pt x="135406" y="36331"/>
                      <a:pt x="132829" y="33786"/>
                      <a:pt x="129698" y="33786"/>
                    </a:cubicBezTo>
                    <a:lnTo>
                      <a:pt x="121314" y="33786"/>
                    </a:lnTo>
                    <a:lnTo>
                      <a:pt x="70786" y="906"/>
                    </a:lnTo>
                    <a:cubicBezTo>
                      <a:pt x="69856" y="302"/>
                      <a:pt x="68780" y="0"/>
                      <a:pt x="676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8"/>
              <p:cNvSpPr/>
              <p:nvPr/>
            </p:nvSpPr>
            <p:spPr>
              <a:xfrm>
                <a:off x="1723950" y="4998175"/>
                <a:ext cx="3168225" cy="382475"/>
              </a:xfrm>
              <a:custGeom>
                <a:avLst/>
                <a:gdLst/>
                <a:ahLst/>
                <a:cxnLst/>
                <a:rect l="l" t="t" r="r" b="b"/>
                <a:pathLst>
                  <a:path w="126729" h="15299" extrusionOk="0">
                    <a:moveTo>
                      <a:pt x="1697" y="0"/>
                    </a:moveTo>
                    <a:cubicBezTo>
                      <a:pt x="751" y="0"/>
                      <a:pt x="0" y="750"/>
                      <a:pt x="0" y="1696"/>
                    </a:cubicBezTo>
                    <a:lnTo>
                      <a:pt x="0" y="13603"/>
                    </a:lnTo>
                    <a:cubicBezTo>
                      <a:pt x="0" y="14549"/>
                      <a:pt x="751" y="15299"/>
                      <a:pt x="1697" y="15299"/>
                    </a:cubicBezTo>
                    <a:lnTo>
                      <a:pt x="125032" y="15299"/>
                    </a:lnTo>
                    <a:cubicBezTo>
                      <a:pt x="125946" y="15299"/>
                      <a:pt x="126729" y="14549"/>
                      <a:pt x="126729" y="13603"/>
                    </a:cubicBezTo>
                    <a:lnTo>
                      <a:pt x="126729" y="1696"/>
                    </a:lnTo>
                    <a:cubicBezTo>
                      <a:pt x="126729" y="750"/>
                      <a:pt x="125946" y="0"/>
                      <a:pt x="1250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8"/>
              <p:cNvSpPr/>
              <p:nvPr/>
            </p:nvSpPr>
            <p:spPr>
              <a:xfrm>
                <a:off x="4541625" y="1685475"/>
                <a:ext cx="1455550" cy="951900"/>
              </a:xfrm>
              <a:custGeom>
                <a:avLst/>
                <a:gdLst/>
                <a:ahLst/>
                <a:cxnLst/>
                <a:rect l="l" t="t" r="r" b="b"/>
                <a:pathLst>
                  <a:path w="58222" h="38076" extrusionOk="0">
                    <a:moveTo>
                      <a:pt x="29863" y="0"/>
                    </a:moveTo>
                    <a:cubicBezTo>
                      <a:pt x="12546" y="0"/>
                      <a:pt x="1" y="13791"/>
                      <a:pt x="3583" y="25287"/>
                    </a:cubicBezTo>
                    <a:cubicBezTo>
                      <a:pt x="6206" y="33662"/>
                      <a:pt x="12582" y="38076"/>
                      <a:pt x="19490" y="38076"/>
                    </a:cubicBezTo>
                    <a:cubicBezTo>
                      <a:pt x="22806" y="38076"/>
                      <a:pt x="26245" y="37059"/>
                      <a:pt x="29451" y="34975"/>
                    </a:cubicBezTo>
                    <a:cubicBezTo>
                      <a:pt x="38062" y="29332"/>
                      <a:pt x="46772" y="18012"/>
                      <a:pt x="56362" y="14848"/>
                    </a:cubicBezTo>
                    <a:cubicBezTo>
                      <a:pt x="57830" y="14392"/>
                      <a:pt x="58221" y="12532"/>
                      <a:pt x="57080" y="11521"/>
                    </a:cubicBezTo>
                    <a:cubicBezTo>
                      <a:pt x="47748" y="3232"/>
                      <a:pt x="38247" y="0"/>
                      <a:pt x="298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8"/>
              <p:cNvSpPr/>
              <p:nvPr/>
            </p:nvSpPr>
            <p:spPr>
              <a:xfrm>
                <a:off x="1538825" y="238125"/>
                <a:ext cx="45260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81041" h="208768" extrusionOk="0">
                    <a:moveTo>
                      <a:pt x="138961" y="19768"/>
                    </a:moveTo>
                    <a:lnTo>
                      <a:pt x="138961" y="32065"/>
                    </a:lnTo>
                    <a:cubicBezTo>
                      <a:pt x="138961" y="40481"/>
                      <a:pt x="132111" y="47331"/>
                      <a:pt x="123695" y="47331"/>
                    </a:cubicBezTo>
                    <a:lnTo>
                      <a:pt x="122456" y="47331"/>
                    </a:lnTo>
                    <a:cubicBezTo>
                      <a:pt x="114040" y="47331"/>
                      <a:pt x="107190" y="40481"/>
                      <a:pt x="107190" y="32065"/>
                    </a:cubicBezTo>
                    <a:lnTo>
                      <a:pt x="107190" y="19768"/>
                    </a:lnTo>
                    <a:close/>
                    <a:moveTo>
                      <a:pt x="149997" y="60936"/>
                    </a:moveTo>
                    <a:cubicBezTo>
                      <a:pt x="155290" y="60936"/>
                      <a:pt x="161141" y="62359"/>
                      <a:pt x="167177" y="65860"/>
                    </a:cubicBezTo>
                    <a:cubicBezTo>
                      <a:pt x="165895" y="65773"/>
                      <a:pt x="164580" y="65730"/>
                      <a:pt x="163243" y="65730"/>
                    </a:cubicBezTo>
                    <a:cubicBezTo>
                      <a:pt x="150390" y="65730"/>
                      <a:pt x="135389" y="69770"/>
                      <a:pt x="126142" y="79136"/>
                    </a:cubicBezTo>
                    <a:cubicBezTo>
                      <a:pt x="126109" y="74178"/>
                      <a:pt x="129404" y="68893"/>
                      <a:pt x="135080" y="65207"/>
                    </a:cubicBezTo>
                    <a:cubicBezTo>
                      <a:pt x="139055" y="62648"/>
                      <a:pt x="144191" y="60936"/>
                      <a:pt x="149997" y="60936"/>
                    </a:cubicBezTo>
                    <a:close/>
                    <a:moveTo>
                      <a:pt x="52421" y="72905"/>
                    </a:moveTo>
                    <a:lnTo>
                      <a:pt x="52421" y="81028"/>
                    </a:lnTo>
                    <a:lnTo>
                      <a:pt x="16800" y="81028"/>
                    </a:lnTo>
                    <a:lnTo>
                      <a:pt x="16800" y="72905"/>
                    </a:lnTo>
                    <a:close/>
                    <a:moveTo>
                      <a:pt x="42733" y="87128"/>
                    </a:moveTo>
                    <a:lnTo>
                      <a:pt x="42733" y="105362"/>
                    </a:lnTo>
                    <a:lnTo>
                      <a:pt x="26455" y="115931"/>
                    </a:lnTo>
                    <a:lnTo>
                      <a:pt x="26455" y="87128"/>
                    </a:lnTo>
                    <a:close/>
                    <a:moveTo>
                      <a:pt x="70765" y="94940"/>
                    </a:moveTo>
                    <a:cubicBezTo>
                      <a:pt x="71267" y="94940"/>
                      <a:pt x="71764" y="95087"/>
                      <a:pt x="72188" y="95380"/>
                    </a:cubicBezTo>
                    <a:lnTo>
                      <a:pt x="122717" y="128229"/>
                    </a:lnTo>
                    <a:cubicBezTo>
                      <a:pt x="123206" y="128555"/>
                      <a:pt x="123793" y="128718"/>
                      <a:pt x="124380" y="128718"/>
                    </a:cubicBezTo>
                    <a:lnTo>
                      <a:pt x="132764" y="128718"/>
                    </a:lnTo>
                    <a:cubicBezTo>
                      <a:pt x="134231" y="128718"/>
                      <a:pt x="135406" y="129925"/>
                      <a:pt x="135406" y="131360"/>
                    </a:cubicBezTo>
                    <a:cubicBezTo>
                      <a:pt x="135406" y="132828"/>
                      <a:pt x="134231" y="134002"/>
                      <a:pt x="132764" y="134002"/>
                    </a:cubicBezTo>
                    <a:lnTo>
                      <a:pt x="122684" y="134002"/>
                    </a:lnTo>
                    <a:cubicBezTo>
                      <a:pt x="122195" y="134002"/>
                      <a:pt x="121705" y="133872"/>
                      <a:pt x="121249" y="133578"/>
                    </a:cubicBezTo>
                    <a:lnTo>
                      <a:pt x="72417" y="101839"/>
                    </a:lnTo>
                    <a:cubicBezTo>
                      <a:pt x="71927" y="101480"/>
                      <a:pt x="71340" y="101317"/>
                      <a:pt x="70753" y="101317"/>
                    </a:cubicBezTo>
                    <a:cubicBezTo>
                      <a:pt x="70166" y="101317"/>
                      <a:pt x="69611" y="101480"/>
                      <a:pt x="69090" y="101839"/>
                    </a:cubicBezTo>
                    <a:lnTo>
                      <a:pt x="20258" y="133578"/>
                    </a:lnTo>
                    <a:cubicBezTo>
                      <a:pt x="19834" y="133872"/>
                      <a:pt x="19344" y="134002"/>
                      <a:pt x="18822" y="134002"/>
                    </a:cubicBezTo>
                    <a:lnTo>
                      <a:pt x="8743" y="134002"/>
                    </a:lnTo>
                    <a:cubicBezTo>
                      <a:pt x="7308" y="134002"/>
                      <a:pt x="6101" y="132828"/>
                      <a:pt x="6101" y="131360"/>
                    </a:cubicBezTo>
                    <a:cubicBezTo>
                      <a:pt x="6101" y="129925"/>
                      <a:pt x="7308" y="128718"/>
                      <a:pt x="8743" y="128718"/>
                    </a:cubicBezTo>
                    <a:lnTo>
                      <a:pt x="17126" y="128718"/>
                    </a:lnTo>
                    <a:cubicBezTo>
                      <a:pt x="17713" y="128718"/>
                      <a:pt x="18300" y="128555"/>
                      <a:pt x="18790" y="128229"/>
                    </a:cubicBezTo>
                    <a:lnTo>
                      <a:pt x="69318" y="95380"/>
                    </a:lnTo>
                    <a:cubicBezTo>
                      <a:pt x="69758" y="95087"/>
                      <a:pt x="70264" y="94940"/>
                      <a:pt x="70765" y="94940"/>
                    </a:cubicBezTo>
                    <a:close/>
                    <a:moveTo>
                      <a:pt x="131067" y="193468"/>
                    </a:moveTo>
                    <a:lnTo>
                      <a:pt x="131067" y="202667"/>
                    </a:lnTo>
                    <a:lnTo>
                      <a:pt x="10472" y="202667"/>
                    </a:lnTo>
                    <a:lnTo>
                      <a:pt x="10472" y="193468"/>
                    </a:lnTo>
                    <a:close/>
                    <a:moveTo>
                      <a:pt x="112800" y="0"/>
                    </a:moveTo>
                    <a:cubicBezTo>
                      <a:pt x="111104" y="0"/>
                      <a:pt x="109734" y="1370"/>
                      <a:pt x="109734" y="3066"/>
                    </a:cubicBezTo>
                    <a:lnTo>
                      <a:pt x="109734" y="13668"/>
                    </a:lnTo>
                    <a:lnTo>
                      <a:pt x="106994" y="13668"/>
                    </a:lnTo>
                    <a:cubicBezTo>
                      <a:pt x="103732" y="13668"/>
                      <a:pt x="101057" y="16310"/>
                      <a:pt x="101057" y="19572"/>
                    </a:cubicBezTo>
                    <a:lnTo>
                      <a:pt x="101057" y="32065"/>
                    </a:lnTo>
                    <a:cubicBezTo>
                      <a:pt x="101057" y="43026"/>
                      <a:pt x="109375" y="52094"/>
                      <a:pt x="120009" y="53301"/>
                    </a:cubicBezTo>
                    <a:lnTo>
                      <a:pt x="120009" y="101872"/>
                    </a:lnTo>
                    <a:cubicBezTo>
                      <a:pt x="120009" y="107417"/>
                      <a:pt x="124543" y="111951"/>
                      <a:pt x="130089" y="111951"/>
                    </a:cubicBezTo>
                    <a:lnTo>
                      <a:pt x="137526" y="111951"/>
                    </a:lnTo>
                    <a:cubicBezTo>
                      <a:pt x="151716" y="111951"/>
                      <a:pt x="163263" y="123499"/>
                      <a:pt x="163263" y="137688"/>
                    </a:cubicBezTo>
                    <a:cubicBezTo>
                      <a:pt x="163263" y="151878"/>
                      <a:pt x="151716" y="163426"/>
                      <a:pt x="137526" y="163426"/>
                    </a:cubicBezTo>
                    <a:lnTo>
                      <a:pt x="125750" y="163426"/>
                    </a:lnTo>
                    <a:lnTo>
                      <a:pt x="125750" y="140135"/>
                    </a:lnTo>
                    <a:lnTo>
                      <a:pt x="132764" y="140135"/>
                    </a:lnTo>
                    <a:cubicBezTo>
                      <a:pt x="137591" y="140135"/>
                      <a:pt x="141506" y="136188"/>
                      <a:pt x="141506" y="131360"/>
                    </a:cubicBezTo>
                    <a:cubicBezTo>
                      <a:pt x="141506" y="126532"/>
                      <a:pt x="137591" y="122618"/>
                      <a:pt x="132764" y="122618"/>
                    </a:cubicBezTo>
                    <a:lnTo>
                      <a:pt x="125294" y="122618"/>
                    </a:lnTo>
                    <a:lnTo>
                      <a:pt x="75548" y="90259"/>
                    </a:lnTo>
                    <a:cubicBezTo>
                      <a:pt x="74097" y="89313"/>
                      <a:pt x="72433" y="88840"/>
                      <a:pt x="70769" y="88840"/>
                    </a:cubicBezTo>
                    <a:cubicBezTo>
                      <a:pt x="69106" y="88840"/>
                      <a:pt x="67442" y="89313"/>
                      <a:pt x="65991" y="90259"/>
                    </a:cubicBezTo>
                    <a:lnTo>
                      <a:pt x="48865" y="101383"/>
                    </a:lnTo>
                    <a:lnTo>
                      <a:pt x="48865" y="87128"/>
                    </a:lnTo>
                    <a:lnTo>
                      <a:pt x="53367" y="87128"/>
                    </a:lnTo>
                    <a:cubicBezTo>
                      <a:pt x="56205" y="87128"/>
                      <a:pt x="58521" y="84812"/>
                      <a:pt x="58521" y="81974"/>
                    </a:cubicBezTo>
                    <a:lnTo>
                      <a:pt x="58521" y="71959"/>
                    </a:lnTo>
                    <a:cubicBezTo>
                      <a:pt x="58521" y="69089"/>
                      <a:pt x="56205" y="66773"/>
                      <a:pt x="53367" y="66773"/>
                    </a:cubicBezTo>
                    <a:lnTo>
                      <a:pt x="15854" y="66773"/>
                    </a:lnTo>
                    <a:cubicBezTo>
                      <a:pt x="13016" y="66773"/>
                      <a:pt x="10700" y="69089"/>
                      <a:pt x="10700" y="71959"/>
                    </a:cubicBezTo>
                    <a:lnTo>
                      <a:pt x="10700" y="81974"/>
                    </a:lnTo>
                    <a:cubicBezTo>
                      <a:pt x="10700" y="84812"/>
                      <a:pt x="13016" y="87128"/>
                      <a:pt x="15854" y="87128"/>
                    </a:cubicBezTo>
                    <a:lnTo>
                      <a:pt x="20355" y="87128"/>
                    </a:lnTo>
                    <a:lnTo>
                      <a:pt x="20355" y="119911"/>
                    </a:lnTo>
                    <a:lnTo>
                      <a:pt x="16213" y="122618"/>
                    </a:lnTo>
                    <a:lnTo>
                      <a:pt x="8743" y="122618"/>
                    </a:lnTo>
                    <a:cubicBezTo>
                      <a:pt x="3915" y="122618"/>
                      <a:pt x="1" y="126532"/>
                      <a:pt x="1" y="131360"/>
                    </a:cubicBezTo>
                    <a:cubicBezTo>
                      <a:pt x="1" y="136188"/>
                      <a:pt x="3915" y="140135"/>
                      <a:pt x="8743" y="140135"/>
                    </a:cubicBezTo>
                    <a:lnTo>
                      <a:pt x="15756" y="140135"/>
                    </a:lnTo>
                    <a:lnTo>
                      <a:pt x="15756" y="164567"/>
                    </a:lnTo>
                    <a:cubicBezTo>
                      <a:pt x="15756" y="166263"/>
                      <a:pt x="17126" y="167633"/>
                      <a:pt x="18822" y="167633"/>
                    </a:cubicBezTo>
                    <a:cubicBezTo>
                      <a:pt x="20519" y="167633"/>
                      <a:pt x="21889" y="166263"/>
                      <a:pt x="21889" y="164567"/>
                    </a:cubicBezTo>
                    <a:lnTo>
                      <a:pt x="21889" y="139580"/>
                    </a:lnTo>
                    <a:cubicBezTo>
                      <a:pt x="22476" y="139352"/>
                      <a:pt x="23063" y="139058"/>
                      <a:pt x="23585" y="138700"/>
                    </a:cubicBezTo>
                    <a:lnTo>
                      <a:pt x="70753" y="108037"/>
                    </a:lnTo>
                    <a:lnTo>
                      <a:pt x="117921" y="138700"/>
                    </a:lnTo>
                    <a:cubicBezTo>
                      <a:pt x="118476" y="139058"/>
                      <a:pt x="119031" y="139352"/>
                      <a:pt x="119650" y="139580"/>
                    </a:cubicBezTo>
                    <a:lnTo>
                      <a:pt x="119650" y="187336"/>
                    </a:lnTo>
                    <a:lnTo>
                      <a:pt x="21889" y="187336"/>
                    </a:lnTo>
                    <a:lnTo>
                      <a:pt x="21889" y="178855"/>
                    </a:lnTo>
                    <a:cubicBezTo>
                      <a:pt x="21889" y="177158"/>
                      <a:pt x="20519" y="175788"/>
                      <a:pt x="18822" y="175788"/>
                    </a:cubicBezTo>
                    <a:cubicBezTo>
                      <a:pt x="17126" y="175788"/>
                      <a:pt x="15756" y="177158"/>
                      <a:pt x="15756" y="178855"/>
                    </a:cubicBezTo>
                    <a:lnTo>
                      <a:pt x="15756" y="187336"/>
                    </a:lnTo>
                    <a:lnTo>
                      <a:pt x="9102" y="187336"/>
                    </a:lnTo>
                    <a:cubicBezTo>
                      <a:pt x="6459" y="187336"/>
                      <a:pt x="4339" y="189456"/>
                      <a:pt x="4339" y="192098"/>
                    </a:cubicBezTo>
                    <a:lnTo>
                      <a:pt x="4339" y="204005"/>
                    </a:lnTo>
                    <a:cubicBezTo>
                      <a:pt x="4339" y="206647"/>
                      <a:pt x="6459" y="208767"/>
                      <a:pt x="9102" y="208767"/>
                    </a:cubicBezTo>
                    <a:lnTo>
                      <a:pt x="132437" y="208767"/>
                    </a:lnTo>
                    <a:cubicBezTo>
                      <a:pt x="135047" y="208767"/>
                      <a:pt x="137167" y="206647"/>
                      <a:pt x="137167" y="204005"/>
                    </a:cubicBezTo>
                    <a:lnTo>
                      <a:pt x="137167" y="192098"/>
                    </a:lnTo>
                    <a:cubicBezTo>
                      <a:pt x="137167" y="189456"/>
                      <a:pt x="135047" y="187336"/>
                      <a:pt x="132437" y="187336"/>
                    </a:cubicBezTo>
                    <a:lnTo>
                      <a:pt x="125750" y="187336"/>
                    </a:lnTo>
                    <a:lnTo>
                      <a:pt x="125750" y="169525"/>
                    </a:lnTo>
                    <a:lnTo>
                      <a:pt x="137526" y="169525"/>
                    </a:lnTo>
                    <a:cubicBezTo>
                      <a:pt x="155076" y="169525"/>
                      <a:pt x="169363" y="155238"/>
                      <a:pt x="169363" y="137688"/>
                    </a:cubicBezTo>
                    <a:cubicBezTo>
                      <a:pt x="169363" y="120106"/>
                      <a:pt x="155076" y="105819"/>
                      <a:pt x="137526" y="105819"/>
                    </a:cubicBezTo>
                    <a:lnTo>
                      <a:pt x="130089" y="105819"/>
                    </a:lnTo>
                    <a:cubicBezTo>
                      <a:pt x="127903" y="105819"/>
                      <a:pt x="126142" y="104057"/>
                      <a:pt x="126142" y="101872"/>
                    </a:cubicBezTo>
                    <a:lnTo>
                      <a:pt x="126142" y="93325"/>
                    </a:lnTo>
                    <a:cubicBezTo>
                      <a:pt x="128132" y="95380"/>
                      <a:pt x="130545" y="96946"/>
                      <a:pt x="133253" y="97925"/>
                    </a:cubicBezTo>
                    <a:cubicBezTo>
                      <a:pt x="135308" y="98642"/>
                      <a:pt x="137428" y="99001"/>
                      <a:pt x="139581" y="99001"/>
                    </a:cubicBezTo>
                    <a:cubicBezTo>
                      <a:pt x="145909" y="99001"/>
                      <a:pt x="150509" y="96294"/>
                      <a:pt x="155271" y="92445"/>
                    </a:cubicBezTo>
                    <a:cubicBezTo>
                      <a:pt x="156576" y="91368"/>
                      <a:pt x="156804" y="89444"/>
                      <a:pt x="155728" y="88139"/>
                    </a:cubicBezTo>
                    <a:cubicBezTo>
                      <a:pt x="155131" y="87393"/>
                      <a:pt x="154247" y="86999"/>
                      <a:pt x="153350" y="86999"/>
                    </a:cubicBezTo>
                    <a:cubicBezTo>
                      <a:pt x="152676" y="86999"/>
                      <a:pt x="151995" y="87221"/>
                      <a:pt x="151422" y="87682"/>
                    </a:cubicBezTo>
                    <a:cubicBezTo>
                      <a:pt x="150117" y="88726"/>
                      <a:pt x="148976" y="89574"/>
                      <a:pt x="147867" y="90292"/>
                    </a:cubicBezTo>
                    <a:cubicBezTo>
                      <a:pt x="145220" y="92013"/>
                      <a:pt x="142333" y="92897"/>
                      <a:pt x="139541" y="92897"/>
                    </a:cubicBezTo>
                    <a:cubicBezTo>
                      <a:pt x="138100" y="92897"/>
                      <a:pt x="136684" y="92661"/>
                      <a:pt x="135341" y="92184"/>
                    </a:cubicBezTo>
                    <a:cubicBezTo>
                      <a:pt x="132405" y="91107"/>
                      <a:pt x="129958" y="88987"/>
                      <a:pt x="128262" y="86051"/>
                    </a:cubicBezTo>
                    <a:cubicBezTo>
                      <a:pt x="132861" y="79886"/>
                      <a:pt x="140788" y="75352"/>
                      <a:pt x="150835" y="73166"/>
                    </a:cubicBezTo>
                    <a:cubicBezTo>
                      <a:pt x="154915" y="72289"/>
                      <a:pt x="159175" y="71858"/>
                      <a:pt x="163221" y="71858"/>
                    </a:cubicBezTo>
                    <a:cubicBezTo>
                      <a:pt x="165645" y="71858"/>
                      <a:pt x="167992" y="72013"/>
                      <a:pt x="170179" y="72318"/>
                    </a:cubicBezTo>
                    <a:cubicBezTo>
                      <a:pt x="167210" y="74080"/>
                      <a:pt x="164503" y="76233"/>
                      <a:pt x="162121" y="78288"/>
                    </a:cubicBezTo>
                    <a:cubicBezTo>
                      <a:pt x="160817" y="79397"/>
                      <a:pt x="160686" y="81321"/>
                      <a:pt x="161763" y="82626"/>
                    </a:cubicBezTo>
                    <a:cubicBezTo>
                      <a:pt x="162371" y="83324"/>
                      <a:pt x="163225" y="83678"/>
                      <a:pt x="164087" y="83678"/>
                    </a:cubicBezTo>
                    <a:cubicBezTo>
                      <a:pt x="164797" y="83678"/>
                      <a:pt x="165512" y="83438"/>
                      <a:pt x="166101" y="82952"/>
                    </a:cubicBezTo>
                    <a:cubicBezTo>
                      <a:pt x="169233" y="80245"/>
                      <a:pt x="173343" y="77016"/>
                      <a:pt x="177453" y="75645"/>
                    </a:cubicBezTo>
                    <a:cubicBezTo>
                      <a:pt x="179475" y="74993"/>
                      <a:pt x="180780" y="73134"/>
                      <a:pt x="180878" y="71274"/>
                    </a:cubicBezTo>
                    <a:cubicBezTo>
                      <a:pt x="181041" y="69709"/>
                      <a:pt x="180421" y="68208"/>
                      <a:pt x="179214" y="67132"/>
                    </a:cubicBezTo>
                    <a:cubicBezTo>
                      <a:pt x="171222" y="60021"/>
                      <a:pt x="162285" y="55845"/>
                      <a:pt x="153379" y="54997"/>
                    </a:cubicBezTo>
                    <a:cubicBezTo>
                      <a:pt x="152265" y="54894"/>
                      <a:pt x="151152" y="54842"/>
                      <a:pt x="150044" y="54842"/>
                    </a:cubicBezTo>
                    <a:cubicBezTo>
                      <a:pt x="143461" y="54842"/>
                      <a:pt x="137057" y="56652"/>
                      <a:pt x="131752" y="60086"/>
                    </a:cubicBezTo>
                    <a:cubicBezTo>
                      <a:pt x="129599" y="61488"/>
                      <a:pt x="127740" y="63054"/>
                      <a:pt x="126142" y="64783"/>
                    </a:cubicBezTo>
                    <a:lnTo>
                      <a:pt x="126142" y="53301"/>
                    </a:lnTo>
                    <a:cubicBezTo>
                      <a:pt x="136776" y="52094"/>
                      <a:pt x="145094" y="43026"/>
                      <a:pt x="145094" y="32065"/>
                    </a:cubicBezTo>
                    <a:lnTo>
                      <a:pt x="145094" y="19572"/>
                    </a:lnTo>
                    <a:cubicBezTo>
                      <a:pt x="145094" y="16310"/>
                      <a:pt x="142419" y="13668"/>
                      <a:pt x="139157" y="13668"/>
                    </a:cubicBezTo>
                    <a:lnTo>
                      <a:pt x="136417" y="13668"/>
                    </a:lnTo>
                    <a:lnTo>
                      <a:pt x="136417" y="3066"/>
                    </a:lnTo>
                    <a:cubicBezTo>
                      <a:pt x="136417" y="1370"/>
                      <a:pt x="135047" y="0"/>
                      <a:pt x="133351" y="0"/>
                    </a:cubicBezTo>
                    <a:cubicBezTo>
                      <a:pt x="131687" y="0"/>
                      <a:pt x="130317" y="1370"/>
                      <a:pt x="130317" y="3066"/>
                    </a:cubicBezTo>
                    <a:lnTo>
                      <a:pt x="130317" y="13668"/>
                    </a:lnTo>
                    <a:lnTo>
                      <a:pt x="115834" y="13668"/>
                    </a:lnTo>
                    <a:lnTo>
                      <a:pt x="115834" y="3066"/>
                    </a:lnTo>
                    <a:cubicBezTo>
                      <a:pt x="115834" y="1370"/>
                      <a:pt x="114464" y="0"/>
                      <a:pt x="1128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8"/>
              <p:cNvSpPr/>
              <p:nvPr/>
            </p:nvSpPr>
            <p:spPr>
              <a:xfrm>
                <a:off x="2753100" y="3221600"/>
                <a:ext cx="1109925" cy="1448750"/>
              </a:xfrm>
              <a:custGeom>
                <a:avLst/>
                <a:gdLst/>
                <a:ahLst/>
                <a:cxnLst/>
                <a:rect l="l" t="t" r="r" b="b"/>
                <a:pathLst>
                  <a:path w="44397" h="57950" extrusionOk="0">
                    <a:moveTo>
                      <a:pt x="25868" y="7748"/>
                    </a:moveTo>
                    <a:lnTo>
                      <a:pt x="25868" y="24188"/>
                    </a:lnTo>
                    <a:cubicBezTo>
                      <a:pt x="25868" y="26602"/>
                      <a:pt x="27825" y="28559"/>
                      <a:pt x="30239" y="28559"/>
                    </a:cubicBezTo>
                    <a:lnTo>
                      <a:pt x="37122" y="28559"/>
                    </a:lnTo>
                    <a:lnTo>
                      <a:pt x="18529" y="50219"/>
                    </a:lnTo>
                    <a:lnTo>
                      <a:pt x="18529" y="33779"/>
                    </a:lnTo>
                    <a:cubicBezTo>
                      <a:pt x="18529" y="31365"/>
                      <a:pt x="16539" y="29408"/>
                      <a:pt x="14125" y="29408"/>
                    </a:cubicBezTo>
                    <a:lnTo>
                      <a:pt x="7242" y="29408"/>
                    </a:lnTo>
                    <a:lnTo>
                      <a:pt x="25868" y="7748"/>
                    </a:lnTo>
                    <a:close/>
                    <a:moveTo>
                      <a:pt x="26785" y="1"/>
                    </a:moveTo>
                    <a:cubicBezTo>
                      <a:pt x="25329" y="1"/>
                      <a:pt x="23912" y="638"/>
                      <a:pt x="22900" y="1811"/>
                    </a:cubicBezTo>
                    <a:lnTo>
                      <a:pt x="1730" y="26439"/>
                    </a:lnTo>
                    <a:cubicBezTo>
                      <a:pt x="327" y="28103"/>
                      <a:pt x="1" y="30354"/>
                      <a:pt x="914" y="32311"/>
                    </a:cubicBezTo>
                    <a:cubicBezTo>
                      <a:pt x="1827" y="34301"/>
                      <a:pt x="3719" y="35540"/>
                      <a:pt x="5905" y="35540"/>
                    </a:cubicBezTo>
                    <a:lnTo>
                      <a:pt x="12396" y="35540"/>
                    </a:lnTo>
                    <a:lnTo>
                      <a:pt x="12396" y="52796"/>
                    </a:lnTo>
                    <a:cubicBezTo>
                      <a:pt x="12396" y="54982"/>
                      <a:pt x="13734" y="56874"/>
                      <a:pt x="15756" y="57624"/>
                    </a:cubicBezTo>
                    <a:cubicBezTo>
                      <a:pt x="16376" y="57852"/>
                      <a:pt x="16963" y="57950"/>
                      <a:pt x="17583" y="57950"/>
                    </a:cubicBezTo>
                    <a:cubicBezTo>
                      <a:pt x="19051" y="57950"/>
                      <a:pt x="20453" y="57330"/>
                      <a:pt x="21465" y="56156"/>
                    </a:cubicBezTo>
                    <a:lnTo>
                      <a:pt x="42635" y="31528"/>
                    </a:lnTo>
                    <a:cubicBezTo>
                      <a:pt x="44070" y="29864"/>
                      <a:pt x="44396" y="27613"/>
                      <a:pt x="43483" y="25656"/>
                    </a:cubicBezTo>
                    <a:cubicBezTo>
                      <a:pt x="42570" y="23666"/>
                      <a:pt x="40645" y="22427"/>
                      <a:pt x="38459" y="22427"/>
                    </a:cubicBezTo>
                    <a:lnTo>
                      <a:pt x="31968" y="22427"/>
                    </a:lnTo>
                    <a:lnTo>
                      <a:pt x="31968" y="5171"/>
                    </a:lnTo>
                    <a:cubicBezTo>
                      <a:pt x="31968" y="2985"/>
                      <a:pt x="30663" y="1094"/>
                      <a:pt x="28608" y="343"/>
                    </a:cubicBezTo>
                    <a:cubicBezTo>
                      <a:pt x="28012" y="112"/>
                      <a:pt x="27395" y="1"/>
                      <a:pt x="26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38" name="Google Shape;638;p38"/>
          <p:cNvGrpSpPr/>
          <p:nvPr/>
        </p:nvGrpSpPr>
        <p:grpSpPr>
          <a:xfrm>
            <a:off x="5088384" y="650966"/>
            <a:ext cx="1611748" cy="1174176"/>
            <a:chOff x="1571150" y="990200"/>
            <a:chExt cx="2435400" cy="1812000"/>
          </a:xfrm>
        </p:grpSpPr>
        <p:sp>
          <p:nvSpPr>
            <p:cNvPr id="639" name="Google Shape;639;p38"/>
            <p:cNvSpPr/>
            <p:nvPr/>
          </p:nvSpPr>
          <p:spPr>
            <a:xfrm>
              <a:off x="1571150" y="990200"/>
              <a:ext cx="2435400" cy="1812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0" name="Google Shape;640;p38"/>
            <p:cNvGrpSpPr/>
            <p:nvPr/>
          </p:nvGrpSpPr>
          <p:grpSpPr>
            <a:xfrm>
              <a:off x="1880978" y="1095285"/>
              <a:ext cx="1815760" cy="1601845"/>
              <a:chOff x="1190625" y="545550"/>
              <a:chExt cx="5219200" cy="4604325"/>
            </a:xfrm>
          </p:grpSpPr>
          <p:sp>
            <p:nvSpPr>
              <p:cNvPr id="641" name="Google Shape;641;p38"/>
              <p:cNvSpPr/>
              <p:nvPr/>
            </p:nvSpPr>
            <p:spPr>
              <a:xfrm>
                <a:off x="2882775" y="1264000"/>
                <a:ext cx="468125" cy="870175"/>
              </a:xfrm>
              <a:custGeom>
                <a:avLst/>
                <a:gdLst/>
                <a:ahLst/>
                <a:cxnLst/>
                <a:rect l="l" t="t" r="r" b="b"/>
                <a:pathLst>
                  <a:path w="18725" h="34807" extrusionOk="0">
                    <a:moveTo>
                      <a:pt x="0" y="1"/>
                    </a:moveTo>
                    <a:lnTo>
                      <a:pt x="0" y="34806"/>
                    </a:lnTo>
                    <a:lnTo>
                      <a:pt x="18724" y="34806"/>
                    </a:lnTo>
                    <a:lnTo>
                      <a:pt x="1872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38"/>
              <p:cNvSpPr/>
              <p:nvPr/>
            </p:nvSpPr>
            <p:spPr>
              <a:xfrm>
                <a:off x="1190625" y="2429350"/>
                <a:ext cx="1174325" cy="1180875"/>
              </a:xfrm>
              <a:custGeom>
                <a:avLst/>
                <a:gdLst/>
                <a:ahLst/>
                <a:cxnLst/>
                <a:rect l="l" t="t" r="r" b="b"/>
                <a:pathLst>
                  <a:path w="46973" h="47235" extrusionOk="0">
                    <a:moveTo>
                      <a:pt x="2446" y="1"/>
                    </a:moveTo>
                    <a:cubicBezTo>
                      <a:pt x="1109" y="1"/>
                      <a:pt x="0" y="1110"/>
                      <a:pt x="0" y="2447"/>
                    </a:cubicBezTo>
                    <a:lnTo>
                      <a:pt x="0" y="44788"/>
                    </a:lnTo>
                    <a:cubicBezTo>
                      <a:pt x="0" y="46158"/>
                      <a:pt x="1109" y="47234"/>
                      <a:pt x="2446" y="47234"/>
                    </a:cubicBezTo>
                    <a:lnTo>
                      <a:pt x="46973" y="47234"/>
                    </a:lnTo>
                    <a:lnTo>
                      <a:pt x="4697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8"/>
              <p:cNvSpPr/>
              <p:nvPr/>
            </p:nvSpPr>
            <p:spPr>
              <a:xfrm>
                <a:off x="3868700" y="2429350"/>
                <a:ext cx="2313600" cy="2038775"/>
              </a:xfrm>
              <a:custGeom>
                <a:avLst/>
                <a:gdLst/>
                <a:ahLst/>
                <a:cxnLst/>
                <a:rect l="l" t="t" r="r" b="b"/>
                <a:pathLst>
                  <a:path w="92544" h="81551" extrusionOk="0">
                    <a:moveTo>
                      <a:pt x="1" y="1"/>
                    </a:moveTo>
                    <a:lnTo>
                      <a:pt x="1" y="47234"/>
                    </a:lnTo>
                    <a:lnTo>
                      <a:pt x="29783" y="47234"/>
                    </a:lnTo>
                    <a:cubicBezTo>
                      <a:pt x="38362" y="47234"/>
                      <a:pt x="45310" y="54215"/>
                      <a:pt x="45310" y="62794"/>
                    </a:cubicBezTo>
                    <a:lnTo>
                      <a:pt x="45310" y="81550"/>
                    </a:lnTo>
                    <a:lnTo>
                      <a:pt x="92543" y="81550"/>
                    </a:lnTo>
                    <a:lnTo>
                      <a:pt x="92543" y="57281"/>
                    </a:lnTo>
                    <a:cubicBezTo>
                      <a:pt x="92543" y="25640"/>
                      <a:pt x="66904" y="1"/>
                      <a:pt x="35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8"/>
              <p:cNvSpPr/>
              <p:nvPr/>
            </p:nvSpPr>
            <p:spPr>
              <a:xfrm>
                <a:off x="4850550" y="4468100"/>
                <a:ext cx="1482600" cy="605925"/>
              </a:xfrm>
              <a:custGeom>
                <a:avLst/>
                <a:gdLst/>
                <a:ahLst/>
                <a:cxnLst/>
                <a:rect l="l" t="t" r="r" b="b"/>
                <a:pathLst>
                  <a:path w="59304" h="24237" extrusionOk="0">
                    <a:moveTo>
                      <a:pt x="4013" y="0"/>
                    </a:moveTo>
                    <a:cubicBezTo>
                      <a:pt x="1795" y="0"/>
                      <a:pt x="1" y="1827"/>
                      <a:pt x="1" y="4045"/>
                    </a:cubicBezTo>
                    <a:lnTo>
                      <a:pt x="1" y="20192"/>
                    </a:lnTo>
                    <a:cubicBezTo>
                      <a:pt x="1" y="22410"/>
                      <a:pt x="1795" y="24237"/>
                      <a:pt x="4013" y="24237"/>
                    </a:cubicBezTo>
                    <a:lnTo>
                      <a:pt x="55292" y="24237"/>
                    </a:lnTo>
                    <a:cubicBezTo>
                      <a:pt x="57510" y="24237"/>
                      <a:pt x="59304" y="22410"/>
                      <a:pt x="59304" y="20192"/>
                    </a:cubicBezTo>
                    <a:lnTo>
                      <a:pt x="59304" y="4045"/>
                    </a:lnTo>
                    <a:cubicBezTo>
                      <a:pt x="59304" y="1827"/>
                      <a:pt x="57510" y="0"/>
                      <a:pt x="552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38"/>
              <p:cNvSpPr/>
              <p:nvPr/>
            </p:nvSpPr>
            <p:spPr>
              <a:xfrm>
                <a:off x="2219775" y="2134150"/>
                <a:ext cx="1794100" cy="1771275"/>
              </a:xfrm>
              <a:custGeom>
                <a:avLst/>
                <a:gdLst/>
                <a:ahLst/>
                <a:cxnLst/>
                <a:rect l="l" t="t" r="r" b="b"/>
                <a:pathLst>
                  <a:path w="71764" h="70851" extrusionOk="0">
                    <a:moveTo>
                      <a:pt x="4795" y="0"/>
                    </a:moveTo>
                    <a:cubicBezTo>
                      <a:pt x="2153" y="0"/>
                      <a:pt x="0" y="2186"/>
                      <a:pt x="0" y="4828"/>
                    </a:cubicBezTo>
                    <a:lnTo>
                      <a:pt x="0" y="66023"/>
                    </a:lnTo>
                    <a:cubicBezTo>
                      <a:pt x="0" y="68698"/>
                      <a:pt x="2153" y="70851"/>
                      <a:pt x="4795" y="70851"/>
                    </a:cubicBezTo>
                    <a:lnTo>
                      <a:pt x="66936" y="70851"/>
                    </a:lnTo>
                    <a:cubicBezTo>
                      <a:pt x="69611" y="70851"/>
                      <a:pt x="71764" y="68698"/>
                      <a:pt x="71764" y="66023"/>
                    </a:cubicBezTo>
                    <a:lnTo>
                      <a:pt x="71764" y="4828"/>
                    </a:lnTo>
                    <a:cubicBezTo>
                      <a:pt x="71764" y="2186"/>
                      <a:pt x="69611" y="0"/>
                      <a:pt x="6693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38"/>
              <p:cNvSpPr/>
              <p:nvPr/>
            </p:nvSpPr>
            <p:spPr>
              <a:xfrm>
                <a:off x="2718050" y="2438325"/>
                <a:ext cx="798375" cy="1163175"/>
              </a:xfrm>
              <a:custGeom>
                <a:avLst/>
                <a:gdLst/>
                <a:ahLst/>
                <a:cxnLst/>
                <a:rect l="l" t="t" r="r" b="b"/>
                <a:pathLst>
                  <a:path w="31935" h="46527" extrusionOk="0">
                    <a:moveTo>
                      <a:pt x="22247" y="0"/>
                    </a:moveTo>
                    <a:cubicBezTo>
                      <a:pt x="21562" y="33"/>
                      <a:pt x="20909" y="424"/>
                      <a:pt x="20355" y="979"/>
                    </a:cubicBezTo>
                    <a:cubicBezTo>
                      <a:pt x="14027" y="6981"/>
                      <a:pt x="7698" y="12950"/>
                      <a:pt x="1370" y="18953"/>
                    </a:cubicBezTo>
                    <a:cubicBezTo>
                      <a:pt x="0" y="20257"/>
                      <a:pt x="196" y="22247"/>
                      <a:pt x="1827" y="23226"/>
                    </a:cubicBezTo>
                    <a:cubicBezTo>
                      <a:pt x="5284" y="25313"/>
                      <a:pt x="8873" y="27303"/>
                      <a:pt x="12396" y="29326"/>
                    </a:cubicBezTo>
                    <a:cubicBezTo>
                      <a:pt x="12591" y="29456"/>
                      <a:pt x="12689" y="29554"/>
                      <a:pt x="12591" y="29848"/>
                    </a:cubicBezTo>
                    <a:cubicBezTo>
                      <a:pt x="11417" y="32555"/>
                      <a:pt x="10308" y="35295"/>
                      <a:pt x="9166" y="38003"/>
                    </a:cubicBezTo>
                    <a:cubicBezTo>
                      <a:pt x="8481" y="39699"/>
                      <a:pt x="7731" y="41362"/>
                      <a:pt x="7079" y="43091"/>
                    </a:cubicBezTo>
                    <a:cubicBezTo>
                      <a:pt x="6589" y="44331"/>
                      <a:pt x="7176" y="45668"/>
                      <a:pt x="8351" y="46255"/>
                    </a:cubicBezTo>
                    <a:cubicBezTo>
                      <a:pt x="8734" y="46436"/>
                      <a:pt x="9109" y="46526"/>
                      <a:pt x="9479" y="46526"/>
                    </a:cubicBezTo>
                    <a:cubicBezTo>
                      <a:pt x="10181" y="46526"/>
                      <a:pt x="10864" y="46200"/>
                      <a:pt x="11547" y="45538"/>
                    </a:cubicBezTo>
                    <a:cubicBezTo>
                      <a:pt x="17876" y="39568"/>
                      <a:pt x="24204" y="33566"/>
                      <a:pt x="30500" y="27597"/>
                    </a:cubicBezTo>
                    <a:cubicBezTo>
                      <a:pt x="31935" y="26227"/>
                      <a:pt x="31674" y="24204"/>
                      <a:pt x="29945" y="23226"/>
                    </a:cubicBezTo>
                    <a:cubicBezTo>
                      <a:pt x="26455" y="21236"/>
                      <a:pt x="22997" y="19213"/>
                      <a:pt x="19507" y="17191"/>
                    </a:cubicBezTo>
                    <a:cubicBezTo>
                      <a:pt x="19278" y="17061"/>
                      <a:pt x="19213" y="16963"/>
                      <a:pt x="19311" y="16669"/>
                    </a:cubicBezTo>
                    <a:cubicBezTo>
                      <a:pt x="21170" y="12298"/>
                      <a:pt x="23095" y="7894"/>
                      <a:pt x="24824" y="3458"/>
                    </a:cubicBezTo>
                    <a:cubicBezTo>
                      <a:pt x="25476" y="1762"/>
                      <a:pt x="24171" y="0"/>
                      <a:pt x="222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8"/>
              <p:cNvSpPr/>
              <p:nvPr/>
            </p:nvSpPr>
            <p:spPr>
              <a:xfrm>
                <a:off x="1687250" y="795100"/>
                <a:ext cx="2859150" cy="468925"/>
              </a:xfrm>
              <a:custGeom>
                <a:avLst/>
                <a:gdLst/>
                <a:ahLst/>
                <a:cxnLst/>
                <a:rect l="l" t="t" r="r" b="b"/>
                <a:pathLst>
                  <a:path w="114366" h="18757" extrusionOk="0">
                    <a:moveTo>
                      <a:pt x="9395" y="0"/>
                    </a:moveTo>
                    <a:cubicBezTo>
                      <a:pt x="4208" y="0"/>
                      <a:pt x="1" y="4208"/>
                      <a:pt x="1" y="9362"/>
                    </a:cubicBezTo>
                    <a:cubicBezTo>
                      <a:pt x="1" y="14549"/>
                      <a:pt x="4208" y="18757"/>
                      <a:pt x="9395" y="18757"/>
                    </a:cubicBezTo>
                    <a:lnTo>
                      <a:pt x="104971" y="18757"/>
                    </a:lnTo>
                    <a:cubicBezTo>
                      <a:pt x="110158" y="18757"/>
                      <a:pt x="114366" y="14549"/>
                      <a:pt x="114366" y="9362"/>
                    </a:cubicBezTo>
                    <a:cubicBezTo>
                      <a:pt x="114366" y="4208"/>
                      <a:pt x="110158" y="0"/>
                      <a:pt x="10497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8"/>
              <p:cNvSpPr/>
              <p:nvPr/>
            </p:nvSpPr>
            <p:spPr>
              <a:xfrm>
                <a:off x="2709075" y="621400"/>
                <a:ext cx="815525" cy="815525"/>
              </a:xfrm>
              <a:custGeom>
                <a:avLst/>
                <a:gdLst/>
                <a:ahLst/>
                <a:cxnLst/>
                <a:rect l="l" t="t" r="r" b="b"/>
                <a:pathLst>
                  <a:path w="32621" h="32621" extrusionOk="0">
                    <a:moveTo>
                      <a:pt x="16310" y="0"/>
                    </a:moveTo>
                    <a:cubicBezTo>
                      <a:pt x="7307" y="0"/>
                      <a:pt x="0" y="7307"/>
                      <a:pt x="0" y="16310"/>
                    </a:cubicBezTo>
                    <a:cubicBezTo>
                      <a:pt x="0" y="25346"/>
                      <a:pt x="7307" y="32620"/>
                      <a:pt x="16310" y="32620"/>
                    </a:cubicBezTo>
                    <a:cubicBezTo>
                      <a:pt x="25313" y="32620"/>
                      <a:pt x="32620" y="25346"/>
                      <a:pt x="32620" y="16310"/>
                    </a:cubicBezTo>
                    <a:cubicBezTo>
                      <a:pt x="32620" y="7307"/>
                      <a:pt x="25313" y="0"/>
                      <a:pt x="16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8"/>
              <p:cNvSpPr/>
              <p:nvPr/>
            </p:nvSpPr>
            <p:spPr>
              <a:xfrm>
                <a:off x="1190625" y="545550"/>
                <a:ext cx="5219200" cy="4604325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84173" extrusionOk="0">
                    <a:moveTo>
                      <a:pt x="29202" y="13048"/>
                    </a:moveTo>
                    <a:cubicBezTo>
                      <a:pt x="29222" y="13048"/>
                      <a:pt x="29241" y="13048"/>
                      <a:pt x="29260" y="13049"/>
                    </a:cubicBezTo>
                    <a:lnTo>
                      <a:pt x="58748" y="13049"/>
                    </a:lnTo>
                    <a:cubicBezTo>
                      <a:pt x="58063" y="15038"/>
                      <a:pt x="57672" y="17159"/>
                      <a:pt x="57672" y="19344"/>
                    </a:cubicBezTo>
                    <a:cubicBezTo>
                      <a:pt x="57672" y="21562"/>
                      <a:pt x="58063" y="23683"/>
                      <a:pt x="58748" y="25673"/>
                    </a:cubicBezTo>
                    <a:lnTo>
                      <a:pt x="29260" y="25673"/>
                    </a:lnTo>
                    <a:cubicBezTo>
                      <a:pt x="25770" y="25673"/>
                      <a:pt x="22932" y="22835"/>
                      <a:pt x="22932" y="19344"/>
                    </a:cubicBezTo>
                    <a:cubicBezTo>
                      <a:pt x="22932" y="15938"/>
                      <a:pt x="25770" y="13048"/>
                      <a:pt x="29202" y="13048"/>
                    </a:cubicBezTo>
                    <a:close/>
                    <a:moveTo>
                      <a:pt x="124836" y="13049"/>
                    </a:moveTo>
                    <a:cubicBezTo>
                      <a:pt x="128327" y="13049"/>
                      <a:pt x="131164" y="15887"/>
                      <a:pt x="131164" y="19344"/>
                    </a:cubicBezTo>
                    <a:cubicBezTo>
                      <a:pt x="131164" y="22835"/>
                      <a:pt x="128327" y="25673"/>
                      <a:pt x="124836" y="25673"/>
                    </a:cubicBezTo>
                    <a:lnTo>
                      <a:pt x="95348" y="25673"/>
                    </a:lnTo>
                    <a:cubicBezTo>
                      <a:pt x="96033" y="23683"/>
                      <a:pt x="96424" y="21562"/>
                      <a:pt x="96424" y="19344"/>
                    </a:cubicBezTo>
                    <a:cubicBezTo>
                      <a:pt x="96424" y="17159"/>
                      <a:pt x="96033" y="15038"/>
                      <a:pt x="95348" y="13049"/>
                    </a:cubicBezTo>
                    <a:close/>
                    <a:moveTo>
                      <a:pt x="77048" y="6101"/>
                    </a:moveTo>
                    <a:cubicBezTo>
                      <a:pt x="84355" y="6101"/>
                      <a:pt x="90292" y="12037"/>
                      <a:pt x="90292" y="19344"/>
                    </a:cubicBezTo>
                    <a:cubicBezTo>
                      <a:pt x="90292" y="26651"/>
                      <a:pt x="84355" y="32621"/>
                      <a:pt x="77048" y="32621"/>
                    </a:cubicBezTo>
                    <a:cubicBezTo>
                      <a:pt x="69741" y="32621"/>
                      <a:pt x="63804" y="26651"/>
                      <a:pt x="63804" y="19344"/>
                    </a:cubicBezTo>
                    <a:cubicBezTo>
                      <a:pt x="63804" y="12037"/>
                      <a:pt x="69741" y="6101"/>
                      <a:pt x="77048" y="6101"/>
                    </a:cubicBezTo>
                    <a:close/>
                    <a:moveTo>
                      <a:pt x="83344" y="37677"/>
                    </a:moveTo>
                    <a:lnTo>
                      <a:pt x="83344" y="60511"/>
                    </a:lnTo>
                    <a:lnTo>
                      <a:pt x="70720" y="60511"/>
                    </a:lnTo>
                    <a:lnTo>
                      <a:pt x="70720" y="37677"/>
                    </a:lnTo>
                    <a:cubicBezTo>
                      <a:pt x="72710" y="38362"/>
                      <a:pt x="74830" y="38720"/>
                      <a:pt x="77048" y="38720"/>
                    </a:cubicBezTo>
                    <a:cubicBezTo>
                      <a:pt x="79266" y="38720"/>
                      <a:pt x="81387" y="38362"/>
                      <a:pt x="83344" y="37677"/>
                    </a:cubicBezTo>
                    <a:close/>
                    <a:moveTo>
                      <a:pt x="82235" y="80148"/>
                    </a:moveTo>
                    <a:lnTo>
                      <a:pt x="82235" y="80148"/>
                    </a:lnTo>
                    <a:cubicBezTo>
                      <a:pt x="80734" y="83899"/>
                      <a:pt x="79168" y="87552"/>
                      <a:pt x="77603" y="91206"/>
                    </a:cubicBezTo>
                    <a:cubicBezTo>
                      <a:pt x="76885" y="92869"/>
                      <a:pt x="77472" y="94631"/>
                      <a:pt x="79071" y="95544"/>
                    </a:cubicBezTo>
                    <a:cubicBezTo>
                      <a:pt x="82430" y="97501"/>
                      <a:pt x="85823" y="99459"/>
                      <a:pt x="89183" y="101383"/>
                    </a:cubicBezTo>
                    <a:cubicBezTo>
                      <a:pt x="83409" y="106831"/>
                      <a:pt x="77668" y="112344"/>
                      <a:pt x="71894" y="117758"/>
                    </a:cubicBezTo>
                    <a:lnTo>
                      <a:pt x="71894" y="117758"/>
                    </a:lnTo>
                    <a:cubicBezTo>
                      <a:pt x="73427" y="114072"/>
                      <a:pt x="74928" y="110419"/>
                      <a:pt x="76494" y="106733"/>
                    </a:cubicBezTo>
                    <a:cubicBezTo>
                      <a:pt x="77211" y="105069"/>
                      <a:pt x="76591" y="103308"/>
                      <a:pt x="74993" y="102394"/>
                    </a:cubicBezTo>
                    <a:cubicBezTo>
                      <a:pt x="71633" y="100470"/>
                      <a:pt x="68273" y="98578"/>
                      <a:pt x="64914" y="96555"/>
                    </a:cubicBezTo>
                    <a:cubicBezTo>
                      <a:pt x="70687" y="91108"/>
                      <a:pt x="76461" y="85628"/>
                      <a:pt x="82235" y="80148"/>
                    </a:cubicBezTo>
                    <a:close/>
                    <a:moveTo>
                      <a:pt x="83601" y="72693"/>
                    </a:moveTo>
                    <a:cubicBezTo>
                      <a:pt x="82109" y="72693"/>
                      <a:pt x="80578" y="73285"/>
                      <a:pt x="79332" y="74472"/>
                    </a:cubicBezTo>
                    <a:cubicBezTo>
                      <a:pt x="73036" y="80474"/>
                      <a:pt x="66708" y="86443"/>
                      <a:pt x="60379" y="92413"/>
                    </a:cubicBezTo>
                    <a:cubicBezTo>
                      <a:pt x="59009" y="93718"/>
                      <a:pt x="58357" y="95479"/>
                      <a:pt x="58520" y="97273"/>
                    </a:cubicBezTo>
                    <a:cubicBezTo>
                      <a:pt x="58716" y="99035"/>
                      <a:pt x="59760" y="100600"/>
                      <a:pt x="61325" y="101546"/>
                    </a:cubicBezTo>
                    <a:cubicBezTo>
                      <a:pt x="64196" y="103275"/>
                      <a:pt x="67099" y="104906"/>
                      <a:pt x="69937" y="106537"/>
                    </a:cubicBezTo>
                    <a:cubicBezTo>
                      <a:pt x="68436" y="110354"/>
                      <a:pt x="66805" y="113877"/>
                      <a:pt x="65338" y="117693"/>
                    </a:cubicBezTo>
                    <a:cubicBezTo>
                      <a:pt x="64261" y="120401"/>
                      <a:pt x="65468" y="123434"/>
                      <a:pt x="68143" y="124706"/>
                    </a:cubicBezTo>
                    <a:cubicBezTo>
                      <a:pt x="68956" y="125101"/>
                      <a:pt x="69781" y="125294"/>
                      <a:pt x="70595" y="125294"/>
                    </a:cubicBezTo>
                    <a:cubicBezTo>
                      <a:pt x="72068" y="125294"/>
                      <a:pt x="73504" y="124664"/>
                      <a:pt x="74765" y="123467"/>
                    </a:cubicBezTo>
                    <a:cubicBezTo>
                      <a:pt x="80930" y="117628"/>
                      <a:pt x="87519" y="111398"/>
                      <a:pt x="93717" y="105526"/>
                    </a:cubicBezTo>
                    <a:cubicBezTo>
                      <a:pt x="95087" y="104221"/>
                      <a:pt x="95772" y="102427"/>
                      <a:pt x="95544" y="100633"/>
                    </a:cubicBezTo>
                    <a:cubicBezTo>
                      <a:pt x="95348" y="98839"/>
                      <a:pt x="94239" y="97241"/>
                      <a:pt x="92575" y="96295"/>
                    </a:cubicBezTo>
                    <a:cubicBezTo>
                      <a:pt x="89770" y="94664"/>
                      <a:pt x="86965" y="93033"/>
                      <a:pt x="84159" y="91434"/>
                    </a:cubicBezTo>
                    <a:cubicBezTo>
                      <a:pt x="85692" y="87781"/>
                      <a:pt x="87291" y="84029"/>
                      <a:pt x="88759" y="80246"/>
                    </a:cubicBezTo>
                    <a:cubicBezTo>
                      <a:pt x="89411" y="78549"/>
                      <a:pt x="89183" y="76625"/>
                      <a:pt x="88171" y="75124"/>
                    </a:cubicBezTo>
                    <a:cubicBezTo>
                      <a:pt x="87045" y="73505"/>
                      <a:pt x="85349" y="72693"/>
                      <a:pt x="83601" y="72693"/>
                    </a:cubicBezTo>
                    <a:close/>
                    <a:moveTo>
                      <a:pt x="201689" y="159969"/>
                    </a:moveTo>
                    <a:cubicBezTo>
                      <a:pt x="202211" y="159969"/>
                      <a:pt x="202635" y="160393"/>
                      <a:pt x="202635" y="160947"/>
                    </a:cubicBezTo>
                    <a:lnTo>
                      <a:pt x="202635" y="177094"/>
                    </a:lnTo>
                    <a:cubicBezTo>
                      <a:pt x="202635" y="177616"/>
                      <a:pt x="202211" y="178073"/>
                      <a:pt x="201689" y="178073"/>
                    </a:cubicBezTo>
                    <a:lnTo>
                      <a:pt x="150410" y="178073"/>
                    </a:lnTo>
                    <a:cubicBezTo>
                      <a:pt x="149888" y="178073"/>
                      <a:pt x="149432" y="177616"/>
                      <a:pt x="149432" y="177094"/>
                    </a:cubicBezTo>
                    <a:lnTo>
                      <a:pt x="149432" y="160947"/>
                    </a:lnTo>
                    <a:cubicBezTo>
                      <a:pt x="149432" y="160393"/>
                      <a:pt x="149888" y="159969"/>
                      <a:pt x="150410" y="159969"/>
                    </a:cubicBezTo>
                    <a:close/>
                    <a:moveTo>
                      <a:pt x="77048" y="1"/>
                    </a:moveTo>
                    <a:cubicBezTo>
                      <a:pt x="71079" y="1"/>
                      <a:pt x="65762" y="2676"/>
                      <a:pt x="62206" y="6916"/>
                    </a:cubicBezTo>
                    <a:lnTo>
                      <a:pt x="29260" y="6916"/>
                    </a:lnTo>
                    <a:cubicBezTo>
                      <a:pt x="29241" y="6916"/>
                      <a:pt x="29221" y="6916"/>
                      <a:pt x="29202" y="6916"/>
                    </a:cubicBezTo>
                    <a:cubicBezTo>
                      <a:pt x="22410" y="6916"/>
                      <a:pt x="16799" y="12611"/>
                      <a:pt x="16799" y="19344"/>
                    </a:cubicBezTo>
                    <a:cubicBezTo>
                      <a:pt x="16799" y="26194"/>
                      <a:pt x="22377" y="31772"/>
                      <a:pt x="29260" y="31772"/>
                    </a:cubicBezTo>
                    <a:lnTo>
                      <a:pt x="62206" y="31772"/>
                    </a:lnTo>
                    <a:cubicBezTo>
                      <a:pt x="62924" y="32653"/>
                      <a:pt x="63739" y="33469"/>
                      <a:pt x="64620" y="34186"/>
                    </a:cubicBezTo>
                    <a:lnTo>
                      <a:pt x="64620" y="60511"/>
                    </a:lnTo>
                    <a:lnTo>
                      <a:pt x="45961" y="60511"/>
                    </a:lnTo>
                    <a:cubicBezTo>
                      <a:pt x="41623" y="60511"/>
                      <a:pt x="38100" y="64033"/>
                      <a:pt x="38100" y="68372"/>
                    </a:cubicBezTo>
                    <a:lnTo>
                      <a:pt x="38100" y="72286"/>
                    </a:lnTo>
                    <a:lnTo>
                      <a:pt x="3066" y="72286"/>
                    </a:lnTo>
                    <a:cubicBezTo>
                      <a:pt x="1370" y="72286"/>
                      <a:pt x="0" y="73656"/>
                      <a:pt x="0" y="75353"/>
                    </a:cubicBezTo>
                    <a:cubicBezTo>
                      <a:pt x="0" y="77049"/>
                      <a:pt x="1370" y="78419"/>
                      <a:pt x="3066" y="78419"/>
                    </a:cubicBezTo>
                    <a:lnTo>
                      <a:pt x="38100" y="78419"/>
                    </a:lnTo>
                    <a:lnTo>
                      <a:pt x="38100" y="96816"/>
                    </a:lnTo>
                    <a:cubicBezTo>
                      <a:pt x="38100" y="98480"/>
                      <a:pt x="39470" y="99850"/>
                      <a:pt x="41166" y="99850"/>
                    </a:cubicBezTo>
                    <a:cubicBezTo>
                      <a:pt x="42863" y="99850"/>
                      <a:pt x="44200" y="98480"/>
                      <a:pt x="44200" y="96816"/>
                    </a:cubicBezTo>
                    <a:lnTo>
                      <a:pt x="44200" y="75353"/>
                    </a:lnTo>
                    <a:lnTo>
                      <a:pt x="44200" y="68372"/>
                    </a:lnTo>
                    <a:cubicBezTo>
                      <a:pt x="44200" y="67393"/>
                      <a:pt x="45015" y="66610"/>
                      <a:pt x="45961" y="66610"/>
                    </a:cubicBezTo>
                    <a:lnTo>
                      <a:pt x="108102" y="66610"/>
                    </a:lnTo>
                    <a:cubicBezTo>
                      <a:pt x="109081" y="66610"/>
                      <a:pt x="109864" y="67393"/>
                      <a:pt x="109864" y="68372"/>
                    </a:cubicBezTo>
                    <a:cubicBezTo>
                      <a:pt x="109864" y="79267"/>
                      <a:pt x="109864" y="112768"/>
                      <a:pt x="109864" y="122586"/>
                    </a:cubicBezTo>
                    <a:cubicBezTo>
                      <a:pt x="109864" y="122619"/>
                      <a:pt x="109864" y="129567"/>
                      <a:pt x="109864" y="129567"/>
                    </a:cubicBezTo>
                    <a:cubicBezTo>
                      <a:pt x="109864" y="130545"/>
                      <a:pt x="109081" y="131328"/>
                      <a:pt x="108102" y="131328"/>
                    </a:cubicBezTo>
                    <a:lnTo>
                      <a:pt x="45961" y="131328"/>
                    </a:lnTo>
                    <a:cubicBezTo>
                      <a:pt x="45015" y="131328"/>
                      <a:pt x="44200" y="130545"/>
                      <a:pt x="44200" y="129567"/>
                    </a:cubicBezTo>
                    <a:lnTo>
                      <a:pt x="44200" y="109049"/>
                    </a:lnTo>
                    <a:cubicBezTo>
                      <a:pt x="44200" y="107353"/>
                      <a:pt x="42863" y="105983"/>
                      <a:pt x="41166" y="105983"/>
                    </a:cubicBezTo>
                    <a:cubicBezTo>
                      <a:pt x="39470" y="105983"/>
                      <a:pt x="38100" y="107353"/>
                      <a:pt x="38100" y="109049"/>
                    </a:cubicBezTo>
                    <a:lnTo>
                      <a:pt x="38100" y="119520"/>
                    </a:lnTo>
                    <a:lnTo>
                      <a:pt x="3066" y="119520"/>
                    </a:lnTo>
                    <a:cubicBezTo>
                      <a:pt x="1370" y="119520"/>
                      <a:pt x="0" y="120890"/>
                      <a:pt x="0" y="122586"/>
                    </a:cubicBezTo>
                    <a:cubicBezTo>
                      <a:pt x="0" y="124282"/>
                      <a:pt x="1370" y="125652"/>
                      <a:pt x="3066" y="125652"/>
                    </a:cubicBezTo>
                    <a:lnTo>
                      <a:pt x="38100" y="125652"/>
                    </a:lnTo>
                    <a:lnTo>
                      <a:pt x="38100" y="129567"/>
                    </a:lnTo>
                    <a:cubicBezTo>
                      <a:pt x="38100" y="133905"/>
                      <a:pt x="41623" y="137461"/>
                      <a:pt x="45961" y="137461"/>
                    </a:cubicBezTo>
                    <a:lnTo>
                      <a:pt x="108102" y="137461"/>
                    </a:lnTo>
                    <a:cubicBezTo>
                      <a:pt x="112473" y="137461"/>
                      <a:pt x="115996" y="133905"/>
                      <a:pt x="115996" y="129567"/>
                    </a:cubicBezTo>
                    <a:lnTo>
                      <a:pt x="115996" y="125652"/>
                    </a:lnTo>
                    <a:lnTo>
                      <a:pt x="136906" y="125652"/>
                    </a:lnTo>
                    <a:cubicBezTo>
                      <a:pt x="143788" y="125652"/>
                      <a:pt x="149366" y="131263"/>
                      <a:pt x="149366" y="138146"/>
                    </a:cubicBezTo>
                    <a:lnTo>
                      <a:pt x="149366" y="153934"/>
                    </a:lnTo>
                    <a:cubicBezTo>
                      <a:pt x="145974" y="154423"/>
                      <a:pt x="143332" y="157392"/>
                      <a:pt x="143332" y="160947"/>
                    </a:cubicBezTo>
                    <a:lnTo>
                      <a:pt x="143332" y="177094"/>
                    </a:lnTo>
                    <a:cubicBezTo>
                      <a:pt x="143332" y="181008"/>
                      <a:pt x="146496" y="184172"/>
                      <a:pt x="150410" y="184172"/>
                    </a:cubicBezTo>
                    <a:lnTo>
                      <a:pt x="201656" y="184172"/>
                    </a:lnTo>
                    <a:cubicBezTo>
                      <a:pt x="205570" y="184172"/>
                      <a:pt x="208767" y="181008"/>
                      <a:pt x="208767" y="177094"/>
                    </a:cubicBezTo>
                    <a:lnTo>
                      <a:pt x="208767" y="160947"/>
                    </a:lnTo>
                    <a:cubicBezTo>
                      <a:pt x="208767" y="157392"/>
                      <a:pt x="206125" y="154423"/>
                      <a:pt x="202700" y="153934"/>
                    </a:cubicBezTo>
                    <a:lnTo>
                      <a:pt x="202700" y="132633"/>
                    </a:lnTo>
                    <a:cubicBezTo>
                      <a:pt x="202700" y="124087"/>
                      <a:pt x="200971" y="115834"/>
                      <a:pt x="197513" y="108103"/>
                    </a:cubicBezTo>
                    <a:cubicBezTo>
                      <a:pt x="197009" y="106973"/>
                      <a:pt x="195902" y="106304"/>
                      <a:pt x="194741" y="106304"/>
                    </a:cubicBezTo>
                    <a:cubicBezTo>
                      <a:pt x="194326" y="106304"/>
                      <a:pt x="193905" y="106389"/>
                      <a:pt x="193501" y="106570"/>
                    </a:cubicBezTo>
                    <a:cubicBezTo>
                      <a:pt x="191935" y="107255"/>
                      <a:pt x="191250" y="109049"/>
                      <a:pt x="191935" y="110615"/>
                    </a:cubicBezTo>
                    <a:cubicBezTo>
                      <a:pt x="195034" y="117530"/>
                      <a:pt x="196600" y="124967"/>
                      <a:pt x="196600" y="132633"/>
                    </a:cubicBezTo>
                    <a:lnTo>
                      <a:pt x="196600" y="153836"/>
                    </a:lnTo>
                    <a:lnTo>
                      <a:pt x="155499" y="153836"/>
                    </a:lnTo>
                    <a:lnTo>
                      <a:pt x="155499" y="138146"/>
                    </a:lnTo>
                    <a:cubicBezTo>
                      <a:pt x="155499" y="127871"/>
                      <a:pt x="147148" y="119520"/>
                      <a:pt x="136906" y="119520"/>
                    </a:cubicBezTo>
                    <a:lnTo>
                      <a:pt x="115996" y="119520"/>
                    </a:lnTo>
                    <a:lnTo>
                      <a:pt x="115996" y="78419"/>
                    </a:lnTo>
                    <a:lnTo>
                      <a:pt x="142418" y="78419"/>
                    </a:lnTo>
                    <a:cubicBezTo>
                      <a:pt x="159707" y="78419"/>
                      <a:pt x="176082" y="86770"/>
                      <a:pt x="186259" y="100763"/>
                    </a:cubicBezTo>
                    <a:cubicBezTo>
                      <a:pt x="186869" y="101590"/>
                      <a:pt x="187800" y="102025"/>
                      <a:pt x="188743" y="102025"/>
                    </a:cubicBezTo>
                    <a:cubicBezTo>
                      <a:pt x="189363" y="102025"/>
                      <a:pt x="189989" y="101837"/>
                      <a:pt x="190533" y="101448"/>
                    </a:cubicBezTo>
                    <a:cubicBezTo>
                      <a:pt x="191903" y="100437"/>
                      <a:pt x="192196" y="98545"/>
                      <a:pt x="191218" y="97175"/>
                    </a:cubicBezTo>
                    <a:cubicBezTo>
                      <a:pt x="179899" y="81616"/>
                      <a:pt x="161631" y="72286"/>
                      <a:pt x="142418" y="72286"/>
                    </a:cubicBezTo>
                    <a:lnTo>
                      <a:pt x="115996" y="72286"/>
                    </a:lnTo>
                    <a:lnTo>
                      <a:pt x="115996" y="68372"/>
                    </a:lnTo>
                    <a:cubicBezTo>
                      <a:pt x="115996" y="64033"/>
                      <a:pt x="112473" y="60511"/>
                      <a:pt x="108102" y="60511"/>
                    </a:cubicBezTo>
                    <a:lnTo>
                      <a:pt x="89476" y="60511"/>
                    </a:lnTo>
                    <a:lnTo>
                      <a:pt x="89476" y="34186"/>
                    </a:lnTo>
                    <a:cubicBezTo>
                      <a:pt x="90357" y="33469"/>
                      <a:pt x="91140" y="32653"/>
                      <a:pt x="91890" y="31772"/>
                    </a:cubicBezTo>
                    <a:lnTo>
                      <a:pt x="124836" y="31772"/>
                    </a:lnTo>
                    <a:cubicBezTo>
                      <a:pt x="131686" y="31772"/>
                      <a:pt x="137264" y="26194"/>
                      <a:pt x="137264" y="19344"/>
                    </a:cubicBezTo>
                    <a:cubicBezTo>
                      <a:pt x="137264" y="12494"/>
                      <a:pt x="131686" y="6916"/>
                      <a:pt x="124836" y="6916"/>
                    </a:cubicBezTo>
                    <a:lnTo>
                      <a:pt x="91890" y="6916"/>
                    </a:lnTo>
                    <a:cubicBezTo>
                      <a:pt x="88335" y="2676"/>
                      <a:pt x="82985" y="1"/>
                      <a:pt x="770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61" name="Google Shape;661;p38"/>
          <p:cNvGrpSpPr/>
          <p:nvPr/>
        </p:nvGrpSpPr>
        <p:grpSpPr>
          <a:xfrm rot="-2007714">
            <a:off x="7798343" y="2336591"/>
            <a:ext cx="991854" cy="1285046"/>
            <a:chOff x="2641038" y="826250"/>
            <a:chExt cx="2125500" cy="2575200"/>
          </a:xfrm>
        </p:grpSpPr>
        <p:sp>
          <p:nvSpPr>
            <p:cNvPr id="662" name="Google Shape;662;p38"/>
            <p:cNvSpPr/>
            <p:nvPr/>
          </p:nvSpPr>
          <p:spPr>
            <a:xfrm>
              <a:off x="2641038" y="826250"/>
              <a:ext cx="2125500" cy="2575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3" name="Google Shape;663;p38"/>
            <p:cNvGrpSpPr/>
            <p:nvPr/>
          </p:nvGrpSpPr>
          <p:grpSpPr>
            <a:xfrm>
              <a:off x="2891914" y="1150940"/>
              <a:ext cx="1623766" cy="1925811"/>
              <a:chOff x="1588575" y="238325"/>
              <a:chExt cx="4400450" cy="5219000"/>
            </a:xfrm>
          </p:grpSpPr>
          <p:sp>
            <p:nvSpPr>
              <p:cNvPr id="664" name="Google Shape;664;p38"/>
              <p:cNvSpPr/>
              <p:nvPr/>
            </p:nvSpPr>
            <p:spPr>
              <a:xfrm>
                <a:off x="2085200" y="712725"/>
                <a:ext cx="901150" cy="900350"/>
              </a:xfrm>
              <a:custGeom>
                <a:avLst/>
                <a:gdLst/>
                <a:ahLst/>
                <a:cxnLst/>
                <a:rect l="l" t="t" r="r" b="b"/>
                <a:pathLst>
                  <a:path w="36046" h="36014" extrusionOk="0">
                    <a:moveTo>
                      <a:pt x="17583" y="1"/>
                    </a:moveTo>
                    <a:lnTo>
                      <a:pt x="1" y="17583"/>
                    </a:lnTo>
                    <a:lnTo>
                      <a:pt x="18464" y="36013"/>
                    </a:lnTo>
                    <a:lnTo>
                      <a:pt x="36046" y="18431"/>
                    </a:lnTo>
                    <a:lnTo>
                      <a:pt x="1758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8"/>
              <p:cNvSpPr/>
              <p:nvPr/>
            </p:nvSpPr>
            <p:spPr>
              <a:xfrm>
                <a:off x="2001225" y="712725"/>
                <a:ext cx="3911125" cy="4667925"/>
              </a:xfrm>
              <a:custGeom>
                <a:avLst/>
                <a:gdLst/>
                <a:ahLst/>
                <a:cxnLst/>
                <a:rect l="l" t="t" r="r" b="b"/>
                <a:pathLst>
                  <a:path w="156445" h="186717" extrusionOk="0">
                    <a:moveTo>
                      <a:pt x="126141" y="16311"/>
                    </a:moveTo>
                    <a:cubicBezTo>
                      <a:pt x="132763" y="16311"/>
                      <a:pt x="138113" y="21693"/>
                      <a:pt x="138113" y="28282"/>
                    </a:cubicBezTo>
                    <a:cubicBezTo>
                      <a:pt x="138113" y="34871"/>
                      <a:pt x="132763" y="40221"/>
                      <a:pt x="126141" y="40221"/>
                    </a:cubicBezTo>
                    <a:lnTo>
                      <a:pt x="74276" y="40221"/>
                    </a:lnTo>
                    <a:cubicBezTo>
                      <a:pt x="67686" y="40221"/>
                      <a:pt x="62337" y="34871"/>
                      <a:pt x="62337" y="28282"/>
                    </a:cubicBezTo>
                    <a:cubicBezTo>
                      <a:pt x="62337" y="21693"/>
                      <a:pt x="67686" y="16311"/>
                      <a:pt x="74276" y="16311"/>
                    </a:cubicBezTo>
                    <a:close/>
                    <a:moveTo>
                      <a:pt x="51181" y="1"/>
                    </a:moveTo>
                    <a:cubicBezTo>
                      <a:pt x="47984" y="1"/>
                      <a:pt x="44885" y="1273"/>
                      <a:pt x="42602" y="3524"/>
                    </a:cubicBezTo>
                    <a:lnTo>
                      <a:pt x="3654" y="41885"/>
                    </a:lnTo>
                    <a:cubicBezTo>
                      <a:pt x="1305" y="44201"/>
                      <a:pt x="0" y="47332"/>
                      <a:pt x="0" y="50627"/>
                    </a:cubicBezTo>
                    <a:lnTo>
                      <a:pt x="0" y="174484"/>
                    </a:lnTo>
                    <a:cubicBezTo>
                      <a:pt x="0" y="181237"/>
                      <a:pt x="5480" y="186717"/>
                      <a:pt x="12233" y="186717"/>
                    </a:cubicBezTo>
                    <a:lnTo>
                      <a:pt x="144213" y="186717"/>
                    </a:lnTo>
                    <a:cubicBezTo>
                      <a:pt x="150997" y="186717"/>
                      <a:pt x="156445" y="181237"/>
                      <a:pt x="156445" y="174484"/>
                    </a:cubicBezTo>
                    <a:lnTo>
                      <a:pt x="156445" y="12233"/>
                    </a:lnTo>
                    <a:cubicBezTo>
                      <a:pt x="156445" y="5481"/>
                      <a:pt x="150997" y="1"/>
                      <a:pt x="144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8"/>
              <p:cNvSpPr/>
              <p:nvPr/>
            </p:nvSpPr>
            <p:spPr>
              <a:xfrm>
                <a:off x="1672575" y="314350"/>
                <a:ext cx="974550" cy="952525"/>
              </a:xfrm>
              <a:custGeom>
                <a:avLst/>
                <a:gdLst/>
                <a:ahLst/>
                <a:cxnLst/>
                <a:rect l="l" t="t" r="r" b="b"/>
                <a:pathLst>
                  <a:path w="38982" h="38101" extrusionOk="0">
                    <a:moveTo>
                      <a:pt x="27189" y="1"/>
                    </a:moveTo>
                    <a:cubicBezTo>
                      <a:pt x="25623" y="1"/>
                      <a:pt x="24057" y="604"/>
                      <a:pt x="22867" y="1811"/>
                    </a:cubicBezTo>
                    <a:lnTo>
                      <a:pt x="2382" y="22264"/>
                    </a:lnTo>
                    <a:cubicBezTo>
                      <a:pt x="0" y="24645"/>
                      <a:pt x="0" y="28527"/>
                      <a:pt x="2382" y="30908"/>
                    </a:cubicBezTo>
                    <a:lnTo>
                      <a:pt x="8742" y="37269"/>
                    </a:lnTo>
                    <a:cubicBezTo>
                      <a:pt x="9297" y="37824"/>
                      <a:pt x="10031" y="38101"/>
                      <a:pt x="10765" y="38101"/>
                    </a:cubicBezTo>
                    <a:cubicBezTo>
                      <a:pt x="11499" y="38101"/>
                      <a:pt x="12233" y="37824"/>
                      <a:pt x="12787" y="37269"/>
                    </a:cubicBezTo>
                    <a:lnTo>
                      <a:pt x="37872" y="12184"/>
                    </a:lnTo>
                    <a:cubicBezTo>
                      <a:pt x="38981" y="11075"/>
                      <a:pt x="38981" y="9249"/>
                      <a:pt x="37872" y="8140"/>
                    </a:cubicBezTo>
                    <a:lnTo>
                      <a:pt x="31511" y="1811"/>
                    </a:lnTo>
                    <a:cubicBezTo>
                      <a:pt x="30321" y="604"/>
                      <a:pt x="28755" y="1"/>
                      <a:pt x="2718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8"/>
              <p:cNvSpPr/>
              <p:nvPr/>
            </p:nvSpPr>
            <p:spPr>
              <a:xfrm>
                <a:off x="2408975" y="2125975"/>
                <a:ext cx="3095650" cy="2846925"/>
              </a:xfrm>
              <a:custGeom>
                <a:avLst/>
                <a:gdLst/>
                <a:ahLst/>
                <a:cxnLst/>
                <a:rect l="l" t="t" r="r" b="b"/>
                <a:pathLst>
                  <a:path w="123826" h="113877" extrusionOk="0">
                    <a:moveTo>
                      <a:pt x="4078" y="1"/>
                    </a:moveTo>
                    <a:cubicBezTo>
                      <a:pt x="1827" y="1"/>
                      <a:pt x="0" y="1828"/>
                      <a:pt x="0" y="4078"/>
                    </a:cubicBezTo>
                    <a:lnTo>
                      <a:pt x="0" y="109799"/>
                    </a:lnTo>
                    <a:cubicBezTo>
                      <a:pt x="0" y="112050"/>
                      <a:pt x="1827" y="113877"/>
                      <a:pt x="4078" y="113877"/>
                    </a:cubicBezTo>
                    <a:lnTo>
                      <a:pt x="119748" y="113877"/>
                    </a:lnTo>
                    <a:cubicBezTo>
                      <a:pt x="121998" y="113877"/>
                      <a:pt x="123825" y="112050"/>
                      <a:pt x="123825" y="109799"/>
                    </a:cubicBezTo>
                    <a:lnTo>
                      <a:pt x="123825" y="4078"/>
                    </a:lnTo>
                    <a:cubicBezTo>
                      <a:pt x="123825" y="1828"/>
                      <a:pt x="121998" y="1"/>
                      <a:pt x="1197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8"/>
              <p:cNvSpPr/>
              <p:nvPr/>
            </p:nvSpPr>
            <p:spPr>
              <a:xfrm>
                <a:off x="3605300" y="2602025"/>
                <a:ext cx="703800" cy="1009825"/>
              </a:xfrm>
              <a:custGeom>
                <a:avLst/>
                <a:gdLst/>
                <a:ahLst/>
                <a:cxnLst/>
                <a:rect l="l" t="t" r="r" b="b"/>
                <a:pathLst>
                  <a:path w="28152" h="40393" extrusionOk="0">
                    <a:moveTo>
                      <a:pt x="14072" y="1"/>
                    </a:moveTo>
                    <a:cubicBezTo>
                      <a:pt x="13587" y="1"/>
                      <a:pt x="13097" y="188"/>
                      <a:pt x="12722" y="564"/>
                    </a:cubicBezTo>
                    <a:lnTo>
                      <a:pt x="8025" y="5261"/>
                    </a:lnTo>
                    <a:cubicBezTo>
                      <a:pt x="0" y="13285"/>
                      <a:pt x="0" y="26301"/>
                      <a:pt x="8025" y="34325"/>
                    </a:cubicBezTo>
                    <a:lnTo>
                      <a:pt x="14060" y="40392"/>
                    </a:lnTo>
                    <a:lnTo>
                      <a:pt x="20127" y="34325"/>
                    </a:lnTo>
                    <a:cubicBezTo>
                      <a:pt x="28151" y="26301"/>
                      <a:pt x="28151" y="13285"/>
                      <a:pt x="20127" y="5261"/>
                    </a:cubicBezTo>
                    <a:lnTo>
                      <a:pt x="15397" y="564"/>
                    </a:lnTo>
                    <a:cubicBezTo>
                      <a:pt x="15038" y="188"/>
                      <a:pt x="14557" y="1"/>
                      <a:pt x="14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8"/>
              <p:cNvSpPr/>
              <p:nvPr/>
            </p:nvSpPr>
            <p:spPr>
              <a:xfrm>
                <a:off x="2709875" y="3893775"/>
                <a:ext cx="1014500" cy="604100"/>
              </a:xfrm>
              <a:custGeom>
                <a:avLst/>
                <a:gdLst/>
                <a:ahLst/>
                <a:cxnLst/>
                <a:rect l="l" t="t" r="r" b="b"/>
                <a:pathLst>
                  <a:path w="40580" h="24164" extrusionOk="0">
                    <a:moveTo>
                      <a:pt x="20009" y="1"/>
                    </a:moveTo>
                    <a:cubicBezTo>
                      <a:pt x="14745" y="1"/>
                      <a:pt x="9477" y="2015"/>
                      <a:pt x="5448" y="6044"/>
                    </a:cubicBezTo>
                    <a:lnTo>
                      <a:pt x="751" y="10741"/>
                    </a:lnTo>
                    <a:cubicBezTo>
                      <a:pt x="1" y="11491"/>
                      <a:pt x="1" y="12665"/>
                      <a:pt x="751" y="13416"/>
                    </a:cubicBezTo>
                    <a:lnTo>
                      <a:pt x="5448" y="18145"/>
                    </a:lnTo>
                    <a:cubicBezTo>
                      <a:pt x="9477" y="22158"/>
                      <a:pt x="14745" y="24164"/>
                      <a:pt x="20009" y="24164"/>
                    </a:cubicBezTo>
                    <a:cubicBezTo>
                      <a:pt x="25273" y="24164"/>
                      <a:pt x="30533" y="22158"/>
                      <a:pt x="34545" y="18145"/>
                    </a:cubicBezTo>
                    <a:lnTo>
                      <a:pt x="40580" y="12078"/>
                    </a:lnTo>
                    <a:lnTo>
                      <a:pt x="34545" y="6044"/>
                    </a:lnTo>
                    <a:cubicBezTo>
                      <a:pt x="30533" y="2015"/>
                      <a:pt x="25273" y="1"/>
                      <a:pt x="200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8"/>
              <p:cNvSpPr/>
              <p:nvPr/>
            </p:nvSpPr>
            <p:spPr>
              <a:xfrm>
                <a:off x="4189200" y="3893775"/>
                <a:ext cx="1014500" cy="604100"/>
              </a:xfrm>
              <a:custGeom>
                <a:avLst/>
                <a:gdLst/>
                <a:ahLst/>
                <a:cxnLst/>
                <a:rect l="l" t="t" r="r" b="b"/>
                <a:pathLst>
                  <a:path w="40580" h="24164" extrusionOk="0">
                    <a:moveTo>
                      <a:pt x="20600" y="1"/>
                    </a:moveTo>
                    <a:cubicBezTo>
                      <a:pt x="15340" y="1"/>
                      <a:pt x="10080" y="2015"/>
                      <a:pt x="6068" y="6044"/>
                    </a:cubicBezTo>
                    <a:lnTo>
                      <a:pt x="0" y="12078"/>
                    </a:lnTo>
                    <a:lnTo>
                      <a:pt x="6068" y="18145"/>
                    </a:lnTo>
                    <a:cubicBezTo>
                      <a:pt x="10080" y="22158"/>
                      <a:pt x="15340" y="24164"/>
                      <a:pt x="20600" y="24164"/>
                    </a:cubicBezTo>
                    <a:cubicBezTo>
                      <a:pt x="25860" y="24164"/>
                      <a:pt x="31120" y="22158"/>
                      <a:pt x="35132" y="18145"/>
                    </a:cubicBezTo>
                    <a:lnTo>
                      <a:pt x="39829" y="13416"/>
                    </a:lnTo>
                    <a:cubicBezTo>
                      <a:pt x="40579" y="12665"/>
                      <a:pt x="40579" y="11491"/>
                      <a:pt x="39829" y="10741"/>
                    </a:cubicBezTo>
                    <a:lnTo>
                      <a:pt x="35132" y="6044"/>
                    </a:lnTo>
                    <a:cubicBezTo>
                      <a:pt x="31120" y="2015"/>
                      <a:pt x="25860" y="1"/>
                      <a:pt x="20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8"/>
              <p:cNvSpPr/>
              <p:nvPr/>
            </p:nvSpPr>
            <p:spPr>
              <a:xfrm>
                <a:off x="1588575" y="238325"/>
                <a:ext cx="4400450" cy="5219000"/>
              </a:xfrm>
              <a:custGeom>
                <a:avLst/>
                <a:gdLst/>
                <a:ahLst/>
                <a:cxnLst/>
                <a:rect l="l" t="t" r="r" b="b"/>
                <a:pathLst>
                  <a:path w="176018" h="208760" extrusionOk="0">
                    <a:moveTo>
                      <a:pt x="30565" y="6092"/>
                    </a:moveTo>
                    <a:cubicBezTo>
                      <a:pt x="31348" y="6092"/>
                      <a:pt x="32131" y="6418"/>
                      <a:pt x="32718" y="7005"/>
                    </a:cubicBezTo>
                    <a:lnTo>
                      <a:pt x="38916" y="13203"/>
                    </a:lnTo>
                    <a:lnTo>
                      <a:pt x="35328" y="16791"/>
                    </a:lnTo>
                    <a:lnTo>
                      <a:pt x="35295" y="16791"/>
                    </a:lnTo>
                    <a:cubicBezTo>
                      <a:pt x="35295" y="16824"/>
                      <a:pt x="35295" y="16824"/>
                      <a:pt x="35295" y="16824"/>
                    </a:cubicBezTo>
                    <a:lnTo>
                      <a:pt x="14125" y="37994"/>
                    </a:lnTo>
                    <a:lnTo>
                      <a:pt x="7927" y="31796"/>
                    </a:lnTo>
                    <a:cubicBezTo>
                      <a:pt x="6720" y="30589"/>
                      <a:pt x="6720" y="28665"/>
                      <a:pt x="7927" y="27458"/>
                    </a:cubicBezTo>
                    <a:lnTo>
                      <a:pt x="28380" y="7005"/>
                    </a:lnTo>
                    <a:cubicBezTo>
                      <a:pt x="29000" y="6418"/>
                      <a:pt x="29782" y="6092"/>
                      <a:pt x="30565" y="6092"/>
                    </a:cubicBezTo>
                    <a:close/>
                    <a:moveTo>
                      <a:pt x="37481" y="23283"/>
                    </a:moveTo>
                    <a:lnTo>
                      <a:pt x="45636" y="31470"/>
                    </a:lnTo>
                    <a:lnTo>
                      <a:pt x="32294" y="44649"/>
                    </a:lnTo>
                    <a:lnTo>
                      <a:pt x="24204" y="36559"/>
                    </a:lnTo>
                    <a:lnTo>
                      <a:pt x="37481" y="23283"/>
                    </a:lnTo>
                    <a:close/>
                    <a:moveTo>
                      <a:pt x="142647" y="38353"/>
                    </a:moveTo>
                    <a:cubicBezTo>
                      <a:pt x="147573" y="38353"/>
                      <a:pt x="151552" y="42365"/>
                      <a:pt x="151552" y="47258"/>
                    </a:cubicBezTo>
                    <a:cubicBezTo>
                      <a:pt x="151552" y="52151"/>
                      <a:pt x="147573" y="56163"/>
                      <a:pt x="142647" y="56163"/>
                    </a:cubicBezTo>
                    <a:lnTo>
                      <a:pt x="90782" y="56163"/>
                    </a:lnTo>
                    <a:cubicBezTo>
                      <a:pt x="85889" y="56163"/>
                      <a:pt x="81876" y="52151"/>
                      <a:pt x="81876" y="47258"/>
                    </a:cubicBezTo>
                    <a:cubicBezTo>
                      <a:pt x="81876" y="42365"/>
                      <a:pt x="85889" y="38353"/>
                      <a:pt x="90782" y="38353"/>
                    </a:cubicBezTo>
                    <a:close/>
                    <a:moveTo>
                      <a:pt x="90782" y="32253"/>
                    </a:moveTo>
                    <a:cubicBezTo>
                      <a:pt x="82496" y="32253"/>
                      <a:pt x="75776" y="38973"/>
                      <a:pt x="75776" y="47258"/>
                    </a:cubicBezTo>
                    <a:cubicBezTo>
                      <a:pt x="75776" y="55544"/>
                      <a:pt x="82496" y="62263"/>
                      <a:pt x="90782" y="62263"/>
                    </a:cubicBezTo>
                    <a:lnTo>
                      <a:pt x="142647" y="62263"/>
                    </a:lnTo>
                    <a:cubicBezTo>
                      <a:pt x="150933" y="62263"/>
                      <a:pt x="157685" y="55544"/>
                      <a:pt x="157685" y="47258"/>
                    </a:cubicBezTo>
                    <a:cubicBezTo>
                      <a:pt x="157685" y="38973"/>
                      <a:pt x="150933" y="32253"/>
                      <a:pt x="142647" y="32253"/>
                    </a:cubicBezTo>
                    <a:close/>
                    <a:moveTo>
                      <a:pt x="94729" y="98080"/>
                    </a:moveTo>
                    <a:lnTo>
                      <a:pt x="98610" y="101962"/>
                    </a:lnTo>
                    <a:cubicBezTo>
                      <a:pt x="101938" y="105289"/>
                      <a:pt x="103732" y="109660"/>
                      <a:pt x="103732" y="114357"/>
                    </a:cubicBezTo>
                    <a:cubicBezTo>
                      <a:pt x="103732" y="119022"/>
                      <a:pt x="101938" y="123426"/>
                      <a:pt x="98610" y="126720"/>
                    </a:cubicBezTo>
                    <a:lnTo>
                      <a:pt x="97795" y="127536"/>
                    </a:lnTo>
                    <a:lnTo>
                      <a:pt x="97795" y="115727"/>
                    </a:lnTo>
                    <a:cubicBezTo>
                      <a:pt x="97795" y="114031"/>
                      <a:pt x="96425" y="112661"/>
                      <a:pt x="94729" y="112661"/>
                    </a:cubicBezTo>
                    <a:cubicBezTo>
                      <a:pt x="93032" y="112661"/>
                      <a:pt x="91662" y="114031"/>
                      <a:pt x="91662" y="115727"/>
                    </a:cubicBezTo>
                    <a:lnTo>
                      <a:pt x="91662" y="127536"/>
                    </a:lnTo>
                    <a:lnTo>
                      <a:pt x="90847" y="126720"/>
                    </a:lnTo>
                    <a:cubicBezTo>
                      <a:pt x="84029" y="119903"/>
                      <a:pt x="84029" y="108779"/>
                      <a:pt x="90847" y="101962"/>
                    </a:cubicBezTo>
                    <a:lnTo>
                      <a:pt x="94729" y="98080"/>
                    </a:lnTo>
                    <a:close/>
                    <a:moveTo>
                      <a:pt x="94729" y="91491"/>
                    </a:moveTo>
                    <a:cubicBezTo>
                      <a:pt x="93424" y="91491"/>
                      <a:pt x="92152" y="92013"/>
                      <a:pt x="91238" y="92926"/>
                    </a:cubicBezTo>
                    <a:lnTo>
                      <a:pt x="86508" y="97656"/>
                    </a:lnTo>
                    <a:cubicBezTo>
                      <a:pt x="77310" y="106855"/>
                      <a:pt x="77310" y="121827"/>
                      <a:pt x="86508" y="131059"/>
                    </a:cubicBezTo>
                    <a:lnTo>
                      <a:pt x="92576" y="137093"/>
                    </a:lnTo>
                    <a:cubicBezTo>
                      <a:pt x="93112" y="137647"/>
                      <a:pt x="93933" y="137990"/>
                      <a:pt x="94776" y="137990"/>
                    </a:cubicBezTo>
                    <a:cubicBezTo>
                      <a:pt x="95521" y="137990"/>
                      <a:pt x="96284" y="137721"/>
                      <a:pt x="96881" y="137093"/>
                    </a:cubicBezTo>
                    <a:lnTo>
                      <a:pt x="102949" y="131059"/>
                    </a:lnTo>
                    <a:cubicBezTo>
                      <a:pt x="107418" y="126590"/>
                      <a:pt x="109864" y="120653"/>
                      <a:pt x="109864" y="114357"/>
                    </a:cubicBezTo>
                    <a:cubicBezTo>
                      <a:pt x="109864" y="108029"/>
                      <a:pt x="107418" y="102092"/>
                      <a:pt x="102949" y="97656"/>
                    </a:cubicBezTo>
                    <a:lnTo>
                      <a:pt x="98252" y="92926"/>
                    </a:lnTo>
                    <a:cubicBezTo>
                      <a:pt x="97306" y="92013"/>
                      <a:pt x="96066" y="91491"/>
                      <a:pt x="94729" y="91491"/>
                    </a:cubicBezTo>
                    <a:close/>
                    <a:moveTo>
                      <a:pt x="64849" y="149301"/>
                    </a:moveTo>
                    <a:cubicBezTo>
                      <a:pt x="69326" y="149301"/>
                      <a:pt x="73803" y="151006"/>
                      <a:pt x="77212" y="154414"/>
                    </a:cubicBezTo>
                    <a:lnTo>
                      <a:pt x="78060" y="155230"/>
                    </a:lnTo>
                    <a:lnTo>
                      <a:pt x="66251" y="155230"/>
                    </a:lnTo>
                    <a:cubicBezTo>
                      <a:pt x="64555" y="155230"/>
                      <a:pt x="63185" y="156600"/>
                      <a:pt x="63185" y="158296"/>
                    </a:cubicBezTo>
                    <a:cubicBezTo>
                      <a:pt x="63185" y="159992"/>
                      <a:pt x="64555" y="161362"/>
                      <a:pt x="66251" y="161362"/>
                    </a:cubicBezTo>
                    <a:lnTo>
                      <a:pt x="78060" y="161362"/>
                    </a:lnTo>
                    <a:lnTo>
                      <a:pt x="77212" y="162178"/>
                    </a:lnTo>
                    <a:cubicBezTo>
                      <a:pt x="73803" y="165587"/>
                      <a:pt x="69326" y="167291"/>
                      <a:pt x="64849" y="167291"/>
                    </a:cubicBezTo>
                    <a:cubicBezTo>
                      <a:pt x="60372" y="167291"/>
                      <a:pt x="55895" y="165587"/>
                      <a:pt x="52486" y="162178"/>
                    </a:cubicBezTo>
                    <a:lnTo>
                      <a:pt x="48571" y="158296"/>
                    </a:lnTo>
                    <a:lnTo>
                      <a:pt x="52486" y="154414"/>
                    </a:lnTo>
                    <a:cubicBezTo>
                      <a:pt x="55895" y="151006"/>
                      <a:pt x="60372" y="149301"/>
                      <a:pt x="64849" y="149301"/>
                    </a:cubicBezTo>
                    <a:close/>
                    <a:moveTo>
                      <a:pt x="124625" y="149301"/>
                    </a:moveTo>
                    <a:cubicBezTo>
                      <a:pt x="129110" y="149301"/>
                      <a:pt x="133595" y="151006"/>
                      <a:pt x="137004" y="154414"/>
                    </a:cubicBezTo>
                    <a:lnTo>
                      <a:pt x="140886" y="158296"/>
                    </a:lnTo>
                    <a:lnTo>
                      <a:pt x="137004" y="162178"/>
                    </a:lnTo>
                    <a:cubicBezTo>
                      <a:pt x="133579" y="165587"/>
                      <a:pt x="129094" y="167291"/>
                      <a:pt x="124612" y="167291"/>
                    </a:cubicBezTo>
                    <a:cubicBezTo>
                      <a:pt x="120131" y="167291"/>
                      <a:pt x="115654" y="165587"/>
                      <a:pt x="112245" y="162178"/>
                    </a:cubicBezTo>
                    <a:lnTo>
                      <a:pt x="111430" y="161362"/>
                    </a:lnTo>
                    <a:lnTo>
                      <a:pt x="123238" y="161362"/>
                    </a:lnTo>
                    <a:cubicBezTo>
                      <a:pt x="124935" y="161362"/>
                      <a:pt x="126305" y="159992"/>
                      <a:pt x="126305" y="158296"/>
                    </a:cubicBezTo>
                    <a:cubicBezTo>
                      <a:pt x="126305" y="156600"/>
                      <a:pt x="124935" y="155230"/>
                      <a:pt x="123238" y="155230"/>
                    </a:cubicBezTo>
                    <a:lnTo>
                      <a:pt x="111430" y="155230"/>
                    </a:lnTo>
                    <a:lnTo>
                      <a:pt x="112245" y="154414"/>
                    </a:lnTo>
                    <a:cubicBezTo>
                      <a:pt x="115654" y="151006"/>
                      <a:pt x="120139" y="149301"/>
                      <a:pt x="124625" y="149301"/>
                    </a:cubicBezTo>
                    <a:close/>
                    <a:moveTo>
                      <a:pt x="64849" y="143177"/>
                    </a:moveTo>
                    <a:cubicBezTo>
                      <a:pt x="58798" y="143177"/>
                      <a:pt x="52747" y="145477"/>
                      <a:pt x="48147" y="150076"/>
                    </a:cubicBezTo>
                    <a:lnTo>
                      <a:pt x="43450" y="154806"/>
                    </a:lnTo>
                    <a:cubicBezTo>
                      <a:pt x="42504" y="155719"/>
                      <a:pt x="41982" y="156959"/>
                      <a:pt x="41982" y="158296"/>
                    </a:cubicBezTo>
                    <a:cubicBezTo>
                      <a:pt x="41982" y="159634"/>
                      <a:pt x="42504" y="160873"/>
                      <a:pt x="43450" y="161787"/>
                    </a:cubicBezTo>
                    <a:lnTo>
                      <a:pt x="48147" y="166516"/>
                    </a:lnTo>
                    <a:cubicBezTo>
                      <a:pt x="52747" y="171116"/>
                      <a:pt x="58814" y="173432"/>
                      <a:pt x="64849" y="173432"/>
                    </a:cubicBezTo>
                    <a:cubicBezTo>
                      <a:pt x="70883" y="173432"/>
                      <a:pt x="76951" y="171116"/>
                      <a:pt x="81550" y="166516"/>
                    </a:cubicBezTo>
                    <a:lnTo>
                      <a:pt x="87585" y="160449"/>
                    </a:lnTo>
                    <a:cubicBezTo>
                      <a:pt x="88629" y="159438"/>
                      <a:pt x="88922" y="157415"/>
                      <a:pt x="87585" y="156143"/>
                    </a:cubicBezTo>
                    <a:lnTo>
                      <a:pt x="81550" y="150076"/>
                    </a:lnTo>
                    <a:cubicBezTo>
                      <a:pt x="76951" y="145477"/>
                      <a:pt x="70900" y="143177"/>
                      <a:pt x="64849" y="143177"/>
                    </a:cubicBezTo>
                    <a:close/>
                    <a:moveTo>
                      <a:pt x="124621" y="143177"/>
                    </a:moveTo>
                    <a:cubicBezTo>
                      <a:pt x="118574" y="143177"/>
                      <a:pt x="112523" y="145477"/>
                      <a:pt x="107907" y="150076"/>
                    </a:cubicBezTo>
                    <a:lnTo>
                      <a:pt x="101872" y="156143"/>
                    </a:lnTo>
                    <a:lnTo>
                      <a:pt x="101840" y="156143"/>
                    </a:lnTo>
                    <a:cubicBezTo>
                      <a:pt x="100828" y="157155"/>
                      <a:pt x="100535" y="159177"/>
                      <a:pt x="101872" y="160449"/>
                    </a:cubicBezTo>
                    <a:lnTo>
                      <a:pt x="107907" y="166516"/>
                    </a:lnTo>
                    <a:cubicBezTo>
                      <a:pt x="112539" y="171116"/>
                      <a:pt x="118574" y="173432"/>
                      <a:pt x="124608" y="173432"/>
                    </a:cubicBezTo>
                    <a:cubicBezTo>
                      <a:pt x="130676" y="173432"/>
                      <a:pt x="136710" y="171116"/>
                      <a:pt x="141310" y="166516"/>
                    </a:cubicBezTo>
                    <a:lnTo>
                      <a:pt x="146040" y="161787"/>
                    </a:lnTo>
                    <a:cubicBezTo>
                      <a:pt x="146953" y="160873"/>
                      <a:pt x="147475" y="159634"/>
                      <a:pt x="147475" y="158296"/>
                    </a:cubicBezTo>
                    <a:cubicBezTo>
                      <a:pt x="147475" y="156959"/>
                      <a:pt x="146953" y="155719"/>
                      <a:pt x="146040" y="154806"/>
                    </a:cubicBezTo>
                    <a:lnTo>
                      <a:pt x="141310" y="150076"/>
                    </a:lnTo>
                    <a:cubicBezTo>
                      <a:pt x="136710" y="145477"/>
                      <a:pt x="130668" y="143177"/>
                      <a:pt x="124621" y="143177"/>
                    </a:cubicBezTo>
                    <a:close/>
                    <a:moveTo>
                      <a:pt x="36894" y="72473"/>
                    </a:moveTo>
                    <a:cubicBezTo>
                      <a:pt x="32947" y="72473"/>
                      <a:pt x="29750" y="75670"/>
                      <a:pt x="29750" y="79584"/>
                    </a:cubicBezTo>
                    <a:lnTo>
                      <a:pt x="29750" y="148771"/>
                    </a:lnTo>
                    <a:cubicBezTo>
                      <a:pt x="29750" y="150435"/>
                      <a:pt x="31120" y="151805"/>
                      <a:pt x="32816" y="151805"/>
                    </a:cubicBezTo>
                    <a:cubicBezTo>
                      <a:pt x="34512" y="151805"/>
                      <a:pt x="35882" y="150435"/>
                      <a:pt x="35882" y="148771"/>
                    </a:cubicBezTo>
                    <a:lnTo>
                      <a:pt x="35882" y="79584"/>
                    </a:lnTo>
                    <a:cubicBezTo>
                      <a:pt x="35882" y="79030"/>
                      <a:pt x="36339" y="78573"/>
                      <a:pt x="36894" y="78573"/>
                    </a:cubicBezTo>
                    <a:lnTo>
                      <a:pt x="152564" y="78573"/>
                    </a:lnTo>
                    <a:cubicBezTo>
                      <a:pt x="153151" y="78573"/>
                      <a:pt x="153607" y="79030"/>
                      <a:pt x="153607" y="79584"/>
                    </a:cubicBezTo>
                    <a:lnTo>
                      <a:pt x="153607" y="185305"/>
                    </a:lnTo>
                    <a:cubicBezTo>
                      <a:pt x="153607" y="185860"/>
                      <a:pt x="153151" y="186317"/>
                      <a:pt x="152564" y="186317"/>
                    </a:cubicBezTo>
                    <a:lnTo>
                      <a:pt x="36894" y="186317"/>
                    </a:lnTo>
                    <a:cubicBezTo>
                      <a:pt x="36339" y="186317"/>
                      <a:pt x="35882" y="185860"/>
                      <a:pt x="35882" y="185305"/>
                    </a:cubicBezTo>
                    <a:lnTo>
                      <a:pt x="35882" y="161004"/>
                    </a:lnTo>
                    <a:cubicBezTo>
                      <a:pt x="35882" y="159307"/>
                      <a:pt x="34512" y="157937"/>
                      <a:pt x="32816" y="157937"/>
                    </a:cubicBezTo>
                    <a:cubicBezTo>
                      <a:pt x="31120" y="157937"/>
                      <a:pt x="29750" y="159307"/>
                      <a:pt x="29750" y="161004"/>
                    </a:cubicBezTo>
                    <a:lnTo>
                      <a:pt x="29750" y="185305"/>
                    </a:lnTo>
                    <a:cubicBezTo>
                      <a:pt x="29750" y="189252"/>
                      <a:pt x="32947" y="192449"/>
                      <a:pt x="36894" y="192449"/>
                    </a:cubicBezTo>
                    <a:lnTo>
                      <a:pt x="152564" y="192449"/>
                    </a:lnTo>
                    <a:cubicBezTo>
                      <a:pt x="156511" y="192449"/>
                      <a:pt x="159707" y="189252"/>
                      <a:pt x="159707" y="185305"/>
                    </a:cubicBezTo>
                    <a:lnTo>
                      <a:pt x="159707" y="79584"/>
                    </a:lnTo>
                    <a:cubicBezTo>
                      <a:pt x="159707" y="75670"/>
                      <a:pt x="156511" y="72473"/>
                      <a:pt x="152564" y="72473"/>
                    </a:cubicBezTo>
                    <a:close/>
                    <a:moveTo>
                      <a:pt x="30549" y="0"/>
                    </a:moveTo>
                    <a:cubicBezTo>
                      <a:pt x="28200" y="0"/>
                      <a:pt x="25852" y="889"/>
                      <a:pt x="24074" y="2667"/>
                    </a:cubicBezTo>
                    <a:lnTo>
                      <a:pt x="3589" y="23152"/>
                    </a:lnTo>
                    <a:cubicBezTo>
                      <a:pt x="0" y="26708"/>
                      <a:pt x="0" y="32547"/>
                      <a:pt x="3589" y="36135"/>
                    </a:cubicBezTo>
                    <a:lnTo>
                      <a:pt x="9950" y="42463"/>
                    </a:lnTo>
                    <a:cubicBezTo>
                      <a:pt x="11091" y="43605"/>
                      <a:pt x="12592" y="44192"/>
                      <a:pt x="14125" y="44192"/>
                    </a:cubicBezTo>
                    <a:cubicBezTo>
                      <a:pt x="15625" y="44192"/>
                      <a:pt x="17159" y="43605"/>
                      <a:pt x="18300" y="42463"/>
                    </a:cubicBezTo>
                    <a:lnTo>
                      <a:pt x="19866" y="40865"/>
                    </a:lnTo>
                    <a:lnTo>
                      <a:pt x="27923" y="48922"/>
                    </a:lnTo>
                    <a:lnTo>
                      <a:pt x="18007" y="58708"/>
                    </a:lnTo>
                    <a:cubicBezTo>
                      <a:pt x="15103" y="61546"/>
                      <a:pt x="13440" y="65525"/>
                      <a:pt x="13440" y="69603"/>
                    </a:cubicBezTo>
                    <a:lnTo>
                      <a:pt x="13440" y="193460"/>
                    </a:lnTo>
                    <a:cubicBezTo>
                      <a:pt x="13440" y="201909"/>
                      <a:pt x="20290" y="208759"/>
                      <a:pt x="28739" y="208759"/>
                    </a:cubicBezTo>
                    <a:lnTo>
                      <a:pt x="160719" y="208759"/>
                    </a:lnTo>
                    <a:cubicBezTo>
                      <a:pt x="169167" y="208759"/>
                      <a:pt x="176017" y="201909"/>
                      <a:pt x="176017" y="193460"/>
                    </a:cubicBezTo>
                    <a:lnTo>
                      <a:pt x="176017" y="31209"/>
                    </a:lnTo>
                    <a:cubicBezTo>
                      <a:pt x="176017" y="22793"/>
                      <a:pt x="169167" y="15943"/>
                      <a:pt x="160719" y="15943"/>
                    </a:cubicBezTo>
                    <a:lnTo>
                      <a:pt x="142973" y="15943"/>
                    </a:lnTo>
                    <a:cubicBezTo>
                      <a:pt x="141277" y="15943"/>
                      <a:pt x="139907" y="17313"/>
                      <a:pt x="139907" y="18977"/>
                    </a:cubicBezTo>
                    <a:cubicBezTo>
                      <a:pt x="139907" y="20673"/>
                      <a:pt x="141277" y="22043"/>
                      <a:pt x="142973" y="22043"/>
                    </a:cubicBezTo>
                    <a:lnTo>
                      <a:pt x="160719" y="22043"/>
                    </a:lnTo>
                    <a:cubicBezTo>
                      <a:pt x="165775" y="22043"/>
                      <a:pt x="169917" y="26153"/>
                      <a:pt x="169917" y="31209"/>
                    </a:cubicBezTo>
                    <a:lnTo>
                      <a:pt x="169917" y="193460"/>
                    </a:lnTo>
                    <a:cubicBezTo>
                      <a:pt x="169917" y="198516"/>
                      <a:pt x="165775" y="202627"/>
                      <a:pt x="160719" y="202627"/>
                    </a:cubicBezTo>
                    <a:lnTo>
                      <a:pt x="28739" y="202627"/>
                    </a:lnTo>
                    <a:cubicBezTo>
                      <a:pt x="23683" y="202627"/>
                      <a:pt x="19572" y="198516"/>
                      <a:pt x="19572" y="193460"/>
                    </a:cubicBezTo>
                    <a:lnTo>
                      <a:pt x="19572" y="69603"/>
                    </a:lnTo>
                    <a:cubicBezTo>
                      <a:pt x="19572" y="67156"/>
                      <a:pt x="20551" y="64775"/>
                      <a:pt x="22312" y="63046"/>
                    </a:cubicBezTo>
                    <a:lnTo>
                      <a:pt x="34414" y="51140"/>
                    </a:lnTo>
                    <a:cubicBezTo>
                      <a:pt x="34414" y="51107"/>
                      <a:pt x="34414" y="51107"/>
                      <a:pt x="34447" y="51107"/>
                    </a:cubicBezTo>
                    <a:cubicBezTo>
                      <a:pt x="34447" y="51107"/>
                      <a:pt x="34447" y="51107"/>
                      <a:pt x="34447" y="51075"/>
                    </a:cubicBezTo>
                    <a:lnTo>
                      <a:pt x="52160" y="33656"/>
                    </a:lnTo>
                    <a:lnTo>
                      <a:pt x="61261" y="24685"/>
                    </a:lnTo>
                    <a:cubicBezTo>
                      <a:pt x="62989" y="22989"/>
                      <a:pt x="65273" y="22043"/>
                      <a:pt x="67687" y="22043"/>
                    </a:cubicBezTo>
                    <a:lnTo>
                      <a:pt x="130741" y="22043"/>
                    </a:lnTo>
                    <a:cubicBezTo>
                      <a:pt x="132437" y="22043"/>
                      <a:pt x="133807" y="20673"/>
                      <a:pt x="133807" y="18977"/>
                    </a:cubicBezTo>
                    <a:cubicBezTo>
                      <a:pt x="133807" y="17313"/>
                      <a:pt x="132437" y="15943"/>
                      <a:pt x="130741" y="15943"/>
                    </a:cubicBezTo>
                    <a:lnTo>
                      <a:pt x="67687" y="15943"/>
                    </a:lnTo>
                    <a:cubicBezTo>
                      <a:pt x="63642" y="15943"/>
                      <a:pt x="59825" y="17509"/>
                      <a:pt x="56955" y="20347"/>
                    </a:cubicBezTo>
                    <a:lnTo>
                      <a:pt x="50007" y="27164"/>
                    </a:lnTo>
                    <a:lnTo>
                      <a:pt x="41787" y="18977"/>
                    </a:lnTo>
                    <a:lnTo>
                      <a:pt x="43385" y="17378"/>
                    </a:lnTo>
                    <a:cubicBezTo>
                      <a:pt x="45701" y="15062"/>
                      <a:pt x="45701" y="11311"/>
                      <a:pt x="43385" y="9028"/>
                    </a:cubicBezTo>
                    <a:lnTo>
                      <a:pt x="37024" y="2667"/>
                    </a:lnTo>
                    <a:cubicBezTo>
                      <a:pt x="35246" y="889"/>
                      <a:pt x="32898" y="0"/>
                      <a:pt x="30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2" name="Google Shape;672;p38"/>
          <p:cNvGrpSpPr/>
          <p:nvPr/>
        </p:nvGrpSpPr>
        <p:grpSpPr>
          <a:xfrm rot="58396">
            <a:off x="3263698" y="662554"/>
            <a:ext cx="1359471" cy="1151010"/>
            <a:chOff x="3649050" y="2972687"/>
            <a:chExt cx="1847343" cy="1635888"/>
          </a:xfrm>
        </p:grpSpPr>
        <p:sp>
          <p:nvSpPr>
            <p:cNvPr id="673" name="Google Shape;673;p38"/>
            <p:cNvSpPr/>
            <p:nvPr/>
          </p:nvSpPr>
          <p:spPr>
            <a:xfrm>
              <a:off x="3649050" y="2978075"/>
              <a:ext cx="1845900" cy="1630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8"/>
            <p:cNvSpPr/>
            <p:nvPr/>
          </p:nvSpPr>
          <p:spPr>
            <a:xfrm>
              <a:off x="3650493" y="2972687"/>
              <a:ext cx="1845900" cy="1630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5" name="Google Shape;675;p38"/>
            <p:cNvGrpSpPr/>
            <p:nvPr/>
          </p:nvGrpSpPr>
          <p:grpSpPr>
            <a:xfrm>
              <a:off x="3891151" y="3103492"/>
              <a:ext cx="1361689" cy="1359987"/>
              <a:chOff x="1190625" y="241375"/>
              <a:chExt cx="5219200" cy="5212675"/>
            </a:xfrm>
          </p:grpSpPr>
          <p:sp>
            <p:nvSpPr>
              <p:cNvPr id="676" name="Google Shape;676;p38"/>
              <p:cNvSpPr/>
              <p:nvPr/>
            </p:nvSpPr>
            <p:spPr>
              <a:xfrm>
                <a:off x="1270525" y="1844650"/>
                <a:ext cx="2161900" cy="3532750"/>
              </a:xfrm>
              <a:custGeom>
                <a:avLst/>
                <a:gdLst/>
                <a:ahLst/>
                <a:cxnLst/>
                <a:rect l="l" t="t" r="r" b="b"/>
                <a:pathLst>
                  <a:path w="86476" h="141310" extrusionOk="0">
                    <a:moveTo>
                      <a:pt x="14451" y="0"/>
                    </a:moveTo>
                    <a:cubicBezTo>
                      <a:pt x="6459" y="0"/>
                      <a:pt x="1" y="6491"/>
                      <a:pt x="1" y="14483"/>
                    </a:cubicBezTo>
                    <a:lnTo>
                      <a:pt x="1" y="126859"/>
                    </a:lnTo>
                    <a:cubicBezTo>
                      <a:pt x="1" y="134851"/>
                      <a:pt x="6459" y="141309"/>
                      <a:pt x="14451" y="141309"/>
                    </a:cubicBezTo>
                    <a:lnTo>
                      <a:pt x="72025" y="141309"/>
                    </a:lnTo>
                    <a:cubicBezTo>
                      <a:pt x="79985" y="141309"/>
                      <a:pt x="86476" y="134851"/>
                      <a:pt x="86476" y="126859"/>
                    </a:cubicBezTo>
                    <a:lnTo>
                      <a:pt x="86476" y="14483"/>
                    </a:lnTo>
                    <a:cubicBezTo>
                      <a:pt x="86476" y="6491"/>
                      <a:pt x="79985" y="0"/>
                      <a:pt x="720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8"/>
              <p:cNvSpPr/>
              <p:nvPr/>
            </p:nvSpPr>
            <p:spPr>
              <a:xfrm>
                <a:off x="1940875" y="1844650"/>
                <a:ext cx="821225" cy="305825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12233" extrusionOk="0">
                    <a:moveTo>
                      <a:pt x="0" y="0"/>
                    </a:moveTo>
                    <a:lnTo>
                      <a:pt x="0" y="7764"/>
                    </a:lnTo>
                    <a:cubicBezTo>
                      <a:pt x="0" y="10210"/>
                      <a:pt x="2023" y="12233"/>
                      <a:pt x="4502" y="12233"/>
                    </a:cubicBezTo>
                    <a:lnTo>
                      <a:pt x="28347" y="12233"/>
                    </a:lnTo>
                    <a:cubicBezTo>
                      <a:pt x="30826" y="12233"/>
                      <a:pt x="32848" y="10210"/>
                      <a:pt x="32848" y="7764"/>
                    </a:cubicBezTo>
                    <a:lnTo>
                      <a:pt x="328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8"/>
              <p:cNvSpPr/>
              <p:nvPr/>
            </p:nvSpPr>
            <p:spPr>
              <a:xfrm>
                <a:off x="4472975" y="318025"/>
                <a:ext cx="1864250" cy="1863450"/>
              </a:xfrm>
              <a:custGeom>
                <a:avLst/>
                <a:gdLst/>
                <a:ahLst/>
                <a:cxnLst/>
                <a:rect l="l" t="t" r="r" b="b"/>
                <a:pathLst>
                  <a:path w="74570" h="74538" extrusionOk="0">
                    <a:moveTo>
                      <a:pt x="37285" y="1"/>
                    </a:moveTo>
                    <a:cubicBezTo>
                      <a:pt x="32784" y="1"/>
                      <a:pt x="30109" y="8873"/>
                      <a:pt x="26195" y="10472"/>
                    </a:cubicBezTo>
                    <a:cubicBezTo>
                      <a:pt x="25484" y="10770"/>
                      <a:pt x="24646" y="10882"/>
                      <a:pt x="23732" y="10882"/>
                    </a:cubicBezTo>
                    <a:cubicBezTo>
                      <a:pt x="20889" y="10882"/>
                      <a:pt x="17302" y="9793"/>
                      <a:pt x="14470" y="9793"/>
                    </a:cubicBezTo>
                    <a:cubicBezTo>
                      <a:pt x="13028" y="9793"/>
                      <a:pt x="11781" y="10076"/>
                      <a:pt x="10929" y="10928"/>
                    </a:cubicBezTo>
                    <a:cubicBezTo>
                      <a:pt x="7895" y="13962"/>
                      <a:pt x="12168" y="22150"/>
                      <a:pt x="10505" y="26194"/>
                    </a:cubicBezTo>
                    <a:cubicBezTo>
                      <a:pt x="8874" y="30076"/>
                      <a:pt x="1" y="32784"/>
                      <a:pt x="1" y="37285"/>
                    </a:cubicBezTo>
                    <a:cubicBezTo>
                      <a:pt x="1" y="41754"/>
                      <a:pt x="8874" y="44462"/>
                      <a:pt x="10505" y="48343"/>
                    </a:cubicBezTo>
                    <a:cubicBezTo>
                      <a:pt x="12168" y="52388"/>
                      <a:pt x="7895" y="60576"/>
                      <a:pt x="10929" y="63609"/>
                    </a:cubicBezTo>
                    <a:cubicBezTo>
                      <a:pt x="11781" y="64462"/>
                      <a:pt x="13028" y="64745"/>
                      <a:pt x="14470" y="64745"/>
                    </a:cubicBezTo>
                    <a:cubicBezTo>
                      <a:pt x="17302" y="64745"/>
                      <a:pt x="20889" y="63655"/>
                      <a:pt x="23732" y="63655"/>
                    </a:cubicBezTo>
                    <a:cubicBezTo>
                      <a:pt x="24646" y="63655"/>
                      <a:pt x="25484" y="63768"/>
                      <a:pt x="26195" y="64066"/>
                    </a:cubicBezTo>
                    <a:cubicBezTo>
                      <a:pt x="30109" y="65697"/>
                      <a:pt x="32784" y="74537"/>
                      <a:pt x="37285" y="74537"/>
                    </a:cubicBezTo>
                    <a:cubicBezTo>
                      <a:pt x="41754" y="74537"/>
                      <a:pt x="44462" y="65697"/>
                      <a:pt x="48376" y="64066"/>
                    </a:cubicBezTo>
                    <a:cubicBezTo>
                      <a:pt x="49087" y="63768"/>
                      <a:pt x="49924" y="63655"/>
                      <a:pt x="50839" y="63655"/>
                    </a:cubicBezTo>
                    <a:cubicBezTo>
                      <a:pt x="53682" y="63655"/>
                      <a:pt x="57269" y="64745"/>
                      <a:pt x="60101" y="64745"/>
                    </a:cubicBezTo>
                    <a:cubicBezTo>
                      <a:pt x="61543" y="64745"/>
                      <a:pt x="62789" y="64462"/>
                      <a:pt x="63642" y="63609"/>
                    </a:cubicBezTo>
                    <a:cubicBezTo>
                      <a:pt x="66676" y="60576"/>
                      <a:pt x="62403" y="52388"/>
                      <a:pt x="64066" y="48343"/>
                    </a:cubicBezTo>
                    <a:cubicBezTo>
                      <a:pt x="65697" y="44462"/>
                      <a:pt x="74570" y="41754"/>
                      <a:pt x="74570" y="37285"/>
                    </a:cubicBezTo>
                    <a:cubicBezTo>
                      <a:pt x="74570" y="32784"/>
                      <a:pt x="65697" y="30076"/>
                      <a:pt x="64066" y="26194"/>
                    </a:cubicBezTo>
                    <a:cubicBezTo>
                      <a:pt x="62403" y="22150"/>
                      <a:pt x="66676" y="13962"/>
                      <a:pt x="63642" y="10928"/>
                    </a:cubicBezTo>
                    <a:cubicBezTo>
                      <a:pt x="62789" y="10076"/>
                      <a:pt x="61543" y="9793"/>
                      <a:pt x="60101" y="9793"/>
                    </a:cubicBezTo>
                    <a:cubicBezTo>
                      <a:pt x="57269" y="9793"/>
                      <a:pt x="53682" y="10882"/>
                      <a:pt x="50839" y="10882"/>
                    </a:cubicBezTo>
                    <a:cubicBezTo>
                      <a:pt x="49924" y="10882"/>
                      <a:pt x="49087" y="10770"/>
                      <a:pt x="48376" y="10472"/>
                    </a:cubicBezTo>
                    <a:cubicBezTo>
                      <a:pt x="44462" y="8873"/>
                      <a:pt x="41754" y="1"/>
                      <a:pt x="372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38"/>
              <p:cNvSpPr/>
              <p:nvPr/>
            </p:nvSpPr>
            <p:spPr>
              <a:xfrm>
                <a:off x="5007125" y="888700"/>
                <a:ext cx="797600" cy="725050"/>
              </a:xfrm>
              <a:custGeom>
                <a:avLst/>
                <a:gdLst/>
                <a:ahLst/>
                <a:cxnLst/>
                <a:rect l="l" t="t" r="r" b="b"/>
                <a:pathLst>
                  <a:path w="31904" h="29002" extrusionOk="0">
                    <a:moveTo>
                      <a:pt x="15909" y="1"/>
                    </a:moveTo>
                    <a:cubicBezTo>
                      <a:pt x="9349" y="1"/>
                      <a:pt x="3418" y="4497"/>
                      <a:pt x="1828" y="11164"/>
                    </a:cubicBezTo>
                    <a:cubicBezTo>
                      <a:pt x="1" y="18960"/>
                      <a:pt x="4829" y="26756"/>
                      <a:pt x="12625" y="28615"/>
                    </a:cubicBezTo>
                    <a:cubicBezTo>
                      <a:pt x="13734" y="28876"/>
                      <a:pt x="14845" y="29001"/>
                      <a:pt x="15940" y="29001"/>
                    </a:cubicBezTo>
                    <a:cubicBezTo>
                      <a:pt x="22503" y="29001"/>
                      <a:pt x="28478" y="24500"/>
                      <a:pt x="30044" y="17818"/>
                    </a:cubicBezTo>
                    <a:cubicBezTo>
                      <a:pt x="31903" y="10055"/>
                      <a:pt x="27075" y="2226"/>
                      <a:pt x="19279" y="399"/>
                    </a:cubicBezTo>
                    <a:cubicBezTo>
                      <a:pt x="18150" y="130"/>
                      <a:pt x="17021" y="1"/>
                      <a:pt x="159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38"/>
              <p:cNvSpPr/>
              <p:nvPr/>
            </p:nvSpPr>
            <p:spPr>
              <a:xfrm>
                <a:off x="1269725" y="2847700"/>
                <a:ext cx="2161900" cy="1636725"/>
              </a:xfrm>
              <a:custGeom>
                <a:avLst/>
                <a:gdLst/>
                <a:ahLst/>
                <a:cxnLst/>
                <a:rect l="l" t="t" r="r" b="b"/>
                <a:pathLst>
                  <a:path w="86476" h="65469" extrusionOk="0">
                    <a:moveTo>
                      <a:pt x="0" y="1"/>
                    </a:moveTo>
                    <a:lnTo>
                      <a:pt x="0" y="65469"/>
                    </a:lnTo>
                    <a:lnTo>
                      <a:pt x="86475" y="65469"/>
                    </a:lnTo>
                    <a:lnTo>
                      <a:pt x="8647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8"/>
              <p:cNvSpPr/>
              <p:nvPr/>
            </p:nvSpPr>
            <p:spPr>
              <a:xfrm>
                <a:off x="1190625" y="241375"/>
                <a:ext cx="5219200" cy="5212675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507" extrusionOk="0">
                    <a:moveTo>
                      <a:pt x="168449" y="22802"/>
                    </a:moveTo>
                    <a:cubicBezTo>
                      <a:pt x="158761" y="22802"/>
                      <a:pt x="150899" y="30663"/>
                      <a:pt x="150899" y="40351"/>
                    </a:cubicBezTo>
                    <a:cubicBezTo>
                      <a:pt x="150899" y="42015"/>
                      <a:pt x="152270" y="43385"/>
                      <a:pt x="153933" y="43385"/>
                    </a:cubicBezTo>
                    <a:cubicBezTo>
                      <a:pt x="155629" y="43385"/>
                      <a:pt x="156999" y="42015"/>
                      <a:pt x="156999" y="40351"/>
                    </a:cubicBezTo>
                    <a:cubicBezTo>
                      <a:pt x="156999" y="34023"/>
                      <a:pt x="162121" y="28902"/>
                      <a:pt x="168449" y="28902"/>
                    </a:cubicBezTo>
                    <a:cubicBezTo>
                      <a:pt x="174745" y="28902"/>
                      <a:pt x="179866" y="34023"/>
                      <a:pt x="179866" y="40351"/>
                    </a:cubicBezTo>
                    <a:cubicBezTo>
                      <a:pt x="179866" y="46647"/>
                      <a:pt x="174745" y="51768"/>
                      <a:pt x="168449" y="51768"/>
                    </a:cubicBezTo>
                    <a:cubicBezTo>
                      <a:pt x="165415" y="51768"/>
                      <a:pt x="162545" y="50594"/>
                      <a:pt x="160392" y="48474"/>
                    </a:cubicBezTo>
                    <a:cubicBezTo>
                      <a:pt x="159793" y="47874"/>
                      <a:pt x="159016" y="47581"/>
                      <a:pt x="158239" y="47581"/>
                    </a:cubicBezTo>
                    <a:cubicBezTo>
                      <a:pt x="157451" y="47581"/>
                      <a:pt x="156661" y="47882"/>
                      <a:pt x="156053" y="48474"/>
                    </a:cubicBezTo>
                    <a:cubicBezTo>
                      <a:pt x="154879" y="49681"/>
                      <a:pt x="154879" y="51605"/>
                      <a:pt x="156086" y="52812"/>
                    </a:cubicBezTo>
                    <a:cubicBezTo>
                      <a:pt x="159381" y="56074"/>
                      <a:pt x="163784" y="57901"/>
                      <a:pt x="168449" y="57901"/>
                    </a:cubicBezTo>
                    <a:cubicBezTo>
                      <a:pt x="178104" y="57901"/>
                      <a:pt x="185998" y="50007"/>
                      <a:pt x="185998" y="40351"/>
                    </a:cubicBezTo>
                    <a:cubicBezTo>
                      <a:pt x="185998" y="30663"/>
                      <a:pt x="178104" y="22802"/>
                      <a:pt x="168449" y="22802"/>
                    </a:cubicBezTo>
                    <a:close/>
                    <a:moveTo>
                      <a:pt x="100371" y="55780"/>
                    </a:moveTo>
                    <a:cubicBezTo>
                      <a:pt x="98675" y="55780"/>
                      <a:pt x="97338" y="57150"/>
                      <a:pt x="97338" y="58847"/>
                    </a:cubicBezTo>
                    <a:cubicBezTo>
                      <a:pt x="97338" y="60543"/>
                      <a:pt x="98675" y="61913"/>
                      <a:pt x="100371" y="61913"/>
                    </a:cubicBezTo>
                    <a:cubicBezTo>
                      <a:pt x="103633" y="61913"/>
                      <a:pt x="106276" y="64555"/>
                      <a:pt x="106276" y="67817"/>
                    </a:cubicBezTo>
                    <a:cubicBezTo>
                      <a:pt x="106276" y="69481"/>
                      <a:pt x="107646" y="70851"/>
                      <a:pt x="109342" y="70851"/>
                    </a:cubicBezTo>
                    <a:cubicBezTo>
                      <a:pt x="111038" y="70851"/>
                      <a:pt x="112375" y="69481"/>
                      <a:pt x="112375" y="67817"/>
                    </a:cubicBezTo>
                    <a:cubicBezTo>
                      <a:pt x="112375" y="61195"/>
                      <a:pt x="106993" y="55780"/>
                      <a:pt x="100371" y="55780"/>
                    </a:cubicBezTo>
                    <a:close/>
                    <a:moveTo>
                      <a:pt x="100371" y="43581"/>
                    </a:moveTo>
                    <a:cubicBezTo>
                      <a:pt x="98675" y="43581"/>
                      <a:pt x="97338" y="44951"/>
                      <a:pt x="97338" y="46647"/>
                    </a:cubicBezTo>
                    <a:cubicBezTo>
                      <a:pt x="97338" y="48310"/>
                      <a:pt x="98675" y="49681"/>
                      <a:pt x="100371" y="49681"/>
                    </a:cubicBezTo>
                    <a:cubicBezTo>
                      <a:pt x="110386" y="49681"/>
                      <a:pt x="118508" y="57803"/>
                      <a:pt x="118508" y="67817"/>
                    </a:cubicBezTo>
                    <a:cubicBezTo>
                      <a:pt x="118508" y="69481"/>
                      <a:pt x="119878" y="70851"/>
                      <a:pt x="121542" y="70851"/>
                    </a:cubicBezTo>
                    <a:cubicBezTo>
                      <a:pt x="123238" y="70851"/>
                      <a:pt x="124608" y="69481"/>
                      <a:pt x="124608" y="67817"/>
                    </a:cubicBezTo>
                    <a:cubicBezTo>
                      <a:pt x="124608" y="54443"/>
                      <a:pt x="113745" y="43581"/>
                      <a:pt x="100371" y="43581"/>
                    </a:cubicBezTo>
                    <a:close/>
                    <a:moveTo>
                      <a:pt x="59662" y="67197"/>
                    </a:moveTo>
                    <a:lnTo>
                      <a:pt x="59662" y="71895"/>
                    </a:lnTo>
                    <a:cubicBezTo>
                      <a:pt x="59662" y="72678"/>
                      <a:pt x="59009" y="73297"/>
                      <a:pt x="58226" y="73297"/>
                    </a:cubicBezTo>
                    <a:lnTo>
                      <a:pt x="34349" y="73297"/>
                    </a:lnTo>
                    <a:cubicBezTo>
                      <a:pt x="33566" y="73297"/>
                      <a:pt x="32946" y="72678"/>
                      <a:pt x="32946" y="71895"/>
                    </a:cubicBezTo>
                    <a:lnTo>
                      <a:pt x="32946" y="67197"/>
                    </a:lnTo>
                    <a:close/>
                    <a:moveTo>
                      <a:pt x="168449" y="6133"/>
                    </a:moveTo>
                    <a:cubicBezTo>
                      <a:pt x="169362" y="6133"/>
                      <a:pt x="171287" y="8873"/>
                      <a:pt x="172331" y="10341"/>
                    </a:cubicBezTo>
                    <a:cubicBezTo>
                      <a:pt x="174027" y="12787"/>
                      <a:pt x="175821" y="15299"/>
                      <a:pt x="178365" y="16376"/>
                    </a:cubicBezTo>
                    <a:cubicBezTo>
                      <a:pt x="179484" y="16837"/>
                      <a:pt x="180698" y="17005"/>
                      <a:pt x="181959" y="17005"/>
                    </a:cubicBezTo>
                    <a:cubicBezTo>
                      <a:pt x="183641" y="17005"/>
                      <a:pt x="185407" y="16707"/>
                      <a:pt x="187140" y="16408"/>
                    </a:cubicBezTo>
                    <a:cubicBezTo>
                      <a:pt x="188163" y="16249"/>
                      <a:pt x="190151" y="15916"/>
                      <a:pt x="191451" y="15916"/>
                    </a:cubicBezTo>
                    <a:cubicBezTo>
                      <a:pt x="192017" y="15916"/>
                      <a:pt x="192452" y="15979"/>
                      <a:pt x="192620" y="16147"/>
                    </a:cubicBezTo>
                    <a:cubicBezTo>
                      <a:pt x="193207" y="16702"/>
                      <a:pt x="192620" y="20160"/>
                      <a:pt x="192359" y="21627"/>
                    </a:cubicBezTo>
                    <a:cubicBezTo>
                      <a:pt x="191837" y="24661"/>
                      <a:pt x="191316" y="27793"/>
                      <a:pt x="192392" y="30435"/>
                    </a:cubicBezTo>
                    <a:cubicBezTo>
                      <a:pt x="193468" y="32947"/>
                      <a:pt x="195980" y="34741"/>
                      <a:pt x="198459" y="36469"/>
                    </a:cubicBezTo>
                    <a:cubicBezTo>
                      <a:pt x="199927" y="37481"/>
                      <a:pt x="202667" y="39405"/>
                      <a:pt x="202667" y="40351"/>
                    </a:cubicBezTo>
                    <a:cubicBezTo>
                      <a:pt x="202667" y="41265"/>
                      <a:pt x="199927" y="43189"/>
                      <a:pt x="198459" y="44233"/>
                    </a:cubicBezTo>
                    <a:cubicBezTo>
                      <a:pt x="195980" y="45929"/>
                      <a:pt x="193468" y="47723"/>
                      <a:pt x="192392" y="50268"/>
                    </a:cubicBezTo>
                    <a:cubicBezTo>
                      <a:pt x="191316" y="52877"/>
                      <a:pt x="191837" y="56009"/>
                      <a:pt x="192359" y="59042"/>
                    </a:cubicBezTo>
                    <a:cubicBezTo>
                      <a:pt x="192620" y="60510"/>
                      <a:pt x="193207" y="63968"/>
                      <a:pt x="192620" y="64523"/>
                    </a:cubicBezTo>
                    <a:cubicBezTo>
                      <a:pt x="192452" y="64691"/>
                      <a:pt x="192017" y="64754"/>
                      <a:pt x="191451" y="64754"/>
                    </a:cubicBezTo>
                    <a:cubicBezTo>
                      <a:pt x="190151" y="64754"/>
                      <a:pt x="188163" y="64421"/>
                      <a:pt x="187140" y="64262"/>
                    </a:cubicBezTo>
                    <a:cubicBezTo>
                      <a:pt x="185407" y="63963"/>
                      <a:pt x="183641" y="63665"/>
                      <a:pt x="181959" y="63665"/>
                    </a:cubicBezTo>
                    <a:cubicBezTo>
                      <a:pt x="180698" y="63665"/>
                      <a:pt x="179484" y="63833"/>
                      <a:pt x="178365" y="64294"/>
                    </a:cubicBezTo>
                    <a:cubicBezTo>
                      <a:pt x="175821" y="65371"/>
                      <a:pt x="174027" y="67882"/>
                      <a:pt x="172331" y="70329"/>
                    </a:cubicBezTo>
                    <a:cubicBezTo>
                      <a:pt x="171287" y="71829"/>
                      <a:pt x="169362" y="74569"/>
                      <a:pt x="168449" y="74569"/>
                    </a:cubicBezTo>
                    <a:cubicBezTo>
                      <a:pt x="167503" y="74569"/>
                      <a:pt x="165578" y="71829"/>
                      <a:pt x="164567" y="70329"/>
                    </a:cubicBezTo>
                    <a:cubicBezTo>
                      <a:pt x="162838" y="67882"/>
                      <a:pt x="161044" y="65371"/>
                      <a:pt x="158533" y="64294"/>
                    </a:cubicBezTo>
                    <a:cubicBezTo>
                      <a:pt x="157391" y="63838"/>
                      <a:pt x="156184" y="63674"/>
                      <a:pt x="154912" y="63674"/>
                    </a:cubicBezTo>
                    <a:cubicBezTo>
                      <a:pt x="153216" y="63674"/>
                      <a:pt x="151454" y="63968"/>
                      <a:pt x="149725" y="64262"/>
                    </a:cubicBezTo>
                    <a:cubicBezTo>
                      <a:pt x="148703" y="64421"/>
                      <a:pt x="146730" y="64754"/>
                      <a:pt x="145429" y="64754"/>
                    </a:cubicBezTo>
                    <a:cubicBezTo>
                      <a:pt x="144862" y="64754"/>
                      <a:pt x="144423" y="64691"/>
                      <a:pt x="144245" y="64523"/>
                    </a:cubicBezTo>
                    <a:cubicBezTo>
                      <a:pt x="143691" y="63968"/>
                      <a:pt x="144278" y="60510"/>
                      <a:pt x="144506" y="59042"/>
                    </a:cubicBezTo>
                    <a:cubicBezTo>
                      <a:pt x="145028" y="56009"/>
                      <a:pt x="145550" y="52877"/>
                      <a:pt x="144473" y="50268"/>
                    </a:cubicBezTo>
                    <a:cubicBezTo>
                      <a:pt x="143430" y="47723"/>
                      <a:pt x="140885" y="45929"/>
                      <a:pt x="138439" y="44233"/>
                    </a:cubicBezTo>
                    <a:cubicBezTo>
                      <a:pt x="136971" y="43189"/>
                      <a:pt x="134231" y="41265"/>
                      <a:pt x="134231" y="40351"/>
                    </a:cubicBezTo>
                    <a:cubicBezTo>
                      <a:pt x="134231" y="39405"/>
                      <a:pt x="136971" y="37481"/>
                      <a:pt x="138439" y="36469"/>
                    </a:cubicBezTo>
                    <a:cubicBezTo>
                      <a:pt x="140885" y="34741"/>
                      <a:pt x="143430" y="32947"/>
                      <a:pt x="144473" y="30435"/>
                    </a:cubicBezTo>
                    <a:cubicBezTo>
                      <a:pt x="145550" y="27793"/>
                      <a:pt x="145028" y="24661"/>
                      <a:pt x="144506" y="21627"/>
                    </a:cubicBezTo>
                    <a:cubicBezTo>
                      <a:pt x="144278" y="20160"/>
                      <a:pt x="143691" y="16702"/>
                      <a:pt x="144245" y="16147"/>
                    </a:cubicBezTo>
                    <a:cubicBezTo>
                      <a:pt x="144423" y="15979"/>
                      <a:pt x="144862" y="15916"/>
                      <a:pt x="145429" y="15916"/>
                    </a:cubicBezTo>
                    <a:cubicBezTo>
                      <a:pt x="146730" y="15916"/>
                      <a:pt x="148703" y="16249"/>
                      <a:pt x="149725" y="16408"/>
                    </a:cubicBezTo>
                    <a:cubicBezTo>
                      <a:pt x="151459" y="16707"/>
                      <a:pt x="153224" y="17005"/>
                      <a:pt x="154912" y="17005"/>
                    </a:cubicBezTo>
                    <a:cubicBezTo>
                      <a:pt x="156178" y="17005"/>
                      <a:pt x="157400" y="16837"/>
                      <a:pt x="158533" y="16376"/>
                    </a:cubicBezTo>
                    <a:cubicBezTo>
                      <a:pt x="161044" y="15299"/>
                      <a:pt x="162838" y="12787"/>
                      <a:pt x="164567" y="10341"/>
                    </a:cubicBezTo>
                    <a:cubicBezTo>
                      <a:pt x="165578" y="8873"/>
                      <a:pt x="167503" y="6133"/>
                      <a:pt x="168449" y="6133"/>
                    </a:cubicBezTo>
                    <a:close/>
                    <a:moveTo>
                      <a:pt x="168449" y="0"/>
                    </a:moveTo>
                    <a:cubicBezTo>
                      <a:pt x="164339" y="0"/>
                      <a:pt x="161795" y="3621"/>
                      <a:pt x="159544" y="6818"/>
                    </a:cubicBezTo>
                    <a:cubicBezTo>
                      <a:pt x="158500" y="8319"/>
                      <a:pt x="157065" y="10341"/>
                      <a:pt x="156184" y="10732"/>
                    </a:cubicBezTo>
                    <a:cubicBezTo>
                      <a:pt x="155880" y="10860"/>
                      <a:pt x="155447" y="10911"/>
                      <a:pt x="154937" y="10911"/>
                    </a:cubicBezTo>
                    <a:cubicBezTo>
                      <a:pt x="153748" y="10911"/>
                      <a:pt x="152138" y="10634"/>
                      <a:pt x="150769" y="10406"/>
                    </a:cubicBezTo>
                    <a:cubicBezTo>
                      <a:pt x="149085" y="10116"/>
                      <a:pt x="147311" y="9813"/>
                      <a:pt x="145613" y="9813"/>
                    </a:cubicBezTo>
                    <a:cubicBezTo>
                      <a:pt x="143495" y="9813"/>
                      <a:pt x="141496" y="10284"/>
                      <a:pt x="139939" y="11841"/>
                    </a:cubicBezTo>
                    <a:cubicBezTo>
                      <a:pt x="137134" y="14614"/>
                      <a:pt x="137852" y="18887"/>
                      <a:pt x="138504" y="22671"/>
                    </a:cubicBezTo>
                    <a:cubicBezTo>
                      <a:pt x="138830" y="24628"/>
                      <a:pt x="139254" y="27075"/>
                      <a:pt x="138830" y="28086"/>
                    </a:cubicBezTo>
                    <a:cubicBezTo>
                      <a:pt x="138471" y="28967"/>
                      <a:pt x="136416" y="30402"/>
                      <a:pt x="134916" y="31446"/>
                    </a:cubicBezTo>
                    <a:cubicBezTo>
                      <a:pt x="131719" y="33697"/>
                      <a:pt x="128098" y="36241"/>
                      <a:pt x="128098" y="40351"/>
                    </a:cubicBezTo>
                    <a:cubicBezTo>
                      <a:pt x="128098" y="44429"/>
                      <a:pt x="131719" y="46973"/>
                      <a:pt x="134916" y="49224"/>
                    </a:cubicBezTo>
                    <a:cubicBezTo>
                      <a:pt x="136416" y="50268"/>
                      <a:pt x="138471" y="51703"/>
                      <a:pt x="138830" y="52584"/>
                    </a:cubicBezTo>
                    <a:cubicBezTo>
                      <a:pt x="139254" y="53595"/>
                      <a:pt x="138830" y="56041"/>
                      <a:pt x="138504" y="57999"/>
                    </a:cubicBezTo>
                    <a:cubicBezTo>
                      <a:pt x="137852" y="61783"/>
                      <a:pt x="137134" y="66056"/>
                      <a:pt x="139939" y="68828"/>
                    </a:cubicBezTo>
                    <a:cubicBezTo>
                      <a:pt x="141496" y="70385"/>
                      <a:pt x="143495" y="70857"/>
                      <a:pt x="145613" y="70857"/>
                    </a:cubicBezTo>
                    <a:cubicBezTo>
                      <a:pt x="147311" y="70857"/>
                      <a:pt x="149085" y="70554"/>
                      <a:pt x="150769" y="70264"/>
                    </a:cubicBezTo>
                    <a:cubicBezTo>
                      <a:pt x="152138" y="70035"/>
                      <a:pt x="153748" y="69759"/>
                      <a:pt x="154937" y="69759"/>
                    </a:cubicBezTo>
                    <a:cubicBezTo>
                      <a:pt x="155447" y="69759"/>
                      <a:pt x="155880" y="69810"/>
                      <a:pt x="156184" y="69937"/>
                    </a:cubicBezTo>
                    <a:cubicBezTo>
                      <a:pt x="157065" y="70329"/>
                      <a:pt x="158500" y="72351"/>
                      <a:pt x="159544" y="73852"/>
                    </a:cubicBezTo>
                    <a:cubicBezTo>
                      <a:pt x="161795" y="77049"/>
                      <a:pt x="164339" y="80669"/>
                      <a:pt x="168449" y="80669"/>
                    </a:cubicBezTo>
                    <a:cubicBezTo>
                      <a:pt x="172526" y="80669"/>
                      <a:pt x="175071" y="77049"/>
                      <a:pt x="177322" y="73852"/>
                    </a:cubicBezTo>
                    <a:cubicBezTo>
                      <a:pt x="178365" y="72351"/>
                      <a:pt x="179801" y="70329"/>
                      <a:pt x="180714" y="69937"/>
                    </a:cubicBezTo>
                    <a:cubicBezTo>
                      <a:pt x="181008" y="69810"/>
                      <a:pt x="181434" y="69759"/>
                      <a:pt x="181941" y="69759"/>
                    </a:cubicBezTo>
                    <a:cubicBezTo>
                      <a:pt x="183121" y="69759"/>
                      <a:pt x="184737" y="70035"/>
                      <a:pt x="186129" y="70264"/>
                    </a:cubicBezTo>
                    <a:cubicBezTo>
                      <a:pt x="187798" y="70554"/>
                      <a:pt x="189571" y="70857"/>
                      <a:pt x="191271" y="70857"/>
                    </a:cubicBezTo>
                    <a:cubicBezTo>
                      <a:pt x="193392" y="70857"/>
                      <a:pt x="195402" y="70385"/>
                      <a:pt x="196959" y="68828"/>
                    </a:cubicBezTo>
                    <a:cubicBezTo>
                      <a:pt x="199731" y="66056"/>
                      <a:pt x="199014" y="61783"/>
                      <a:pt x="198394" y="57999"/>
                    </a:cubicBezTo>
                    <a:cubicBezTo>
                      <a:pt x="198035" y="56041"/>
                      <a:pt x="197644" y="53595"/>
                      <a:pt x="198035" y="52584"/>
                    </a:cubicBezTo>
                    <a:cubicBezTo>
                      <a:pt x="198427" y="51703"/>
                      <a:pt x="200449" y="50268"/>
                      <a:pt x="201950" y="49224"/>
                    </a:cubicBezTo>
                    <a:cubicBezTo>
                      <a:pt x="205146" y="46973"/>
                      <a:pt x="208767" y="44429"/>
                      <a:pt x="208767" y="40351"/>
                    </a:cubicBezTo>
                    <a:cubicBezTo>
                      <a:pt x="208767" y="36241"/>
                      <a:pt x="205146" y="33697"/>
                      <a:pt x="201950" y="31446"/>
                    </a:cubicBezTo>
                    <a:cubicBezTo>
                      <a:pt x="200449" y="30402"/>
                      <a:pt x="198427" y="28967"/>
                      <a:pt x="198035" y="28086"/>
                    </a:cubicBezTo>
                    <a:cubicBezTo>
                      <a:pt x="197644" y="27075"/>
                      <a:pt x="198035" y="24628"/>
                      <a:pt x="198394" y="22671"/>
                    </a:cubicBezTo>
                    <a:cubicBezTo>
                      <a:pt x="199014" y="18887"/>
                      <a:pt x="199731" y="14614"/>
                      <a:pt x="196959" y="11841"/>
                    </a:cubicBezTo>
                    <a:cubicBezTo>
                      <a:pt x="195402" y="10284"/>
                      <a:pt x="193392" y="9813"/>
                      <a:pt x="191271" y="9813"/>
                    </a:cubicBezTo>
                    <a:cubicBezTo>
                      <a:pt x="189571" y="9813"/>
                      <a:pt x="187798" y="10116"/>
                      <a:pt x="186129" y="10406"/>
                    </a:cubicBezTo>
                    <a:cubicBezTo>
                      <a:pt x="184737" y="10634"/>
                      <a:pt x="183121" y="10911"/>
                      <a:pt x="181941" y="10911"/>
                    </a:cubicBezTo>
                    <a:cubicBezTo>
                      <a:pt x="181434" y="10911"/>
                      <a:pt x="181008" y="10860"/>
                      <a:pt x="180714" y="10732"/>
                    </a:cubicBezTo>
                    <a:cubicBezTo>
                      <a:pt x="179801" y="10341"/>
                      <a:pt x="178365" y="8319"/>
                      <a:pt x="177322" y="6818"/>
                    </a:cubicBezTo>
                    <a:cubicBezTo>
                      <a:pt x="175071" y="3621"/>
                      <a:pt x="172526" y="0"/>
                      <a:pt x="168449" y="0"/>
                    </a:cubicBezTo>
                    <a:close/>
                    <a:moveTo>
                      <a:pt x="28836" y="107320"/>
                    </a:moveTo>
                    <a:lnTo>
                      <a:pt x="28836" y="122586"/>
                    </a:lnTo>
                    <a:lnTo>
                      <a:pt x="6100" y="122586"/>
                    </a:lnTo>
                    <a:lnTo>
                      <a:pt x="6100" y="107320"/>
                    </a:lnTo>
                    <a:close/>
                    <a:moveTo>
                      <a:pt x="57639" y="107320"/>
                    </a:moveTo>
                    <a:lnTo>
                      <a:pt x="57639" y="122586"/>
                    </a:lnTo>
                    <a:lnTo>
                      <a:pt x="34936" y="122586"/>
                    </a:lnTo>
                    <a:lnTo>
                      <a:pt x="34936" y="107320"/>
                    </a:lnTo>
                    <a:close/>
                    <a:moveTo>
                      <a:pt x="86475" y="107320"/>
                    </a:moveTo>
                    <a:lnTo>
                      <a:pt x="86475" y="122586"/>
                    </a:lnTo>
                    <a:lnTo>
                      <a:pt x="63772" y="122586"/>
                    </a:lnTo>
                    <a:lnTo>
                      <a:pt x="63772" y="107320"/>
                    </a:lnTo>
                    <a:close/>
                    <a:moveTo>
                      <a:pt x="28836" y="128686"/>
                    </a:moveTo>
                    <a:lnTo>
                      <a:pt x="28836" y="145289"/>
                    </a:lnTo>
                    <a:lnTo>
                      <a:pt x="6100" y="145289"/>
                    </a:lnTo>
                    <a:lnTo>
                      <a:pt x="6100" y="128686"/>
                    </a:lnTo>
                    <a:close/>
                    <a:moveTo>
                      <a:pt x="57639" y="128686"/>
                    </a:moveTo>
                    <a:lnTo>
                      <a:pt x="57639" y="145289"/>
                    </a:lnTo>
                    <a:lnTo>
                      <a:pt x="34936" y="145289"/>
                    </a:lnTo>
                    <a:lnTo>
                      <a:pt x="34936" y="128686"/>
                    </a:lnTo>
                    <a:close/>
                    <a:moveTo>
                      <a:pt x="86475" y="128686"/>
                    </a:moveTo>
                    <a:lnTo>
                      <a:pt x="86475" y="145289"/>
                    </a:lnTo>
                    <a:lnTo>
                      <a:pt x="63772" y="145289"/>
                    </a:lnTo>
                    <a:lnTo>
                      <a:pt x="63772" y="128686"/>
                    </a:lnTo>
                    <a:close/>
                    <a:moveTo>
                      <a:pt x="28836" y="151389"/>
                    </a:moveTo>
                    <a:lnTo>
                      <a:pt x="28836" y="166655"/>
                    </a:lnTo>
                    <a:lnTo>
                      <a:pt x="6100" y="166655"/>
                    </a:lnTo>
                    <a:lnTo>
                      <a:pt x="6100" y="151389"/>
                    </a:lnTo>
                    <a:close/>
                    <a:moveTo>
                      <a:pt x="57639" y="151389"/>
                    </a:moveTo>
                    <a:lnTo>
                      <a:pt x="57639" y="166655"/>
                    </a:lnTo>
                    <a:lnTo>
                      <a:pt x="34936" y="166655"/>
                    </a:lnTo>
                    <a:lnTo>
                      <a:pt x="34936" y="151389"/>
                    </a:lnTo>
                    <a:close/>
                    <a:moveTo>
                      <a:pt x="86475" y="151389"/>
                    </a:moveTo>
                    <a:lnTo>
                      <a:pt x="86475" y="166655"/>
                    </a:lnTo>
                    <a:lnTo>
                      <a:pt x="63772" y="166655"/>
                    </a:lnTo>
                    <a:lnTo>
                      <a:pt x="63772" y="151389"/>
                    </a:lnTo>
                    <a:close/>
                    <a:moveTo>
                      <a:pt x="86475" y="172788"/>
                    </a:moveTo>
                    <a:lnTo>
                      <a:pt x="86475" y="190990"/>
                    </a:lnTo>
                    <a:cubicBezTo>
                      <a:pt x="86475" y="197285"/>
                      <a:pt x="81354" y="202407"/>
                      <a:pt x="75058" y="202407"/>
                    </a:cubicBezTo>
                    <a:lnTo>
                      <a:pt x="17517" y="202407"/>
                    </a:lnTo>
                    <a:cubicBezTo>
                      <a:pt x="11221" y="202407"/>
                      <a:pt x="6100" y="197285"/>
                      <a:pt x="6100" y="190990"/>
                    </a:cubicBezTo>
                    <a:lnTo>
                      <a:pt x="6100" y="172788"/>
                    </a:lnTo>
                    <a:close/>
                    <a:moveTo>
                      <a:pt x="17517" y="61097"/>
                    </a:moveTo>
                    <a:cubicBezTo>
                      <a:pt x="7861" y="61097"/>
                      <a:pt x="0" y="68959"/>
                      <a:pt x="0" y="78614"/>
                    </a:cubicBezTo>
                    <a:lnTo>
                      <a:pt x="0" y="190990"/>
                    </a:lnTo>
                    <a:cubicBezTo>
                      <a:pt x="0" y="200645"/>
                      <a:pt x="7861" y="208507"/>
                      <a:pt x="17517" y="208507"/>
                    </a:cubicBezTo>
                    <a:lnTo>
                      <a:pt x="75058" y="208507"/>
                    </a:lnTo>
                    <a:cubicBezTo>
                      <a:pt x="84714" y="208507"/>
                      <a:pt x="92575" y="200645"/>
                      <a:pt x="92575" y="190990"/>
                    </a:cubicBezTo>
                    <a:lnTo>
                      <a:pt x="92575" y="93391"/>
                    </a:lnTo>
                    <a:cubicBezTo>
                      <a:pt x="92575" y="91728"/>
                      <a:pt x="91205" y="90358"/>
                      <a:pt x="89542" y="90358"/>
                    </a:cubicBezTo>
                    <a:cubicBezTo>
                      <a:pt x="87845" y="90358"/>
                      <a:pt x="86475" y="91728"/>
                      <a:pt x="86475" y="93391"/>
                    </a:cubicBezTo>
                    <a:lnTo>
                      <a:pt x="86475" y="101187"/>
                    </a:lnTo>
                    <a:lnTo>
                      <a:pt x="6100" y="101187"/>
                    </a:lnTo>
                    <a:lnTo>
                      <a:pt x="6100" y="78614"/>
                    </a:lnTo>
                    <a:cubicBezTo>
                      <a:pt x="6100" y="72319"/>
                      <a:pt x="11221" y="67197"/>
                      <a:pt x="17517" y="67197"/>
                    </a:cubicBezTo>
                    <a:lnTo>
                      <a:pt x="26814" y="67197"/>
                    </a:lnTo>
                    <a:lnTo>
                      <a:pt x="26814" y="71895"/>
                    </a:lnTo>
                    <a:cubicBezTo>
                      <a:pt x="26814" y="76037"/>
                      <a:pt x="30206" y="79430"/>
                      <a:pt x="34349" y="79430"/>
                    </a:cubicBezTo>
                    <a:lnTo>
                      <a:pt x="58226" y="79430"/>
                    </a:lnTo>
                    <a:cubicBezTo>
                      <a:pt x="62369" y="79430"/>
                      <a:pt x="65762" y="76037"/>
                      <a:pt x="65762" y="71895"/>
                    </a:cubicBezTo>
                    <a:lnTo>
                      <a:pt x="65762" y="67197"/>
                    </a:lnTo>
                    <a:lnTo>
                      <a:pt x="75058" y="67197"/>
                    </a:lnTo>
                    <a:cubicBezTo>
                      <a:pt x="81354" y="67197"/>
                      <a:pt x="86475" y="72319"/>
                      <a:pt x="86475" y="78614"/>
                    </a:cubicBezTo>
                    <a:lnTo>
                      <a:pt x="86475" y="81191"/>
                    </a:lnTo>
                    <a:cubicBezTo>
                      <a:pt x="86475" y="82855"/>
                      <a:pt x="87845" y="84225"/>
                      <a:pt x="89542" y="84225"/>
                    </a:cubicBezTo>
                    <a:cubicBezTo>
                      <a:pt x="91205" y="84225"/>
                      <a:pt x="92575" y="82855"/>
                      <a:pt x="92575" y="81191"/>
                    </a:cubicBezTo>
                    <a:lnTo>
                      <a:pt x="92575" y="78614"/>
                    </a:lnTo>
                    <a:cubicBezTo>
                      <a:pt x="92575" y="68959"/>
                      <a:pt x="84714" y="61097"/>
                      <a:pt x="75058" y="610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Kuva 1">
            <a:extLst>
              <a:ext uri="{FF2B5EF4-FFF2-40B4-BE49-F238E27FC236}">
                <a16:creationId xmlns:a16="http://schemas.microsoft.com/office/drawing/2014/main" id="{F7FD1FF6-FF6F-52A7-EDC0-E3CBB485A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613" y="2831920"/>
            <a:ext cx="1944793" cy="194479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39"/>
          <p:cNvSpPr txBox="1">
            <a:spLocks noGrp="1"/>
          </p:cNvSpPr>
          <p:nvPr>
            <p:ph type="title"/>
          </p:nvPr>
        </p:nvSpPr>
        <p:spPr>
          <a:xfrm flipH="1">
            <a:off x="1088550" y="1773738"/>
            <a:ext cx="7365600" cy="13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>
                <a:latin typeface="Inter"/>
                <a:ea typeface="Inter"/>
                <a:cs typeface="Inter"/>
                <a:sym typeface="Inter"/>
              </a:rPr>
              <a:t>Kestävä kehitys tarkoittaa, </a:t>
            </a:r>
            <a:endParaRPr sz="3800"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800">
                <a:latin typeface="Inter"/>
                <a:ea typeface="Inter"/>
                <a:cs typeface="Inter"/>
                <a:sym typeface="Inter"/>
              </a:rPr>
              <a:t>että </a:t>
            </a:r>
            <a:r>
              <a:rPr lang="en" sz="3800"/>
              <a:t>luonnonvarat eivät lopu.</a:t>
            </a:r>
            <a:endParaRPr/>
          </a:p>
        </p:txBody>
      </p:sp>
      <p:sp>
        <p:nvSpPr>
          <p:cNvPr id="687" name="Google Shape;687;p39"/>
          <p:cNvSpPr txBox="1">
            <a:spLocks noGrp="1"/>
          </p:cNvSpPr>
          <p:nvPr>
            <p:ph type="title" idx="2"/>
          </p:nvPr>
        </p:nvSpPr>
        <p:spPr>
          <a:xfrm flipH="1">
            <a:off x="1158622" y="419700"/>
            <a:ext cx="1135800" cy="10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2.</a:t>
            </a:r>
            <a:endParaRPr>
              <a:solidFill>
                <a:schemeClr val="accent1"/>
              </a:solidFill>
            </a:endParaRPr>
          </a:p>
        </p:txBody>
      </p:sp>
      <p:cxnSp>
        <p:nvCxnSpPr>
          <p:cNvPr id="688" name="Google Shape;688;p39"/>
          <p:cNvCxnSpPr/>
          <p:nvPr/>
        </p:nvCxnSpPr>
        <p:spPr>
          <a:xfrm rot="10800000">
            <a:off x="1158625" y="1622913"/>
            <a:ext cx="11358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89" name="Google Shape;689;p39"/>
          <p:cNvGrpSpPr/>
          <p:nvPr/>
        </p:nvGrpSpPr>
        <p:grpSpPr>
          <a:xfrm>
            <a:off x="544488" y="3427525"/>
            <a:ext cx="1325040" cy="1227100"/>
            <a:chOff x="6795362" y="580225"/>
            <a:chExt cx="1778100" cy="1750500"/>
          </a:xfrm>
        </p:grpSpPr>
        <p:sp>
          <p:nvSpPr>
            <p:cNvPr id="690" name="Google Shape;690;p39"/>
            <p:cNvSpPr/>
            <p:nvPr/>
          </p:nvSpPr>
          <p:spPr>
            <a:xfrm>
              <a:off x="6795362" y="580225"/>
              <a:ext cx="1778100" cy="1750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1" name="Google Shape;691;p39"/>
            <p:cNvGrpSpPr/>
            <p:nvPr/>
          </p:nvGrpSpPr>
          <p:grpSpPr>
            <a:xfrm>
              <a:off x="7033060" y="804085"/>
              <a:ext cx="1302712" cy="1302768"/>
              <a:chOff x="1190625" y="237900"/>
              <a:chExt cx="5219200" cy="5219425"/>
            </a:xfrm>
          </p:grpSpPr>
          <p:sp>
            <p:nvSpPr>
              <p:cNvPr id="692" name="Google Shape;692;p39"/>
              <p:cNvSpPr/>
              <p:nvPr/>
            </p:nvSpPr>
            <p:spPr>
              <a:xfrm>
                <a:off x="2135775" y="314775"/>
                <a:ext cx="601850" cy="1143350"/>
              </a:xfrm>
              <a:custGeom>
                <a:avLst/>
                <a:gdLst/>
                <a:ahLst/>
                <a:cxnLst/>
                <a:rect l="l" t="t" r="r" b="b"/>
                <a:pathLst>
                  <a:path w="24074" h="45734" extrusionOk="0">
                    <a:moveTo>
                      <a:pt x="12037" y="0"/>
                    </a:moveTo>
                    <a:lnTo>
                      <a:pt x="5024" y="4991"/>
                    </a:lnTo>
                    <a:lnTo>
                      <a:pt x="0" y="45733"/>
                    </a:lnTo>
                    <a:lnTo>
                      <a:pt x="24074" y="45733"/>
                    </a:lnTo>
                    <a:lnTo>
                      <a:pt x="19279" y="5154"/>
                    </a:lnTo>
                    <a:lnTo>
                      <a:pt x="1203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9"/>
              <p:cNvSpPr/>
              <p:nvPr/>
            </p:nvSpPr>
            <p:spPr>
              <a:xfrm>
                <a:off x="1983275" y="1458100"/>
                <a:ext cx="906850" cy="305825"/>
              </a:xfrm>
              <a:custGeom>
                <a:avLst/>
                <a:gdLst/>
                <a:ahLst/>
                <a:cxnLst/>
                <a:rect l="l" t="t" r="r" b="b"/>
                <a:pathLst>
                  <a:path w="36274" h="12233" extrusionOk="0">
                    <a:moveTo>
                      <a:pt x="2447" y="0"/>
                    </a:moveTo>
                    <a:cubicBezTo>
                      <a:pt x="1077" y="0"/>
                      <a:pt x="1" y="1077"/>
                      <a:pt x="1" y="2447"/>
                    </a:cubicBezTo>
                    <a:lnTo>
                      <a:pt x="1" y="9786"/>
                    </a:lnTo>
                    <a:cubicBezTo>
                      <a:pt x="1" y="11124"/>
                      <a:pt x="1077" y="12233"/>
                      <a:pt x="2447" y="12233"/>
                    </a:cubicBezTo>
                    <a:lnTo>
                      <a:pt x="33827" y="12233"/>
                    </a:lnTo>
                    <a:cubicBezTo>
                      <a:pt x="35197" y="12233"/>
                      <a:pt x="36274" y="11124"/>
                      <a:pt x="36274" y="9786"/>
                    </a:cubicBezTo>
                    <a:lnTo>
                      <a:pt x="36274" y="2447"/>
                    </a:lnTo>
                    <a:cubicBezTo>
                      <a:pt x="36274" y="1077"/>
                      <a:pt x="35197" y="0"/>
                      <a:pt x="33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9"/>
              <p:cNvSpPr/>
              <p:nvPr/>
            </p:nvSpPr>
            <p:spPr>
              <a:xfrm>
                <a:off x="5741900" y="3525375"/>
                <a:ext cx="591250" cy="591275"/>
              </a:xfrm>
              <a:custGeom>
                <a:avLst/>
                <a:gdLst/>
                <a:ahLst/>
                <a:cxnLst/>
                <a:rect l="l" t="t" r="r" b="b"/>
                <a:pathLst>
                  <a:path w="23650" h="23651" extrusionOk="0">
                    <a:moveTo>
                      <a:pt x="2447" y="1"/>
                    </a:moveTo>
                    <a:cubicBezTo>
                      <a:pt x="1110" y="1"/>
                      <a:pt x="0" y="1110"/>
                      <a:pt x="0" y="2447"/>
                    </a:cubicBezTo>
                    <a:lnTo>
                      <a:pt x="0" y="21204"/>
                    </a:lnTo>
                    <a:cubicBezTo>
                      <a:pt x="0" y="22574"/>
                      <a:pt x="1110" y="23650"/>
                      <a:pt x="2447" y="23650"/>
                    </a:cubicBezTo>
                    <a:lnTo>
                      <a:pt x="21203" y="23650"/>
                    </a:lnTo>
                    <a:cubicBezTo>
                      <a:pt x="22573" y="23650"/>
                      <a:pt x="23650" y="22574"/>
                      <a:pt x="23650" y="21204"/>
                    </a:cubicBezTo>
                    <a:lnTo>
                      <a:pt x="23650" y="2447"/>
                    </a:lnTo>
                    <a:cubicBezTo>
                      <a:pt x="23650" y="1110"/>
                      <a:pt x="22573" y="1"/>
                      <a:pt x="212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9"/>
              <p:cNvSpPr/>
              <p:nvPr/>
            </p:nvSpPr>
            <p:spPr>
              <a:xfrm>
                <a:off x="1677475" y="3862175"/>
                <a:ext cx="652400" cy="761700"/>
              </a:xfrm>
              <a:custGeom>
                <a:avLst/>
                <a:gdLst/>
                <a:ahLst/>
                <a:cxnLst/>
                <a:rect l="l" t="t" r="r" b="b"/>
                <a:pathLst>
                  <a:path w="26096" h="30468" extrusionOk="0">
                    <a:moveTo>
                      <a:pt x="0" y="1"/>
                    </a:moveTo>
                    <a:lnTo>
                      <a:pt x="0" y="27075"/>
                    </a:lnTo>
                    <a:lnTo>
                      <a:pt x="26096" y="30468"/>
                    </a:lnTo>
                    <a:lnTo>
                      <a:pt x="260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9"/>
              <p:cNvSpPr/>
              <p:nvPr/>
            </p:nvSpPr>
            <p:spPr>
              <a:xfrm>
                <a:off x="3206525" y="3862175"/>
                <a:ext cx="652425" cy="783725"/>
              </a:xfrm>
              <a:custGeom>
                <a:avLst/>
                <a:gdLst/>
                <a:ahLst/>
                <a:cxnLst/>
                <a:rect l="l" t="t" r="r" b="b"/>
                <a:pathLst>
                  <a:path w="26097" h="31349" extrusionOk="0">
                    <a:moveTo>
                      <a:pt x="0" y="1"/>
                    </a:moveTo>
                    <a:lnTo>
                      <a:pt x="0" y="24498"/>
                    </a:lnTo>
                    <a:lnTo>
                      <a:pt x="26096" y="31348"/>
                    </a:lnTo>
                    <a:lnTo>
                      <a:pt x="2609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9"/>
              <p:cNvSpPr/>
              <p:nvPr/>
            </p:nvSpPr>
            <p:spPr>
              <a:xfrm>
                <a:off x="1573075" y="2473400"/>
                <a:ext cx="2390250" cy="847325"/>
              </a:xfrm>
              <a:custGeom>
                <a:avLst/>
                <a:gdLst/>
                <a:ahLst/>
                <a:cxnLst/>
                <a:rect l="l" t="t" r="r" b="b"/>
                <a:pathLst>
                  <a:path w="95610" h="33893" extrusionOk="0">
                    <a:moveTo>
                      <a:pt x="6101" y="0"/>
                    </a:moveTo>
                    <a:cubicBezTo>
                      <a:pt x="2741" y="0"/>
                      <a:pt x="1" y="2740"/>
                      <a:pt x="1" y="6100"/>
                    </a:cubicBezTo>
                    <a:lnTo>
                      <a:pt x="1" y="33892"/>
                    </a:lnTo>
                    <a:lnTo>
                      <a:pt x="95610" y="33892"/>
                    </a:lnTo>
                    <a:lnTo>
                      <a:pt x="95610" y="6100"/>
                    </a:lnTo>
                    <a:cubicBezTo>
                      <a:pt x="95610" y="2740"/>
                      <a:pt x="92869" y="0"/>
                      <a:pt x="895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9"/>
              <p:cNvSpPr/>
              <p:nvPr/>
            </p:nvSpPr>
            <p:spPr>
              <a:xfrm>
                <a:off x="1190625" y="4442825"/>
                <a:ext cx="5219200" cy="10145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40580" extrusionOk="0">
                    <a:moveTo>
                      <a:pt x="3066" y="0"/>
                    </a:moveTo>
                    <a:cubicBezTo>
                      <a:pt x="1370" y="0"/>
                      <a:pt x="0" y="1370"/>
                      <a:pt x="0" y="3066"/>
                    </a:cubicBezTo>
                    <a:lnTo>
                      <a:pt x="0" y="37513"/>
                    </a:lnTo>
                    <a:cubicBezTo>
                      <a:pt x="0" y="39209"/>
                      <a:pt x="1370" y="40579"/>
                      <a:pt x="3066" y="40579"/>
                    </a:cubicBezTo>
                    <a:lnTo>
                      <a:pt x="205701" y="40579"/>
                    </a:lnTo>
                    <a:cubicBezTo>
                      <a:pt x="207397" y="40579"/>
                      <a:pt x="208767" y="39209"/>
                      <a:pt x="208767" y="37513"/>
                    </a:cubicBezTo>
                    <a:lnTo>
                      <a:pt x="208767" y="3066"/>
                    </a:lnTo>
                    <a:cubicBezTo>
                      <a:pt x="208767" y="1370"/>
                      <a:pt x="207397" y="0"/>
                      <a:pt x="205701" y="0"/>
                    </a:cubicBezTo>
                    <a:cubicBezTo>
                      <a:pt x="188836" y="0"/>
                      <a:pt x="188836" y="8155"/>
                      <a:pt x="171939" y="8155"/>
                    </a:cubicBezTo>
                    <a:cubicBezTo>
                      <a:pt x="155042" y="8155"/>
                      <a:pt x="155042" y="0"/>
                      <a:pt x="138145" y="0"/>
                    </a:cubicBezTo>
                    <a:cubicBezTo>
                      <a:pt x="121281" y="0"/>
                      <a:pt x="121281" y="8155"/>
                      <a:pt x="104384" y="8155"/>
                    </a:cubicBezTo>
                    <a:cubicBezTo>
                      <a:pt x="87486" y="8155"/>
                      <a:pt x="87486" y="0"/>
                      <a:pt x="70622" y="0"/>
                    </a:cubicBezTo>
                    <a:cubicBezTo>
                      <a:pt x="53725" y="0"/>
                      <a:pt x="53725" y="8155"/>
                      <a:pt x="36828" y="8155"/>
                    </a:cubicBezTo>
                    <a:cubicBezTo>
                      <a:pt x="19931" y="8155"/>
                      <a:pt x="19931" y="0"/>
                      <a:pt x="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9"/>
              <p:cNvSpPr/>
              <p:nvPr/>
            </p:nvSpPr>
            <p:spPr>
              <a:xfrm>
                <a:off x="1419775" y="3320700"/>
                <a:ext cx="2696875" cy="541500"/>
              </a:xfrm>
              <a:custGeom>
                <a:avLst/>
                <a:gdLst/>
                <a:ahLst/>
                <a:cxnLst/>
                <a:rect l="l" t="t" r="r" b="b"/>
                <a:pathLst>
                  <a:path w="107875" h="21660" extrusionOk="0">
                    <a:moveTo>
                      <a:pt x="6133" y="0"/>
                    </a:moveTo>
                    <a:cubicBezTo>
                      <a:pt x="2740" y="0"/>
                      <a:pt x="0" y="2740"/>
                      <a:pt x="0" y="6100"/>
                    </a:cubicBezTo>
                    <a:lnTo>
                      <a:pt x="0" y="15527"/>
                    </a:lnTo>
                    <a:cubicBezTo>
                      <a:pt x="0" y="18920"/>
                      <a:pt x="2740" y="21660"/>
                      <a:pt x="6133" y="21660"/>
                    </a:cubicBezTo>
                    <a:lnTo>
                      <a:pt x="101742" y="21660"/>
                    </a:lnTo>
                    <a:cubicBezTo>
                      <a:pt x="105134" y="21660"/>
                      <a:pt x="107874" y="18920"/>
                      <a:pt x="107874" y="15527"/>
                    </a:cubicBezTo>
                    <a:lnTo>
                      <a:pt x="107874" y="6100"/>
                    </a:lnTo>
                    <a:cubicBezTo>
                      <a:pt x="107874" y="2740"/>
                      <a:pt x="105134" y="0"/>
                      <a:pt x="10174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9"/>
              <p:cNvSpPr/>
              <p:nvPr/>
            </p:nvSpPr>
            <p:spPr>
              <a:xfrm>
                <a:off x="1190625" y="237900"/>
                <a:ext cx="5219200" cy="5219425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77" extrusionOk="0">
                    <a:moveTo>
                      <a:pt x="172645" y="17113"/>
                    </a:moveTo>
                    <a:cubicBezTo>
                      <a:pt x="173401" y="17113"/>
                      <a:pt x="174164" y="17280"/>
                      <a:pt x="174875" y="17624"/>
                    </a:cubicBezTo>
                    <a:lnTo>
                      <a:pt x="188673" y="24343"/>
                    </a:lnTo>
                    <a:lnTo>
                      <a:pt x="184367" y="28649"/>
                    </a:lnTo>
                    <a:lnTo>
                      <a:pt x="164013" y="23658"/>
                    </a:lnTo>
                    <a:lnTo>
                      <a:pt x="169036" y="18602"/>
                    </a:lnTo>
                    <a:cubicBezTo>
                      <a:pt x="170012" y="17626"/>
                      <a:pt x="171319" y="17113"/>
                      <a:pt x="172645" y="17113"/>
                    </a:cubicBezTo>
                    <a:close/>
                    <a:moveTo>
                      <a:pt x="49843" y="6827"/>
                    </a:moveTo>
                    <a:lnTo>
                      <a:pt x="54182" y="9925"/>
                    </a:lnTo>
                    <a:lnTo>
                      <a:pt x="58422" y="45742"/>
                    </a:lnTo>
                    <a:lnTo>
                      <a:pt x="41264" y="45742"/>
                    </a:lnTo>
                    <a:lnTo>
                      <a:pt x="45700" y="9762"/>
                    </a:lnTo>
                    <a:lnTo>
                      <a:pt x="49843" y="6827"/>
                    </a:lnTo>
                    <a:close/>
                    <a:moveTo>
                      <a:pt x="162219" y="29497"/>
                    </a:moveTo>
                    <a:lnTo>
                      <a:pt x="179311" y="33705"/>
                    </a:lnTo>
                    <a:lnTo>
                      <a:pt x="166427" y="46623"/>
                    </a:lnTo>
                    <a:lnTo>
                      <a:pt x="162219" y="29497"/>
                    </a:lnTo>
                    <a:close/>
                    <a:moveTo>
                      <a:pt x="64946" y="51875"/>
                    </a:moveTo>
                    <a:lnTo>
                      <a:pt x="64946" y="57975"/>
                    </a:lnTo>
                    <a:lnTo>
                      <a:pt x="34773" y="57975"/>
                    </a:lnTo>
                    <a:lnTo>
                      <a:pt x="34773" y="51875"/>
                    </a:lnTo>
                    <a:close/>
                    <a:moveTo>
                      <a:pt x="141635" y="50080"/>
                    </a:moveTo>
                    <a:lnTo>
                      <a:pt x="158761" y="54288"/>
                    </a:lnTo>
                    <a:lnTo>
                      <a:pt x="145843" y="67173"/>
                    </a:lnTo>
                    <a:lnTo>
                      <a:pt x="141635" y="50080"/>
                    </a:lnTo>
                    <a:close/>
                    <a:moveTo>
                      <a:pt x="135796" y="51907"/>
                    </a:moveTo>
                    <a:lnTo>
                      <a:pt x="140004" y="69000"/>
                    </a:lnTo>
                    <a:lnTo>
                      <a:pt x="122912" y="64792"/>
                    </a:lnTo>
                    <a:lnTo>
                      <a:pt x="135796" y="51907"/>
                    </a:lnTo>
                    <a:close/>
                    <a:moveTo>
                      <a:pt x="50659" y="64107"/>
                    </a:moveTo>
                    <a:lnTo>
                      <a:pt x="40873" y="69881"/>
                    </a:lnTo>
                    <a:lnTo>
                      <a:pt x="40873" y="64107"/>
                    </a:lnTo>
                    <a:close/>
                    <a:moveTo>
                      <a:pt x="58814" y="66390"/>
                    </a:moveTo>
                    <a:lnTo>
                      <a:pt x="58814" y="84070"/>
                    </a:lnTo>
                    <a:lnTo>
                      <a:pt x="43841" y="75230"/>
                    </a:lnTo>
                    <a:lnTo>
                      <a:pt x="58814" y="66390"/>
                    </a:lnTo>
                    <a:close/>
                    <a:moveTo>
                      <a:pt x="40873" y="80580"/>
                    </a:moveTo>
                    <a:lnTo>
                      <a:pt x="50659" y="86354"/>
                    </a:lnTo>
                    <a:lnTo>
                      <a:pt x="40873" y="86354"/>
                    </a:lnTo>
                    <a:lnTo>
                      <a:pt x="40873" y="80580"/>
                    </a:lnTo>
                    <a:close/>
                    <a:moveTo>
                      <a:pt x="121085" y="70631"/>
                    </a:moveTo>
                    <a:lnTo>
                      <a:pt x="138178" y="74839"/>
                    </a:lnTo>
                    <a:lnTo>
                      <a:pt x="125293" y="87756"/>
                    </a:lnTo>
                    <a:lnTo>
                      <a:pt x="121085" y="70631"/>
                    </a:lnTo>
                    <a:close/>
                    <a:moveTo>
                      <a:pt x="115213" y="72458"/>
                    </a:moveTo>
                    <a:lnTo>
                      <a:pt x="120237" y="92813"/>
                    </a:lnTo>
                    <a:lnTo>
                      <a:pt x="113974" y="99076"/>
                    </a:lnTo>
                    <a:lnTo>
                      <a:pt x="113974" y="95520"/>
                    </a:lnTo>
                    <a:cubicBezTo>
                      <a:pt x="113974" y="90464"/>
                      <a:pt x="109864" y="86354"/>
                      <a:pt x="104808" y="86354"/>
                    </a:cubicBezTo>
                    <a:lnTo>
                      <a:pt x="101350" y="86354"/>
                    </a:lnTo>
                    <a:lnTo>
                      <a:pt x="115213" y="72458"/>
                    </a:lnTo>
                    <a:close/>
                    <a:moveTo>
                      <a:pt x="104808" y="92486"/>
                    </a:moveTo>
                    <a:cubicBezTo>
                      <a:pt x="106471" y="92486"/>
                      <a:pt x="107841" y="93856"/>
                      <a:pt x="107841" y="95520"/>
                    </a:cubicBezTo>
                    <a:lnTo>
                      <a:pt x="107841" y="120246"/>
                    </a:lnTo>
                    <a:lnTo>
                      <a:pt x="57998" y="120246"/>
                    </a:lnTo>
                    <a:cubicBezTo>
                      <a:pt x="56302" y="120246"/>
                      <a:pt x="54932" y="121616"/>
                      <a:pt x="54932" y="123312"/>
                    </a:cubicBezTo>
                    <a:cubicBezTo>
                      <a:pt x="54932" y="125008"/>
                      <a:pt x="56302" y="126378"/>
                      <a:pt x="57998" y="126378"/>
                    </a:cubicBezTo>
                    <a:lnTo>
                      <a:pt x="110908" y="126378"/>
                    </a:lnTo>
                    <a:cubicBezTo>
                      <a:pt x="112604" y="126378"/>
                      <a:pt x="113974" y="127748"/>
                      <a:pt x="113974" y="129412"/>
                    </a:cubicBezTo>
                    <a:lnTo>
                      <a:pt x="113974" y="138839"/>
                    </a:lnTo>
                    <a:cubicBezTo>
                      <a:pt x="113974" y="140535"/>
                      <a:pt x="112604" y="141905"/>
                      <a:pt x="110908" y="141905"/>
                    </a:cubicBezTo>
                    <a:lnTo>
                      <a:pt x="15299" y="141905"/>
                    </a:lnTo>
                    <a:cubicBezTo>
                      <a:pt x="13602" y="141905"/>
                      <a:pt x="12232" y="140535"/>
                      <a:pt x="12232" y="138839"/>
                    </a:cubicBezTo>
                    <a:lnTo>
                      <a:pt x="12232" y="129412"/>
                    </a:lnTo>
                    <a:cubicBezTo>
                      <a:pt x="12232" y="127748"/>
                      <a:pt x="13602" y="126378"/>
                      <a:pt x="15299" y="126378"/>
                    </a:cubicBezTo>
                    <a:lnTo>
                      <a:pt x="45766" y="126378"/>
                    </a:lnTo>
                    <a:cubicBezTo>
                      <a:pt x="47462" y="126378"/>
                      <a:pt x="48832" y="125008"/>
                      <a:pt x="48832" y="123312"/>
                    </a:cubicBezTo>
                    <a:cubicBezTo>
                      <a:pt x="48832" y="121616"/>
                      <a:pt x="47462" y="120246"/>
                      <a:pt x="45766" y="120246"/>
                    </a:cubicBezTo>
                    <a:lnTo>
                      <a:pt x="18365" y="120246"/>
                    </a:lnTo>
                    <a:lnTo>
                      <a:pt x="18365" y="95520"/>
                    </a:lnTo>
                    <a:cubicBezTo>
                      <a:pt x="18365" y="93856"/>
                      <a:pt x="19735" y="92486"/>
                      <a:pt x="21399" y="92486"/>
                    </a:cubicBezTo>
                    <a:close/>
                    <a:moveTo>
                      <a:pt x="202667" y="134566"/>
                    </a:moveTo>
                    <a:lnTo>
                      <a:pt x="202667" y="152115"/>
                    </a:lnTo>
                    <a:lnTo>
                      <a:pt x="185118" y="152115"/>
                    </a:lnTo>
                    <a:lnTo>
                      <a:pt x="185118" y="134566"/>
                    </a:lnTo>
                    <a:close/>
                    <a:moveTo>
                      <a:pt x="77570" y="148005"/>
                    </a:moveTo>
                    <a:lnTo>
                      <a:pt x="77570" y="165685"/>
                    </a:lnTo>
                    <a:cubicBezTo>
                      <a:pt x="75548" y="165359"/>
                      <a:pt x="73264" y="165163"/>
                      <a:pt x="70622" y="165163"/>
                    </a:cubicBezTo>
                    <a:cubicBezTo>
                      <a:pt x="61456" y="165163"/>
                      <a:pt x="56628" y="167479"/>
                      <a:pt x="52388" y="169534"/>
                    </a:cubicBezTo>
                    <a:cubicBezTo>
                      <a:pt x="51148" y="170122"/>
                      <a:pt x="49941" y="170709"/>
                      <a:pt x="48636" y="171231"/>
                    </a:cubicBezTo>
                    <a:lnTo>
                      <a:pt x="48636" y="148005"/>
                    </a:lnTo>
                    <a:close/>
                    <a:moveTo>
                      <a:pt x="103666" y="148005"/>
                    </a:moveTo>
                    <a:lnTo>
                      <a:pt x="103666" y="173286"/>
                    </a:lnTo>
                    <a:cubicBezTo>
                      <a:pt x="96424" y="173188"/>
                      <a:pt x="92706" y="171394"/>
                      <a:pt x="88824" y="169534"/>
                    </a:cubicBezTo>
                    <a:cubicBezTo>
                      <a:pt x="87258" y="168784"/>
                      <a:pt x="85595" y="167969"/>
                      <a:pt x="83703" y="167284"/>
                    </a:cubicBezTo>
                    <a:lnTo>
                      <a:pt x="83703" y="148005"/>
                    </a:lnTo>
                    <a:close/>
                    <a:moveTo>
                      <a:pt x="42504" y="148038"/>
                    </a:moveTo>
                    <a:lnTo>
                      <a:pt x="42504" y="172894"/>
                    </a:lnTo>
                    <a:cubicBezTo>
                      <a:pt x="40873" y="173155"/>
                      <a:pt x="39013" y="173318"/>
                      <a:pt x="36828" y="173318"/>
                    </a:cubicBezTo>
                    <a:cubicBezTo>
                      <a:pt x="29880" y="173318"/>
                      <a:pt x="26129" y="171818"/>
                      <a:pt x="22540" y="170122"/>
                    </a:cubicBezTo>
                    <a:lnTo>
                      <a:pt x="22540" y="148038"/>
                    </a:lnTo>
                    <a:close/>
                    <a:moveTo>
                      <a:pt x="49847" y="1"/>
                    </a:moveTo>
                    <a:cubicBezTo>
                      <a:pt x="49223" y="1"/>
                      <a:pt x="48604" y="188"/>
                      <a:pt x="48082" y="564"/>
                    </a:cubicBezTo>
                    <a:lnTo>
                      <a:pt x="26748" y="15797"/>
                    </a:lnTo>
                    <a:cubicBezTo>
                      <a:pt x="25346" y="16776"/>
                      <a:pt x="25052" y="18700"/>
                      <a:pt x="26031" y="20070"/>
                    </a:cubicBezTo>
                    <a:cubicBezTo>
                      <a:pt x="26626" y="20904"/>
                      <a:pt x="27571" y="21339"/>
                      <a:pt x="28522" y="21339"/>
                    </a:cubicBezTo>
                    <a:cubicBezTo>
                      <a:pt x="29134" y="21339"/>
                      <a:pt x="29747" y="21158"/>
                      <a:pt x="30271" y="20788"/>
                    </a:cubicBezTo>
                    <a:lnTo>
                      <a:pt x="38948" y="14590"/>
                    </a:lnTo>
                    <a:lnTo>
                      <a:pt x="35099" y="45742"/>
                    </a:lnTo>
                    <a:cubicBezTo>
                      <a:pt x="34850" y="45711"/>
                      <a:pt x="34602" y="45695"/>
                      <a:pt x="34357" y="45695"/>
                    </a:cubicBezTo>
                    <a:cubicBezTo>
                      <a:pt x="31297" y="45695"/>
                      <a:pt x="28640" y="48084"/>
                      <a:pt x="28640" y="51255"/>
                    </a:cubicBezTo>
                    <a:lnTo>
                      <a:pt x="28640" y="58594"/>
                    </a:lnTo>
                    <a:cubicBezTo>
                      <a:pt x="28640" y="61611"/>
                      <a:pt x="31197" y="64134"/>
                      <a:pt x="34227" y="64134"/>
                    </a:cubicBezTo>
                    <a:cubicBezTo>
                      <a:pt x="34407" y="64134"/>
                      <a:pt x="34589" y="64125"/>
                      <a:pt x="34773" y="64107"/>
                    </a:cubicBezTo>
                    <a:lnTo>
                      <a:pt x="34773" y="86354"/>
                    </a:lnTo>
                    <a:lnTo>
                      <a:pt x="21399" y="86354"/>
                    </a:lnTo>
                    <a:cubicBezTo>
                      <a:pt x="16343" y="86354"/>
                      <a:pt x="12232" y="90464"/>
                      <a:pt x="12232" y="95520"/>
                    </a:cubicBezTo>
                    <a:lnTo>
                      <a:pt x="12232" y="120768"/>
                    </a:lnTo>
                    <a:cubicBezTo>
                      <a:pt x="8677" y="122040"/>
                      <a:pt x="6100" y="125432"/>
                      <a:pt x="6100" y="129412"/>
                    </a:cubicBezTo>
                    <a:lnTo>
                      <a:pt x="6100" y="138839"/>
                    </a:lnTo>
                    <a:cubicBezTo>
                      <a:pt x="6100" y="143854"/>
                      <a:pt x="10372" y="148096"/>
                      <a:pt x="15394" y="148096"/>
                    </a:cubicBezTo>
                    <a:cubicBezTo>
                      <a:pt x="15729" y="148096"/>
                      <a:pt x="16067" y="148077"/>
                      <a:pt x="16408" y="148038"/>
                    </a:cubicBezTo>
                    <a:lnTo>
                      <a:pt x="16408" y="167382"/>
                    </a:lnTo>
                    <a:cubicBezTo>
                      <a:pt x="13081" y="166142"/>
                      <a:pt x="8970" y="165163"/>
                      <a:pt x="3066" y="165163"/>
                    </a:cubicBezTo>
                    <a:cubicBezTo>
                      <a:pt x="1370" y="165163"/>
                      <a:pt x="0" y="166501"/>
                      <a:pt x="0" y="168197"/>
                    </a:cubicBezTo>
                    <a:cubicBezTo>
                      <a:pt x="0" y="169893"/>
                      <a:pt x="1370" y="171263"/>
                      <a:pt x="3066" y="171263"/>
                    </a:cubicBezTo>
                    <a:cubicBezTo>
                      <a:pt x="10797" y="171263"/>
                      <a:pt x="14581" y="173090"/>
                      <a:pt x="18626" y="175047"/>
                    </a:cubicBezTo>
                    <a:cubicBezTo>
                      <a:pt x="22867" y="177102"/>
                      <a:pt x="27694" y="179418"/>
                      <a:pt x="36828" y="179418"/>
                    </a:cubicBezTo>
                    <a:cubicBezTo>
                      <a:pt x="44657" y="179418"/>
                      <a:pt x="49028" y="177950"/>
                      <a:pt x="55062" y="175047"/>
                    </a:cubicBezTo>
                    <a:cubicBezTo>
                      <a:pt x="59075" y="173090"/>
                      <a:pt x="62858" y="171263"/>
                      <a:pt x="70622" y="171263"/>
                    </a:cubicBezTo>
                    <a:cubicBezTo>
                      <a:pt x="78353" y="171263"/>
                      <a:pt x="82137" y="173090"/>
                      <a:pt x="86149" y="175047"/>
                    </a:cubicBezTo>
                    <a:cubicBezTo>
                      <a:pt x="90422" y="177102"/>
                      <a:pt x="95250" y="179418"/>
                      <a:pt x="104384" y="179418"/>
                    </a:cubicBezTo>
                    <a:cubicBezTo>
                      <a:pt x="113517" y="179418"/>
                      <a:pt x="118345" y="177102"/>
                      <a:pt x="122585" y="175047"/>
                    </a:cubicBezTo>
                    <a:cubicBezTo>
                      <a:pt x="126630" y="173090"/>
                      <a:pt x="130414" y="171263"/>
                      <a:pt x="138145" y="171263"/>
                    </a:cubicBezTo>
                    <a:cubicBezTo>
                      <a:pt x="145909" y="171263"/>
                      <a:pt x="149693" y="173090"/>
                      <a:pt x="153705" y="175047"/>
                    </a:cubicBezTo>
                    <a:cubicBezTo>
                      <a:pt x="157978" y="177102"/>
                      <a:pt x="162773" y="179418"/>
                      <a:pt x="171939" y="179418"/>
                    </a:cubicBezTo>
                    <a:cubicBezTo>
                      <a:pt x="181073" y="179418"/>
                      <a:pt x="185901" y="177102"/>
                      <a:pt x="190141" y="175047"/>
                    </a:cubicBezTo>
                    <a:cubicBezTo>
                      <a:pt x="194153" y="173090"/>
                      <a:pt x="197970" y="171263"/>
                      <a:pt x="205701" y="171263"/>
                    </a:cubicBezTo>
                    <a:cubicBezTo>
                      <a:pt x="207397" y="171263"/>
                      <a:pt x="208767" y="169893"/>
                      <a:pt x="208767" y="168197"/>
                    </a:cubicBezTo>
                    <a:cubicBezTo>
                      <a:pt x="208767" y="166501"/>
                      <a:pt x="207397" y="165163"/>
                      <a:pt x="205701" y="165163"/>
                    </a:cubicBezTo>
                    <a:cubicBezTo>
                      <a:pt x="196567" y="165163"/>
                      <a:pt x="191740" y="167479"/>
                      <a:pt x="187499" y="169534"/>
                    </a:cubicBezTo>
                    <a:cubicBezTo>
                      <a:pt x="183487" y="171459"/>
                      <a:pt x="179670" y="173318"/>
                      <a:pt x="171939" y="173318"/>
                    </a:cubicBezTo>
                    <a:cubicBezTo>
                      <a:pt x="164176" y="173318"/>
                      <a:pt x="160392" y="171459"/>
                      <a:pt x="156380" y="169534"/>
                    </a:cubicBezTo>
                    <a:cubicBezTo>
                      <a:pt x="152106" y="167479"/>
                      <a:pt x="147311" y="165163"/>
                      <a:pt x="138145" y="165163"/>
                    </a:cubicBezTo>
                    <a:cubicBezTo>
                      <a:pt x="129012" y="165163"/>
                      <a:pt x="124184" y="167479"/>
                      <a:pt x="119943" y="169534"/>
                    </a:cubicBezTo>
                    <a:cubicBezTo>
                      <a:pt x="116975" y="170970"/>
                      <a:pt x="114137" y="172307"/>
                      <a:pt x="109798" y="172960"/>
                    </a:cubicBezTo>
                    <a:lnTo>
                      <a:pt x="109798" y="148038"/>
                    </a:lnTo>
                    <a:cubicBezTo>
                      <a:pt x="109974" y="148047"/>
                      <a:pt x="110149" y="148051"/>
                      <a:pt x="110323" y="148051"/>
                    </a:cubicBezTo>
                    <a:cubicBezTo>
                      <a:pt x="115468" y="148051"/>
                      <a:pt x="120105" y="144360"/>
                      <a:pt x="120074" y="138839"/>
                    </a:cubicBezTo>
                    <a:lnTo>
                      <a:pt x="120074" y="129412"/>
                    </a:lnTo>
                    <a:cubicBezTo>
                      <a:pt x="120074" y="125432"/>
                      <a:pt x="117529" y="122040"/>
                      <a:pt x="113974" y="120768"/>
                    </a:cubicBezTo>
                    <a:lnTo>
                      <a:pt x="113974" y="107720"/>
                    </a:lnTo>
                    <a:lnTo>
                      <a:pt x="190826" y="30867"/>
                    </a:lnTo>
                    <a:lnTo>
                      <a:pt x="190826" y="128466"/>
                    </a:lnTo>
                    <a:lnTo>
                      <a:pt x="184498" y="128466"/>
                    </a:lnTo>
                    <a:cubicBezTo>
                      <a:pt x="181464" y="128466"/>
                      <a:pt x="179018" y="130913"/>
                      <a:pt x="179018" y="133946"/>
                    </a:cubicBezTo>
                    <a:lnTo>
                      <a:pt x="179018" y="152703"/>
                    </a:lnTo>
                    <a:cubicBezTo>
                      <a:pt x="179018" y="155736"/>
                      <a:pt x="181464" y="158215"/>
                      <a:pt x="184498" y="158215"/>
                    </a:cubicBezTo>
                    <a:lnTo>
                      <a:pt x="203254" y="158215"/>
                    </a:lnTo>
                    <a:cubicBezTo>
                      <a:pt x="206288" y="158215"/>
                      <a:pt x="208767" y="155736"/>
                      <a:pt x="208767" y="152703"/>
                    </a:cubicBezTo>
                    <a:lnTo>
                      <a:pt x="208767" y="133946"/>
                    </a:lnTo>
                    <a:cubicBezTo>
                      <a:pt x="208767" y="130913"/>
                      <a:pt x="206288" y="128466"/>
                      <a:pt x="203254" y="128466"/>
                    </a:cubicBezTo>
                    <a:lnTo>
                      <a:pt x="196959" y="128466"/>
                    </a:lnTo>
                    <a:lnTo>
                      <a:pt x="196959" y="23495"/>
                    </a:lnTo>
                    <a:cubicBezTo>
                      <a:pt x="196926" y="22484"/>
                      <a:pt x="196404" y="21277"/>
                      <a:pt x="195230" y="20723"/>
                    </a:cubicBezTo>
                    <a:lnTo>
                      <a:pt x="177550" y="12144"/>
                    </a:lnTo>
                    <a:cubicBezTo>
                      <a:pt x="175981" y="11383"/>
                      <a:pt x="174299" y="11012"/>
                      <a:pt x="172633" y="11012"/>
                    </a:cubicBezTo>
                    <a:cubicBezTo>
                      <a:pt x="169726" y="11012"/>
                      <a:pt x="166866" y="12140"/>
                      <a:pt x="164730" y="14297"/>
                    </a:cubicBezTo>
                    <a:lnTo>
                      <a:pt x="149986" y="29041"/>
                    </a:lnTo>
                    <a:cubicBezTo>
                      <a:pt x="148779" y="30215"/>
                      <a:pt x="148779" y="32172"/>
                      <a:pt x="149986" y="33347"/>
                    </a:cubicBezTo>
                    <a:cubicBezTo>
                      <a:pt x="150590" y="33950"/>
                      <a:pt x="151372" y="34252"/>
                      <a:pt x="152155" y="34252"/>
                    </a:cubicBezTo>
                    <a:cubicBezTo>
                      <a:pt x="152938" y="34252"/>
                      <a:pt x="153721" y="33950"/>
                      <a:pt x="154325" y="33347"/>
                    </a:cubicBezTo>
                    <a:lnTo>
                      <a:pt x="156347" y="31324"/>
                    </a:lnTo>
                    <a:lnTo>
                      <a:pt x="160555" y="48417"/>
                    </a:lnTo>
                    <a:lnTo>
                      <a:pt x="160555" y="48417"/>
                    </a:lnTo>
                    <a:lnTo>
                      <a:pt x="143462" y="44209"/>
                    </a:lnTo>
                    <a:lnTo>
                      <a:pt x="145811" y="41893"/>
                    </a:lnTo>
                    <a:cubicBezTo>
                      <a:pt x="146985" y="40686"/>
                      <a:pt x="146985" y="38761"/>
                      <a:pt x="145811" y="37554"/>
                    </a:cubicBezTo>
                    <a:cubicBezTo>
                      <a:pt x="145207" y="36951"/>
                      <a:pt x="144424" y="36649"/>
                      <a:pt x="143642" y="36649"/>
                    </a:cubicBezTo>
                    <a:cubicBezTo>
                      <a:pt x="142859" y="36649"/>
                      <a:pt x="142076" y="36951"/>
                      <a:pt x="141472" y="37554"/>
                    </a:cubicBezTo>
                    <a:cubicBezTo>
                      <a:pt x="125423" y="53636"/>
                      <a:pt x="108428" y="71218"/>
                      <a:pt x="92706" y="86354"/>
                    </a:cubicBezTo>
                    <a:lnTo>
                      <a:pt x="64946" y="86354"/>
                    </a:lnTo>
                    <a:lnTo>
                      <a:pt x="64946" y="64107"/>
                    </a:lnTo>
                    <a:cubicBezTo>
                      <a:pt x="65033" y="64111"/>
                      <a:pt x="65120" y="64112"/>
                      <a:pt x="65207" y="64112"/>
                    </a:cubicBezTo>
                    <a:cubicBezTo>
                      <a:pt x="68301" y="64112"/>
                      <a:pt x="71078" y="61863"/>
                      <a:pt x="71046" y="58594"/>
                    </a:cubicBezTo>
                    <a:lnTo>
                      <a:pt x="71046" y="51255"/>
                    </a:lnTo>
                    <a:cubicBezTo>
                      <a:pt x="71046" y="48069"/>
                      <a:pt x="68365" y="45701"/>
                      <a:pt x="65286" y="45701"/>
                    </a:cubicBezTo>
                    <a:cubicBezTo>
                      <a:pt x="65055" y="45701"/>
                      <a:pt x="64822" y="45715"/>
                      <a:pt x="64587" y="45742"/>
                    </a:cubicBezTo>
                    <a:lnTo>
                      <a:pt x="60901" y="14721"/>
                    </a:lnTo>
                    <a:lnTo>
                      <a:pt x="69415" y="20788"/>
                    </a:lnTo>
                    <a:cubicBezTo>
                      <a:pt x="69950" y="21170"/>
                      <a:pt x="70564" y="21353"/>
                      <a:pt x="71174" y="21353"/>
                    </a:cubicBezTo>
                    <a:cubicBezTo>
                      <a:pt x="72128" y="21353"/>
                      <a:pt x="73072" y="20906"/>
                      <a:pt x="73688" y="20070"/>
                    </a:cubicBezTo>
                    <a:cubicBezTo>
                      <a:pt x="74667" y="18700"/>
                      <a:pt x="74341" y="16776"/>
                      <a:pt x="72971" y="15797"/>
                    </a:cubicBezTo>
                    <a:lnTo>
                      <a:pt x="51637" y="564"/>
                    </a:lnTo>
                    <a:cubicBezTo>
                      <a:pt x="51099" y="188"/>
                      <a:pt x="50471" y="1"/>
                      <a:pt x="49847" y="1"/>
                    </a:cubicBezTo>
                    <a:close/>
                    <a:moveTo>
                      <a:pt x="3066" y="194521"/>
                    </a:moveTo>
                    <a:cubicBezTo>
                      <a:pt x="1370" y="194521"/>
                      <a:pt x="0" y="195859"/>
                      <a:pt x="0" y="197555"/>
                    </a:cubicBezTo>
                    <a:cubicBezTo>
                      <a:pt x="0" y="199251"/>
                      <a:pt x="1370" y="200621"/>
                      <a:pt x="3066" y="200621"/>
                    </a:cubicBezTo>
                    <a:cubicBezTo>
                      <a:pt x="10797" y="200621"/>
                      <a:pt x="14614" y="202448"/>
                      <a:pt x="18626" y="204405"/>
                    </a:cubicBezTo>
                    <a:cubicBezTo>
                      <a:pt x="22867" y="206460"/>
                      <a:pt x="27694" y="208776"/>
                      <a:pt x="36828" y="208776"/>
                    </a:cubicBezTo>
                    <a:cubicBezTo>
                      <a:pt x="45961" y="208776"/>
                      <a:pt x="50789" y="206460"/>
                      <a:pt x="55062" y="204405"/>
                    </a:cubicBezTo>
                    <a:cubicBezTo>
                      <a:pt x="59075" y="202448"/>
                      <a:pt x="62858" y="200621"/>
                      <a:pt x="70622" y="200621"/>
                    </a:cubicBezTo>
                    <a:cubicBezTo>
                      <a:pt x="78353" y="200621"/>
                      <a:pt x="82137" y="202448"/>
                      <a:pt x="86149" y="204405"/>
                    </a:cubicBezTo>
                    <a:cubicBezTo>
                      <a:pt x="90422" y="206460"/>
                      <a:pt x="95250" y="208776"/>
                      <a:pt x="104384" y="208776"/>
                    </a:cubicBezTo>
                    <a:cubicBezTo>
                      <a:pt x="113517" y="208776"/>
                      <a:pt x="118345" y="206460"/>
                      <a:pt x="122585" y="204405"/>
                    </a:cubicBezTo>
                    <a:cubicBezTo>
                      <a:pt x="126630" y="202448"/>
                      <a:pt x="130414" y="200621"/>
                      <a:pt x="138145" y="200621"/>
                    </a:cubicBezTo>
                    <a:cubicBezTo>
                      <a:pt x="145909" y="200621"/>
                      <a:pt x="149693" y="202448"/>
                      <a:pt x="153705" y="204405"/>
                    </a:cubicBezTo>
                    <a:cubicBezTo>
                      <a:pt x="157978" y="206460"/>
                      <a:pt x="162773" y="208776"/>
                      <a:pt x="171939" y="208776"/>
                    </a:cubicBezTo>
                    <a:cubicBezTo>
                      <a:pt x="181073" y="208776"/>
                      <a:pt x="185901" y="206460"/>
                      <a:pt x="190141" y="204405"/>
                    </a:cubicBezTo>
                    <a:cubicBezTo>
                      <a:pt x="194153" y="202448"/>
                      <a:pt x="197970" y="200621"/>
                      <a:pt x="205701" y="200621"/>
                    </a:cubicBezTo>
                    <a:cubicBezTo>
                      <a:pt x="207397" y="200621"/>
                      <a:pt x="208767" y="199251"/>
                      <a:pt x="208767" y="197555"/>
                    </a:cubicBezTo>
                    <a:cubicBezTo>
                      <a:pt x="208767" y="195859"/>
                      <a:pt x="207397" y="194521"/>
                      <a:pt x="205701" y="194521"/>
                    </a:cubicBezTo>
                    <a:cubicBezTo>
                      <a:pt x="196567" y="194521"/>
                      <a:pt x="191740" y="196837"/>
                      <a:pt x="187499" y="198892"/>
                    </a:cubicBezTo>
                    <a:cubicBezTo>
                      <a:pt x="183487" y="200817"/>
                      <a:pt x="179670" y="202676"/>
                      <a:pt x="171939" y="202676"/>
                    </a:cubicBezTo>
                    <a:cubicBezTo>
                      <a:pt x="164176" y="202676"/>
                      <a:pt x="160392" y="200817"/>
                      <a:pt x="156380" y="198892"/>
                    </a:cubicBezTo>
                    <a:cubicBezTo>
                      <a:pt x="152106" y="196837"/>
                      <a:pt x="147311" y="194521"/>
                      <a:pt x="138145" y="194521"/>
                    </a:cubicBezTo>
                    <a:cubicBezTo>
                      <a:pt x="129012" y="194521"/>
                      <a:pt x="124184" y="196837"/>
                      <a:pt x="119943" y="198892"/>
                    </a:cubicBezTo>
                    <a:cubicBezTo>
                      <a:pt x="115931" y="200817"/>
                      <a:pt x="112114" y="202676"/>
                      <a:pt x="104384" y="202676"/>
                    </a:cubicBezTo>
                    <a:cubicBezTo>
                      <a:pt x="96653" y="202676"/>
                      <a:pt x="92836" y="200817"/>
                      <a:pt x="88824" y="198892"/>
                    </a:cubicBezTo>
                    <a:cubicBezTo>
                      <a:pt x="84583" y="196837"/>
                      <a:pt x="79756" y="194521"/>
                      <a:pt x="70622" y="194521"/>
                    </a:cubicBezTo>
                    <a:cubicBezTo>
                      <a:pt x="61456" y="194521"/>
                      <a:pt x="56628" y="196837"/>
                      <a:pt x="52388" y="198892"/>
                    </a:cubicBezTo>
                    <a:cubicBezTo>
                      <a:pt x="48375" y="200817"/>
                      <a:pt x="44591" y="202676"/>
                      <a:pt x="36828" y="202676"/>
                    </a:cubicBezTo>
                    <a:cubicBezTo>
                      <a:pt x="29097" y="202676"/>
                      <a:pt x="25280" y="200817"/>
                      <a:pt x="21268" y="198892"/>
                    </a:cubicBezTo>
                    <a:cubicBezTo>
                      <a:pt x="17028" y="196837"/>
                      <a:pt x="12200" y="194521"/>
                      <a:pt x="3066" y="1945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1" name="Google Shape;701;p39"/>
          <p:cNvGrpSpPr/>
          <p:nvPr/>
        </p:nvGrpSpPr>
        <p:grpSpPr>
          <a:xfrm>
            <a:off x="5600099" y="3427498"/>
            <a:ext cx="1324965" cy="1227125"/>
            <a:chOff x="6899901" y="292450"/>
            <a:chExt cx="2548500" cy="2406600"/>
          </a:xfrm>
        </p:grpSpPr>
        <p:sp>
          <p:nvSpPr>
            <p:cNvPr id="702" name="Google Shape;702;p39"/>
            <p:cNvSpPr/>
            <p:nvPr/>
          </p:nvSpPr>
          <p:spPr>
            <a:xfrm>
              <a:off x="6899901" y="292450"/>
              <a:ext cx="2548500" cy="2406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6899901" y="292450"/>
              <a:ext cx="2548500" cy="2406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4" name="Google Shape;704;p39"/>
            <p:cNvGrpSpPr/>
            <p:nvPr/>
          </p:nvGrpSpPr>
          <p:grpSpPr>
            <a:xfrm>
              <a:off x="7204336" y="528627"/>
              <a:ext cx="1939674" cy="1934245"/>
              <a:chOff x="1183275" y="238100"/>
              <a:chExt cx="5233875" cy="5219225"/>
            </a:xfrm>
          </p:grpSpPr>
          <p:sp>
            <p:nvSpPr>
              <p:cNvPr id="705" name="Google Shape;705;p39"/>
              <p:cNvSpPr/>
              <p:nvPr/>
            </p:nvSpPr>
            <p:spPr>
              <a:xfrm>
                <a:off x="4309075" y="2312725"/>
                <a:ext cx="702975" cy="3067925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122717" extrusionOk="0">
                    <a:moveTo>
                      <a:pt x="6100" y="1"/>
                    </a:moveTo>
                    <a:lnTo>
                      <a:pt x="0" y="122717"/>
                    </a:lnTo>
                    <a:lnTo>
                      <a:pt x="28119" y="122717"/>
                    </a:lnTo>
                    <a:lnTo>
                      <a:pt x="220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9"/>
              <p:cNvSpPr/>
              <p:nvPr/>
            </p:nvSpPr>
            <p:spPr>
              <a:xfrm>
                <a:off x="4305800" y="314775"/>
                <a:ext cx="454275" cy="1755775"/>
              </a:xfrm>
              <a:custGeom>
                <a:avLst/>
                <a:gdLst/>
                <a:ahLst/>
                <a:cxnLst/>
                <a:rect l="l" t="t" r="r" b="b"/>
                <a:pathLst>
                  <a:path w="18171" h="70231" extrusionOk="0">
                    <a:moveTo>
                      <a:pt x="11391" y="0"/>
                    </a:moveTo>
                    <a:cubicBezTo>
                      <a:pt x="10758" y="0"/>
                      <a:pt x="10126" y="335"/>
                      <a:pt x="9819" y="1011"/>
                    </a:cubicBezTo>
                    <a:lnTo>
                      <a:pt x="2056" y="17876"/>
                    </a:lnTo>
                    <a:cubicBezTo>
                      <a:pt x="425" y="21432"/>
                      <a:pt x="1" y="25411"/>
                      <a:pt x="849" y="29228"/>
                    </a:cubicBezTo>
                    <a:lnTo>
                      <a:pt x="9885" y="70231"/>
                    </a:lnTo>
                    <a:lnTo>
                      <a:pt x="18170" y="70231"/>
                    </a:lnTo>
                    <a:lnTo>
                      <a:pt x="18170" y="16114"/>
                    </a:lnTo>
                    <a:cubicBezTo>
                      <a:pt x="18170" y="14059"/>
                      <a:pt x="17746" y="12037"/>
                      <a:pt x="16931" y="10145"/>
                    </a:cubicBezTo>
                    <a:lnTo>
                      <a:pt x="12984" y="1044"/>
                    </a:lnTo>
                    <a:cubicBezTo>
                      <a:pt x="12687" y="351"/>
                      <a:pt x="12039" y="0"/>
                      <a:pt x="11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9"/>
              <p:cNvSpPr/>
              <p:nvPr/>
            </p:nvSpPr>
            <p:spPr>
              <a:xfrm>
                <a:off x="3065425" y="2165125"/>
                <a:ext cx="1557625" cy="1046500"/>
              </a:xfrm>
              <a:custGeom>
                <a:avLst/>
                <a:gdLst/>
                <a:ahLst/>
                <a:cxnLst/>
                <a:rect l="l" t="t" r="r" b="b"/>
                <a:pathLst>
                  <a:path w="62305" h="41860" extrusionOk="0">
                    <a:moveTo>
                      <a:pt x="58195" y="1"/>
                    </a:moveTo>
                    <a:lnTo>
                      <a:pt x="11353" y="27043"/>
                    </a:lnTo>
                    <a:cubicBezTo>
                      <a:pt x="9559" y="28086"/>
                      <a:pt x="7993" y="29489"/>
                      <a:pt x="6753" y="31120"/>
                    </a:cubicBezTo>
                    <a:lnTo>
                      <a:pt x="849" y="39112"/>
                    </a:lnTo>
                    <a:cubicBezTo>
                      <a:pt x="1" y="40243"/>
                      <a:pt x="848" y="41859"/>
                      <a:pt x="2253" y="41859"/>
                    </a:cubicBezTo>
                    <a:cubicBezTo>
                      <a:pt x="2306" y="41859"/>
                      <a:pt x="2360" y="41857"/>
                      <a:pt x="2415" y="41852"/>
                    </a:cubicBezTo>
                    <a:lnTo>
                      <a:pt x="20878" y="40123"/>
                    </a:lnTo>
                    <a:cubicBezTo>
                      <a:pt x="24792" y="39764"/>
                      <a:pt x="28446" y="38133"/>
                      <a:pt x="31349" y="35491"/>
                    </a:cubicBezTo>
                    <a:lnTo>
                      <a:pt x="62305" y="7177"/>
                    </a:lnTo>
                    <a:lnTo>
                      <a:pt x="5819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9"/>
              <p:cNvSpPr/>
              <p:nvPr/>
            </p:nvSpPr>
            <p:spPr>
              <a:xfrm>
                <a:off x="4722525" y="2146375"/>
                <a:ext cx="1623300" cy="931725"/>
              </a:xfrm>
              <a:custGeom>
                <a:avLst/>
                <a:gdLst/>
                <a:ahLst/>
                <a:cxnLst/>
                <a:rect l="l" t="t" r="r" b="b"/>
                <a:pathLst>
                  <a:path w="64932" h="37269" extrusionOk="0">
                    <a:moveTo>
                      <a:pt x="4143" y="0"/>
                    </a:moveTo>
                    <a:lnTo>
                      <a:pt x="1" y="7177"/>
                    </a:lnTo>
                    <a:lnTo>
                      <a:pt x="46843" y="34219"/>
                    </a:lnTo>
                    <a:cubicBezTo>
                      <a:pt x="48637" y="35230"/>
                      <a:pt x="50594" y="35882"/>
                      <a:pt x="52649" y="36143"/>
                    </a:cubicBezTo>
                    <a:lnTo>
                      <a:pt x="62500" y="37252"/>
                    </a:lnTo>
                    <a:cubicBezTo>
                      <a:pt x="62582" y="37263"/>
                      <a:pt x="62662" y="37268"/>
                      <a:pt x="62741" y="37268"/>
                    </a:cubicBezTo>
                    <a:cubicBezTo>
                      <a:pt x="64102" y="37268"/>
                      <a:pt x="64931" y="35717"/>
                      <a:pt x="64099" y="34545"/>
                    </a:cubicBezTo>
                    <a:lnTo>
                      <a:pt x="53399" y="19409"/>
                    </a:lnTo>
                    <a:cubicBezTo>
                      <a:pt x="51116" y="16213"/>
                      <a:pt x="47887" y="13831"/>
                      <a:pt x="44135" y="12657"/>
                    </a:cubicBez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9"/>
              <p:cNvSpPr/>
              <p:nvPr/>
            </p:nvSpPr>
            <p:spPr>
              <a:xfrm>
                <a:off x="4364525" y="1883775"/>
                <a:ext cx="605950" cy="605950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02" y="1"/>
                    </a:moveTo>
                    <a:cubicBezTo>
                      <a:pt x="5415" y="1"/>
                      <a:pt x="1" y="5448"/>
                      <a:pt x="1" y="12135"/>
                    </a:cubicBezTo>
                    <a:cubicBezTo>
                      <a:pt x="1" y="18823"/>
                      <a:pt x="5415" y="24237"/>
                      <a:pt x="12102" y="24237"/>
                    </a:cubicBezTo>
                    <a:cubicBezTo>
                      <a:pt x="18822" y="24237"/>
                      <a:pt x="24237" y="18823"/>
                      <a:pt x="24237" y="12135"/>
                    </a:cubicBezTo>
                    <a:cubicBezTo>
                      <a:pt x="24237" y="5448"/>
                      <a:pt x="18822" y="1"/>
                      <a:pt x="12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9"/>
              <p:cNvSpPr/>
              <p:nvPr/>
            </p:nvSpPr>
            <p:spPr>
              <a:xfrm>
                <a:off x="2528025" y="2924350"/>
                <a:ext cx="642650" cy="2456300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8252" extrusionOk="0">
                    <a:moveTo>
                      <a:pt x="4894" y="1"/>
                    </a:moveTo>
                    <a:lnTo>
                      <a:pt x="1" y="98252"/>
                    </a:lnTo>
                    <a:lnTo>
                      <a:pt x="25705" y="98252"/>
                    </a:lnTo>
                    <a:lnTo>
                      <a:pt x="208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9"/>
              <p:cNvSpPr/>
              <p:nvPr/>
            </p:nvSpPr>
            <p:spPr>
              <a:xfrm>
                <a:off x="2494600" y="1079200"/>
                <a:ext cx="454250" cy="1755475"/>
              </a:xfrm>
              <a:custGeom>
                <a:avLst/>
                <a:gdLst/>
                <a:ahLst/>
                <a:cxnLst/>
                <a:rect l="l" t="t" r="r" b="b"/>
                <a:pathLst>
                  <a:path w="18170" h="70219" extrusionOk="0">
                    <a:moveTo>
                      <a:pt x="11401" y="0"/>
                    </a:moveTo>
                    <a:cubicBezTo>
                      <a:pt x="10765" y="0"/>
                      <a:pt x="10127" y="335"/>
                      <a:pt x="9819" y="999"/>
                    </a:cubicBezTo>
                    <a:lnTo>
                      <a:pt x="2055" y="17864"/>
                    </a:lnTo>
                    <a:cubicBezTo>
                      <a:pt x="424" y="21419"/>
                      <a:pt x="0" y="25399"/>
                      <a:pt x="848" y="29248"/>
                    </a:cubicBezTo>
                    <a:lnTo>
                      <a:pt x="9884" y="70219"/>
                    </a:lnTo>
                    <a:lnTo>
                      <a:pt x="18169" y="70219"/>
                    </a:lnTo>
                    <a:lnTo>
                      <a:pt x="18169" y="16135"/>
                    </a:lnTo>
                    <a:cubicBezTo>
                      <a:pt x="18169" y="14080"/>
                      <a:pt x="17745" y="12025"/>
                      <a:pt x="16930" y="10133"/>
                    </a:cubicBezTo>
                    <a:lnTo>
                      <a:pt x="12983" y="1032"/>
                    </a:lnTo>
                    <a:cubicBezTo>
                      <a:pt x="12688" y="343"/>
                      <a:pt x="12046" y="0"/>
                      <a:pt x="114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9"/>
              <p:cNvSpPr/>
              <p:nvPr/>
            </p:nvSpPr>
            <p:spPr>
              <a:xfrm>
                <a:off x="1254225" y="2930075"/>
                <a:ext cx="1557625" cy="1045675"/>
              </a:xfrm>
              <a:custGeom>
                <a:avLst/>
                <a:gdLst/>
                <a:ahLst/>
                <a:cxnLst/>
                <a:rect l="l" t="t" r="r" b="b"/>
                <a:pathLst>
                  <a:path w="62305" h="41827" extrusionOk="0">
                    <a:moveTo>
                      <a:pt x="58194" y="0"/>
                    </a:moveTo>
                    <a:lnTo>
                      <a:pt x="11352" y="27042"/>
                    </a:lnTo>
                    <a:cubicBezTo>
                      <a:pt x="9558" y="28086"/>
                      <a:pt x="7992" y="29456"/>
                      <a:pt x="6753" y="31120"/>
                    </a:cubicBezTo>
                    <a:lnTo>
                      <a:pt x="848" y="39079"/>
                    </a:lnTo>
                    <a:cubicBezTo>
                      <a:pt x="1" y="40241"/>
                      <a:pt x="846" y="41826"/>
                      <a:pt x="2249" y="41826"/>
                    </a:cubicBezTo>
                    <a:cubicBezTo>
                      <a:pt x="2303" y="41826"/>
                      <a:pt x="2358" y="41824"/>
                      <a:pt x="2414" y="41819"/>
                    </a:cubicBezTo>
                    <a:lnTo>
                      <a:pt x="20877" y="40123"/>
                    </a:lnTo>
                    <a:cubicBezTo>
                      <a:pt x="24791" y="39764"/>
                      <a:pt x="28445" y="38133"/>
                      <a:pt x="31348" y="35491"/>
                    </a:cubicBezTo>
                    <a:lnTo>
                      <a:pt x="62304" y="7144"/>
                    </a:lnTo>
                    <a:lnTo>
                      <a:pt x="58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9"/>
              <p:cNvSpPr/>
              <p:nvPr/>
            </p:nvSpPr>
            <p:spPr>
              <a:xfrm>
                <a:off x="2911300" y="2911300"/>
                <a:ext cx="1623500" cy="931600"/>
              </a:xfrm>
              <a:custGeom>
                <a:avLst/>
                <a:gdLst/>
                <a:ahLst/>
                <a:cxnLst/>
                <a:rect l="l" t="t" r="r" b="b"/>
                <a:pathLst>
                  <a:path w="64940" h="37264" extrusionOk="0">
                    <a:moveTo>
                      <a:pt x="4144" y="1"/>
                    </a:moveTo>
                    <a:lnTo>
                      <a:pt x="1" y="7145"/>
                    </a:lnTo>
                    <a:lnTo>
                      <a:pt x="46843" y="34187"/>
                    </a:lnTo>
                    <a:cubicBezTo>
                      <a:pt x="48637" y="35230"/>
                      <a:pt x="50594" y="35883"/>
                      <a:pt x="52649" y="36111"/>
                    </a:cubicBezTo>
                    <a:lnTo>
                      <a:pt x="62501" y="37253"/>
                    </a:lnTo>
                    <a:cubicBezTo>
                      <a:pt x="62570" y="37260"/>
                      <a:pt x="62637" y="37264"/>
                      <a:pt x="62704" y="37264"/>
                    </a:cubicBezTo>
                    <a:cubicBezTo>
                      <a:pt x="64087" y="37264"/>
                      <a:pt x="64939" y="35697"/>
                      <a:pt x="64099" y="34545"/>
                    </a:cubicBezTo>
                    <a:lnTo>
                      <a:pt x="53367" y="19377"/>
                    </a:lnTo>
                    <a:cubicBezTo>
                      <a:pt x="51116" y="16213"/>
                      <a:pt x="47887" y="13832"/>
                      <a:pt x="44136" y="12657"/>
                    </a:cubicBezTo>
                    <a:lnTo>
                      <a:pt x="41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9"/>
              <p:cNvSpPr/>
              <p:nvPr/>
            </p:nvSpPr>
            <p:spPr>
              <a:xfrm>
                <a:off x="2553300" y="2648725"/>
                <a:ext cx="605950" cy="60592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7" extrusionOk="0">
                    <a:moveTo>
                      <a:pt x="12103" y="0"/>
                    </a:moveTo>
                    <a:cubicBezTo>
                      <a:pt x="5416" y="0"/>
                      <a:pt x="1" y="5415"/>
                      <a:pt x="1" y="12102"/>
                    </a:cubicBezTo>
                    <a:cubicBezTo>
                      <a:pt x="1" y="18822"/>
                      <a:pt x="5416" y="24237"/>
                      <a:pt x="12103" y="24237"/>
                    </a:cubicBezTo>
                    <a:cubicBezTo>
                      <a:pt x="18822" y="24237"/>
                      <a:pt x="24237" y="18822"/>
                      <a:pt x="24237" y="12102"/>
                    </a:cubicBezTo>
                    <a:cubicBezTo>
                      <a:pt x="24237" y="5415"/>
                      <a:pt x="18822" y="0"/>
                      <a:pt x="121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9"/>
              <p:cNvSpPr/>
              <p:nvPr/>
            </p:nvSpPr>
            <p:spPr>
              <a:xfrm>
                <a:off x="1183275" y="238100"/>
                <a:ext cx="5233875" cy="5219225"/>
              </a:xfrm>
              <a:custGeom>
                <a:avLst/>
                <a:gdLst/>
                <a:ahLst/>
                <a:cxnLst/>
                <a:rect l="l" t="t" r="r" b="b"/>
                <a:pathLst>
                  <a:path w="209355" h="208769" extrusionOk="0">
                    <a:moveTo>
                      <a:pt x="23976" y="1"/>
                    </a:moveTo>
                    <a:cubicBezTo>
                      <a:pt x="22280" y="1"/>
                      <a:pt x="20910" y="1371"/>
                      <a:pt x="20910" y="3067"/>
                    </a:cubicBezTo>
                    <a:cubicBezTo>
                      <a:pt x="20910" y="4764"/>
                      <a:pt x="22280" y="6134"/>
                      <a:pt x="23976" y="6134"/>
                    </a:cubicBezTo>
                    <a:lnTo>
                      <a:pt x="29717" y="6134"/>
                    </a:lnTo>
                    <a:cubicBezTo>
                      <a:pt x="32751" y="6134"/>
                      <a:pt x="35230" y="8613"/>
                      <a:pt x="35230" y="11646"/>
                    </a:cubicBezTo>
                    <a:cubicBezTo>
                      <a:pt x="35230" y="14713"/>
                      <a:pt x="32751" y="17192"/>
                      <a:pt x="29717" y="17192"/>
                    </a:cubicBezTo>
                    <a:lnTo>
                      <a:pt x="3360" y="17192"/>
                    </a:lnTo>
                    <a:cubicBezTo>
                      <a:pt x="1664" y="17192"/>
                      <a:pt x="294" y="18562"/>
                      <a:pt x="294" y="20225"/>
                    </a:cubicBezTo>
                    <a:cubicBezTo>
                      <a:pt x="294" y="21922"/>
                      <a:pt x="1664" y="23292"/>
                      <a:pt x="3360" y="23292"/>
                    </a:cubicBezTo>
                    <a:lnTo>
                      <a:pt x="29717" y="23292"/>
                    </a:lnTo>
                    <a:cubicBezTo>
                      <a:pt x="36143" y="23292"/>
                      <a:pt x="41362" y="18072"/>
                      <a:pt x="41362" y="11646"/>
                    </a:cubicBezTo>
                    <a:cubicBezTo>
                      <a:pt x="41362" y="5220"/>
                      <a:pt x="36143" y="1"/>
                      <a:pt x="29717" y="1"/>
                    </a:cubicBezTo>
                    <a:close/>
                    <a:moveTo>
                      <a:pt x="191675" y="1"/>
                    </a:moveTo>
                    <a:cubicBezTo>
                      <a:pt x="189979" y="1"/>
                      <a:pt x="188608" y="1371"/>
                      <a:pt x="188608" y="3067"/>
                    </a:cubicBezTo>
                    <a:cubicBezTo>
                      <a:pt x="188608" y="4764"/>
                      <a:pt x="189979" y="6134"/>
                      <a:pt x="191675" y="6134"/>
                    </a:cubicBezTo>
                    <a:lnTo>
                      <a:pt x="197416" y="6134"/>
                    </a:lnTo>
                    <a:cubicBezTo>
                      <a:pt x="200449" y="6134"/>
                      <a:pt x="202961" y="8613"/>
                      <a:pt x="202961" y="11646"/>
                    </a:cubicBezTo>
                    <a:cubicBezTo>
                      <a:pt x="202961" y="14713"/>
                      <a:pt x="200449" y="17192"/>
                      <a:pt x="197416" y="17192"/>
                    </a:cubicBezTo>
                    <a:lnTo>
                      <a:pt x="167471" y="17192"/>
                    </a:lnTo>
                    <a:cubicBezTo>
                      <a:pt x="165775" y="17192"/>
                      <a:pt x="164437" y="18562"/>
                      <a:pt x="164437" y="20225"/>
                    </a:cubicBezTo>
                    <a:cubicBezTo>
                      <a:pt x="164437" y="21922"/>
                      <a:pt x="165775" y="23292"/>
                      <a:pt x="167471" y="23292"/>
                    </a:cubicBezTo>
                    <a:lnTo>
                      <a:pt x="197416" y="23292"/>
                    </a:lnTo>
                    <a:cubicBezTo>
                      <a:pt x="203842" y="23292"/>
                      <a:pt x="209061" y="18072"/>
                      <a:pt x="209061" y="11646"/>
                    </a:cubicBezTo>
                    <a:cubicBezTo>
                      <a:pt x="209061" y="5220"/>
                      <a:pt x="203842" y="1"/>
                      <a:pt x="197416" y="1"/>
                    </a:cubicBezTo>
                    <a:close/>
                    <a:moveTo>
                      <a:pt x="3360" y="30598"/>
                    </a:moveTo>
                    <a:cubicBezTo>
                      <a:pt x="1664" y="30598"/>
                      <a:pt x="294" y="31936"/>
                      <a:pt x="294" y="33632"/>
                    </a:cubicBezTo>
                    <a:cubicBezTo>
                      <a:pt x="294" y="35328"/>
                      <a:pt x="1664" y="36698"/>
                      <a:pt x="3360" y="36698"/>
                    </a:cubicBezTo>
                    <a:lnTo>
                      <a:pt x="29717" y="36698"/>
                    </a:lnTo>
                    <a:cubicBezTo>
                      <a:pt x="32751" y="36698"/>
                      <a:pt x="35230" y="39177"/>
                      <a:pt x="35230" y="42244"/>
                    </a:cubicBezTo>
                    <a:cubicBezTo>
                      <a:pt x="35230" y="45277"/>
                      <a:pt x="32751" y="47756"/>
                      <a:pt x="29717" y="47756"/>
                    </a:cubicBezTo>
                    <a:lnTo>
                      <a:pt x="23976" y="47756"/>
                    </a:lnTo>
                    <a:cubicBezTo>
                      <a:pt x="22280" y="47756"/>
                      <a:pt x="20910" y="49127"/>
                      <a:pt x="20910" y="50823"/>
                    </a:cubicBezTo>
                    <a:cubicBezTo>
                      <a:pt x="20910" y="52519"/>
                      <a:pt x="22280" y="53889"/>
                      <a:pt x="23976" y="53889"/>
                    </a:cubicBezTo>
                    <a:lnTo>
                      <a:pt x="29717" y="53889"/>
                    </a:lnTo>
                    <a:cubicBezTo>
                      <a:pt x="36143" y="53889"/>
                      <a:pt x="41362" y="48637"/>
                      <a:pt x="41362" y="42244"/>
                    </a:cubicBezTo>
                    <a:cubicBezTo>
                      <a:pt x="41362" y="35818"/>
                      <a:pt x="36143" y="30598"/>
                      <a:pt x="29717" y="30598"/>
                    </a:cubicBezTo>
                    <a:close/>
                    <a:moveTo>
                      <a:pt x="158827" y="36698"/>
                    </a:moveTo>
                    <a:cubicBezTo>
                      <a:pt x="157130" y="36698"/>
                      <a:pt x="155760" y="38068"/>
                      <a:pt x="155760" y="39765"/>
                    </a:cubicBezTo>
                    <a:cubicBezTo>
                      <a:pt x="155760" y="41461"/>
                      <a:pt x="157130" y="42831"/>
                      <a:pt x="158827" y="42831"/>
                    </a:cubicBezTo>
                    <a:lnTo>
                      <a:pt x="185183" y="42831"/>
                    </a:lnTo>
                    <a:cubicBezTo>
                      <a:pt x="188217" y="42831"/>
                      <a:pt x="190729" y="45310"/>
                      <a:pt x="190729" y="48344"/>
                    </a:cubicBezTo>
                    <a:cubicBezTo>
                      <a:pt x="190729" y="51410"/>
                      <a:pt x="188217" y="53889"/>
                      <a:pt x="185183" y="53889"/>
                    </a:cubicBezTo>
                    <a:lnTo>
                      <a:pt x="179442" y="53889"/>
                    </a:lnTo>
                    <a:cubicBezTo>
                      <a:pt x="177746" y="53889"/>
                      <a:pt x="176376" y="55259"/>
                      <a:pt x="176376" y="56923"/>
                    </a:cubicBezTo>
                    <a:cubicBezTo>
                      <a:pt x="176376" y="58619"/>
                      <a:pt x="177746" y="59989"/>
                      <a:pt x="179442" y="59989"/>
                    </a:cubicBezTo>
                    <a:lnTo>
                      <a:pt x="185183" y="59989"/>
                    </a:lnTo>
                    <a:cubicBezTo>
                      <a:pt x="191610" y="59989"/>
                      <a:pt x="196829" y="54770"/>
                      <a:pt x="196829" y="48344"/>
                    </a:cubicBezTo>
                    <a:cubicBezTo>
                      <a:pt x="196829" y="41918"/>
                      <a:pt x="191610" y="36698"/>
                      <a:pt x="185183" y="36698"/>
                    </a:cubicBezTo>
                    <a:close/>
                    <a:moveTo>
                      <a:pt x="136254" y="8058"/>
                    </a:moveTo>
                    <a:lnTo>
                      <a:pt x="139026" y="14419"/>
                    </a:lnTo>
                    <a:cubicBezTo>
                      <a:pt x="139679" y="15919"/>
                      <a:pt x="140005" y="17550"/>
                      <a:pt x="140005" y="19181"/>
                    </a:cubicBezTo>
                    <a:lnTo>
                      <a:pt x="140005" y="62794"/>
                    </a:lnTo>
                    <a:lnTo>
                      <a:pt x="139352" y="62794"/>
                    </a:lnTo>
                    <a:cubicBezTo>
                      <a:pt x="138113" y="62794"/>
                      <a:pt x="136873" y="62925"/>
                      <a:pt x="135699" y="63218"/>
                    </a:cubicBezTo>
                    <a:lnTo>
                      <a:pt x="128751" y="31642"/>
                    </a:lnTo>
                    <a:cubicBezTo>
                      <a:pt x="128033" y="28478"/>
                      <a:pt x="128392" y="25151"/>
                      <a:pt x="129762" y="22215"/>
                    </a:cubicBezTo>
                    <a:lnTo>
                      <a:pt x="136254" y="8058"/>
                    </a:lnTo>
                    <a:close/>
                    <a:moveTo>
                      <a:pt x="139352" y="68894"/>
                    </a:moveTo>
                    <a:cubicBezTo>
                      <a:pt x="144376" y="68894"/>
                      <a:pt x="148421" y="72972"/>
                      <a:pt x="148421" y="77962"/>
                    </a:cubicBezTo>
                    <a:cubicBezTo>
                      <a:pt x="148421" y="77995"/>
                      <a:pt x="148421" y="78060"/>
                      <a:pt x="148421" y="78093"/>
                    </a:cubicBezTo>
                    <a:cubicBezTo>
                      <a:pt x="148421" y="78126"/>
                      <a:pt x="148421" y="78158"/>
                      <a:pt x="148421" y="78158"/>
                    </a:cubicBezTo>
                    <a:cubicBezTo>
                      <a:pt x="148323" y="83084"/>
                      <a:pt x="144278" y="87031"/>
                      <a:pt x="139352" y="87031"/>
                    </a:cubicBezTo>
                    <a:cubicBezTo>
                      <a:pt x="134362" y="87031"/>
                      <a:pt x="130317" y="82953"/>
                      <a:pt x="130317" y="77962"/>
                    </a:cubicBezTo>
                    <a:cubicBezTo>
                      <a:pt x="130317" y="72972"/>
                      <a:pt x="134362" y="68894"/>
                      <a:pt x="139352" y="68894"/>
                    </a:cubicBezTo>
                    <a:close/>
                    <a:moveTo>
                      <a:pt x="63805" y="38623"/>
                    </a:moveTo>
                    <a:lnTo>
                      <a:pt x="66578" y="44984"/>
                    </a:lnTo>
                    <a:cubicBezTo>
                      <a:pt x="67230" y="46517"/>
                      <a:pt x="67556" y="48115"/>
                      <a:pt x="67556" y="49779"/>
                    </a:cubicBezTo>
                    <a:lnTo>
                      <a:pt x="67556" y="93392"/>
                    </a:lnTo>
                    <a:cubicBezTo>
                      <a:pt x="67328" y="93359"/>
                      <a:pt x="67132" y="93359"/>
                      <a:pt x="66904" y="93359"/>
                    </a:cubicBezTo>
                    <a:cubicBezTo>
                      <a:pt x="65664" y="93359"/>
                      <a:pt x="64425" y="93522"/>
                      <a:pt x="63250" y="93816"/>
                    </a:cubicBezTo>
                    <a:lnTo>
                      <a:pt x="56302" y="62207"/>
                    </a:lnTo>
                    <a:cubicBezTo>
                      <a:pt x="55585" y="59076"/>
                      <a:pt x="55943" y="55716"/>
                      <a:pt x="57314" y="52780"/>
                    </a:cubicBezTo>
                    <a:lnTo>
                      <a:pt x="63805" y="38623"/>
                    </a:lnTo>
                    <a:close/>
                    <a:moveTo>
                      <a:pt x="153966" y="82138"/>
                    </a:moveTo>
                    <a:lnTo>
                      <a:pt x="184792" y="91924"/>
                    </a:lnTo>
                    <a:cubicBezTo>
                      <a:pt x="187891" y="92902"/>
                      <a:pt x="190598" y="94860"/>
                      <a:pt x="192458" y="97502"/>
                    </a:cubicBezTo>
                    <a:lnTo>
                      <a:pt x="201461" y="110224"/>
                    </a:lnTo>
                    <a:lnTo>
                      <a:pt x="194578" y="109441"/>
                    </a:lnTo>
                    <a:cubicBezTo>
                      <a:pt x="192947" y="109245"/>
                      <a:pt x="191381" y="108723"/>
                      <a:pt x="189946" y="107908"/>
                    </a:cubicBezTo>
                    <a:lnTo>
                      <a:pt x="152172" y="86085"/>
                    </a:lnTo>
                    <a:cubicBezTo>
                      <a:pt x="152955" y="84878"/>
                      <a:pt x="153542" y="83573"/>
                      <a:pt x="153966" y="82138"/>
                    </a:cubicBezTo>
                    <a:close/>
                    <a:moveTo>
                      <a:pt x="66904" y="99492"/>
                    </a:moveTo>
                    <a:cubicBezTo>
                      <a:pt x="71927" y="99492"/>
                      <a:pt x="75972" y="103536"/>
                      <a:pt x="75972" y="108527"/>
                    </a:cubicBezTo>
                    <a:cubicBezTo>
                      <a:pt x="75972" y="113551"/>
                      <a:pt x="71927" y="117596"/>
                      <a:pt x="66904" y="117596"/>
                    </a:cubicBezTo>
                    <a:cubicBezTo>
                      <a:pt x="61913" y="117596"/>
                      <a:pt x="57868" y="113551"/>
                      <a:pt x="57868" y="108527"/>
                    </a:cubicBezTo>
                    <a:cubicBezTo>
                      <a:pt x="57868" y="103536"/>
                      <a:pt x="61913" y="99492"/>
                      <a:pt x="66904" y="99492"/>
                    </a:cubicBezTo>
                    <a:close/>
                    <a:moveTo>
                      <a:pt x="127348" y="97795"/>
                    </a:moveTo>
                    <a:lnTo>
                      <a:pt x="125946" y="125881"/>
                    </a:lnTo>
                    <a:lnTo>
                      <a:pt x="125000" y="124544"/>
                    </a:lnTo>
                    <a:cubicBezTo>
                      <a:pt x="122358" y="120825"/>
                      <a:pt x="118541" y="118052"/>
                      <a:pt x="114203" y="116650"/>
                    </a:cubicBezTo>
                    <a:lnTo>
                      <a:pt x="108625" y="114888"/>
                    </a:lnTo>
                    <a:cubicBezTo>
                      <a:pt x="108657" y="114888"/>
                      <a:pt x="108657" y="114856"/>
                      <a:pt x="108690" y="114823"/>
                    </a:cubicBezTo>
                    <a:lnTo>
                      <a:pt x="127348" y="97795"/>
                    </a:lnTo>
                    <a:close/>
                    <a:moveTo>
                      <a:pt x="81517" y="112735"/>
                    </a:moveTo>
                    <a:lnTo>
                      <a:pt x="112343" y="122489"/>
                    </a:lnTo>
                    <a:cubicBezTo>
                      <a:pt x="115410" y="123467"/>
                      <a:pt x="118150" y="125457"/>
                      <a:pt x="120009" y="128099"/>
                    </a:cubicBezTo>
                    <a:lnTo>
                      <a:pt x="126076" y="136678"/>
                    </a:lnTo>
                    <a:lnTo>
                      <a:pt x="126109" y="136678"/>
                    </a:lnTo>
                    <a:lnTo>
                      <a:pt x="129012" y="140788"/>
                    </a:lnTo>
                    <a:lnTo>
                      <a:pt x="122129" y="140005"/>
                    </a:lnTo>
                    <a:cubicBezTo>
                      <a:pt x="120498" y="139810"/>
                      <a:pt x="118932" y="139320"/>
                      <a:pt x="117497" y="138472"/>
                    </a:cubicBezTo>
                    <a:lnTo>
                      <a:pt x="79723" y="116682"/>
                    </a:lnTo>
                    <a:cubicBezTo>
                      <a:pt x="80506" y="115475"/>
                      <a:pt x="81093" y="114138"/>
                      <a:pt x="81517" y="112735"/>
                    </a:cubicBezTo>
                    <a:close/>
                    <a:moveTo>
                      <a:pt x="53464" y="115573"/>
                    </a:moveTo>
                    <a:cubicBezTo>
                      <a:pt x="53921" y="116454"/>
                      <a:pt x="54476" y="117269"/>
                      <a:pt x="55095" y="118020"/>
                    </a:cubicBezTo>
                    <a:lnTo>
                      <a:pt x="54998" y="119977"/>
                    </a:lnTo>
                    <a:lnTo>
                      <a:pt x="32131" y="140919"/>
                    </a:lnTo>
                    <a:cubicBezTo>
                      <a:pt x="29750" y="143072"/>
                      <a:pt x="26651" y="144442"/>
                      <a:pt x="23454" y="144735"/>
                    </a:cubicBezTo>
                    <a:lnTo>
                      <a:pt x="7927" y="146171"/>
                    </a:lnTo>
                    <a:lnTo>
                      <a:pt x="7927" y="146171"/>
                    </a:lnTo>
                    <a:lnTo>
                      <a:pt x="12070" y="140625"/>
                    </a:lnTo>
                    <a:cubicBezTo>
                      <a:pt x="13048" y="139288"/>
                      <a:pt x="14288" y="138211"/>
                      <a:pt x="15723" y="137363"/>
                    </a:cubicBezTo>
                    <a:lnTo>
                      <a:pt x="53464" y="115573"/>
                    </a:lnTo>
                    <a:close/>
                    <a:moveTo>
                      <a:pt x="78419" y="122978"/>
                    </a:moveTo>
                    <a:lnTo>
                      <a:pt x="114431" y="143757"/>
                    </a:lnTo>
                    <a:cubicBezTo>
                      <a:pt x="116584" y="145029"/>
                      <a:pt x="118932" y="145812"/>
                      <a:pt x="121412" y="146073"/>
                    </a:cubicBezTo>
                    <a:lnTo>
                      <a:pt x="124902" y="146497"/>
                    </a:lnTo>
                    <a:lnTo>
                      <a:pt x="122097" y="202668"/>
                    </a:lnTo>
                    <a:lnTo>
                      <a:pt x="82398" y="202668"/>
                    </a:lnTo>
                    <a:lnTo>
                      <a:pt x="78419" y="122978"/>
                    </a:lnTo>
                    <a:close/>
                    <a:moveTo>
                      <a:pt x="133742" y="92054"/>
                    </a:moveTo>
                    <a:cubicBezTo>
                      <a:pt x="135471" y="92739"/>
                      <a:pt x="137395" y="93131"/>
                      <a:pt x="139352" y="93131"/>
                    </a:cubicBezTo>
                    <a:cubicBezTo>
                      <a:pt x="141147" y="93131"/>
                      <a:pt x="142843" y="92837"/>
                      <a:pt x="144441" y="92250"/>
                    </a:cubicBezTo>
                    <a:lnTo>
                      <a:pt x="149954" y="202668"/>
                    </a:lnTo>
                    <a:lnTo>
                      <a:pt x="128229" y="202668"/>
                    </a:lnTo>
                    <a:lnTo>
                      <a:pt x="131002" y="147182"/>
                    </a:lnTo>
                    <a:cubicBezTo>
                      <a:pt x="131253" y="147220"/>
                      <a:pt x="131505" y="147239"/>
                      <a:pt x="131756" y="147239"/>
                    </a:cubicBezTo>
                    <a:cubicBezTo>
                      <a:pt x="133429" y="147239"/>
                      <a:pt x="135048" y="146402"/>
                      <a:pt x="135927" y="144898"/>
                    </a:cubicBezTo>
                    <a:cubicBezTo>
                      <a:pt x="136906" y="143267"/>
                      <a:pt x="136808" y="141245"/>
                      <a:pt x="135732" y="139712"/>
                    </a:cubicBezTo>
                    <a:lnTo>
                      <a:pt x="131654" y="133971"/>
                    </a:lnTo>
                    <a:lnTo>
                      <a:pt x="133742" y="92054"/>
                    </a:lnTo>
                    <a:close/>
                    <a:moveTo>
                      <a:pt x="136272" y="0"/>
                    </a:moveTo>
                    <a:cubicBezTo>
                      <a:pt x="134442" y="0"/>
                      <a:pt x="132719" y="1102"/>
                      <a:pt x="131948" y="2774"/>
                    </a:cubicBezTo>
                    <a:lnTo>
                      <a:pt x="124184" y="19638"/>
                    </a:lnTo>
                    <a:cubicBezTo>
                      <a:pt x="122292" y="23781"/>
                      <a:pt x="121770" y="28511"/>
                      <a:pt x="122749" y="32947"/>
                    </a:cubicBezTo>
                    <a:lnTo>
                      <a:pt x="130056" y="65991"/>
                    </a:lnTo>
                    <a:cubicBezTo>
                      <a:pt x="126500" y="68764"/>
                      <a:pt x="124184" y="73102"/>
                      <a:pt x="124184" y="77962"/>
                    </a:cubicBezTo>
                    <a:cubicBezTo>
                      <a:pt x="124184" y="78289"/>
                      <a:pt x="124217" y="78582"/>
                      <a:pt x="124217" y="78908"/>
                    </a:cubicBezTo>
                    <a:lnTo>
                      <a:pt x="89248" y="99100"/>
                    </a:lnTo>
                    <a:cubicBezTo>
                      <a:pt x="87813" y="99948"/>
                      <a:pt x="87291" y="101808"/>
                      <a:pt x="88139" y="103275"/>
                    </a:cubicBezTo>
                    <a:cubicBezTo>
                      <a:pt x="88694" y="104254"/>
                      <a:pt x="89738" y="104809"/>
                      <a:pt x="90782" y="104809"/>
                    </a:cubicBezTo>
                    <a:cubicBezTo>
                      <a:pt x="91303" y="104809"/>
                      <a:pt x="91825" y="104678"/>
                      <a:pt x="92315" y="104385"/>
                    </a:cubicBezTo>
                    <a:lnTo>
                      <a:pt x="125913" y="84976"/>
                    </a:lnTo>
                    <a:cubicBezTo>
                      <a:pt x="126468" y="85987"/>
                      <a:pt x="127087" y="86933"/>
                      <a:pt x="127838" y="87814"/>
                    </a:cubicBezTo>
                    <a:lnTo>
                      <a:pt x="127772" y="89118"/>
                    </a:lnTo>
                    <a:lnTo>
                      <a:pt x="104580" y="110321"/>
                    </a:lnTo>
                    <a:cubicBezTo>
                      <a:pt x="103568" y="111235"/>
                      <a:pt x="102492" y="111985"/>
                      <a:pt x="101318" y="112572"/>
                    </a:cubicBezTo>
                    <a:lnTo>
                      <a:pt x="81942" y="106472"/>
                    </a:lnTo>
                    <a:cubicBezTo>
                      <a:pt x="81257" y="101416"/>
                      <a:pt x="78060" y="97143"/>
                      <a:pt x="73689" y="94957"/>
                    </a:cubicBezTo>
                    <a:lnTo>
                      <a:pt x="73689" y="49779"/>
                    </a:lnTo>
                    <a:cubicBezTo>
                      <a:pt x="73689" y="47300"/>
                      <a:pt x="73167" y="44853"/>
                      <a:pt x="72188" y="42570"/>
                    </a:cubicBezTo>
                    <a:lnTo>
                      <a:pt x="68241" y="33469"/>
                    </a:lnTo>
                    <a:cubicBezTo>
                      <a:pt x="67491" y="31740"/>
                      <a:pt x="65795" y="30598"/>
                      <a:pt x="63903" y="30598"/>
                    </a:cubicBezTo>
                    <a:cubicBezTo>
                      <a:pt x="63875" y="30598"/>
                      <a:pt x="63847" y="30598"/>
                      <a:pt x="63819" y="30598"/>
                    </a:cubicBezTo>
                    <a:cubicBezTo>
                      <a:pt x="61960" y="30598"/>
                      <a:pt x="60270" y="31668"/>
                      <a:pt x="59499" y="33371"/>
                    </a:cubicBezTo>
                    <a:lnTo>
                      <a:pt x="51736" y="50236"/>
                    </a:lnTo>
                    <a:cubicBezTo>
                      <a:pt x="49844" y="54378"/>
                      <a:pt x="49322" y="59076"/>
                      <a:pt x="50300" y="63544"/>
                    </a:cubicBezTo>
                    <a:lnTo>
                      <a:pt x="57607" y="96556"/>
                    </a:lnTo>
                    <a:cubicBezTo>
                      <a:pt x="54052" y="99361"/>
                      <a:pt x="51736" y="103667"/>
                      <a:pt x="51736" y="108527"/>
                    </a:cubicBezTo>
                    <a:cubicBezTo>
                      <a:pt x="51736" y="108853"/>
                      <a:pt x="51736" y="109180"/>
                      <a:pt x="51768" y="109473"/>
                    </a:cubicBezTo>
                    <a:lnTo>
                      <a:pt x="12657" y="132079"/>
                    </a:lnTo>
                    <a:cubicBezTo>
                      <a:pt x="10504" y="133318"/>
                      <a:pt x="8645" y="134982"/>
                      <a:pt x="7144" y="136972"/>
                    </a:cubicBezTo>
                    <a:lnTo>
                      <a:pt x="1240" y="144931"/>
                    </a:lnTo>
                    <a:cubicBezTo>
                      <a:pt x="131" y="146464"/>
                      <a:pt x="0" y="148487"/>
                      <a:pt x="914" y="150118"/>
                    </a:cubicBezTo>
                    <a:cubicBezTo>
                      <a:pt x="1748" y="151636"/>
                      <a:pt x="3342" y="152557"/>
                      <a:pt x="5029" y="152557"/>
                    </a:cubicBezTo>
                    <a:cubicBezTo>
                      <a:pt x="5189" y="152557"/>
                      <a:pt x="5351" y="152549"/>
                      <a:pt x="5513" y="152531"/>
                    </a:cubicBezTo>
                    <a:lnTo>
                      <a:pt x="24009" y="150835"/>
                    </a:lnTo>
                    <a:cubicBezTo>
                      <a:pt x="28543" y="150411"/>
                      <a:pt x="32881" y="148487"/>
                      <a:pt x="36241" y="145420"/>
                    </a:cubicBezTo>
                    <a:lnTo>
                      <a:pt x="54573" y="128654"/>
                    </a:lnTo>
                    <a:lnTo>
                      <a:pt x="52616" y="167504"/>
                    </a:lnTo>
                    <a:cubicBezTo>
                      <a:pt x="52551" y="169200"/>
                      <a:pt x="53856" y="170636"/>
                      <a:pt x="55519" y="170701"/>
                    </a:cubicBezTo>
                    <a:cubicBezTo>
                      <a:pt x="55579" y="170704"/>
                      <a:pt x="55639" y="170706"/>
                      <a:pt x="55698" y="170706"/>
                    </a:cubicBezTo>
                    <a:cubicBezTo>
                      <a:pt x="57315" y="170706"/>
                      <a:pt x="58654" y="169434"/>
                      <a:pt x="58749" y="167798"/>
                    </a:cubicBezTo>
                    <a:lnTo>
                      <a:pt x="60967" y="122815"/>
                    </a:lnTo>
                    <a:lnTo>
                      <a:pt x="61195" y="122586"/>
                    </a:lnTo>
                    <a:cubicBezTo>
                      <a:pt x="62957" y="123304"/>
                      <a:pt x="64881" y="123728"/>
                      <a:pt x="66904" y="123728"/>
                    </a:cubicBezTo>
                    <a:cubicBezTo>
                      <a:pt x="68796" y="123728"/>
                      <a:pt x="70622" y="123369"/>
                      <a:pt x="72286" y="122717"/>
                    </a:cubicBezTo>
                    <a:lnTo>
                      <a:pt x="76266" y="202668"/>
                    </a:lnTo>
                    <a:lnTo>
                      <a:pt x="56987" y="202668"/>
                    </a:lnTo>
                    <a:lnTo>
                      <a:pt x="58129" y="179867"/>
                    </a:lnTo>
                    <a:cubicBezTo>
                      <a:pt x="58227" y="178171"/>
                      <a:pt x="56922" y="176735"/>
                      <a:pt x="55226" y="176670"/>
                    </a:cubicBezTo>
                    <a:cubicBezTo>
                      <a:pt x="55167" y="176667"/>
                      <a:pt x="55109" y="176665"/>
                      <a:pt x="55050" y="176665"/>
                    </a:cubicBezTo>
                    <a:cubicBezTo>
                      <a:pt x="53462" y="176665"/>
                      <a:pt x="52124" y="177936"/>
                      <a:pt x="52029" y="179541"/>
                    </a:cubicBezTo>
                    <a:lnTo>
                      <a:pt x="50887" y="202668"/>
                    </a:lnTo>
                    <a:lnTo>
                      <a:pt x="26325" y="202668"/>
                    </a:lnTo>
                    <a:cubicBezTo>
                      <a:pt x="24628" y="202668"/>
                      <a:pt x="23258" y="204006"/>
                      <a:pt x="23258" y="205702"/>
                    </a:cubicBezTo>
                    <a:cubicBezTo>
                      <a:pt x="23258" y="207398"/>
                      <a:pt x="24628" y="208768"/>
                      <a:pt x="26325" y="208768"/>
                    </a:cubicBezTo>
                    <a:lnTo>
                      <a:pt x="183030" y="208768"/>
                    </a:lnTo>
                    <a:cubicBezTo>
                      <a:pt x="184727" y="208768"/>
                      <a:pt x="186097" y="207398"/>
                      <a:pt x="186097" y="205702"/>
                    </a:cubicBezTo>
                    <a:cubicBezTo>
                      <a:pt x="186097" y="204006"/>
                      <a:pt x="184727" y="202668"/>
                      <a:pt x="183030" y="202668"/>
                    </a:cubicBezTo>
                    <a:lnTo>
                      <a:pt x="156054" y="202668"/>
                    </a:lnTo>
                    <a:lnTo>
                      <a:pt x="150574" y="92217"/>
                    </a:lnTo>
                    <a:lnTo>
                      <a:pt x="150574" y="92217"/>
                    </a:lnTo>
                    <a:lnTo>
                      <a:pt x="186880" y="113192"/>
                    </a:lnTo>
                    <a:cubicBezTo>
                      <a:pt x="189033" y="114431"/>
                      <a:pt x="191414" y="115214"/>
                      <a:pt x="193893" y="115508"/>
                    </a:cubicBezTo>
                    <a:lnTo>
                      <a:pt x="203711" y="116650"/>
                    </a:lnTo>
                    <a:cubicBezTo>
                      <a:pt x="203883" y="116668"/>
                      <a:pt x="204054" y="116677"/>
                      <a:pt x="204225" y="116677"/>
                    </a:cubicBezTo>
                    <a:cubicBezTo>
                      <a:pt x="205906" y="116677"/>
                      <a:pt x="207517" y="115814"/>
                      <a:pt x="208376" y="114334"/>
                    </a:cubicBezTo>
                    <a:cubicBezTo>
                      <a:pt x="209355" y="112703"/>
                      <a:pt x="209257" y="110680"/>
                      <a:pt x="208180" y="109114"/>
                    </a:cubicBezTo>
                    <a:lnTo>
                      <a:pt x="197448" y="93979"/>
                    </a:lnTo>
                    <a:cubicBezTo>
                      <a:pt x="194839" y="90260"/>
                      <a:pt x="190990" y="87455"/>
                      <a:pt x="186651" y="86085"/>
                    </a:cubicBezTo>
                    <a:lnTo>
                      <a:pt x="154390" y="75875"/>
                    </a:lnTo>
                    <a:cubicBezTo>
                      <a:pt x="153705" y="70819"/>
                      <a:pt x="150508" y="66578"/>
                      <a:pt x="146137" y="64360"/>
                    </a:cubicBezTo>
                    <a:lnTo>
                      <a:pt x="146137" y="19181"/>
                    </a:lnTo>
                    <a:cubicBezTo>
                      <a:pt x="146137" y="16702"/>
                      <a:pt x="145615" y="14256"/>
                      <a:pt x="144637" y="11972"/>
                    </a:cubicBezTo>
                    <a:lnTo>
                      <a:pt x="140690" y="2872"/>
                    </a:lnTo>
                    <a:cubicBezTo>
                      <a:pt x="139940" y="1143"/>
                      <a:pt x="138243" y="34"/>
                      <a:pt x="136351" y="1"/>
                    </a:cubicBezTo>
                    <a:cubicBezTo>
                      <a:pt x="136325" y="1"/>
                      <a:pt x="136298" y="0"/>
                      <a:pt x="136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6" name="Google Shape;716;p39"/>
          <p:cNvGrpSpPr/>
          <p:nvPr/>
        </p:nvGrpSpPr>
        <p:grpSpPr>
          <a:xfrm>
            <a:off x="2233259" y="3427522"/>
            <a:ext cx="1324946" cy="1227126"/>
            <a:chOff x="580138" y="1506738"/>
            <a:chExt cx="2787600" cy="2614800"/>
          </a:xfrm>
        </p:grpSpPr>
        <p:sp>
          <p:nvSpPr>
            <p:cNvPr id="717" name="Google Shape;717;p39"/>
            <p:cNvSpPr/>
            <p:nvPr/>
          </p:nvSpPr>
          <p:spPr>
            <a:xfrm>
              <a:off x="580138" y="1506738"/>
              <a:ext cx="2787600" cy="2614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8" name="Google Shape;718;p39"/>
            <p:cNvGrpSpPr/>
            <p:nvPr/>
          </p:nvGrpSpPr>
          <p:grpSpPr>
            <a:xfrm>
              <a:off x="933215" y="1773416"/>
              <a:ext cx="2081417" cy="2081417"/>
              <a:chOff x="1190625" y="238125"/>
              <a:chExt cx="5219200" cy="5219200"/>
            </a:xfrm>
          </p:grpSpPr>
          <p:sp>
            <p:nvSpPr>
              <p:cNvPr id="719" name="Google Shape;719;p39"/>
              <p:cNvSpPr/>
              <p:nvPr/>
            </p:nvSpPr>
            <p:spPr>
              <a:xfrm>
                <a:off x="1190625" y="478675"/>
                <a:ext cx="5219200" cy="1038975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41559" extrusionOk="0">
                    <a:moveTo>
                      <a:pt x="2446" y="1"/>
                    </a:moveTo>
                    <a:cubicBezTo>
                      <a:pt x="1109" y="1"/>
                      <a:pt x="0" y="1110"/>
                      <a:pt x="0" y="2447"/>
                    </a:cubicBezTo>
                    <a:lnTo>
                      <a:pt x="0" y="39112"/>
                    </a:lnTo>
                    <a:cubicBezTo>
                      <a:pt x="0" y="40449"/>
                      <a:pt x="1109" y="41559"/>
                      <a:pt x="2446" y="41559"/>
                    </a:cubicBezTo>
                    <a:lnTo>
                      <a:pt x="15429" y="41559"/>
                    </a:lnTo>
                    <a:lnTo>
                      <a:pt x="45081" y="35426"/>
                    </a:lnTo>
                    <a:lnTo>
                      <a:pt x="74732" y="41559"/>
                    </a:lnTo>
                    <a:lnTo>
                      <a:pt x="104384" y="35426"/>
                    </a:lnTo>
                    <a:lnTo>
                      <a:pt x="134035" y="41559"/>
                    </a:lnTo>
                    <a:lnTo>
                      <a:pt x="163915" y="35426"/>
                    </a:lnTo>
                    <a:lnTo>
                      <a:pt x="193338" y="41559"/>
                    </a:lnTo>
                    <a:lnTo>
                      <a:pt x="206321" y="41559"/>
                    </a:lnTo>
                    <a:cubicBezTo>
                      <a:pt x="207658" y="41559"/>
                      <a:pt x="208767" y="40449"/>
                      <a:pt x="208767" y="39112"/>
                    </a:cubicBezTo>
                    <a:lnTo>
                      <a:pt x="208767" y="2447"/>
                    </a:lnTo>
                    <a:cubicBezTo>
                      <a:pt x="208767" y="1110"/>
                      <a:pt x="207658" y="1"/>
                      <a:pt x="2063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39"/>
              <p:cNvSpPr/>
              <p:nvPr/>
            </p:nvSpPr>
            <p:spPr>
              <a:xfrm>
                <a:off x="1576350" y="784500"/>
                <a:ext cx="1482600" cy="733150"/>
              </a:xfrm>
              <a:custGeom>
                <a:avLst/>
                <a:gdLst/>
                <a:ahLst/>
                <a:cxnLst/>
                <a:rect l="l" t="t" r="r" b="b"/>
                <a:pathLst>
                  <a:path w="59304" h="29326" extrusionOk="0">
                    <a:moveTo>
                      <a:pt x="29652" y="0"/>
                    </a:moveTo>
                    <a:cubicBezTo>
                      <a:pt x="13276" y="0"/>
                      <a:pt x="0" y="13146"/>
                      <a:pt x="0" y="29326"/>
                    </a:cubicBezTo>
                    <a:lnTo>
                      <a:pt x="59303" y="29326"/>
                    </a:lnTo>
                    <a:cubicBezTo>
                      <a:pt x="59303" y="13146"/>
                      <a:pt x="46027" y="0"/>
                      <a:pt x="296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39"/>
              <p:cNvSpPr/>
              <p:nvPr/>
            </p:nvSpPr>
            <p:spPr>
              <a:xfrm>
                <a:off x="3058925" y="784500"/>
                <a:ext cx="1482600" cy="733150"/>
              </a:xfrm>
              <a:custGeom>
                <a:avLst/>
                <a:gdLst/>
                <a:ahLst/>
                <a:cxnLst/>
                <a:rect l="l" t="t" r="r" b="b"/>
                <a:pathLst>
                  <a:path w="59304" h="29326" extrusionOk="0">
                    <a:moveTo>
                      <a:pt x="29652" y="0"/>
                    </a:moveTo>
                    <a:cubicBezTo>
                      <a:pt x="13276" y="0"/>
                      <a:pt x="0" y="13146"/>
                      <a:pt x="0" y="29326"/>
                    </a:cubicBezTo>
                    <a:lnTo>
                      <a:pt x="59303" y="29326"/>
                    </a:lnTo>
                    <a:cubicBezTo>
                      <a:pt x="59303" y="13146"/>
                      <a:pt x="46027" y="0"/>
                      <a:pt x="296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39"/>
              <p:cNvSpPr/>
              <p:nvPr/>
            </p:nvSpPr>
            <p:spPr>
              <a:xfrm>
                <a:off x="4541500" y="784500"/>
                <a:ext cx="1482575" cy="733150"/>
              </a:xfrm>
              <a:custGeom>
                <a:avLst/>
                <a:gdLst/>
                <a:ahLst/>
                <a:cxnLst/>
                <a:rect l="l" t="t" r="r" b="b"/>
                <a:pathLst>
                  <a:path w="59303" h="29326" extrusionOk="0">
                    <a:moveTo>
                      <a:pt x="29651" y="0"/>
                    </a:moveTo>
                    <a:cubicBezTo>
                      <a:pt x="13276" y="0"/>
                      <a:pt x="0" y="13146"/>
                      <a:pt x="0" y="29326"/>
                    </a:cubicBezTo>
                    <a:lnTo>
                      <a:pt x="59303" y="29326"/>
                    </a:lnTo>
                    <a:cubicBezTo>
                      <a:pt x="59303" y="13146"/>
                      <a:pt x="46027" y="0"/>
                      <a:pt x="296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39"/>
              <p:cNvSpPr/>
              <p:nvPr/>
            </p:nvSpPr>
            <p:spPr>
              <a:xfrm>
                <a:off x="4736400" y="1305600"/>
                <a:ext cx="1103375" cy="3375375"/>
              </a:xfrm>
              <a:custGeom>
                <a:avLst/>
                <a:gdLst/>
                <a:ahLst/>
                <a:cxnLst/>
                <a:rect l="l" t="t" r="r" b="b"/>
                <a:pathLst>
                  <a:path w="44135" h="135015" extrusionOk="0">
                    <a:moveTo>
                      <a:pt x="10797" y="0"/>
                    </a:moveTo>
                    <a:cubicBezTo>
                      <a:pt x="8612" y="0"/>
                      <a:pt x="6818" y="1697"/>
                      <a:pt x="6720" y="3850"/>
                    </a:cubicBezTo>
                    <a:lnTo>
                      <a:pt x="816" y="112865"/>
                    </a:lnTo>
                    <a:lnTo>
                      <a:pt x="0" y="127675"/>
                    </a:lnTo>
                    <a:lnTo>
                      <a:pt x="23878" y="135014"/>
                    </a:lnTo>
                    <a:lnTo>
                      <a:pt x="44135" y="133024"/>
                    </a:lnTo>
                    <a:lnTo>
                      <a:pt x="42895" y="112865"/>
                    </a:lnTo>
                    <a:lnTo>
                      <a:pt x="36991" y="3850"/>
                    </a:lnTo>
                    <a:cubicBezTo>
                      <a:pt x="36861" y="1697"/>
                      <a:pt x="35099" y="0"/>
                      <a:pt x="329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39"/>
              <p:cNvSpPr/>
              <p:nvPr/>
            </p:nvSpPr>
            <p:spPr>
              <a:xfrm>
                <a:off x="1762275" y="1305600"/>
                <a:ext cx="1110725" cy="3375375"/>
              </a:xfrm>
              <a:custGeom>
                <a:avLst/>
                <a:gdLst/>
                <a:ahLst/>
                <a:cxnLst/>
                <a:rect l="l" t="t" r="r" b="b"/>
                <a:pathLst>
                  <a:path w="44429" h="135015" extrusionOk="0">
                    <a:moveTo>
                      <a:pt x="11157" y="0"/>
                    </a:moveTo>
                    <a:cubicBezTo>
                      <a:pt x="9004" y="0"/>
                      <a:pt x="7210" y="1697"/>
                      <a:pt x="7079" y="3850"/>
                    </a:cubicBezTo>
                    <a:lnTo>
                      <a:pt x="1175" y="112865"/>
                    </a:lnTo>
                    <a:lnTo>
                      <a:pt x="1" y="134688"/>
                    </a:lnTo>
                    <a:lnTo>
                      <a:pt x="24237" y="135014"/>
                    </a:lnTo>
                    <a:lnTo>
                      <a:pt x="44429" y="125620"/>
                    </a:lnTo>
                    <a:lnTo>
                      <a:pt x="43254" y="112865"/>
                    </a:lnTo>
                    <a:lnTo>
                      <a:pt x="37350" y="3850"/>
                    </a:lnTo>
                    <a:cubicBezTo>
                      <a:pt x="37252" y="1697"/>
                      <a:pt x="35458" y="0"/>
                      <a:pt x="332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39"/>
              <p:cNvSpPr/>
              <p:nvPr/>
            </p:nvSpPr>
            <p:spPr>
              <a:xfrm>
                <a:off x="3240775" y="1305600"/>
                <a:ext cx="1122150" cy="3447950"/>
              </a:xfrm>
              <a:custGeom>
                <a:avLst/>
                <a:gdLst/>
                <a:ahLst/>
                <a:cxnLst/>
                <a:rect l="l" t="t" r="r" b="b"/>
                <a:pathLst>
                  <a:path w="44886" h="137918" extrusionOk="0">
                    <a:moveTo>
                      <a:pt x="11319" y="0"/>
                    </a:moveTo>
                    <a:cubicBezTo>
                      <a:pt x="9134" y="0"/>
                      <a:pt x="7372" y="1697"/>
                      <a:pt x="7242" y="3850"/>
                    </a:cubicBezTo>
                    <a:lnTo>
                      <a:pt x="1338" y="112865"/>
                    </a:lnTo>
                    <a:lnTo>
                      <a:pt x="0" y="137917"/>
                    </a:lnTo>
                    <a:lnTo>
                      <a:pt x="44885" y="136286"/>
                    </a:lnTo>
                    <a:lnTo>
                      <a:pt x="43417" y="112865"/>
                    </a:lnTo>
                    <a:lnTo>
                      <a:pt x="37513" y="3850"/>
                    </a:lnTo>
                    <a:cubicBezTo>
                      <a:pt x="37383" y="1697"/>
                      <a:pt x="35621" y="0"/>
                      <a:pt x="334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39"/>
              <p:cNvSpPr/>
              <p:nvPr/>
            </p:nvSpPr>
            <p:spPr>
              <a:xfrm>
                <a:off x="1190625" y="4442825"/>
                <a:ext cx="5219200" cy="937825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37513" extrusionOk="0">
                    <a:moveTo>
                      <a:pt x="2446" y="0"/>
                    </a:moveTo>
                    <a:cubicBezTo>
                      <a:pt x="1109" y="0"/>
                      <a:pt x="0" y="1109"/>
                      <a:pt x="0" y="2447"/>
                    </a:cubicBezTo>
                    <a:lnTo>
                      <a:pt x="0" y="26911"/>
                    </a:lnTo>
                    <a:cubicBezTo>
                      <a:pt x="0" y="28281"/>
                      <a:pt x="1109" y="29358"/>
                      <a:pt x="2446" y="29358"/>
                    </a:cubicBezTo>
                    <a:lnTo>
                      <a:pt x="3066" y="29358"/>
                    </a:lnTo>
                    <a:cubicBezTo>
                      <a:pt x="19931" y="29358"/>
                      <a:pt x="19931" y="37513"/>
                      <a:pt x="36828" y="37513"/>
                    </a:cubicBezTo>
                    <a:cubicBezTo>
                      <a:pt x="53725" y="37513"/>
                      <a:pt x="53725" y="29358"/>
                      <a:pt x="70622" y="29358"/>
                    </a:cubicBezTo>
                    <a:cubicBezTo>
                      <a:pt x="87486" y="29358"/>
                      <a:pt x="87486" y="37513"/>
                      <a:pt x="104384" y="37513"/>
                    </a:cubicBezTo>
                    <a:cubicBezTo>
                      <a:pt x="121281" y="37513"/>
                      <a:pt x="121281" y="29358"/>
                      <a:pt x="138145" y="29358"/>
                    </a:cubicBezTo>
                    <a:cubicBezTo>
                      <a:pt x="155042" y="29358"/>
                      <a:pt x="155042" y="37513"/>
                      <a:pt x="171939" y="37513"/>
                    </a:cubicBezTo>
                    <a:cubicBezTo>
                      <a:pt x="188836" y="37513"/>
                      <a:pt x="188836" y="29358"/>
                      <a:pt x="205701" y="29358"/>
                    </a:cubicBezTo>
                    <a:lnTo>
                      <a:pt x="206321" y="29358"/>
                    </a:lnTo>
                    <a:cubicBezTo>
                      <a:pt x="207658" y="29358"/>
                      <a:pt x="208767" y="28281"/>
                      <a:pt x="208767" y="26911"/>
                    </a:cubicBezTo>
                    <a:lnTo>
                      <a:pt x="208767" y="2447"/>
                    </a:lnTo>
                    <a:cubicBezTo>
                      <a:pt x="208767" y="1109"/>
                      <a:pt x="207658" y="0"/>
                      <a:pt x="206321" y="0"/>
                    </a:cubicBezTo>
                    <a:lnTo>
                      <a:pt x="205701" y="0"/>
                    </a:lnTo>
                    <a:cubicBezTo>
                      <a:pt x="188836" y="0"/>
                      <a:pt x="188836" y="8155"/>
                      <a:pt x="171939" y="8155"/>
                    </a:cubicBezTo>
                    <a:cubicBezTo>
                      <a:pt x="155042" y="8155"/>
                      <a:pt x="155042" y="0"/>
                      <a:pt x="138145" y="0"/>
                    </a:cubicBezTo>
                    <a:cubicBezTo>
                      <a:pt x="121281" y="0"/>
                      <a:pt x="121281" y="8155"/>
                      <a:pt x="104384" y="8155"/>
                    </a:cubicBezTo>
                    <a:cubicBezTo>
                      <a:pt x="87486" y="8155"/>
                      <a:pt x="87486" y="0"/>
                      <a:pt x="70622" y="0"/>
                    </a:cubicBezTo>
                    <a:cubicBezTo>
                      <a:pt x="53725" y="0"/>
                      <a:pt x="53725" y="8155"/>
                      <a:pt x="36828" y="8155"/>
                    </a:cubicBezTo>
                    <a:cubicBezTo>
                      <a:pt x="19931" y="8155"/>
                      <a:pt x="19931" y="0"/>
                      <a:pt x="30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9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9963" y="0"/>
                    </a:moveTo>
                    <a:cubicBezTo>
                      <a:pt x="18267" y="0"/>
                      <a:pt x="16897" y="1370"/>
                      <a:pt x="16897" y="3066"/>
                    </a:cubicBezTo>
                    <a:lnTo>
                      <a:pt x="16897" y="6589"/>
                    </a:lnTo>
                    <a:lnTo>
                      <a:pt x="3066" y="6589"/>
                    </a:lnTo>
                    <a:cubicBezTo>
                      <a:pt x="1370" y="6589"/>
                      <a:pt x="0" y="7959"/>
                      <a:pt x="0" y="9623"/>
                    </a:cubicBezTo>
                    <a:cubicBezTo>
                      <a:pt x="0" y="11319"/>
                      <a:pt x="1370" y="12689"/>
                      <a:pt x="3066" y="12689"/>
                    </a:cubicBezTo>
                    <a:lnTo>
                      <a:pt x="205701" y="12689"/>
                    </a:lnTo>
                    <a:cubicBezTo>
                      <a:pt x="207397" y="12689"/>
                      <a:pt x="208767" y="11319"/>
                      <a:pt x="208767" y="9623"/>
                    </a:cubicBezTo>
                    <a:cubicBezTo>
                      <a:pt x="208767" y="7959"/>
                      <a:pt x="207397" y="6589"/>
                      <a:pt x="205701" y="6589"/>
                    </a:cubicBezTo>
                    <a:lnTo>
                      <a:pt x="191870" y="6589"/>
                    </a:lnTo>
                    <a:lnTo>
                      <a:pt x="191870" y="3066"/>
                    </a:lnTo>
                    <a:cubicBezTo>
                      <a:pt x="191870" y="1370"/>
                      <a:pt x="190500" y="0"/>
                      <a:pt x="188804" y="0"/>
                    </a:cubicBezTo>
                    <a:cubicBezTo>
                      <a:pt x="187140" y="0"/>
                      <a:pt x="185770" y="1370"/>
                      <a:pt x="185770" y="3066"/>
                    </a:cubicBezTo>
                    <a:lnTo>
                      <a:pt x="185770" y="6589"/>
                    </a:lnTo>
                    <a:lnTo>
                      <a:pt x="158108" y="6589"/>
                    </a:lnTo>
                    <a:lnTo>
                      <a:pt x="158108" y="3066"/>
                    </a:lnTo>
                    <a:cubicBezTo>
                      <a:pt x="158108" y="1370"/>
                      <a:pt x="156738" y="0"/>
                      <a:pt x="155042" y="0"/>
                    </a:cubicBezTo>
                    <a:cubicBezTo>
                      <a:pt x="153346" y="0"/>
                      <a:pt x="151976" y="1370"/>
                      <a:pt x="151976" y="3066"/>
                    </a:cubicBezTo>
                    <a:lnTo>
                      <a:pt x="151976" y="6589"/>
                    </a:lnTo>
                    <a:lnTo>
                      <a:pt x="124314" y="6589"/>
                    </a:lnTo>
                    <a:lnTo>
                      <a:pt x="124314" y="3066"/>
                    </a:lnTo>
                    <a:cubicBezTo>
                      <a:pt x="124314" y="1370"/>
                      <a:pt x="122944" y="0"/>
                      <a:pt x="121281" y="0"/>
                    </a:cubicBezTo>
                    <a:cubicBezTo>
                      <a:pt x="119584" y="0"/>
                      <a:pt x="118214" y="1370"/>
                      <a:pt x="118214" y="3066"/>
                    </a:cubicBezTo>
                    <a:lnTo>
                      <a:pt x="118214" y="6589"/>
                    </a:lnTo>
                    <a:lnTo>
                      <a:pt x="90553" y="6589"/>
                    </a:lnTo>
                    <a:lnTo>
                      <a:pt x="90553" y="3066"/>
                    </a:lnTo>
                    <a:cubicBezTo>
                      <a:pt x="90553" y="1370"/>
                      <a:pt x="89183" y="0"/>
                      <a:pt x="87486" y="0"/>
                    </a:cubicBezTo>
                    <a:cubicBezTo>
                      <a:pt x="85823" y="0"/>
                      <a:pt x="84453" y="1370"/>
                      <a:pt x="84453" y="3066"/>
                    </a:cubicBezTo>
                    <a:lnTo>
                      <a:pt x="84453" y="6589"/>
                    </a:lnTo>
                    <a:lnTo>
                      <a:pt x="56791" y="6589"/>
                    </a:lnTo>
                    <a:lnTo>
                      <a:pt x="56791" y="3066"/>
                    </a:lnTo>
                    <a:cubicBezTo>
                      <a:pt x="56791" y="1370"/>
                      <a:pt x="55421" y="0"/>
                      <a:pt x="53725" y="0"/>
                    </a:cubicBezTo>
                    <a:cubicBezTo>
                      <a:pt x="52029" y="0"/>
                      <a:pt x="50659" y="1370"/>
                      <a:pt x="50659" y="3066"/>
                    </a:cubicBezTo>
                    <a:lnTo>
                      <a:pt x="50659" y="6589"/>
                    </a:lnTo>
                    <a:lnTo>
                      <a:pt x="22997" y="6589"/>
                    </a:lnTo>
                    <a:lnTo>
                      <a:pt x="22997" y="3066"/>
                    </a:lnTo>
                    <a:cubicBezTo>
                      <a:pt x="22997" y="1370"/>
                      <a:pt x="21627" y="0"/>
                      <a:pt x="19963" y="0"/>
                    </a:cubicBezTo>
                    <a:close/>
                    <a:moveTo>
                      <a:pt x="45081" y="24922"/>
                    </a:moveTo>
                    <a:cubicBezTo>
                      <a:pt x="58683" y="24922"/>
                      <a:pt x="69970" y="35066"/>
                      <a:pt x="71503" y="48114"/>
                    </a:cubicBezTo>
                    <a:lnTo>
                      <a:pt x="63380" y="48114"/>
                    </a:lnTo>
                    <a:lnTo>
                      <a:pt x="63283" y="46385"/>
                    </a:lnTo>
                    <a:cubicBezTo>
                      <a:pt x="63054" y="42602"/>
                      <a:pt x="59923" y="39633"/>
                      <a:pt x="56139" y="39633"/>
                    </a:cubicBezTo>
                    <a:lnTo>
                      <a:pt x="34023" y="39633"/>
                    </a:lnTo>
                    <a:cubicBezTo>
                      <a:pt x="30239" y="39633"/>
                      <a:pt x="27107" y="42602"/>
                      <a:pt x="26879" y="46385"/>
                    </a:cubicBezTo>
                    <a:lnTo>
                      <a:pt x="26814" y="48114"/>
                    </a:lnTo>
                    <a:lnTo>
                      <a:pt x="18659" y="48114"/>
                    </a:lnTo>
                    <a:cubicBezTo>
                      <a:pt x="20224" y="35066"/>
                      <a:pt x="31478" y="24922"/>
                      <a:pt x="45081" y="24922"/>
                    </a:cubicBezTo>
                    <a:close/>
                    <a:moveTo>
                      <a:pt x="104384" y="24922"/>
                    </a:moveTo>
                    <a:cubicBezTo>
                      <a:pt x="117986" y="24922"/>
                      <a:pt x="129273" y="35066"/>
                      <a:pt x="130806" y="48114"/>
                    </a:cubicBezTo>
                    <a:lnTo>
                      <a:pt x="122683" y="48114"/>
                    </a:lnTo>
                    <a:lnTo>
                      <a:pt x="122585" y="46385"/>
                    </a:lnTo>
                    <a:cubicBezTo>
                      <a:pt x="122357" y="42602"/>
                      <a:pt x="119226" y="39633"/>
                      <a:pt x="115442" y="39633"/>
                    </a:cubicBezTo>
                    <a:lnTo>
                      <a:pt x="93325" y="39633"/>
                    </a:lnTo>
                    <a:cubicBezTo>
                      <a:pt x="89542" y="39633"/>
                      <a:pt x="86410" y="42602"/>
                      <a:pt x="86182" y="46385"/>
                    </a:cubicBezTo>
                    <a:lnTo>
                      <a:pt x="86084" y="48114"/>
                    </a:lnTo>
                    <a:lnTo>
                      <a:pt x="77961" y="48114"/>
                    </a:lnTo>
                    <a:cubicBezTo>
                      <a:pt x="79495" y="35066"/>
                      <a:pt x="90781" y="24922"/>
                      <a:pt x="104384" y="24922"/>
                    </a:cubicBezTo>
                    <a:close/>
                    <a:moveTo>
                      <a:pt x="163686" y="24922"/>
                    </a:moveTo>
                    <a:cubicBezTo>
                      <a:pt x="177289" y="24922"/>
                      <a:pt x="188543" y="35066"/>
                      <a:pt x="190109" y="48114"/>
                    </a:cubicBezTo>
                    <a:lnTo>
                      <a:pt x="181954" y="48114"/>
                    </a:lnTo>
                    <a:lnTo>
                      <a:pt x="181888" y="46385"/>
                    </a:lnTo>
                    <a:cubicBezTo>
                      <a:pt x="181660" y="42602"/>
                      <a:pt x="178529" y="39633"/>
                      <a:pt x="174745" y="39633"/>
                    </a:cubicBezTo>
                    <a:lnTo>
                      <a:pt x="152628" y="39633"/>
                    </a:lnTo>
                    <a:cubicBezTo>
                      <a:pt x="148812" y="39633"/>
                      <a:pt x="145713" y="42602"/>
                      <a:pt x="145485" y="46385"/>
                    </a:cubicBezTo>
                    <a:lnTo>
                      <a:pt x="145387" y="48114"/>
                    </a:lnTo>
                    <a:lnTo>
                      <a:pt x="137264" y="48114"/>
                    </a:lnTo>
                    <a:cubicBezTo>
                      <a:pt x="138798" y="35066"/>
                      <a:pt x="150084" y="24922"/>
                      <a:pt x="163686" y="24922"/>
                    </a:cubicBezTo>
                    <a:close/>
                    <a:moveTo>
                      <a:pt x="49093" y="56824"/>
                    </a:moveTo>
                    <a:cubicBezTo>
                      <a:pt x="47397" y="56824"/>
                      <a:pt x="46027" y="58194"/>
                      <a:pt x="46027" y="59890"/>
                    </a:cubicBezTo>
                    <a:lnTo>
                      <a:pt x="46027" y="76200"/>
                    </a:lnTo>
                    <a:cubicBezTo>
                      <a:pt x="46027" y="77896"/>
                      <a:pt x="47397" y="79266"/>
                      <a:pt x="49093" y="79266"/>
                    </a:cubicBezTo>
                    <a:cubicBezTo>
                      <a:pt x="50789" y="79266"/>
                      <a:pt x="52159" y="77896"/>
                      <a:pt x="52159" y="76200"/>
                    </a:cubicBezTo>
                    <a:lnTo>
                      <a:pt x="52159" y="59890"/>
                    </a:lnTo>
                    <a:cubicBezTo>
                      <a:pt x="52159" y="58194"/>
                      <a:pt x="50789" y="56824"/>
                      <a:pt x="49093" y="56824"/>
                    </a:cubicBezTo>
                    <a:close/>
                    <a:moveTo>
                      <a:pt x="108396" y="56824"/>
                    </a:moveTo>
                    <a:cubicBezTo>
                      <a:pt x="106700" y="56824"/>
                      <a:pt x="105330" y="58194"/>
                      <a:pt x="105330" y="59890"/>
                    </a:cubicBezTo>
                    <a:lnTo>
                      <a:pt x="105330" y="76200"/>
                    </a:lnTo>
                    <a:cubicBezTo>
                      <a:pt x="105330" y="77896"/>
                      <a:pt x="106700" y="79266"/>
                      <a:pt x="108396" y="79266"/>
                    </a:cubicBezTo>
                    <a:cubicBezTo>
                      <a:pt x="110092" y="79266"/>
                      <a:pt x="111462" y="77896"/>
                      <a:pt x="111462" y="76200"/>
                    </a:cubicBezTo>
                    <a:lnTo>
                      <a:pt x="111462" y="59890"/>
                    </a:lnTo>
                    <a:cubicBezTo>
                      <a:pt x="111462" y="58194"/>
                      <a:pt x="110092" y="56824"/>
                      <a:pt x="108396" y="56824"/>
                    </a:cubicBezTo>
                    <a:close/>
                    <a:moveTo>
                      <a:pt x="167699" y="56824"/>
                    </a:moveTo>
                    <a:cubicBezTo>
                      <a:pt x="166002" y="56824"/>
                      <a:pt x="164632" y="58194"/>
                      <a:pt x="164632" y="59890"/>
                    </a:cubicBezTo>
                    <a:lnTo>
                      <a:pt x="164632" y="76200"/>
                    </a:lnTo>
                    <a:cubicBezTo>
                      <a:pt x="164632" y="77896"/>
                      <a:pt x="166002" y="79266"/>
                      <a:pt x="167699" y="79266"/>
                    </a:cubicBezTo>
                    <a:cubicBezTo>
                      <a:pt x="169395" y="79266"/>
                      <a:pt x="170765" y="77896"/>
                      <a:pt x="170765" y="76200"/>
                    </a:cubicBezTo>
                    <a:lnTo>
                      <a:pt x="170765" y="59890"/>
                    </a:lnTo>
                    <a:cubicBezTo>
                      <a:pt x="170765" y="58194"/>
                      <a:pt x="169395" y="56824"/>
                      <a:pt x="167699" y="56824"/>
                    </a:cubicBezTo>
                    <a:close/>
                    <a:moveTo>
                      <a:pt x="38987" y="103207"/>
                    </a:moveTo>
                    <a:cubicBezTo>
                      <a:pt x="37345" y="103207"/>
                      <a:pt x="35977" y="104458"/>
                      <a:pt x="35882" y="106112"/>
                    </a:cubicBezTo>
                    <a:lnTo>
                      <a:pt x="34871" y="124967"/>
                    </a:lnTo>
                    <a:cubicBezTo>
                      <a:pt x="34773" y="126663"/>
                      <a:pt x="36078" y="128098"/>
                      <a:pt x="37741" y="128196"/>
                    </a:cubicBezTo>
                    <a:lnTo>
                      <a:pt x="37937" y="128196"/>
                    </a:lnTo>
                    <a:cubicBezTo>
                      <a:pt x="39535" y="128196"/>
                      <a:pt x="40873" y="126924"/>
                      <a:pt x="40971" y="125293"/>
                    </a:cubicBezTo>
                    <a:lnTo>
                      <a:pt x="41982" y="106439"/>
                    </a:lnTo>
                    <a:cubicBezTo>
                      <a:pt x="42080" y="104742"/>
                      <a:pt x="40807" y="103307"/>
                      <a:pt x="39111" y="103209"/>
                    </a:cubicBezTo>
                    <a:cubicBezTo>
                      <a:pt x="39069" y="103208"/>
                      <a:pt x="39028" y="103207"/>
                      <a:pt x="38987" y="103207"/>
                    </a:cubicBezTo>
                    <a:close/>
                    <a:moveTo>
                      <a:pt x="98289" y="103207"/>
                    </a:moveTo>
                    <a:cubicBezTo>
                      <a:pt x="96648" y="103207"/>
                      <a:pt x="95280" y="104458"/>
                      <a:pt x="95185" y="106112"/>
                    </a:cubicBezTo>
                    <a:lnTo>
                      <a:pt x="94174" y="124967"/>
                    </a:lnTo>
                    <a:cubicBezTo>
                      <a:pt x="94076" y="126663"/>
                      <a:pt x="95380" y="128098"/>
                      <a:pt x="97044" y="128196"/>
                    </a:cubicBezTo>
                    <a:lnTo>
                      <a:pt x="97207" y="128196"/>
                    </a:lnTo>
                    <a:cubicBezTo>
                      <a:pt x="98838" y="128196"/>
                      <a:pt x="100176" y="126924"/>
                      <a:pt x="100273" y="125293"/>
                    </a:cubicBezTo>
                    <a:lnTo>
                      <a:pt x="101285" y="106439"/>
                    </a:lnTo>
                    <a:cubicBezTo>
                      <a:pt x="101383" y="104742"/>
                      <a:pt x="100110" y="103307"/>
                      <a:pt x="98414" y="103209"/>
                    </a:cubicBezTo>
                    <a:cubicBezTo>
                      <a:pt x="98372" y="103208"/>
                      <a:pt x="98331" y="103207"/>
                      <a:pt x="98289" y="103207"/>
                    </a:cubicBezTo>
                    <a:close/>
                    <a:moveTo>
                      <a:pt x="157592" y="103207"/>
                    </a:moveTo>
                    <a:cubicBezTo>
                      <a:pt x="155951" y="103207"/>
                      <a:pt x="154583" y="104458"/>
                      <a:pt x="154488" y="106112"/>
                    </a:cubicBezTo>
                    <a:lnTo>
                      <a:pt x="153476" y="124967"/>
                    </a:lnTo>
                    <a:cubicBezTo>
                      <a:pt x="153379" y="126663"/>
                      <a:pt x="154683" y="128098"/>
                      <a:pt x="156347" y="128196"/>
                    </a:cubicBezTo>
                    <a:lnTo>
                      <a:pt x="156510" y="128196"/>
                    </a:lnTo>
                    <a:cubicBezTo>
                      <a:pt x="158141" y="128196"/>
                      <a:pt x="159479" y="126924"/>
                      <a:pt x="159576" y="125293"/>
                    </a:cubicBezTo>
                    <a:lnTo>
                      <a:pt x="160588" y="106439"/>
                    </a:lnTo>
                    <a:cubicBezTo>
                      <a:pt x="160685" y="104742"/>
                      <a:pt x="159381" y="103307"/>
                      <a:pt x="157717" y="103209"/>
                    </a:cubicBezTo>
                    <a:cubicBezTo>
                      <a:pt x="157675" y="103208"/>
                      <a:pt x="157634" y="103207"/>
                      <a:pt x="157592" y="103207"/>
                    </a:cubicBezTo>
                    <a:close/>
                    <a:moveTo>
                      <a:pt x="45081" y="18822"/>
                    </a:moveTo>
                    <a:cubicBezTo>
                      <a:pt x="28086" y="18822"/>
                      <a:pt x="14092" y="31707"/>
                      <a:pt x="12526" y="48114"/>
                    </a:cubicBezTo>
                    <a:lnTo>
                      <a:pt x="3066" y="48114"/>
                    </a:lnTo>
                    <a:cubicBezTo>
                      <a:pt x="1370" y="48114"/>
                      <a:pt x="0" y="49484"/>
                      <a:pt x="0" y="51181"/>
                    </a:cubicBezTo>
                    <a:cubicBezTo>
                      <a:pt x="0" y="52877"/>
                      <a:pt x="1370" y="54247"/>
                      <a:pt x="3066" y="54247"/>
                    </a:cubicBezTo>
                    <a:lnTo>
                      <a:pt x="26455" y="54247"/>
                    </a:lnTo>
                    <a:lnTo>
                      <a:pt x="20975" y="155401"/>
                    </a:lnTo>
                    <a:cubicBezTo>
                      <a:pt x="20909" y="157097"/>
                      <a:pt x="22182" y="158533"/>
                      <a:pt x="23878" y="158630"/>
                    </a:cubicBezTo>
                    <a:cubicBezTo>
                      <a:pt x="23919" y="158632"/>
                      <a:pt x="23961" y="158633"/>
                      <a:pt x="24002" y="158633"/>
                    </a:cubicBezTo>
                    <a:cubicBezTo>
                      <a:pt x="25644" y="158633"/>
                      <a:pt x="27012" y="157382"/>
                      <a:pt x="27107" y="155727"/>
                    </a:cubicBezTo>
                    <a:lnTo>
                      <a:pt x="33011" y="46712"/>
                    </a:lnTo>
                    <a:cubicBezTo>
                      <a:pt x="33044" y="46190"/>
                      <a:pt x="33468" y="45766"/>
                      <a:pt x="34023" y="45766"/>
                    </a:cubicBezTo>
                    <a:lnTo>
                      <a:pt x="56139" y="45766"/>
                    </a:lnTo>
                    <a:cubicBezTo>
                      <a:pt x="56693" y="45766"/>
                      <a:pt x="57150" y="46190"/>
                      <a:pt x="57150" y="46712"/>
                    </a:cubicBezTo>
                    <a:lnTo>
                      <a:pt x="63087" y="155727"/>
                    </a:lnTo>
                    <a:cubicBezTo>
                      <a:pt x="63152" y="157358"/>
                      <a:pt x="64522" y="158630"/>
                      <a:pt x="66120" y="158630"/>
                    </a:cubicBezTo>
                    <a:lnTo>
                      <a:pt x="66284" y="158630"/>
                    </a:lnTo>
                    <a:cubicBezTo>
                      <a:pt x="67980" y="158533"/>
                      <a:pt x="69285" y="157097"/>
                      <a:pt x="69187" y="155401"/>
                    </a:cubicBezTo>
                    <a:lnTo>
                      <a:pt x="63707" y="54214"/>
                    </a:lnTo>
                    <a:lnTo>
                      <a:pt x="85758" y="54214"/>
                    </a:lnTo>
                    <a:lnTo>
                      <a:pt x="80277" y="155401"/>
                    </a:lnTo>
                    <a:cubicBezTo>
                      <a:pt x="80180" y="157097"/>
                      <a:pt x="81484" y="158533"/>
                      <a:pt x="83181" y="158630"/>
                    </a:cubicBezTo>
                    <a:cubicBezTo>
                      <a:pt x="83222" y="158632"/>
                      <a:pt x="83262" y="158633"/>
                      <a:pt x="83303" y="158633"/>
                    </a:cubicBezTo>
                    <a:cubicBezTo>
                      <a:pt x="84916" y="158633"/>
                      <a:pt x="86314" y="157382"/>
                      <a:pt x="86377" y="155727"/>
                    </a:cubicBezTo>
                    <a:lnTo>
                      <a:pt x="92314" y="46712"/>
                    </a:lnTo>
                    <a:cubicBezTo>
                      <a:pt x="92314" y="46190"/>
                      <a:pt x="92771" y="45766"/>
                      <a:pt x="93325" y="45766"/>
                    </a:cubicBezTo>
                    <a:lnTo>
                      <a:pt x="115442" y="45766"/>
                    </a:lnTo>
                    <a:cubicBezTo>
                      <a:pt x="115996" y="45766"/>
                      <a:pt x="116453" y="46190"/>
                      <a:pt x="116453" y="46712"/>
                    </a:cubicBezTo>
                    <a:lnTo>
                      <a:pt x="122390" y="155727"/>
                    </a:lnTo>
                    <a:cubicBezTo>
                      <a:pt x="122455" y="157358"/>
                      <a:pt x="123825" y="158630"/>
                      <a:pt x="125423" y="158630"/>
                    </a:cubicBezTo>
                    <a:lnTo>
                      <a:pt x="125586" y="158630"/>
                    </a:lnTo>
                    <a:cubicBezTo>
                      <a:pt x="127283" y="158533"/>
                      <a:pt x="128588" y="157097"/>
                      <a:pt x="128490" y="155401"/>
                    </a:cubicBezTo>
                    <a:lnTo>
                      <a:pt x="123010" y="54214"/>
                    </a:lnTo>
                    <a:lnTo>
                      <a:pt x="145061" y="54214"/>
                    </a:lnTo>
                    <a:lnTo>
                      <a:pt x="139580" y="155401"/>
                    </a:lnTo>
                    <a:cubicBezTo>
                      <a:pt x="139483" y="157097"/>
                      <a:pt x="140787" y="158533"/>
                      <a:pt x="142484" y="158630"/>
                    </a:cubicBezTo>
                    <a:cubicBezTo>
                      <a:pt x="142524" y="158632"/>
                      <a:pt x="142565" y="158633"/>
                      <a:pt x="142606" y="158633"/>
                    </a:cubicBezTo>
                    <a:cubicBezTo>
                      <a:pt x="144219" y="158633"/>
                      <a:pt x="145617" y="157382"/>
                      <a:pt x="145680" y="155727"/>
                    </a:cubicBezTo>
                    <a:lnTo>
                      <a:pt x="151617" y="46712"/>
                    </a:lnTo>
                    <a:cubicBezTo>
                      <a:pt x="151617" y="46190"/>
                      <a:pt x="152074" y="45766"/>
                      <a:pt x="152628" y="45766"/>
                    </a:cubicBezTo>
                    <a:lnTo>
                      <a:pt x="174745" y="45766"/>
                    </a:lnTo>
                    <a:cubicBezTo>
                      <a:pt x="175299" y="45766"/>
                      <a:pt x="175723" y="46190"/>
                      <a:pt x="175756" y="46712"/>
                    </a:cubicBezTo>
                    <a:lnTo>
                      <a:pt x="181660" y="155727"/>
                    </a:lnTo>
                    <a:cubicBezTo>
                      <a:pt x="181758" y="157358"/>
                      <a:pt x="183128" y="158630"/>
                      <a:pt x="184726" y="158630"/>
                    </a:cubicBezTo>
                    <a:lnTo>
                      <a:pt x="184889" y="158630"/>
                    </a:lnTo>
                    <a:cubicBezTo>
                      <a:pt x="186586" y="158533"/>
                      <a:pt x="187858" y="157097"/>
                      <a:pt x="187793" y="155401"/>
                    </a:cubicBezTo>
                    <a:lnTo>
                      <a:pt x="182312" y="54214"/>
                    </a:lnTo>
                    <a:lnTo>
                      <a:pt x="205701" y="54214"/>
                    </a:lnTo>
                    <a:cubicBezTo>
                      <a:pt x="207397" y="54214"/>
                      <a:pt x="208767" y="52877"/>
                      <a:pt x="208767" y="51181"/>
                    </a:cubicBezTo>
                    <a:cubicBezTo>
                      <a:pt x="208767" y="49484"/>
                      <a:pt x="207397" y="48114"/>
                      <a:pt x="205701" y="48114"/>
                    </a:cubicBezTo>
                    <a:lnTo>
                      <a:pt x="196241" y="48114"/>
                    </a:lnTo>
                    <a:cubicBezTo>
                      <a:pt x="194675" y="31707"/>
                      <a:pt x="180681" y="18822"/>
                      <a:pt x="163686" y="18822"/>
                    </a:cubicBezTo>
                    <a:cubicBezTo>
                      <a:pt x="150573" y="18822"/>
                      <a:pt x="139254" y="26487"/>
                      <a:pt x="134035" y="37545"/>
                    </a:cubicBezTo>
                    <a:cubicBezTo>
                      <a:pt x="128816" y="26487"/>
                      <a:pt x="117497" y="18822"/>
                      <a:pt x="104384" y="18822"/>
                    </a:cubicBezTo>
                    <a:cubicBezTo>
                      <a:pt x="91270" y="18822"/>
                      <a:pt x="79951" y="26487"/>
                      <a:pt x="74732" y="37545"/>
                    </a:cubicBezTo>
                    <a:cubicBezTo>
                      <a:pt x="69513" y="26487"/>
                      <a:pt x="58194" y="18822"/>
                      <a:pt x="45081" y="18822"/>
                    </a:cubicBezTo>
                    <a:close/>
                    <a:moveTo>
                      <a:pt x="50169" y="142451"/>
                    </a:moveTo>
                    <a:cubicBezTo>
                      <a:pt x="48473" y="142451"/>
                      <a:pt x="47103" y="143821"/>
                      <a:pt x="47103" y="145517"/>
                    </a:cubicBezTo>
                    <a:lnTo>
                      <a:pt x="47103" y="161827"/>
                    </a:lnTo>
                    <a:cubicBezTo>
                      <a:pt x="47103" y="163523"/>
                      <a:pt x="48473" y="164893"/>
                      <a:pt x="50169" y="164893"/>
                    </a:cubicBezTo>
                    <a:cubicBezTo>
                      <a:pt x="51833" y="164893"/>
                      <a:pt x="53203" y="163523"/>
                      <a:pt x="53203" y="161827"/>
                    </a:cubicBezTo>
                    <a:lnTo>
                      <a:pt x="53203" y="145517"/>
                    </a:lnTo>
                    <a:cubicBezTo>
                      <a:pt x="53203" y="143821"/>
                      <a:pt x="51833" y="142451"/>
                      <a:pt x="50169" y="142451"/>
                    </a:cubicBezTo>
                    <a:close/>
                    <a:moveTo>
                      <a:pt x="109440" y="142451"/>
                    </a:moveTo>
                    <a:cubicBezTo>
                      <a:pt x="107776" y="142451"/>
                      <a:pt x="106406" y="143821"/>
                      <a:pt x="106406" y="145517"/>
                    </a:cubicBezTo>
                    <a:lnTo>
                      <a:pt x="106406" y="161827"/>
                    </a:lnTo>
                    <a:cubicBezTo>
                      <a:pt x="106406" y="163523"/>
                      <a:pt x="107776" y="164893"/>
                      <a:pt x="109440" y="164893"/>
                    </a:cubicBezTo>
                    <a:cubicBezTo>
                      <a:pt x="111136" y="164893"/>
                      <a:pt x="112506" y="163523"/>
                      <a:pt x="112506" y="161827"/>
                    </a:cubicBezTo>
                    <a:lnTo>
                      <a:pt x="112506" y="145517"/>
                    </a:lnTo>
                    <a:cubicBezTo>
                      <a:pt x="112506" y="143821"/>
                      <a:pt x="111136" y="142451"/>
                      <a:pt x="109440" y="142451"/>
                    </a:cubicBezTo>
                    <a:close/>
                    <a:moveTo>
                      <a:pt x="168743" y="142451"/>
                    </a:moveTo>
                    <a:cubicBezTo>
                      <a:pt x="167079" y="142451"/>
                      <a:pt x="165709" y="143821"/>
                      <a:pt x="165709" y="145517"/>
                    </a:cubicBezTo>
                    <a:lnTo>
                      <a:pt x="165709" y="161827"/>
                    </a:lnTo>
                    <a:cubicBezTo>
                      <a:pt x="165709" y="163523"/>
                      <a:pt x="167079" y="164893"/>
                      <a:pt x="168743" y="164893"/>
                    </a:cubicBezTo>
                    <a:cubicBezTo>
                      <a:pt x="170439" y="164893"/>
                      <a:pt x="171809" y="163523"/>
                      <a:pt x="171809" y="161827"/>
                    </a:cubicBezTo>
                    <a:lnTo>
                      <a:pt x="171809" y="145517"/>
                    </a:lnTo>
                    <a:cubicBezTo>
                      <a:pt x="171809" y="143821"/>
                      <a:pt x="170439" y="142451"/>
                      <a:pt x="168743" y="142451"/>
                    </a:cubicBezTo>
                    <a:close/>
                    <a:moveTo>
                      <a:pt x="3066" y="165154"/>
                    </a:moveTo>
                    <a:cubicBezTo>
                      <a:pt x="1370" y="165154"/>
                      <a:pt x="0" y="166492"/>
                      <a:pt x="0" y="168188"/>
                    </a:cubicBezTo>
                    <a:cubicBezTo>
                      <a:pt x="0" y="169884"/>
                      <a:pt x="1370" y="171254"/>
                      <a:pt x="3066" y="171254"/>
                    </a:cubicBezTo>
                    <a:cubicBezTo>
                      <a:pt x="10797" y="171254"/>
                      <a:pt x="14614" y="173081"/>
                      <a:pt x="18626" y="175038"/>
                    </a:cubicBezTo>
                    <a:cubicBezTo>
                      <a:pt x="22867" y="177093"/>
                      <a:pt x="27694" y="179409"/>
                      <a:pt x="36828" y="179409"/>
                    </a:cubicBezTo>
                    <a:cubicBezTo>
                      <a:pt x="45961" y="179409"/>
                      <a:pt x="50789" y="177093"/>
                      <a:pt x="55062" y="175038"/>
                    </a:cubicBezTo>
                    <a:cubicBezTo>
                      <a:pt x="59075" y="173081"/>
                      <a:pt x="62858" y="171254"/>
                      <a:pt x="70622" y="171254"/>
                    </a:cubicBezTo>
                    <a:cubicBezTo>
                      <a:pt x="78353" y="171254"/>
                      <a:pt x="82137" y="173081"/>
                      <a:pt x="86149" y="175038"/>
                    </a:cubicBezTo>
                    <a:cubicBezTo>
                      <a:pt x="90422" y="177093"/>
                      <a:pt x="95250" y="179409"/>
                      <a:pt x="104384" y="179409"/>
                    </a:cubicBezTo>
                    <a:cubicBezTo>
                      <a:pt x="113517" y="179409"/>
                      <a:pt x="118345" y="177093"/>
                      <a:pt x="122585" y="175038"/>
                    </a:cubicBezTo>
                    <a:cubicBezTo>
                      <a:pt x="126630" y="173081"/>
                      <a:pt x="130414" y="171254"/>
                      <a:pt x="138145" y="171254"/>
                    </a:cubicBezTo>
                    <a:cubicBezTo>
                      <a:pt x="145909" y="171254"/>
                      <a:pt x="149693" y="173081"/>
                      <a:pt x="153705" y="175038"/>
                    </a:cubicBezTo>
                    <a:cubicBezTo>
                      <a:pt x="157978" y="177093"/>
                      <a:pt x="162773" y="179409"/>
                      <a:pt x="171939" y="179409"/>
                    </a:cubicBezTo>
                    <a:cubicBezTo>
                      <a:pt x="181073" y="179409"/>
                      <a:pt x="185901" y="177093"/>
                      <a:pt x="190141" y="175038"/>
                    </a:cubicBezTo>
                    <a:cubicBezTo>
                      <a:pt x="194153" y="173081"/>
                      <a:pt x="197970" y="171254"/>
                      <a:pt x="205701" y="171254"/>
                    </a:cubicBezTo>
                    <a:cubicBezTo>
                      <a:pt x="207397" y="171254"/>
                      <a:pt x="208767" y="169884"/>
                      <a:pt x="208767" y="168188"/>
                    </a:cubicBezTo>
                    <a:cubicBezTo>
                      <a:pt x="208767" y="166492"/>
                      <a:pt x="207397" y="165154"/>
                      <a:pt x="205701" y="165154"/>
                    </a:cubicBezTo>
                    <a:cubicBezTo>
                      <a:pt x="196567" y="165154"/>
                      <a:pt x="191740" y="167470"/>
                      <a:pt x="187499" y="169525"/>
                    </a:cubicBezTo>
                    <a:cubicBezTo>
                      <a:pt x="183487" y="171450"/>
                      <a:pt x="179670" y="173309"/>
                      <a:pt x="171939" y="173309"/>
                    </a:cubicBezTo>
                    <a:cubicBezTo>
                      <a:pt x="164176" y="173309"/>
                      <a:pt x="160392" y="171450"/>
                      <a:pt x="156380" y="169525"/>
                    </a:cubicBezTo>
                    <a:cubicBezTo>
                      <a:pt x="152106" y="167470"/>
                      <a:pt x="147311" y="165154"/>
                      <a:pt x="138145" y="165154"/>
                    </a:cubicBezTo>
                    <a:cubicBezTo>
                      <a:pt x="129012" y="165154"/>
                      <a:pt x="124184" y="167470"/>
                      <a:pt x="119943" y="169525"/>
                    </a:cubicBezTo>
                    <a:cubicBezTo>
                      <a:pt x="115931" y="171450"/>
                      <a:pt x="112114" y="173309"/>
                      <a:pt x="104384" y="173309"/>
                    </a:cubicBezTo>
                    <a:cubicBezTo>
                      <a:pt x="96653" y="173309"/>
                      <a:pt x="92836" y="171450"/>
                      <a:pt x="88824" y="169525"/>
                    </a:cubicBezTo>
                    <a:cubicBezTo>
                      <a:pt x="84583" y="167470"/>
                      <a:pt x="79756" y="165154"/>
                      <a:pt x="70622" y="165154"/>
                    </a:cubicBezTo>
                    <a:cubicBezTo>
                      <a:pt x="61456" y="165154"/>
                      <a:pt x="56628" y="167470"/>
                      <a:pt x="52388" y="169525"/>
                    </a:cubicBezTo>
                    <a:cubicBezTo>
                      <a:pt x="48375" y="171450"/>
                      <a:pt x="44591" y="173309"/>
                      <a:pt x="36828" y="173309"/>
                    </a:cubicBezTo>
                    <a:cubicBezTo>
                      <a:pt x="29097" y="173309"/>
                      <a:pt x="25280" y="171450"/>
                      <a:pt x="21268" y="169525"/>
                    </a:cubicBezTo>
                    <a:cubicBezTo>
                      <a:pt x="17028" y="167470"/>
                      <a:pt x="12200" y="165154"/>
                      <a:pt x="3066" y="165154"/>
                    </a:cubicBezTo>
                    <a:close/>
                    <a:moveTo>
                      <a:pt x="3066" y="194512"/>
                    </a:moveTo>
                    <a:cubicBezTo>
                      <a:pt x="1370" y="194512"/>
                      <a:pt x="0" y="195850"/>
                      <a:pt x="0" y="197546"/>
                    </a:cubicBezTo>
                    <a:cubicBezTo>
                      <a:pt x="0" y="199242"/>
                      <a:pt x="1370" y="200612"/>
                      <a:pt x="3066" y="200612"/>
                    </a:cubicBezTo>
                    <a:cubicBezTo>
                      <a:pt x="10797" y="200612"/>
                      <a:pt x="14614" y="202439"/>
                      <a:pt x="18626" y="204396"/>
                    </a:cubicBezTo>
                    <a:cubicBezTo>
                      <a:pt x="22867" y="206451"/>
                      <a:pt x="27694" y="208767"/>
                      <a:pt x="36828" y="208767"/>
                    </a:cubicBezTo>
                    <a:cubicBezTo>
                      <a:pt x="45961" y="208767"/>
                      <a:pt x="50789" y="206451"/>
                      <a:pt x="55062" y="204396"/>
                    </a:cubicBezTo>
                    <a:cubicBezTo>
                      <a:pt x="59075" y="202439"/>
                      <a:pt x="62858" y="200612"/>
                      <a:pt x="70622" y="200612"/>
                    </a:cubicBezTo>
                    <a:cubicBezTo>
                      <a:pt x="78353" y="200612"/>
                      <a:pt x="82137" y="202439"/>
                      <a:pt x="86149" y="204396"/>
                    </a:cubicBezTo>
                    <a:cubicBezTo>
                      <a:pt x="90422" y="206451"/>
                      <a:pt x="95250" y="208767"/>
                      <a:pt x="104384" y="208767"/>
                    </a:cubicBezTo>
                    <a:cubicBezTo>
                      <a:pt x="113517" y="208767"/>
                      <a:pt x="118345" y="206451"/>
                      <a:pt x="122585" y="204396"/>
                    </a:cubicBezTo>
                    <a:cubicBezTo>
                      <a:pt x="126630" y="202439"/>
                      <a:pt x="130414" y="200612"/>
                      <a:pt x="138145" y="200612"/>
                    </a:cubicBezTo>
                    <a:cubicBezTo>
                      <a:pt x="145909" y="200612"/>
                      <a:pt x="149693" y="202439"/>
                      <a:pt x="153705" y="204396"/>
                    </a:cubicBezTo>
                    <a:cubicBezTo>
                      <a:pt x="157978" y="206451"/>
                      <a:pt x="162773" y="208767"/>
                      <a:pt x="171939" y="208767"/>
                    </a:cubicBezTo>
                    <a:cubicBezTo>
                      <a:pt x="181073" y="208767"/>
                      <a:pt x="185901" y="206451"/>
                      <a:pt x="190141" y="204396"/>
                    </a:cubicBezTo>
                    <a:cubicBezTo>
                      <a:pt x="194153" y="202439"/>
                      <a:pt x="197970" y="200612"/>
                      <a:pt x="205701" y="200612"/>
                    </a:cubicBezTo>
                    <a:cubicBezTo>
                      <a:pt x="207397" y="200612"/>
                      <a:pt x="208767" y="199242"/>
                      <a:pt x="208767" y="197546"/>
                    </a:cubicBezTo>
                    <a:cubicBezTo>
                      <a:pt x="208767" y="195850"/>
                      <a:pt x="207397" y="194512"/>
                      <a:pt x="205701" y="194512"/>
                    </a:cubicBezTo>
                    <a:cubicBezTo>
                      <a:pt x="196567" y="194512"/>
                      <a:pt x="191740" y="196828"/>
                      <a:pt x="187499" y="198883"/>
                    </a:cubicBezTo>
                    <a:cubicBezTo>
                      <a:pt x="183487" y="200808"/>
                      <a:pt x="179670" y="202667"/>
                      <a:pt x="171939" y="202667"/>
                    </a:cubicBezTo>
                    <a:cubicBezTo>
                      <a:pt x="164176" y="202667"/>
                      <a:pt x="160392" y="200808"/>
                      <a:pt x="156380" y="198883"/>
                    </a:cubicBezTo>
                    <a:cubicBezTo>
                      <a:pt x="152106" y="196828"/>
                      <a:pt x="147311" y="194512"/>
                      <a:pt x="138145" y="194512"/>
                    </a:cubicBezTo>
                    <a:cubicBezTo>
                      <a:pt x="129012" y="194512"/>
                      <a:pt x="124184" y="196828"/>
                      <a:pt x="119943" y="198883"/>
                    </a:cubicBezTo>
                    <a:cubicBezTo>
                      <a:pt x="115931" y="200808"/>
                      <a:pt x="112114" y="202667"/>
                      <a:pt x="104384" y="202667"/>
                    </a:cubicBezTo>
                    <a:cubicBezTo>
                      <a:pt x="96653" y="202667"/>
                      <a:pt x="92836" y="200808"/>
                      <a:pt x="88824" y="198883"/>
                    </a:cubicBezTo>
                    <a:cubicBezTo>
                      <a:pt x="84583" y="196828"/>
                      <a:pt x="79756" y="194512"/>
                      <a:pt x="70622" y="194512"/>
                    </a:cubicBezTo>
                    <a:cubicBezTo>
                      <a:pt x="61456" y="194512"/>
                      <a:pt x="56628" y="196828"/>
                      <a:pt x="52388" y="198883"/>
                    </a:cubicBezTo>
                    <a:cubicBezTo>
                      <a:pt x="48375" y="200808"/>
                      <a:pt x="44591" y="202667"/>
                      <a:pt x="36828" y="202667"/>
                    </a:cubicBezTo>
                    <a:cubicBezTo>
                      <a:pt x="29097" y="202667"/>
                      <a:pt x="25280" y="200808"/>
                      <a:pt x="21268" y="198883"/>
                    </a:cubicBezTo>
                    <a:cubicBezTo>
                      <a:pt x="17028" y="196828"/>
                      <a:pt x="12200" y="194512"/>
                      <a:pt x="3066" y="194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28" name="Google Shape;728;p39"/>
          <p:cNvGrpSpPr/>
          <p:nvPr/>
        </p:nvGrpSpPr>
        <p:grpSpPr>
          <a:xfrm>
            <a:off x="3921944" y="3427530"/>
            <a:ext cx="1245437" cy="1227119"/>
            <a:chOff x="2098026" y="2144175"/>
            <a:chExt cx="2569500" cy="2423700"/>
          </a:xfrm>
        </p:grpSpPr>
        <p:sp>
          <p:nvSpPr>
            <p:cNvPr id="729" name="Google Shape;729;p39"/>
            <p:cNvSpPr/>
            <p:nvPr/>
          </p:nvSpPr>
          <p:spPr>
            <a:xfrm>
              <a:off x="2098026" y="2144175"/>
              <a:ext cx="2569500" cy="2423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0" name="Google Shape;730;p39"/>
            <p:cNvGrpSpPr/>
            <p:nvPr/>
          </p:nvGrpSpPr>
          <p:grpSpPr>
            <a:xfrm>
              <a:off x="2396641" y="2342973"/>
              <a:ext cx="1972279" cy="2026093"/>
              <a:chOff x="1255025" y="238125"/>
              <a:chExt cx="5080575" cy="5219200"/>
            </a:xfrm>
          </p:grpSpPr>
          <p:sp>
            <p:nvSpPr>
              <p:cNvPr id="731" name="Google Shape;731;p39"/>
              <p:cNvSpPr/>
              <p:nvPr/>
            </p:nvSpPr>
            <p:spPr>
              <a:xfrm>
                <a:off x="3488675" y="2616100"/>
                <a:ext cx="2641425" cy="2764550"/>
              </a:xfrm>
              <a:custGeom>
                <a:avLst/>
                <a:gdLst/>
                <a:ahLst/>
                <a:cxnLst/>
                <a:rect l="l" t="t" r="r" b="b"/>
                <a:pathLst>
                  <a:path w="105657" h="110582" extrusionOk="0">
                    <a:moveTo>
                      <a:pt x="52584" y="1"/>
                    </a:moveTo>
                    <a:cubicBezTo>
                      <a:pt x="39210" y="33"/>
                      <a:pt x="28021" y="2251"/>
                      <a:pt x="19801" y="4567"/>
                    </a:cubicBezTo>
                    <a:cubicBezTo>
                      <a:pt x="18594" y="4926"/>
                      <a:pt x="17713" y="6035"/>
                      <a:pt x="17713" y="7307"/>
                    </a:cubicBezTo>
                    <a:lnTo>
                      <a:pt x="17713" y="11744"/>
                    </a:lnTo>
                    <a:cubicBezTo>
                      <a:pt x="17713" y="37937"/>
                      <a:pt x="13636" y="63968"/>
                      <a:pt x="5611" y="88824"/>
                    </a:cubicBezTo>
                    <a:lnTo>
                      <a:pt x="1371" y="101905"/>
                    </a:lnTo>
                    <a:cubicBezTo>
                      <a:pt x="1" y="106178"/>
                      <a:pt x="3067" y="110582"/>
                      <a:pt x="7438" y="110582"/>
                    </a:cubicBezTo>
                    <a:lnTo>
                      <a:pt x="98219" y="110582"/>
                    </a:lnTo>
                    <a:cubicBezTo>
                      <a:pt x="102590" y="110582"/>
                      <a:pt x="105657" y="106178"/>
                      <a:pt x="104286" y="101905"/>
                    </a:cubicBezTo>
                    <a:lnTo>
                      <a:pt x="100046" y="88824"/>
                    </a:lnTo>
                    <a:cubicBezTo>
                      <a:pt x="92021" y="63968"/>
                      <a:pt x="87944" y="37937"/>
                      <a:pt x="87944" y="11744"/>
                    </a:cubicBezTo>
                    <a:lnTo>
                      <a:pt x="87944" y="7307"/>
                    </a:lnTo>
                    <a:cubicBezTo>
                      <a:pt x="87944" y="6035"/>
                      <a:pt x="87096" y="4926"/>
                      <a:pt x="85856" y="4567"/>
                    </a:cubicBezTo>
                    <a:cubicBezTo>
                      <a:pt x="77571" y="2251"/>
                      <a:pt x="66186" y="1"/>
                      <a:pt x="525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9"/>
              <p:cNvSpPr/>
              <p:nvPr/>
            </p:nvSpPr>
            <p:spPr>
              <a:xfrm>
                <a:off x="3923350" y="2616100"/>
                <a:ext cx="1772100" cy="623075"/>
              </a:xfrm>
              <a:custGeom>
                <a:avLst/>
                <a:gdLst/>
                <a:ahLst/>
                <a:cxnLst/>
                <a:rect l="l" t="t" r="r" b="b"/>
                <a:pathLst>
                  <a:path w="70884" h="24923" extrusionOk="0">
                    <a:moveTo>
                      <a:pt x="35197" y="1"/>
                    </a:moveTo>
                    <a:cubicBezTo>
                      <a:pt x="21823" y="33"/>
                      <a:pt x="10634" y="2251"/>
                      <a:pt x="2414" y="4567"/>
                    </a:cubicBezTo>
                    <a:cubicBezTo>
                      <a:pt x="1207" y="4926"/>
                      <a:pt x="326" y="6035"/>
                      <a:pt x="326" y="7307"/>
                    </a:cubicBezTo>
                    <a:lnTo>
                      <a:pt x="326" y="11744"/>
                    </a:lnTo>
                    <a:cubicBezTo>
                      <a:pt x="326" y="15984"/>
                      <a:pt x="229" y="20225"/>
                      <a:pt x="0" y="24498"/>
                    </a:cubicBezTo>
                    <a:lnTo>
                      <a:pt x="326" y="24922"/>
                    </a:lnTo>
                    <a:lnTo>
                      <a:pt x="70557" y="24922"/>
                    </a:lnTo>
                    <a:lnTo>
                      <a:pt x="70883" y="24726"/>
                    </a:lnTo>
                    <a:cubicBezTo>
                      <a:pt x="70655" y="20421"/>
                      <a:pt x="70557" y="16082"/>
                      <a:pt x="70557" y="11744"/>
                    </a:cubicBezTo>
                    <a:lnTo>
                      <a:pt x="70557" y="7307"/>
                    </a:lnTo>
                    <a:cubicBezTo>
                      <a:pt x="70557" y="6035"/>
                      <a:pt x="69709" y="4926"/>
                      <a:pt x="68469" y="4567"/>
                    </a:cubicBezTo>
                    <a:cubicBezTo>
                      <a:pt x="60184" y="2251"/>
                      <a:pt x="48799" y="1"/>
                      <a:pt x="351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9"/>
              <p:cNvSpPr/>
              <p:nvPr/>
            </p:nvSpPr>
            <p:spPr>
              <a:xfrm>
                <a:off x="1317025" y="2616100"/>
                <a:ext cx="2642225" cy="2764550"/>
              </a:xfrm>
              <a:custGeom>
                <a:avLst/>
                <a:gdLst/>
                <a:ahLst/>
                <a:cxnLst/>
                <a:rect l="l" t="t" r="r" b="b"/>
                <a:pathLst>
                  <a:path w="105689" h="110582" extrusionOk="0">
                    <a:moveTo>
                      <a:pt x="52616" y="1"/>
                    </a:moveTo>
                    <a:cubicBezTo>
                      <a:pt x="39242" y="33"/>
                      <a:pt x="28021" y="2251"/>
                      <a:pt x="19833" y="4567"/>
                    </a:cubicBezTo>
                    <a:cubicBezTo>
                      <a:pt x="18593" y="4926"/>
                      <a:pt x="17745" y="6035"/>
                      <a:pt x="17745" y="7307"/>
                    </a:cubicBezTo>
                    <a:lnTo>
                      <a:pt x="17745" y="11744"/>
                    </a:lnTo>
                    <a:cubicBezTo>
                      <a:pt x="17745" y="37937"/>
                      <a:pt x="13635" y="63968"/>
                      <a:pt x="5611" y="88824"/>
                    </a:cubicBezTo>
                    <a:lnTo>
                      <a:pt x="1403" y="101905"/>
                    </a:lnTo>
                    <a:cubicBezTo>
                      <a:pt x="0" y="106178"/>
                      <a:pt x="3099" y="110582"/>
                      <a:pt x="7437" y="110582"/>
                    </a:cubicBezTo>
                    <a:lnTo>
                      <a:pt x="98251" y="110582"/>
                    </a:lnTo>
                    <a:cubicBezTo>
                      <a:pt x="102590" y="110582"/>
                      <a:pt x="105688" y="106178"/>
                      <a:pt x="104286" y="101905"/>
                    </a:cubicBezTo>
                    <a:lnTo>
                      <a:pt x="100078" y="88824"/>
                    </a:lnTo>
                    <a:cubicBezTo>
                      <a:pt x="92053" y="63968"/>
                      <a:pt x="87943" y="37937"/>
                      <a:pt x="87943" y="11744"/>
                    </a:cubicBezTo>
                    <a:lnTo>
                      <a:pt x="87943" y="7307"/>
                    </a:lnTo>
                    <a:cubicBezTo>
                      <a:pt x="87943" y="6035"/>
                      <a:pt x="87095" y="4926"/>
                      <a:pt x="85856" y="4567"/>
                    </a:cubicBezTo>
                    <a:cubicBezTo>
                      <a:pt x="77570" y="2251"/>
                      <a:pt x="66218" y="1"/>
                      <a:pt x="526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9"/>
              <p:cNvSpPr/>
              <p:nvPr/>
            </p:nvSpPr>
            <p:spPr>
              <a:xfrm>
                <a:off x="1751675" y="2616100"/>
                <a:ext cx="1772925" cy="623075"/>
              </a:xfrm>
              <a:custGeom>
                <a:avLst/>
                <a:gdLst/>
                <a:ahLst/>
                <a:cxnLst/>
                <a:rect l="l" t="t" r="r" b="b"/>
                <a:pathLst>
                  <a:path w="70917" h="24923" extrusionOk="0">
                    <a:moveTo>
                      <a:pt x="35230" y="1"/>
                    </a:moveTo>
                    <a:cubicBezTo>
                      <a:pt x="21856" y="33"/>
                      <a:pt x="10635" y="2251"/>
                      <a:pt x="2447" y="4567"/>
                    </a:cubicBezTo>
                    <a:cubicBezTo>
                      <a:pt x="1207" y="4926"/>
                      <a:pt x="359" y="6035"/>
                      <a:pt x="359" y="7307"/>
                    </a:cubicBezTo>
                    <a:lnTo>
                      <a:pt x="359" y="11744"/>
                    </a:lnTo>
                    <a:cubicBezTo>
                      <a:pt x="359" y="16147"/>
                      <a:pt x="229" y="20551"/>
                      <a:pt x="0" y="24922"/>
                    </a:cubicBezTo>
                    <a:lnTo>
                      <a:pt x="70916" y="24922"/>
                    </a:lnTo>
                    <a:cubicBezTo>
                      <a:pt x="70688" y="20551"/>
                      <a:pt x="70557" y="16147"/>
                      <a:pt x="70557" y="11744"/>
                    </a:cubicBezTo>
                    <a:lnTo>
                      <a:pt x="70557" y="7307"/>
                    </a:lnTo>
                    <a:cubicBezTo>
                      <a:pt x="70557" y="6035"/>
                      <a:pt x="69709" y="4926"/>
                      <a:pt x="68470" y="4567"/>
                    </a:cubicBezTo>
                    <a:cubicBezTo>
                      <a:pt x="60184" y="2251"/>
                      <a:pt x="48832" y="1"/>
                      <a:pt x="352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9"/>
              <p:cNvSpPr/>
              <p:nvPr/>
            </p:nvSpPr>
            <p:spPr>
              <a:xfrm>
                <a:off x="2189600" y="3666675"/>
                <a:ext cx="897075" cy="12866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51467" extrusionOk="0">
                    <a:moveTo>
                      <a:pt x="17941" y="0"/>
                    </a:moveTo>
                    <a:cubicBezTo>
                      <a:pt x="17330" y="0"/>
                      <a:pt x="16718" y="237"/>
                      <a:pt x="16245" y="710"/>
                    </a:cubicBezTo>
                    <a:lnTo>
                      <a:pt x="10243" y="6712"/>
                    </a:lnTo>
                    <a:cubicBezTo>
                      <a:pt x="0" y="16954"/>
                      <a:pt x="0" y="33525"/>
                      <a:pt x="10243" y="43768"/>
                    </a:cubicBezTo>
                    <a:lnTo>
                      <a:pt x="17941" y="51466"/>
                    </a:lnTo>
                    <a:lnTo>
                      <a:pt x="25640" y="43768"/>
                    </a:lnTo>
                    <a:cubicBezTo>
                      <a:pt x="35882" y="33525"/>
                      <a:pt x="35882" y="16954"/>
                      <a:pt x="25640" y="6712"/>
                    </a:cubicBezTo>
                    <a:lnTo>
                      <a:pt x="19637" y="710"/>
                    </a:lnTo>
                    <a:cubicBezTo>
                      <a:pt x="19165" y="237"/>
                      <a:pt x="18553" y="0"/>
                      <a:pt x="179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9"/>
              <p:cNvSpPr/>
              <p:nvPr/>
            </p:nvSpPr>
            <p:spPr>
              <a:xfrm>
                <a:off x="4360450" y="3666675"/>
                <a:ext cx="897075" cy="1286675"/>
              </a:xfrm>
              <a:custGeom>
                <a:avLst/>
                <a:gdLst/>
                <a:ahLst/>
                <a:cxnLst/>
                <a:rect l="l" t="t" r="r" b="b"/>
                <a:pathLst>
                  <a:path w="35883" h="51467" extrusionOk="0">
                    <a:moveTo>
                      <a:pt x="17958" y="0"/>
                    </a:moveTo>
                    <a:cubicBezTo>
                      <a:pt x="17338" y="0"/>
                      <a:pt x="16718" y="237"/>
                      <a:pt x="16245" y="710"/>
                    </a:cubicBezTo>
                    <a:lnTo>
                      <a:pt x="10243" y="6712"/>
                    </a:lnTo>
                    <a:cubicBezTo>
                      <a:pt x="0" y="16954"/>
                      <a:pt x="0" y="33525"/>
                      <a:pt x="10243" y="43768"/>
                    </a:cubicBezTo>
                    <a:lnTo>
                      <a:pt x="17941" y="51466"/>
                    </a:lnTo>
                    <a:lnTo>
                      <a:pt x="25672" y="43768"/>
                    </a:lnTo>
                    <a:cubicBezTo>
                      <a:pt x="35882" y="33525"/>
                      <a:pt x="35882" y="16954"/>
                      <a:pt x="25672" y="6712"/>
                    </a:cubicBezTo>
                    <a:lnTo>
                      <a:pt x="19670" y="710"/>
                    </a:lnTo>
                    <a:cubicBezTo>
                      <a:pt x="19197" y="237"/>
                      <a:pt x="18577" y="0"/>
                      <a:pt x="179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9"/>
              <p:cNvSpPr/>
              <p:nvPr/>
            </p:nvSpPr>
            <p:spPr>
              <a:xfrm>
                <a:off x="4681750" y="990500"/>
                <a:ext cx="1623675" cy="1309800"/>
              </a:xfrm>
              <a:custGeom>
                <a:avLst/>
                <a:gdLst/>
                <a:ahLst/>
                <a:cxnLst/>
                <a:rect l="l" t="t" r="r" b="b"/>
                <a:pathLst>
                  <a:path w="64947" h="52392" extrusionOk="0">
                    <a:moveTo>
                      <a:pt x="40735" y="1"/>
                    </a:moveTo>
                    <a:cubicBezTo>
                      <a:pt x="34328" y="1"/>
                      <a:pt x="27896" y="2178"/>
                      <a:pt x="23324" y="6472"/>
                    </a:cubicBezTo>
                    <a:cubicBezTo>
                      <a:pt x="19214" y="10321"/>
                      <a:pt x="17518" y="15051"/>
                      <a:pt x="16767" y="18085"/>
                    </a:cubicBezTo>
                    <a:cubicBezTo>
                      <a:pt x="16620" y="18644"/>
                      <a:pt x="16127" y="19045"/>
                      <a:pt x="15576" y="19045"/>
                    </a:cubicBezTo>
                    <a:cubicBezTo>
                      <a:pt x="15517" y="19045"/>
                      <a:pt x="15457" y="19040"/>
                      <a:pt x="15397" y="19031"/>
                    </a:cubicBezTo>
                    <a:cubicBezTo>
                      <a:pt x="14654" y="18896"/>
                      <a:pt x="13910" y="18831"/>
                      <a:pt x="13176" y="18831"/>
                    </a:cubicBezTo>
                    <a:cubicBezTo>
                      <a:pt x="9982" y="18831"/>
                      <a:pt x="6969" y="20077"/>
                      <a:pt x="4926" y="22358"/>
                    </a:cubicBezTo>
                    <a:cubicBezTo>
                      <a:pt x="1632" y="26109"/>
                      <a:pt x="1403" y="32144"/>
                      <a:pt x="4665" y="36743"/>
                    </a:cubicBezTo>
                    <a:cubicBezTo>
                      <a:pt x="5057" y="37298"/>
                      <a:pt x="4894" y="38113"/>
                      <a:pt x="4306" y="38472"/>
                    </a:cubicBezTo>
                    <a:cubicBezTo>
                      <a:pt x="3034" y="39255"/>
                      <a:pt x="1175" y="40788"/>
                      <a:pt x="588" y="43430"/>
                    </a:cubicBezTo>
                    <a:cubicBezTo>
                      <a:pt x="1" y="46105"/>
                      <a:pt x="914" y="48943"/>
                      <a:pt x="2969" y="50770"/>
                    </a:cubicBezTo>
                    <a:cubicBezTo>
                      <a:pt x="3034" y="50835"/>
                      <a:pt x="3132" y="50900"/>
                      <a:pt x="3197" y="50933"/>
                    </a:cubicBezTo>
                    <a:cubicBezTo>
                      <a:pt x="4096" y="51442"/>
                      <a:pt x="6068" y="52391"/>
                      <a:pt x="8733" y="52391"/>
                    </a:cubicBezTo>
                    <a:cubicBezTo>
                      <a:pt x="8970" y="52391"/>
                      <a:pt x="9213" y="52384"/>
                      <a:pt x="9460" y="52368"/>
                    </a:cubicBezTo>
                    <a:cubicBezTo>
                      <a:pt x="12429" y="52205"/>
                      <a:pt x="14516" y="50900"/>
                      <a:pt x="15365" y="50313"/>
                    </a:cubicBezTo>
                    <a:cubicBezTo>
                      <a:pt x="15854" y="50052"/>
                      <a:pt x="18170" y="48812"/>
                      <a:pt x="19116" y="46007"/>
                    </a:cubicBezTo>
                    <a:cubicBezTo>
                      <a:pt x="19638" y="44376"/>
                      <a:pt x="19507" y="42876"/>
                      <a:pt x="19181" y="41701"/>
                    </a:cubicBezTo>
                    <a:cubicBezTo>
                      <a:pt x="18969" y="40942"/>
                      <a:pt x="19547" y="40155"/>
                      <a:pt x="20339" y="40155"/>
                    </a:cubicBezTo>
                    <a:cubicBezTo>
                      <a:pt x="20398" y="40155"/>
                      <a:pt x="20458" y="40159"/>
                      <a:pt x="20519" y="40168"/>
                    </a:cubicBezTo>
                    <a:cubicBezTo>
                      <a:pt x="20834" y="40212"/>
                      <a:pt x="21151" y="40235"/>
                      <a:pt x="21466" y="40235"/>
                    </a:cubicBezTo>
                    <a:cubicBezTo>
                      <a:pt x="22783" y="40235"/>
                      <a:pt x="24084" y="39848"/>
                      <a:pt x="25216" y="39059"/>
                    </a:cubicBezTo>
                    <a:cubicBezTo>
                      <a:pt x="26782" y="37983"/>
                      <a:pt x="27760" y="36254"/>
                      <a:pt x="27988" y="34362"/>
                    </a:cubicBezTo>
                    <a:cubicBezTo>
                      <a:pt x="28059" y="33726"/>
                      <a:pt x="28606" y="33328"/>
                      <a:pt x="29187" y="33328"/>
                    </a:cubicBezTo>
                    <a:cubicBezTo>
                      <a:pt x="29411" y="33328"/>
                      <a:pt x="29639" y="33387"/>
                      <a:pt x="29848" y="33514"/>
                    </a:cubicBezTo>
                    <a:cubicBezTo>
                      <a:pt x="33730" y="35922"/>
                      <a:pt x="38125" y="37165"/>
                      <a:pt x="42489" y="37165"/>
                    </a:cubicBezTo>
                    <a:cubicBezTo>
                      <a:pt x="45752" y="37165"/>
                      <a:pt x="48997" y="36470"/>
                      <a:pt x="51997" y="35047"/>
                    </a:cubicBezTo>
                    <a:cubicBezTo>
                      <a:pt x="54150" y="34036"/>
                      <a:pt x="55944" y="32763"/>
                      <a:pt x="57412" y="31361"/>
                    </a:cubicBezTo>
                    <a:cubicBezTo>
                      <a:pt x="64588" y="24739"/>
                      <a:pt x="64947" y="13485"/>
                      <a:pt x="57999" y="6602"/>
                    </a:cubicBezTo>
                    <a:cubicBezTo>
                      <a:pt x="57966" y="6570"/>
                      <a:pt x="57901" y="6504"/>
                      <a:pt x="57868" y="6472"/>
                    </a:cubicBezTo>
                    <a:cubicBezTo>
                      <a:pt x="53404" y="2138"/>
                      <a:pt x="47082" y="1"/>
                      <a:pt x="40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9"/>
              <p:cNvSpPr/>
              <p:nvPr/>
            </p:nvSpPr>
            <p:spPr>
              <a:xfrm>
                <a:off x="2277675" y="314550"/>
                <a:ext cx="2450575" cy="1956150"/>
              </a:xfrm>
              <a:custGeom>
                <a:avLst/>
                <a:gdLst/>
                <a:ahLst/>
                <a:cxnLst/>
                <a:rect l="l" t="t" r="r" b="b"/>
                <a:pathLst>
                  <a:path w="98023" h="78246" extrusionOk="0">
                    <a:moveTo>
                      <a:pt x="61479" y="1"/>
                    </a:moveTo>
                    <a:cubicBezTo>
                      <a:pt x="51800" y="1"/>
                      <a:pt x="42082" y="3288"/>
                      <a:pt x="35197" y="9763"/>
                    </a:cubicBezTo>
                    <a:cubicBezTo>
                      <a:pt x="28706" y="15830"/>
                      <a:pt x="26194" y="23332"/>
                      <a:pt x="25150" y="27867"/>
                    </a:cubicBezTo>
                    <a:cubicBezTo>
                      <a:pt x="25036" y="28439"/>
                      <a:pt x="24519" y="28836"/>
                      <a:pt x="23953" y="28836"/>
                    </a:cubicBezTo>
                    <a:cubicBezTo>
                      <a:pt x="23874" y="28836"/>
                      <a:pt x="23795" y="28829"/>
                      <a:pt x="23715" y="28813"/>
                    </a:cubicBezTo>
                    <a:cubicBezTo>
                      <a:pt x="22453" y="28558"/>
                      <a:pt x="21186" y="28432"/>
                      <a:pt x="19935" y="28432"/>
                    </a:cubicBezTo>
                    <a:cubicBezTo>
                      <a:pt x="15106" y="28432"/>
                      <a:pt x="10521" y="30299"/>
                      <a:pt x="7438" y="33771"/>
                    </a:cubicBezTo>
                    <a:cubicBezTo>
                      <a:pt x="2349" y="39512"/>
                      <a:pt x="2088" y="48939"/>
                      <a:pt x="7405" y="55952"/>
                    </a:cubicBezTo>
                    <a:cubicBezTo>
                      <a:pt x="7862" y="56539"/>
                      <a:pt x="7666" y="57420"/>
                      <a:pt x="7014" y="57779"/>
                    </a:cubicBezTo>
                    <a:cubicBezTo>
                      <a:pt x="5122" y="58790"/>
                      <a:pt x="1860" y="61172"/>
                      <a:pt x="881" y="65575"/>
                    </a:cubicBezTo>
                    <a:cubicBezTo>
                      <a:pt x="0" y="69587"/>
                      <a:pt x="1370" y="73828"/>
                      <a:pt x="4469" y="76633"/>
                    </a:cubicBezTo>
                    <a:cubicBezTo>
                      <a:pt x="4567" y="76731"/>
                      <a:pt x="4730" y="76829"/>
                      <a:pt x="4861" y="76862"/>
                    </a:cubicBezTo>
                    <a:cubicBezTo>
                      <a:pt x="6647" y="77497"/>
                      <a:pt x="9445" y="78246"/>
                      <a:pt x="12941" y="78246"/>
                    </a:cubicBezTo>
                    <a:cubicBezTo>
                      <a:pt x="13212" y="78246"/>
                      <a:pt x="13487" y="78241"/>
                      <a:pt x="13766" y="78232"/>
                    </a:cubicBezTo>
                    <a:cubicBezTo>
                      <a:pt x="18039" y="78069"/>
                      <a:pt x="21334" y="76796"/>
                      <a:pt x="23160" y="75916"/>
                    </a:cubicBezTo>
                    <a:cubicBezTo>
                      <a:pt x="23911" y="75557"/>
                      <a:pt x="27401" y="73665"/>
                      <a:pt x="28836" y="69424"/>
                    </a:cubicBezTo>
                    <a:cubicBezTo>
                      <a:pt x="29782" y="66554"/>
                      <a:pt x="29326" y="63912"/>
                      <a:pt x="28673" y="62052"/>
                    </a:cubicBezTo>
                    <a:cubicBezTo>
                      <a:pt x="28380" y="61262"/>
                      <a:pt x="29007" y="60419"/>
                      <a:pt x="29798" y="60419"/>
                    </a:cubicBezTo>
                    <a:cubicBezTo>
                      <a:pt x="29889" y="60419"/>
                      <a:pt x="29982" y="60430"/>
                      <a:pt x="30076" y="60454"/>
                    </a:cubicBezTo>
                    <a:cubicBezTo>
                      <a:pt x="30843" y="60637"/>
                      <a:pt x="31623" y="60727"/>
                      <a:pt x="32399" y="60727"/>
                    </a:cubicBezTo>
                    <a:cubicBezTo>
                      <a:pt x="34395" y="60727"/>
                      <a:pt x="36367" y="60128"/>
                      <a:pt x="38035" y="58953"/>
                    </a:cubicBezTo>
                    <a:cubicBezTo>
                      <a:pt x="40677" y="57127"/>
                      <a:pt x="42210" y="54158"/>
                      <a:pt x="42276" y="50994"/>
                    </a:cubicBezTo>
                    <a:cubicBezTo>
                      <a:pt x="42300" y="50299"/>
                      <a:pt x="42888" y="49815"/>
                      <a:pt x="43522" y="49815"/>
                    </a:cubicBezTo>
                    <a:cubicBezTo>
                      <a:pt x="43750" y="49815"/>
                      <a:pt x="43984" y="49877"/>
                      <a:pt x="44200" y="50016"/>
                    </a:cubicBezTo>
                    <a:cubicBezTo>
                      <a:pt x="50238" y="54015"/>
                      <a:pt x="57198" y="56080"/>
                      <a:pt x="64114" y="56080"/>
                    </a:cubicBezTo>
                    <a:cubicBezTo>
                      <a:pt x="69043" y="56080"/>
                      <a:pt x="73950" y="55031"/>
                      <a:pt x="78484" y="52886"/>
                    </a:cubicBezTo>
                    <a:cubicBezTo>
                      <a:pt x="81713" y="51353"/>
                      <a:pt x="84420" y="49428"/>
                      <a:pt x="86639" y="47341"/>
                    </a:cubicBezTo>
                    <a:cubicBezTo>
                      <a:pt x="97468" y="37326"/>
                      <a:pt x="98023" y="20331"/>
                      <a:pt x="87552" y="9958"/>
                    </a:cubicBezTo>
                    <a:cubicBezTo>
                      <a:pt x="87454" y="9893"/>
                      <a:pt x="87389" y="9828"/>
                      <a:pt x="87324" y="9763"/>
                    </a:cubicBezTo>
                    <a:cubicBezTo>
                      <a:pt x="80605" y="3223"/>
                      <a:pt x="71061" y="1"/>
                      <a:pt x="61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9"/>
              <p:cNvSpPr/>
              <p:nvPr/>
            </p:nvSpPr>
            <p:spPr>
              <a:xfrm>
                <a:off x="1255025" y="238125"/>
                <a:ext cx="50805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3223" h="208768" extrusionOk="0">
                    <a:moveTo>
                      <a:pt x="102232" y="0"/>
                    </a:moveTo>
                    <a:cubicBezTo>
                      <a:pt x="91434" y="33"/>
                      <a:pt x="81127" y="3882"/>
                      <a:pt x="74015" y="10569"/>
                    </a:cubicBezTo>
                    <a:cubicBezTo>
                      <a:pt x="67883" y="16310"/>
                      <a:pt x="64915" y="23323"/>
                      <a:pt x="63512" y="28575"/>
                    </a:cubicBezTo>
                    <a:cubicBezTo>
                      <a:pt x="62627" y="28467"/>
                      <a:pt x="61744" y="28414"/>
                      <a:pt x="60868" y="28414"/>
                    </a:cubicBezTo>
                    <a:cubicBezTo>
                      <a:pt x="55123" y="28414"/>
                      <a:pt x="49683" y="30697"/>
                      <a:pt x="46060" y="34773"/>
                    </a:cubicBezTo>
                    <a:cubicBezTo>
                      <a:pt x="40287" y="41297"/>
                      <a:pt x="39797" y="51344"/>
                      <a:pt x="44755" y="59205"/>
                    </a:cubicBezTo>
                    <a:cubicBezTo>
                      <a:pt x="42570" y="60771"/>
                      <a:pt x="39797" y="63543"/>
                      <a:pt x="38819" y="67947"/>
                    </a:cubicBezTo>
                    <a:cubicBezTo>
                      <a:pt x="37677" y="73166"/>
                      <a:pt x="39471" y="78614"/>
                      <a:pt x="43516" y="82137"/>
                    </a:cubicBezTo>
                    <a:cubicBezTo>
                      <a:pt x="44095" y="82642"/>
                      <a:pt x="44817" y="82890"/>
                      <a:pt x="45536" y="82890"/>
                    </a:cubicBezTo>
                    <a:cubicBezTo>
                      <a:pt x="46395" y="82890"/>
                      <a:pt x="47250" y="82536"/>
                      <a:pt x="47854" y="81843"/>
                    </a:cubicBezTo>
                    <a:cubicBezTo>
                      <a:pt x="48963" y="80571"/>
                      <a:pt x="48833" y="78646"/>
                      <a:pt x="47561" y="77537"/>
                    </a:cubicBezTo>
                    <a:cubicBezTo>
                      <a:pt x="45179" y="75482"/>
                      <a:pt x="44136" y="72318"/>
                      <a:pt x="44788" y="69285"/>
                    </a:cubicBezTo>
                    <a:cubicBezTo>
                      <a:pt x="45440" y="66349"/>
                      <a:pt x="47495" y="64620"/>
                      <a:pt x="49094" y="63674"/>
                    </a:cubicBezTo>
                    <a:cubicBezTo>
                      <a:pt x="50236" y="63022"/>
                      <a:pt x="51051" y="61880"/>
                      <a:pt x="51312" y="60608"/>
                    </a:cubicBezTo>
                    <a:cubicBezTo>
                      <a:pt x="51606" y="59303"/>
                      <a:pt x="51312" y="57966"/>
                      <a:pt x="50529" y="56889"/>
                    </a:cubicBezTo>
                    <a:cubicBezTo>
                      <a:pt x="46386" y="51148"/>
                      <a:pt x="46452" y="43580"/>
                      <a:pt x="50627" y="38850"/>
                    </a:cubicBezTo>
                    <a:cubicBezTo>
                      <a:pt x="53075" y="36087"/>
                      <a:pt x="56818" y="34534"/>
                      <a:pt x="60828" y="34534"/>
                    </a:cubicBezTo>
                    <a:cubicBezTo>
                      <a:pt x="61788" y="34534"/>
                      <a:pt x="62764" y="34623"/>
                      <a:pt x="63740" y="34805"/>
                    </a:cubicBezTo>
                    <a:cubicBezTo>
                      <a:pt x="64026" y="34859"/>
                      <a:pt x="64311" y="34885"/>
                      <a:pt x="64591" y="34885"/>
                    </a:cubicBezTo>
                    <a:cubicBezTo>
                      <a:pt x="66712" y="34885"/>
                      <a:pt x="68604" y="33414"/>
                      <a:pt x="69122" y="31282"/>
                    </a:cubicBezTo>
                    <a:cubicBezTo>
                      <a:pt x="70199" y="26716"/>
                      <a:pt x="72678" y="20224"/>
                      <a:pt x="78191" y="15038"/>
                    </a:cubicBezTo>
                    <a:cubicBezTo>
                      <a:pt x="84193" y="9395"/>
                      <a:pt x="92968" y="6133"/>
                      <a:pt x="102264" y="6133"/>
                    </a:cubicBezTo>
                    <a:cubicBezTo>
                      <a:pt x="102311" y="6132"/>
                      <a:pt x="102357" y="6132"/>
                      <a:pt x="102404" y="6132"/>
                    </a:cubicBezTo>
                    <a:cubicBezTo>
                      <a:pt x="111648" y="6132"/>
                      <a:pt x="120300" y="9358"/>
                      <a:pt x="126109" y="15005"/>
                    </a:cubicBezTo>
                    <a:lnTo>
                      <a:pt x="126305" y="15201"/>
                    </a:lnTo>
                    <a:cubicBezTo>
                      <a:pt x="130676" y="19539"/>
                      <a:pt x="133025" y="25346"/>
                      <a:pt x="132927" y="31543"/>
                    </a:cubicBezTo>
                    <a:cubicBezTo>
                      <a:pt x="132829" y="37904"/>
                      <a:pt x="130187" y="43808"/>
                      <a:pt x="125490" y="48147"/>
                    </a:cubicBezTo>
                    <a:cubicBezTo>
                      <a:pt x="123271" y="50202"/>
                      <a:pt x="120760" y="51898"/>
                      <a:pt x="118052" y="53170"/>
                    </a:cubicBezTo>
                    <a:cubicBezTo>
                      <a:pt x="113916" y="55141"/>
                      <a:pt x="109456" y="56114"/>
                      <a:pt x="104962" y="56114"/>
                    </a:cubicBezTo>
                    <a:cubicBezTo>
                      <a:pt x="98893" y="56114"/>
                      <a:pt x="92764" y="54340"/>
                      <a:pt x="87292" y="50854"/>
                    </a:cubicBezTo>
                    <a:cubicBezTo>
                      <a:pt x="86520" y="50370"/>
                      <a:pt x="85650" y="50122"/>
                      <a:pt x="84779" y="50122"/>
                    </a:cubicBezTo>
                    <a:cubicBezTo>
                      <a:pt x="84067" y="50122"/>
                      <a:pt x="83353" y="50288"/>
                      <a:pt x="82692" y="50626"/>
                    </a:cubicBezTo>
                    <a:cubicBezTo>
                      <a:pt x="81192" y="51344"/>
                      <a:pt x="80246" y="52779"/>
                      <a:pt x="80115" y="54410"/>
                    </a:cubicBezTo>
                    <a:cubicBezTo>
                      <a:pt x="79920" y="56498"/>
                      <a:pt x="78876" y="58357"/>
                      <a:pt x="77212" y="59499"/>
                    </a:cubicBezTo>
                    <a:cubicBezTo>
                      <a:pt x="76035" y="60318"/>
                      <a:pt x="74677" y="60735"/>
                      <a:pt x="73280" y="60735"/>
                    </a:cubicBezTo>
                    <a:cubicBezTo>
                      <a:pt x="72896" y="60735"/>
                      <a:pt x="72510" y="60704"/>
                      <a:pt x="72123" y="60640"/>
                    </a:cubicBezTo>
                    <a:cubicBezTo>
                      <a:pt x="71850" y="60590"/>
                      <a:pt x="71576" y="60566"/>
                      <a:pt x="71304" y="60566"/>
                    </a:cubicBezTo>
                    <a:cubicBezTo>
                      <a:pt x="69984" y="60566"/>
                      <a:pt x="68710" y="61140"/>
                      <a:pt x="67818" y="62141"/>
                    </a:cubicBezTo>
                    <a:cubicBezTo>
                      <a:pt x="66741" y="63380"/>
                      <a:pt x="66382" y="65044"/>
                      <a:pt x="66839" y="66577"/>
                    </a:cubicBezTo>
                    <a:cubicBezTo>
                      <a:pt x="67361" y="68306"/>
                      <a:pt x="67361" y="69937"/>
                      <a:pt x="66839" y="71535"/>
                    </a:cubicBezTo>
                    <a:cubicBezTo>
                      <a:pt x="65860" y="74471"/>
                      <a:pt x="63414" y="75906"/>
                      <a:pt x="62696" y="76265"/>
                    </a:cubicBezTo>
                    <a:cubicBezTo>
                      <a:pt x="61196" y="77016"/>
                      <a:pt x="60576" y="78875"/>
                      <a:pt x="61359" y="80375"/>
                    </a:cubicBezTo>
                    <a:cubicBezTo>
                      <a:pt x="61888" y="81434"/>
                      <a:pt x="62970" y="82038"/>
                      <a:pt x="64089" y="82038"/>
                    </a:cubicBezTo>
                    <a:cubicBezTo>
                      <a:pt x="64555" y="82038"/>
                      <a:pt x="65028" y="81933"/>
                      <a:pt x="65469" y="81713"/>
                    </a:cubicBezTo>
                    <a:cubicBezTo>
                      <a:pt x="67067" y="80897"/>
                      <a:pt x="70949" y="78483"/>
                      <a:pt x="72645" y="73460"/>
                    </a:cubicBezTo>
                    <a:cubicBezTo>
                      <a:pt x="73330" y="71340"/>
                      <a:pt x="73526" y="69089"/>
                      <a:pt x="73167" y="66838"/>
                    </a:cubicBezTo>
                    <a:lnTo>
                      <a:pt x="73167" y="66838"/>
                    </a:lnTo>
                    <a:cubicBezTo>
                      <a:pt x="73221" y="66839"/>
                      <a:pt x="73274" y="66839"/>
                      <a:pt x="73328" y="66839"/>
                    </a:cubicBezTo>
                    <a:cubicBezTo>
                      <a:pt x="75948" y="66839"/>
                      <a:pt x="78529" y="66057"/>
                      <a:pt x="80703" y="64522"/>
                    </a:cubicBezTo>
                    <a:cubicBezTo>
                      <a:pt x="83247" y="62761"/>
                      <a:pt x="85074" y="60118"/>
                      <a:pt x="85824" y="57117"/>
                    </a:cubicBezTo>
                    <a:cubicBezTo>
                      <a:pt x="91836" y="60517"/>
                      <a:pt x="98427" y="62238"/>
                      <a:pt x="104972" y="62238"/>
                    </a:cubicBezTo>
                    <a:cubicBezTo>
                      <a:pt x="110360" y="62238"/>
                      <a:pt x="115717" y="61072"/>
                      <a:pt x="120694" y="58716"/>
                    </a:cubicBezTo>
                    <a:cubicBezTo>
                      <a:pt x="123956" y="57150"/>
                      <a:pt x="126957" y="55128"/>
                      <a:pt x="129632" y="52648"/>
                    </a:cubicBezTo>
                    <a:cubicBezTo>
                      <a:pt x="135471" y="47201"/>
                      <a:pt x="138896" y="39568"/>
                      <a:pt x="139027" y="31641"/>
                    </a:cubicBezTo>
                    <a:cubicBezTo>
                      <a:pt x="139157" y="23747"/>
                      <a:pt x="136156" y="16375"/>
                      <a:pt x="130578" y="10830"/>
                    </a:cubicBezTo>
                    <a:lnTo>
                      <a:pt x="130383" y="10634"/>
                    </a:lnTo>
                    <a:cubicBezTo>
                      <a:pt x="123402" y="3882"/>
                      <a:pt x="113225" y="0"/>
                      <a:pt x="102395" y="0"/>
                    </a:cubicBezTo>
                    <a:close/>
                    <a:moveTo>
                      <a:pt x="177714" y="27042"/>
                    </a:moveTo>
                    <a:cubicBezTo>
                      <a:pt x="170277" y="27074"/>
                      <a:pt x="163198" y="29717"/>
                      <a:pt x="158305" y="34316"/>
                    </a:cubicBezTo>
                    <a:cubicBezTo>
                      <a:pt x="155076" y="37350"/>
                      <a:pt x="152662" y="41329"/>
                      <a:pt x="151292" y="45896"/>
                    </a:cubicBezTo>
                    <a:cubicBezTo>
                      <a:pt x="150954" y="45874"/>
                      <a:pt x="150617" y="45863"/>
                      <a:pt x="150281" y="45863"/>
                    </a:cubicBezTo>
                    <a:cubicBezTo>
                      <a:pt x="146180" y="45863"/>
                      <a:pt x="142305" y="47506"/>
                      <a:pt x="139712" y="50430"/>
                    </a:cubicBezTo>
                    <a:cubicBezTo>
                      <a:pt x="135797" y="54867"/>
                      <a:pt x="135276" y="61586"/>
                      <a:pt x="138277" y="67034"/>
                    </a:cubicBezTo>
                    <a:cubicBezTo>
                      <a:pt x="136417" y="68567"/>
                      <a:pt x="135178" y="70589"/>
                      <a:pt x="134688" y="72873"/>
                    </a:cubicBezTo>
                    <a:cubicBezTo>
                      <a:pt x="133840" y="76689"/>
                      <a:pt x="135145" y="80669"/>
                      <a:pt x="138146" y="83279"/>
                    </a:cubicBezTo>
                    <a:cubicBezTo>
                      <a:pt x="138711" y="83784"/>
                      <a:pt x="139424" y="84032"/>
                      <a:pt x="140139" y="84032"/>
                    </a:cubicBezTo>
                    <a:cubicBezTo>
                      <a:pt x="140993" y="84032"/>
                      <a:pt x="141848" y="83678"/>
                      <a:pt x="142452" y="82985"/>
                    </a:cubicBezTo>
                    <a:cubicBezTo>
                      <a:pt x="143561" y="81713"/>
                      <a:pt x="143431" y="79788"/>
                      <a:pt x="142158" y="78679"/>
                    </a:cubicBezTo>
                    <a:cubicBezTo>
                      <a:pt x="140854" y="77537"/>
                      <a:pt x="140299" y="75841"/>
                      <a:pt x="140658" y="74178"/>
                    </a:cubicBezTo>
                    <a:cubicBezTo>
                      <a:pt x="140984" y="72644"/>
                      <a:pt x="142093" y="71698"/>
                      <a:pt x="142941" y="71209"/>
                    </a:cubicBezTo>
                    <a:cubicBezTo>
                      <a:pt x="143952" y="70589"/>
                      <a:pt x="144670" y="69578"/>
                      <a:pt x="144931" y="68404"/>
                    </a:cubicBezTo>
                    <a:cubicBezTo>
                      <a:pt x="145159" y="67262"/>
                      <a:pt x="144898" y="66023"/>
                      <a:pt x="144213" y="65077"/>
                    </a:cubicBezTo>
                    <a:cubicBezTo>
                      <a:pt x="141832" y="61684"/>
                      <a:pt x="141865" y="57248"/>
                      <a:pt x="144279" y="54475"/>
                    </a:cubicBezTo>
                    <a:cubicBezTo>
                      <a:pt x="145711" y="52883"/>
                      <a:pt x="147921" y="51982"/>
                      <a:pt x="150276" y="51982"/>
                    </a:cubicBezTo>
                    <a:cubicBezTo>
                      <a:pt x="150816" y="51982"/>
                      <a:pt x="151364" y="52029"/>
                      <a:pt x="151912" y="52127"/>
                    </a:cubicBezTo>
                    <a:cubicBezTo>
                      <a:pt x="152161" y="52171"/>
                      <a:pt x="152410" y="52192"/>
                      <a:pt x="152656" y="52192"/>
                    </a:cubicBezTo>
                    <a:cubicBezTo>
                      <a:pt x="154594" y="52192"/>
                      <a:pt x="156341" y="50866"/>
                      <a:pt x="156805" y="48897"/>
                    </a:cubicBezTo>
                    <a:cubicBezTo>
                      <a:pt x="157490" y="46059"/>
                      <a:pt x="159055" y="42014"/>
                      <a:pt x="162481" y="38785"/>
                    </a:cubicBezTo>
                    <a:cubicBezTo>
                      <a:pt x="166469" y="35058"/>
                      <a:pt x="172153" y="33191"/>
                      <a:pt x="177796" y="33191"/>
                    </a:cubicBezTo>
                    <a:cubicBezTo>
                      <a:pt x="183414" y="33191"/>
                      <a:pt x="188993" y="35042"/>
                      <a:pt x="192817" y="38752"/>
                    </a:cubicBezTo>
                    <a:lnTo>
                      <a:pt x="192915" y="38883"/>
                    </a:lnTo>
                    <a:cubicBezTo>
                      <a:pt x="195622" y="41558"/>
                      <a:pt x="197090" y="45113"/>
                      <a:pt x="197025" y="48930"/>
                    </a:cubicBezTo>
                    <a:cubicBezTo>
                      <a:pt x="196960" y="52877"/>
                      <a:pt x="195296" y="56530"/>
                      <a:pt x="192393" y="59238"/>
                    </a:cubicBezTo>
                    <a:cubicBezTo>
                      <a:pt x="191023" y="60510"/>
                      <a:pt x="189457" y="61554"/>
                      <a:pt x="187761" y="62369"/>
                    </a:cubicBezTo>
                    <a:cubicBezTo>
                      <a:pt x="185162" y="63599"/>
                      <a:pt x="182359" y="64206"/>
                      <a:pt x="179535" y="64206"/>
                    </a:cubicBezTo>
                    <a:cubicBezTo>
                      <a:pt x="175767" y="64206"/>
                      <a:pt x="171960" y="63125"/>
                      <a:pt x="168548" y="60999"/>
                    </a:cubicBezTo>
                    <a:cubicBezTo>
                      <a:pt x="167854" y="60572"/>
                      <a:pt x="167073" y="60359"/>
                      <a:pt x="166289" y="60359"/>
                    </a:cubicBezTo>
                    <a:cubicBezTo>
                      <a:pt x="165635" y="60359"/>
                      <a:pt x="164980" y="60507"/>
                      <a:pt x="164372" y="60803"/>
                    </a:cubicBezTo>
                    <a:cubicBezTo>
                      <a:pt x="163035" y="61423"/>
                      <a:pt x="162154" y="62695"/>
                      <a:pt x="161991" y="64131"/>
                    </a:cubicBezTo>
                    <a:cubicBezTo>
                      <a:pt x="161893" y="65174"/>
                      <a:pt x="161339" y="66088"/>
                      <a:pt x="160523" y="66642"/>
                    </a:cubicBezTo>
                    <a:cubicBezTo>
                      <a:pt x="159949" y="67060"/>
                      <a:pt x="159271" y="67269"/>
                      <a:pt x="158555" y="67269"/>
                    </a:cubicBezTo>
                    <a:cubicBezTo>
                      <a:pt x="158376" y="67269"/>
                      <a:pt x="158194" y="67256"/>
                      <a:pt x="158012" y="67230"/>
                    </a:cubicBezTo>
                    <a:cubicBezTo>
                      <a:pt x="157817" y="67202"/>
                      <a:pt x="157622" y="67189"/>
                      <a:pt x="157428" y="67189"/>
                    </a:cubicBezTo>
                    <a:cubicBezTo>
                      <a:pt x="156221" y="67189"/>
                      <a:pt x="155043" y="67705"/>
                      <a:pt x="154228" y="68632"/>
                    </a:cubicBezTo>
                    <a:cubicBezTo>
                      <a:pt x="153282" y="69709"/>
                      <a:pt x="152923" y="71209"/>
                      <a:pt x="153314" y="72612"/>
                    </a:cubicBezTo>
                    <a:cubicBezTo>
                      <a:pt x="153543" y="73493"/>
                      <a:pt x="153543" y="74341"/>
                      <a:pt x="153282" y="75124"/>
                    </a:cubicBezTo>
                    <a:cubicBezTo>
                      <a:pt x="152727" y="76722"/>
                      <a:pt x="151422" y="77472"/>
                      <a:pt x="151031" y="77668"/>
                    </a:cubicBezTo>
                    <a:cubicBezTo>
                      <a:pt x="149530" y="78451"/>
                      <a:pt x="148943" y="80277"/>
                      <a:pt x="149694" y="81778"/>
                    </a:cubicBezTo>
                    <a:cubicBezTo>
                      <a:pt x="150242" y="82852"/>
                      <a:pt x="151302" y="83462"/>
                      <a:pt x="152404" y="83462"/>
                    </a:cubicBezTo>
                    <a:cubicBezTo>
                      <a:pt x="152875" y="83462"/>
                      <a:pt x="153354" y="83350"/>
                      <a:pt x="153804" y="83115"/>
                    </a:cubicBezTo>
                    <a:cubicBezTo>
                      <a:pt x="154978" y="82528"/>
                      <a:pt x="157848" y="80767"/>
                      <a:pt x="159055" y="77081"/>
                    </a:cubicBezTo>
                    <a:cubicBezTo>
                      <a:pt x="159479" y="75874"/>
                      <a:pt x="159643" y="74602"/>
                      <a:pt x="159577" y="73329"/>
                    </a:cubicBezTo>
                    <a:cubicBezTo>
                      <a:pt x="161176" y="73166"/>
                      <a:pt x="162709" y="72612"/>
                      <a:pt x="164014" y="71666"/>
                    </a:cubicBezTo>
                    <a:cubicBezTo>
                      <a:pt x="165547" y="70589"/>
                      <a:pt x="166721" y="69121"/>
                      <a:pt x="167439" y="67393"/>
                    </a:cubicBezTo>
                    <a:cubicBezTo>
                      <a:pt x="171284" y="69350"/>
                      <a:pt x="175427" y="70340"/>
                      <a:pt x="179545" y="70340"/>
                    </a:cubicBezTo>
                    <a:cubicBezTo>
                      <a:pt x="183253" y="70340"/>
                      <a:pt x="186940" y="69537"/>
                      <a:pt x="190370" y="67915"/>
                    </a:cubicBezTo>
                    <a:cubicBezTo>
                      <a:pt x="192654" y="66838"/>
                      <a:pt x="194709" y="65403"/>
                      <a:pt x="196568" y="63707"/>
                    </a:cubicBezTo>
                    <a:cubicBezTo>
                      <a:pt x="200646" y="59923"/>
                      <a:pt x="203027" y="54573"/>
                      <a:pt x="203125" y="49028"/>
                    </a:cubicBezTo>
                    <a:cubicBezTo>
                      <a:pt x="203223" y="43548"/>
                      <a:pt x="201135" y="38394"/>
                      <a:pt x="197221" y="34512"/>
                    </a:cubicBezTo>
                    <a:lnTo>
                      <a:pt x="197058" y="34381"/>
                    </a:lnTo>
                    <a:cubicBezTo>
                      <a:pt x="192262" y="29717"/>
                      <a:pt x="185249" y="27042"/>
                      <a:pt x="177812" y="27042"/>
                    </a:cubicBezTo>
                    <a:close/>
                    <a:moveTo>
                      <a:pt x="142158" y="98186"/>
                    </a:moveTo>
                    <a:cubicBezTo>
                      <a:pt x="152988" y="98186"/>
                      <a:pt x="163785" y="99654"/>
                      <a:pt x="174224" y="102589"/>
                    </a:cubicBezTo>
                    <a:lnTo>
                      <a:pt x="174224" y="106863"/>
                    </a:lnTo>
                    <a:cubicBezTo>
                      <a:pt x="174224" y="110223"/>
                      <a:pt x="174289" y="113615"/>
                      <a:pt x="174419" y="117007"/>
                    </a:cubicBezTo>
                    <a:lnTo>
                      <a:pt x="109897" y="117007"/>
                    </a:lnTo>
                    <a:cubicBezTo>
                      <a:pt x="110060" y="113615"/>
                      <a:pt x="110126" y="110223"/>
                      <a:pt x="110126" y="106863"/>
                    </a:cubicBezTo>
                    <a:lnTo>
                      <a:pt x="110126" y="102589"/>
                    </a:lnTo>
                    <a:cubicBezTo>
                      <a:pt x="120499" y="99686"/>
                      <a:pt x="131198" y="98218"/>
                      <a:pt x="141930" y="98186"/>
                    </a:cubicBezTo>
                    <a:close/>
                    <a:moveTo>
                      <a:pt x="55324" y="140461"/>
                    </a:moveTo>
                    <a:lnTo>
                      <a:pt x="60870" y="146007"/>
                    </a:lnTo>
                    <a:cubicBezTo>
                      <a:pt x="65241" y="150378"/>
                      <a:pt x="67655" y="156217"/>
                      <a:pt x="67655" y="162382"/>
                    </a:cubicBezTo>
                    <a:cubicBezTo>
                      <a:pt x="67655" y="168547"/>
                      <a:pt x="65241" y="174386"/>
                      <a:pt x="60870" y="178757"/>
                    </a:cubicBezTo>
                    <a:lnTo>
                      <a:pt x="58391" y="181236"/>
                    </a:lnTo>
                    <a:lnTo>
                      <a:pt x="58391" y="164143"/>
                    </a:lnTo>
                    <a:cubicBezTo>
                      <a:pt x="58391" y="162447"/>
                      <a:pt x="57020" y="161110"/>
                      <a:pt x="55324" y="161110"/>
                    </a:cubicBezTo>
                    <a:cubicBezTo>
                      <a:pt x="53628" y="161110"/>
                      <a:pt x="52258" y="162447"/>
                      <a:pt x="52258" y="164143"/>
                    </a:cubicBezTo>
                    <a:lnTo>
                      <a:pt x="52258" y="181236"/>
                    </a:lnTo>
                    <a:lnTo>
                      <a:pt x="49779" y="178757"/>
                    </a:lnTo>
                    <a:cubicBezTo>
                      <a:pt x="45408" y="174386"/>
                      <a:pt x="42994" y="168547"/>
                      <a:pt x="42994" y="162382"/>
                    </a:cubicBezTo>
                    <a:cubicBezTo>
                      <a:pt x="42994" y="156217"/>
                      <a:pt x="45408" y="150378"/>
                      <a:pt x="49779" y="146007"/>
                    </a:cubicBezTo>
                    <a:lnTo>
                      <a:pt x="55324" y="140461"/>
                    </a:lnTo>
                    <a:close/>
                    <a:moveTo>
                      <a:pt x="142158" y="140461"/>
                    </a:moveTo>
                    <a:lnTo>
                      <a:pt x="147704" y="146007"/>
                    </a:lnTo>
                    <a:cubicBezTo>
                      <a:pt x="152075" y="150378"/>
                      <a:pt x="154489" y="156217"/>
                      <a:pt x="154489" y="162382"/>
                    </a:cubicBezTo>
                    <a:cubicBezTo>
                      <a:pt x="154489" y="168547"/>
                      <a:pt x="152075" y="174386"/>
                      <a:pt x="147704" y="178757"/>
                    </a:cubicBezTo>
                    <a:lnTo>
                      <a:pt x="145225" y="181236"/>
                    </a:lnTo>
                    <a:lnTo>
                      <a:pt x="145225" y="164143"/>
                    </a:lnTo>
                    <a:cubicBezTo>
                      <a:pt x="145225" y="162447"/>
                      <a:pt x="143855" y="161110"/>
                      <a:pt x="142158" y="161110"/>
                    </a:cubicBezTo>
                    <a:cubicBezTo>
                      <a:pt x="140495" y="161110"/>
                      <a:pt x="139125" y="162447"/>
                      <a:pt x="139125" y="164143"/>
                    </a:cubicBezTo>
                    <a:lnTo>
                      <a:pt x="139125" y="181236"/>
                    </a:lnTo>
                    <a:lnTo>
                      <a:pt x="136613" y="178757"/>
                    </a:lnTo>
                    <a:cubicBezTo>
                      <a:pt x="132242" y="174386"/>
                      <a:pt x="129861" y="168547"/>
                      <a:pt x="129861" y="162382"/>
                    </a:cubicBezTo>
                    <a:cubicBezTo>
                      <a:pt x="129861" y="156217"/>
                      <a:pt x="132242" y="150378"/>
                      <a:pt x="136613" y="146007"/>
                    </a:cubicBezTo>
                    <a:lnTo>
                      <a:pt x="142158" y="140461"/>
                    </a:lnTo>
                    <a:close/>
                    <a:moveTo>
                      <a:pt x="55324" y="134084"/>
                    </a:moveTo>
                    <a:cubicBezTo>
                      <a:pt x="53922" y="134084"/>
                      <a:pt x="52519" y="134622"/>
                      <a:pt x="51442" y="135699"/>
                    </a:cubicBezTo>
                    <a:lnTo>
                      <a:pt x="45440" y="141701"/>
                    </a:lnTo>
                    <a:cubicBezTo>
                      <a:pt x="39928" y="147213"/>
                      <a:pt x="36894" y="154553"/>
                      <a:pt x="36894" y="162382"/>
                    </a:cubicBezTo>
                    <a:cubicBezTo>
                      <a:pt x="36894" y="170210"/>
                      <a:pt x="39928" y="177550"/>
                      <a:pt x="45440" y="183063"/>
                    </a:cubicBezTo>
                    <a:lnTo>
                      <a:pt x="53171" y="190794"/>
                    </a:lnTo>
                    <a:cubicBezTo>
                      <a:pt x="53712" y="191351"/>
                      <a:pt x="54523" y="191663"/>
                      <a:pt x="55347" y="191663"/>
                    </a:cubicBezTo>
                    <a:cubicBezTo>
                      <a:pt x="56115" y="191663"/>
                      <a:pt x="56895" y="191392"/>
                      <a:pt x="57477" y="190794"/>
                    </a:cubicBezTo>
                    <a:lnTo>
                      <a:pt x="65208" y="183063"/>
                    </a:lnTo>
                    <a:cubicBezTo>
                      <a:pt x="70721" y="177550"/>
                      <a:pt x="73754" y="170210"/>
                      <a:pt x="73754" y="162382"/>
                    </a:cubicBezTo>
                    <a:cubicBezTo>
                      <a:pt x="73754" y="154553"/>
                      <a:pt x="70721" y="147213"/>
                      <a:pt x="65208" y="141701"/>
                    </a:cubicBezTo>
                    <a:lnTo>
                      <a:pt x="59206" y="135699"/>
                    </a:lnTo>
                    <a:cubicBezTo>
                      <a:pt x="58130" y="134622"/>
                      <a:pt x="56727" y="134084"/>
                      <a:pt x="55324" y="134084"/>
                    </a:cubicBezTo>
                    <a:close/>
                    <a:moveTo>
                      <a:pt x="142175" y="134084"/>
                    </a:moveTo>
                    <a:cubicBezTo>
                      <a:pt x="140772" y="134084"/>
                      <a:pt x="139369" y="134622"/>
                      <a:pt x="138309" y="135699"/>
                    </a:cubicBezTo>
                    <a:lnTo>
                      <a:pt x="132307" y="141701"/>
                    </a:lnTo>
                    <a:cubicBezTo>
                      <a:pt x="126762" y="147213"/>
                      <a:pt x="123728" y="154553"/>
                      <a:pt x="123728" y="162382"/>
                    </a:cubicBezTo>
                    <a:cubicBezTo>
                      <a:pt x="123728" y="170210"/>
                      <a:pt x="126762" y="177550"/>
                      <a:pt x="132307" y="183063"/>
                    </a:cubicBezTo>
                    <a:lnTo>
                      <a:pt x="140005" y="190794"/>
                    </a:lnTo>
                    <a:cubicBezTo>
                      <a:pt x="140563" y="191351"/>
                      <a:pt x="141382" y="191663"/>
                      <a:pt x="142210" y="191663"/>
                    </a:cubicBezTo>
                    <a:cubicBezTo>
                      <a:pt x="142982" y="191663"/>
                      <a:pt x="143762" y="191392"/>
                      <a:pt x="144344" y="190794"/>
                    </a:cubicBezTo>
                    <a:lnTo>
                      <a:pt x="152042" y="183063"/>
                    </a:lnTo>
                    <a:cubicBezTo>
                      <a:pt x="157555" y="177550"/>
                      <a:pt x="160621" y="170210"/>
                      <a:pt x="160621" y="162382"/>
                    </a:cubicBezTo>
                    <a:cubicBezTo>
                      <a:pt x="160621" y="154553"/>
                      <a:pt x="157555" y="147213"/>
                      <a:pt x="152042" y="141701"/>
                    </a:cubicBezTo>
                    <a:lnTo>
                      <a:pt x="146040" y="135699"/>
                    </a:lnTo>
                    <a:cubicBezTo>
                      <a:pt x="144980" y="134622"/>
                      <a:pt x="143577" y="134084"/>
                      <a:pt x="142175" y="134084"/>
                    </a:cubicBezTo>
                    <a:close/>
                    <a:moveTo>
                      <a:pt x="55324" y="98186"/>
                    </a:moveTo>
                    <a:cubicBezTo>
                      <a:pt x="66154" y="98186"/>
                      <a:pt x="76919" y="99686"/>
                      <a:pt x="87357" y="102589"/>
                    </a:cubicBezTo>
                    <a:lnTo>
                      <a:pt x="87357" y="106863"/>
                    </a:lnTo>
                    <a:cubicBezTo>
                      <a:pt x="87357" y="110255"/>
                      <a:pt x="87422" y="113615"/>
                      <a:pt x="87585" y="117007"/>
                    </a:cubicBezTo>
                    <a:lnTo>
                      <a:pt x="49192" y="117007"/>
                    </a:lnTo>
                    <a:cubicBezTo>
                      <a:pt x="47528" y="117007"/>
                      <a:pt x="46158" y="118377"/>
                      <a:pt x="46158" y="120041"/>
                    </a:cubicBezTo>
                    <a:cubicBezTo>
                      <a:pt x="46158" y="121737"/>
                      <a:pt x="47528" y="123107"/>
                      <a:pt x="49192" y="123107"/>
                    </a:cubicBezTo>
                    <a:lnTo>
                      <a:pt x="87879" y="123107"/>
                    </a:lnTo>
                    <a:cubicBezTo>
                      <a:pt x="89216" y="144115"/>
                      <a:pt x="93163" y="164828"/>
                      <a:pt x="99622" y="184889"/>
                    </a:cubicBezTo>
                    <a:lnTo>
                      <a:pt x="103863" y="197970"/>
                    </a:lnTo>
                    <a:cubicBezTo>
                      <a:pt x="104221" y="199112"/>
                      <a:pt x="104058" y="200319"/>
                      <a:pt x="103341" y="201265"/>
                    </a:cubicBezTo>
                    <a:cubicBezTo>
                      <a:pt x="102721" y="202145"/>
                      <a:pt x="101742" y="202667"/>
                      <a:pt x="100731" y="202667"/>
                    </a:cubicBezTo>
                    <a:lnTo>
                      <a:pt x="9917" y="202667"/>
                    </a:lnTo>
                    <a:cubicBezTo>
                      <a:pt x="8874" y="202667"/>
                      <a:pt x="7928" y="202145"/>
                      <a:pt x="7308" y="201265"/>
                    </a:cubicBezTo>
                    <a:cubicBezTo>
                      <a:pt x="6590" y="200319"/>
                      <a:pt x="6427" y="199112"/>
                      <a:pt x="6786" y="197970"/>
                    </a:cubicBezTo>
                    <a:lnTo>
                      <a:pt x="10994" y="184889"/>
                    </a:lnTo>
                    <a:cubicBezTo>
                      <a:pt x="17485" y="164828"/>
                      <a:pt x="21432" y="144115"/>
                      <a:pt x="22770" y="123107"/>
                    </a:cubicBezTo>
                    <a:lnTo>
                      <a:pt x="36959" y="123107"/>
                    </a:lnTo>
                    <a:cubicBezTo>
                      <a:pt x="38656" y="123107"/>
                      <a:pt x="40026" y="121737"/>
                      <a:pt x="40026" y="120041"/>
                    </a:cubicBezTo>
                    <a:cubicBezTo>
                      <a:pt x="40026" y="118377"/>
                      <a:pt x="38656" y="117007"/>
                      <a:pt x="36959" y="117007"/>
                    </a:cubicBezTo>
                    <a:lnTo>
                      <a:pt x="23063" y="117007"/>
                    </a:lnTo>
                    <a:cubicBezTo>
                      <a:pt x="23194" y="113615"/>
                      <a:pt x="23292" y="110255"/>
                      <a:pt x="23292" y="106863"/>
                    </a:cubicBezTo>
                    <a:lnTo>
                      <a:pt x="23292" y="102589"/>
                    </a:lnTo>
                    <a:cubicBezTo>
                      <a:pt x="33632" y="99686"/>
                      <a:pt x="44331" y="98218"/>
                      <a:pt x="55096" y="98186"/>
                    </a:cubicBezTo>
                    <a:close/>
                    <a:moveTo>
                      <a:pt x="55417" y="92085"/>
                    </a:moveTo>
                    <a:cubicBezTo>
                      <a:pt x="55299" y="92085"/>
                      <a:pt x="55181" y="92086"/>
                      <a:pt x="55063" y="92086"/>
                    </a:cubicBezTo>
                    <a:cubicBezTo>
                      <a:pt x="43712" y="92086"/>
                      <a:pt x="32425" y="93652"/>
                      <a:pt x="21465" y="96751"/>
                    </a:cubicBezTo>
                    <a:cubicBezTo>
                      <a:pt x="18953" y="97436"/>
                      <a:pt x="17159" y="99784"/>
                      <a:pt x="17159" y="102426"/>
                    </a:cubicBezTo>
                    <a:lnTo>
                      <a:pt x="17159" y="106863"/>
                    </a:lnTo>
                    <a:cubicBezTo>
                      <a:pt x="17159" y="132795"/>
                      <a:pt x="13114" y="158402"/>
                      <a:pt x="5188" y="182997"/>
                    </a:cubicBezTo>
                    <a:lnTo>
                      <a:pt x="947" y="196111"/>
                    </a:lnTo>
                    <a:cubicBezTo>
                      <a:pt x="1" y="199079"/>
                      <a:pt x="523" y="202374"/>
                      <a:pt x="2350" y="204885"/>
                    </a:cubicBezTo>
                    <a:cubicBezTo>
                      <a:pt x="4144" y="207364"/>
                      <a:pt x="6916" y="208767"/>
                      <a:pt x="9917" y="208767"/>
                    </a:cubicBezTo>
                    <a:lnTo>
                      <a:pt x="187565" y="208767"/>
                    </a:lnTo>
                    <a:cubicBezTo>
                      <a:pt x="190566" y="208767"/>
                      <a:pt x="193339" y="207364"/>
                      <a:pt x="195133" y="204885"/>
                    </a:cubicBezTo>
                    <a:cubicBezTo>
                      <a:pt x="196960" y="202374"/>
                      <a:pt x="197482" y="199079"/>
                      <a:pt x="196536" y="196111"/>
                    </a:cubicBezTo>
                    <a:lnTo>
                      <a:pt x="192295" y="182997"/>
                    </a:lnTo>
                    <a:cubicBezTo>
                      <a:pt x="191088" y="179279"/>
                      <a:pt x="189979" y="175462"/>
                      <a:pt x="188935" y="171678"/>
                    </a:cubicBezTo>
                    <a:cubicBezTo>
                      <a:pt x="188580" y="170310"/>
                      <a:pt x="187329" y="169424"/>
                      <a:pt x="185972" y="169424"/>
                    </a:cubicBezTo>
                    <a:cubicBezTo>
                      <a:pt x="185712" y="169424"/>
                      <a:pt x="185447" y="169457"/>
                      <a:pt x="185184" y="169525"/>
                    </a:cubicBezTo>
                    <a:cubicBezTo>
                      <a:pt x="183553" y="169982"/>
                      <a:pt x="182607" y="171646"/>
                      <a:pt x="183031" y="173277"/>
                    </a:cubicBezTo>
                    <a:cubicBezTo>
                      <a:pt x="184107" y="177158"/>
                      <a:pt x="185249" y="181073"/>
                      <a:pt x="186489" y="184889"/>
                    </a:cubicBezTo>
                    <a:lnTo>
                      <a:pt x="190697" y="197970"/>
                    </a:lnTo>
                    <a:cubicBezTo>
                      <a:pt x="191088" y="199112"/>
                      <a:pt x="190892" y="200319"/>
                      <a:pt x="190207" y="201265"/>
                    </a:cubicBezTo>
                    <a:cubicBezTo>
                      <a:pt x="189555" y="202145"/>
                      <a:pt x="188609" y="202635"/>
                      <a:pt x="187565" y="202635"/>
                    </a:cubicBezTo>
                    <a:lnTo>
                      <a:pt x="109506" y="202635"/>
                    </a:lnTo>
                    <a:cubicBezTo>
                      <a:pt x="110289" y="200580"/>
                      <a:pt x="110387" y="198264"/>
                      <a:pt x="109669" y="196111"/>
                    </a:cubicBezTo>
                    <a:lnTo>
                      <a:pt x="105461" y="182997"/>
                    </a:lnTo>
                    <a:cubicBezTo>
                      <a:pt x="104156" y="179018"/>
                      <a:pt x="102982" y="175006"/>
                      <a:pt x="101905" y="170961"/>
                    </a:cubicBezTo>
                    <a:cubicBezTo>
                      <a:pt x="105983" y="155303"/>
                      <a:pt x="108560" y="139287"/>
                      <a:pt x="109604" y="123107"/>
                    </a:cubicBezTo>
                    <a:lnTo>
                      <a:pt x="174746" y="123107"/>
                    </a:lnTo>
                    <a:cubicBezTo>
                      <a:pt x="175561" y="136123"/>
                      <a:pt x="177388" y="149040"/>
                      <a:pt x="180193" y="161762"/>
                    </a:cubicBezTo>
                    <a:cubicBezTo>
                      <a:pt x="180532" y="163176"/>
                      <a:pt x="181803" y="164149"/>
                      <a:pt x="183198" y="164149"/>
                    </a:cubicBezTo>
                    <a:cubicBezTo>
                      <a:pt x="183413" y="164149"/>
                      <a:pt x="183630" y="164126"/>
                      <a:pt x="183847" y="164078"/>
                    </a:cubicBezTo>
                    <a:cubicBezTo>
                      <a:pt x="185510" y="163719"/>
                      <a:pt x="186554" y="162088"/>
                      <a:pt x="186195" y="160424"/>
                    </a:cubicBezTo>
                    <a:cubicBezTo>
                      <a:pt x="182313" y="142875"/>
                      <a:pt x="180324" y="124836"/>
                      <a:pt x="180324" y="106863"/>
                    </a:cubicBezTo>
                    <a:lnTo>
                      <a:pt x="180324" y="102426"/>
                    </a:lnTo>
                    <a:cubicBezTo>
                      <a:pt x="180324" y="99784"/>
                      <a:pt x="178562" y="97468"/>
                      <a:pt x="176018" y="96751"/>
                    </a:cubicBezTo>
                    <a:cubicBezTo>
                      <a:pt x="164992" y="93652"/>
                      <a:pt x="153608" y="92086"/>
                      <a:pt x="142158" y="92086"/>
                    </a:cubicBezTo>
                    <a:lnTo>
                      <a:pt x="141930" y="92086"/>
                    </a:lnTo>
                    <a:cubicBezTo>
                      <a:pt x="130578" y="92086"/>
                      <a:pt x="119259" y="93652"/>
                      <a:pt x="108332" y="96751"/>
                    </a:cubicBezTo>
                    <a:cubicBezTo>
                      <a:pt x="105787" y="97436"/>
                      <a:pt x="104026" y="99784"/>
                      <a:pt x="104026" y="102426"/>
                    </a:cubicBezTo>
                    <a:lnTo>
                      <a:pt x="103993" y="106863"/>
                    </a:lnTo>
                    <a:cubicBezTo>
                      <a:pt x="103993" y="123955"/>
                      <a:pt x="102232" y="141016"/>
                      <a:pt x="98741" y="157684"/>
                    </a:cubicBezTo>
                    <a:cubicBezTo>
                      <a:pt x="95251" y="141016"/>
                      <a:pt x="93490" y="123988"/>
                      <a:pt x="93490" y="106863"/>
                    </a:cubicBezTo>
                    <a:lnTo>
                      <a:pt x="93490" y="102426"/>
                    </a:lnTo>
                    <a:cubicBezTo>
                      <a:pt x="93490" y="99784"/>
                      <a:pt x="91695" y="97468"/>
                      <a:pt x="89151" y="96751"/>
                    </a:cubicBezTo>
                    <a:cubicBezTo>
                      <a:pt x="78173" y="93651"/>
                      <a:pt x="66844" y="92085"/>
                      <a:pt x="55417" y="920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40" name="Google Shape;740;p39"/>
          <p:cNvGrpSpPr/>
          <p:nvPr/>
        </p:nvGrpSpPr>
        <p:grpSpPr>
          <a:xfrm>
            <a:off x="7357771" y="3427510"/>
            <a:ext cx="1324987" cy="1227171"/>
            <a:chOff x="6095013" y="833275"/>
            <a:chExt cx="2282100" cy="1751100"/>
          </a:xfrm>
        </p:grpSpPr>
        <p:sp>
          <p:nvSpPr>
            <p:cNvPr id="741" name="Google Shape;741;p39"/>
            <p:cNvSpPr/>
            <p:nvPr/>
          </p:nvSpPr>
          <p:spPr>
            <a:xfrm>
              <a:off x="6095013" y="833275"/>
              <a:ext cx="2282100" cy="17511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2" name="Google Shape;742;p39"/>
            <p:cNvGrpSpPr/>
            <p:nvPr/>
          </p:nvGrpSpPr>
          <p:grpSpPr>
            <a:xfrm>
              <a:off x="6435185" y="1019782"/>
              <a:ext cx="1601772" cy="1378096"/>
              <a:chOff x="1190625" y="602425"/>
              <a:chExt cx="5219200" cy="4490375"/>
            </a:xfrm>
          </p:grpSpPr>
          <p:sp>
            <p:nvSpPr>
              <p:cNvPr id="743" name="Google Shape;743;p39"/>
              <p:cNvSpPr/>
              <p:nvPr/>
            </p:nvSpPr>
            <p:spPr>
              <a:xfrm>
                <a:off x="3655050" y="678900"/>
                <a:ext cx="1726425" cy="1627325"/>
              </a:xfrm>
              <a:custGeom>
                <a:avLst/>
                <a:gdLst/>
                <a:ahLst/>
                <a:cxnLst/>
                <a:rect l="l" t="t" r="r" b="b"/>
                <a:pathLst>
                  <a:path w="69057" h="65093" extrusionOk="0">
                    <a:moveTo>
                      <a:pt x="34541" y="0"/>
                    </a:moveTo>
                    <a:cubicBezTo>
                      <a:pt x="32090" y="0"/>
                      <a:pt x="29635" y="930"/>
                      <a:pt x="27760" y="2789"/>
                    </a:cubicBezTo>
                    <a:lnTo>
                      <a:pt x="0" y="30549"/>
                    </a:lnTo>
                    <a:lnTo>
                      <a:pt x="34545" y="65093"/>
                    </a:lnTo>
                    <a:lnTo>
                      <a:pt x="69056" y="30549"/>
                    </a:lnTo>
                    <a:lnTo>
                      <a:pt x="41297" y="2789"/>
                    </a:lnTo>
                    <a:cubicBezTo>
                      <a:pt x="39438" y="930"/>
                      <a:pt x="36991" y="0"/>
                      <a:pt x="34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39"/>
              <p:cNvSpPr/>
              <p:nvPr/>
            </p:nvSpPr>
            <p:spPr>
              <a:xfrm>
                <a:off x="2218950" y="678900"/>
                <a:ext cx="1726425" cy="1627325"/>
              </a:xfrm>
              <a:custGeom>
                <a:avLst/>
                <a:gdLst/>
                <a:ahLst/>
                <a:cxnLst/>
                <a:rect l="l" t="t" r="r" b="b"/>
                <a:pathLst>
                  <a:path w="69057" h="65093" extrusionOk="0">
                    <a:moveTo>
                      <a:pt x="34517" y="0"/>
                    </a:moveTo>
                    <a:cubicBezTo>
                      <a:pt x="32066" y="0"/>
                      <a:pt x="29619" y="930"/>
                      <a:pt x="27760" y="2789"/>
                    </a:cubicBezTo>
                    <a:lnTo>
                      <a:pt x="1" y="30549"/>
                    </a:lnTo>
                    <a:lnTo>
                      <a:pt x="34512" y="65093"/>
                    </a:lnTo>
                    <a:lnTo>
                      <a:pt x="69057" y="30549"/>
                    </a:lnTo>
                    <a:lnTo>
                      <a:pt x="41297" y="2789"/>
                    </a:lnTo>
                    <a:cubicBezTo>
                      <a:pt x="39422" y="930"/>
                      <a:pt x="36967" y="0"/>
                      <a:pt x="34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39"/>
              <p:cNvSpPr/>
              <p:nvPr/>
            </p:nvSpPr>
            <p:spPr>
              <a:xfrm>
                <a:off x="1500500" y="1037900"/>
                <a:ext cx="1726425" cy="1627150"/>
              </a:xfrm>
              <a:custGeom>
                <a:avLst/>
                <a:gdLst/>
                <a:ahLst/>
                <a:cxnLst/>
                <a:rect l="l" t="t" r="r" b="b"/>
                <a:pathLst>
                  <a:path w="69057" h="65086" extrusionOk="0">
                    <a:moveTo>
                      <a:pt x="34541" y="1"/>
                    </a:moveTo>
                    <a:cubicBezTo>
                      <a:pt x="32090" y="1"/>
                      <a:pt x="29636" y="939"/>
                      <a:pt x="27760" y="2814"/>
                    </a:cubicBezTo>
                    <a:lnTo>
                      <a:pt x="1" y="30574"/>
                    </a:lnTo>
                    <a:lnTo>
                      <a:pt x="34545" y="65086"/>
                    </a:lnTo>
                    <a:lnTo>
                      <a:pt x="69057" y="30574"/>
                    </a:lnTo>
                    <a:lnTo>
                      <a:pt x="41297" y="2814"/>
                    </a:lnTo>
                    <a:cubicBezTo>
                      <a:pt x="39438" y="939"/>
                      <a:pt x="36991" y="1"/>
                      <a:pt x="3454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39"/>
              <p:cNvSpPr/>
              <p:nvPr/>
            </p:nvSpPr>
            <p:spPr>
              <a:xfrm>
                <a:off x="2936600" y="1037900"/>
                <a:ext cx="1727225" cy="1627150"/>
              </a:xfrm>
              <a:custGeom>
                <a:avLst/>
                <a:gdLst/>
                <a:ahLst/>
                <a:cxnLst/>
                <a:rect l="l" t="t" r="r" b="b"/>
                <a:pathLst>
                  <a:path w="69089" h="65086" extrusionOk="0">
                    <a:moveTo>
                      <a:pt x="34545" y="1"/>
                    </a:moveTo>
                    <a:cubicBezTo>
                      <a:pt x="32090" y="1"/>
                      <a:pt x="29635" y="939"/>
                      <a:pt x="27760" y="2814"/>
                    </a:cubicBezTo>
                    <a:lnTo>
                      <a:pt x="0" y="30574"/>
                    </a:lnTo>
                    <a:lnTo>
                      <a:pt x="34545" y="65086"/>
                    </a:lnTo>
                    <a:lnTo>
                      <a:pt x="69089" y="30574"/>
                    </a:lnTo>
                    <a:lnTo>
                      <a:pt x="41330" y="2814"/>
                    </a:lnTo>
                    <a:cubicBezTo>
                      <a:pt x="39454" y="939"/>
                      <a:pt x="36999" y="1"/>
                      <a:pt x="345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39"/>
              <p:cNvSpPr/>
              <p:nvPr/>
            </p:nvSpPr>
            <p:spPr>
              <a:xfrm>
                <a:off x="4373500" y="1037900"/>
                <a:ext cx="1726425" cy="1627150"/>
              </a:xfrm>
              <a:custGeom>
                <a:avLst/>
                <a:gdLst/>
                <a:ahLst/>
                <a:cxnLst/>
                <a:rect l="l" t="t" r="r" b="b"/>
                <a:pathLst>
                  <a:path w="69057" h="65086" extrusionOk="0">
                    <a:moveTo>
                      <a:pt x="34516" y="1"/>
                    </a:moveTo>
                    <a:cubicBezTo>
                      <a:pt x="32066" y="1"/>
                      <a:pt x="29619" y="939"/>
                      <a:pt x="27760" y="2814"/>
                    </a:cubicBezTo>
                    <a:lnTo>
                      <a:pt x="0" y="30574"/>
                    </a:lnTo>
                    <a:lnTo>
                      <a:pt x="34512" y="65086"/>
                    </a:lnTo>
                    <a:lnTo>
                      <a:pt x="69057" y="30574"/>
                    </a:lnTo>
                    <a:lnTo>
                      <a:pt x="41297" y="2814"/>
                    </a:lnTo>
                    <a:cubicBezTo>
                      <a:pt x="39421" y="939"/>
                      <a:pt x="36967" y="1"/>
                      <a:pt x="345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9"/>
              <p:cNvSpPr/>
              <p:nvPr/>
            </p:nvSpPr>
            <p:spPr>
              <a:xfrm>
                <a:off x="1267275" y="1560850"/>
                <a:ext cx="5065875" cy="26503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106015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22410"/>
                    </a:lnTo>
                    <a:lnTo>
                      <a:pt x="10700" y="95544"/>
                    </a:lnTo>
                    <a:cubicBezTo>
                      <a:pt x="11580" y="101546"/>
                      <a:pt x="16734" y="106015"/>
                      <a:pt x="22802" y="106015"/>
                    </a:cubicBezTo>
                    <a:lnTo>
                      <a:pt x="179834" y="106015"/>
                    </a:lnTo>
                    <a:cubicBezTo>
                      <a:pt x="185901" y="106015"/>
                      <a:pt x="191055" y="101546"/>
                      <a:pt x="191936" y="95544"/>
                    </a:cubicBezTo>
                    <a:lnTo>
                      <a:pt x="202635" y="22410"/>
                    </a:lnTo>
                    <a:lnTo>
                      <a:pt x="202635" y="4078"/>
                    </a:lnTo>
                    <a:cubicBezTo>
                      <a:pt x="202635" y="1827"/>
                      <a:pt x="200808" y="0"/>
                      <a:pt x="1985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39"/>
              <p:cNvSpPr/>
              <p:nvPr/>
            </p:nvSpPr>
            <p:spPr>
              <a:xfrm>
                <a:off x="1267275" y="1560850"/>
                <a:ext cx="5065875" cy="5602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22411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22410"/>
                    </a:lnTo>
                    <a:lnTo>
                      <a:pt x="202635" y="22410"/>
                    </a:lnTo>
                    <a:lnTo>
                      <a:pt x="202635" y="4078"/>
                    </a:lnTo>
                    <a:cubicBezTo>
                      <a:pt x="202635" y="1827"/>
                      <a:pt x="200808" y="0"/>
                      <a:pt x="198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39"/>
              <p:cNvSpPr/>
              <p:nvPr/>
            </p:nvSpPr>
            <p:spPr>
              <a:xfrm>
                <a:off x="2092550" y="3742300"/>
                <a:ext cx="968825" cy="968025"/>
              </a:xfrm>
              <a:custGeom>
                <a:avLst/>
                <a:gdLst/>
                <a:ahLst/>
                <a:cxnLst/>
                <a:rect l="l" t="t" r="r" b="b"/>
                <a:pathLst>
                  <a:path w="38753" h="38721" extrusionOk="0">
                    <a:moveTo>
                      <a:pt x="19377" y="1"/>
                    </a:moveTo>
                    <a:cubicBezTo>
                      <a:pt x="8677" y="1"/>
                      <a:pt x="1" y="8677"/>
                      <a:pt x="1" y="19377"/>
                    </a:cubicBezTo>
                    <a:cubicBezTo>
                      <a:pt x="1" y="30076"/>
                      <a:pt x="8677" y="38720"/>
                      <a:pt x="19377" y="38720"/>
                    </a:cubicBezTo>
                    <a:cubicBezTo>
                      <a:pt x="30076" y="38720"/>
                      <a:pt x="38753" y="30076"/>
                      <a:pt x="38753" y="19377"/>
                    </a:cubicBezTo>
                    <a:cubicBezTo>
                      <a:pt x="38753" y="8677"/>
                      <a:pt x="30076" y="1"/>
                      <a:pt x="193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39"/>
              <p:cNvSpPr/>
              <p:nvPr/>
            </p:nvSpPr>
            <p:spPr>
              <a:xfrm>
                <a:off x="4539050" y="3742300"/>
                <a:ext cx="968825" cy="968025"/>
              </a:xfrm>
              <a:custGeom>
                <a:avLst/>
                <a:gdLst/>
                <a:ahLst/>
                <a:cxnLst/>
                <a:rect l="l" t="t" r="r" b="b"/>
                <a:pathLst>
                  <a:path w="38753" h="38721" extrusionOk="0">
                    <a:moveTo>
                      <a:pt x="19376" y="1"/>
                    </a:moveTo>
                    <a:cubicBezTo>
                      <a:pt x="8677" y="1"/>
                      <a:pt x="0" y="8677"/>
                      <a:pt x="0" y="19377"/>
                    </a:cubicBezTo>
                    <a:cubicBezTo>
                      <a:pt x="0" y="30076"/>
                      <a:pt x="8677" y="38720"/>
                      <a:pt x="19376" y="38720"/>
                    </a:cubicBezTo>
                    <a:cubicBezTo>
                      <a:pt x="30076" y="38720"/>
                      <a:pt x="38753" y="30076"/>
                      <a:pt x="38753" y="19377"/>
                    </a:cubicBezTo>
                    <a:cubicBezTo>
                      <a:pt x="38753" y="8677"/>
                      <a:pt x="30076" y="1"/>
                      <a:pt x="193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39"/>
              <p:cNvSpPr/>
              <p:nvPr/>
            </p:nvSpPr>
            <p:spPr>
              <a:xfrm>
                <a:off x="3297050" y="2427725"/>
                <a:ext cx="1007975" cy="146675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70" extrusionOk="0">
                    <a:moveTo>
                      <a:pt x="28053" y="0"/>
                    </a:moveTo>
                    <a:cubicBezTo>
                      <a:pt x="27205" y="33"/>
                      <a:pt x="26390" y="522"/>
                      <a:pt x="25672" y="1240"/>
                    </a:cubicBezTo>
                    <a:cubicBezTo>
                      <a:pt x="17713" y="8808"/>
                      <a:pt x="9721" y="16343"/>
                      <a:pt x="1762" y="23878"/>
                    </a:cubicBezTo>
                    <a:cubicBezTo>
                      <a:pt x="0" y="25542"/>
                      <a:pt x="261" y="28053"/>
                      <a:pt x="2284" y="29293"/>
                    </a:cubicBezTo>
                    <a:cubicBezTo>
                      <a:pt x="6687" y="31935"/>
                      <a:pt x="11189" y="34447"/>
                      <a:pt x="15625" y="36991"/>
                    </a:cubicBezTo>
                    <a:cubicBezTo>
                      <a:pt x="15886" y="37154"/>
                      <a:pt x="16016" y="37285"/>
                      <a:pt x="15886" y="37644"/>
                    </a:cubicBezTo>
                    <a:cubicBezTo>
                      <a:pt x="14418" y="41069"/>
                      <a:pt x="12983" y="44494"/>
                      <a:pt x="11580" y="47919"/>
                    </a:cubicBezTo>
                    <a:cubicBezTo>
                      <a:pt x="10667" y="50072"/>
                      <a:pt x="9786" y="52192"/>
                      <a:pt x="8938" y="54312"/>
                    </a:cubicBezTo>
                    <a:cubicBezTo>
                      <a:pt x="8318" y="55911"/>
                      <a:pt x="9068" y="57607"/>
                      <a:pt x="10569" y="58325"/>
                    </a:cubicBezTo>
                    <a:cubicBezTo>
                      <a:pt x="11049" y="58553"/>
                      <a:pt x="11521" y="58670"/>
                      <a:pt x="11990" y="58670"/>
                    </a:cubicBezTo>
                    <a:cubicBezTo>
                      <a:pt x="12858" y="58670"/>
                      <a:pt x="13713" y="58270"/>
                      <a:pt x="14581" y="57444"/>
                    </a:cubicBezTo>
                    <a:cubicBezTo>
                      <a:pt x="22573" y="49876"/>
                      <a:pt x="30532" y="42341"/>
                      <a:pt x="38492" y="34806"/>
                    </a:cubicBezTo>
                    <a:cubicBezTo>
                      <a:pt x="40318" y="33077"/>
                      <a:pt x="39959" y="30533"/>
                      <a:pt x="37807" y="29293"/>
                    </a:cubicBezTo>
                    <a:cubicBezTo>
                      <a:pt x="33403" y="26749"/>
                      <a:pt x="29032" y="24204"/>
                      <a:pt x="24628" y="21660"/>
                    </a:cubicBezTo>
                    <a:cubicBezTo>
                      <a:pt x="24335" y="21529"/>
                      <a:pt x="24237" y="21366"/>
                      <a:pt x="24400" y="21040"/>
                    </a:cubicBezTo>
                    <a:cubicBezTo>
                      <a:pt x="26716" y="15495"/>
                      <a:pt x="29130" y="9949"/>
                      <a:pt x="31315" y="4339"/>
                    </a:cubicBezTo>
                    <a:cubicBezTo>
                      <a:pt x="32131" y="2218"/>
                      <a:pt x="30500" y="0"/>
                      <a:pt x="280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39"/>
              <p:cNvSpPr/>
              <p:nvPr/>
            </p:nvSpPr>
            <p:spPr>
              <a:xfrm>
                <a:off x="1267275" y="4710300"/>
                <a:ext cx="5065875" cy="30582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12233" extrusionOk="0">
                    <a:moveTo>
                      <a:pt x="2447" y="0"/>
                    </a:moveTo>
                    <a:cubicBezTo>
                      <a:pt x="1077" y="0"/>
                      <a:pt x="0" y="1109"/>
                      <a:pt x="0" y="2447"/>
                    </a:cubicBezTo>
                    <a:lnTo>
                      <a:pt x="0" y="9786"/>
                    </a:lnTo>
                    <a:cubicBezTo>
                      <a:pt x="0" y="11156"/>
                      <a:pt x="1077" y="12233"/>
                      <a:pt x="2447" y="12233"/>
                    </a:cubicBezTo>
                    <a:lnTo>
                      <a:pt x="200188" y="12233"/>
                    </a:lnTo>
                    <a:cubicBezTo>
                      <a:pt x="201558" y="12233"/>
                      <a:pt x="202635" y="11156"/>
                      <a:pt x="202635" y="9786"/>
                    </a:cubicBezTo>
                    <a:lnTo>
                      <a:pt x="202635" y="2447"/>
                    </a:lnTo>
                    <a:cubicBezTo>
                      <a:pt x="202635" y="1109"/>
                      <a:pt x="201558" y="0"/>
                      <a:pt x="2001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39"/>
              <p:cNvSpPr/>
              <p:nvPr/>
            </p:nvSpPr>
            <p:spPr>
              <a:xfrm>
                <a:off x="5966150" y="4710300"/>
                <a:ext cx="367000" cy="305825"/>
              </a:xfrm>
              <a:custGeom>
                <a:avLst/>
                <a:gdLst/>
                <a:ahLst/>
                <a:cxnLst/>
                <a:rect l="l" t="t" r="r" b="b"/>
                <a:pathLst>
                  <a:path w="14680" h="12233" extrusionOk="0">
                    <a:moveTo>
                      <a:pt x="1" y="0"/>
                    </a:moveTo>
                    <a:cubicBezTo>
                      <a:pt x="1371" y="0"/>
                      <a:pt x="2447" y="1109"/>
                      <a:pt x="2447" y="2447"/>
                    </a:cubicBezTo>
                    <a:lnTo>
                      <a:pt x="2447" y="9786"/>
                    </a:lnTo>
                    <a:cubicBezTo>
                      <a:pt x="2447" y="11156"/>
                      <a:pt x="1371" y="12233"/>
                      <a:pt x="1" y="12233"/>
                    </a:cubicBezTo>
                    <a:lnTo>
                      <a:pt x="12233" y="12233"/>
                    </a:lnTo>
                    <a:cubicBezTo>
                      <a:pt x="13603" y="12233"/>
                      <a:pt x="14680" y="11156"/>
                      <a:pt x="14680" y="9786"/>
                    </a:cubicBezTo>
                    <a:lnTo>
                      <a:pt x="14680" y="2447"/>
                    </a:lnTo>
                    <a:cubicBezTo>
                      <a:pt x="14680" y="1109"/>
                      <a:pt x="13603" y="0"/>
                      <a:pt x="12233" y="0"/>
                    </a:cubicBezTo>
                    <a:close/>
                  </a:path>
                </a:pathLst>
              </a:custGeom>
              <a:solidFill>
                <a:srgbClr val="91829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39"/>
              <p:cNvSpPr/>
              <p:nvPr/>
            </p:nvSpPr>
            <p:spPr>
              <a:xfrm>
                <a:off x="1190625" y="602425"/>
                <a:ext cx="5219200" cy="4490375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179615" extrusionOk="0">
                    <a:moveTo>
                      <a:pt x="46940" y="20462"/>
                    </a:moveTo>
                    <a:cubicBezTo>
                      <a:pt x="48669" y="20462"/>
                      <a:pt x="50300" y="21147"/>
                      <a:pt x="51539" y="22386"/>
                    </a:cubicBezTo>
                    <a:lnTo>
                      <a:pt x="64424" y="35271"/>
                    </a:lnTo>
                    <a:lnTo>
                      <a:pt x="29423" y="35271"/>
                    </a:lnTo>
                    <a:lnTo>
                      <a:pt x="42308" y="22386"/>
                    </a:lnTo>
                    <a:cubicBezTo>
                      <a:pt x="43548" y="21147"/>
                      <a:pt x="45179" y="20462"/>
                      <a:pt x="46940" y="20462"/>
                    </a:cubicBezTo>
                    <a:close/>
                    <a:moveTo>
                      <a:pt x="75662" y="6125"/>
                    </a:moveTo>
                    <a:cubicBezTo>
                      <a:pt x="77334" y="6125"/>
                      <a:pt x="79005" y="6761"/>
                      <a:pt x="80277" y="8034"/>
                    </a:cubicBezTo>
                    <a:lnTo>
                      <a:pt x="92869" y="20625"/>
                    </a:lnTo>
                    <a:lnTo>
                      <a:pt x="78222" y="35271"/>
                    </a:lnTo>
                    <a:lnTo>
                      <a:pt x="73068" y="35271"/>
                    </a:lnTo>
                    <a:lnTo>
                      <a:pt x="58422" y="20625"/>
                    </a:lnTo>
                    <a:lnTo>
                      <a:pt x="71046" y="8034"/>
                    </a:lnTo>
                    <a:cubicBezTo>
                      <a:pt x="72318" y="6761"/>
                      <a:pt x="73990" y="6125"/>
                      <a:pt x="75662" y="6125"/>
                    </a:cubicBezTo>
                    <a:close/>
                    <a:moveTo>
                      <a:pt x="104384" y="20462"/>
                    </a:moveTo>
                    <a:cubicBezTo>
                      <a:pt x="106112" y="20462"/>
                      <a:pt x="107776" y="21147"/>
                      <a:pt x="108983" y="22386"/>
                    </a:cubicBezTo>
                    <a:lnTo>
                      <a:pt x="121868" y="35271"/>
                    </a:lnTo>
                    <a:lnTo>
                      <a:pt x="86899" y="35271"/>
                    </a:lnTo>
                    <a:lnTo>
                      <a:pt x="99360" y="22810"/>
                    </a:lnTo>
                    <a:lnTo>
                      <a:pt x="99784" y="22386"/>
                    </a:lnTo>
                    <a:cubicBezTo>
                      <a:pt x="100991" y="21147"/>
                      <a:pt x="102655" y="20462"/>
                      <a:pt x="104384" y="20462"/>
                    </a:cubicBezTo>
                    <a:close/>
                    <a:moveTo>
                      <a:pt x="133105" y="6125"/>
                    </a:moveTo>
                    <a:cubicBezTo>
                      <a:pt x="134777" y="6125"/>
                      <a:pt x="136449" y="6761"/>
                      <a:pt x="137721" y="8034"/>
                    </a:cubicBezTo>
                    <a:lnTo>
                      <a:pt x="150345" y="20625"/>
                    </a:lnTo>
                    <a:lnTo>
                      <a:pt x="135699" y="35271"/>
                    </a:lnTo>
                    <a:lnTo>
                      <a:pt x="130545" y="35271"/>
                    </a:lnTo>
                    <a:lnTo>
                      <a:pt x="115898" y="20625"/>
                    </a:lnTo>
                    <a:lnTo>
                      <a:pt x="128490" y="8034"/>
                    </a:lnTo>
                    <a:cubicBezTo>
                      <a:pt x="129762" y="6761"/>
                      <a:pt x="131434" y="6125"/>
                      <a:pt x="133105" y="6125"/>
                    </a:cubicBezTo>
                    <a:close/>
                    <a:moveTo>
                      <a:pt x="161827" y="20462"/>
                    </a:moveTo>
                    <a:cubicBezTo>
                      <a:pt x="163589" y="20462"/>
                      <a:pt x="165220" y="21147"/>
                      <a:pt x="166459" y="22386"/>
                    </a:cubicBezTo>
                    <a:lnTo>
                      <a:pt x="179344" y="35271"/>
                    </a:lnTo>
                    <a:lnTo>
                      <a:pt x="144343" y="35271"/>
                    </a:lnTo>
                    <a:lnTo>
                      <a:pt x="157228" y="22386"/>
                    </a:lnTo>
                    <a:cubicBezTo>
                      <a:pt x="158467" y="21147"/>
                      <a:pt x="160098" y="20462"/>
                      <a:pt x="161827" y="20462"/>
                    </a:cubicBezTo>
                    <a:close/>
                    <a:moveTo>
                      <a:pt x="201623" y="41404"/>
                    </a:moveTo>
                    <a:cubicBezTo>
                      <a:pt x="202178" y="41404"/>
                      <a:pt x="202667" y="41860"/>
                      <a:pt x="202667" y="42415"/>
                    </a:cubicBezTo>
                    <a:lnTo>
                      <a:pt x="202667" y="57714"/>
                    </a:lnTo>
                    <a:lnTo>
                      <a:pt x="6133" y="57714"/>
                    </a:lnTo>
                    <a:lnTo>
                      <a:pt x="6133" y="42415"/>
                    </a:lnTo>
                    <a:cubicBezTo>
                      <a:pt x="6133" y="41860"/>
                      <a:pt x="6589" y="41404"/>
                      <a:pt x="7144" y="41404"/>
                    </a:cubicBezTo>
                    <a:close/>
                    <a:moveTo>
                      <a:pt x="112506" y="76079"/>
                    </a:moveTo>
                    <a:cubicBezTo>
                      <a:pt x="112669" y="76111"/>
                      <a:pt x="112702" y="76209"/>
                      <a:pt x="112702" y="76242"/>
                    </a:cubicBezTo>
                    <a:cubicBezTo>
                      <a:pt x="110549" y="81820"/>
                      <a:pt x="108135" y="87398"/>
                      <a:pt x="105819" y="92845"/>
                    </a:cubicBezTo>
                    <a:cubicBezTo>
                      <a:pt x="105101" y="94574"/>
                      <a:pt x="105721" y="96401"/>
                      <a:pt x="107352" y="97347"/>
                    </a:cubicBezTo>
                    <a:cubicBezTo>
                      <a:pt x="111756" y="99858"/>
                      <a:pt x="116127" y="102435"/>
                      <a:pt x="120530" y="104947"/>
                    </a:cubicBezTo>
                    <a:cubicBezTo>
                      <a:pt x="120987" y="105208"/>
                      <a:pt x="120987" y="105273"/>
                      <a:pt x="120661" y="105600"/>
                    </a:cubicBezTo>
                    <a:cubicBezTo>
                      <a:pt x="112310" y="113494"/>
                      <a:pt x="97011" y="128238"/>
                      <a:pt x="96229" y="128629"/>
                    </a:cubicBezTo>
                    <a:cubicBezTo>
                      <a:pt x="96163" y="128597"/>
                      <a:pt x="96000" y="128531"/>
                      <a:pt x="96033" y="128433"/>
                    </a:cubicBezTo>
                    <a:cubicBezTo>
                      <a:pt x="98186" y="122855"/>
                      <a:pt x="100763" y="116984"/>
                      <a:pt x="102948" y="111830"/>
                    </a:cubicBezTo>
                    <a:cubicBezTo>
                      <a:pt x="103568" y="110395"/>
                      <a:pt x="103307" y="108470"/>
                      <a:pt x="101415" y="107361"/>
                    </a:cubicBezTo>
                    <a:cubicBezTo>
                      <a:pt x="96979" y="104817"/>
                      <a:pt x="92510" y="102338"/>
                      <a:pt x="88139" y="99663"/>
                    </a:cubicBezTo>
                    <a:cubicBezTo>
                      <a:pt x="87813" y="99467"/>
                      <a:pt x="87813" y="99402"/>
                      <a:pt x="88106" y="99108"/>
                    </a:cubicBezTo>
                    <a:cubicBezTo>
                      <a:pt x="96620" y="91051"/>
                      <a:pt x="111756" y="76568"/>
                      <a:pt x="112506" y="76079"/>
                    </a:cubicBezTo>
                    <a:close/>
                    <a:moveTo>
                      <a:pt x="112659" y="70007"/>
                    </a:moveTo>
                    <a:cubicBezTo>
                      <a:pt x="110969" y="70007"/>
                      <a:pt x="109231" y="70687"/>
                      <a:pt x="107809" y="72034"/>
                    </a:cubicBezTo>
                    <a:cubicBezTo>
                      <a:pt x="99784" y="79667"/>
                      <a:pt x="91890" y="87104"/>
                      <a:pt x="83898" y="94672"/>
                    </a:cubicBezTo>
                    <a:cubicBezTo>
                      <a:pt x="82365" y="96140"/>
                      <a:pt x="81615" y="98097"/>
                      <a:pt x="81811" y="100119"/>
                    </a:cubicBezTo>
                    <a:cubicBezTo>
                      <a:pt x="82039" y="102077"/>
                      <a:pt x="83181" y="103838"/>
                      <a:pt x="84975" y="104915"/>
                    </a:cubicBezTo>
                    <a:cubicBezTo>
                      <a:pt x="88791" y="107198"/>
                      <a:pt x="92608" y="109383"/>
                      <a:pt x="96424" y="111569"/>
                    </a:cubicBezTo>
                    <a:cubicBezTo>
                      <a:pt x="94532" y="116005"/>
                      <a:pt x="92184" y="121453"/>
                      <a:pt x="90357" y="126248"/>
                    </a:cubicBezTo>
                    <a:cubicBezTo>
                      <a:pt x="89183" y="129282"/>
                      <a:pt x="90520" y="132641"/>
                      <a:pt x="93489" y="134077"/>
                    </a:cubicBezTo>
                    <a:cubicBezTo>
                      <a:pt x="94379" y="134509"/>
                      <a:pt x="95311" y="134745"/>
                      <a:pt x="96261" y="134745"/>
                    </a:cubicBezTo>
                    <a:cubicBezTo>
                      <a:pt x="97817" y="134745"/>
                      <a:pt x="99419" y="134112"/>
                      <a:pt x="100958" y="132674"/>
                    </a:cubicBezTo>
                    <a:cubicBezTo>
                      <a:pt x="108363" y="125661"/>
                      <a:pt x="117334" y="117180"/>
                      <a:pt x="124869" y="110036"/>
                    </a:cubicBezTo>
                    <a:cubicBezTo>
                      <a:pt x="126435" y="108535"/>
                      <a:pt x="127185" y="106546"/>
                      <a:pt x="126924" y="104556"/>
                    </a:cubicBezTo>
                    <a:cubicBezTo>
                      <a:pt x="126696" y="102533"/>
                      <a:pt x="125489" y="100739"/>
                      <a:pt x="123597" y="99663"/>
                    </a:cubicBezTo>
                    <a:cubicBezTo>
                      <a:pt x="119845" y="97510"/>
                      <a:pt x="116094" y="95324"/>
                      <a:pt x="112343" y="93171"/>
                    </a:cubicBezTo>
                    <a:cubicBezTo>
                      <a:pt x="114398" y="88344"/>
                      <a:pt x="116486" y="83418"/>
                      <a:pt x="118410" y="78460"/>
                    </a:cubicBezTo>
                    <a:cubicBezTo>
                      <a:pt x="119160" y="76568"/>
                      <a:pt x="118899" y="74415"/>
                      <a:pt x="117758" y="72751"/>
                    </a:cubicBezTo>
                    <a:cubicBezTo>
                      <a:pt x="116499" y="70915"/>
                      <a:pt x="114611" y="70007"/>
                      <a:pt x="112659" y="70007"/>
                    </a:cubicBezTo>
                    <a:close/>
                    <a:moveTo>
                      <a:pt x="55454" y="128662"/>
                    </a:moveTo>
                    <a:cubicBezTo>
                      <a:pt x="64457" y="128662"/>
                      <a:pt x="71764" y="135969"/>
                      <a:pt x="71764" y="144972"/>
                    </a:cubicBezTo>
                    <a:cubicBezTo>
                      <a:pt x="71764" y="153942"/>
                      <a:pt x="64457" y="161282"/>
                      <a:pt x="55454" y="161282"/>
                    </a:cubicBezTo>
                    <a:cubicBezTo>
                      <a:pt x="46451" y="161282"/>
                      <a:pt x="39144" y="153942"/>
                      <a:pt x="39144" y="144972"/>
                    </a:cubicBezTo>
                    <a:cubicBezTo>
                      <a:pt x="39144" y="135969"/>
                      <a:pt x="46451" y="128662"/>
                      <a:pt x="55454" y="128662"/>
                    </a:cubicBezTo>
                    <a:close/>
                    <a:moveTo>
                      <a:pt x="153313" y="128662"/>
                    </a:moveTo>
                    <a:cubicBezTo>
                      <a:pt x="162316" y="128662"/>
                      <a:pt x="169623" y="135969"/>
                      <a:pt x="169623" y="144972"/>
                    </a:cubicBezTo>
                    <a:cubicBezTo>
                      <a:pt x="169623" y="153942"/>
                      <a:pt x="162316" y="161282"/>
                      <a:pt x="153313" y="161282"/>
                    </a:cubicBezTo>
                    <a:cubicBezTo>
                      <a:pt x="144310" y="161282"/>
                      <a:pt x="137003" y="153942"/>
                      <a:pt x="137003" y="144972"/>
                    </a:cubicBezTo>
                    <a:cubicBezTo>
                      <a:pt x="137003" y="135969"/>
                      <a:pt x="144310" y="128662"/>
                      <a:pt x="153313" y="128662"/>
                    </a:cubicBezTo>
                    <a:close/>
                    <a:moveTo>
                      <a:pt x="131034" y="147418"/>
                    </a:moveTo>
                    <a:cubicBezTo>
                      <a:pt x="131621" y="152833"/>
                      <a:pt x="134166" y="157694"/>
                      <a:pt x="137949" y="161282"/>
                    </a:cubicBezTo>
                    <a:lnTo>
                      <a:pt x="127707" y="161282"/>
                    </a:lnTo>
                    <a:cubicBezTo>
                      <a:pt x="126043" y="161282"/>
                      <a:pt x="124673" y="162652"/>
                      <a:pt x="124673" y="164315"/>
                    </a:cubicBezTo>
                    <a:cubicBezTo>
                      <a:pt x="124673" y="166012"/>
                      <a:pt x="126043" y="167382"/>
                      <a:pt x="127707" y="167382"/>
                    </a:cubicBezTo>
                    <a:lnTo>
                      <a:pt x="202667" y="167382"/>
                    </a:lnTo>
                    <a:lnTo>
                      <a:pt x="202667" y="173514"/>
                    </a:lnTo>
                    <a:lnTo>
                      <a:pt x="6133" y="173514"/>
                    </a:lnTo>
                    <a:lnTo>
                      <a:pt x="6133" y="167382"/>
                    </a:lnTo>
                    <a:lnTo>
                      <a:pt x="115474" y="167382"/>
                    </a:lnTo>
                    <a:cubicBezTo>
                      <a:pt x="117171" y="167382"/>
                      <a:pt x="118541" y="166012"/>
                      <a:pt x="118541" y="164315"/>
                    </a:cubicBezTo>
                    <a:cubicBezTo>
                      <a:pt x="118541" y="162652"/>
                      <a:pt x="117171" y="161282"/>
                      <a:pt x="115474" y="161282"/>
                    </a:cubicBezTo>
                    <a:lnTo>
                      <a:pt x="70818" y="161282"/>
                    </a:lnTo>
                    <a:cubicBezTo>
                      <a:pt x="74602" y="157694"/>
                      <a:pt x="77146" y="152833"/>
                      <a:pt x="77733" y="147418"/>
                    </a:cubicBezTo>
                    <a:close/>
                    <a:moveTo>
                      <a:pt x="75662" y="1"/>
                    </a:moveTo>
                    <a:cubicBezTo>
                      <a:pt x="72432" y="1"/>
                      <a:pt x="69203" y="1232"/>
                      <a:pt x="66740" y="3695"/>
                    </a:cubicBezTo>
                    <a:lnTo>
                      <a:pt x="53953" y="16482"/>
                    </a:lnTo>
                    <a:cubicBezTo>
                      <a:pt x="51866" y="15112"/>
                      <a:pt x="49452" y="14362"/>
                      <a:pt x="46940" y="14362"/>
                    </a:cubicBezTo>
                    <a:cubicBezTo>
                      <a:pt x="43548" y="14362"/>
                      <a:pt x="40383" y="15667"/>
                      <a:pt x="38002" y="18048"/>
                    </a:cubicBezTo>
                    <a:lnTo>
                      <a:pt x="20779" y="35271"/>
                    </a:lnTo>
                    <a:lnTo>
                      <a:pt x="7144" y="35271"/>
                    </a:lnTo>
                    <a:cubicBezTo>
                      <a:pt x="3197" y="35271"/>
                      <a:pt x="0" y="38468"/>
                      <a:pt x="0" y="42415"/>
                    </a:cubicBezTo>
                    <a:lnTo>
                      <a:pt x="0" y="60747"/>
                    </a:lnTo>
                    <a:cubicBezTo>
                      <a:pt x="0" y="61204"/>
                      <a:pt x="2186" y="75981"/>
                      <a:pt x="2251" y="76405"/>
                    </a:cubicBezTo>
                    <a:cubicBezTo>
                      <a:pt x="2489" y="77956"/>
                      <a:pt x="3792" y="79043"/>
                      <a:pt x="5310" y="79043"/>
                    </a:cubicBezTo>
                    <a:cubicBezTo>
                      <a:pt x="5452" y="79043"/>
                      <a:pt x="5596" y="79034"/>
                      <a:pt x="5741" y="79014"/>
                    </a:cubicBezTo>
                    <a:cubicBezTo>
                      <a:pt x="7405" y="78753"/>
                      <a:pt x="8546" y="77220"/>
                      <a:pt x="8318" y="75524"/>
                    </a:cubicBezTo>
                    <a:lnTo>
                      <a:pt x="6589" y="63814"/>
                    </a:lnTo>
                    <a:lnTo>
                      <a:pt x="202178" y="63814"/>
                    </a:lnTo>
                    <a:lnTo>
                      <a:pt x="191968" y="133457"/>
                    </a:lnTo>
                    <a:cubicBezTo>
                      <a:pt x="191316" y="137926"/>
                      <a:pt x="187434" y="141286"/>
                      <a:pt x="182900" y="141286"/>
                    </a:cubicBezTo>
                    <a:lnTo>
                      <a:pt x="175430" y="141286"/>
                    </a:lnTo>
                    <a:cubicBezTo>
                      <a:pt x="173668" y="130652"/>
                      <a:pt x="164437" y="122529"/>
                      <a:pt x="153313" y="122529"/>
                    </a:cubicBezTo>
                    <a:cubicBezTo>
                      <a:pt x="142190" y="122529"/>
                      <a:pt x="132959" y="130652"/>
                      <a:pt x="131197" y="141286"/>
                    </a:cubicBezTo>
                    <a:lnTo>
                      <a:pt x="77570" y="141286"/>
                    </a:lnTo>
                    <a:cubicBezTo>
                      <a:pt x="75809" y="130652"/>
                      <a:pt x="66577" y="122529"/>
                      <a:pt x="55454" y="122529"/>
                    </a:cubicBezTo>
                    <a:cubicBezTo>
                      <a:pt x="44330" y="122529"/>
                      <a:pt x="35099" y="130652"/>
                      <a:pt x="33338" y="141286"/>
                    </a:cubicBezTo>
                    <a:lnTo>
                      <a:pt x="25868" y="141286"/>
                    </a:lnTo>
                    <a:cubicBezTo>
                      <a:pt x="21333" y="141286"/>
                      <a:pt x="17452" y="137926"/>
                      <a:pt x="16799" y="133457"/>
                    </a:cubicBezTo>
                    <a:lnTo>
                      <a:pt x="9916" y="86550"/>
                    </a:lnTo>
                    <a:cubicBezTo>
                      <a:pt x="9710" y="85016"/>
                      <a:pt x="8410" y="83935"/>
                      <a:pt x="6933" y="83935"/>
                    </a:cubicBezTo>
                    <a:cubicBezTo>
                      <a:pt x="6777" y="83935"/>
                      <a:pt x="6618" y="83948"/>
                      <a:pt x="6459" y="83973"/>
                    </a:cubicBezTo>
                    <a:cubicBezTo>
                      <a:pt x="4795" y="84201"/>
                      <a:pt x="3621" y="85767"/>
                      <a:pt x="3882" y="87430"/>
                    </a:cubicBezTo>
                    <a:lnTo>
                      <a:pt x="10732" y="134338"/>
                    </a:lnTo>
                    <a:cubicBezTo>
                      <a:pt x="11808" y="141775"/>
                      <a:pt x="18332" y="147418"/>
                      <a:pt x="25868" y="147418"/>
                    </a:cubicBezTo>
                    <a:lnTo>
                      <a:pt x="33174" y="147418"/>
                    </a:lnTo>
                    <a:cubicBezTo>
                      <a:pt x="33762" y="152833"/>
                      <a:pt x="36306" y="157694"/>
                      <a:pt x="40090" y="161282"/>
                    </a:cubicBezTo>
                    <a:lnTo>
                      <a:pt x="5513" y="161282"/>
                    </a:lnTo>
                    <a:cubicBezTo>
                      <a:pt x="2479" y="161282"/>
                      <a:pt x="0" y="163728"/>
                      <a:pt x="0" y="166762"/>
                    </a:cubicBezTo>
                    <a:lnTo>
                      <a:pt x="0" y="174101"/>
                    </a:lnTo>
                    <a:cubicBezTo>
                      <a:pt x="0" y="177135"/>
                      <a:pt x="2479" y="179614"/>
                      <a:pt x="5513" y="179614"/>
                    </a:cubicBezTo>
                    <a:lnTo>
                      <a:pt x="203254" y="179614"/>
                    </a:lnTo>
                    <a:cubicBezTo>
                      <a:pt x="206288" y="179614"/>
                      <a:pt x="208767" y="177135"/>
                      <a:pt x="208767" y="174101"/>
                    </a:cubicBezTo>
                    <a:lnTo>
                      <a:pt x="208767" y="166762"/>
                    </a:lnTo>
                    <a:cubicBezTo>
                      <a:pt x="208767" y="163728"/>
                      <a:pt x="206288" y="161282"/>
                      <a:pt x="203254" y="161282"/>
                    </a:cubicBezTo>
                    <a:lnTo>
                      <a:pt x="168677" y="161282"/>
                    </a:lnTo>
                    <a:cubicBezTo>
                      <a:pt x="172461" y="157694"/>
                      <a:pt x="175006" y="152833"/>
                      <a:pt x="175593" y="147418"/>
                    </a:cubicBezTo>
                    <a:lnTo>
                      <a:pt x="182900" y="147418"/>
                    </a:lnTo>
                    <a:cubicBezTo>
                      <a:pt x="190435" y="147418"/>
                      <a:pt x="196959" y="141775"/>
                      <a:pt x="198035" y="134338"/>
                    </a:cubicBezTo>
                    <a:cubicBezTo>
                      <a:pt x="198068" y="134305"/>
                      <a:pt x="208735" y="61204"/>
                      <a:pt x="208735" y="61171"/>
                    </a:cubicBezTo>
                    <a:cubicBezTo>
                      <a:pt x="208767" y="61041"/>
                      <a:pt x="208767" y="42415"/>
                      <a:pt x="208767" y="42415"/>
                    </a:cubicBezTo>
                    <a:cubicBezTo>
                      <a:pt x="208767" y="38468"/>
                      <a:pt x="205570" y="35271"/>
                      <a:pt x="201623" y="35271"/>
                    </a:cubicBezTo>
                    <a:lnTo>
                      <a:pt x="187988" y="35271"/>
                    </a:lnTo>
                    <a:lnTo>
                      <a:pt x="170765" y="18080"/>
                    </a:lnTo>
                    <a:cubicBezTo>
                      <a:pt x="168384" y="15667"/>
                      <a:pt x="165220" y="14362"/>
                      <a:pt x="161827" y="14362"/>
                    </a:cubicBezTo>
                    <a:cubicBezTo>
                      <a:pt x="159315" y="14362"/>
                      <a:pt x="156902" y="15112"/>
                      <a:pt x="154846" y="16482"/>
                    </a:cubicBezTo>
                    <a:lnTo>
                      <a:pt x="142060" y="3695"/>
                    </a:lnTo>
                    <a:cubicBezTo>
                      <a:pt x="139597" y="1232"/>
                      <a:pt x="136359" y="1"/>
                      <a:pt x="133122" y="1"/>
                    </a:cubicBezTo>
                    <a:cubicBezTo>
                      <a:pt x="129884" y="1"/>
                      <a:pt x="126647" y="1232"/>
                      <a:pt x="124184" y="3695"/>
                    </a:cubicBezTo>
                    <a:lnTo>
                      <a:pt x="111397" y="16482"/>
                    </a:lnTo>
                    <a:cubicBezTo>
                      <a:pt x="109342" y="15112"/>
                      <a:pt x="106928" y="14362"/>
                      <a:pt x="104384" y="14362"/>
                    </a:cubicBezTo>
                    <a:cubicBezTo>
                      <a:pt x="101839" y="14362"/>
                      <a:pt x="99425" y="15112"/>
                      <a:pt x="97370" y="16482"/>
                    </a:cubicBezTo>
                    <a:lnTo>
                      <a:pt x="84583" y="3695"/>
                    </a:lnTo>
                    <a:cubicBezTo>
                      <a:pt x="82121" y="1232"/>
                      <a:pt x="78891" y="1"/>
                      <a:pt x="756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Kuva 1">
            <a:extLst>
              <a:ext uri="{FF2B5EF4-FFF2-40B4-BE49-F238E27FC236}">
                <a16:creationId xmlns:a16="http://schemas.microsoft.com/office/drawing/2014/main" id="{D858AAE7-355C-5A34-35DD-C9127D948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484" y="524625"/>
            <a:ext cx="1633870" cy="18472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D9C2F443-1AD6-A748-00FD-1C82F5D8E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000" y="1663907"/>
            <a:ext cx="7746000" cy="2944567"/>
          </a:xfrm>
        </p:spPr>
        <p:txBody>
          <a:bodyPr/>
          <a:lstStyle/>
          <a:p>
            <a:r>
              <a:rPr lang="fi-FI" sz="2400" dirty="0"/>
              <a:t>Suomalaiset kuluttivat vuoden ajalle tuotetut uusiutuvat  luonnonvarat vuonna 2023 jo 31.3 Tämän jälkeen olemme käyttäneet tulevien sukupolvien luonnonvaroja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400" b="1" dirty="0">
                <a:sym typeface="Wingdings" panose="05000000000000000000" pitchFamily="2" charset="2"/>
              </a:rPr>
              <a:t>Vähemmän kulutusta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fi-FI" sz="2400" b="1" dirty="0">
                <a:sym typeface="Wingdings" panose="05000000000000000000" pitchFamily="2" charset="2"/>
              </a:rPr>
              <a:t>Enemmän kierrätystä </a:t>
            </a:r>
            <a:r>
              <a:rPr lang="fi-FI" sz="2400" dirty="0">
                <a:sym typeface="Wingdings" panose="05000000000000000000" pitchFamily="2" charset="2"/>
              </a:rPr>
              <a:t>(kiertotalous)</a:t>
            </a:r>
            <a:endParaRPr lang="fi-FI" sz="2400" dirty="0"/>
          </a:p>
          <a:p>
            <a:pPr marL="139700" indent="0">
              <a:buNone/>
            </a:pPr>
            <a:endParaRPr lang="fi-FI" sz="2400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3DE25F8-064F-0F6C-AECC-18324F92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954" y="110100"/>
            <a:ext cx="7717500" cy="1257523"/>
          </a:xfrm>
        </p:spPr>
        <p:txBody>
          <a:bodyPr/>
          <a:lstStyle/>
          <a:p>
            <a:r>
              <a:rPr lang="fi-FI" dirty="0"/>
              <a:t>Luonnonvarojen kulutus ei ole kestävää!</a:t>
            </a:r>
          </a:p>
        </p:txBody>
      </p:sp>
    </p:spTree>
    <p:extLst>
      <p:ext uri="{BB962C8B-B14F-4D97-AF65-F5344CB8AC3E}">
        <p14:creationId xmlns:p14="http://schemas.microsoft.com/office/powerpoint/2010/main" val="2197157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F8FA9433-875F-8E7A-4C4A-F1069DAFDA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3600" dirty="0"/>
              <a:t>Yhdysvallat: 🌍🌍🌍🌍🌍</a:t>
            </a:r>
          </a:p>
          <a:p>
            <a:r>
              <a:rPr lang="fi-FI" sz="3600" dirty="0"/>
              <a:t>Kanada: yli 🌍🌍🌍🌍</a:t>
            </a:r>
          </a:p>
          <a:p>
            <a:r>
              <a:rPr lang="fi-FI" sz="3600" dirty="0"/>
              <a:t>Suomi: 🌍🌍🌍🌍</a:t>
            </a:r>
          </a:p>
          <a:p>
            <a:r>
              <a:rPr lang="fi-FI" sz="3600" dirty="0"/>
              <a:t>Kiina: yli 🌍🌍</a:t>
            </a:r>
          </a:p>
          <a:p>
            <a:r>
              <a:rPr lang="fi-FI" sz="3600" dirty="0"/>
              <a:t>Intia: alle 🌍</a:t>
            </a:r>
          </a:p>
          <a:p>
            <a:r>
              <a:rPr lang="fi-FI" sz="3600" dirty="0"/>
              <a:t>Mistä erot kulutuksessa johtuvat?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88CD19C-390A-8B40-E6D6-7945D5BA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Jos kaikki eläisivät kuten…</a:t>
            </a:r>
          </a:p>
        </p:txBody>
      </p:sp>
    </p:spTree>
    <p:extLst>
      <p:ext uri="{BB962C8B-B14F-4D97-AF65-F5344CB8AC3E}">
        <p14:creationId xmlns:p14="http://schemas.microsoft.com/office/powerpoint/2010/main" val="1776250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53F3164D-180A-397F-38C4-688E507321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53FB330-A0CD-A0C0-3853-CE2AABE9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74B8BC89-5B5D-F3FA-308F-878FE7D8D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0"/>
            <a:ext cx="60007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18628"/>
      </p:ext>
    </p:extLst>
  </p:cSld>
  <p:clrMapOvr>
    <a:masterClrMapping/>
  </p:clrMapOvr>
</p:sld>
</file>

<file path=ppt/theme/theme1.xml><?xml version="1.0" encoding="utf-8"?>
<a:theme xmlns:a="http://schemas.openxmlformats.org/drawingml/2006/main" name="Sustainability Consulting Toolkit by Slidesgo">
  <a:themeElements>
    <a:clrScheme name="Simple Light">
      <a:dk1>
        <a:srgbClr val="000000"/>
      </a:dk1>
      <a:lt1>
        <a:srgbClr val="FFFFFF"/>
      </a:lt1>
      <a:dk2>
        <a:srgbClr val="F8F1DF"/>
      </a:dk2>
      <a:lt2>
        <a:srgbClr val="157F73"/>
      </a:lt2>
      <a:accent1>
        <a:srgbClr val="4ABB85"/>
      </a:accent1>
      <a:accent2>
        <a:srgbClr val="C0D882"/>
      </a:accent2>
      <a:accent3>
        <a:srgbClr val="01739F"/>
      </a:accent3>
      <a:accent4>
        <a:srgbClr val="13AAC7"/>
      </a:accent4>
      <a:accent5>
        <a:srgbClr val="157C85"/>
      </a:accent5>
      <a:accent6>
        <a:srgbClr val="F7856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ustainability Consulting Toolkit by Slidesgo">
  <a:themeElements>
    <a:clrScheme name="Simple Light">
      <a:dk1>
        <a:srgbClr val="000000"/>
      </a:dk1>
      <a:lt1>
        <a:srgbClr val="FFFFFF"/>
      </a:lt1>
      <a:dk2>
        <a:srgbClr val="F8F1DF"/>
      </a:dk2>
      <a:lt2>
        <a:srgbClr val="157F73"/>
      </a:lt2>
      <a:accent1>
        <a:srgbClr val="4ABB85"/>
      </a:accent1>
      <a:accent2>
        <a:srgbClr val="C0D882"/>
      </a:accent2>
      <a:accent3>
        <a:srgbClr val="01739F"/>
      </a:accent3>
      <a:accent4>
        <a:srgbClr val="13AAC7"/>
      </a:accent4>
      <a:accent5>
        <a:srgbClr val="157C85"/>
      </a:accent5>
      <a:accent6>
        <a:srgbClr val="F7856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363</Words>
  <Application>Microsoft Office PowerPoint</Application>
  <PresentationFormat>Näytössä katseltava esitys (16:9)</PresentationFormat>
  <Paragraphs>98</Paragraphs>
  <Slides>32</Slides>
  <Notes>13</Notes>
  <HiddenSlides>1</HiddenSlides>
  <MMClips>0</MMClips>
  <ScaleCrop>false</ScaleCrop>
  <HeadingPairs>
    <vt:vector size="6" baseType="variant">
      <vt:variant>
        <vt:lpstr>Käytetyt fontit</vt:lpstr>
      </vt:variant>
      <vt:variant>
        <vt:i4>9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32</vt:i4>
      </vt:variant>
    </vt:vector>
  </HeadingPairs>
  <TitlesOfParts>
    <vt:vector size="43" baseType="lpstr">
      <vt:lpstr>Montserrat Black</vt:lpstr>
      <vt:lpstr>Nunito Light</vt:lpstr>
      <vt:lpstr>Actor</vt:lpstr>
      <vt:lpstr>Arial</vt:lpstr>
      <vt:lpstr>Nunito</vt:lpstr>
      <vt:lpstr>Sora</vt:lpstr>
      <vt:lpstr>Inter</vt:lpstr>
      <vt:lpstr>Inter Black</vt:lpstr>
      <vt:lpstr>Wingdings</vt:lpstr>
      <vt:lpstr>Sustainability Consulting Toolkit by Slidesgo</vt:lpstr>
      <vt:lpstr>1_Sustainability Consulting Toolkit by Slidesgo</vt:lpstr>
      <vt:lpstr>Kulutus ja   Kestävä kehitys</vt:lpstr>
      <vt:lpstr>KESTÄVÄ KEHITYS</vt:lpstr>
      <vt:lpstr>KESTÄVÄ KEHITYS</vt:lpstr>
      <vt:lpstr>YK:n kestävän kehityksen tavoitteet</vt:lpstr>
      <vt:lpstr>Kestävä kehitys tarkoittaa,  että kaikilla ihmisillä  on hyvä elämä nyt ja tulevaisuudessa.</vt:lpstr>
      <vt:lpstr>Kestävä kehitys tarkoittaa,  että luonnonvarat eivät lopu.</vt:lpstr>
      <vt:lpstr>Luonnonvarojen kulutus ei ole kestävää!</vt:lpstr>
      <vt:lpstr>Jos kaikki eläisivät kuten…</vt:lpstr>
      <vt:lpstr>PowerPoint-esitys</vt:lpstr>
      <vt:lpstr>Muoviroskat</vt:lpstr>
      <vt:lpstr>Ruokahävikki</vt:lpstr>
      <vt:lpstr>Elektroniikkajäte</vt:lpstr>
      <vt:lpstr>pikamuoti</vt:lpstr>
      <vt:lpstr>Mistä kulutus syntyy?</vt:lpstr>
      <vt:lpstr>RYHMÄTEHTÄVÄ 1</vt:lpstr>
      <vt:lpstr>Kierrätys</vt:lpstr>
      <vt:lpstr>Lajittele jätteet ensin oikein</vt:lpstr>
      <vt:lpstr>biojäte</vt:lpstr>
      <vt:lpstr>Paperi</vt:lpstr>
      <vt:lpstr>Kartonki</vt:lpstr>
      <vt:lpstr>Lasi</vt:lpstr>
      <vt:lpstr>Metalli</vt:lpstr>
      <vt:lpstr>Muovi</vt:lpstr>
      <vt:lpstr>PowerPoint-esitys</vt:lpstr>
      <vt:lpstr>Mihin ongelmajäte ja   vanha elektroniikka?</vt:lpstr>
      <vt:lpstr>Ryhmätehtävä 2</vt:lpstr>
      <vt:lpstr>Mikä on ekotutor?</vt:lpstr>
      <vt:lpstr>Ekotutor on  Eiran peruskoulun  opiskelija.</vt:lpstr>
      <vt:lpstr>Ekotutor osallistuu kampanjan tekemiseen. Kampanjan avulla tehdään Eirasta parempi koulu.</vt:lpstr>
      <vt:lpstr>Ekotutor toimii  kestävän kehityksen tavoitteiden mukaan.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KESTÄVÄ KEHITYS</dc:title>
  <dc:creator>Mirjami Smalén</dc:creator>
  <cp:lastModifiedBy>Mirjami Smalén</cp:lastModifiedBy>
  <cp:revision>14</cp:revision>
  <dcterms:modified xsi:type="dcterms:W3CDTF">2024-06-14T11:35:02Z</dcterms:modified>
</cp:coreProperties>
</file>