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5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7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7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7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7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7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14"/>
  </p:notesMasterIdLst>
  <p:sldIdLst>
    <p:sldId id="271" r:id="rId5"/>
    <p:sldId id="395" r:id="rId6"/>
    <p:sldId id="302" r:id="rId7"/>
    <p:sldId id="564" r:id="rId8"/>
    <p:sldId id="576" r:id="rId9"/>
    <p:sldId id="315" r:id="rId10"/>
    <p:sldId id="563" r:id="rId11"/>
    <p:sldId id="567" r:id="rId12"/>
    <p:sldId id="558" r:id="rId13"/>
    <p:sldId id="549" r:id="rId14"/>
    <p:sldId id="538" r:id="rId15"/>
    <p:sldId id="550" r:id="rId16"/>
    <p:sldId id="574" r:id="rId17"/>
    <p:sldId id="566" r:id="rId18"/>
    <p:sldId id="573" r:id="rId19"/>
    <p:sldId id="539" r:id="rId20"/>
    <p:sldId id="572" r:id="rId21"/>
    <p:sldId id="586" r:id="rId22"/>
    <p:sldId id="585" r:id="rId23"/>
    <p:sldId id="570" r:id="rId24"/>
    <p:sldId id="553" r:id="rId25"/>
    <p:sldId id="331" r:id="rId26"/>
    <p:sldId id="600" r:id="rId27"/>
    <p:sldId id="579" r:id="rId28"/>
    <p:sldId id="577" r:id="rId29"/>
    <p:sldId id="581" r:id="rId30"/>
    <p:sldId id="599" r:id="rId31"/>
    <p:sldId id="556" r:id="rId32"/>
    <p:sldId id="582" r:id="rId33"/>
    <p:sldId id="595" r:id="rId34"/>
    <p:sldId id="594" r:id="rId35"/>
    <p:sldId id="578" r:id="rId36"/>
    <p:sldId id="277" r:id="rId37"/>
    <p:sldId id="290" r:id="rId38"/>
    <p:sldId id="259" r:id="rId39"/>
    <p:sldId id="291" r:id="rId40"/>
    <p:sldId id="273" r:id="rId41"/>
    <p:sldId id="294" r:id="rId42"/>
    <p:sldId id="283" r:id="rId43"/>
    <p:sldId id="285" r:id="rId44"/>
    <p:sldId id="286" r:id="rId45"/>
    <p:sldId id="292" r:id="rId46"/>
    <p:sldId id="272" r:id="rId47"/>
    <p:sldId id="287" r:id="rId48"/>
    <p:sldId id="275" r:id="rId49"/>
    <p:sldId id="588" r:id="rId50"/>
    <p:sldId id="580" r:id="rId51"/>
    <p:sldId id="278" r:id="rId52"/>
    <p:sldId id="276" r:id="rId53"/>
    <p:sldId id="2111" r:id="rId54"/>
    <p:sldId id="295" r:id="rId55"/>
    <p:sldId id="587" r:id="rId56"/>
    <p:sldId id="340" r:id="rId57"/>
    <p:sldId id="279" r:id="rId58"/>
    <p:sldId id="2112" r:id="rId59"/>
    <p:sldId id="369" r:id="rId60"/>
    <p:sldId id="396" r:id="rId61"/>
    <p:sldId id="602" r:id="rId62"/>
    <p:sldId id="312" r:id="rId63"/>
    <p:sldId id="557" r:id="rId64"/>
    <p:sldId id="300" r:id="rId65"/>
    <p:sldId id="332" r:id="rId66"/>
    <p:sldId id="311" r:id="rId67"/>
    <p:sldId id="306" r:id="rId68"/>
    <p:sldId id="320" r:id="rId69"/>
    <p:sldId id="304" r:id="rId70"/>
    <p:sldId id="606" r:id="rId71"/>
    <p:sldId id="334" r:id="rId72"/>
    <p:sldId id="603" r:id="rId73"/>
    <p:sldId id="328" r:id="rId74"/>
    <p:sldId id="310" r:id="rId75"/>
    <p:sldId id="338" r:id="rId76"/>
    <p:sldId id="303" r:id="rId77"/>
    <p:sldId id="305" r:id="rId78"/>
    <p:sldId id="314" r:id="rId79"/>
    <p:sldId id="336" r:id="rId80"/>
    <p:sldId id="325" r:id="rId81"/>
    <p:sldId id="324" r:id="rId82"/>
    <p:sldId id="604" r:id="rId83"/>
    <p:sldId id="329" r:id="rId84"/>
    <p:sldId id="339" r:id="rId85"/>
    <p:sldId id="326" r:id="rId86"/>
    <p:sldId id="562" r:id="rId87"/>
    <p:sldId id="330" r:id="rId88"/>
    <p:sldId id="601" r:id="rId89"/>
    <p:sldId id="307" r:id="rId90"/>
    <p:sldId id="337" r:id="rId91"/>
    <p:sldId id="319" r:id="rId92"/>
    <p:sldId id="571" r:id="rId93"/>
    <p:sldId id="543" r:id="rId94"/>
    <p:sldId id="344" r:id="rId95"/>
    <p:sldId id="353" r:id="rId96"/>
    <p:sldId id="542" r:id="rId97"/>
    <p:sldId id="541" r:id="rId98"/>
    <p:sldId id="345" r:id="rId99"/>
    <p:sldId id="545" r:id="rId100"/>
    <p:sldId id="350" r:id="rId101"/>
    <p:sldId id="575" r:id="rId102"/>
    <p:sldId id="561" r:id="rId103"/>
    <p:sldId id="548" r:id="rId104"/>
    <p:sldId id="349" r:id="rId105"/>
    <p:sldId id="346" r:id="rId106"/>
    <p:sldId id="351" r:id="rId107"/>
    <p:sldId id="532" r:id="rId108"/>
    <p:sldId id="546" r:id="rId109"/>
    <p:sldId id="559" r:id="rId110"/>
    <p:sldId id="397" r:id="rId111"/>
    <p:sldId id="607" r:id="rId112"/>
    <p:sldId id="608" r:id="rId113"/>
  </p:sldIdLst>
  <p:sldSz cx="12192000" cy="6858000"/>
  <p:notesSz cx="6858000" cy="9144000"/>
  <p:defaultText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EBF0"/>
    <a:srgbClr val="5123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4B01DC-F2DD-4969-A3F1-813EF426E347}" v="5329" dt="2024-04-26T08:53:24.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775" autoAdjust="0"/>
  </p:normalViewPr>
  <p:slideViewPr>
    <p:cSldViewPr snapToGrid="0">
      <p:cViewPr varScale="1">
        <p:scale>
          <a:sx n="50" d="100"/>
          <a:sy n="50" d="100"/>
        </p:scale>
        <p:origin x="1260" y="28"/>
      </p:cViewPr>
      <p:guideLst/>
    </p:cSldViewPr>
  </p:slideViewPr>
  <p:notesTextViewPr>
    <p:cViewPr>
      <p:scale>
        <a:sx n="1" d="1"/>
        <a:sy n="1" d="1"/>
      </p:scale>
      <p:origin x="0" y="-144"/>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theme" Target="theme/theme1.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tableStyles" Target="tableStyle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notesMaster" Target="notesMasters/notesMaster1.xml"/><Relationship Id="rId119"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örne Reeta" userId="S::reeta.torne@taitotalo.fi::03f845a2-f8ac-4654-a88f-3223c0aacad0" providerId="AD" clId="Web-{594DC678-AD18-4E4F-A0CA-E3721F46916C}"/>
    <pc:docChg chg="modSld">
      <pc:chgData name="Törne Reeta" userId="S::reeta.torne@taitotalo.fi::03f845a2-f8ac-4654-a88f-3223c0aacad0" providerId="AD" clId="Web-{594DC678-AD18-4E4F-A0CA-E3721F46916C}" dt="2023-10-26T02:35:22.300" v="3" actId="20577"/>
      <pc:docMkLst>
        <pc:docMk/>
      </pc:docMkLst>
      <pc:sldChg chg="modSp">
        <pc:chgData name="Törne Reeta" userId="S::reeta.torne@taitotalo.fi::03f845a2-f8ac-4654-a88f-3223c0aacad0" providerId="AD" clId="Web-{594DC678-AD18-4E4F-A0CA-E3721F46916C}" dt="2023-10-26T02:35:22.300" v="3" actId="20577"/>
        <pc:sldMkLst>
          <pc:docMk/>
          <pc:sldMk cId="287512074" sldId="298"/>
        </pc:sldMkLst>
        <pc:spChg chg="mod">
          <ac:chgData name="Törne Reeta" userId="S::reeta.torne@taitotalo.fi::03f845a2-f8ac-4654-a88f-3223c0aacad0" providerId="AD" clId="Web-{594DC678-AD18-4E4F-A0CA-E3721F46916C}" dt="2023-10-26T02:35:22.300" v="3" actId="20577"/>
          <ac:spMkLst>
            <pc:docMk/>
            <pc:sldMk cId="287512074" sldId="298"/>
            <ac:spMk id="13" creationId="{EDA28296-8B62-AFCB-DBE5-A5E7894D099C}"/>
          </ac:spMkLst>
        </pc:spChg>
      </pc:sldChg>
    </pc:docChg>
  </pc:docChgLst>
  <pc:docChgLst>
    <pc:chgData name="Sjöblom Heljä" userId="6ab97a41-4823-49d9-8908-c1103b7b7efb" providerId="ADAL" clId="{B6F67770-034E-49CB-88D5-D4E7C0F74BF9}"/>
    <pc:docChg chg="custSel modSld">
      <pc:chgData name="Sjöblom Heljä" userId="6ab97a41-4823-49d9-8908-c1103b7b7efb" providerId="ADAL" clId="{B6F67770-034E-49CB-88D5-D4E7C0F74BF9}" dt="2024-04-15T11:55:14.609" v="1095"/>
      <pc:docMkLst>
        <pc:docMk/>
      </pc:docMkLst>
      <pc:sldChg chg="modSp mod">
        <pc:chgData name="Sjöblom Heljä" userId="6ab97a41-4823-49d9-8908-c1103b7b7efb" providerId="ADAL" clId="{B6F67770-034E-49CB-88D5-D4E7C0F74BF9}" dt="2024-04-15T11:05:26.825" v="17" actId="14100"/>
        <pc:sldMkLst>
          <pc:docMk/>
          <pc:sldMk cId="287512074" sldId="298"/>
        </pc:sldMkLst>
        <pc:spChg chg="mod">
          <ac:chgData name="Sjöblom Heljä" userId="6ab97a41-4823-49d9-8908-c1103b7b7efb" providerId="ADAL" clId="{B6F67770-034E-49CB-88D5-D4E7C0F74BF9}" dt="2024-04-15T11:05:26.825" v="17" actId="14100"/>
          <ac:spMkLst>
            <pc:docMk/>
            <pc:sldMk cId="287512074" sldId="298"/>
            <ac:spMk id="11" creationId="{E22E2CC8-9F6D-F316-C0B7-1FF3F4F16869}"/>
          </ac:spMkLst>
        </pc:spChg>
        <pc:spChg chg="mod">
          <ac:chgData name="Sjöblom Heljä" userId="6ab97a41-4823-49d9-8908-c1103b7b7efb" providerId="ADAL" clId="{B6F67770-034E-49CB-88D5-D4E7C0F74BF9}" dt="2024-04-15T11:05:23.294" v="16" actId="27636"/>
          <ac:spMkLst>
            <pc:docMk/>
            <pc:sldMk cId="287512074" sldId="298"/>
            <ac:spMk id="13" creationId="{EDA28296-8B62-AFCB-DBE5-A5E7894D099C}"/>
          </ac:spMkLst>
        </pc:spChg>
      </pc:sldChg>
      <pc:sldChg chg="modNotesTx">
        <pc:chgData name="Sjöblom Heljä" userId="6ab97a41-4823-49d9-8908-c1103b7b7efb" providerId="ADAL" clId="{B6F67770-034E-49CB-88D5-D4E7C0F74BF9}" dt="2024-04-15T11:28:02.502" v="620"/>
        <pc:sldMkLst>
          <pc:docMk/>
          <pc:sldMk cId="40253850" sldId="300"/>
        </pc:sldMkLst>
      </pc:sldChg>
      <pc:sldChg chg="modNotesTx">
        <pc:chgData name="Sjöblom Heljä" userId="6ab97a41-4823-49d9-8908-c1103b7b7efb" providerId="ADAL" clId="{B6F67770-034E-49CB-88D5-D4E7C0F74BF9}" dt="2024-04-15T11:35:42.143" v="844" actId="20577"/>
        <pc:sldMkLst>
          <pc:docMk/>
          <pc:sldMk cId="4270289608" sldId="311"/>
        </pc:sldMkLst>
      </pc:sldChg>
      <pc:sldChg chg="modNotesTx">
        <pc:chgData name="Sjöblom Heljä" userId="6ab97a41-4823-49d9-8908-c1103b7b7efb" providerId="ADAL" clId="{B6F67770-034E-49CB-88D5-D4E7C0F74BF9}" dt="2024-04-15T11:16:11.388" v="594" actId="20577"/>
        <pc:sldMkLst>
          <pc:docMk/>
          <pc:sldMk cId="3721757584" sldId="312"/>
        </pc:sldMkLst>
      </pc:sldChg>
      <pc:sldChg chg="modNotesTx">
        <pc:chgData name="Sjöblom Heljä" userId="6ab97a41-4823-49d9-8908-c1103b7b7efb" providerId="ADAL" clId="{B6F67770-034E-49CB-88D5-D4E7C0F74BF9}" dt="2024-04-15T11:55:14.609" v="1095"/>
        <pc:sldMkLst>
          <pc:docMk/>
          <pc:sldMk cId="1966875226" sldId="328"/>
        </pc:sldMkLst>
      </pc:sldChg>
      <pc:sldChg chg="modNotesTx">
        <pc:chgData name="Sjöblom Heljä" userId="6ab97a41-4823-49d9-8908-c1103b7b7efb" providerId="ADAL" clId="{B6F67770-034E-49CB-88D5-D4E7C0F74BF9}" dt="2024-04-15T11:30:35.049" v="678" actId="20577"/>
        <pc:sldMkLst>
          <pc:docMk/>
          <pc:sldMk cId="2862570538" sldId="332"/>
        </pc:sldMkLst>
      </pc:sldChg>
      <pc:sldChg chg="modNotesTx">
        <pc:chgData name="Sjöblom Heljä" userId="6ab97a41-4823-49d9-8908-c1103b7b7efb" providerId="ADAL" clId="{B6F67770-034E-49CB-88D5-D4E7C0F74BF9}" dt="2024-04-15T11:22:31.779" v="603" actId="20577"/>
        <pc:sldMkLst>
          <pc:docMk/>
          <pc:sldMk cId="933779471" sldId="557"/>
        </pc:sldMkLst>
      </pc:sldChg>
      <pc:sldChg chg="modNotesTx">
        <pc:chgData name="Sjöblom Heljä" userId="6ab97a41-4823-49d9-8908-c1103b7b7efb" providerId="ADAL" clId="{B6F67770-034E-49CB-88D5-D4E7C0F74BF9}" dt="2024-04-15T11:11:19.068" v="309" actId="20577"/>
        <pc:sldMkLst>
          <pc:docMk/>
          <pc:sldMk cId="1972017709" sldId="602"/>
        </pc:sldMkLst>
      </pc:sldChg>
      <pc:sldChg chg="modNotesTx">
        <pc:chgData name="Sjöblom Heljä" userId="6ab97a41-4823-49d9-8908-c1103b7b7efb" providerId="ADAL" clId="{B6F67770-034E-49CB-88D5-D4E7C0F74BF9}" dt="2024-04-15T11:53:14.659" v="1064" actId="20577"/>
        <pc:sldMkLst>
          <pc:docMk/>
          <pc:sldMk cId="1475713486" sldId="603"/>
        </pc:sldMkLst>
      </pc:sldChg>
      <pc:sldChg chg="modNotesTx">
        <pc:chgData name="Sjöblom Heljä" userId="6ab97a41-4823-49d9-8908-c1103b7b7efb" providerId="ADAL" clId="{B6F67770-034E-49CB-88D5-D4E7C0F74BF9}" dt="2024-04-15T11:50:54.995" v="914"/>
        <pc:sldMkLst>
          <pc:docMk/>
          <pc:sldMk cId="177244665" sldId="606"/>
        </pc:sldMkLst>
      </pc:sldChg>
    </pc:docChg>
  </pc:docChgLst>
  <pc:docChgLst>
    <pc:chgData name="Törne Reeta" userId="03f845a2-f8ac-4654-a88f-3223c0aacad0" providerId="ADAL" clId="{DD4B01DC-F2DD-4969-A3F1-813EF426E347}"/>
    <pc:docChg chg="undo redo custSel addSld delSld modSld sldOrd">
      <pc:chgData name="Törne Reeta" userId="03f845a2-f8ac-4654-a88f-3223c0aacad0" providerId="ADAL" clId="{DD4B01DC-F2DD-4969-A3F1-813EF426E347}" dt="2024-04-26T09:12:18.066" v="115748"/>
      <pc:docMkLst>
        <pc:docMk/>
      </pc:docMkLst>
      <pc:sldChg chg="addSp delSp modSp del mod modClrScheme delDesignElem chgLayout">
        <pc:chgData name="Törne Reeta" userId="03f845a2-f8ac-4654-a88f-3223c0aacad0" providerId="ADAL" clId="{DD4B01DC-F2DD-4969-A3F1-813EF426E347}" dt="2023-11-27T03:48:36.789" v="41305" actId="2696"/>
        <pc:sldMkLst>
          <pc:docMk/>
          <pc:sldMk cId="782385677" sldId="256"/>
        </pc:sldMkLst>
        <pc:spChg chg="mod ord">
          <ac:chgData name="Törne Reeta" userId="03f845a2-f8ac-4654-a88f-3223c0aacad0" providerId="ADAL" clId="{DD4B01DC-F2DD-4969-A3F1-813EF426E347}" dt="2023-10-13T02:29:54.622" v="35" actId="20577"/>
          <ac:spMkLst>
            <pc:docMk/>
            <pc:sldMk cId="782385677" sldId="256"/>
            <ac:spMk id="2" creationId="{00000000-0000-0000-0000-000000000000}"/>
          </ac:spMkLst>
        </pc:spChg>
        <pc:spChg chg="del mod ord">
          <ac:chgData name="Törne Reeta" userId="03f845a2-f8ac-4654-a88f-3223c0aacad0" providerId="ADAL" clId="{DD4B01DC-F2DD-4969-A3F1-813EF426E347}" dt="2023-10-13T02:29:13.642" v="8" actId="700"/>
          <ac:spMkLst>
            <pc:docMk/>
            <pc:sldMk cId="782385677" sldId="256"/>
            <ac:spMk id="3" creationId="{00000000-0000-0000-0000-000000000000}"/>
          </ac:spMkLst>
        </pc:spChg>
        <pc:spChg chg="add del mod ord">
          <ac:chgData name="Törne Reeta" userId="03f845a2-f8ac-4654-a88f-3223c0aacad0" providerId="ADAL" clId="{DD4B01DC-F2DD-4969-A3F1-813EF426E347}" dt="2023-10-13T02:29:21.257" v="9" actId="700"/>
          <ac:spMkLst>
            <pc:docMk/>
            <pc:sldMk cId="782385677" sldId="256"/>
            <ac:spMk id="4" creationId="{1E982174-5094-B1A1-FEB7-0AB6BE304978}"/>
          </ac:spMkLst>
        </pc:spChg>
        <pc:spChg chg="add del mod ord">
          <ac:chgData name="Törne Reeta" userId="03f845a2-f8ac-4654-a88f-3223c0aacad0" providerId="ADAL" clId="{DD4B01DC-F2DD-4969-A3F1-813EF426E347}" dt="2023-10-13T02:29:29.192" v="14" actId="26606"/>
          <ac:spMkLst>
            <pc:docMk/>
            <pc:sldMk cId="782385677" sldId="256"/>
            <ac:spMk id="6" creationId="{AC7A86A2-7744-1A71-E254-18BBF24BAF1A}"/>
          </ac:spMkLst>
        </pc:spChg>
        <pc:spChg chg="add del mod ord">
          <ac:chgData name="Törne Reeta" userId="03f845a2-f8ac-4654-a88f-3223c0aacad0" providerId="ADAL" clId="{DD4B01DC-F2DD-4969-A3F1-813EF426E347}" dt="2023-10-13T08:25:59.996" v="6136" actId="478"/>
          <ac:spMkLst>
            <pc:docMk/>
            <pc:sldMk cId="782385677" sldId="256"/>
            <ac:spMk id="7" creationId="{1316D9D7-EFA5-8C0B-6E02-1337B25CFB8E}"/>
          </ac:spMkLst>
        </pc:spChg>
        <pc:spChg chg="add del mod">
          <ac:chgData name="Törne Reeta" userId="03f845a2-f8ac-4654-a88f-3223c0aacad0" providerId="ADAL" clId="{DD4B01DC-F2DD-4969-A3F1-813EF426E347}" dt="2023-10-13T02:29:27.796" v="11" actId="26606"/>
          <ac:spMkLst>
            <pc:docMk/>
            <pc:sldMk cId="782385677" sldId="256"/>
            <ac:spMk id="12" creationId="{5A157970-5B70-6B7B-315A-90C535DEB306}"/>
          </ac:spMkLst>
        </pc:spChg>
        <pc:spChg chg="add del mod ord">
          <ac:chgData name="Törne Reeta" userId="03f845a2-f8ac-4654-a88f-3223c0aacad0" providerId="ADAL" clId="{DD4B01DC-F2DD-4969-A3F1-813EF426E347}" dt="2023-10-13T02:29:36.497" v="15" actId="700"/>
          <ac:spMkLst>
            <pc:docMk/>
            <pc:sldMk cId="782385677" sldId="256"/>
            <ac:spMk id="17" creationId="{5A157970-5B70-6B7B-315A-90C535DEB306}"/>
          </ac:spMkLst>
        </pc:spChg>
        <pc:picChg chg="del">
          <ac:chgData name="Törne Reeta" userId="03f845a2-f8ac-4654-a88f-3223c0aacad0" providerId="ADAL" clId="{DD4B01DC-F2DD-4969-A3F1-813EF426E347}" dt="2023-10-13T02:28:56.025" v="4" actId="21"/>
          <ac:picMkLst>
            <pc:docMk/>
            <pc:sldMk cId="782385677" sldId="256"/>
            <ac:picMk id="5" creationId="{F975D1C3-CD3D-6882-CFE3-DBED53B62D25}"/>
          </ac:picMkLst>
        </pc:picChg>
        <pc:picChg chg="add del">
          <ac:chgData name="Törne Reeta" userId="03f845a2-f8ac-4654-a88f-3223c0aacad0" providerId="ADAL" clId="{DD4B01DC-F2DD-4969-A3F1-813EF426E347}" dt="2023-10-13T02:29:27.796" v="11" actId="26606"/>
          <ac:picMkLst>
            <pc:docMk/>
            <pc:sldMk cId="782385677" sldId="256"/>
            <ac:picMk id="8" creationId="{55FEDF16-9BD0-62F1-1946-04DB1BF96FE0}"/>
          </ac:picMkLst>
        </pc:picChg>
        <pc:picChg chg="add del">
          <ac:chgData name="Törne Reeta" userId="03f845a2-f8ac-4654-a88f-3223c0aacad0" providerId="ADAL" clId="{DD4B01DC-F2DD-4969-A3F1-813EF426E347}" dt="2023-10-13T02:29:29.176" v="13" actId="26606"/>
          <ac:picMkLst>
            <pc:docMk/>
            <pc:sldMk cId="782385677" sldId="256"/>
            <ac:picMk id="14" creationId="{AECFBB3D-C06F-53B7-DA8E-2060E07857E2}"/>
          </ac:picMkLst>
        </pc:picChg>
        <pc:picChg chg="add del">
          <ac:chgData name="Törne Reeta" userId="03f845a2-f8ac-4654-a88f-3223c0aacad0" providerId="ADAL" clId="{DD4B01DC-F2DD-4969-A3F1-813EF426E347}" dt="2023-10-13T02:29:40.957" v="16" actId="478"/>
          <ac:picMkLst>
            <pc:docMk/>
            <pc:sldMk cId="782385677" sldId="256"/>
            <ac:picMk id="16" creationId="{55FEDF16-9BD0-62F1-1946-04DB1BF96FE0}"/>
          </ac:picMkLst>
        </pc:picChg>
      </pc:sldChg>
      <pc:sldChg chg="del ord">
        <pc:chgData name="Törne Reeta" userId="03f845a2-f8ac-4654-a88f-3223c0aacad0" providerId="ADAL" clId="{DD4B01DC-F2DD-4969-A3F1-813EF426E347}" dt="2024-01-24T13:48:30.204" v="94831" actId="2696"/>
        <pc:sldMkLst>
          <pc:docMk/>
          <pc:sldMk cId="1534101483" sldId="257"/>
        </pc:sldMkLst>
      </pc:sldChg>
      <pc:sldChg chg="addSp delSp modSp mod modNotesTx">
        <pc:chgData name="Törne Reeta" userId="03f845a2-f8ac-4654-a88f-3223c0aacad0" providerId="ADAL" clId="{DD4B01DC-F2DD-4969-A3F1-813EF426E347}" dt="2023-12-18T04:41:35.675" v="83869" actId="20577"/>
        <pc:sldMkLst>
          <pc:docMk/>
          <pc:sldMk cId="733742922" sldId="259"/>
        </pc:sldMkLst>
        <pc:spChg chg="mod">
          <ac:chgData name="Törne Reeta" userId="03f845a2-f8ac-4654-a88f-3223c0aacad0" providerId="ADAL" clId="{DD4B01DC-F2DD-4969-A3F1-813EF426E347}" dt="2023-12-04T13:09:53.884" v="63806" actId="1076"/>
          <ac:spMkLst>
            <pc:docMk/>
            <pc:sldMk cId="733742922" sldId="259"/>
            <ac:spMk id="2" creationId="{B0802001-C695-89BD-C1EA-A2ECB484E0DA}"/>
          </ac:spMkLst>
        </pc:spChg>
        <pc:spChg chg="add del mod">
          <ac:chgData name="Törne Reeta" userId="03f845a2-f8ac-4654-a88f-3223c0aacad0" providerId="ADAL" clId="{DD4B01DC-F2DD-4969-A3F1-813EF426E347}" dt="2023-12-18T04:39:53.311" v="83567" actId="478"/>
          <ac:spMkLst>
            <pc:docMk/>
            <pc:sldMk cId="733742922" sldId="259"/>
            <ac:spMk id="3" creationId="{E763FF12-4718-D1AD-D312-7D791FB38C5A}"/>
          </ac:spMkLst>
        </pc:spChg>
        <pc:spChg chg="mod">
          <ac:chgData name="Törne Reeta" userId="03f845a2-f8ac-4654-a88f-3223c0aacad0" providerId="ADAL" clId="{DD4B01DC-F2DD-4969-A3F1-813EF426E347}" dt="2023-12-04T13:09:51.386" v="63805" actId="14100"/>
          <ac:spMkLst>
            <pc:docMk/>
            <pc:sldMk cId="733742922" sldId="259"/>
            <ac:spMk id="5" creationId="{F13740F4-C770-16A3-5692-C789A894C181}"/>
          </ac:spMkLst>
        </pc:spChg>
        <pc:spChg chg="add del mod">
          <ac:chgData name="Törne Reeta" userId="03f845a2-f8ac-4654-a88f-3223c0aacad0" providerId="ADAL" clId="{DD4B01DC-F2DD-4969-A3F1-813EF426E347}" dt="2023-12-18T04:39:54.248" v="83568" actId="478"/>
          <ac:spMkLst>
            <pc:docMk/>
            <pc:sldMk cId="733742922" sldId="259"/>
            <ac:spMk id="6" creationId="{58143348-19BC-C5EB-A88B-4D3A13B3872B}"/>
          </ac:spMkLst>
        </pc:spChg>
        <pc:spChg chg="add del">
          <ac:chgData name="Törne Reeta" userId="03f845a2-f8ac-4654-a88f-3223c0aacad0" providerId="ADAL" clId="{DD4B01DC-F2DD-4969-A3F1-813EF426E347}" dt="2023-12-18T04:34:21.333" v="83523" actId="478"/>
          <ac:spMkLst>
            <pc:docMk/>
            <pc:sldMk cId="733742922" sldId="259"/>
            <ac:spMk id="7" creationId="{B1E293A6-746A-C343-7080-AF7A3FC53175}"/>
          </ac:spMkLst>
        </pc:spChg>
        <pc:picChg chg="mod">
          <ac:chgData name="Törne Reeta" userId="03f845a2-f8ac-4654-a88f-3223c0aacad0" providerId="ADAL" clId="{DD4B01DC-F2DD-4969-A3F1-813EF426E347}" dt="2023-12-18T04:39:58.032" v="83569" actId="1076"/>
          <ac:picMkLst>
            <pc:docMk/>
            <pc:sldMk cId="733742922" sldId="259"/>
            <ac:picMk id="4" creationId="{7F4DB997-7281-91FA-5BD7-87FFE4B9F5E0}"/>
          </ac:picMkLst>
        </pc:picChg>
      </pc:sldChg>
      <pc:sldChg chg="delSp mod modNotesTx">
        <pc:chgData name="Törne Reeta" userId="03f845a2-f8ac-4654-a88f-3223c0aacad0" providerId="ADAL" clId="{DD4B01DC-F2DD-4969-A3F1-813EF426E347}" dt="2024-04-26T01:58:05.843" v="113980" actId="20577"/>
        <pc:sldMkLst>
          <pc:docMk/>
          <pc:sldMk cId="2687518665" sldId="271"/>
        </pc:sldMkLst>
        <pc:spChg chg="del">
          <ac:chgData name="Törne Reeta" userId="03f845a2-f8ac-4654-a88f-3223c0aacad0" providerId="ADAL" clId="{DD4B01DC-F2DD-4969-A3F1-813EF426E347}" dt="2023-11-27T03:51:01.069" v="41347" actId="478"/>
          <ac:spMkLst>
            <pc:docMk/>
            <pc:sldMk cId="2687518665" sldId="271"/>
            <ac:spMk id="3" creationId="{1C307DA3-68F1-874D-A9DF-0A7DBD264031}"/>
          </ac:spMkLst>
        </pc:spChg>
      </pc:sldChg>
      <pc:sldChg chg="modSp mod modNotesTx">
        <pc:chgData name="Törne Reeta" userId="03f845a2-f8ac-4654-a88f-3223c0aacad0" providerId="ADAL" clId="{DD4B01DC-F2DD-4969-A3F1-813EF426E347}" dt="2024-04-25T03:16:22.950" v="110066" actId="20577"/>
        <pc:sldMkLst>
          <pc:docMk/>
          <pc:sldMk cId="300886549" sldId="272"/>
        </pc:sldMkLst>
        <pc:spChg chg="mod">
          <ac:chgData name="Törne Reeta" userId="03f845a2-f8ac-4654-a88f-3223c0aacad0" providerId="ADAL" clId="{DD4B01DC-F2DD-4969-A3F1-813EF426E347}" dt="2023-12-04T14:19:04.701" v="67602" actId="20577"/>
          <ac:spMkLst>
            <pc:docMk/>
            <pc:sldMk cId="300886549" sldId="272"/>
            <ac:spMk id="5" creationId="{E9AA97B4-DF62-FF59-4582-4A527BA30293}"/>
          </ac:spMkLst>
        </pc:spChg>
      </pc:sldChg>
      <pc:sldChg chg="modSp modNotesTx">
        <pc:chgData name="Törne Reeta" userId="03f845a2-f8ac-4654-a88f-3223c0aacad0" providerId="ADAL" clId="{DD4B01DC-F2DD-4969-A3F1-813EF426E347}" dt="2024-04-25T02:58:34.448" v="107915" actId="20577"/>
        <pc:sldMkLst>
          <pc:docMk/>
          <pc:sldMk cId="1948962361" sldId="273"/>
        </pc:sldMkLst>
        <pc:graphicFrameChg chg="mod">
          <ac:chgData name="Törne Reeta" userId="03f845a2-f8ac-4654-a88f-3223c0aacad0" providerId="ADAL" clId="{DD4B01DC-F2DD-4969-A3F1-813EF426E347}" dt="2023-12-18T04:36:41.394" v="83552" actId="20577"/>
          <ac:graphicFrameMkLst>
            <pc:docMk/>
            <pc:sldMk cId="1948962361" sldId="273"/>
            <ac:graphicFrameMk id="15" creationId="{5533A9CD-2811-FF9C-D6BE-B484F384D0C5}"/>
          </ac:graphicFrameMkLst>
        </pc:graphicFrameChg>
      </pc:sldChg>
      <pc:sldChg chg="add del">
        <pc:chgData name="Törne Reeta" userId="03f845a2-f8ac-4654-a88f-3223c0aacad0" providerId="ADAL" clId="{DD4B01DC-F2DD-4969-A3F1-813EF426E347}" dt="2023-11-06T13:05:54.923" v="33784" actId="2696"/>
        <pc:sldMkLst>
          <pc:docMk/>
          <pc:sldMk cId="4106928478" sldId="274"/>
        </pc:sldMkLst>
      </pc:sldChg>
      <pc:sldChg chg="addSp modSp mod modNotesTx">
        <pc:chgData name="Törne Reeta" userId="03f845a2-f8ac-4654-a88f-3223c0aacad0" providerId="ADAL" clId="{DD4B01DC-F2DD-4969-A3F1-813EF426E347}" dt="2024-04-25T03:28:00.994" v="111651" actId="20577"/>
        <pc:sldMkLst>
          <pc:docMk/>
          <pc:sldMk cId="1070234362" sldId="275"/>
        </pc:sldMkLst>
        <pc:spChg chg="mod">
          <ac:chgData name="Törne Reeta" userId="03f845a2-f8ac-4654-a88f-3223c0aacad0" providerId="ADAL" clId="{DD4B01DC-F2DD-4969-A3F1-813EF426E347}" dt="2023-12-05T10:07:19.973" v="73338" actId="14100"/>
          <ac:spMkLst>
            <pc:docMk/>
            <pc:sldMk cId="1070234362" sldId="275"/>
            <ac:spMk id="2" creationId="{9C07077D-5427-0A11-3E3D-3E989F5DD65F}"/>
          </ac:spMkLst>
        </pc:spChg>
        <pc:spChg chg="mod">
          <ac:chgData name="Törne Reeta" userId="03f845a2-f8ac-4654-a88f-3223c0aacad0" providerId="ADAL" clId="{DD4B01DC-F2DD-4969-A3F1-813EF426E347}" dt="2024-01-11T08:58:03.433" v="86109" actId="20577"/>
          <ac:spMkLst>
            <pc:docMk/>
            <pc:sldMk cId="1070234362" sldId="275"/>
            <ac:spMk id="3" creationId="{83804348-CD7A-7871-CAA9-EBCECCEABB83}"/>
          </ac:spMkLst>
        </pc:spChg>
        <pc:spChg chg="add mod">
          <ac:chgData name="Törne Reeta" userId="03f845a2-f8ac-4654-a88f-3223c0aacad0" providerId="ADAL" clId="{DD4B01DC-F2DD-4969-A3F1-813EF426E347}" dt="2023-12-05T10:07:12.513" v="73336" actId="1076"/>
          <ac:spMkLst>
            <pc:docMk/>
            <pc:sldMk cId="1070234362" sldId="275"/>
            <ac:spMk id="4" creationId="{BD555575-7A1D-B04E-E92F-6BF427F152E8}"/>
          </ac:spMkLst>
        </pc:spChg>
        <pc:picChg chg="mod">
          <ac:chgData name="Törne Reeta" userId="03f845a2-f8ac-4654-a88f-3223c0aacad0" providerId="ADAL" clId="{DD4B01DC-F2DD-4969-A3F1-813EF426E347}" dt="2023-12-04T14:28:36.114" v="67735" actId="1076"/>
          <ac:picMkLst>
            <pc:docMk/>
            <pc:sldMk cId="1070234362" sldId="275"/>
            <ac:picMk id="8" creationId="{39D74FDF-4E7A-B57C-2116-0417D97BAF2F}"/>
          </ac:picMkLst>
        </pc:picChg>
      </pc:sldChg>
      <pc:sldChg chg="addSp delSp modSp mod chgLayout modNotesTx">
        <pc:chgData name="Törne Reeta" userId="03f845a2-f8ac-4654-a88f-3223c0aacad0" providerId="ADAL" clId="{DD4B01DC-F2DD-4969-A3F1-813EF426E347}" dt="2024-04-24T03:28:16.765" v="107497" actId="20577"/>
        <pc:sldMkLst>
          <pc:docMk/>
          <pc:sldMk cId="4047862615" sldId="276"/>
        </pc:sldMkLst>
        <pc:spChg chg="mod ord">
          <ac:chgData name="Törne Reeta" userId="03f845a2-f8ac-4654-a88f-3223c0aacad0" providerId="ADAL" clId="{DD4B01DC-F2DD-4969-A3F1-813EF426E347}" dt="2023-12-05T05:25:56.399" v="71453" actId="20577"/>
          <ac:spMkLst>
            <pc:docMk/>
            <pc:sldMk cId="4047862615" sldId="276"/>
            <ac:spMk id="2" creationId="{4A0130CA-74F2-61CF-0596-E54FD9409315}"/>
          </ac:spMkLst>
        </pc:spChg>
        <pc:spChg chg="mod ord">
          <ac:chgData name="Törne Reeta" userId="03f845a2-f8ac-4654-a88f-3223c0aacad0" providerId="ADAL" clId="{DD4B01DC-F2DD-4969-A3F1-813EF426E347}" dt="2024-04-24T03:28:16.765" v="107497" actId="20577"/>
          <ac:spMkLst>
            <pc:docMk/>
            <pc:sldMk cId="4047862615" sldId="276"/>
            <ac:spMk id="3" creationId="{5B3E70A6-243A-99FD-5143-C09F9181465C}"/>
          </ac:spMkLst>
        </pc:spChg>
        <pc:spChg chg="add mod">
          <ac:chgData name="Törne Reeta" userId="03f845a2-f8ac-4654-a88f-3223c0aacad0" providerId="ADAL" clId="{DD4B01DC-F2DD-4969-A3F1-813EF426E347}" dt="2023-12-05T05:26:11.900" v="71454" actId="1076"/>
          <ac:spMkLst>
            <pc:docMk/>
            <pc:sldMk cId="4047862615" sldId="276"/>
            <ac:spMk id="4" creationId="{2D82428B-6129-E000-A834-09405F2857D8}"/>
          </ac:spMkLst>
        </pc:spChg>
        <pc:spChg chg="del mod ord">
          <ac:chgData name="Törne Reeta" userId="03f845a2-f8ac-4654-a88f-3223c0aacad0" providerId="ADAL" clId="{DD4B01DC-F2DD-4969-A3F1-813EF426E347}" dt="2023-12-04T14:53:23.446" v="68347" actId="478"/>
          <ac:spMkLst>
            <pc:docMk/>
            <pc:sldMk cId="4047862615" sldId="276"/>
            <ac:spMk id="4" creationId="{C854F593-E9BF-70AA-5DD6-F0B08A843362}"/>
          </ac:spMkLst>
        </pc:spChg>
        <pc:spChg chg="add del mod">
          <ac:chgData name="Törne Reeta" userId="03f845a2-f8ac-4654-a88f-3223c0aacad0" providerId="ADAL" clId="{DD4B01DC-F2DD-4969-A3F1-813EF426E347}" dt="2023-12-04T14:53:24.798" v="68348" actId="478"/>
          <ac:spMkLst>
            <pc:docMk/>
            <pc:sldMk cId="4047862615" sldId="276"/>
            <ac:spMk id="10" creationId="{C37D8D09-9060-DFD6-B547-C81AF15E6AA4}"/>
          </ac:spMkLst>
        </pc:spChg>
        <pc:picChg chg="add del mod">
          <ac:chgData name="Törne Reeta" userId="03f845a2-f8ac-4654-a88f-3223c0aacad0" providerId="ADAL" clId="{DD4B01DC-F2DD-4969-A3F1-813EF426E347}" dt="2023-12-04T14:52:40.979" v="68338" actId="21"/>
          <ac:picMkLst>
            <pc:docMk/>
            <pc:sldMk cId="4047862615" sldId="276"/>
            <ac:picMk id="6" creationId="{A8C5D7A4-08B0-BC9A-8CDD-93E6AEB11812}"/>
          </ac:picMkLst>
        </pc:picChg>
        <pc:picChg chg="add del mod">
          <ac:chgData name="Törne Reeta" userId="03f845a2-f8ac-4654-a88f-3223c0aacad0" providerId="ADAL" clId="{DD4B01DC-F2DD-4969-A3F1-813EF426E347}" dt="2023-12-04T14:52:54.943" v="68341" actId="21"/>
          <ac:picMkLst>
            <pc:docMk/>
            <pc:sldMk cId="4047862615" sldId="276"/>
            <ac:picMk id="7" creationId="{C83D56F8-E888-5DD3-8A97-EECB447CA074}"/>
          </ac:picMkLst>
        </pc:picChg>
        <pc:picChg chg="add mod">
          <ac:chgData name="Törne Reeta" userId="03f845a2-f8ac-4654-a88f-3223c0aacad0" providerId="ADAL" clId="{DD4B01DC-F2DD-4969-A3F1-813EF426E347}" dt="2023-12-04T14:53:28.115" v="68349" actId="1076"/>
          <ac:picMkLst>
            <pc:docMk/>
            <pc:sldMk cId="4047862615" sldId="276"/>
            <ac:picMk id="8" creationId="{DEB584DA-4CD1-693D-7832-4283EC310EAD}"/>
          </ac:picMkLst>
        </pc:picChg>
      </pc:sldChg>
      <pc:sldChg chg="modSp add mod modNotesTx">
        <pc:chgData name="Törne Reeta" userId="03f845a2-f8ac-4654-a88f-3223c0aacad0" providerId="ADAL" clId="{DD4B01DC-F2DD-4969-A3F1-813EF426E347}" dt="2024-04-25T02:51:51.233" v="107603" actId="20577"/>
        <pc:sldMkLst>
          <pc:docMk/>
          <pc:sldMk cId="211830291" sldId="277"/>
        </pc:sldMkLst>
        <pc:spChg chg="mod">
          <ac:chgData name="Törne Reeta" userId="03f845a2-f8ac-4654-a88f-3223c0aacad0" providerId="ADAL" clId="{DD4B01DC-F2DD-4969-A3F1-813EF426E347}" dt="2023-11-27T03:49:04.432" v="41326" actId="20577"/>
          <ac:spMkLst>
            <pc:docMk/>
            <pc:sldMk cId="211830291" sldId="277"/>
            <ac:spMk id="2" creationId="{00000000-0000-0000-0000-000000000000}"/>
          </ac:spMkLst>
        </pc:spChg>
      </pc:sldChg>
      <pc:sldChg chg="modSp modNotesTx">
        <pc:chgData name="Törne Reeta" userId="03f845a2-f8ac-4654-a88f-3223c0aacad0" providerId="ADAL" clId="{DD4B01DC-F2DD-4969-A3F1-813EF426E347}" dt="2024-04-25T03:40:01.033" v="112162" actId="20577"/>
        <pc:sldMkLst>
          <pc:docMk/>
          <pc:sldMk cId="3266387284" sldId="278"/>
        </pc:sldMkLst>
        <pc:graphicFrameChg chg="mod">
          <ac:chgData name="Törne Reeta" userId="03f845a2-f8ac-4654-a88f-3223c0aacad0" providerId="ADAL" clId="{DD4B01DC-F2DD-4969-A3F1-813EF426E347}" dt="2024-04-25T03:40:01.033" v="112162" actId="20577"/>
          <ac:graphicFrameMkLst>
            <pc:docMk/>
            <pc:sldMk cId="3266387284" sldId="278"/>
            <ac:graphicFrameMk id="6" creationId="{D299D1A0-6D17-99A9-6C35-0826577FF649}"/>
          </ac:graphicFrameMkLst>
        </pc:graphicFrameChg>
      </pc:sldChg>
      <pc:sldChg chg="modSp modNotesTx">
        <pc:chgData name="Törne Reeta" userId="03f845a2-f8ac-4654-a88f-3223c0aacad0" providerId="ADAL" clId="{DD4B01DC-F2DD-4969-A3F1-813EF426E347}" dt="2024-04-24T03:23:34.503" v="107344" actId="20577"/>
        <pc:sldMkLst>
          <pc:docMk/>
          <pc:sldMk cId="2057152107" sldId="279"/>
        </pc:sldMkLst>
        <pc:graphicFrameChg chg="mod">
          <ac:chgData name="Törne Reeta" userId="03f845a2-f8ac-4654-a88f-3223c0aacad0" providerId="ADAL" clId="{DD4B01DC-F2DD-4969-A3F1-813EF426E347}" dt="2024-01-11T09:13:45.781" v="86258" actId="20577"/>
          <ac:graphicFrameMkLst>
            <pc:docMk/>
            <pc:sldMk cId="2057152107" sldId="279"/>
            <ac:graphicFrameMk id="7" creationId="{6DD36FE9-3DEB-3FB9-94AF-8CC31969EA8B}"/>
          </ac:graphicFrameMkLst>
        </pc:graphicFrameChg>
      </pc:sldChg>
      <pc:sldChg chg="modSp mod ord modNotesTx">
        <pc:chgData name="Törne Reeta" userId="03f845a2-f8ac-4654-a88f-3223c0aacad0" providerId="ADAL" clId="{DD4B01DC-F2DD-4969-A3F1-813EF426E347}" dt="2024-04-25T03:12:38.790" v="109407" actId="20577"/>
        <pc:sldMkLst>
          <pc:docMk/>
          <pc:sldMk cId="1789359397" sldId="283"/>
        </pc:sldMkLst>
        <pc:graphicFrameChg chg="mod">
          <ac:chgData name="Törne Reeta" userId="03f845a2-f8ac-4654-a88f-3223c0aacad0" providerId="ADAL" clId="{DD4B01DC-F2DD-4969-A3F1-813EF426E347}" dt="2024-04-25T03:05:40.952" v="108233" actId="20577"/>
          <ac:graphicFrameMkLst>
            <pc:docMk/>
            <pc:sldMk cId="1789359397" sldId="283"/>
            <ac:graphicFrameMk id="8" creationId="{3E851535-8B81-F390-1286-6E0D42DBF06D}"/>
          </ac:graphicFrameMkLst>
        </pc:graphicFrameChg>
      </pc:sldChg>
      <pc:sldChg chg="modSp del mod">
        <pc:chgData name="Törne Reeta" userId="03f845a2-f8ac-4654-a88f-3223c0aacad0" providerId="ADAL" clId="{DD4B01DC-F2DD-4969-A3F1-813EF426E347}" dt="2023-12-04T14:58:24.232" v="68641" actId="2696"/>
        <pc:sldMkLst>
          <pc:docMk/>
          <pc:sldMk cId="3608105762" sldId="284"/>
        </pc:sldMkLst>
        <pc:spChg chg="mod">
          <ac:chgData name="Törne Reeta" userId="03f845a2-f8ac-4654-a88f-3223c0aacad0" providerId="ADAL" clId="{DD4B01DC-F2DD-4969-A3F1-813EF426E347}" dt="2023-12-04T14:58:07.057" v="68639" actId="21"/>
          <ac:spMkLst>
            <pc:docMk/>
            <pc:sldMk cId="3608105762" sldId="284"/>
            <ac:spMk id="3" creationId="{95D659F2-F22D-7015-2D65-8D4A3D27DA0D}"/>
          </ac:spMkLst>
        </pc:spChg>
      </pc:sldChg>
      <pc:sldChg chg="ord modNotesTx">
        <pc:chgData name="Törne Reeta" userId="03f845a2-f8ac-4654-a88f-3223c0aacad0" providerId="ADAL" clId="{DD4B01DC-F2DD-4969-A3F1-813EF426E347}" dt="2024-04-25T03:13:03.523" v="109474" actId="20577"/>
        <pc:sldMkLst>
          <pc:docMk/>
          <pc:sldMk cId="606589197" sldId="285"/>
        </pc:sldMkLst>
      </pc:sldChg>
      <pc:sldChg chg="ord modNotesTx">
        <pc:chgData name="Törne Reeta" userId="03f845a2-f8ac-4654-a88f-3223c0aacad0" providerId="ADAL" clId="{DD4B01DC-F2DD-4969-A3F1-813EF426E347}" dt="2024-04-25T03:13:36.175" v="109614" actId="20577"/>
        <pc:sldMkLst>
          <pc:docMk/>
          <pc:sldMk cId="3571590711" sldId="286"/>
        </pc:sldMkLst>
      </pc:sldChg>
      <pc:sldChg chg="modSp mod modNotesTx">
        <pc:chgData name="Törne Reeta" userId="03f845a2-f8ac-4654-a88f-3223c0aacad0" providerId="ADAL" clId="{DD4B01DC-F2DD-4969-A3F1-813EF426E347}" dt="2024-04-25T03:26:01.434" v="111564" actId="20577"/>
        <pc:sldMkLst>
          <pc:docMk/>
          <pc:sldMk cId="3598637333" sldId="287"/>
        </pc:sldMkLst>
        <pc:spChg chg="mod">
          <ac:chgData name="Törne Reeta" userId="03f845a2-f8ac-4654-a88f-3223c0aacad0" providerId="ADAL" clId="{DD4B01DC-F2DD-4969-A3F1-813EF426E347}" dt="2023-12-04T14:22:41.201" v="67690" actId="14"/>
          <ac:spMkLst>
            <pc:docMk/>
            <pc:sldMk cId="3598637333" sldId="287"/>
            <ac:spMk id="3" creationId="{B9190EFA-EACF-39E9-F150-53B4554845FE}"/>
          </ac:spMkLst>
        </pc:spChg>
      </pc:sldChg>
      <pc:sldChg chg="del">
        <pc:chgData name="Törne Reeta" userId="03f845a2-f8ac-4654-a88f-3223c0aacad0" providerId="ADAL" clId="{DD4B01DC-F2DD-4969-A3F1-813EF426E347}" dt="2023-12-05T10:06:41.530" v="73320" actId="2696"/>
        <pc:sldMkLst>
          <pc:docMk/>
          <pc:sldMk cId="4139728678" sldId="288"/>
        </pc:sldMkLst>
      </pc:sldChg>
      <pc:sldChg chg="del">
        <pc:chgData name="Törne Reeta" userId="03f845a2-f8ac-4654-a88f-3223c0aacad0" providerId="ADAL" clId="{DD4B01DC-F2DD-4969-A3F1-813EF426E347}" dt="2023-12-07T03:38:16.105" v="75358" actId="2696"/>
        <pc:sldMkLst>
          <pc:docMk/>
          <pc:sldMk cId="314275593" sldId="289"/>
        </pc:sldMkLst>
      </pc:sldChg>
      <pc:sldChg chg="modSp mod ord modNotesTx">
        <pc:chgData name="Törne Reeta" userId="03f845a2-f8ac-4654-a88f-3223c0aacad0" providerId="ADAL" clId="{DD4B01DC-F2DD-4969-A3F1-813EF426E347}" dt="2024-04-25T02:54:08.809" v="107688" actId="20577"/>
        <pc:sldMkLst>
          <pc:docMk/>
          <pc:sldMk cId="2426671756" sldId="290"/>
        </pc:sldMkLst>
        <pc:spChg chg="mod">
          <ac:chgData name="Törne Reeta" userId="03f845a2-f8ac-4654-a88f-3223c0aacad0" providerId="ADAL" clId="{DD4B01DC-F2DD-4969-A3F1-813EF426E347}" dt="2023-12-04T13:56:41.529" v="65870" actId="1076"/>
          <ac:spMkLst>
            <pc:docMk/>
            <pc:sldMk cId="2426671756" sldId="290"/>
            <ac:spMk id="2" creationId="{62EF8D41-183E-2284-1916-189940C6C245}"/>
          </ac:spMkLst>
        </pc:spChg>
        <pc:spChg chg="mod">
          <ac:chgData name="Törne Reeta" userId="03f845a2-f8ac-4654-a88f-3223c0aacad0" providerId="ADAL" clId="{DD4B01DC-F2DD-4969-A3F1-813EF426E347}" dt="2024-01-24T07:13:43.032" v="86922" actId="20577"/>
          <ac:spMkLst>
            <pc:docMk/>
            <pc:sldMk cId="2426671756" sldId="290"/>
            <ac:spMk id="9" creationId="{1BB56FDE-EB47-1891-68CF-C7A9D84E26B4}"/>
          </ac:spMkLst>
        </pc:spChg>
      </pc:sldChg>
      <pc:sldChg chg="addSp modSp mod ord modNotesTx">
        <pc:chgData name="Törne Reeta" userId="03f845a2-f8ac-4654-a88f-3223c0aacad0" providerId="ADAL" clId="{DD4B01DC-F2DD-4969-A3F1-813EF426E347}" dt="2024-04-25T02:55:55.590" v="107697" actId="20577"/>
        <pc:sldMkLst>
          <pc:docMk/>
          <pc:sldMk cId="1350284218" sldId="291"/>
        </pc:sldMkLst>
        <pc:spChg chg="add mod">
          <ac:chgData name="Törne Reeta" userId="03f845a2-f8ac-4654-a88f-3223c0aacad0" providerId="ADAL" clId="{DD4B01DC-F2DD-4969-A3F1-813EF426E347}" dt="2024-01-04T09:00:54.160" v="84963" actId="14100"/>
          <ac:spMkLst>
            <pc:docMk/>
            <pc:sldMk cId="1350284218" sldId="291"/>
            <ac:spMk id="2" creationId="{26C84301-22BE-3960-DB48-E85617373BE1}"/>
          </ac:spMkLst>
        </pc:spChg>
        <pc:spChg chg="mod">
          <ac:chgData name="Törne Reeta" userId="03f845a2-f8ac-4654-a88f-3223c0aacad0" providerId="ADAL" clId="{DD4B01DC-F2DD-4969-A3F1-813EF426E347}" dt="2023-11-14T08:26:33.490" v="36635" actId="14100"/>
          <ac:spMkLst>
            <pc:docMk/>
            <pc:sldMk cId="1350284218" sldId="291"/>
            <ac:spMk id="5" creationId="{B654656F-7549-009E-0BE5-8A9E11A8DCEF}"/>
          </ac:spMkLst>
        </pc:spChg>
        <pc:spChg chg="mod">
          <ac:chgData name="Törne Reeta" userId="03f845a2-f8ac-4654-a88f-3223c0aacad0" providerId="ADAL" clId="{DD4B01DC-F2DD-4969-A3F1-813EF426E347}" dt="2023-12-04T13:15:00.287" v="64048" actId="20577"/>
          <ac:spMkLst>
            <pc:docMk/>
            <pc:sldMk cId="1350284218" sldId="291"/>
            <ac:spMk id="6" creationId="{3CFC5C38-FF43-C9E3-16C5-6269EA524A9A}"/>
          </ac:spMkLst>
        </pc:spChg>
      </pc:sldChg>
      <pc:sldChg chg="addSp modSp mod ord modNotesTx">
        <pc:chgData name="Törne Reeta" userId="03f845a2-f8ac-4654-a88f-3223c0aacad0" providerId="ADAL" clId="{DD4B01DC-F2DD-4969-A3F1-813EF426E347}" dt="2024-04-25T03:00:39.592" v="108074" actId="20577"/>
        <pc:sldMkLst>
          <pc:docMk/>
          <pc:sldMk cId="4287892098" sldId="294"/>
        </pc:sldMkLst>
        <pc:spChg chg="add mod">
          <ac:chgData name="Törne Reeta" userId="03f845a2-f8ac-4654-a88f-3223c0aacad0" providerId="ADAL" clId="{DD4B01DC-F2DD-4969-A3F1-813EF426E347}" dt="2024-01-04T05:35:43.462" v="84939" actId="14100"/>
          <ac:spMkLst>
            <pc:docMk/>
            <pc:sldMk cId="4287892098" sldId="294"/>
            <ac:spMk id="2" creationId="{906D1E28-275D-216E-E2EE-89E3677896DB}"/>
          </ac:spMkLst>
        </pc:spChg>
      </pc:sldChg>
      <pc:sldChg chg="modSp">
        <pc:chgData name="Törne Reeta" userId="03f845a2-f8ac-4654-a88f-3223c0aacad0" providerId="ADAL" clId="{DD4B01DC-F2DD-4969-A3F1-813EF426E347}" dt="2023-12-04T14:54:31.651" v="68409" actId="20577"/>
        <pc:sldMkLst>
          <pc:docMk/>
          <pc:sldMk cId="167177744" sldId="295"/>
        </pc:sldMkLst>
        <pc:graphicFrameChg chg="mod">
          <ac:chgData name="Törne Reeta" userId="03f845a2-f8ac-4654-a88f-3223c0aacad0" providerId="ADAL" clId="{DD4B01DC-F2DD-4969-A3F1-813EF426E347}" dt="2023-12-04T14:54:31.651" v="68409" actId="20577"/>
          <ac:graphicFrameMkLst>
            <pc:docMk/>
            <pc:sldMk cId="167177744" sldId="295"/>
            <ac:graphicFrameMk id="6" creationId="{C396FECD-526C-DBFE-C7DF-895EBB27AC5A}"/>
          </ac:graphicFrameMkLst>
        </pc:graphicFrameChg>
      </pc:sldChg>
      <pc:sldChg chg="new del">
        <pc:chgData name="Törne Reeta" userId="03f845a2-f8ac-4654-a88f-3223c0aacad0" providerId="ADAL" clId="{DD4B01DC-F2DD-4969-A3F1-813EF426E347}" dt="2023-10-13T02:28:39.327" v="3" actId="2696"/>
        <pc:sldMkLst>
          <pc:docMk/>
          <pc:sldMk cId="4277511457" sldId="296"/>
        </pc:sldMkLst>
      </pc:sldChg>
      <pc:sldChg chg="delSp modSp del mod ord delDesignElem">
        <pc:chgData name="Törne Reeta" userId="03f845a2-f8ac-4654-a88f-3223c0aacad0" providerId="ADAL" clId="{DD4B01DC-F2DD-4969-A3F1-813EF426E347}" dt="2024-01-24T13:49:29.434" v="94835" actId="2696"/>
        <pc:sldMkLst>
          <pc:docMk/>
          <pc:sldMk cId="182132982" sldId="297"/>
        </pc:sldMkLst>
        <pc:spChg chg="del">
          <ac:chgData name="Törne Reeta" userId="03f845a2-f8ac-4654-a88f-3223c0aacad0" providerId="ADAL" clId="{DD4B01DC-F2DD-4969-A3F1-813EF426E347}" dt="2023-12-05T13:01:28.947" v="73340" actId="478"/>
          <ac:spMkLst>
            <pc:docMk/>
            <pc:sldMk cId="182132982" sldId="297"/>
            <ac:spMk id="2" creationId="{ABAC212C-87C6-8EBB-AC0D-AAD9AE3783A3}"/>
          </ac:spMkLst>
        </pc:spChg>
        <pc:spChg chg="mod">
          <ac:chgData name="Törne Reeta" userId="03f845a2-f8ac-4654-a88f-3223c0aacad0" providerId="ADAL" clId="{DD4B01DC-F2DD-4969-A3F1-813EF426E347}" dt="2023-12-05T13:01:37.295" v="73343" actId="27636"/>
          <ac:spMkLst>
            <pc:docMk/>
            <pc:sldMk cId="182132982" sldId="297"/>
            <ac:spMk id="3" creationId="{8F4B4F19-AF81-E4F2-1780-55DB9561D694}"/>
          </ac:spMkLst>
        </pc:spChg>
        <pc:picChg chg="del">
          <ac:chgData name="Törne Reeta" userId="03f845a2-f8ac-4654-a88f-3223c0aacad0" providerId="ADAL" clId="{DD4B01DC-F2DD-4969-A3F1-813EF426E347}" dt="2024-01-24T13:49:17.093" v="94832" actId="21"/>
          <ac:picMkLst>
            <pc:docMk/>
            <pc:sldMk cId="182132982" sldId="297"/>
            <ac:picMk id="5" creationId="{52E3A59E-43DD-4430-F44C-928A27A8EDE1}"/>
          </ac:picMkLst>
        </pc:picChg>
      </pc:sldChg>
      <pc:sldChg chg="addSp delSp modSp new del mod modClrScheme chgLayout">
        <pc:chgData name="Törne Reeta" userId="03f845a2-f8ac-4654-a88f-3223c0aacad0" providerId="ADAL" clId="{DD4B01DC-F2DD-4969-A3F1-813EF426E347}" dt="2024-04-24T03:22:05.310" v="107089" actId="2696"/>
        <pc:sldMkLst>
          <pc:docMk/>
          <pc:sldMk cId="287512074" sldId="298"/>
        </pc:sldMkLst>
        <pc:spChg chg="add del mod ord">
          <ac:chgData name="Törne Reeta" userId="03f845a2-f8ac-4654-a88f-3223c0aacad0" providerId="ADAL" clId="{DD4B01DC-F2DD-4969-A3F1-813EF426E347}" dt="2023-10-19T03:19:46.475" v="13899" actId="26606"/>
          <ac:spMkLst>
            <pc:docMk/>
            <pc:sldMk cId="287512074" sldId="298"/>
            <ac:spMk id="2" creationId="{DCA37323-0B8E-8F97-FF6E-10C25C94C08B}"/>
          </ac:spMkLst>
        </pc:spChg>
        <pc:spChg chg="del mod ord">
          <ac:chgData name="Törne Reeta" userId="03f845a2-f8ac-4654-a88f-3223c0aacad0" providerId="ADAL" clId="{DD4B01DC-F2DD-4969-A3F1-813EF426E347}" dt="2023-10-13T02:29:05.029" v="6" actId="700"/>
          <ac:spMkLst>
            <pc:docMk/>
            <pc:sldMk cId="287512074" sldId="298"/>
            <ac:spMk id="2" creationId="{DF1272EB-C649-B06F-5AE3-3611DE202D31}"/>
          </ac:spMkLst>
        </pc:spChg>
        <pc:spChg chg="del">
          <ac:chgData name="Törne Reeta" userId="03f845a2-f8ac-4654-a88f-3223c0aacad0" providerId="ADAL" clId="{DD4B01DC-F2DD-4969-A3F1-813EF426E347}" dt="2023-10-13T02:29:05.029" v="6" actId="700"/>
          <ac:spMkLst>
            <pc:docMk/>
            <pc:sldMk cId="287512074" sldId="298"/>
            <ac:spMk id="3" creationId="{22804120-1148-C94D-4D7F-D97055AF8567}"/>
          </ac:spMkLst>
        </pc:spChg>
        <pc:spChg chg="add del mod ord">
          <ac:chgData name="Törne Reeta" userId="03f845a2-f8ac-4654-a88f-3223c0aacad0" providerId="ADAL" clId="{DD4B01DC-F2DD-4969-A3F1-813EF426E347}" dt="2023-10-19T03:19:46.475" v="13899" actId="26606"/>
          <ac:spMkLst>
            <pc:docMk/>
            <pc:sldMk cId="287512074" sldId="298"/>
            <ac:spMk id="3" creationId="{5D7180DB-A858-E7BF-3008-59962F332D02}"/>
          </ac:spMkLst>
        </pc:spChg>
        <pc:spChg chg="add del mod ord">
          <ac:chgData name="Törne Reeta" userId="03f845a2-f8ac-4654-a88f-3223c0aacad0" providerId="ADAL" clId="{DD4B01DC-F2DD-4969-A3F1-813EF426E347}" dt="2023-10-19T03:19:39.280" v="13898" actId="700"/>
          <ac:spMkLst>
            <pc:docMk/>
            <pc:sldMk cId="287512074" sldId="298"/>
            <ac:spMk id="4" creationId="{7145B9D6-C8A2-9FB2-83F2-BDEC29A2A30D}"/>
          </ac:spMkLst>
        </pc:spChg>
        <pc:spChg chg="add del mod ord">
          <ac:chgData name="Törne Reeta" userId="03f845a2-f8ac-4654-a88f-3223c0aacad0" providerId="ADAL" clId="{DD4B01DC-F2DD-4969-A3F1-813EF426E347}" dt="2023-10-19T03:19:46.475" v="13899" actId="26606"/>
          <ac:spMkLst>
            <pc:docMk/>
            <pc:sldMk cId="287512074" sldId="298"/>
            <ac:spMk id="6" creationId="{46B3C4EC-9EE6-C1BD-F4DF-3A8B2707BCDB}"/>
          </ac:spMkLst>
        </pc:spChg>
        <pc:spChg chg="add mod">
          <ac:chgData name="Törne Reeta" userId="03f845a2-f8ac-4654-a88f-3223c0aacad0" providerId="ADAL" clId="{DD4B01DC-F2DD-4969-A3F1-813EF426E347}" dt="2023-10-19T03:19:52.504" v="13906" actId="20577"/>
          <ac:spMkLst>
            <pc:docMk/>
            <pc:sldMk cId="287512074" sldId="298"/>
            <ac:spMk id="11" creationId="{E22E2CC8-9F6D-F316-C0B7-1FF3F4F16869}"/>
          </ac:spMkLst>
        </pc:spChg>
        <pc:spChg chg="add mod">
          <ac:chgData name="Törne Reeta" userId="03f845a2-f8ac-4654-a88f-3223c0aacad0" providerId="ADAL" clId="{DD4B01DC-F2DD-4969-A3F1-813EF426E347}" dt="2024-04-15T10:23:14.481" v="97972" actId="20577"/>
          <ac:spMkLst>
            <pc:docMk/>
            <pc:sldMk cId="287512074" sldId="298"/>
            <ac:spMk id="13" creationId="{EDA28296-8B62-AFCB-DBE5-A5E7894D099C}"/>
          </ac:spMkLst>
        </pc:spChg>
        <pc:picChg chg="add mod">
          <ac:chgData name="Törne Reeta" userId="03f845a2-f8ac-4654-a88f-3223c0aacad0" providerId="ADAL" clId="{DD4B01DC-F2DD-4969-A3F1-813EF426E347}" dt="2024-01-24T13:49:23.651" v="94833"/>
          <ac:picMkLst>
            <pc:docMk/>
            <pc:sldMk cId="287512074" sldId="298"/>
            <ac:picMk id="2" creationId="{52E3A59E-43DD-4430-F44C-928A27A8EDE1}"/>
          </ac:picMkLst>
        </pc:picChg>
        <pc:picChg chg="add del mod">
          <ac:chgData name="Törne Reeta" userId="03f845a2-f8ac-4654-a88f-3223c0aacad0" providerId="ADAL" clId="{DD4B01DC-F2DD-4969-A3F1-813EF426E347}" dt="2024-01-24T13:49:25.448" v="94834" actId="478"/>
          <ac:picMkLst>
            <pc:docMk/>
            <pc:sldMk cId="287512074" sldId="298"/>
            <ac:picMk id="5" creationId="{5195FAED-E61B-A61D-056E-73E47B575711}"/>
          </ac:picMkLst>
        </pc:picChg>
      </pc:sldChg>
      <pc:sldChg chg="addSp modSp new del mod modClrScheme modShow chgLayout modNotesTx">
        <pc:chgData name="Törne Reeta" userId="03f845a2-f8ac-4654-a88f-3223c0aacad0" providerId="ADAL" clId="{DD4B01DC-F2DD-4969-A3F1-813EF426E347}" dt="2024-04-24T02:30:28.972" v="104499" actId="2696"/>
        <pc:sldMkLst>
          <pc:docMk/>
          <pc:sldMk cId="3465662671" sldId="299"/>
        </pc:sldMkLst>
        <pc:spChg chg="mod">
          <ac:chgData name="Törne Reeta" userId="03f845a2-f8ac-4654-a88f-3223c0aacad0" providerId="ADAL" clId="{DD4B01DC-F2DD-4969-A3F1-813EF426E347}" dt="2023-10-13T08:25:10.902" v="6120" actId="26606"/>
          <ac:spMkLst>
            <pc:docMk/>
            <pc:sldMk cId="3465662671" sldId="299"/>
            <ac:spMk id="2" creationId="{2765D628-5FF3-F147-433E-32C04CF65A4A}"/>
          </ac:spMkLst>
        </pc:spChg>
        <pc:spChg chg="mod">
          <ac:chgData name="Törne Reeta" userId="03f845a2-f8ac-4654-a88f-3223c0aacad0" providerId="ADAL" clId="{DD4B01DC-F2DD-4969-A3F1-813EF426E347}" dt="2024-01-24T10:38:10.238" v="91891" actId="20577"/>
          <ac:spMkLst>
            <pc:docMk/>
            <pc:sldMk cId="3465662671" sldId="299"/>
            <ac:spMk id="3" creationId="{695E3DD7-1715-6FC1-A332-89E1C7D8A442}"/>
          </ac:spMkLst>
        </pc:spChg>
        <pc:picChg chg="add mod">
          <ac:chgData name="Törne Reeta" userId="03f845a2-f8ac-4654-a88f-3223c0aacad0" providerId="ADAL" clId="{DD4B01DC-F2DD-4969-A3F1-813EF426E347}" dt="2023-10-13T08:25:13.226" v="6122" actId="962"/>
          <ac:picMkLst>
            <pc:docMk/>
            <pc:sldMk cId="3465662671" sldId="299"/>
            <ac:picMk id="4" creationId="{DE4BE1FB-3F27-44D2-4D02-A4092A161614}"/>
          </ac:picMkLst>
        </pc:picChg>
      </pc:sldChg>
      <pc:sldChg chg="addSp delSp modSp new mod ord modClrScheme chgLayout modNotesTx">
        <pc:chgData name="Törne Reeta" userId="03f845a2-f8ac-4654-a88f-3223c0aacad0" providerId="ADAL" clId="{DD4B01DC-F2DD-4969-A3F1-813EF426E347}" dt="2024-04-24T03:18:45.776" v="107088" actId="20577"/>
        <pc:sldMkLst>
          <pc:docMk/>
          <pc:sldMk cId="40253850" sldId="300"/>
        </pc:sldMkLst>
        <pc:spChg chg="mod">
          <ac:chgData name="Törne Reeta" userId="03f845a2-f8ac-4654-a88f-3223c0aacad0" providerId="ADAL" clId="{DD4B01DC-F2DD-4969-A3F1-813EF426E347}" dt="2023-10-25T02:43:33.890" v="18807" actId="26606"/>
          <ac:spMkLst>
            <pc:docMk/>
            <pc:sldMk cId="40253850" sldId="300"/>
            <ac:spMk id="2" creationId="{9A10004A-485A-592F-BFBE-3445AF43A168}"/>
          </ac:spMkLst>
        </pc:spChg>
        <pc:spChg chg="add del mod">
          <ac:chgData name="Törne Reeta" userId="03f845a2-f8ac-4654-a88f-3223c0aacad0" providerId="ADAL" clId="{DD4B01DC-F2DD-4969-A3F1-813EF426E347}" dt="2023-10-25T02:26:53.759" v="18115" actId="26606"/>
          <ac:spMkLst>
            <pc:docMk/>
            <pc:sldMk cId="40253850" sldId="300"/>
            <ac:spMk id="3" creationId="{D1CDC82E-8361-8B55-ACA4-86CBA96777A0}"/>
          </ac:spMkLst>
        </pc:spChg>
        <pc:spChg chg="add del mod">
          <ac:chgData name="Törne Reeta" userId="03f845a2-f8ac-4654-a88f-3223c0aacad0" providerId="ADAL" clId="{DD4B01DC-F2DD-4969-A3F1-813EF426E347}" dt="2023-10-25T02:43:30.387" v="18806" actId="478"/>
          <ac:spMkLst>
            <pc:docMk/>
            <pc:sldMk cId="40253850" sldId="300"/>
            <ac:spMk id="8" creationId="{C9B24783-7FE1-B04B-8FBD-74A86CC06323}"/>
          </ac:spMkLst>
        </pc:spChg>
        <pc:spChg chg="add del mod">
          <ac:chgData name="Törne Reeta" userId="03f845a2-f8ac-4654-a88f-3223c0aacad0" providerId="ADAL" clId="{DD4B01DC-F2DD-4969-A3F1-813EF426E347}" dt="2023-10-13T08:28:07.718" v="6222" actId="26606"/>
          <ac:spMkLst>
            <pc:docMk/>
            <pc:sldMk cId="40253850" sldId="300"/>
            <ac:spMk id="9" creationId="{5DA01008-84A7-A3BF-5112-D2729B22B0D1}"/>
          </ac:spMkLst>
        </pc:spChg>
        <pc:spChg chg="add del mod">
          <ac:chgData name="Törne Reeta" userId="03f845a2-f8ac-4654-a88f-3223c0aacad0" providerId="ADAL" clId="{DD4B01DC-F2DD-4969-A3F1-813EF426E347}" dt="2023-10-13T08:28:09.463" v="6224" actId="26606"/>
          <ac:spMkLst>
            <pc:docMk/>
            <pc:sldMk cId="40253850" sldId="300"/>
            <ac:spMk id="11" creationId="{49678E1B-466E-FE7A-D9CA-FFA474E4E321}"/>
          </ac:spMkLst>
        </pc:spChg>
        <pc:spChg chg="add del mod">
          <ac:chgData name="Törne Reeta" userId="03f845a2-f8ac-4654-a88f-3223c0aacad0" providerId="ADAL" clId="{DD4B01DC-F2DD-4969-A3F1-813EF426E347}" dt="2023-10-13T08:28:15.117" v="6226" actId="26606"/>
          <ac:spMkLst>
            <pc:docMk/>
            <pc:sldMk cId="40253850" sldId="300"/>
            <ac:spMk id="14" creationId="{5DA01008-84A7-A3BF-5112-D2729B22B0D1}"/>
          </ac:spMkLst>
        </pc:spChg>
        <pc:graphicFrameChg chg="add del mod">
          <ac:chgData name="Törne Reeta" userId="03f845a2-f8ac-4654-a88f-3223c0aacad0" providerId="ADAL" clId="{DD4B01DC-F2DD-4969-A3F1-813EF426E347}" dt="2023-10-13T08:28:07.718" v="6222" actId="26606"/>
          <ac:graphicFrameMkLst>
            <pc:docMk/>
            <pc:sldMk cId="40253850" sldId="300"/>
            <ac:graphicFrameMk id="5" creationId="{39165151-DE84-5473-074D-7054DCC69B1D}"/>
          </ac:graphicFrameMkLst>
        </pc:graphicFrameChg>
        <pc:graphicFrameChg chg="add mod modGraphic">
          <ac:chgData name="Törne Reeta" userId="03f845a2-f8ac-4654-a88f-3223c0aacad0" providerId="ADAL" clId="{DD4B01DC-F2DD-4969-A3F1-813EF426E347}" dt="2023-12-05T13:11:28.549" v="73584" actId="20577"/>
          <ac:graphicFrameMkLst>
            <pc:docMk/>
            <pc:sldMk cId="40253850" sldId="300"/>
            <ac:graphicFrameMk id="6" creationId="{969C377F-6EAB-6D4E-5FB4-806259C8F28A}"/>
          </ac:graphicFrameMkLst>
        </pc:graphicFrameChg>
        <pc:graphicFrameChg chg="add del mod">
          <ac:chgData name="Törne Reeta" userId="03f845a2-f8ac-4654-a88f-3223c0aacad0" providerId="ADAL" clId="{DD4B01DC-F2DD-4969-A3F1-813EF426E347}" dt="2023-10-13T08:28:09.463" v="6224" actId="26606"/>
          <ac:graphicFrameMkLst>
            <pc:docMk/>
            <pc:sldMk cId="40253850" sldId="300"/>
            <ac:graphicFrameMk id="12" creationId="{34BD2886-AE32-0788-CC1A-E42AFC8399EF}"/>
          </ac:graphicFrameMkLst>
        </pc:graphicFrameChg>
        <pc:graphicFrameChg chg="add del mod">
          <ac:chgData name="Törne Reeta" userId="03f845a2-f8ac-4654-a88f-3223c0aacad0" providerId="ADAL" clId="{DD4B01DC-F2DD-4969-A3F1-813EF426E347}" dt="2023-10-13T08:28:15.117" v="6226" actId="26606"/>
          <ac:graphicFrameMkLst>
            <pc:docMk/>
            <pc:sldMk cId="40253850" sldId="300"/>
            <ac:graphicFrameMk id="15" creationId="{39165151-DE84-5473-074D-7054DCC69B1D}"/>
          </ac:graphicFrameMkLst>
        </pc:graphicFrameChg>
      </pc:sldChg>
      <pc:sldChg chg="modSp new del mod modShow">
        <pc:chgData name="Törne Reeta" userId="03f845a2-f8ac-4654-a88f-3223c0aacad0" providerId="ADAL" clId="{DD4B01DC-F2DD-4969-A3F1-813EF426E347}" dt="2024-01-24T14:14:14.884" v="95164" actId="2696"/>
        <pc:sldMkLst>
          <pc:docMk/>
          <pc:sldMk cId="2336589763" sldId="301"/>
        </pc:sldMkLst>
        <pc:spChg chg="mod">
          <ac:chgData name="Törne Reeta" userId="03f845a2-f8ac-4654-a88f-3223c0aacad0" providerId="ADAL" clId="{DD4B01DC-F2DD-4969-A3F1-813EF426E347}" dt="2023-10-13T02:51:57.860" v="1145" actId="20577"/>
          <ac:spMkLst>
            <pc:docMk/>
            <pc:sldMk cId="2336589763" sldId="301"/>
            <ac:spMk id="2" creationId="{28CDB64C-6F0C-74EF-D161-2B426DD73C2B}"/>
          </ac:spMkLst>
        </pc:spChg>
        <pc:spChg chg="mod">
          <ac:chgData name="Törne Reeta" userId="03f845a2-f8ac-4654-a88f-3223c0aacad0" providerId="ADAL" clId="{DD4B01DC-F2DD-4969-A3F1-813EF426E347}" dt="2023-10-19T11:10:29.772" v="17140" actId="5793"/>
          <ac:spMkLst>
            <pc:docMk/>
            <pc:sldMk cId="2336589763" sldId="301"/>
            <ac:spMk id="3" creationId="{26D60C2B-CD2A-7355-C13B-8CFDDA3CEE8E}"/>
          </ac:spMkLst>
        </pc:spChg>
      </pc:sldChg>
      <pc:sldChg chg="addSp delSp modSp new del mod ord modClrScheme chgLayout modNotesTx">
        <pc:chgData name="Törne Reeta" userId="03f845a2-f8ac-4654-a88f-3223c0aacad0" providerId="ADAL" clId="{DD4B01DC-F2DD-4969-A3F1-813EF426E347}" dt="2023-11-14T09:09:28.443" v="37786" actId="2696"/>
        <pc:sldMkLst>
          <pc:docMk/>
          <pc:sldMk cId="70053886" sldId="302"/>
        </pc:sldMkLst>
        <pc:spChg chg="mod ord">
          <ac:chgData name="Törne Reeta" userId="03f845a2-f8ac-4654-a88f-3223c0aacad0" providerId="ADAL" clId="{DD4B01DC-F2DD-4969-A3F1-813EF426E347}" dt="2023-10-13T03:18:03.916" v="1556" actId="20577"/>
          <ac:spMkLst>
            <pc:docMk/>
            <pc:sldMk cId="70053886" sldId="302"/>
            <ac:spMk id="2" creationId="{18029D0E-B0C9-C82D-E501-AA3D59AAC0A5}"/>
          </ac:spMkLst>
        </pc:spChg>
        <pc:spChg chg="del">
          <ac:chgData name="Törne Reeta" userId="03f845a2-f8ac-4654-a88f-3223c0aacad0" providerId="ADAL" clId="{DD4B01DC-F2DD-4969-A3F1-813EF426E347}" dt="2023-10-13T03:00:35.925" v="1404" actId="22"/>
          <ac:spMkLst>
            <pc:docMk/>
            <pc:sldMk cId="70053886" sldId="302"/>
            <ac:spMk id="3" creationId="{B756A974-EBFC-3346-8059-DC2144D94B7B}"/>
          </ac:spMkLst>
        </pc:spChg>
        <pc:spChg chg="add mod ord">
          <ac:chgData name="Törne Reeta" userId="03f845a2-f8ac-4654-a88f-3223c0aacad0" providerId="ADAL" clId="{DD4B01DC-F2DD-4969-A3F1-813EF426E347}" dt="2023-10-13T08:27:38.621" v="6217" actId="27636"/>
          <ac:spMkLst>
            <pc:docMk/>
            <pc:sldMk cId="70053886" sldId="302"/>
            <ac:spMk id="6" creationId="{860267FB-2A12-08BA-2972-7E0BC6653D9D}"/>
          </ac:spMkLst>
        </pc:spChg>
        <pc:picChg chg="add mod ord">
          <ac:chgData name="Törne Reeta" userId="03f845a2-f8ac-4654-a88f-3223c0aacad0" providerId="ADAL" clId="{DD4B01DC-F2DD-4969-A3F1-813EF426E347}" dt="2023-10-13T03:27:17.967" v="1782" actId="1076"/>
          <ac:picMkLst>
            <pc:docMk/>
            <pc:sldMk cId="70053886" sldId="302"/>
            <ac:picMk id="5" creationId="{1C59DED0-6715-A591-7FC2-83F15DA8D35A}"/>
          </ac:picMkLst>
        </pc:picChg>
        <pc:picChg chg="add del mod">
          <ac:chgData name="Törne Reeta" userId="03f845a2-f8ac-4654-a88f-3223c0aacad0" providerId="ADAL" clId="{DD4B01DC-F2DD-4969-A3F1-813EF426E347}" dt="2023-10-13T03:27:11.968" v="1780" actId="478"/>
          <ac:picMkLst>
            <pc:docMk/>
            <pc:sldMk cId="70053886" sldId="302"/>
            <ac:picMk id="8" creationId="{DE6CD65D-2176-0965-7AD4-58819CF74CFA}"/>
          </ac:picMkLst>
        </pc:picChg>
      </pc:sldChg>
      <pc:sldChg chg="add del">
        <pc:chgData name="Törne Reeta" userId="03f845a2-f8ac-4654-a88f-3223c0aacad0" providerId="ADAL" clId="{DD4B01DC-F2DD-4969-A3F1-813EF426E347}" dt="2023-11-17T04:18:43.004" v="41206" actId="2696"/>
        <pc:sldMkLst>
          <pc:docMk/>
          <pc:sldMk cId="2860217413" sldId="302"/>
        </pc:sldMkLst>
      </pc:sldChg>
      <pc:sldChg chg="add ord modNotesTx">
        <pc:chgData name="Törne Reeta" userId="03f845a2-f8ac-4654-a88f-3223c0aacad0" providerId="ADAL" clId="{DD4B01DC-F2DD-4969-A3F1-813EF426E347}" dt="2024-04-26T02:00:51.743" v="113995" actId="20577"/>
        <pc:sldMkLst>
          <pc:docMk/>
          <pc:sldMk cId="4038891210" sldId="302"/>
        </pc:sldMkLst>
      </pc:sldChg>
      <pc:sldChg chg="addSp delSp modSp new mod ord modClrScheme chgLayout modNotesTx">
        <pc:chgData name="Törne Reeta" userId="03f845a2-f8ac-4654-a88f-3223c0aacad0" providerId="ADAL" clId="{DD4B01DC-F2DD-4969-A3F1-813EF426E347}" dt="2024-04-24T02:58:36.294" v="105588"/>
        <pc:sldMkLst>
          <pc:docMk/>
          <pc:sldMk cId="2014200245" sldId="303"/>
        </pc:sldMkLst>
        <pc:spChg chg="mod ord">
          <ac:chgData name="Törne Reeta" userId="03f845a2-f8ac-4654-a88f-3223c0aacad0" providerId="ADAL" clId="{DD4B01DC-F2DD-4969-A3F1-813EF426E347}" dt="2024-01-24T09:05:25.124" v="88688" actId="14100"/>
          <ac:spMkLst>
            <pc:docMk/>
            <pc:sldMk cId="2014200245" sldId="303"/>
            <ac:spMk id="2" creationId="{69A6747E-2583-18E4-29AC-6BB5BD222A4C}"/>
          </ac:spMkLst>
        </pc:spChg>
        <pc:spChg chg="mod ord">
          <ac:chgData name="Törne Reeta" userId="03f845a2-f8ac-4654-a88f-3223c0aacad0" providerId="ADAL" clId="{DD4B01DC-F2DD-4969-A3F1-813EF426E347}" dt="2024-01-26T07:54:00.544" v="96493" actId="20577"/>
          <ac:spMkLst>
            <pc:docMk/>
            <pc:sldMk cId="2014200245" sldId="303"/>
            <ac:spMk id="3" creationId="{A9914A71-A1FE-33FE-E5D7-F4899F1B65FB}"/>
          </ac:spMkLst>
        </pc:spChg>
        <pc:spChg chg="add del mod ord">
          <ac:chgData name="Törne Reeta" userId="03f845a2-f8ac-4654-a88f-3223c0aacad0" providerId="ADAL" clId="{DD4B01DC-F2DD-4969-A3F1-813EF426E347}" dt="2024-01-24T09:04:46.917" v="88678" actId="478"/>
          <ac:spMkLst>
            <pc:docMk/>
            <pc:sldMk cId="2014200245" sldId="303"/>
            <ac:spMk id="8" creationId="{7D68BC86-95A5-0B4C-9AD0-97E6F191D14B}"/>
          </ac:spMkLst>
        </pc:spChg>
        <pc:spChg chg="add mod">
          <ac:chgData name="Törne Reeta" userId="03f845a2-f8ac-4654-a88f-3223c0aacad0" providerId="ADAL" clId="{DD4B01DC-F2DD-4969-A3F1-813EF426E347}" dt="2024-01-24T09:09:49.908" v="88965" actId="1076"/>
          <ac:spMkLst>
            <pc:docMk/>
            <pc:sldMk cId="2014200245" sldId="303"/>
            <ac:spMk id="10" creationId="{B4D92985-ACD4-F1E8-738D-D8CC8111B30A}"/>
          </ac:spMkLst>
        </pc:spChg>
        <pc:spChg chg="add mod">
          <ac:chgData name="Törne Reeta" userId="03f845a2-f8ac-4654-a88f-3223c0aacad0" providerId="ADAL" clId="{DD4B01DC-F2DD-4969-A3F1-813EF426E347}" dt="2024-01-24T09:09:52.873" v="88966" actId="1076"/>
          <ac:spMkLst>
            <pc:docMk/>
            <pc:sldMk cId="2014200245" sldId="303"/>
            <ac:spMk id="11" creationId="{06EE3518-272F-494A-D926-A470A0D7015C}"/>
          </ac:spMkLst>
        </pc:spChg>
        <pc:spChg chg="add mod">
          <ac:chgData name="Törne Reeta" userId="03f845a2-f8ac-4654-a88f-3223c0aacad0" providerId="ADAL" clId="{DD4B01DC-F2DD-4969-A3F1-813EF426E347}" dt="2024-01-24T09:09:56.019" v="88967" actId="1076"/>
          <ac:spMkLst>
            <pc:docMk/>
            <pc:sldMk cId="2014200245" sldId="303"/>
            <ac:spMk id="12" creationId="{5A128C44-E4B8-FFC2-1BBE-5B307749D3B7}"/>
          </ac:spMkLst>
        </pc:spChg>
        <pc:picChg chg="add del mod">
          <ac:chgData name="Törne Reeta" userId="03f845a2-f8ac-4654-a88f-3223c0aacad0" providerId="ADAL" clId="{DD4B01DC-F2DD-4969-A3F1-813EF426E347}" dt="2024-01-24T09:02:37.550" v="88571" actId="478"/>
          <ac:picMkLst>
            <pc:docMk/>
            <pc:sldMk cId="2014200245" sldId="303"/>
            <ac:picMk id="5" creationId="{E644DDBF-00AA-61AD-03AC-39EB8DE4645F}"/>
          </ac:picMkLst>
        </pc:picChg>
        <pc:picChg chg="add del mod ord">
          <ac:chgData name="Törne Reeta" userId="03f845a2-f8ac-4654-a88f-3223c0aacad0" providerId="ADAL" clId="{DD4B01DC-F2DD-4969-A3F1-813EF426E347}" dt="2024-01-24T09:03:36.067" v="88583" actId="21"/>
          <ac:picMkLst>
            <pc:docMk/>
            <pc:sldMk cId="2014200245" sldId="303"/>
            <ac:picMk id="7" creationId="{A0B2957F-F872-5B24-9149-CE919F743CF9}"/>
          </ac:picMkLst>
        </pc:picChg>
        <pc:picChg chg="add mod">
          <ac:chgData name="Törne Reeta" userId="03f845a2-f8ac-4654-a88f-3223c0aacad0" providerId="ADAL" clId="{DD4B01DC-F2DD-4969-A3F1-813EF426E347}" dt="2024-01-24T09:03:35.480" v="88582"/>
          <ac:picMkLst>
            <pc:docMk/>
            <pc:sldMk cId="2014200245" sldId="303"/>
            <ac:picMk id="9" creationId="{A0B2957F-F872-5B24-9149-CE919F743CF9}"/>
          </ac:picMkLst>
        </pc:picChg>
      </pc:sldChg>
      <pc:sldChg chg="addSp delSp modSp new mod ord modClrScheme chgLayout modNotesTx">
        <pc:chgData name="Törne Reeta" userId="03f845a2-f8ac-4654-a88f-3223c0aacad0" providerId="ADAL" clId="{DD4B01DC-F2DD-4969-A3F1-813EF426E347}" dt="2024-04-26T02:37:27.921" v="115614" actId="20577"/>
        <pc:sldMkLst>
          <pc:docMk/>
          <pc:sldMk cId="3998144100" sldId="304"/>
        </pc:sldMkLst>
        <pc:spChg chg="mod ord">
          <ac:chgData name="Törne Reeta" userId="03f845a2-f8ac-4654-a88f-3223c0aacad0" providerId="ADAL" clId="{DD4B01DC-F2DD-4969-A3F1-813EF426E347}" dt="2024-01-24T11:39:47.161" v="92583" actId="26606"/>
          <ac:spMkLst>
            <pc:docMk/>
            <pc:sldMk cId="3998144100" sldId="304"/>
            <ac:spMk id="2" creationId="{B18CC942-D386-159C-1F0D-29B15899C7F6}"/>
          </ac:spMkLst>
        </pc:spChg>
        <pc:spChg chg="add del mod ord">
          <ac:chgData name="Törne Reeta" userId="03f845a2-f8ac-4654-a88f-3223c0aacad0" providerId="ADAL" clId="{DD4B01DC-F2DD-4969-A3F1-813EF426E347}" dt="2024-01-24T11:39:34.529" v="92582"/>
          <ac:spMkLst>
            <pc:docMk/>
            <pc:sldMk cId="3998144100" sldId="304"/>
            <ac:spMk id="3" creationId="{5F06C9AF-499B-FAF7-64FD-18CFC6711152}"/>
          </ac:spMkLst>
        </pc:spChg>
        <pc:spChg chg="add del mod ord">
          <ac:chgData name="Törne Reeta" userId="03f845a2-f8ac-4654-a88f-3223c0aacad0" providerId="ADAL" clId="{DD4B01DC-F2DD-4969-A3F1-813EF426E347}" dt="2023-10-19T09:49:20.186" v="16978" actId="700"/>
          <ac:spMkLst>
            <pc:docMk/>
            <pc:sldMk cId="3998144100" sldId="304"/>
            <ac:spMk id="4" creationId="{FC04F5BD-03D0-2B53-347E-66A235FA4906}"/>
          </ac:spMkLst>
        </pc:spChg>
        <pc:spChg chg="add del mod ord">
          <ac:chgData name="Törne Reeta" userId="03f845a2-f8ac-4654-a88f-3223c0aacad0" providerId="ADAL" clId="{DD4B01DC-F2DD-4969-A3F1-813EF426E347}" dt="2023-10-19T09:49:20.186" v="16978" actId="700"/>
          <ac:spMkLst>
            <pc:docMk/>
            <pc:sldMk cId="3998144100" sldId="304"/>
            <ac:spMk id="5" creationId="{75D78D3B-37B4-B879-6FD5-2E6D2B27AD79}"/>
          </ac:spMkLst>
        </pc:spChg>
        <pc:spChg chg="add mod ord">
          <ac:chgData name="Törne Reeta" userId="03f845a2-f8ac-4654-a88f-3223c0aacad0" providerId="ADAL" clId="{DD4B01DC-F2DD-4969-A3F1-813EF426E347}" dt="2024-01-26T07:33:41.647" v="95884" actId="20577"/>
          <ac:spMkLst>
            <pc:docMk/>
            <pc:sldMk cId="3998144100" sldId="304"/>
            <ac:spMk id="6" creationId="{543F55C5-604E-8998-4130-9D11340FE119}"/>
          </ac:spMkLst>
        </pc:spChg>
        <pc:spChg chg="add del mod">
          <ac:chgData name="Törne Reeta" userId="03f845a2-f8ac-4654-a88f-3223c0aacad0" providerId="ADAL" clId="{DD4B01DC-F2DD-4969-A3F1-813EF426E347}" dt="2024-01-24T10:05:15.265" v="90282" actId="478"/>
          <ac:spMkLst>
            <pc:docMk/>
            <pc:sldMk cId="3998144100" sldId="304"/>
            <ac:spMk id="8" creationId="{1914A668-54FC-B13E-E92B-1095F2D5607F}"/>
          </ac:spMkLst>
        </pc:spChg>
        <pc:spChg chg="add del mod">
          <ac:chgData name="Törne Reeta" userId="03f845a2-f8ac-4654-a88f-3223c0aacad0" providerId="ADAL" clId="{DD4B01DC-F2DD-4969-A3F1-813EF426E347}" dt="2024-01-24T11:41:11.994" v="92620"/>
          <ac:spMkLst>
            <pc:docMk/>
            <pc:sldMk cId="3998144100" sldId="304"/>
            <ac:spMk id="13" creationId="{C269D67D-14D7-9272-EB63-B62536B703E6}"/>
          </ac:spMkLst>
        </pc:spChg>
        <pc:graphicFrameChg chg="add del">
          <ac:chgData name="Törne Reeta" userId="03f845a2-f8ac-4654-a88f-3223c0aacad0" providerId="ADAL" clId="{DD4B01DC-F2DD-4969-A3F1-813EF426E347}" dt="2023-10-19T09:50:08.305" v="16985" actId="26606"/>
          <ac:graphicFrameMkLst>
            <pc:docMk/>
            <pc:sldMk cId="3998144100" sldId="304"/>
            <ac:graphicFrameMk id="8" creationId="{248D30AC-4DA7-4D6D-DDAC-2A395536F4E4}"/>
          </ac:graphicFrameMkLst>
        </pc:graphicFrameChg>
        <pc:graphicFrameChg chg="add del">
          <ac:chgData name="Törne Reeta" userId="03f845a2-f8ac-4654-a88f-3223c0aacad0" providerId="ADAL" clId="{DD4B01DC-F2DD-4969-A3F1-813EF426E347}" dt="2023-10-19T09:50:29.251" v="16987" actId="26606"/>
          <ac:graphicFrameMkLst>
            <pc:docMk/>
            <pc:sldMk cId="3998144100" sldId="304"/>
            <ac:graphicFrameMk id="10" creationId="{41B9BF66-2897-ACA0-F88E-03EA6E61C8B5}"/>
          </ac:graphicFrameMkLst>
        </pc:graphicFrameChg>
        <pc:picChg chg="add del mod">
          <ac:chgData name="Törne Reeta" userId="03f845a2-f8ac-4654-a88f-3223c0aacad0" providerId="ADAL" clId="{DD4B01DC-F2DD-4969-A3F1-813EF426E347}" dt="2024-01-24T09:38:30.357" v="89713" actId="21"/>
          <ac:picMkLst>
            <pc:docMk/>
            <pc:sldMk cId="3998144100" sldId="304"/>
            <ac:picMk id="5" creationId="{84A35C6A-85BE-2F39-3AE7-7613ACC62BCE}"/>
          </ac:picMkLst>
        </pc:picChg>
        <pc:picChg chg="add del mod">
          <ac:chgData name="Törne Reeta" userId="03f845a2-f8ac-4654-a88f-3223c0aacad0" providerId="ADAL" clId="{DD4B01DC-F2DD-4969-A3F1-813EF426E347}" dt="2024-01-24T11:39:33.782" v="92581" actId="21"/>
          <ac:picMkLst>
            <pc:docMk/>
            <pc:sldMk cId="3998144100" sldId="304"/>
            <ac:picMk id="7" creationId="{84A35C6A-85BE-2F39-3AE7-7613ACC62BCE}"/>
          </ac:picMkLst>
        </pc:picChg>
        <pc:picChg chg="add del mod modCrop">
          <ac:chgData name="Törne Reeta" userId="03f845a2-f8ac-4654-a88f-3223c0aacad0" providerId="ADAL" clId="{DD4B01DC-F2DD-4969-A3F1-813EF426E347}" dt="2024-01-24T11:39:26.814" v="92579" actId="21"/>
          <ac:picMkLst>
            <pc:docMk/>
            <pc:sldMk cId="3998144100" sldId="304"/>
            <ac:picMk id="9" creationId="{2A2C3636-0BE5-7FBB-B62E-EB991CFAF235}"/>
          </ac:picMkLst>
        </pc:picChg>
        <pc:picChg chg="add del mod">
          <ac:chgData name="Törne Reeta" userId="03f845a2-f8ac-4654-a88f-3223c0aacad0" providerId="ADAL" clId="{DD4B01DC-F2DD-4969-A3F1-813EF426E347}" dt="2024-01-24T11:40:14.223" v="92611" actId="21"/>
          <ac:picMkLst>
            <pc:docMk/>
            <pc:sldMk cId="3998144100" sldId="304"/>
            <ac:picMk id="10" creationId="{84A35C6A-85BE-2F39-3AE7-7613ACC62BCE}"/>
          </ac:picMkLst>
        </pc:picChg>
        <pc:picChg chg="add del mod ord">
          <ac:chgData name="Törne Reeta" userId="03f845a2-f8ac-4654-a88f-3223c0aacad0" providerId="ADAL" clId="{DD4B01DC-F2DD-4969-A3F1-813EF426E347}" dt="2024-01-24T11:41:10.046" v="92619" actId="21"/>
          <ac:picMkLst>
            <pc:docMk/>
            <pc:sldMk cId="3998144100" sldId="304"/>
            <ac:picMk id="11" creationId="{E29CFB07-2665-999F-1CC0-E30C95B008A6}"/>
          </ac:picMkLst>
        </pc:picChg>
        <pc:picChg chg="add mod">
          <ac:chgData name="Törne Reeta" userId="03f845a2-f8ac-4654-a88f-3223c0aacad0" providerId="ADAL" clId="{DD4B01DC-F2DD-4969-A3F1-813EF426E347}" dt="2024-01-24T11:41:20.534" v="92623" actId="26606"/>
          <ac:picMkLst>
            <pc:docMk/>
            <pc:sldMk cId="3998144100" sldId="304"/>
            <ac:picMk id="14" creationId="{E29CFB07-2665-999F-1CC0-E30C95B008A6}"/>
          </ac:picMkLst>
        </pc:picChg>
      </pc:sldChg>
      <pc:sldChg chg="addSp modSp new mod ord modClrScheme chgLayout modNotesTx">
        <pc:chgData name="Törne Reeta" userId="03f845a2-f8ac-4654-a88f-3223c0aacad0" providerId="ADAL" clId="{DD4B01DC-F2DD-4969-A3F1-813EF426E347}" dt="2024-04-24T02:48:34.969" v="105295" actId="20577"/>
        <pc:sldMkLst>
          <pc:docMk/>
          <pc:sldMk cId="3290329529" sldId="305"/>
        </pc:sldMkLst>
        <pc:spChg chg="mod">
          <ac:chgData name="Törne Reeta" userId="03f845a2-f8ac-4654-a88f-3223c0aacad0" providerId="ADAL" clId="{DD4B01DC-F2DD-4969-A3F1-813EF426E347}" dt="2024-01-24T14:09:59.929" v="95163" actId="20577"/>
          <ac:spMkLst>
            <pc:docMk/>
            <pc:sldMk cId="3290329529" sldId="305"/>
            <ac:spMk id="2" creationId="{1CCB284E-5BA0-4EA9-BCA1-00FE754B6628}"/>
          </ac:spMkLst>
        </pc:spChg>
        <pc:spChg chg="mod ord">
          <ac:chgData name="Törne Reeta" userId="03f845a2-f8ac-4654-a88f-3223c0aacad0" providerId="ADAL" clId="{DD4B01DC-F2DD-4969-A3F1-813EF426E347}" dt="2024-01-24T09:22:56.718" v="89597" actId="255"/>
          <ac:spMkLst>
            <pc:docMk/>
            <pc:sldMk cId="3290329529" sldId="305"/>
            <ac:spMk id="3" creationId="{17DB060A-4DBD-D350-3318-4A12828595A3}"/>
          </ac:spMkLst>
        </pc:spChg>
        <pc:picChg chg="add mod">
          <ac:chgData name="Törne Reeta" userId="03f845a2-f8ac-4654-a88f-3223c0aacad0" providerId="ADAL" clId="{DD4B01DC-F2DD-4969-A3F1-813EF426E347}" dt="2024-01-24T09:19:05.894" v="89490" actId="26606"/>
          <ac:picMkLst>
            <pc:docMk/>
            <pc:sldMk cId="3290329529" sldId="305"/>
            <ac:picMk id="5" creationId="{AAB7B2DB-15B6-C761-F276-6EF2094AB11B}"/>
          </ac:picMkLst>
        </pc:picChg>
      </pc:sldChg>
      <pc:sldChg chg="addSp delSp modSp new mod ord modClrScheme chgLayout modNotesTx">
        <pc:chgData name="Törne Reeta" userId="03f845a2-f8ac-4654-a88f-3223c0aacad0" providerId="ADAL" clId="{DD4B01DC-F2DD-4969-A3F1-813EF426E347}" dt="2024-04-24T03:15:24.168" v="106994" actId="20577"/>
        <pc:sldMkLst>
          <pc:docMk/>
          <pc:sldMk cId="191601349" sldId="306"/>
        </pc:sldMkLst>
        <pc:spChg chg="mod ord">
          <ac:chgData name="Törne Reeta" userId="03f845a2-f8ac-4654-a88f-3223c0aacad0" providerId="ADAL" clId="{DD4B01DC-F2DD-4969-A3F1-813EF426E347}" dt="2023-12-05T13:25:09.688" v="74342" actId="26606"/>
          <ac:spMkLst>
            <pc:docMk/>
            <pc:sldMk cId="191601349" sldId="306"/>
            <ac:spMk id="2" creationId="{F33B3134-64EE-0106-9543-17D8A5B8C36A}"/>
          </ac:spMkLst>
        </pc:spChg>
        <pc:spChg chg="mod ord">
          <ac:chgData name="Törne Reeta" userId="03f845a2-f8ac-4654-a88f-3223c0aacad0" providerId="ADAL" clId="{DD4B01DC-F2DD-4969-A3F1-813EF426E347}" dt="2024-01-26T07:18:25.751" v="95517" actId="20577"/>
          <ac:spMkLst>
            <pc:docMk/>
            <pc:sldMk cId="191601349" sldId="306"/>
            <ac:spMk id="3" creationId="{2FE91A7E-7CCA-5157-0B70-4F61112E5C3B}"/>
          </ac:spMkLst>
        </pc:spChg>
        <pc:spChg chg="add del mod ord">
          <ac:chgData name="Törne Reeta" userId="03f845a2-f8ac-4654-a88f-3223c0aacad0" providerId="ADAL" clId="{DD4B01DC-F2DD-4969-A3F1-813EF426E347}" dt="2023-12-05T13:24:07.145" v="74206" actId="931"/>
          <ac:spMkLst>
            <pc:docMk/>
            <pc:sldMk cId="191601349" sldId="306"/>
            <ac:spMk id="4" creationId="{38F6806F-7FE4-5D42-F977-1F544DB9CEB1}"/>
          </ac:spMkLst>
        </pc:spChg>
        <pc:spChg chg="add mod">
          <ac:chgData name="Törne Reeta" userId="03f845a2-f8ac-4654-a88f-3223c0aacad0" providerId="ADAL" clId="{DD4B01DC-F2DD-4969-A3F1-813EF426E347}" dt="2024-01-26T07:22:49.750" v="95666" actId="1076"/>
          <ac:spMkLst>
            <pc:docMk/>
            <pc:sldMk cId="191601349" sldId="306"/>
            <ac:spMk id="4" creationId="{B8B2B3AD-31CE-441A-7A84-C0AC44B1C8F2}"/>
          </ac:spMkLst>
        </pc:spChg>
        <pc:spChg chg="add del mod">
          <ac:chgData name="Törne Reeta" userId="03f845a2-f8ac-4654-a88f-3223c0aacad0" providerId="ADAL" clId="{DD4B01DC-F2DD-4969-A3F1-813EF426E347}" dt="2023-12-07T03:49:05.666" v="75441" actId="931"/>
          <ac:spMkLst>
            <pc:docMk/>
            <pc:sldMk cId="191601349" sldId="306"/>
            <ac:spMk id="5" creationId="{A2CE19A1-5EB5-1204-2409-C33F5B0F99BD}"/>
          </ac:spMkLst>
        </pc:spChg>
        <pc:spChg chg="add del mod">
          <ac:chgData name="Törne Reeta" userId="03f845a2-f8ac-4654-a88f-3223c0aacad0" providerId="ADAL" clId="{DD4B01DC-F2DD-4969-A3F1-813EF426E347}" dt="2023-12-07T03:49:33.377" v="75443" actId="931"/>
          <ac:spMkLst>
            <pc:docMk/>
            <pc:sldMk cId="191601349" sldId="306"/>
            <ac:spMk id="10" creationId="{BCAC5AE9-8F61-42A8-E8AE-5B36F830AF01}"/>
          </ac:spMkLst>
        </pc:spChg>
        <pc:picChg chg="add del mod">
          <ac:chgData name="Törne Reeta" userId="03f845a2-f8ac-4654-a88f-3223c0aacad0" providerId="ADAL" clId="{DD4B01DC-F2DD-4969-A3F1-813EF426E347}" dt="2023-12-07T03:48:29.250" v="75440" actId="478"/>
          <ac:picMkLst>
            <pc:docMk/>
            <pc:sldMk cId="191601349" sldId="306"/>
            <ac:picMk id="6" creationId="{F5302CE3-3384-5BDC-B7BD-9448D99770BF}"/>
          </ac:picMkLst>
        </pc:picChg>
        <pc:picChg chg="add del mod">
          <ac:chgData name="Törne Reeta" userId="03f845a2-f8ac-4654-a88f-3223c0aacad0" providerId="ADAL" clId="{DD4B01DC-F2DD-4969-A3F1-813EF426E347}" dt="2023-12-07T03:49:13.591" v="75442" actId="478"/>
          <ac:picMkLst>
            <pc:docMk/>
            <pc:sldMk cId="191601349" sldId="306"/>
            <ac:picMk id="8" creationId="{950EBB1C-7EEF-EB17-D4DB-98951ECF2333}"/>
          </ac:picMkLst>
        </pc:picChg>
        <pc:picChg chg="add mod">
          <ac:chgData name="Törne Reeta" userId="03f845a2-f8ac-4654-a88f-3223c0aacad0" providerId="ADAL" clId="{DD4B01DC-F2DD-4969-A3F1-813EF426E347}" dt="2023-12-07T04:02:42.375" v="76066" actId="1076"/>
          <ac:picMkLst>
            <pc:docMk/>
            <pc:sldMk cId="191601349" sldId="306"/>
            <ac:picMk id="12" creationId="{47D9E8A2-6CC2-8B55-2FB8-8F02BC23E53E}"/>
          </ac:picMkLst>
        </pc:picChg>
      </pc:sldChg>
      <pc:sldChg chg="addSp delSp modSp new mod modClrScheme chgLayout modNotesTx">
        <pc:chgData name="Törne Reeta" userId="03f845a2-f8ac-4654-a88f-3223c0aacad0" providerId="ADAL" clId="{DD4B01DC-F2DD-4969-A3F1-813EF426E347}" dt="2024-04-24T02:22:32.091" v="104291" actId="20577"/>
        <pc:sldMkLst>
          <pc:docMk/>
          <pc:sldMk cId="925955066" sldId="307"/>
        </pc:sldMkLst>
        <pc:spChg chg="mod ord">
          <ac:chgData name="Törne Reeta" userId="03f845a2-f8ac-4654-a88f-3223c0aacad0" providerId="ADAL" clId="{DD4B01DC-F2DD-4969-A3F1-813EF426E347}" dt="2023-10-20T11:18:00.615" v="17682" actId="20577"/>
          <ac:spMkLst>
            <pc:docMk/>
            <pc:sldMk cId="925955066" sldId="307"/>
            <ac:spMk id="2" creationId="{9503D193-1A1F-4FA8-602B-C4E076F2F1D0}"/>
          </ac:spMkLst>
        </pc:spChg>
        <pc:spChg chg="del">
          <ac:chgData name="Törne Reeta" userId="03f845a2-f8ac-4654-a88f-3223c0aacad0" providerId="ADAL" clId="{DD4B01DC-F2DD-4969-A3F1-813EF426E347}" dt="2023-10-13T08:24:54.581" v="6117" actId="26606"/>
          <ac:spMkLst>
            <pc:docMk/>
            <pc:sldMk cId="925955066" sldId="307"/>
            <ac:spMk id="3" creationId="{5C3D7FCD-556D-134E-EA14-305E6570E514}"/>
          </ac:spMkLst>
        </pc:spChg>
        <pc:spChg chg="add mod ord">
          <ac:chgData name="Törne Reeta" userId="03f845a2-f8ac-4654-a88f-3223c0aacad0" providerId="ADAL" clId="{DD4B01DC-F2DD-4969-A3F1-813EF426E347}" dt="2023-10-19T03:30:12.661" v="15051" actId="20577"/>
          <ac:spMkLst>
            <pc:docMk/>
            <pc:sldMk cId="925955066" sldId="307"/>
            <ac:spMk id="4" creationId="{A6B4049B-8152-0A6A-405B-5970515A8259}"/>
          </ac:spMkLst>
        </pc:spChg>
        <pc:spChg chg="add del mod ord">
          <ac:chgData name="Törne Reeta" userId="03f845a2-f8ac-4654-a88f-3223c0aacad0" providerId="ADAL" clId="{DD4B01DC-F2DD-4969-A3F1-813EF426E347}" dt="2023-10-13T08:25:46.011" v="6135" actId="700"/>
          <ac:spMkLst>
            <pc:docMk/>
            <pc:sldMk cId="925955066" sldId="307"/>
            <ac:spMk id="9" creationId="{02B2D018-A614-DD1F-41D3-A4F8C706137F}"/>
          </ac:spMkLst>
        </pc:spChg>
        <pc:picChg chg="add del">
          <ac:chgData name="Törne Reeta" userId="03f845a2-f8ac-4654-a88f-3223c0aacad0" providerId="ADAL" clId="{DD4B01DC-F2DD-4969-A3F1-813EF426E347}" dt="2023-10-13T08:24:57.016" v="6118" actId="21"/>
          <ac:picMkLst>
            <pc:docMk/>
            <pc:sldMk cId="925955066" sldId="307"/>
            <ac:picMk id="5" creationId="{107B1233-4910-2AFE-8861-A410DAB85E7B}"/>
          </ac:picMkLst>
        </pc:picChg>
      </pc:sldChg>
      <pc:sldChg chg="modSp new del mod ord modNotesTx">
        <pc:chgData name="Törne Reeta" userId="03f845a2-f8ac-4654-a88f-3223c0aacad0" providerId="ADAL" clId="{DD4B01DC-F2DD-4969-A3F1-813EF426E347}" dt="2024-01-24T10:17:31.140" v="90831" actId="2696"/>
        <pc:sldMkLst>
          <pc:docMk/>
          <pc:sldMk cId="3960985126" sldId="308"/>
        </pc:sldMkLst>
        <pc:spChg chg="mod">
          <ac:chgData name="Törne Reeta" userId="03f845a2-f8ac-4654-a88f-3223c0aacad0" providerId="ADAL" clId="{DD4B01DC-F2DD-4969-A3F1-813EF426E347}" dt="2023-10-18T03:46:29.028" v="10421" actId="20577"/>
          <ac:spMkLst>
            <pc:docMk/>
            <pc:sldMk cId="3960985126" sldId="308"/>
            <ac:spMk id="2" creationId="{33932245-AB1A-643F-7C7F-119786754105}"/>
          </ac:spMkLst>
        </pc:spChg>
        <pc:spChg chg="mod">
          <ac:chgData name="Törne Reeta" userId="03f845a2-f8ac-4654-a88f-3223c0aacad0" providerId="ADAL" clId="{DD4B01DC-F2DD-4969-A3F1-813EF426E347}" dt="2024-01-24T10:15:39.428" v="90609" actId="5793"/>
          <ac:spMkLst>
            <pc:docMk/>
            <pc:sldMk cId="3960985126" sldId="308"/>
            <ac:spMk id="3" creationId="{EBD964E2-D8F7-E819-D8D1-2557F4364853}"/>
          </ac:spMkLst>
        </pc:spChg>
      </pc:sldChg>
      <pc:sldChg chg="modSp new del mod ord">
        <pc:chgData name="Törne Reeta" userId="03f845a2-f8ac-4654-a88f-3223c0aacad0" providerId="ADAL" clId="{DD4B01DC-F2DD-4969-A3F1-813EF426E347}" dt="2023-11-01T09:03:03.549" v="26455" actId="2696"/>
        <pc:sldMkLst>
          <pc:docMk/>
          <pc:sldMk cId="1947282546" sldId="309"/>
        </pc:sldMkLst>
        <pc:spChg chg="mod">
          <ac:chgData name="Törne Reeta" userId="03f845a2-f8ac-4654-a88f-3223c0aacad0" providerId="ADAL" clId="{DD4B01DC-F2DD-4969-A3F1-813EF426E347}" dt="2023-10-13T07:03:51.419" v="3501" actId="20577"/>
          <ac:spMkLst>
            <pc:docMk/>
            <pc:sldMk cId="1947282546" sldId="309"/>
            <ac:spMk id="2" creationId="{73270000-DBA0-12F1-759A-990F5D98AC92}"/>
          </ac:spMkLst>
        </pc:spChg>
        <pc:spChg chg="mod">
          <ac:chgData name="Törne Reeta" userId="03f845a2-f8ac-4654-a88f-3223c0aacad0" providerId="ADAL" clId="{DD4B01DC-F2DD-4969-A3F1-813EF426E347}" dt="2023-11-01T09:02:55.555" v="26452" actId="21"/>
          <ac:spMkLst>
            <pc:docMk/>
            <pc:sldMk cId="1947282546" sldId="309"/>
            <ac:spMk id="3" creationId="{DDFA20A7-5564-50EC-B591-A31EC2E5D9C3}"/>
          </ac:spMkLst>
        </pc:spChg>
      </pc:sldChg>
      <pc:sldChg chg="addSp delSp modSp new mod ord modClrScheme chgLayout modNotesTx">
        <pc:chgData name="Törne Reeta" userId="03f845a2-f8ac-4654-a88f-3223c0aacad0" providerId="ADAL" clId="{DD4B01DC-F2DD-4969-A3F1-813EF426E347}" dt="2024-04-24T02:56:49.697" v="105560" actId="20577"/>
        <pc:sldMkLst>
          <pc:docMk/>
          <pc:sldMk cId="499711804" sldId="310"/>
        </pc:sldMkLst>
        <pc:spChg chg="mod ord">
          <ac:chgData name="Törne Reeta" userId="03f845a2-f8ac-4654-a88f-3223c0aacad0" providerId="ADAL" clId="{DD4B01DC-F2DD-4969-A3F1-813EF426E347}" dt="2023-12-05T13:38:42.028" v="74420" actId="700"/>
          <ac:spMkLst>
            <pc:docMk/>
            <pc:sldMk cId="499711804" sldId="310"/>
            <ac:spMk id="2" creationId="{3C0FC578-4ECB-4D71-60F4-80387F92AF35}"/>
          </ac:spMkLst>
        </pc:spChg>
        <pc:spChg chg="mod ord">
          <ac:chgData name="Törne Reeta" userId="03f845a2-f8ac-4654-a88f-3223c0aacad0" providerId="ADAL" clId="{DD4B01DC-F2DD-4969-A3F1-813EF426E347}" dt="2024-04-24T02:56:49.697" v="105560" actId="20577"/>
          <ac:spMkLst>
            <pc:docMk/>
            <pc:sldMk cId="499711804" sldId="310"/>
            <ac:spMk id="3" creationId="{25BFE6B6-D6C5-3ECE-CF5F-C86333C17CEE}"/>
          </ac:spMkLst>
        </pc:spChg>
        <pc:spChg chg="add mod">
          <ac:chgData name="Törne Reeta" userId="03f845a2-f8ac-4654-a88f-3223c0aacad0" providerId="ADAL" clId="{DD4B01DC-F2DD-4969-A3F1-813EF426E347}" dt="2023-12-05T13:39:31.557" v="74433" actId="1076"/>
          <ac:spMkLst>
            <pc:docMk/>
            <pc:sldMk cId="499711804" sldId="310"/>
            <ac:spMk id="4" creationId="{8C08D1E4-C53B-52F5-86B3-0EB95D138833}"/>
          </ac:spMkLst>
        </pc:spChg>
        <pc:spChg chg="add del mod ord">
          <ac:chgData name="Törne Reeta" userId="03f845a2-f8ac-4654-a88f-3223c0aacad0" providerId="ADAL" clId="{DD4B01DC-F2DD-4969-A3F1-813EF426E347}" dt="2023-12-05T13:38:57.410" v="74426" actId="478"/>
          <ac:spMkLst>
            <pc:docMk/>
            <pc:sldMk cId="499711804" sldId="310"/>
            <ac:spMk id="7" creationId="{BDB2462C-8C0B-6835-5891-ACBD3171C795}"/>
          </ac:spMkLst>
        </pc:spChg>
        <pc:picChg chg="add mod">
          <ac:chgData name="Törne Reeta" userId="03f845a2-f8ac-4654-a88f-3223c0aacad0" providerId="ADAL" clId="{DD4B01DC-F2DD-4969-A3F1-813EF426E347}" dt="2023-12-05T13:38:47.141" v="74423" actId="1076"/>
          <ac:picMkLst>
            <pc:docMk/>
            <pc:sldMk cId="499711804" sldId="310"/>
            <ac:picMk id="6" creationId="{235F58FA-9781-C243-B233-395E8B7F60CC}"/>
          </ac:picMkLst>
        </pc:picChg>
      </pc:sldChg>
      <pc:sldChg chg="addSp delSp modSp new mod ord modClrScheme chgLayout modNotesTx">
        <pc:chgData name="Törne Reeta" userId="03f845a2-f8ac-4654-a88f-3223c0aacad0" providerId="ADAL" clId="{DD4B01DC-F2DD-4969-A3F1-813EF426E347}" dt="2024-04-24T03:17:23.782" v="107085" actId="20577"/>
        <pc:sldMkLst>
          <pc:docMk/>
          <pc:sldMk cId="4270289608" sldId="311"/>
        </pc:sldMkLst>
        <pc:spChg chg="mod">
          <ac:chgData name="Törne Reeta" userId="03f845a2-f8ac-4654-a88f-3223c0aacad0" providerId="ADAL" clId="{DD4B01DC-F2DD-4969-A3F1-813EF426E347}" dt="2023-12-07T05:51:26.181" v="77869" actId="26606"/>
          <ac:spMkLst>
            <pc:docMk/>
            <pc:sldMk cId="4270289608" sldId="311"/>
            <ac:spMk id="2" creationId="{ABFCE9F2-DFA8-5BBE-8D3E-C3EEB8C99A01}"/>
          </ac:spMkLst>
        </pc:spChg>
        <pc:spChg chg="mod ord">
          <ac:chgData name="Törne Reeta" userId="03f845a2-f8ac-4654-a88f-3223c0aacad0" providerId="ADAL" clId="{DD4B01DC-F2DD-4969-A3F1-813EF426E347}" dt="2024-01-24T09:52:10.097" v="90016" actId="20577"/>
          <ac:spMkLst>
            <pc:docMk/>
            <pc:sldMk cId="4270289608" sldId="311"/>
            <ac:spMk id="3" creationId="{561D2638-63D3-988E-40CB-A3BBF7B2EA55}"/>
          </ac:spMkLst>
        </pc:spChg>
        <pc:spChg chg="add mod">
          <ac:chgData name="Törne Reeta" userId="03f845a2-f8ac-4654-a88f-3223c0aacad0" providerId="ADAL" clId="{DD4B01DC-F2DD-4969-A3F1-813EF426E347}" dt="2024-01-24T09:50:17.770" v="89988" actId="1076"/>
          <ac:spMkLst>
            <pc:docMk/>
            <pc:sldMk cId="4270289608" sldId="311"/>
            <ac:spMk id="6" creationId="{7967C41F-4159-A88C-D47D-6B462CA985C2}"/>
          </ac:spMkLst>
        </pc:spChg>
        <pc:picChg chg="add del mod">
          <ac:chgData name="Törne Reeta" userId="03f845a2-f8ac-4654-a88f-3223c0aacad0" providerId="ADAL" clId="{DD4B01DC-F2DD-4969-A3F1-813EF426E347}" dt="2024-01-24T09:46:31.016" v="89808" actId="478"/>
          <ac:picMkLst>
            <pc:docMk/>
            <pc:sldMk cId="4270289608" sldId="311"/>
            <ac:picMk id="4" creationId="{BFEE7502-8867-2E4A-0221-24FC29D4C688}"/>
          </ac:picMkLst>
        </pc:picChg>
        <pc:picChg chg="add mod">
          <ac:chgData name="Törne Reeta" userId="03f845a2-f8ac-4654-a88f-3223c0aacad0" providerId="ADAL" clId="{DD4B01DC-F2DD-4969-A3F1-813EF426E347}" dt="2023-12-07T05:51:26.181" v="77869" actId="26606"/>
          <ac:picMkLst>
            <pc:docMk/>
            <pc:sldMk cId="4270289608" sldId="311"/>
            <ac:picMk id="5" creationId="{0672E75D-C84E-DD25-C9EC-6B54D59D5DC5}"/>
          </ac:picMkLst>
        </pc:picChg>
      </pc:sldChg>
      <pc:sldChg chg="addSp delSp modSp new mod ord modClrScheme chgLayout modNotesTx">
        <pc:chgData name="Törne Reeta" userId="03f845a2-f8ac-4654-a88f-3223c0aacad0" providerId="ADAL" clId="{DD4B01DC-F2DD-4969-A3F1-813EF426E347}" dt="2024-01-24T13:50:15.932" v="94910" actId="20577"/>
        <pc:sldMkLst>
          <pc:docMk/>
          <pc:sldMk cId="3721757584" sldId="312"/>
        </pc:sldMkLst>
        <pc:spChg chg="mod ord">
          <ac:chgData name="Törne Reeta" userId="03f845a2-f8ac-4654-a88f-3223c0aacad0" providerId="ADAL" clId="{DD4B01DC-F2DD-4969-A3F1-813EF426E347}" dt="2024-01-24T13:50:15.932" v="94910" actId="20577"/>
          <ac:spMkLst>
            <pc:docMk/>
            <pc:sldMk cId="3721757584" sldId="312"/>
            <ac:spMk id="2" creationId="{FC50DAC1-EC5C-5211-BEDD-533EC797F287}"/>
          </ac:spMkLst>
        </pc:spChg>
        <pc:spChg chg="del mod ord">
          <ac:chgData name="Törne Reeta" userId="03f845a2-f8ac-4654-a88f-3223c0aacad0" providerId="ADAL" clId="{DD4B01DC-F2DD-4969-A3F1-813EF426E347}" dt="2024-01-24T11:40:34.892" v="92612" actId="26606"/>
          <ac:spMkLst>
            <pc:docMk/>
            <pc:sldMk cId="3721757584" sldId="312"/>
            <ac:spMk id="3" creationId="{D0D1D634-B7CB-E5AC-81B2-A1CA41169B8E}"/>
          </ac:spMkLst>
        </pc:spChg>
        <pc:spChg chg="add del mod ord">
          <ac:chgData name="Törne Reeta" userId="03f845a2-f8ac-4654-a88f-3223c0aacad0" providerId="ADAL" clId="{DD4B01DC-F2DD-4969-A3F1-813EF426E347}" dt="2023-12-05T13:27:30.898" v="74362" actId="931"/>
          <ac:spMkLst>
            <pc:docMk/>
            <pc:sldMk cId="3721757584" sldId="312"/>
            <ac:spMk id="4" creationId="{B92621F5-FB9D-EFE6-C1FB-BE89704B7018}"/>
          </ac:spMkLst>
        </pc:spChg>
        <pc:spChg chg="add del mod">
          <ac:chgData name="Törne Reeta" userId="03f845a2-f8ac-4654-a88f-3223c0aacad0" providerId="ADAL" clId="{DD4B01DC-F2DD-4969-A3F1-813EF426E347}" dt="2024-01-24T08:27:44.537" v="87848" actId="931"/>
          <ac:spMkLst>
            <pc:docMk/>
            <pc:sldMk cId="3721757584" sldId="312"/>
            <ac:spMk id="5" creationId="{5992E7E9-A6CA-5F5F-5F0A-F0CCF8CA2E88}"/>
          </ac:spMkLst>
        </pc:spChg>
        <pc:spChg chg="add del mod">
          <ac:chgData name="Törne Reeta" userId="03f845a2-f8ac-4654-a88f-3223c0aacad0" providerId="ADAL" clId="{DD4B01DC-F2DD-4969-A3F1-813EF426E347}" dt="2023-12-05T13:30:19.598" v="74364" actId="931"/>
          <ac:spMkLst>
            <pc:docMk/>
            <pc:sldMk cId="3721757584" sldId="312"/>
            <ac:spMk id="9" creationId="{46D3E62D-2EC5-21A2-BF37-B77FAACD7F54}"/>
          </ac:spMkLst>
        </pc:spChg>
        <pc:spChg chg="add del mod">
          <ac:chgData name="Törne Reeta" userId="03f845a2-f8ac-4654-a88f-3223c0aacad0" providerId="ADAL" clId="{DD4B01DC-F2DD-4969-A3F1-813EF426E347}" dt="2024-01-24T08:34:02.084" v="87975" actId="931"/>
          <ac:spMkLst>
            <pc:docMk/>
            <pc:sldMk cId="3721757584" sldId="312"/>
            <ac:spMk id="9" creationId="{77EEFE7D-FA09-ED1C-68D6-61C0F847E890}"/>
          </ac:spMkLst>
        </pc:spChg>
        <pc:spChg chg="add del mod">
          <ac:chgData name="Törne Reeta" userId="03f845a2-f8ac-4654-a88f-3223c0aacad0" providerId="ADAL" clId="{DD4B01DC-F2DD-4969-A3F1-813EF426E347}" dt="2023-12-05T13:31:01.936" v="74366" actId="931"/>
          <ac:spMkLst>
            <pc:docMk/>
            <pc:sldMk cId="3721757584" sldId="312"/>
            <ac:spMk id="13" creationId="{9EA97F4B-4DBF-D797-9031-F70697827B3C}"/>
          </ac:spMkLst>
        </pc:spChg>
        <pc:spChg chg="add del mod">
          <ac:chgData name="Törne Reeta" userId="03f845a2-f8ac-4654-a88f-3223c0aacad0" providerId="ADAL" clId="{DD4B01DC-F2DD-4969-A3F1-813EF426E347}" dt="2024-01-24T11:40:34.892" v="92612" actId="26606"/>
          <ac:spMkLst>
            <pc:docMk/>
            <pc:sldMk cId="3721757584" sldId="312"/>
            <ac:spMk id="13" creationId="{ED68C471-5C0B-158A-E7DF-64BF3AECD2BB}"/>
          </ac:spMkLst>
        </pc:spChg>
        <pc:spChg chg="add del mod">
          <ac:chgData name="Törne Reeta" userId="03f845a2-f8ac-4654-a88f-3223c0aacad0" providerId="ADAL" clId="{DD4B01DC-F2DD-4969-A3F1-813EF426E347}" dt="2024-01-24T11:48:21.809" v="92693" actId="478"/>
          <ac:spMkLst>
            <pc:docMk/>
            <pc:sldMk cId="3721757584" sldId="312"/>
            <ac:spMk id="17" creationId="{8252CC62-9F26-801E-B2BE-29491EC0B582}"/>
          </ac:spMkLst>
        </pc:spChg>
        <pc:spChg chg="add del mod">
          <ac:chgData name="Törne Reeta" userId="03f845a2-f8ac-4654-a88f-3223c0aacad0" providerId="ADAL" clId="{DD4B01DC-F2DD-4969-A3F1-813EF426E347}" dt="2024-01-24T11:40:38.668" v="92613" actId="478"/>
          <ac:spMkLst>
            <pc:docMk/>
            <pc:sldMk cId="3721757584" sldId="312"/>
            <ac:spMk id="19" creationId="{33D0BEE2-778F-8F84-E6C9-0ADF3658D2D3}"/>
          </ac:spMkLst>
        </pc:spChg>
        <pc:spChg chg="add mod">
          <ac:chgData name="Törne Reeta" userId="03f845a2-f8ac-4654-a88f-3223c0aacad0" providerId="ADAL" clId="{DD4B01DC-F2DD-4969-A3F1-813EF426E347}" dt="2024-01-24T11:59:16.101" v="93045" actId="14100"/>
          <ac:spMkLst>
            <pc:docMk/>
            <pc:sldMk cId="3721757584" sldId="312"/>
            <ac:spMk id="20" creationId="{264E6B30-DE3C-40E6-64A3-A96AD19D46C6}"/>
          </ac:spMkLst>
        </pc:spChg>
        <pc:spChg chg="add del">
          <ac:chgData name="Törne Reeta" userId="03f845a2-f8ac-4654-a88f-3223c0aacad0" providerId="ADAL" clId="{DD4B01DC-F2DD-4969-A3F1-813EF426E347}" dt="2024-01-24T11:40:47.151" v="92615" actId="478"/>
          <ac:spMkLst>
            <pc:docMk/>
            <pc:sldMk cId="3721757584" sldId="312"/>
            <ac:spMk id="21" creationId="{F03076AA-547B-BDAF-C811-C0E8343A9BEB}"/>
          </ac:spMkLst>
        </pc:spChg>
        <pc:spChg chg="add del mod">
          <ac:chgData name="Törne Reeta" userId="03f845a2-f8ac-4654-a88f-3223c0aacad0" providerId="ADAL" clId="{DD4B01DC-F2DD-4969-A3F1-813EF426E347}" dt="2024-01-24T11:58:04.318" v="92978" actId="478"/>
          <ac:spMkLst>
            <pc:docMk/>
            <pc:sldMk cId="3721757584" sldId="312"/>
            <ac:spMk id="22" creationId="{94BBA643-CC34-5855-810A-6952CAB34A88}"/>
          </ac:spMkLst>
        </pc:spChg>
        <pc:graphicFrameChg chg="add del mod modGraphic">
          <ac:chgData name="Törne Reeta" userId="03f845a2-f8ac-4654-a88f-3223c0aacad0" providerId="ADAL" clId="{DD4B01DC-F2DD-4969-A3F1-813EF426E347}" dt="2024-01-24T11:46:54.876" v="92634" actId="478"/>
          <ac:graphicFrameMkLst>
            <pc:docMk/>
            <pc:sldMk cId="3721757584" sldId="312"/>
            <ac:graphicFrameMk id="16" creationId="{80F0B2CB-6471-6649-461F-978262DD9358}"/>
          </ac:graphicFrameMkLst>
        </pc:graphicFrameChg>
        <pc:graphicFrameChg chg="add mod modGraphic">
          <ac:chgData name="Törne Reeta" userId="03f845a2-f8ac-4654-a88f-3223c0aacad0" providerId="ADAL" clId="{DD4B01DC-F2DD-4969-A3F1-813EF426E347}" dt="2024-01-24T11:59:10.270" v="93043" actId="1076"/>
          <ac:graphicFrameMkLst>
            <pc:docMk/>
            <pc:sldMk cId="3721757584" sldId="312"/>
            <ac:graphicFrameMk id="18" creationId="{7D9365C4-758B-7197-39CA-6E40BFE554BE}"/>
          </ac:graphicFrameMkLst>
        </pc:graphicFrameChg>
        <pc:picChg chg="add del">
          <ac:chgData name="Törne Reeta" userId="03f845a2-f8ac-4654-a88f-3223c0aacad0" providerId="ADAL" clId="{DD4B01DC-F2DD-4969-A3F1-813EF426E347}" dt="2023-12-05T13:26:06.435" v="74344" actId="21"/>
          <ac:picMkLst>
            <pc:docMk/>
            <pc:sldMk cId="3721757584" sldId="312"/>
            <ac:picMk id="5" creationId="{89A11D23-E984-5779-651F-85BE428969F7}"/>
          </ac:picMkLst>
        </pc:picChg>
        <pc:picChg chg="add del mod ord">
          <ac:chgData name="Törne Reeta" userId="03f845a2-f8ac-4654-a88f-3223c0aacad0" providerId="ADAL" clId="{DD4B01DC-F2DD-4969-A3F1-813EF426E347}" dt="2024-01-24T08:30:06.363" v="87974" actId="478"/>
          <ac:picMkLst>
            <pc:docMk/>
            <pc:sldMk cId="3721757584" sldId="312"/>
            <ac:picMk id="7" creationId="{9C89F802-9416-C820-882F-C41A59ADEFD9}"/>
          </ac:picMkLst>
        </pc:picChg>
        <pc:picChg chg="add del mod">
          <ac:chgData name="Törne Reeta" userId="03f845a2-f8ac-4654-a88f-3223c0aacad0" providerId="ADAL" clId="{DD4B01DC-F2DD-4969-A3F1-813EF426E347}" dt="2023-12-05T13:27:40.353" v="74363" actId="478"/>
          <ac:picMkLst>
            <pc:docMk/>
            <pc:sldMk cId="3721757584" sldId="312"/>
            <ac:picMk id="7" creationId="{A5B5DAD7-F081-1D01-4D7E-7065CB196520}"/>
          </ac:picMkLst>
        </pc:picChg>
        <pc:picChg chg="add del mod">
          <ac:chgData name="Törne Reeta" userId="03f845a2-f8ac-4654-a88f-3223c0aacad0" providerId="ADAL" clId="{DD4B01DC-F2DD-4969-A3F1-813EF426E347}" dt="2023-12-05T13:30:29.574" v="74365" actId="478"/>
          <ac:picMkLst>
            <pc:docMk/>
            <pc:sldMk cId="3721757584" sldId="312"/>
            <ac:picMk id="11" creationId="{88FF7C81-D591-A013-CC7F-F19BBC6F83E7}"/>
          </ac:picMkLst>
        </pc:picChg>
        <pc:picChg chg="add del mod ord">
          <ac:chgData name="Törne Reeta" userId="03f845a2-f8ac-4654-a88f-3223c0aacad0" providerId="ADAL" clId="{DD4B01DC-F2DD-4969-A3F1-813EF426E347}" dt="2024-01-24T11:40:02.864" v="92608" actId="21"/>
          <ac:picMkLst>
            <pc:docMk/>
            <pc:sldMk cId="3721757584" sldId="312"/>
            <ac:picMk id="11" creationId="{E29CFB07-2665-999F-1CC0-E30C95B008A6}"/>
          </ac:picMkLst>
        </pc:picChg>
        <pc:picChg chg="add del mod ord">
          <ac:chgData name="Törne Reeta" userId="03f845a2-f8ac-4654-a88f-3223c0aacad0" providerId="ADAL" clId="{DD4B01DC-F2DD-4969-A3F1-813EF426E347}" dt="2024-01-24T08:27:18.081" v="87847" actId="478"/>
          <ac:picMkLst>
            <pc:docMk/>
            <pc:sldMk cId="3721757584" sldId="312"/>
            <ac:picMk id="15" creationId="{EADFE871-0309-94FD-016D-3DF3CF972F7C}"/>
          </ac:picMkLst>
        </pc:picChg>
        <pc:picChg chg="add mod">
          <ac:chgData name="Törne Reeta" userId="03f845a2-f8ac-4654-a88f-3223c0aacad0" providerId="ADAL" clId="{DD4B01DC-F2DD-4969-A3F1-813EF426E347}" dt="2024-01-24T12:13:38.015" v="93135" actId="1076"/>
          <ac:picMkLst>
            <pc:docMk/>
            <pc:sldMk cId="3721757584" sldId="312"/>
            <ac:picMk id="23" creationId="{B404C0AB-18F2-5BB6-27BD-BF0FFD0FD63E}"/>
          </ac:picMkLst>
        </pc:picChg>
      </pc:sldChg>
      <pc:sldChg chg="modSp new del mod">
        <pc:chgData name="Törne Reeta" userId="03f845a2-f8ac-4654-a88f-3223c0aacad0" providerId="ADAL" clId="{DD4B01DC-F2DD-4969-A3F1-813EF426E347}" dt="2023-10-26T02:40:05.743" v="20030" actId="2696"/>
        <pc:sldMkLst>
          <pc:docMk/>
          <pc:sldMk cId="1577350184" sldId="313"/>
        </pc:sldMkLst>
        <pc:spChg chg="mod">
          <ac:chgData name="Törne Reeta" userId="03f845a2-f8ac-4654-a88f-3223c0aacad0" providerId="ADAL" clId="{DD4B01DC-F2DD-4969-A3F1-813EF426E347}" dt="2023-10-19T03:45:39.173" v="15593" actId="20577"/>
          <ac:spMkLst>
            <pc:docMk/>
            <pc:sldMk cId="1577350184" sldId="313"/>
            <ac:spMk id="3" creationId="{4B8BB83E-9916-3AC7-8FB9-D1B1E4471FA3}"/>
          </ac:spMkLst>
        </pc:spChg>
      </pc:sldChg>
      <pc:sldChg chg="addSp modSp new mod ord modClrScheme chgLayout modNotesTx">
        <pc:chgData name="Törne Reeta" userId="03f845a2-f8ac-4654-a88f-3223c0aacad0" providerId="ADAL" clId="{DD4B01DC-F2DD-4969-A3F1-813EF426E347}" dt="2024-04-24T02:46:12.713" v="105234" actId="14100"/>
        <pc:sldMkLst>
          <pc:docMk/>
          <pc:sldMk cId="1713494291" sldId="314"/>
        </pc:sldMkLst>
        <pc:spChg chg="mod ord">
          <ac:chgData name="Törne Reeta" userId="03f845a2-f8ac-4654-a88f-3223c0aacad0" providerId="ADAL" clId="{DD4B01DC-F2DD-4969-A3F1-813EF426E347}" dt="2024-04-17T12:38:46.928" v="104207" actId="20577"/>
          <ac:spMkLst>
            <pc:docMk/>
            <pc:sldMk cId="1713494291" sldId="314"/>
            <ac:spMk id="2" creationId="{77B77057-779E-5EF0-62AC-DEB358AC1581}"/>
          </ac:spMkLst>
        </pc:spChg>
        <pc:spChg chg="mod ord">
          <ac:chgData name="Törne Reeta" userId="03f845a2-f8ac-4654-a88f-3223c0aacad0" providerId="ADAL" clId="{DD4B01DC-F2DD-4969-A3F1-813EF426E347}" dt="2024-01-24T09:29:37.742" v="89674" actId="1076"/>
          <ac:spMkLst>
            <pc:docMk/>
            <pc:sldMk cId="1713494291" sldId="314"/>
            <ac:spMk id="3" creationId="{D3AFEA07-FFBE-999B-6BD9-ECB29C382576}"/>
          </ac:spMkLst>
        </pc:spChg>
        <pc:spChg chg="add mod">
          <ac:chgData name="Törne Reeta" userId="03f845a2-f8ac-4654-a88f-3223c0aacad0" providerId="ADAL" clId="{DD4B01DC-F2DD-4969-A3F1-813EF426E347}" dt="2024-04-24T02:46:12.713" v="105234" actId="14100"/>
          <ac:spMkLst>
            <pc:docMk/>
            <pc:sldMk cId="1713494291" sldId="314"/>
            <ac:spMk id="4" creationId="{369D2D32-F51A-82E8-C0D9-EAF3FFE800DA}"/>
          </ac:spMkLst>
        </pc:spChg>
        <pc:spChg chg="add mod ord">
          <ac:chgData name="Törne Reeta" userId="03f845a2-f8ac-4654-a88f-3223c0aacad0" providerId="ADAL" clId="{DD4B01DC-F2DD-4969-A3F1-813EF426E347}" dt="2024-01-26T07:58:25.473" v="96506" actId="20577"/>
          <ac:spMkLst>
            <pc:docMk/>
            <pc:sldMk cId="1713494291" sldId="314"/>
            <ac:spMk id="5" creationId="{4B2861E9-6E9A-8991-1B0E-61790B9C5218}"/>
          </ac:spMkLst>
        </pc:spChg>
      </pc:sldChg>
      <pc:sldChg chg="modSp add del mod">
        <pc:chgData name="Törne Reeta" userId="03f845a2-f8ac-4654-a88f-3223c0aacad0" providerId="ADAL" clId="{DD4B01DC-F2DD-4969-A3F1-813EF426E347}" dt="2023-11-17T04:18:43.004" v="41206" actId="2696"/>
        <pc:sldMkLst>
          <pc:docMk/>
          <pc:sldMk cId="278208209" sldId="315"/>
        </pc:sldMkLst>
        <pc:spChg chg="mod">
          <ac:chgData name="Törne Reeta" userId="03f845a2-f8ac-4654-a88f-3223c0aacad0" providerId="ADAL" clId="{DD4B01DC-F2DD-4969-A3F1-813EF426E347}" dt="2023-11-14T10:31:10.975" v="39710" actId="20577"/>
          <ac:spMkLst>
            <pc:docMk/>
            <pc:sldMk cId="278208209" sldId="315"/>
            <ac:spMk id="14" creationId="{37ED57A5-0993-06DC-2B2A-64F6F921C4E6}"/>
          </ac:spMkLst>
        </pc:spChg>
      </pc:sldChg>
      <pc:sldChg chg="addSp delSp modSp new del mod ord modClrScheme chgLayout">
        <pc:chgData name="Törne Reeta" userId="03f845a2-f8ac-4654-a88f-3223c0aacad0" providerId="ADAL" clId="{DD4B01DC-F2DD-4969-A3F1-813EF426E347}" dt="2023-11-14T10:30:29.823" v="39692" actId="2696"/>
        <pc:sldMkLst>
          <pc:docMk/>
          <pc:sldMk cId="2588963401" sldId="315"/>
        </pc:sldMkLst>
        <pc:spChg chg="mod">
          <ac:chgData name="Törne Reeta" userId="03f845a2-f8ac-4654-a88f-3223c0aacad0" providerId="ADAL" clId="{DD4B01DC-F2DD-4969-A3F1-813EF426E347}" dt="2023-10-18T03:31:36.740" v="9501" actId="20577"/>
          <ac:spMkLst>
            <pc:docMk/>
            <pc:sldMk cId="2588963401" sldId="315"/>
            <ac:spMk id="2" creationId="{2A474EDD-E715-15E0-3598-03A865106BAC}"/>
          </ac:spMkLst>
        </pc:spChg>
        <pc:spChg chg="add del mod">
          <ac:chgData name="Törne Reeta" userId="03f845a2-f8ac-4654-a88f-3223c0aacad0" providerId="ADAL" clId="{DD4B01DC-F2DD-4969-A3F1-813EF426E347}" dt="2023-10-13T08:27:10.331" v="6215" actId="26606"/>
          <ac:spMkLst>
            <pc:docMk/>
            <pc:sldMk cId="2588963401" sldId="315"/>
            <ac:spMk id="3" creationId="{4D0F4C05-866B-8D5F-C034-9ADE3C8C6750}"/>
          </ac:spMkLst>
        </pc:spChg>
        <pc:spChg chg="add del">
          <ac:chgData name="Törne Reeta" userId="03f845a2-f8ac-4654-a88f-3223c0aacad0" providerId="ADAL" clId="{DD4B01DC-F2DD-4969-A3F1-813EF426E347}" dt="2023-10-13T08:27:10.331" v="6215" actId="26606"/>
          <ac:spMkLst>
            <pc:docMk/>
            <pc:sldMk cId="2588963401" sldId="315"/>
            <ac:spMk id="4" creationId="{4BB4E78A-631C-50F0-653C-C477485490B3}"/>
          </ac:spMkLst>
        </pc:spChg>
        <pc:spChg chg="add del mod">
          <ac:chgData name="Törne Reeta" userId="03f845a2-f8ac-4654-a88f-3223c0aacad0" providerId="ADAL" clId="{DD4B01DC-F2DD-4969-A3F1-813EF426E347}" dt="2023-10-13T08:27:07.203" v="6212" actId="26606"/>
          <ac:spMkLst>
            <pc:docMk/>
            <pc:sldMk cId="2588963401" sldId="315"/>
            <ac:spMk id="10" creationId="{37ED57A5-0993-06DC-2B2A-64F6F921C4E6}"/>
          </ac:spMkLst>
        </pc:spChg>
        <pc:spChg chg="add mod">
          <ac:chgData name="Törne Reeta" userId="03f845a2-f8ac-4654-a88f-3223c0aacad0" providerId="ADAL" clId="{DD4B01DC-F2DD-4969-A3F1-813EF426E347}" dt="2023-10-18T03:38:58.592" v="10130" actId="20577"/>
          <ac:spMkLst>
            <pc:docMk/>
            <pc:sldMk cId="2588963401" sldId="315"/>
            <ac:spMk id="14" creationId="{37ED57A5-0993-06DC-2B2A-64F6F921C4E6}"/>
          </ac:spMkLst>
        </pc:spChg>
        <pc:graphicFrameChg chg="add del mod">
          <ac:chgData name="Törne Reeta" userId="03f845a2-f8ac-4654-a88f-3223c0aacad0" providerId="ADAL" clId="{DD4B01DC-F2DD-4969-A3F1-813EF426E347}" dt="2023-10-13T08:27:07.203" v="6212" actId="26606"/>
          <ac:graphicFrameMkLst>
            <pc:docMk/>
            <pc:sldMk cId="2588963401" sldId="315"/>
            <ac:graphicFrameMk id="6" creationId="{402C3D5A-03A4-B576-3623-FF72B7772CDB}"/>
          </ac:graphicFrameMkLst>
        </pc:graphicFrameChg>
        <pc:graphicFrameChg chg="add del mod">
          <ac:chgData name="Törne Reeta" userId="03f845a2-f8ac-4654-a88f-3223c0aacad0" providerId="ADAL" clId="{DD4B01DC-F2DD-4969-A3F1-813EF426E347}" dt="2023-10-13T08:27:10.316" v="6214" actId="26606"/>
          <ac:graphicFrameMkLst>
            <pc:docMk/>
            <pc:sldMk cId="2588963401" sldId="315"/>
            <ac:graphicFrameMk id="12" creationId="{02E9FEF9-649E-A8D1-1B8A-1971E5A691A3}"/>
          </ac:graphicFrameMkLst>
        </pc:graphicFrameChg>
        <pc:graphicFrameChg chg="add mod modGraphic">
          <ac:chgData name="Törne Reeta" userId="03f845a2-f8ac-4654-a88f-3223c0aacad0" providerId="ADAL" clId="{DD4B01DC-F2DD-4969-A3F1-813EF426E347}" dt="2023-10-19T03:31:31.052" v="15092"/>
          <ac:graphicFrameMkLst>
            <pc:docMk/>
            <pc:sldMk cId="2588963401" sldId="315"/>
            <ac:graphicFrameMk id="15" creationId="{402C3D5A-03A4-B576-3623-FF72B7772CDB}"/>
          </ac:graphicFrameMkLst>
        </pc:graphicFrameChg>
      </pc:sldChg>
      <pc:sldChg chg="modSp new del mod">
        <pc:chgData name="Törne Reeta" userId="03f845a2-f8ac-4654-a88f-3223c0aacad0" providerId="ADAL" clId="{DD4B01DC-F2DD-4969-A3F1-813EF426E347}" dt="2023-10-13T07:28:37.027" v="3898" actId="2696"/>
        <pc:sldMkLst>
          <pc:docMk/>
          <pc:sldMk cId="3403851111" sldId="315"/>
        </pc:sldMkLst>
        <pc:spChg chg="mod">
          <ac:chgData name="Törne Reeta" userId="03f845a2-f8ac-4654-a88f-3223c0aacad0" providerId="ADAL" clId="{DD4B01DC-F2DD-4969-A3F1-813EF426E347}" dt="2023-10-13T07:26:18.316" v="3799" actId="20577"/>
          <ac:spMkLst>
            <pc:docMk/>
            <pc:sldMk cId="3403851111" sldId="315"/>
            <ac:spMk id="2" creationId="{6A75D99A-04A6-4B80-070E-D7D7179D5A4C}"/>
          </ac:spMkLst>
        </pc:spChg>
        <pc:spChg chg="mod">
          <ac:chgData name="Törne Reeta" userId="03f845a2-f8ac-4654-a88f-3223c0aacad0" providerId="ADAL" clId="{DD4B01DC-F2DD-4969-A3F1-813EF426E347}" dt="2023-10-13T07:26:30.757" v="3857" actId="20577"/>
          <ac:spMkLst>
            <pc:docMk/>
            <pc:sldMk cId="3403851111" sldId="315"/>
            <ac:spMk id="3" creationId="{A3A6EF0E-658A-8FEF-4A54-0F2921EF2755}"/>
          </ac:spMkLst>
        </pc:spChg>
      </pc:sldChg>
      <pc:sldChg chg="modSp add mod ord modNotesTx">
        <pc:chgData name="Törne Reeta" userId="03f845a2-f8ac-4654-a88f-3223c0aacad0" providerId="ADAL" clId="{DD4B01DC-F2DD-4969-A3F1-813EF426E347}" dt="2023-12-04T08:22:43.584" v="59025" actId="20577"/>
        <pc:sldMkLst>
          <pc:docMk/>
          <pc:sldMk cId="3739857513" sldId="315"/>
        </pc:sldMkLst>
        <pc:spChg chg="mod">
          <ac:chgData name="Törne Reeta" userId="03f845a2-f8ac-4654-a88f-3223c0aacad0" providerId="ADAL" clId="{DD4B01DC-F2DD-4969-A3F1-813EF426E347}" dt="2023-11-29T09:35:48.023" v="48950" actId="20577"/>
          <ac:spMkLst>
            <pc:docMk/>
            <pc:sldMk cId="3739857513" sldId="315"/>
            <ac:spMk id="2" creationId="{2A474EDD-E715-15E0-3598-03A865106BAC}"/>
          </ac:spMkLst>
        </pc:spChg>
        <pc:graphicFrameChg chg="mod modGraphic">
          <ac:chgData name="Törne Reeta" userId="03f845a2-f8ac-4654-a88f-3223c0aacad0" providerId="ADAL" clId="{DD4B01DC-F2DD-4969-A3F1-813EF426E347}" dt="2023-11-27T11:26:32.135" v="46341" actId="20577"/>
          <ac:graphicFrameMkLst>
            <pc:docMk/>
            <pc:sldMk cId="3739857513" sldId="315"/>
            <ac:graphicFrameMk id="15" creationId="{402C3D5A-03A4-B576-3623-FF72B7772CDB}"/>
          </ac:graphicFrameMkLst>
        </pc:graphicFrameChg>
      </pc:sldChg>
      <pc:sldChg chg="addSp delSp modSp new del mod modClrScheme chgLayout modNotesTx">
        <pc:chgData name="Törne Reeta" userId="03f845a2-f8ac-4654-a88f-3223c0aacad0" providerId="ADAL" clId="{DD4B01DC-F2DD-4969-A3F1-813EF426E347}" dt="2023-12-04T14:27:35.598" v="67702" actId="2696"/>
        <pc:sldMkLst>
          <pc:docMk/>
          <pc:sldMk cId="3209193330" sldId="316"/>
        </pc:sldMkLst>
        <pc:spChg chg="del mod ord">
          <ac:chgData name="Törne Reeta" userId="03f845a2-f8ac-4654-a88f-3223c0aacad0" providerId="ADAL" clId="{DD4B01DC-F2DD-4969-A3F1-813EF426E347}" dt="2023-10-13T07:51:19.249" v="4585" actId="700"/>
          <ac:spMkLst>
            <pc:docMk/>
            <pc:sldMk cId="3209193330" sldId="316"/>
            <ac:spMk id="2" creationId="{9673B63C-D8A4-B6C7-3A57-78435F827D7B}"/>
          </ac:spMkLst>
        </pc:spChg>
        <pc:spChg chg="del mod ord">
          <ac:chgData name="Törne Reeta" userId="03f845a2-f8ac-4654-a88f-3223c0aacad0" providerId="ADAL" clId="{DD4B01DC-F2DD-4969-A3F1-813EF426E347}" dt="2023-10-13T07:51:19.249" v="4585" actId="700"/>
          <ac:spMkLst>
            <pc:docMk/>
            <pc:sldMk cId="3209193330" sldId="316"/>
            <ac:spMk id="3" creationId="{B8C9D16B-B711-2760-E741-30EC299B845F}"/>
          </ac:spMkLst>
        </pc:spChg>
        <pc:spChg chg="del">
          <ac:chgData name="Törne Reeta" userId="03f845a2-f8ac-4654-a88f-3223c0aacad0" providerId="ADAL" clId="{DD4B01DC-F2DD-4969-A3F1-813EF426E347}" dt="2023-10-13T07:51:19.249" v="4585" actId="700"/>
          <ac:spMkLst>
            <pc:docMk/>
            <pc:sldMk cId="3209193330" sldId="316"/>
            <ac:spMk id="4" creationId="{CA0E5AFA-55E2-F934-BA13-E33A5FB7E2C3}"/>
          </ac:spMkLst>
        </pc:spChg>
        <pc:spChg chg="add mod ord">
          <ac:chgData name="Törne Reeta" userId="03f845a2-f8ac-4654-a88f-3223c0aacad0" providerId="ADAL" clId="{DD4B01DC-F2DD-4969-A3F1-813EF426E347}" dt="2023-10-13T07:51:29.431" v="4625" actId="20577"/>
          <ac:spMkLst>
            <pc:docMk/>
            <pc:sldMk cId="3209193330" sldId="316"/>
            <ac:spMk id="5" creationId="{565633C1-5822-C709-587D-5A8ED34C736C}"/>
          </ac:spMkLst>
        </pc:spChg>
        <pc:spChg chg="add mod ord">
          <ac:chgData name="Törne Reeta" userId="03f845a2-f8ac-4654-a88f-3223c0aacad0" providerId="ADAL" clId="{DD4B01DC-F2DD-4969-A3F1-813EF426E347}" dt="2023-12-04T14:24:11.224" v="67691" actId="21"/>
          <ac:spMkLst>
            <pc:docMk/>
            <pc:sldMk cId="3209193330" sldId="316"/>
            <ac:spMk id="6" creationId="{1E7495B7-15B8-6AC1-2885-C4FC401AF262}"/>
          </ac:spMkLst>
        </pc:spChg>
      </pc:sldChg>
      <pc:sldChg chg="modSp new del mod ord modNotesTx">
        <pc:chgData name="Törne Reeta" userId="03f845a2-f8ac-4654-a88f-3223c0aacad0" providerId="ADAL" clId="{DD4B01DC-F2DD-4969-A3F1-813EF426E347}" dt="2024-01-24T10:37:20.361" v="91887" actId="2696"/>
        <pc:sldMkLst>
          <pc:docMk/>
          <pc:sldMk cId="2739172904" sldId="317"/>
        </pc:sldMkLst>
        <pc:spChg chg="mod">
          <ac:chgData name="Törne Reeta" userId="03f845a2-f8ac-4654-a88f-3223c0aacad0" providerId="ADAL" clId="{DD4B01DC-F2DD-4969-A3F1-813EF426E347}" dt="2023-10-13T08:30:21.681" v="6257"/>
          <ac:spMkLst>
            <pc:docMk/>
            <pc:sldMk cId="2739172904" sldId="317"/>
            <ac:spMk id="2" creationId="{9453F820-D409-1DE7-2EA8-F92AFC3C32F9}"/>
          </ac:spMkLst>
        </pc:spChg>
        <pc:spChg chg="mod">
          <ac:chgData name="Törne Reeta" userId="03f845a2-f8ac-4654-a88f-3223c0aacad0" providerId="ADAL" clId="{DD4B01DC-F2DD-4969-A3F1-813EF426E347}" dt="2023-10-13T08:30:23.928" v="6267" actId="20577"/>
          <ac:spMkLst>
            <pc:docMk/>
            <pc:sldMk cId="2739172904" sldId="317"/>
            <ac:spMk id="3" creationId="{6AE03215-0941-4C49-9AFB-9B13BBEAE2DB}"/>
          </ac:spMkLst>
        </pc:spChg>
      </pc:sldChg>
      <pc:sldChg chg="modSp new del mod">
        <pc:chgData name="Törne Reeta" userId="03f845a2-f8ac-4654-a88f-3223c0aacad0" providerId="ADAL" clId="{DD4B01DC-F2DD-4969-A3F1-813EF426E347}" dt="2024-01-24T11:01:44.475" v="92439" actId="2696"/>
        <pc:sldMkLst>
          <pc:docMk/>
          <pc:sldMk cId="152584349" sldId="318"/>
        </pc:sldMkLst>
        <pc:spChg chg="mod">
          <ac:chgData name="Törne Reeta" userId="03f845a2-f8ac-4654-a88f-3223c0aacad0" providerId="ADAL" clId="{DD4B01DC-F2DD-4969-A3F1-813EF426E347}" dt="2023-10-13T11:14:26.189" v="6270"/>
          <ac:spMkLst>
            <pc:docMk/>
            <pc:sldMk cId="152584349" sldId="318"/>
            <ac:spMk id="2" creationId="{BA7786CF-3E09-C2BD-62D7-8B4AE3E433D4}"/>
          </ac:spMkLst>
        </pc:spChg>
        <pc:spChg chg="mod">
          <ac:chgData name="Törne Reeta" userId="03f845a2-f8ac-4654-a88f-3223c0aacad0" providerId="ADAL" clId="{DD4B01DC-F2DD-4969-A3F1-813EF426E347}" dt="2024-01-24T10:54:48.953" v="92315" actId="21"/>
          <ac:spMkLst>
            <pc:docMk/>
            <pc:sldMk cId="152584349" sldId="318"/>
            <ac:spMk id="3" creationId="{4B3245C8-6474-B254-D34A-1EE245AD8239}"/>
          </ac:spMkLst>
        </pc:spChg>
      </pc:sldChg>
      <pc:sldChg chg="modSp new mod ord modShow modNotesTx">
        <pc:chgData name="Törne Reeta" userId="03f845a2-f8ac-4654-a88f-3223c0aacad0" providerId="ADAL" clId="{DD4B01DC-F2DD-4969-A3F1-813EF426E347}" dt="2024-04-17T12:28:21.229" v="103131" actId="20577"/>
        <pc:sldMkLst>
          <pc:docMk/>
          <pc:sldMk cId="3999105608" sldId="319"/>
        </pc:sldMkLst>
        <pc:spChg chg="mod">
          <ac:chgData name="Törne Reeta" userId="03f845a2-f8ac-4654-a88f-3223c0aacad0" providerId="ADAL" clId="{DD4B01DC-F2DD-4969-A3F1-813EF426E347}" dt="2023-10-13T11:53:54.627" v="6283" actId="20577"/>
          <ac:spMkLst>
            <pc:docMk/>
            <pc:sldMk cId="3999105608" sldId="319"/>
            <ac:spMk id="2" creationId="{D23DAAED-0DD7-9B70-DB98-8E474DAD086E}"/>
          </ac:spMkLst>
        </pc:spChg>
        <pc:spChg chg="mod">
          <ac:chgData name="Törne Reeta" userId="03f845a2-f8ac-4654-a88f-3223c0aacad0" providerId="ADAL" clId="{DD4B01DC-F2DD-4969-A3F1-813EF426E347}" dt="2023-10-13T11:53:56.584" v="6284"/>
          <ac:spMkLst>
            <pc:docMk/>
            <pc:sldMk cId="3999105608" sldId="319"/>
            <ac:spMk id="3" creationId="{9B1A9E58-27EE-CCAB-011A-32A30754C60F}"/>
          </ac:spMkLst>
        </pc:spChg>
      </pc:sldChg>
      <pc:sldChg chg="addSp delSp modSp new mod ord modNotesTx">
        <pc:chgData name="Törne Reeta" userId="03f845a2-f8ac-4654-a88f-3223c0aacad0" providerId="ADAL" clId="{DD4B01DC-F2DD-4969-A3F1-813EF426E347}" dt="2024-04-24T03:14:56.100" v="106989" actId="20577"/>
        <pc:sldMkLst>
          <pc:docMk/>
          <pc:sldMk cId="3877891625" sldId="320"/>
        </pc:sldMkLst>
        <pc:spChg chg="mod">
          <ac:chgData name="Törne Reeta" userId="03f845a2-f8ac-4654-a88f-3223c0aacad0" providerId="ADAL" clId="{DD4B01DC-F2DD-4969-A3F1-813EF426E347}" dt="2023-10-25T02:25:30.821" v="17994" actId="26606"/>
          <ac:spMkLst>
            <pc:docMk/>
            <pc:sldMk cId="3877891625" sldId="320"/>
            <ac:spMk id="2" creationId="{7309501E-1EE0-9A77-65EF-F446BB781A1B}"/>
          </ac:spMkLst>
        </pc:spChg>
        <pc:spChg chg="del mod">
          <ac:chgData name="Törne Reeta" userId="03f845a2-f8ac-4654-a88f-3223c0aacad0" providerId="ADAL" clId="{DD4B01DC-F2DD-4969-A3F1-813EF426E347}" dt="2023-10-25T02:25:30.821" v="17994" actId="26606"/>
          <ac:spMkLst>
            <pc:docMk/>
            <pc:sldMk cId="3877891625" sldId="320"/>
            <ac:spMk id="3" creationId="{836809C0-3AB4-4A3A-C945-ECE071306175}"/>
          </ac:spMkLst>
        </pc:spChg>
        <pc:graphicFrameChg chg="add mod modGraphic">
          <ac:chgData name="Törne Reeta" userId="03f845a2-f8ac-4654-a88f-3223c0aacad0" providerId="ADAL" clId="{DD4B01DC-F2DD-4969-A3F1-813EF426E347}" dt="2023-12-07T03:43:16.181" v="75395"/>
          <ac:graphicFrameMkLst>
            <pc:docMk/>
            <pc:sldMk cId="3877891625" sldId="320"/>
            <ac:graphicFrameMk id="5" creationId="{330301EA-64DF-43CE-589A-292D6B9D040F}"/>
          </ac:graphicFrameMkLst>
        </pc:graphicFrameChg>
      </pc:sldChg>
      <pc:sldChg chg="modSp new del mod">
        <pc:chgData name="Törne Reeta" userId="03f845a2-f8ac-4654-a88f-3223c0aacad0" providerId="ADAL" clId="{DD4B01DC-F2DD-4969-A3F1-813EF426E347}" dt="2023-10-19T09:53:26.435" v="17093" actId="2696"/>
        <pc:sldMkLst>
          <pc:docMk/>
          <pc:sldMk cId="834980623" sldId="321"/>
        </pc:sldMkLst>
        <pc:spChg chg="mod">
          <ac:chgData name="Törne Reeta" userId="03f845a2-f8ac-4654-a88f-3223c0aacad0" providerId="ADAL" clId="{DD4B01DC-F2DD-4969-A3F1-813EF426E347}" dt="2023-10-18T03:44:37.212" v="10353"/>
          <ac:spMkLst>
            <pc:docMk/>
            <pc:sldMk cId="834980623" sldId="321"/>
            <ac:spMk id="2" creationId="{60B0CB55-7ED5-4184-537D-E96B8D56902E}"/>
          </ac:spMkLst>
        </pc:spChg>
        <pc:spChg chg="mod">
          <ac:chgData name="Törne Reeta" userId="03f845a2-f8ac-4654-a88f-3223c0aacad0" providerId="ADAL" clId="{DD4B01DC-F2DD-4969-A3F1-813EF426E347}" dt="2023-10-19T09:51:01.569" v="16990" actId="21"/>
          <ac:spMkLst>
            <pc:docMk/>
            <pc:sldMk cId="834980623" sldId="321"/>
            <ac:spMk id="3" creationId="{3EA4B80E-B3D7-D7C8-4B02-4ACB3026F4F4}"/>
          </ac:spMkLst>
        </pc:spChg>
      </pc:sldChg>
      <pc:sldChg chg="addSp delSp modSp new del mod ord modClrScheme chgLayout">
        <pc:chgData name="Törne Reeta" userId="03f845a2-f8ac-4654-a88f-3223c0aacad0" providerId="ADAL" clId="{DD4B01DC-F2DD-4969-A3F1-813EF426E347}" dt="2024-01-24T10:53:31.317" v="92256" actId="2696"/>
        <pc:sldMkLst>
          <pc:docMk/>
          <pc:sldMk cId="765057700" sldId="322"/>
        </pc:sldMkLst>
        <pc:spChg chg="mod ord">
          <ac:chgData name="Törne Reeta" userId="03f845a2-f8ac-4654-a88f-3223c0aacad0" providerId="ADAL" clId="{DD4B01DC-F2DD-4969-A3F1-813EF426E347}" dt="2023-12-05T13:26:30.331" v="74348" actId="26606"/>
          <ac:spMkLst>
            <pc:docMk/>
            <pc:sldMk cId="765057700" sldId="322"/>
            <ac:spMk id="2" creationId="{1374BBCA-1EAC-E635-A9F8-760C03E3F74F}"/>
          </ac:spMkLst>
        </pc:spChg>
        <pc:spChg chg="mod ord">
          <ac:chgData name="Törne Reeta" userId="03f845a2-f8ac-4654-a88f-3223c0aacad0" providerId="ADAL" clId="{DD4B01DC-F2DD-4969-A3F1-813EF426E347}" dt="2023-12-05T13:26:30.331" v="74348" actId="26606"/>
          <ac:spMkLst>
            <pc:docMk/>
            <pc:sldMk cId="765057700" sldId="322"/>
            <ac:spMk id="3" creationId="{A8185D51-2F91-3916-B176-E27A1337DBCD}"/>
          </ac:spMkLst>
        </pc:spChg>
        <pc:spChg chg="add del mod ord">
          <ac:chgData name="Törne Reeta" userId="03f845a2-f8ac-4654-a88f-3223c0aacad0" providerId="ADAL" clId="{DD4B01DC-F2DD-4969-A3F1-813EF426E347}" dt="2023-12-05T13:26:27.094" v="74347"/>
          <ac:spMkLst>
            <pc:docMk/>
            <pc:sldMk cId="765057700" sldId="322"/>
            <ac:spMk id="4" creationId="{DB7110D6-B726-AE08-9A38-14BE3D722167}"/>
          </ac:spMkLst>
        </pc:spChg>
        <pc:picChg chg="add mod">
          <ac:chgData name="Törne Reeta" userId="03f845a2-f8ac-4654-a88f-3223c0aacad0" providerId="ADAL" clId="{DD4B01DC-F2DD-4969-A3F1-813EF426E347}" dt="2023-12-05T13:26:30.331" v="74348" actId="26606"/>
          <ac:picMkLst>
            <pc:docMk/>
            <pc:sldMk cId="765057700" sldId="322"/>
            <ac:picMk id="5" creationId="{2220C6CF-C67D-786B-1BE0-61C22AC45CB3}"/>
          </ac:picMkLst>
        </pc:picChg>
      </pc:sldChg>
      <pc:sldChg chg="modSp new del mod ord">
        <pc:chgData name="Törne Reeta" userId="03f845a2-f8ac-4654-a88f-3223c0aacad0" providerId="ADAL" clId="{DD4B01DC-F2DD-4969-A3F1-813EF426E347}" dt="2024-01-24T09:10:03.417" v="88968" actId="2696"/>
        <pc:sldMkLst>
          <pc:docMk/>
          <pc:sldMk cId="1633652721" sldId="323"/>
        </pc:sldMkLst>
        <pc:spChg chg="mod">
          <ac:chgData name="Törne Reeta" userId="03f845a2-f8ac-4654-a88f-3223c0aacad0" providerId="ADAL" clId="{DD4B01DC-F2DD-4969-A3F1-813EF426E347}" dt="2023-10-18T05:03:46.040" v="11525" actId="20577"/>
          <ac:spMkLst>
            <pc:docMk/>
            <pc:sldMk cId="1633652721" sldId="323"/>
            <ac:spMk id="2" creationId="{191E7A02-4D45-844D-59A2-0901331AB01D}"/>
          </ac:spMkLst>
        </pc:spChg>
        <pc:spChg chg="mod">
          <ac:chgData name="Törne Reeta" userId="03f845a2-f8ac-4654-a88f-3223c0aacad0" providerId="ADAL" clId="{DD4B01DC-F2DD-4969-A3F1-813EF426E347}" dt="2024-01-24T08:52:14.919" v="88262" actId="27636"/>
          <ac:spMkLst>
            <pc:docMk/>
            <pc:sldMk cId="1633652721" sldId="323"/>
            <ac:spMk id="3" creationId="{AAFF31E6-20DF-5FD7-451F-CE347ADE8A43}"/>
          </ac:spMkLst>
        </pc:spChg>
      </pc:sldChg>
      <pc:sldChg chg="addSp delSp modSp new mod ord modClrScheme chgLayout modNotesTx">
        <pc:chgData name="Törne Reeta" userId="03f845a2-f8ac-4654-a88f-3223c0aacad0" providerId="ADAL" clId="{DD4B01DC-F2DD-4969-A3F1-813EF426E347}" dt="2024-04-24T02:41:48.020" v="104896"/>
        <pc:sldMkLst>
          <pc:docMk/>
          <pc:sldMk cId="1622311718" sldId="324"/>
        </pc:sldMkLst>
        <pc:spChg chg="mod ord">
          <ac:chgData name="Törne Reeta" userId="03f845a2-f8ac-4654-a88f-3223c0aacad0" providerId="ADAL" clId="{DD4B01DC-F2DD-4969-A3F1-813EF426E347}" dt="2024-01-24T10:27:00.972" v="91372" actId="26606"/>
          <ac:spMkLst>
            <pc:docMk/>
            <pc:sldMk cId="1622311718" sldId="324"/>
            <ac:spMk id="2" creationId="{7D583AB7-4994-2C6C-0245-EA1B78B44BCC}"/>
          </ac:spMkLst>
        </pc:spChg>
        <pc:spChg chg="del mod ord">
          <ac:chgData name="Törne Reeta" userId="03f845a2-f8ac-4654-a88f-3223c0aacad0" providerId="ADAL" clId="{DD4B01DC-F2DD-4969-A3F1-813EF426E347}" dt="2023-10-26T03:34:11.019" v="23421" actId="478"/>
          <ac:spMkLst>
            <pc:docMk/>
            <pc:sldMk cId="1622311718" sldId="324"/>
            <ac:spMk id="3" creationId="{8E8694E8-67DD-1151-01DD-BB4FA26B53BC}"/>
          </ac:spMkLst>
        </pc:spChg>
        <pc:spChg chg="add del mod ord">
          <ac:chgData name="Törne Reeta" userId="03f845a2-f8ac-4654-a88f-3223c0aacad0" providerId="ADAL" clId="{DD4B01DC-F2DD-4969-A3F1-813EF426E347}" dt="2023-10-26T03:33:49.053" v="23418" actId="26606"/>
          <ac:spMkLst>
            <pc:docMk/>
            <pc:sldMk cId="1622311718" sldId="324"/>
            <ac:spMk id="4" creationId="{61D331D1-6DBA-B0EB-FF42-9AF55A7E0956}"/>
          </ac:spMkLst>
        </pc:spChg>
        <pc:spChg chg="add del mod ord">
          <ac:chgData name="Törne Reeta" userId="03f845a2-f8ac-4654-a88f-3223c0aacad0" providerId="ADAL" clId="{DD4B01DC-F2DD-4969-A3F1-813EF426E347}" dt="2023-10-26T03:33:49.053" v="23418" actId="26606"/>
          <ac:spMkLst>
            <pc:docMk/>
            <pc:sldMk cId="1622311718" sldId="324"/>
            <ac:spMk id="5" creationId="{864E89B4-F46C-F370-1880-D35D2E773A5C}"/>
          </ac:spMkLst>
        </pc:spChg>
        <pc:spChg chg="add del mod ord">
          <ac:chgData name="Törne Reeta" userId="03f845a2-f8ac-4654-a88f-3223c0aacad0" providerId="ADAL" clId="{DD4B01DC-F2DD-4969-A3F1-813EF426E347}" dt="2023-10-26T03:33:49.053" v="23418" actId="26606"/>
          <ac:spMkLst>
            <pc:docMk/>
            <pc:sldMk cId="1622311718" sldId="324"/>
            <ac:spMk id="6" creationId="{C9A78CD8-19FB-1B6E-5580-3EC5E1D81DCF}"/>
          </ac:spMkLst>
        </pc:spChg>
        <pc:spChg chg="add del mod">
          <ac:chgData name="Törne Reeta" userId="03f845a2-f8ac-4654-a88f-3223c0aacad0" providerId="ADAL" clId="{DD4B01DC-F2DD-4969-A3F1-813EF426E347}" dt="2024-01-24T10:26:02.891" v="91369" actId="26606"/>
          <ac:spMkLst>
            <pc:docMk/>
            <pc:sldMk cId="1622311718" sldId="324"/>
            <ac:spMk id="12" creationId="{E06BD8A5-448E-4FF3-A72C-354D58437A97}"/>
          </ac:spMkLst>
        </pc:spChg>
        <pc:graphicFrameChg chg="add mod ord modGraphic">
          <ac:chgData name="Törne Reeta" userId="03f845a2-f8ac-4654-a88f-3223c0aacad0" providerId="ADAL" clId="{DD4B01DC-F2DD-4969-A3F1-813EF426E347}" dt="2024-04-24T02:41:48.020" v="104896"/>
          <ac:graphicFrameMkLst>
            <pc:docMk/>
            <pc:sldMk cId="1622311718" sldId="324"/>
            <ac:graphicFrameMk id="7" creationId="{9497C75F-3821-80D5-267F-7E9E20DE2033}"/>
          </ac:graphicFrameMkLst>
        </pc:graphicFrameChg>
      </pc:sldChg>
      <pc:sldChg chg="addSp delSp modSp new mod ord modClrScheme chgLayout">
        <pc:chgData name="Törne Reeta" userId="03f845a2-f8ac-4654-a88f-3223c0aacad0" providerId="ADAL" clId="{DD4B01DC-F2DD-4969-A3F1-813EF426E347}" dt="2024-04-24T02:42:35.549" v="104900"/>
        <pc:sldMkLst>
          <pc:docMk/>
          <pc:sldMk cId="758962776" sldId="325"/>
        </pc:sldMkLst>
        <pc:spChg chg="mod">
          <ac:chgData name="Törne Reeta" userId="03f845a2-f8ac-4654-a88f-3223c0aacad0" providerId="ADAL" clId="{DD4B01DC-F2DD-4969-A3F1-813EF426E347}" dt="2023-10-26T03:20:22.844" v="22745" actId="26606"/>
          <ac:spMkLst>
            <pc:docMk/>
            <pc:sldMk cId="758962776" sldId="325"/>
            <ac:spMk id="2" creationId="{36242F88-AF49-6B88-2D2B-F3ED466ED6E4}"/>
          </ac:spMkLst>
        </pc:spChg>
        <pc:spChg chg="del mod">
          <ac:chgData name="Törne Reeta" userId="03f845a2-f8ac-4654-a88f-3223c0aacad0" providerId="ADAL" clId="{DD4B01DC-F2DD-4969-A3F1-813EF426E347}" dt="2023-10-26T03:14:32.637" v="22330" actId="26606"/>
          <ac:spMkLst>
            <pc:docMk/>
            <pc:sldMk cId="758962776" sldId="325"/>
            <ac:spMk id="3" creationId="{77B6DC8E-187B-CD3B-1081-7ABB8A2A6FC6}"/>
          </ac:spMkLst>
        </pc:spChg>
        <pc:spChg chg="add del mod">
          <ac:chgData name="Törne Reeta" userId="03f845a2-f8ac-4654-a88f-3223c0aacad0" providerId="ADAL" clId="{DD4B01DC-F2DD-4969-A3F1-813EF426E347}" dt="2023-10-26T03:20:20.270" v="22744" actId="478"/>
          <ac:spMkLst>
            <pc:docMk/>
            <pc:sldMk cId="758962776" sldId="325"/>
            <ac:spMk id="10" creationId="{B01CDFCD-0069-241E-2437-E5EC9F297C52}"/>
          </ac:spMkLst>
        </pc:spChg>
        <pc:graphicFrameChg chg="add mod modGraphic">
          <ac:chgData name="Törne Reeta" userId="03f845a2-f8ac-4654-a88f-3223c0aacad0" providerId="ADAL" clId="{DD4B01DC-F2DD-4969-A3F1-813EF426E347}" dt="2024-04-24T02:42:35.549" v="104900"/>
          <ac:graphicFrameMkLst>
            <pc:docMk/>
            <pc:sldMk cId="758962776" sldId="325"/>
            <ac:graphicFrameMk id="5" creationId="{09315891-3E82-7C24-2682-AE29AE8BAF54}"/>
          </ac:graphicFrameMkLst>
        </pc:graphicFrameChg>
      </pc:sldChg>
      <pc:sldChg chg="addSp delSp modSp new mod modClrScheme chgLayout modNotesTx">
        <pc:chgData name="Törne Reeta" userId="03f845a2-f8ac-4654-a88f-3223c0aacad0" providerId="ADAL" clId="{DD4B01DC-F2DD-4969-A3F1-813EF426E347}" dt="2024-04-24T02:36:42.679" v="104805" actId="20577"/>
        <pc:sldMkLst>
          <pc:docMk/>
          <pc:sldMk cId="1690126726" sldId="326"/>
        </pc:sldMkLst>
        <pc:spChg chg="mod">
          <ac:chgData name="Törne Reeta" userId="03f845a2-f8ac-4654-a88f-3223c0aacad0" providerId="ADAL" clId="{DD4B01DC-F2DD-4969-A3F1-813EF426E347}" dt="2023-10-26T03:14:08.578" v="22328" actId="14100"/>
          <ac:spMkLst>
            <pc:docMk/>
            <pc:sldMk cId="1690126726" sldId="326"/>
            <ac:spMk id="2" creationId="{CEE4D720-5A2E-E514-4077-D3D10E59BF61}"/>
          </ac:spMkLst>
        </pc:spChg>
        <pc:spChg chg="del mod">
          <ac:chgData name="Törne Reeta" userId="03f845a2-f8ac-4654-a88f-3223c0aacad0" providerId="ADAL" clId="{DD4B01DC-F2DD-4969-A3F1-813EF426E347}" dt="2023-10-26T02:59:01.497" v="21283" actId="26606"/>
          <ac:spMkLst>
            <pc:docMk/>
            <pc:sldMk cId="1690126726" sldId="326"/>
            <ac:spMk id="3" creationId="{F2A084C3-7490-A7EA-34F0-AB083CD966FE}"/>
          </ac:spMkLst>
        </pc:spChg>
        <pc:spChg chg="add del mod">
          <ac:chgData name="Törne Reeta" userId="03f845a2-f8ac-4654-a88f-3223c0aacad0" providerId="ADAL" clId="{DD4B01DC-F2DD-4969-A3F1-813EF426E347}" dt="2023-10-26T03:01:47.241" v="21326" actId="26606"/>
          <ac:spMkLst>
            <pc:docMk/>
            <pc:sldMk cId="1690126726" sldId="326"/>
            <ac:spMk id="7" creationId="{8AE47DCF-E7DD-66DF-AFAA-74CA2E639C81}"/>
          </ac:spMkLst>
        </pc:spChg>
        <pc:spChg chg="add del mod">
          <ac:chgData name="Törne Reeta" userId="03f845a2-f8ac-4654-a88f-3223c0aacad0" providerId="ADAL" clId="{DD4B01DC-F2DD-4969-A3F1-813EF426E347}" dt="2023-10-26T03:02:39.269" v="21330" actId="478"/>
          <ac:spMkLst>
            <pc:docMk/>
            <pc:sldMk cId="1690126726" sldId="326"/>
            <ac:spMk id="8" creationId="{F32E3ECB-C57B-2FB9-8D58-D5AC7975D5C1}"/>
          </ac:spMkLst>
        </pc:spChg>
        <pc:spChg chg="add del mod">
          <ac:chgData name="Törne Reeta" userId="03f845a2-f8ac-4654-a88f-3223c0aacad0" providerId="ADAL" clId="{DD4B01DC-F2DD-4969-A3F1-813EF426E347}" dt="2023-10-26T03:13:29.638" v="22321" actId="26606"/>
          <ac:spMkLst>
            <pc:docMk/>
            <pc:sldMk cId="1690126726" sldId="326"/>
            <ac:spMk id="9" creationId="{E92F21CE-892B-E002-0FD1-923AB0C9E77F}"/>
          </ac:spMkLst>
        </pc:spChg>
        <pc:spChg chg="add del mod">
          <ac:chgData name="Törne Reeta" userId="03f845a2-f8ac-4654-a88f-3223c0aacad0" providerId="ADAL" clId="{DD4B01DC-F2DD-4969-A3F1-813EF426E347}" dt="2023-10-26T03:01:48.124" v="21328" actId="26606"/>
          <ac:spMkLst>
            <pc:docMk/>
            <pc:sldMk cId="1690126726" sldId="326"/>
            <ac:spMk id="10" creationId="{2777AA99-130F-66C5-25B7-FD15F149ADE2}"/>
          </ac:spMkLst>
        </pc:spChg>
        <pc:graphicFrameChg chg="add mod modGraphic">
          <ac:chgData name="Törne Reeta" userId="03f845a2-f8ac-4654-a88f-3223c0aacad0" providerId="ADAL" clId="{DD4B01DC-F2DD-4969-A3F1-813EF426E347}" dt="2024-04-24T02:35:34.528" v="104702" actId="20577"/>
          <ac:graphicFrameMkLst>
            <pc:docMk/>
            <pc:sldMk cId="1690126726" sldId="326"/>
            <ac:graphicFrameMk id="5" creationId="{9F03ACA3-8799-7E64-4190-174FF6174CAF}"/>
          </ac:graphicFrameMkLst>
        </pc:graphicFrameChg>
      </pc:sldChg>
      <pc:sldChg chg="addSp delSp modSp new del mod ord modClrScheme chgLayout modNotesTx">
        <pc:chgData name="Törne Reeta" userId="03f845a2-f8ac-4654-a88f-3223c0aacad0" providerId="ADAL" clId="{DD4B01DC-F2DD-4969-A3F1-813EF426E347}" dt="2024-01-24T10:31:27.737" v="91576" actId="2696"/>
        <pc:sldMkLst>
          <pc:docMk/>
          <pc:sldMk cId="1414268042" sldId="327"/>
        </pc:sldMkLst>
        <pc:spChg chg="mod">
          <ac:chgData name="Törne Reeta" userId="03f845a2-f8ac-4654-a88f-3223c0aacad0" providerId="ADAL" clId="{DD4B01DC-F2DD-4969-A3F1-813EF426E347}" dt="2024-01-24T10:25:47.405" v="91367" actId="26606"/>
          <ac:spMkLst>
            <pc:docMk/>
            <pc:sldMk cId="1414268042" sldId="327"/>
            <ac:spMk id="2" creationId="{5D1B0116-C03F-0462-9781-5057586B6D59}"/>
          </ac:spMkLst>
        </pc:spChg>
        <pc:spChg chg="add del mod">
          <ac:chgData name="Törne Reeta" userId="03f845a2-f8ac-4654-a88f-3223c0aacad0" providerId="ADAL" clId="{DD4B01DC-F2DD-4969-A3F1-813EF426E347}" dt="2024-01-24T10:24:59.645" v="91365" actId="26606"/>
          <ac:spMkLst>
            <pc:docMk/>
            <pc:sldMk cId="1414268042" sldId="327"/>
            <ac:spMk id="3" creationId="{10E16664-CFAA-4075-5A82-7D890E61C5A3}"/>
          </ac:spMkLst>
        </pc:spChg>
        <pc:spChg chg="add del mod">
          <ac:chgData name="Törne Reeta" userId="03f845a2-f8ac-4654-a88f-3223c0aacad0" providerId="ADAL" clId="{DD4B01DC-F2DD-4969-A3F1-813EF426E347}" dt="2024-01-24T10:24:59.629" v="91364" actId="26606"/>
          <ac:spMkLst>
            <pc:docMk/>
            <pc:sldMk cId="1414268042" sldId="327"/>
            <ac:spMk id="9" creationId="{E2D80A35-52FF-CDEA-ACA2-E25359E362FB}"/>
          </ac:spMkLst>
        </pc:spChg>
        <pc:spChg chg="add del mod">
          <ac:chgData name="Törne Reeta" userId="03f845a2-f8ac-4654-a88f-3223c0aacad0" providerId="ADAL" clId="{DD4B01DC-F2DD-4969-A3F1-813EF426E347}" dt="2024-01-24T10:25:47.405" v="91367" actId="26606"/>
          <ac:spMkLst>
            <pc:docMk/>
            <pc:sldMk cId="1414268042" sldId="327"/>
            <ac:spMk id="16" creationId="{684888CB-F408-8ADC-3605-B59DC6675390}"/>
          </ac:spMkLst>
        </pc:spChg>
        <pc:graphicFrameChg chg="add del mod">
          <ac:chgData name="Törne Reeta" userId="03f845a2-f8ac-4654-a88f-3223c0aacad0" providerId="ADAL" clId="{DD4B01DC-F2DD-4969-A3F1-813EF426E347}" dt="2024-01-24T10:24:59.629" v="91364" actId="26606"/>
          <ac:graphicFrameMkLst>
            <pc:docMk/>
            <pc:sldMk cId="1414268042" sldId="327"/>
            <ac:graphicFrameMk id="5" creationId="{83A675B8-5A96-6949-E075-25573739A216}"/>
          </ac:graphicFrameMkLst>
        </pc:graphicFrameChg>
        <pc:graphicFrameChg chg="add mod modGraphic">
          <ac:chgData name="Törne Reeta" userId="03f845a2-f8ac-4654-a88f-3223c0aacad0" providerId="ADAL" clId="{DD4B01DC-F2DD-4969-A3F1-813EF426E347}" dt="2024-01-24T10:25:47.405" v="91367" actId="26606"/>
          <ac:graphicFrameMkLst>
            <pc:docMk/>
            <pc:sldMk cId="1414268042" sldId="327"/>
            <ac:graphicFrameMk id="11" creationId="{E842B5E1-6282-2195-69BD-500B9A97B5BC}"/>
          </ac:graphicFrameMkLst>
        </pc:graphicFrameChg>
      </pc:sldChg>
      <pc:sldChg chg="addSp delSp modSp new mod ord modClrScheme chgLayout modNotesTx">
        <pc:chgData name="Törne Reeta" userId="03f845a2-f8ac-4654-a88f-3223c0aacad0" providerId="ADAL" clId="{DD4B01DC-F2DD-4969-A3F1-813EF426E347}" dt="2024-04-24T03:01:00.068" v="105628"/>
        <pc:sldMkLst>
          <pc:docMk/>
          <pc:sldMk cId="1966875226" sldId="328"/>
        </pc:sldMkLst>
        <pc:spChg chg="mod ord">
          <ac:chgData name="Törne Reeta" userId="03f845a2-f8ac-4654-a88f-3223c0aacad0" providerId="ADAL" clId="{DD4B01DC-F2DD-4969-A3F1-813EF426E347}" dt="2023-12-07T04:00:22.342" v="76017" actId="700"/>
          <ac:spMkLst>
            <pc:docMk/>
            <pc:sldMk cId="1966875226" sldId="328"/>
            <ac:spMk id="2" creationId="{F2CF9A82-7923-0642-0552-BFF4F13375AC}"/>
          </ac:spMkLst>
        </pc:spChg>
        <pc:spChg chg="mod ord">
          <ac:chgData name="Törne Reeta" userId="03f845a2-f8ac-4654-a88f-3223c0aacad0" providerId="ADAL" clId="{DD4B01DC-F2DD-4969-A3F1-813EF426E347}" dt="2024-04-24T02:58:58.581" v="105591" actId="20577"/>
          <ac:spMkLst>
            <pc:docMk/>
            <pc:sldMk cId="1966875226" sldId="328"/>
            <ac:spMk id="3" creationId="{9915B106-5F62-8C8F-0015-0C0B5B7D8F78}"/>
          </ac:spMkLst>
        </pc:spChg>
        <pc:spChg chg="add del mod ord">
          <ac:chgData name="Törne Reeta" userId="03f845a2-f8ac-4654-a88f-3223c0aacad0" providerId="ADAL" clId="{DD4B01DC-F2DD-4969-A3F1-813EF426E347}" dt="2023-12-07T04:00:38.930" v="76019" actId="931"/>
          <ac:spMkLst>
            <pc:docMk/>
            <pc:sldMk cId="1966875226" sldId="328"/>
            <ac:spMk id="4" creationId="{B0871C5A-9C99-8342-82EF-A8236D70A4C0}"/>
          </ac:spMkLst>
        </pc:spChg>
        <pc:spChg chg="add del mod">
          <ac:chgData name="Törne Reeta" userId="03f845a2-f8ac-4654-a88f-3223c0aacad0" providerId="ADAL" clId="{DD4B01DC-F2DD-4969-A3F1-813EF426E347}" dt="2023-12-05T13:32:59.248" v="74395" actId="21"/>
          <ac:spMkLst>
            <pc:docMk/>
            <pc:sldMk cId="1966875226" sldId="328"/>
            <ac:spMk id="4" creationId="{E77394E0-0B0B-E9C2-9099-F6B546C23AC1}"/>
          </ac:spMkLst>
        </pc:spChg>
        <pc:spChg chg="add mod">
          <ac:chgData name="Törne Reeta" userId="03f845a2-f8ac-4654-a88f-3223c0aacad0" providerId="ADAL" clId="{DD4B01DC-F2DD-4969-A3F1-813EF426E347}" dt="2024-01-26T07:51:51.142" v="96471" actId="1076"/>
          <ac:spMkLst>
            <pc:docMk/>
            <pc:sldMk cId="1966875226" sldId="328"/>
            <ac:spMk id="4" creationId="{EC6D8FD8-30E2-B783-823B-AA51D60F8D4F}"/>
          </ac:spMkLst>
        </pc:spChg>
        <pc:spChg chg="add mod">
          <ac:chgData name="Törne Reeta" userId="03f845a2-f8ac-4654-a88f-3223c0aacad0" providerId="ADAL" clId="{DD4B01DC-F2DD-4969-A3F1-813EF426E347}" dt="2024-01-24T08:36:40.658" v="88021" actId="1076"/>
          <ac:spMkLst>
            <pc:docMk/>
            <pc:sldMk cId="1966875226" sldId="328"/>
            <ac:spMk id="5" creationId="{9D2B188C-E10D-1B8E-DBC7-4D434CCCBCEA}"/>
          </ac:spMkLst>
        </pc:spChg>
        <pc:picChg chg="add mod modCrop">
          <ac:chgData name="Törne Reeta" userId="03f845a2-f8ac-4654-a88f-3223c0aacad0" providerId="ADAL" clId="{DD4B01DC-F2DD-4969-A3F1-813EF426E347}" dt="2024-01-26T07:51:48.321" v="96470" actId="1076"/>
          <ac:picMkLst>
            <pc:docMk/>
            <pc:sldMk cId="1966875226" sldId="328"/>
            <ac:picMk id="7" creationId="{B11CA2FD-9AF4-E096-A0AD-12B6ADD3447F}"/>
          </ac:picMkLst>
        </pc:picChg>
      </pc:sldChg>
      <pc:sldChg chg="addSp delSp modSp new mod ord modNotesTx">
        <pc:chgData name="Törne Reeta" userId="03f845a2-f8ac-4654-a88f-3223c0aacad0" providerId="ADAL" clId="{DD4B01DC-F2DD-4969-A3F1-813EF426E347}" dt="2024-04-24T02:40:48.179" v="104895" actId="20577"/>
        <pc:sldMkLst>
          <pc:docMk/>
          <pc:sldMk cId="4262146924" sldId="329"/>
        </pc:sldMkLst>
        <pc:spChg chg="mod">
          <ac:chgData name="Törne Reeta" userId="03f845a2-f8ac-4654-a88f-3223c0aacad0" providerId="ADAL" clId="{DD4B01DC-F2DD-4969-A3F1-813EF426E347}" dt="2023-10-19T03:43:04.139" v="15581" actId="20577"/>
          <ac:spMkLst>
            <pc:docMk/>
            <pc:sldMk cId="4262146924" sldId="329"/>
            <ac:spMk id="2" creationId="{676A4EAD-0187-5DE6-3044-E18CF6F9EF57}"/>
          </ac:spMkLst>
        </pc:spChg>
        <pc:spChg chg="del">
          <ac:chgData name="Törne Reeta" userId="03f845a2-f8ac-4654-a88f-3223c0aacad0" providerId="ADAL" clId="{DD4B01DC-F2DD-4969-A3F1-813EF426E347}" dt="2024-01-24T10:31:56.226" v="91578"/>
          <ac:spMkLst>
            <pc:docMk/>
            <pc:sldMk cId="4262146924" sldId="329"/>
            <ac:spMk id="3" creationId="{783D365C-998A-98AD-4F34-FF01D85CD8D1}"/>
          </ac:spMkLst>
        </pc:spChg>
        <pc:graphicFrameChg chg="add mod">
          <ac:chgData name="Törne Reeta" userId="03f845a2-f8ac-4654-a88f-3223c0aacad0" providerId="ADAL" clId="{DD4B01DC-F2DD-4969-A3F1-813EF426E347}" dt="2024-04-24T02:39:44.719" v="104851" actId="2085"/>
          <ac:graphicFrameMkLst>
            <pc:docMk/>
            <pc:sldMk cId="4262146924" sldId="329"/>
            <ac:graphicFrameMk id="4" creationId="{3975058E-F341-6F68-B2D7-846672B3E80D}"/>
          </ac:graphicFrameMkLst>
        </pc:graphicFrameChg>
      </pc:sldChg>
      <pc:sldChg chg="addSp delSp modSp new mod ord modClrScheme chgLayout modNotesTx">
        <pc:chgData name="Törne Reeta" userId="03f845a2-f8ac-4654-a88f-3223c0aacad0" providerId="ADAL" clId="{DD4B01DC-F2DD-4969-A3F1-813EF426E347}" dt="2024-04-24T02:28:03.481" v="104442" actId="20577"/>
        <pc:sldMkLst>
          <pc:docMk/>
          <pc:sldMk cId="4110959076" sldId="330"/>
        </pc:sldMkLst>
        <pc:spChg chg="mod ord">
          <ac:chgData name="Törne Reeta" userId="03f845a2-f8ac-4654-a88f-3223c0aacad0" providerId="ADAL" clId="{DD4B01DC-F2DD-4969-A3F1-813EF426E347}" dt="2024-01-24T08:04:07.479" v="87578" actId="14100"/>
          <ac:spMkLst>
            <pc:docMk/>
            <pc:sldMk cId="4110959076" sldId="330"/>
            <ac:spMk id="2" creationId="{C8D2206C-AC6D-BE66-9420-2CACDF8A14A9}"/>
          </ac:spMkLst>
        </pc:spChg>
        <pc:spChg chg="mod ord">
          <ac:chgData name="Törne Reeta" userId="03f845a2-f8ac-4654-a88f-3223c0aacad0" providerId="ADAL" clId="{DD4B01DC-F2DD-4969-A3F1-813EF426E347}" dt="2024-04-24T02:25:13.853" v="104312" actId="20577"/>
          <ac:spMkLst>
            <pc:docMk/>
            <pc:sldMk cId="4110959076" sldId="330"/>
            <ac:spMk id="3" creationId="{E5C8A970-FF03-9E98-C2E5-C4BB5E06B9C5}"/>
          </ac:spMkLst>
        </pc:spChg>
        <pc:spChg chg="add mod">
          <ac:chgData name="Törne Reeta" userId="03f845a2-f8ac-4654-a88f-3223c0aacad0" providerId="ADAL" clId="{DD4B01DC-F2DD-4969-A3F1-813EF426E347}" dt="2024-04-17T12:30:14.052" v="103145" actId="20577"/>
          <ac:spMkLst>
            <pc:docMk/>
            <pc:sldMk cId="4110959076" sldId="330"/>
            <ac:spMk id="4" creationId="{79CA449A-8545-8903-47A5-76433732C8E0}"/>
          </ac:spMkLst>
        </pc:spChg>
        <pc:spChg chg="add del mod ord">
          <ac:chgData name="Törne Reeta" userId="03f845a2-f8ac-4654-a88f-3223c0aacad0" providerId="ADAL" clId="{DD4B01DC-F2DD-4969-A3F1-813EF426E347}" dt="2023-12-07T03:54:30.480" v="76003" actId="931"/>
          <ac:spMkLst>
            <pc:docMk/>
            <pc:sldMk cId="4110959076" sldId="330"/>
            <ac:spMk id="5" creationId="{FAABF405-8B47-941C-A642-F94283C2024C}"/>
          </ac:spMkLst>
        </pc:spChg>
        <pc:spChg chg="add del mod">
          <ac:chgData name="Törne Reeta" userId="03f845a2-f8ac-4654-a88f-3223c0aacad0" providerId="ADAL" clId="{DD4B01DC-F2DD-4969-A3F1-813EF426E347}" dt="2023-12-07T03:57:24.201" v="76008" actId="931"/>
          <ac:spMkLst>
            <pc:docMk/>
            <pc:sldMk cId="4110959076" sldId="330"/>
            <ac:spMk id="9" creationId="{3C605B4E-AB57-1523-70EB-6504E8A21194}"/>
          </ac:spMkLst>
        </pc:spChg>
        <pc:picChg chg="add del mod">
          <ac:chgData name="Törne Reeta" userId="03f845a2-f8ac-4654-a88f-3223c0aacad0" providerId="ADAL" clId="{DD4B01DC-F2DD-4969-A3F1-813EF426E347}" dt="2023-12-07T03:56:43.822" v="76007" actId="478"/>
          <ac:picMkLst>
            <pc:docMk/>
            <pc:sldMk cId="4110959076" sldId="330"/>
            <ac:picMk id="7" creationId="{9423B4AC-68A7-09FD-3E64-AAE4A297B4A4}"/>
          </ac:picMkLst>
        </pc:picChg>
        <pc:picChg chg="add mod">
          <ac:chgData name="Törne Reeta" userId="03f845a2-f8ac-4654-a88f-3223c0aacad0" providerId="ADAL" clId="{DD4B01DC-F2DD-4969-A3F1-813EF426E347}" dt="2023-12-07T03:57:48.127" v="76016" actId="1076"/>
          <ac:picMkLst>
            <pc:docMk/>
            <pc:sldMk cId="4110959076" sldId="330"/>
            <ac:picMk id="11" creationId="{821AD31B-CC12-6CBC-F73A-E7D17E68EDD9}"/>
          </ac:picMkLst>
        </pc:picChg>
      </pc:sldChg>
      <pc:sldChg chg="addSp modSp add del mod modNotesTx">
        <pc:chgData name="Törne Reeta" userId="03f845a2-f8ac-4654-a88f-3223c0aacad0" providerId="ADAL" clId="{DD4B01DC-F2DD-4969-A3F1-813EF426E347}" dt="2023-11-14T10:32:32.326" v="39711" actId="2696"/>
        <pc:sldMkLst>
          <pc:docMk/>
          <pc:sldMk cId="2110844676" sldId="331"/>
        </pc:sldMkLst>
        <pc:spChg chg="mod">
          <ac:chgData name="Törne Reeta" userId="03f845a2-f8ac-4654-a88f-3223c0aacad0" providerId="ADAL" clId="{DD4B01DC-F2DD-4969-A3F1-813EF426E347}" dt="2023-11-14T10:29:42.950" v="39691" actId="20577"/>
          <ac:spMkLst>
            <pc:docMk/>
            <pc:sldMk cId="2110844676" sldId="331"/>
            <ac:spMk id="2" creationId="{C1E8D707-6471-92EA-7791-8302F34C947D}"/>
          </ac:spMkLst>
        </pc:spChg>
        <pc:spChg chg="mod">
          <ac:chgData name="Törne Reeta" userId="03f845a2-f8ac-4654-a88f-3223c0aacad0" providerId="ADAL" clId="{DD4B01DC-F2DD-4969-A3F1-813EF426E347}" dt="2023-11-14T09:55:13.739" v="39357" actId="20577"/>
          <ac:spMkLst>
            <pc:docMk/>
            <pc:sldMk cId="2110844676" sldId="331"/>
            <ac:spMk id="3" creationId="{25E121B7-A0A2-30D3-A4C4-7E4CC624C40F}"/>
          </ac:spMkLst>
        </pc:spChg>
        <pc:spChg chg="add mod">
          <ac:chgData name="Törne Reeta" userId="03f845a2-f8ac-4654-a88f-3223c0aacad0" providerId="ADAL" clId="{DD4B01DC-F2DD-4969-A3F1-813EF426E347}" dt="2023-11-14T09:28:18.106" v="38299" actId="1076"/>
          <ac:spMkLst>
            <pc:docMk/>
            <pc:sldMk cId="2110844676" sldId="331"/>
            <ac:spMk id="4" creationId="{825863F7-6F2E-B052-5B78-FAF47AA05BFC}"/>
          </ac:spMkLst>
        </pc:spChg>
      </pc:sldChg>
      <pc:sldChg chg="modSp add mod ord">
        <pc:chgData name="Törne Reeta" userId="03f845a2-f8ac-4654-a88f-3223c0aacad0" providerId="ADAL" clId="{DD4B01DC-F2DD-4969-A3F1-813EF426E347}" dt="2023-11-29T10:42:26.303" v="52858"/>
        <pc:sldMkLst>
          <pc:docMk/>
          <pc:sldMk cId="2408457769" sldId="331"/>
        </pc:sldMkLst>
        <pc:picChg chg="mod">
          <ac:chgData name="Törne Reeta" userId="03f845a2-f8ac-4654-a88f-3223c0aacad0" providerId="ADAL" clId="{DD4B01DC-F2DD-4969-A3F1-813EF426E347}" dt="2023-11-14T11:49:57.951" v="40228" actId="14100"/>
          <ac:picMkLst>
            <pc:docMk/>
            <pc:sldMk cId="2408457769" sldId="331"/>
            <ac:picMk id="6" creationId="{724329A0-DF88-8653-7021-C3E7A6A00048}"/>
          </ac:picMkLst>
        </pc:picChg>
      </pc:sldChg>
      <pc:sldChg chg="addSp delSp modSp new del mod ord modNotesTx">
        <pc:chgData name="Törne Reeta" userId="03f845a2-f8ac-4654-a88f-3223c0aacad0" providerId="ADAL" clId="{DD4B01DC-F2DD-4969-A3F1-813EF426E347}" dt="2023-11-14T09:09:28.443" v="37786" actId="2696"/>
        <pc:sldMkLst>
          <pc:docMk/>
          <pc:sldMk cId="3635169922" sldId="331"/>
        </pc:sldMkLst>
        <pc:spChg chg="mod">
          <ac:chgData name="Törne Reeta" userId="03f845a2-f8ac-4654-a88f-3223c0aacad0" providerId="ADAL" clId="{DD4B01DC-F2DD-4969-A3F1-813EF426E347}" dt="2023-10-25T03:12:54.854" v="19109" actId="26606"/>
          <ac:spMkLst>
            <pc:docMk/>
            <pc:sldMk cId="3635169922" sldId="331"/>
            <ac:spMk id="2" creationId="{C1E8D707-6471-92EA-7791-8302F34C947D}"/>
          </ac:spMkLst>
        </pc:spChg>
        <pc:spChg chg="mod">
          <ac:chgData name="Törne Reeta" userId="03f845a2-f8ac-4654-a88f-3223c0aacad0" providerId="ADAL" clId="{DD4B01DC-F2DD-4969-A3F1-813EF426E347}" dt="2023-11-02T07:56:53.753" v="29095" actId="20577"/>
          <ac:spMkLst>
            <pc:docMk/>
            <pc:sldMk cId="3635169922" sldId="331"/>
            <ac:spMk id="3" creationId="{25E121B7-A0A2-30D3-A4C4-7E4CC624C40F}"/>
          </ac:spMkLst>
        </pc:spChg>
        <pc:spChg chg="del mod">
          <ac:chgData name="Törne Reeta" userId="03f845a2-f8ac-4654-a88f-3223c0aacad0" providerId="ADAL" clId="{DD4B01DC-F2DD-4969-A3F1-813EF426E347}" dt="2023-10-25T03:12:39.474" v="19108" actId="478"/>
          <ac:spMkLst>
            <pc:docMk/>
            <pc:sldMk cId="3635169922" sldId="331"/>
            <ac:spMk id="4" creationId="{7C6822EB-9B8F-233F-7D9B-6C206AA56222}"/>
          </ac:spMkLst>
        </pc:spChg>
        <pc:picChg chg="add mod">
          <ac:chgData name="Törne Reeta" userId="03f845a2-f8ac-4654-a88f-3223c0aacad0" providerId="ADAL" clId="{DD4B01DC-F2DD-4969-A3F1-813EF426E347}" dt="2023-10-25T03:12:54.854" v="19109" actId="26606"/>
          <ac:picMkLst>
            <pc:docMk/>
            <pc:sldMk cId="3635169922" sldId="331"/>
            <ac:picMk id="6" creationId="{724329A0-DF88-8653-7021-C3E7A6A00048}"/>
          </ac:picMkLst>
        </pc:picChg>
      </pc:sldChg>
      <pc:sldChg chg="addSp delSp modSp new mod modClrScheme chgLayout modNotesTx">
        <pc:chgData name="Törne Reeta" userId="03f845a2-f8ac-4654-a88f-3223c0aacad0" providerId="ADAL" clId="{DD4B01DC-F2DD-4969-A3F1-813EF426E347}" dt="2024-04-24T03:17:47.744" v="107086" actId="20577"/>
        <pc:sldMkLst>
          <pc:docMk/>
          <pc:sldMk cId="2862570538" sldId="332"/>
        </pc:sldMkLst>
        <pc:spChg chg="mod">
          <ac:chgData name="Törne Reeta" userId="03f845a2-f8ac-4654-a88f-3223c0aacad0" providerId="ADAL" clId="{DD4B01DC-F2DD-4969-A3F1-813EF426E347}" dt="2023-10-25T02:25:20.697" v="17993" actId="26606"/>
          <ac:spMkLst>
            <pc:docMk/>
            <pc:sldMk cId="2862570538" sldId="332"/>
            <ac:spMk id="2" creationId="{333A5E9D-771F-23A0-4946-3A211C6B2587}"/>
          </ac:spMkLst>
        </pc:spChg>
        <pc:spChg chg="del mod">
          <ac:chgData name="Törne Reeta" userId="03f845a2-f8ac-4654-a88f-3223c0aacad0" providerId="ADAL" clId="{DD4B01DC-F2DD-4969-A3F1-813EF426E347}" dt="2023-10-25T02:20:40.751" v="17896" actId="26606"/>
          <ac:spMkLst>
            <pc:docMk/>
            <pc:sldMk cId="2862570538" sldId="332"/>
            <ac:spMk id="3" creationId="{7BF508B6-0CB5-919A-2AD0-028ECC0FCAE2}"/>
          </ac:spMkLst>
        </pc:spChg>
        <pc:graphicFrameChg chg="add mod modGraphic">
          <ac:chgData name="Törne Reeta" userId="03f845a2-f8ac-4654-a88f-3223c0aacad0" providerId="ADAL" clId="{DD4B01DC-F2DD-4969-A3F1-813EF426E347}" dt="2024-01-26T07:13:18.089" v="95199" actId="20577"/>
          <ac:graphicFrameMkLst>
            <pc:docMk/>
            <pc:sldMk cId="2862570538" sldId="332"/>
            <ac:graphicFrameMk id="6" creationId="{D01B0D0E-E246-735B-0CA1-8E9A11521663}"/>
          </ac:graphicFrameMkLst>
        </pc:graphicFrameChg>
        <pc:picChg chg="add del mod ord">
          <ac:chgData name="Törne Reeta" userId="03f845a2-f8ac-4654-a88f-3223c0aacad0" providerId="ADAL" clId="{DD4B01DC-F2DD-4969-A3F1-813EF426E347}" dt="2023-10-19T11:33:55.863" v="17332" actId="478"/>
          <ac:picMkLst>
            <pc:docMk/>
            <pc:sldMk cId="2862570538" sldId="332"/>
            <ac:picMk id="5" creationId="{9D0AB825-F070-83B9-0363-AD717568A01D}"/>
          </ac:picMkLst>
        </pc:picChg>
      </pc:sldChg>
      <pc:sldChg chg="add del ord">
        <pc:chgData name="Törne Reeta" userId="03f845a2-f8ac-4654-a88f-3223c0aacad0" providerId="ADAL" clId="{DD4B01DC-F2DD-4969-A3F1-813EF426E347}" dt="2023-11-27T11:24:48.023" v="46288" actId="2696"/>
        <pc:sldMkLst>
          <pc:docMk/>
          <pc:sldMk cId="1985588394" sldId="333"/>
        </pc:sldMkLst>
      </pc:sldChg>
      <pc:sldChg chg="modSp add del mod modNotesTx">
        <pc:chgData name="Törne Reeta" userId="03f845a2-f8ac-4654-a88f-3223c0aacad0" providerId="ADAL" clId="{DD4B01DC-F2DD-4969-A3F1-813EF426E347}" dt="2023-11-17T04:18:43.004" v="41206" actId="2696"/>
        <pc:sldMkLst>
          <pc:docMk/>
          <pc:sldMk cId="2149172792" sldId="333"/>
        </pc:sldMkLst>
        <pc:spChg chg="mod">
          <ac:chgData name="Törne Reeta" userId="03f845a2-f8ac-4654-a88f-3223c0aacad0" providerId="ADAL" clId="{DD4B01DC-F2DD-4969-A3F1-813EF426E347}" dt="2023-11-14T09:16:30.103" v="37794" actId="207"/>
          <ac:spMkLst>
            <pc:docMk/>
            <pc:sldMk cId="2149172792" sldId="333"/>
            <ac:spMk id="3" creationId="{F765F0CD-A0EA-BC51-2D17-15AC09D72341}"/>
          </ac:spMkLst>
        </pc:spChg>
        <pc:spChg chg="mod">
          <ac:chgData name="Törne Reeta" userId="03f845a2-f8ac-4654-a88f-3223c0aacad0" providerId="ADAL" clId="{DD4B01DC-F2DD-4969-A3F1-813EF426E347}" dt="2023-11-14T09:16:18.493" v="37793" actId="20577"/>
          <ac:spMkLst>
            <pc:docMk/>
            <pc:sldMk cId="2149172792" sldId="333"/>
            <ac:spMk id="4" creationId="{8A7A6044-4D62-1684-B3B4-282C4BE0DA22}"/>
          </ac:spMkLst>
        </pc:spChg>
      </pc:sldChg>
      <pc:sldChg chg="addSp delSp modSp new del mod ord modNotesTx">
        <pc:chgData name="Törne Reeta" userId="03f845a2-f8ac-4654-a88f-3223c0aacad0" providerId="ADAL" clId="{DD4B01DC-F2DD-4969-A3F1-813EF426E347}" dt="2023-11-14T09:09:28.443" v="37786" actId="2696"/>
        <pc:sldMkLst>
          <pc:docMk/>
          <pc:sldMk cId="3384021714" sldId="333"/>
        </pc:sldMkLst>
        <pc:spChg chg="del">
          <ac:chgData name="Törne Reeta" userId="03f845a2-f8ac-4654-a88f-3223c0aacad0" providerId="ADAL" clId="{DD4B01DC-F2DD-4969-A3F1-813EF426E347}" dt="2023-10-25T02:38:15.311" v="18308" actId="26606"/>
          <ac:spMkLst>
            <pc:docMk/>
            <pc:sldMk cId="3384021714" sldId="333"/>
            <ac:spMk id="2" creationId="{D83D57C7-B92B-1C0E-5EC4-2A0F643C7946}"/>
          </ac:spMkLst>
        </pc:spChg>
        <pc:spChg chg="mod ord">
          <ac:chgData name="Törne Reeta" userId="03f845a2-f8ac-4654-a88f-3223c0aacad0" providerId="ADAL" clId="{DD4B01DC-F2DD-4969-A3F1-813EF426E347}" dt="2023-10-25T02:40:37.797" v="18399" actId="20577"/>
          <ac:spMkLst>
            <pc:docMk/>
            <pc:sldMk cId="3384021714" sldId="333"/>
            <ac:spMk id="3" creationId="{F765F0CD-A0EA-BC51-2D17-15AC09D72341}"/>
          </ac:spMkLst>
        </pc:spChg>
        <pc:spChg chg="mod">
          <ac:chgData name="Törne Reeta" userId="03f845a2-f8ac-4654-a88f-3223c0aacad0" providerId="ADAL" clId="{DD4B01DC-F2DD-4969-A3F1-813EF426E347}" dt="2023-10-25T02:38:50.013" v="18372" actId="20577"/>
          <ac:spMkLst>
            <pc:docMk/>
            <pc:sldMk cId="3384021714" sldId="333"/>
            <ac:spMk id="4" creationId="{8A7A6044-4D62-1684-B3B4-282C4BE0DA22}"/>
          </ac:spMkLst>
        </pc:spChg>
        <pc:picChg chg="add mod">
          <ac:chgData name="Törne Reeta" userId="03f845a2-f8ac-4654-a88f-3223c0aacad0" providerId="ADAL" clId="{DD4B01DC-F2DD-4969-A3F1-813EF426E347}" dt="2023-10-25T02:38:15.311" v="18308" actId="26606"/>
          <ac:picMkLst>
            <pc:docMk/>
            <pc:sldMk cId="3384021714" sldId="333"/>
            <ac:picMk id="5" creationId="{D53F48CF-C32B-EC3D-D29F-C65B7F48AD4A}"/>
          </ac:picMkLst>
        </pc:picChg>
      </pc:sldChg>
      <pc:sldChg chg="addSp modSp new mod ord modClrScheme chgLayout modNotesTx">
        <pc:chgData name="Törne Reeta" userId="03f845a2-f8ac-4654-a88f-3223c0aacad0" providerId="ADAL" clId="{DD4B01DC-F2DD-4969-A3F1-813EF426E347}" dt="2024-04-24T03:09:58.626" v="106424" actId="20577"/>
        <pc:sldMkLst>
          <pc:docMk/>
          <pc:sldMk cId="2653762851" sldId="334"/>
        </pc:sldMkLst>
        <pc:spChg chg="mod">
          <ac:chgData name="Törne Reeta" userId="03f845a2-f8ac-4654-a88f-3223c0aacad0" providerId="ADAL" clId="{DD4B01DC-F2DD-4969-A3F1-813EF426E347}" dt="2023-12-07T05:51:39.829" v="77870" actId="26606"/>
          <ac:spMkLst>
            <pc:docMk/>
            <pc:sldMk cId="2653762851" sldId="334"/>
            <ac:spMk id="2" creationId="{FFCEF72A-3C74-87F7-E75C-0430F0D0C4C9}"/>
          </ac:spMkLst>
        </pc:spChg>
        <pc:spChg chg="mod">
          <ac:chgData name="Törne Reeta" userId="03f845a2-f8ac-4654-a88f-3223c0aacad0" providerId="ADAL" clId="{DD4B01DC-F2DD-4969-A3F1-813EF426E347}" dt="2024-01-26T07:40:00.817" v="95960" actId="27636"/>
          <ac:spMkLst>
            <pc:docMk/>
            <pc:sldMk cId="2653762851" sldId="334"/>
            <ac:spMk id="3" creationId="{9FA07267-1121-5F55-8E5E-9E9AB32F355E}"/>
          </ac:spMkLst>
        </pc:spChg>
        <pc:spChg chg="add mod">
          <ac:chgData name="Törne Reeta" userId="03f845a2-f8ac-4654-a88f-3223c0aacad0" providerId="ADAL" clId="{DD4B01DC-F2DD-4969-A3F1-813EF426E347}" dt="2024-01-26T07:41:42.136" v="96123" actId="1076"/>
          <ac:spMkLst>
            <pc:docMk/>
            <pc:sldMk cId="2653762851" sldId="334"/>
            <ac:spMk id="4" creationId="{A41B6D83-CCB7-9001-5D9E-B0DFA10B098F}"/>
          </ac:spMkLst>
        </pc:spChg>
        <pc:picChg chg="add">
          <ac:chgData name="Törne Reeta" userId="03f845a2-f8ac-4654-a88f-3223c0aacad0" providerId="ADAL" clId="{DD4B01DC-F2DD-4969-A3F1-813EF426E347}" dt="2023-12-07T05:51:39.829" v="77870" actId="26606"/>
          <ac:picMkLst>
            <pc:docMk/>
            <pc:sldMk cId="2653762851" sldId="334"/>
            <ac:picMk id="5" creationId="{A12B3DCC-BB36-1892-4001-642F627716EE}"/>
          </ac:picMkLst>
        </pc:picChg>
      </pc:sldChg>
      <pc:sldChg chg="modSp new del mod">
        <pc:chgData name="Törne Reeta" userId="03f845a2-f8ac-4654-a88f-3223c0aacad0" providerId="ADAL" clId="{DD4B01DC-F2DD-4969-A3F1-813EF426E347}" dt="2023-10-25T02:18:05.823" v="17860" actId="2696"/>
        <pc:sldMkLst>
          <pc:docMk/>
          <pc:sldMk cId="4080429360" sldId="335"/>
        </pc:sldMkLst>
        <pc:spChg chg="mod">
          <ac:chgData name="Törne Reeta" userId="03f845a2-f8ac-4654-a88f-3223c0aacad0" providerId="ADAL" clId="{DD4B01DC-F2DD-4969-A3F1-813EF426E347}" dt="2023-10-19T11:47:10.885" v="17509" actId="20577"/>
          <ac:spMkLst>
            <pc:docMk/>
            <pc:sldMk cId="4080429360" sldId="335"/>
            <ac:spMk id="2" creationId="{11F60DE9-B6E7-30FE-3901-2F673CA2C32F}"/>
          </ac:spMkLst>
        </pc:spChg>
      </pc:sldChg>
      <pc:sldChg chg="addSp modSp new mod modNotesTx">
        <pc:chgData name="Törne Reeta" userId="03f845a2-f8ac-4654-a88f-3223c0aacad0" providerId="ADAL" clId="{DD4B01DC-F2DD-4969-A3F1-813EF426E347}" dt="2024-04-24T02:45:44.332" v="105233" actId="20577"/>
        <pc:sldMkLst>
          <pc:docMk/>
          <pc:sldMk cId="2365653957" sldId="336"/>
        </pc:sldMkLst>
        <pc:spChg chg="mod">
          <ac:chgData name="Törne Reeta" userId="03f845a2-f8ac-4654-a88f-3223c0aacad0" providerId="ADAL" clId="{DD4B01DC-F2DD-4969-A3F1-813EF426E347}" dt="2024-01-24T09:37:09.557" v="89706" actId="1076"/>
          <ac:spMkLst>
            <pc:docMk/>
            <pc:sldMk cId="2365653957" sldId="336"/>
            <ac:spMk id="2" creationId="{660A0DA3-1B33-AB9B-3076-AB11CF2A75CE}"/>
          </ac:spMkLst>
        </pc:spChg>
        <pc:spChg chg="mod">
          <ac:chgData name="Törne Reeta" userId="03f845a2-f8ac-4654-a88f-3223c0aacad0" providerId="ADAL" clId="{DD4B01DC-F2DD-4969-A3F1-813EF426E347}" dt="2024-04-24T02:43:15.501" v="104902" actId="27636"/>
          <ac:spMkLst>
            <pc:docMk/>
            <pc:sldMk cId="2365653957" sldId="336"/>
            <ac:spMk id="3" creationId="{615C7D5B-CAF3-2D2E-C83F-30EA992029FF}"/>
          </ac:spMkLst>
        </pc:spChg>
        <pc:picChg chg="add mod ord">
          <ac:chgData name="Törne Reeta" userId="03f845a2-f8ac-4654-a88f-3223c0aacad0" providerId="ADAL" clId="{DD4B01DC-F2DD-4969-A3F1-813EF426E347}" dt="2024-01-24T09:36:13.760" v="89698" actId="167"/>
          <ac:picMkLst>
            <pc:docMk/>
            <pc:sldMk cId="2365653957" sldId="336"/>
            <ac:picMk id="5" creationId="{8D2360CA-86C6-D71A-F51D-350976D0F24C}"/>
          </ac:picMkLst>
        </pc:picChg>
      </pc:sldChg>
      <pc:sldChg chg="modSp new mod">
        <pc:chgData name="Törne Reeta" userId="03f845a2-f8ac-4654-a88f-3223c0aacad0" providerId="ADAL" clId="{DD4B01DC-F2DD-4969-A3F1-813EF426E347}" dt="2024-01-24T10:56:46.459" v="92421" actId="20577"/>
        <pc:sldMkLst>
          <pc:docMk/>
          <pc:sldMk cId="1486866464" sldId="337"/>
        </pc:sldMkLst>
        <pc:spChg chg="mod">
          <ac:chgData name="Törne Reeta" userId="03f845a2-f8ac-4654-a88f-3223c0aacad0" providerId="ADAL" clId="{DD4B01DC-F2DD-4969-A3F1-813EF426E347}" dt="2023-10-20T11:17:12.392" v="17530" actId="20577"/>
          <ac:spMkLst>
            <pc:docMk/>
            <pc:sldMk cId="1486866464" sldId="337"/>
            <ac:spMk id="2" creationId="{55B82915-B3E4-B407-CA91-95146560A5BA}"/>
          </ac:spMkLst>
        </pc:spChg>
        <pc:spChg chg="mod">
          <ac:chgData name="Törne Reeta" userId="03f845a2-f8ac-4654-a88f-3223c0aacad0" providerId="ADAL" clId="{DD4B01DC-F2DD-4969-A3F1-813EF426E347}" dt="2024-01-24T10:56:46.459" v="92421" actId="20577"/>
          <ac:spMkLst>
            <pc:docMk/>
            <pc:sldMk cId="1486866464" sldId="337"/>
            <ac:spMk id="3" creationId="{9B1B9A0C-3D74-F919-69DC-652B856C8579}"/>
          </ac:spMkLst>
        </pc:spChg>
      </pc:sldChg>
      <pc:sldChg chg="addSp delSp modSp new mod ord modClrScheme chgLayout modNotesTx">
        <pc:chgData name="Törne Reeta" userId="03f845a2-f8ac-4654-a88f-3223c0aacad0" providerId="ADAL" clId="{DD4B01DC-F2DD-4969-A3F1-813EF426E347}" dt="2023-12-07T04:33:55.810" v="77480" actId="20577"/>
        <pc:sldMkLst>
          <pc:docMk/>
          <pc:sldMk cId="2701286540" sldId="338"/>
        </pc:sldMkLst>
        <pc:spChg chg="mod ord">
          <ac:chgData name="Törne Reeta" userId="03f845a2-f8ac-4654-a88f-3223c0aacad0" providerId="ADAL" clId="{DD4B01DC-F2DD-4969-A3F1-813EF426E347}" dt="2023-12-07T04:05:58.369" v="76148" actId="26606"/>
          <ac:spMkLst>
            <pc:docMk/>
            <pc:sldMk cId="2701286540" sldId="338"/>
            <ac:spMk id="2" creationId="{D9BDD27D-7618-9051-4E10-09E072393B03}"/>
          </ac:spMkLst>
        </pc:spChg>
        <pc:spChg chg="mod ord">
          <ac:chgData name="Törne Reeta" userId="03f845a2-f8ac-4654-a88f-3223c0aacad0" providerId="ADAL" clId="{DD4B01DC-F2DD-4969-A3F1-813EF426E347}" dt="2023-12-07T04:31:57.586" v="77219" actId="20577"/>
          <ac:spMkLst>
            <pc:docMk/>
            <pc:sldMk cId="2701286540" sldId="338"/>
            <ac:spMk id="3" creationId="{2CE3D583-48DF-616C-3834-7F89DA306A65}"/>
          </ac:spMkLst>
        </pc:spChg>
        <pc:spChg chg="add del mod ord">
          <ac:chgData name="Törne Reeta" userId="03f845a2-f8ac-4654-a88f-3223c0aacad0" providerId="ADAL" clId="{DD4B01DC-F2DD-4969-A3F1-813EF426E347}" dt="2023-12-07T04:05:01.314" v="76145" actId="931"/>
          <ac:spMkLst>
            <pc:docMk/>
            <pc:sldMk cId="2701286540" sldId="338"/>
            <ac:spMk id="4" creationId="{5A599C65-B243-C78E-109E-13704B770D3B}"/>
          </ac:spMkLst>
        </pc:spChg>
        <pc:spChg chg="add del mod">
          <ac:chgData name="Törne Reeta" userId="03f845a2-f8ac-4654-a88f-3223c0aacad0" providerId="ADAL" clId="{DD4B01DC-F2DD-4969-A3F1-813EF426E347}" dt="2023-12-07T04:05:53.052" v="76147" actId="931"/>
          <ac:spMkLst>
            <pc:docMk/>
            <pc:sldMk cId="2701286540" sldId="338"/>
            <ac:spMk id="8" creationId="{3CB36D3D-D056-F311-B4C3-8C494529A369}"/>
          </ac:spMkLst>
        </pc:spChg>
        <pc:spChg chg="add mod">
          <ac:chgData name="Törne Reeta" userId="03f845a2-f8ac-4654-a88f-3223c0aacad0" providerId="ADAL" clId="{DD4B01DC-F2DD-4969-A3F1-813EF426E347}" dt="2023-12-07T04:18:26.105" v="77036" actId="1076"/>
          <ac:spMkLst>
            <pc:docMk/>
            <pc:sldMk cId="2701286540" sldId="338"/>
            <ac:spMk id="11" creationId="{A82BC346-3B21-57E2-F3FA-ADD8C9E407DC}"/>
          </ac:spMkLst>
        </pc:spChg>
        <pc:picChg chg="add del mod">
          <ac:chgData name="Törne Reeta" userId="03f845a2-f8ac-4654-a88f-3223c0aacad0" providerId="ADAL" clId="{DD4B01DC-F2DD-4969-A3F1-813EF426E347}" dt="2023-12-07T04:05:12.386" v="76146" actId="478"/>
          <ac:picMkLst>
            <pc:docMk/>
            <pc:sldMk cId="2701286540" sldId="338"/>
            <ac:picMk id="6" creationId="{813B2A64-3DD9-9E4D-093F-101587A67539}"/>
          </ac:picMkLst>
        </pc:picChg>
        <pc:picChg chg="add mod">
          <ac:chgData name="Törne Reeta" userId="03f845a2-f8ac-4654-a88f-3223c0aacad0" providerId="ADAL" clId="{DD4B01DC-F2DD-4969-A3F1-813EF426E347}" dt="2023-12-07T04:05:58.369" v="76148" actId="26606"/>
          <ac:picMkLst>
            <pc:docMk/>
            <pc:sldMk cId="2701286540" sldId="338"/>
            <ac:picMk id="10" creationId="{EBACCB71-CF97-9F57-9652-A87E3F77D419}"/>
          </ac:picMkLst>
        </pc:picChg>
      </pc:sldChg>
      <pc:sldChg chg="addSp delSp modSp new mod modNotesTx">
        <pc:chgData name="Törne Reeta" userId="03f845a2-f8ac-4654-a88f-3223c0aacad0" providerId="ADAL" clId="{DD4B01DC-F2DD-4969-A3F1-813EF426E347}" dt="2024-04-24T02:34:25.265" v="104700"/>
        <pc:sldMkLst>
          <pc:docMk/>
          <pc:sldMk cId="2492600869" sldId="339"/>
        </pc:sldMkLst>
        <pc:spChg chg="mod">
          <ac:chgData name="Törne Reeta" userId="03f845a2-f8ac-4654-a88f-3223c0aacad0" providerId="ADAL" clId="{DD4B01DC-F2DD-4969-A3F1-813EF426E347}" dt="2023-10-26T02:39:28.425" v="20027" actId="20577"/>
          <ac:spMkLst>
            <pc:docMk/>
            <pc:sldMk cId="2492600869" sldId="339"/>
            <ac:spMk id="2" creationId="{56338A02-89AB-BC50-9876-A8CF0DFB829B}"/>
          </ac:spMkLst>
        </pc:spChg>
        <pc:spChg chg="del">
          <ac:chgData name="Törne Reeta" userId="03f845a2-f8ac-4654-a88f-3223c0aacad0" providerId="ADAL" clId="{DD4B01DC-F2DD-4969-A3F1-813EF426E347}" dt="2024-01-24T10:35:40.515" v="91885"/>
          <ac:spMkLst>
            <pc:docMk/>
            <pc:sldMk cId="2492600869" sldId="339"/>
            <ac:spMk id="3" creationId="{3AA48B46-DFF7-A58C-E8C6-08DA891F13E2}"/>
          </ac:spMkLst>
        </pc:spChg>
        <pc:graphicFrameChg chg="add mod">
          <ac:chgData name="Törne Reeta" userId="03f845a2-f8ac-4654-a88f-3223c0aacad0" providerId="ADAL" clId="{DD4B01DC-F2DD-4969-A3F1-813EF426E347}" dt="2024-04-24T02:34:25.265" v="104700"/>
          <ac:graphicFrameMkLst>
            <pc:docMk/>
            <pc:sldMk cId="2492600869" sldId="339"/>
            <ac:graphicFrameMk id="4" creationId="{C8BC58FD-FC55-F89C-EADB-8F110FA02E11}"/>
          </ac:graphicFrameMkLst>
        </pc:graphicFrameChg>
      </pc:sldChg>
      <pc:sldChg chg="addSp delSp modSp new mod ord modClrScheme chgLayout modNotesTx">
        <pc:chgData name="Törne Reeta" userId="03f845a2-f8ac-4654-a88f-3223c0aacad0" providerId="ADAL" clId="{DD4B01DC-F2DD-4969-A3F1-813EF426E347}" dt="2024-04-25T03:45:36.373" v="112163" actId="20577"/>
        <pc:sldMkLst>
          <pc:docMk/>
          <pc:sldMk cId="530766262" sldId="340"/>
        </pc:sldMkLst>
        <pc:spChg chg="mod ord">
          <ac:chgData name="Törne Reeta" userId="03f845a2-f8ac-4654-a88f-3223c0aacad0" providerId="ADAL" clId="{DD4B01DC-F2DD-4969-A3F1-813EF426E347}" dt="2023-12-04T14:58:55.045" v="68657" actId="20577"/>
          <ac:spMkLst>
            <pc:docMk/>
            <pc:sldMk cId="530766262" sldId="340"/>
            <ac:spMk id="2" creationId="{D405D528-630D-7531-36B9-6FCEA378D792}"/>
          </ac:spMkLst>
        </pc:spChg>
        <pc:spChg chg="add del mod ord">
          <ac:chgData name="Törne Reeta" userId="03f845a2-f8ac-4654-a88f-3223c0aacad0" providerId="ADAL" clId="{DD4B01DC-F2DD-4969-A3F1-813EF426E347}" dt="2023-12-04T14:56:16.430" v="68525" actId="931"/>
          <ac:spMkLst>
            <pc:docMk/>
            <pc:sldMk cId="530766262" sldId="340"/>
            <ac:spMk id="3" creationId="{811970BD-4E67-797F-8F99-2E3CCB76E9A5}"/>
          </ac:spMkLst>
        </pc:spChg>
        <pc:spChg chg="add mod ord">
          <ac:chgData name="Törne Reeta" userId="03f845a2-f8ac-4654-a88f-3223c0aacad0" providerId="ADAL" clId="{DD4B01DC-F2DD-4969-A3F1-813EF426E347}" dt="2023-12-05T10:02:34.832" v="72401" actId="27636"/>
          <ac:spMkLst>
            <pc:docMk/>
            <pc:sldMk cId="530766262" sldId="340"/>
            <ac:spMk id="4" creationId="{61B8C194-0DF1-DB66-5DCA-AFCCD2383990}"/>
          </ac:spMkLst>
        </pc:spChg>
        <pc:picChg chg="add del">
          <ac:chgData name="Törne Reeta" userId="03f845a2-f8ac-4654-a88f-3223c0aacad0" providerId="ADAL" clId="{DD4B01DC-F2DD-4969-A3F1-813EF426E347}" dt="2023-12-04T14:55:00.961" v="68411" actId="26606"/>
          <ac:picMkLst>
            <pc:docMk/>
            <pc:sldMk cId="530766262" sldId="340"/>
            <ac:picMk id="5" creationId="{72DC3906-3C65-6221-DADD-02E8D1CB4A09}"/>
          </ac:picMkLst>
        </pc:picChg>
        <pc:picChg chg="add mod">
          <ac:chgData name="Törne Reeta" userId="03f845a2-f8ac-4654-a88f-3223c0aacad0" providerId="ADAL" clId="{DD4B01DC-F2DD-4969-A3F1-813EF426E347}" dt="2023-12-04T14:56:16.430" v="68525" actId="931"/>
          <ac:picMkLst>
            <pc:docMk/>
            <pc:sldMk cId="530766262" sldId="340"/>
            <ac:picMk id="7" creationId="{80DE30FA-A1ED-9099-0FA6-12481500ED22}"/>
          </ac:picMkLst>
        </pc:picChg>
      </pc:sldChg>
      <pc:sldChg chg="modSp new del mod">
        <pc:chgData name="Törne Reeta" userId="03f845a2-f8ac-4654-a88f-3223c0aacad0" providerId="ADAL" clId="{DD4B01DC-F2DD-4969-A3F1-813EF426E347}" dt="2024-01-24T11:02:11.049" v="92440" actId="2696"/>
        <pc:sldMkLst>
          <pc:docMk/>
          <pc:sldMk cId="4277196392" sldId="341"/>
        </pc:sldMkLst>
        <pc:spChg chg="mod">
          <ac:chgData name="Törne Reeta" userId="03f845a2-f8ac-4654-a88f-3223c0aacad0" providerId="ADAL" clId="{DD4B01DC-F2DD-4969-A3F1-813EF426E347}" dt="2023-10-26T11:19:43.301" v="24349" actId="20577"/>
          <ac:spMkLst>
            <pc:docMk/>
            <pc:sldMk cId="4277196392" sldId="341"/>
            <ac:spMk id="2" creationId="{B7782E5B-92D6-BA68-1C0D-799BA8207A08}"/>
          </ac:spMkLst>
        </pc:spChg>
      </pc:sldChg>
      <pc:sldChg chg="addSp delSp modSp new del mod modClrScheme chgLayout">
        <pc:chgData name="Törne Reeta" userId="03f845a2-f8ac-4654-a88f-3223c0aacad0" providerId="ADAL" clId="{DD4B01DC-F2DD-4969-A3F1-813EF426E347}" dt="2023-11-27T03:49:46.092" v="41331" actId="2696"/>
        <pc:sldMkLst>
          <pc:docMk/>
          <pc:sldMk cId="7350207" sldId="342"/>
        </pc:sldMkLst>
        <pc:spChg chg="del mod ord">
          <ac:chgData name="Törne Reeta" userId="03f845a2-f8ac-4654-a88f-3223c0aacad0" providerId="ADAL" clId="{DD4B01DC-F2DD-4969-A3F1-813EF426E347}" dt="2023-11-01T07:48:01.620" v="24414" actId="700"/>
          <ac:spMkLst>
            <pc:docMk/>
            <pc:sldMk cId="7350207" sldId="342"/>
            <ac:spMk id="2" creationId="{46561A3A-D09D-2B33-3319-EBA879E59509}"/>
          </ac:spMkLst>
        </pc:spChg>
        <pc:spChg chg="del mod ord">
          <ac:chgData name="Törne Reeta" userId="03f845a2-f8ac-4654-a88f-3223c0aacad0" providerId="ADAL" clId="{DD4B01DC-F2DD-4969-A3F1-813EF426E347}" dt="2023-11-01T07:48:01.620" v="24414" actId="700"/>
          <ac:spMkLst>
            <pc:docMk/>
            <pc:sldMk cId="7350207" sldId="342"/>
            <ac:spMk id="3" creationId="{9EA4BCDF-01D2-5BA9-23D3-85D854272D0D}"/>
          </ac:spMkLst>
        </pc:spChg>
        <pc:spChg chg="add del mod ord">
          <ac:chgData name="Törne Reeta" userId="03f845a2-f8ac-4654-a88f-3223c0aacad0" providerId="ADAL" clId="{DD4B01DC-F2DD-4969-A3F1-813EF426E347}" dt="2023-11-01T07:48:05.006" v="24415" actId="700"/>
          <ac:spMkLst>
            <pc:docMk/>
            <pc:sldMk cId="7350207" sldId="342"/>
            <ac:spMk id="4" creationId="{C7966309-45D1-AF5A-CF3A-F606B0C29C54}"/>
          </ac:spMkLst>
        </pc:spChg>
        <pc:spChg chg="add del mod ord">
          <ac:chgData name="Törne Reeta" userId="03f845a2-f8ac-4654-a88f-3223c0aacad0" providerId="ADAL" clId="{DD4B01DC-F2DD-4969-A3F1-813EF426E347}" dt="2023-11-01T07:48:05.006" v="24415" actId="700"/>
          <ac:spMkLst>
            <pc:docMk/>
            <pc:sldMk cId="7350207" sldId="342"/>
            <ac:spMk id="5" creationId="{F9AC5EB1-DCCA-9D87-569F-D554489A9F74}"/>
          </ac:spMkLst>
        </pc:spChg>
        <pc:spChg chg="add mod ord">
          <ac:chgData name="Törne Reeta" userId="03f845a2-f8ac-4654-a88f-3223c0aacad0" providerId="ADAL" clId="{DD4B01DC-F2DD-4969-A3F1-813EF426E347}" dt="2023-11-01T07:48:11.980" v="24446" actId="20577"/>
          <ac:spMkLst>
            <pc:docMk/>
            <pc:sldMk cId="7350207" sldId="342"/>
            <ac:spMk id="6" creationId="{B1782EE9-28F8-AFE6-18F1-B2ADDFEA9A1F}"/>
          </ac:spMkLst>
        </pc:spChg>
        <pc:spChg chg="add del mod ord">
          <ac:chgData name="Törne Reeta" userId="03f845a2-f8ac-4654-a88f-3223c0aacad0" providerId="ADAL" clId="{DD4B01DC-F2DD-4969-A3F1-813EF426E347}" dt="2023-11-06T09:53:55.555" v="31563" actId="478"/>
          <ac:spMkLst>
            <pc:docMk/>
            <pc:sldMk cId="7350207" sldId="342"/>
            <ac:spMk id="7" creationId="{6793E519-CF28-2673-E3E3-537A334902F8}"/>
          </ac:spMkLst>
        </pc:spChg>
      </pc:sldChg>
      <pc:sldChg chg="modSp new del mod ord">
        <pc:chgData name="Törne Reeta" userId="03f845a2-f8ac-4654-a88f-3223c0aacad0" providerId="ADAL" clId="{DD4B01DC-F2DD-4969-A3F1-813EF426E347}" dt="2024-01-24T14:09:03.414" v="95160" actId="2696"/>
        <pc:sldMkLst>
          <pc:docMk/>
          <pc:sldMk cId="2795763488" sldId="343"/>
        </pc:sldMkLst>
        <pc:spChg chg="mod">
          <ac:chgData name="Törne Reeta" userId="03f845a2-f8ac-4654-a88f-3223c0aacad0" providerId="ADAL" clId="{DD4B01DC-F2DD-4969-A3F1-813EF426E347}" dt="2023-11-01T07:49:43.999" v="24456" actId="20577"/>
          <ac:spMkLst>
            <pc:docMk/>
            <pc:sldMk cId="2795763488" sldId="343"/>
            <ac:spMk id="2" creationId="{96C6095A-6A21-B5F5-4FF8-14342055B9B3}"/>
          </ac:spMkLst>
        </pc:spChg>
        <pc:spChg chg="mod">
          <ac:chgData name="Törne Reeta" userId="03f845a2-f8ac-4654-a88f-3223c0aacad0" providerId="ADAL" clId="{DD4B01DC-F2DD-4969-A3F1-813EF426E347}" dt="2023-11-01T07:49:39.544" v="24449" actId="27636"/>
          <ac:spMkLst>
            <pc:docMk/>
            <pc:sldMk cId="2795763488" sldId="343"/>
            <ac:spMk id="3" creationId="{6810E9C3-41F2-8068-27F0-846045C967BE}"/>
          </ac:spMkLst>
        </pc:spChg>
      </pc:sldChg>
      <pc:sldChg chg="addSp delSp modSp new mod ord modClrScheme modShow chgLayout modNotesTx">
        <pc:chgData name="Törne Reeta" userId="03f845a2-f8ac-4654-a88f-3223c0aacad0" providerId="ADAL" clId="{DD4B01DC-F2DD-4969-A3F1-813EF426E347}" dt="2024-04-15T11:11:07.479" v="98603" actId="20577"/>
        <pc:sldMkLst>
          <pc:docMk/>
          <pc:sldMk cId="3369787304" sldId="344"/>
        </pc:sldMkLst>
        <pc:spChg chg="mod ord">
          <ac:chgData name="Törne Reeta" userId="03f845a2-f8ac-4654-a88f-3223c0aacad0" providerId="ADAL" clId="{DD4B01DC-F2DD-4969-A3F1-813EF426E347}" dt="2023-11-06T10:27:18.993" v="32925" actId="26606"/>
          <ac:spMkLst>
            <pc:docMk/>
            <pc:sldMk cId="3369787304" sldId="344"/>
            <ac:spMk id="2" creationId="{7F1BCF1C-1C5D-869A-8631-28DFF23EFBEB}"/>
          </ac:spMkLst>
        </pc:spChg>
        <pc:spChg chg="del mod">
          <ac:chgData name="Törne Reeta" userId="03f845a2-f8ac-4654-a88f-3223c0aacad0" providerId="ADAL" clId="{DD4B01DC-F2DD-4969-A3F1-813EF426E347}" dt="2023-11-01T10:01:26.003" v="27552" actId="26606"/>
          <ac:spMkLst>
            <pc:docMk/>
            <pc:sldMk cId="3369787304" sldId="344"/>
            <ac:spMk id="3" creationId="{E914AF35-BD7F-712E-5A2E-DC6D81B91B02}"/>
          </ac:spMkLst>
        </pc:spChg>
        <pc:spChg chg="add del mod">
          <ac:chgData name="Törne Reeta" userId="03f845a2-f8ac-4654-a88f-3223c0aacad0" providerId="ADAL" clId="{DD4B01DC-F2DD-4969-A3F1-813EF426E347}" dt="2023-11-06T10:26:16.584" v="32920" actId="6264"/>
          <ac:spMkLst>
            <pc:docMk/>
            <pc:sldMk cId="3369787304" sldId="344"/>
            <ac:spMk id="3" creationId="{F2C26C95-44D5-9BB3-C0FE-0B170AA15E4C}"/>
          </ac:spMkLst>
        </pc:spChg>
        <pc:spChg chg="add del mod">
          <ac:chgData name="Törne Reeta" userId="03f845a2-f8ac-4654-a88f-3223c0aacad0" providerId="ADAL" clId="{DD4B01DC-F2DD-4969-A3F1-813EF426E347}" dt="2023-11-06T10:26:16.584" v="32920" actId="6264"/>
          <ac:spMkLst>
            <pc:docMk/>
            <pc:sldMk cId="3369787304" sldId="344"/>
            <ac:spMk id="4" creationId="{06DEC2CC-E973-E1E6-9466-01F1D4697D54}"/>
          </ac:spMkLst>
        </pc:spChg>
        <pc:spChg chg="add del mod">
          <ac:chgData name="Törne Reeta" userId="03f845a2-f8ac-4654-a88f-3223c0aacad0" providerId="ADAL" clId="{DD4B01DC-F2DD-4969-A3F1-813EF426E347}" dt="2023-11-06T10:27:18.993" v="32925" actId="26606"/>
          <ac:spMkLst>
            <pc:docMk/>
            <pc:sldMk cId="3369787304" sldId="344"/>
            <ac:spMk id="7" creationId="{6673B956-4FA7-0B5E-4B8B-C9BF1AF984B3}"/>
          </ac:spMkLst>
        </pc:spChg>
        <pc:spChg chg="add del mod">
          <ac:chgData name="Törne Reeta" userId="03f845a2-f8ac-4654-a88f-3223c0aacad0" providerId="ADAL" clId="{DD4B01DC-F2DD-4969-A3F1-813EF426E347}" dt="2023-11-01T10:01:45.140" v="27554" actId="26606"/>
          <ac:spMkLst>
            <pc:docMk/>
            <pc:sldMk cId="3369787304" sldId="344"/>
            <ac:spMk id="10" creationId="{AFDF9068-3DAD-EFD7-D4A2-E7F255C60CBF}"/>
          </ac:spMkLst>
        </pc:spChg>
        <pc:spChg chg="add del mod">
          <ac:chgData name="Törne Reeta" userId="03f845a2-f8ac-4654-a88f-3223c0aacad0" providerId="ADAL" clId="{DD4B01DC-F2DD-4969-A3F1-813EF426E347}" dt="2023-11-01T10:01:54.031" v="27556" actId="478"/>
          <ac:spMkLst>
            <pc:docMk/>
            <pc:sldMk cId="3369787304" sldId="344"/>
            <ac:spMk id="12" creationId="{F3033955-A857-3B6C-A8D0-FAF36B07368F}"/>
          </ac:spMkLst>
        </pc:spChg>
        <pc:graphicFrameChg chg="add mod ord modGraphic">
          <ac:chgData name="Törne Reeta" userId="03f845a2-f8ac-4654-a88f-3223c0aacad0" providerId="ADAL" clId="{DD4B01DC-F2DD-4969-A3F1-813EF426E347}" dt="2023-11-09T07:37:00.489" v="35413"/>
          <ac:graphicFrameMkLst>
            <pc:docMk/>
            <pc:sldMk cId="3369787304" sldId="344"/>
            <ac:graphicFrameMk id="5" creationId="{CCF9EBFA-26D4-D6B3-F6F0-1118C9FB33D0}"/>
          </ac:graphicFrameMkLst>
        </pc:graphicFrameChg>
      </pc:sldChg>
      <pc:sldChg chg="addSp delSp modSp new mod ord modClrScheme chgLayout modNotesTx">
        <pc:chgData name="Törne Reeta" userId="03f845a2-f8ac-4654-a88f-3223c0aacad0" providerId="ADAL" clId="{DD4B01DC-F2DD-4969-A3F1-813EF426E347}" dt="2024-04-15T11:29:04.162" v="100289" actId="20577"/>
        <pc:sldMkLst>
          <pc:docMk/>
          <pc:sldMk cId="2246705391" sldId="345"/>
        </pc:sldMkLst>
        <pc:spChg chg="mod ord">
          <ac:chgData name="Törne Reeta" userId="03f845a2-f8ac-4654-a88f-3223c0aacad0" providerId="ADAL" clId="{DD4B01DC-F2DD-4969-A3F1-813EF426E347}" dt="2023-11-06T10:44:04.145" v="33374" actId="14100"/>
          <ac:spMkLst>
            <pc:docMk/>
            <pc:sldMk cId="2246705391" sldId="345"/>
            <ac:spMk id="2" creationId="{D3D3BFA6-CC5C-4377-BE90-E485F2C2150E}"/>
          </ac:spMkLst>
        </pc:spChg>
        <pc:spChg chg="mod ord">
          <ac:chgData name="Törne Reeta" userId="03f845a2-f8ac-4654-a88f-3223c0aacad0" providerId="ADAL" clId="{DD4B01DC-F2DD-4969-A3F1-813EF426E347}" dt="2024-01-24T11:15:16.231" v="92561" actId="14100"/>
          <ac:spMkLst>
            <pc:docMk/>
            <pc:sldMk cId="2246705391" sldId="345"/>
            <ac:spMk id="3" creationId="{ACDE45BB-C616-34CE-513E-19F4F46ED743}"/>
          </ac:spMkLst>
        </pc:spChg>
        <pc:spChg chg="add del mod ord">
          <ac:chgData name="Törne Reeta" userId="03f845a2-f8ac-4654-a88f-3223c0aacad0" providerId="ADAL" clId="{DD4B01DC-F2DD-4969-A3F1-813EF426E347}" dt="2023-11-06T09:19:06.911" v="30310" actId="26606"/>
          <ac:spMkLst>
            <pc:docMk/>
            <pc:sldMk cId="2246705391" sldId="345"/>
            <ac:spMk id="4" creationId="{3488B8D7-785F-E7F7-7534-593253E96405}"/>
          </ac:spMkLst>
        </pc:spChg>
        <pc:picChg chg="add mod">
          <ac:chgData name="Törne Reeta" userId="03f845a2-f8ac-4654-a88f-3223c0aacad0" providerId="ADAL" clId="{DD4B01DC-F2DD-4969-A3F1-813EF426E347}" dt="2023-11-06T10:43:45.416" v="33370" actId="1076"/>
          <ac:picMkLst>
            <pc:docMk/>
            <pc:sldMk cId="2246705391" sldId="345"/>
            <ac:picMk id="6" creationId="{69930406-2FC9-B9A4-4FB8-EBF78DA02A66}"/>
          </ac:picMkLst>
        </pc:picChg>
      </pc:sldChg>
      <pc:sldChg chg="addSp delSp modSp new mod ord modClrScheme chgLayout modNotesTx">
        <pc:chgData name="Törne Reeta" userId="03f845a2-f8ac-4654-a88f-3223c0aacad0" providerId="ADAL" clId="{DD4B01DC-F2DD-4969-A3F1-813EF426E347}" dt="2024-04-26T08:58:37.134" v="115745" actId="20577"/>
        <pc:sldMkLst>
          <pc:docMk/>
          <pc:sldMk cId="3622426678" sldId="346"/>
        </pc:sldMkLst>
        <pc:spChg chg="mod">
          <ac:chgData name="Törne Reeta" userId="03f845a2-f8ac-4654-a88f-3223c0aacad0" providerId="ADAL" clId="{DD4B01DC-F2DD-4969-A3F1-813EF426E347}" dt="2023-11-01T10:24:24.469" v="28082" actId="26606"/>
          <ac:spMkLst>
            <pc:docMk/>
            <pc:sldMk cId="3622426678" sldId="346"/>
            <ac:spMk id="2" creationId="{4EEFC632-C745-FF81-F2D4-DF3D95A255AE}"/>
          </ac:spMkLst>
        </pc:spChg>
        <pc:spChg chg="mod">
          <ac:chgData name="Törne Reeta" userId="03f845a2-f8ac-4654-a88f-3223c0aacad0" providerId="ADAL" clId="{DD4B01DC-F2DD-4969-A3F1-813EF426E347}" dt="2024-04-26T08:58:37.134" v="115745" actId="20577"/>
          <ac:spMkLst>
            <pc:docMk/>
            <pc:sldMk cId="3622426678" sldId="346"/>
            <ac:spMk id="3" creationId="{629D15E6-403F-5E7E-AB34-AC9F4A724346}"/>
          </ac:spMkLst>
        </pc:spChg>
        <pc:picChg chg="add del">
          <ac:chgData name="Törne Reeta" userId="03f845a2-f8ac-4654-a88f-3223c0aacad0" providerId="ADAL" clId="{DD4B01DC-F2DD-4969-A3F1-813EF426E347}" dt="2023-11-01T10:22:08.484" v="27974" actId="26606"/>
          <ac:picMkLst>
            <pc:docMk/>
            <pc:sldMk cId="3622426678" sldId="346"/>
            <ac:picMk id="5" creationId="{7063D267-B0FE-8E96-E6B1-1FE4CF758DB2}"/>
          </ac:picMkLst>
        </pc:picChg>
        <pc:picChg chg="add mod ord">
          <ac:chgData name="Törne Reeta" userId="03f845a2-f8ac-4654-a88f-3223c0aacad0" providerId="ADAL" clId="{DD4B01DC-F2DD-4969-A3F1-813EF426E347}" dt="2023-11-01T10:24:24.469" v="28082" actId="26606"/>
          <ac:picMkLst>
            <pc:docMk/>
            <pc:sldMk cId="3622426678" sldId="346"/>
            <ac:picMk id="6" creationId="{B66155E6-C6D7-221F-D1F9-78BA3C80CA4D}"/>
          </ac:picMkLst>
        </pc:picChg>
      </pc:sldChg>
      <pc:sldChg chg="modSp new del mod">
        <pc:chgData name="Törne Reeta" userId="03f845a2-f8ac-4654-a88f-3223c0aacad0" providerId="ADAL" clId="{DD4B01DC-F2DD-4969-A3F1-813EF426E347}" dt="2023-11-06T10:23:22.718" v="32860" actId="2696"/>
        <pc:sldMkLst>
          <pc:docMk/>
          <pc:sldMk cId="1614062849" sldId="347"/>
        </pc:sldMkLst>
        <pc:spChg chg="mod">
          <ac:chgData name="Törne Reeta" userId="03f845a2-f8ac-4654-a88f-3223c0aacad0" providerId="ADAL" clId="{DD4B01DC-F2DD-4969-A3F1-813EF426E347}" dt="2023-11-01T07:52:44.550" v="24801" actId="20577"/>
          <ac:spMkLst>
            <pc:docMk/>
            <pc:sldMk cId="1614062849" sldId="347"/>
            <ac:spMk id="2" creationId="{9AB2BD43-16BA-E81A-25E7-0DF07DCD04C5}"/>
          </ac:spMkLst>
        </pc:spChg>
      </pc:sldChg>
      <pc:sldChg chg="addSp delSp modSp new del mod modClrScheme chgLayout">
        <pc:chgData name="Törne Reeta" userId="03f845a2-f8ac-4654-a88f-3223c0aacad0" providerId="ADAL" clId="{DD4B01DC-F2DD-4969-A3F1-813EF426E347}" dt="2023-11-06T10:23:16.874" v="32859" actId="2696"/>
        <pc:sldMkLst>
          <pc:docMk/>
          <pc:sldMk cId="4075679327" sldId="348"/>
        </pc:sldMkLst>
        <pc:spChg chg="mod">
          <ac:chgData name="Törne Reeta" userId="03f845a2-f8ac-4654-a88f-3223c0aacad0" providerId="ADAL" clId="{DD4B01DC-F2DD-4969-A3F1-813EF426E347}" dt="2023-11-01T10:24:24.274" v="28081" actId="26606"/>
          <ac:spMkLst>
            <pc:docMk/>
            <pc:sldMk cId="4075679327" sldId="348"/>
            <ac:spMk id="2" creationId="{FEECA505-184F-361C-8A93-9595D7330372}"/>
          </ac:spMkLst>
        </pc:spChg>
        <pc:spChg chg="add del">
          <ac:chgData name="Törne Reeta" userId="03f845a2-f8ac-4654-a88f-3223c0aacad0" providerId="ADAL" clId="{DD4B01DC-F2DD-4969-A3F1-813EF426E347}" dt="2023-11-01T10:24:24.274" v="28081" actId="26606"/>
          <ac:spMkLst>
            <pc:docMk/>
            <pc:sldMk cId="4075679327" sldId="348"/>
            <ac:spMk id="3" creationId="{CAE7F33C-14F7-3AE5-C032-3DC005743277}"/>
          </ac:spMkLst>
        </pc:spChg>
        <pc:spChg chg="add del mod">
          <ac:chgData name="Törne Reeta" userId="03f845a2-f8ac-4654-a88f-3223c0aacad0" providerId="ADAL" clId="{DD4B01DC-F2DD-4969-A3F1-813EF426E347}" dt="2023-11-01T10:24:21.005" v="28079" actId="26606"/>
          <ac:spMkLst>
            <pc:docMk/>
            <pc:sldMk cId="4075679327" sldId="348"/>
            <ac:spMk id="9" creationId="{9961581E-3FF1-3145-0E7E-29998CB14752}"/>
          </ac:spMkLst>
        </pc:spChg>
        <pc:picChg chg="add del">
          <ac:chgData name="Törne Reeta" userId="03f845a2-f8ac-4654-a88f-3223c0aacad0" providerId="ADAL" clId="{DD4B01DC-F2DD-4969-A3F1-813EF426E347}" dt="2023-11-01T10:24:13.046" v="28077" actId="26606"/>
          <ac:picMkLst>
            <pc:docMk/>
            <pc:sldMk cId="4075679327" sldId="348"/>
            <ac:picMk id="5" creationId="{936211D5-66FA-DB15-03E9-219AB0B766B8}"/>
          </ac:picMkLst>
        </pc:picChg>
        <pc:picChg chg="add del">
          <ac:chgData name="Törne Reeta" userId="03f845a2-f8ac-4654-a88f-3223c0aacad0" providerId="ADAL" clId="{DD4B01DC-F2DD-4969-A3F1-813EF426E347}" dt="2023-11-01T10:24:21.005" v="28079" actId="26606"/>
          <ac:picMkLst>
            <pc:docMk/>
            <pc:sldMk cId="4075679327" sldId="348"/>
            <ac:picMk id="7" creationId="{1774ED0D-6E5C-4753-951F-9E95838ABDA0}"/>
          </ac:picMkLst>
        </pc:picChg>
        <pc:picChg chg="add del">
          <ac:chgData name="Törne Reeta" userId="03f845a2-f8ac-4654-a88f-3223c0aacad0" providerId="ADAL" clId="{DD4B01DC-F2DD-4969-A3F1-813EF426E347}" dt="2023-11-01T10:24:24.274" v="28081" actId="26606"/>
          <ac:picMkLst>
            <pc:docMk/>
            <pc:sldMk cId="4075679327" sldId="348"/>
            <ac:picMk id="11" creationId="{936211D5-66FA-DB15-03E9-219AB0B766B8}"/>
          </ac:picMkLst>
        </pc:picChg>
      </pc:sldChg>
      <pc:sldChg chg="addSp delSp modSp new mod ord modClrScheme chgLayout">
        <pc:chgData name="Törne Reeta" userId="03f845a2-f8ac-4654-a88f-3223c0aacad0" providerId="ADAL" clId="{DD4B01DC-F2DD-4969-A3F1-813EF426E347}" dt="2024-04-15T11:52:16.196" v="102244" actId="27636"/>
        <pc:sldMkLst>
          <pc:docMk/>
          <pc:sldMk cId="196842757" sldId="349"/>
        </pc:sldMkLst>
        <pc:spChg chg="mod">
          <ac:chgData name="Törne Reeta" userId="03f845a2-f8ac-4654-a88f-3223c0aacad0" providerId="ADAL" clId="{DD4B01DC-F2DD-4969-A3F1-813EF426E347}" dt="2023-11-06T10:46:04.924" v="33458" actId="26606"/>
          <ac:spMkLst>
            <pc:docMk/>
            <pc:sldMk cId="196842757" sldId="349"/>
            <ac:spMk id="2" creationId="{02219BDD-AAED-8E79-8F82-C311DE7B455D}"/>
          </ac:spMkLst>
        </pc:spChg>
        <pc:spChg chg="mod">
          <ac:chgData name="Törne Reeta" userId="03f845a2-f8ac-4654-a88f-3223c0aacad0" providerId="ADAL" clId="{DD4B01DC-F2DD-4969-A3F1-813EF426E347}" dt="2024-04-15T11:52:16.196" v="102244" actId="27636"/>
          <ac:spMkLst>
            <pc:docMk/>
            <pc:sldMk cId="196842757" sldId="349"/>
            <ac:spMk id="3" creationId="{BFF915B0-1EF6-73E6-E0C3-D01461637DA0}"/>
          </ac:spMkLst>
        </pc:spChg>
        <pc:picChg chg="add del">
          <ac:chgData name="Törne Reeta" userId="03f845a2-f8ac-4654-a88f-3223c0aacad0" providerId="ADAL" clId="{DD4B01DC-F2DD-4969-A3F1-813EF426E347}" dt="2023-11-06T10:46:04.924" v="33458" actId="26606"/>
          <ac:picMkLst>
            <pc:docMk/>
            <pc:sldMk cId="196842757" sldId="349"/>
            <ac:picMk id="5" creationId="{9CAB1BE4-4FA4-0F12-D11A-AACCC92FF75F}"/>
          </ac:picMkLst>
        </pc:picChg>
        <pc:picChg chg="add mod">
          <ac:chgData name="Törne Reeta" userId="03f845a2-f8ac-4654-a88f-3223c0aacad0" providerId="ADAL" clId="{DD4B01DC-F2DD-4969-A3F1-813EF426E347}" dt="2024-04-15T11:51:43.724" v="102234"/>
          <ac:picMkLst>
            <pc:docMk/>
            <pc:sldMk cId="196842757" sldId="349"/>
            <ac:picMk id="7" creationId="{73038FAC-047E-E94F-1CC0-15C466A0DB99}"/>
          </ac:picMkLst>
        </pc:picChg>
        <pc:picChg chg="add mod">
          <ac:chgData name="Törne Reeta" userId="03f845a2-f8ac-4654-a88f-3223c0aacad0" providerId="ADAL" clId="{DD4B01DC-F2DD-4969-A3F1-813EF426E347}" dt="2024-04-15T11:52:04.926" v="102240" actId="962"/>
          <ac:picMkLst>
            <pc:docMk/>
            <pc:sldMk cId="196842757" sldId="349"/>
            <ac:picMk id="9" creationId="{2A561D37-5120-B203-52DC-200E89E012F1}"/>
          </ac:picMkLst>
        </pc:picChg>
        <pc:picChg chg="add mod">
          <ac:chgData name="Törne Reeta" userId="03f845a2-f8ac-4654-a88f-3223c0aacad0" providerId="ADAL" clId="{DD4B01DC-F2DD-4969-A3F1-813EF426E347}" dt="2024-04-15T11:51:54.611" v="102236"/>
          <ac:picMkLst>
            <pc:docMk/>
            <pc:sldMk cId="196842757" sldId="349"/>
            <ac:picMk id="11" creationId="{E9844507-2C71-7F91-15E4-F0EE2B2B63FA}"/>
          </ac:picMkLst>
        </pc:picChg>
      </pc:sldChg>
      <pc:sldChg chg="addSp delSp modSp new mod ord modNotesTx">
        <pc:chgData name="Törne Reeta" userId="03f845a2-f8ac-4654-a88f-3223c0aacad0" providerId="ADAL" clId="{DD4B01DC-F2DD-4969-A3F1-813EF426E347}" dt="2024-04-15T11:36:54.144" v="100965" actId="20577"/>
        <pc:sldMkLst>
          <pc:docMk/>
          <pc:sldMk cId="2254520326" sldId="350"/>
        </pc:sldMkLst>
        <pc:spChg chg="mod">
          <ac:chgData name="Törne Reeta" userId="03f845a2-f8ac-4654-a88f-3223c0aacad0" providerId="ADAL" clId="{DD4B01DC-F2DD-4969-A3F1-813EF426E347}" dt="2023-11-01T07:53:17.734" v="24841" actId="20577"/>
          <ac:spMkLst>
            <pc:docMk/>
            <pc:sldMk cId="2254520326" sldId="350"/>
            <ac:spMk id="2" creationId="{97B620DC-48C0-DE24-95BE-DA0320DA6EEE}"/>
          </ac:spMkLst>
        </pc:spChg>
        <pc:spChg chg="mod">
          <ac:chgData name="Törne Reeta" userId="03f845a2-f8ac-4654-a88f-3223c0aacad0" providerId="ADAL" clId="{DD4B01DC-F2DD-4969-A3F1-813EF426E347}" dt="2024-04-15T11:34:33.497" v="100702" actId="20577"/>
          <ac:spMkLst>
            <pc:docMk/>
            <pc:sldMk cId="2254520326" sldId="350"/>
            <ac:spMk id="3" creationId="{07BE8BFB-04F4-A118-C35C-D2FADDC0CCA6}"/>
          </ac:spMkLst>
        </pc:spChg>
        <pc:picChg chg="add del mod">
          <ac:chgData name="Törne Reeta" userId="03f845a2-f8ac-4654-a88f-3223c0aacad0" providerId="ADAL" clId="{DD4B01DC-F2DD-4969-A3F1-813EF426E347}" dt="2024-01-24T12:08:23.550" v="93093" actId="478"/>
          <ac:picMkLst>
            <pc:docMk/>
            <pc:sldMk cId="2254520326" sldId="350"/>
            <ac:picMk id="5" creationId="{A08BC5FA-B88F-F0F3-732F-4A07A813B17C}"/>
          </ac:picMkLst>
        </pc:picChg>
        <pc:picChg chg="add mod ord">
          <ac:chgData name="Törne Reeta" userId="03f845a2-f8ac-4654-a88f-3223c0aacad0" providerId="ADAL" clId="{DD4B01DC-F2DD-4969-A3F1-813EF426E347}" dt="2024-01-24T12:08:57.697" v="93097" actId="167"/>
          <ac:picMkLst>
            <pc:docMk/>
            <pc:sldMk cId="2254520326" sldId="350"/>
            <ac:picMk id="7" creationId="{436B3C5F-8E71-A027-BF1A-50945D01CB0E}"/>
          </ac:picMkLst>
        </pc:picChg>
      </pc:sldChg>
      <pc:sldChg chg="addSp delSp modSp new mod ord modClrScheme chgLayout modNotesTx">
        <pc:chgData name="Törne Reeta" userId="03f845a2-f8ac-4654-a88f-3223c0aacad0" providerId="ADAL" clId="{DD4B01DC-F2DD-4969-A3F1-813EF426E347}" dt="2024-04-26T08:53:24.053" v="115665" actId="2085"/>
        <pc:sldMkLst>
          <pc:docMk/>
          <pc:sldMk cId="354898980" sldId="351"/>
        </pc:sldMkLst>
        <pc:spChg chg="mod">
          <ac:chgData name="Törne Reeta" userId="03f845a2-f8ac-4654-a88f-3223c0aacad0" providerId="ADAL" clId="{DD4B01DC-F2DD-4969-A3F1-813EF426E347}" dt="2024-04-15T10:31:39.579" v="97974" actId="26606"/>
          <ac:spMkLst>
            <pc:docMk/>
            <pc:sldMk cId="354898980" sldId="351"/>
            <ac:spMk id="2" creationId="{E5044C0E-454A-003E-3847-0966523D30CB}"/>
          </ac:spMkLst>
        </pc:spChg>
        <pc:spChg chg="del mod">
          <ac:chgData name="Törne Reeta" userId="03f845a2-f8ac-4654-a88f-3223c0aacad0" providerId="ADAL" clId="{DD4B01DC-F2DD-4969-A3F1-813EF426E347}" dt="2023-11-01T10:24:56.884" v="28083" actId="26606"/>
          <ac:spMkLst>
            <pc:docMk/>
            <pc:sldMk cId="354898980" sldId="351"/>
            <ac:spMk id="3" creationId="{FE4A6D61-2E60-761E-762B-EE9C9FA307A8}"/>
          </ac:spMkLst>
        </pc:spChg>
        <pc:spChg chg="add del mod">
          <ac:chgData name="Törne Reeta" userId="03f845a2-f8ac-4654-a88f-3223c0aacad0" providerId="ADAL" clId="{DD4B01DC-F2DD-4969-A3F1-813EF426E347}" dt="2023-11-01T10:26:10.698" v="28114" actId="26606"/>
          <ac:spMkLst>
            <pc:docMk/>
            <pc:sldMk cId="354898980" sldId="351"/>
            <ac:spMk id="7" creationId="{75E4CD5D-D4B8-0510-8A8C-297C689C0090}"/>
          </ac:spMkLst>
        </pc:spChg>
        <pc:spChg chg="add del mod">
          <ac:chgData name="Törne Reeta" userId="03f845a2-f8ac-4654-a88f-3223c0aacad0" providerId="ADAL" clId="{DD4B01DC-F2DD-4969-A3F1-813EF426E347}" dt="2024-04-15T10:31:39.579" v="97974" actId="26606"/>
          <ac:spMkLst>
            <pc:docMk/>
            <pc:sldMk cId="354898980" sldId="351"/>
            <ac:spMk id="8" creationId="{EA6ACE55-B60E-AE3D-2634-AC2FA0ACE761}"/>
          </ac:spMkLst>
        </pc:spChg>
        <pc:spChg chg="add del mod">
          <ac:chgData name="Törne Reeta" userId="03f845a2-f8ac-4654-a88f-3223c0aacad0" providerId="ADAL" clId="{DD4B01DC-F2DD-4969-A3F1-813EF426E347}" dt="2023-11-01T10:25:27.194" v="28111" actId="478"/>
          <ac:spMkLst>
            <pc:docMk/>
            <pc:sldMk cId="354898980" sldId="351"/>
            <ac:spMk id="10" creationId="{7F5C96A4-8A98-4903-A3BA-A76599E3804B}"/>
          </ac:spMkLst>
        </pc:spChg>
        <pc:graphicFrameChg chg="add mod modGraphic">
          <ac:chgData name="Törne Reeta" userId="03f845a2-f8ac-4654-a88f-3223c0aacad0" providerId="ADAL" clId="{DD4B01DC-F2DD-4969-A3F1-813EF426E347}" dt="2024-04-26T08:53:24.053" v="115665" actId="2085"/>
          <ac:graphicFrameMkLst>
            <pc:docMk/>
            <pc:sldMk cId="354898980" sldId="351"/>
            <ac:graphicFrameMk id="5" creationId="{7A026327-3ECA-1835-16FD-B19292FB75C1}"/>
          </ac:graphicFrameMkLst>
        </pc:graphicFrameChg>
      </pc:sldChg>
      <pc:sldChg chg="modSp new del mod">
        <pc:chgData name="Törne Reeta" userId="03f845a2-f8ac-4654-a88f-3223c0aacad0" providerId="ADAL" clId="{DD4B01DC-F2DD-4969-A3F1-813EF426E347}" dt="2023-11-06T10:24:52.219" v="32862" actId="2696"/>
        <pc:sldMkLst>
          <pc:docMk/>
          <pc:sldMk cId="97846677" sldId="352"/>
        </pc:sldMkLst>
        <pc:spChg chg="mod">
          <ac:chgData name="Törne Reeta" userId="03f845a2-f8ac-4654-a88f-3223c0aacad0" providerId="ADAL" clId="{DD4B01DC-F2DD-4969-A3F1-813EF426E347}" dt="2023-11-06T10:24:04.693" v="32861" actId="20577"/>
          <ac:spMkLst>
            <pc:docMk/>
            <pc:sldMk cId="97846677" sldId="352"/>
            <ac:spMk id="2" creationId="{08FEE56F-EF3C-DAAB-F3E2-793940549563}"/>
          </ac:spMkLst>
        </pc:spChg>
        <pc:spChg chg="mod">
          <ac:chgData name="Törne Reeta" userId="03f845a2-f8ac-4654-a88f-3223c0aacad0" providerId="ADAL" clId="{DD4B01DC-F2DD-4969-A3F1-813EF426E347}" dt="2023-11-01T08:16:49.482" v="25620" actId="20577"/>
          <ac:spMkLst>
            <pc:docMk/>
            <pc:sldMk cId="97846677" sldId="352"/>
            <ac:spMk id="3" creationId="{3440E698-65E2-23EB-0EF7-A6DB671AC531}"/>
          </ac:spMkLst>
        </pc:spChg>
      </pc:sldChg>
      <pc:sldChg chg="modSp new mod ord modNotesTx">
        <pc:chgData name="Törne Reeta" userId="03f845a2-f8ac-4654-a88f-3223c0aacad0" providerId="ADAL" clId="{DD4B01DC-F2DD-4969-A3F1-813EF426E347}" dt="2024-04-15T11:23:46.840" v="99490" actId="313"/>
        <pc:sldMkLst>
          <pc:docMk/>
          <pc:sldMk cId="428157569" sldId="353"/>
        </pc:sldMkLst>
        <pc:spChg chg="mod">
          <ac:chgData name="Törne Reeta" userId="03f845a2-f8ac-4654-a88f-3223c0aacad0" providerId="ADAL" clId="{DD4B01DC-F2DD-4969-A3F1-813EF426E347}" dt="2023-11-06T10:34:42.487" v="33292" actId="20577"/>
          <ac:spMkLst>
            <pc:docMk/>
            <pc:sldMk cId="428157569" sldId="353"/>
            <ac:spMk id="2" creationId="{C008926A-A1CB-3F9F-C84E-41A15BA7F56E}"/>
          </ac:spMkLst>
        </pc:spChg>
        <pc:spChg chg="mod">
          <ac:chgData name="Törne Reeta" userId="03f845a2-f8ac-4654-a88f-3223c0aacad0" providerId="ADAL" clId="{DD4B01DC-F2DD-4969-A3F1-813EF426E347}" dt="2024-01-24T13:15:34.680" v="94684" actId="20577"/>
          <ac:spMkLst>
            <pc:docMk/>
            <pc:sldMk cId="428157569" sldId="353"/>
            <ac:spMk id="3" creationId="{714ADDAA-1022-9FD4-F415-86AC8D014E71}"/>
          </ac:spMkLst>
        </pc:spChg>
      </pc:sldChg>
      <pc:sldChg chg="addSp modSp new del mod modShow">
        <pc:chgData name="Törne Reeta" userId="03f845a2-f8ac-4654-a88f-3223c0aacad0" providerId="ADAL" clId="{DD4B01DC-F2DD-4969-A3F1-813EF426E347}" dt="2023-11-06T09:44:54.552" v="31490" actId="2696"/>
        <pc:sldMkLst>
          <pc:docMk/>
          <pc:sldMk cId="98950114" sldId="354"/>
        </pc:sldMkLst>
        <pc:spChg chg="mod">
          <ac:chgData name="Törne Reeta" userId="03f845a2-f8ac-4654-a88f-3223c0aacad0" providerId="ADAL" clId="{DD4B01DC-F2DD-4969-A3F1-813EF426E347}" dt="2023-11-01T10:32:39.292" v="28222" actId="20577"/>
          <ac:spMkLst>
            <pc:docMk/>
            <pc:sldMk cId="98950114" sldId="354"/>
            <ac:spMk id="2" creationId="{DBECDCD3-59D7-D59E-17E9-A7227A65E716}"/>
          </ac:spMkLst>
        </pc:spChg>
        <pc:spChg chg="mod">
          <ac:chgData name="Törne Reeta" userId="03f845a2-f8ac-4654-a88f-3223c0aacad0" providerId="ADAL" clId="{DD4B01DC-F2DD-4969-A3F1-813EF426E347}" dt="2023-11-06T08:51:48.276" v="29687" actId="14100"/>
          <ac:spMkLst>
            <pc:docMk/>
            <pc:sldMk cId="98950114" sldId="354"/>
            <ac:spMk id="3" creationId="{2D4FC890-43A4-A9C9-829E-6E03428E603A}"/>
          </ac:spMkLst>
        </pc:spChg>
        <pc:spChg chg="add mod">
          <ac:chgData name="Törne Reeta" userId="03f845a2-f8ac-4654-a88f-3223c0aacad0" providerId="ADAL" clId="{DD4B01DC-F2DD-4969-A3F1-813EF426E347}" dt="2023-11-06T08:51:50.925" v="29688" actId="1076"/>
          <ac:spMkLst>
            <pc:docMk/>
            <pc:sldMk cId="98950114" sldId="354"/>
            <ac:spMk id="4" creationId="{939E7B40-9698-3672-FA46-083C02689BDF}"/>
          </ac:spMkLst>
        </pc:spChg>
      </pc:sldChg>
      <pc:sldChg chg="modSp add mod modNotesTx">
        <pc:chgData name="Törne Reeta" userId="03f845a2-f8ac-4654-a88f-3223c0aacad0" providerId="ADAL" clId="{DD4B01DC-F2DD-4969-A3F1-813EF426E347}" dt="2024-04-25T04:55:01.318" v="112802" actId="20577"/>
        <pc:sldMkLst>
          <pc:docMk/>
          <pc:sldMk cId="436517287" sldId="369"/>
        </pc:sldMkLst>
        <pc:spChg chg="mod">
          <ac:chgData name="Törne Reeta" userId="03f845a2-f8ac-4654-a88f-3223c0aacad0" providerId="ADAL" clId="{DD4B01DC-F2DD-4969-A3F1-813EF426E347}" dt="2024-04-25T04:55:01.318" v="112802" actId="20577"/>
          <ac:spMkLst>
            <pc:docMk/>
            <pc:sldMk cId="436517287" sldId="369"/>
            <ac:spMk id="3" creationId="{5F4A3B08-CA39-EC00-39AE-BA4795699C62}"/>
          </ac:spMkLst>
        </pc:spChg>
      </pc:sldChg>
      <pc:sldChg chg="modSp add mod modNotesTx">
        <pc:chgData name="Törne Reeta" userId="03f845a2-f8ac-4654-a88f-3223c0aacad0" providerId="ADAL" clId="{DD4B01DC-F2DD-4969-A3F1-813EF426E347}" dt="2024-04-26T02:00:33.166" v="113994"/>
        <pc:sldMkLst>
          <pc:docMk/>
          <pc:sldMk cId="557950652" sldId="395"/>
        </pc:sldMkLst>
        <pc:spChg chg="mod">
          <ac:chgData name="Törne Reeta" userId="03f845a2-f8ac-4654-a88f-3223c0aacad0" providerId="ADAL" clId="{DD4B01DC-F2DD-4969-A3F1-813EF426E347}" dt="2023-11-27T03:46:34.762" v="41269" actId="20577"/>
          <ac:spMkLst>
            <pc:docMk/>
            <pc:sldMk cId="557950652" sldId="395"/>
            <ac:spMk id="2" creationId="{00000000-0000-0000-0000-000000000000}"/>
          </ac:spMkLst>
        </pc:spChg>
      </pc:sldChg>
      <pc:sldChg chg="modSp add mod">
        <pc:chgData name="Törne Reeta" userId="03f845a2-f8ac-4654-a88f-3223c0aacad0" providerId="ADAL" clId="{DD4B01DC-F2DD-4969-A3F1-813EF426E347}" dt="2023-11-27T03:48:52.398" v="41323" actId="20577"/>
        <pc:sldMkLst>
          <pc:docMk/>
          <pc:sldMk cId="4174177219" sldId="396"/>
        </pc:sldMkLst>
        <pc:spChg chg="mod">
          <ac:chgData name="Törne Reeta" userId="03f845a2-f8ac-4654-a88f-3223c0aacad0" providerId="ADAL" clId="{DD4B01DC-F2DD-4969-A3F1-813EF426E347}" dt="2023-11-27T03:48:52.398" v="41323" actId="20577"/>
          <ac:spMkLst>
            <pc:docMk/>
            <pc:sldMk cId="4174177219" sldId="396"/>
            <ac:spMk id="21" creationId="{672B0BF6-B938-BA9D-7BBD-C49C6C3E4E4B}"/>
          </ac:spMkLst>
        </pc:spChg>
      </pc:sldChg>
      <pc:sldChg chg="add">
        <pc:chgData name="Törne Reeta" userId="03f845a2-f8ac-4654-a88f-3223c0aacad0" providerId="ADAL" clId="{DD4B01DC-F2DD-4969-A3F1-813EF426E347}" dt="2023-11-27T03:50:07.570" v="41346"/>
        <pc:sldMkLst>
          <pc:docMk/>
          <pc:sldMk cId="1289331533" sldId="397"/>
        </pc:sldMkLst>
      </pc:sldChg>
      <pc:sldChg chg="add del mod modShow">
        <pc:chgData name="Törne Reeta" userId="03f845a2-f8ac-4654-a88f-3223c0aacad0" providerId="ADAL" clId="{DD4B01DC-F2DD-4969-A3F1-813EF426E347}" dt="2023-11-06T09:44:58.215" v="31491" actId="2696"/>
        <pc:sldMkLst>
          <pc:docMk/>
          <pc:sldMk cId="3887942330" sldId="531"/>
        </pc:sldMkLst>
      </pc:sldChg>
      <pc:sldChg chg="addSp delSp modSp new mod ord modClrScheme chgLayout modNotesTx">
        <pc:chgData name="Törne Reeta" userId="03f845a2-f8ac-4654-a88f-3223c0aacad0" providerId="ADAL" clId="{DD4B01DC-F2DD-4969-A3F1-813EF426E347}" dt="2024-04-15T11:59:40.404" v="102955" actId="20577"/>
        <pc:sldMkLst>
          <pc:docMk/>
          <pc:sldMk cId="1647134191" sldId="532"/>
        </pc:sldMkLst>
        <pc:spChg chg="mod ord">
          <ac:chgData name="Törne Reeta" userId="03f845a2-f8ac-4654-a88f-3223c0aacad0" providerId="ADAL" clId="{DD4B01DC-F2DD-4969-A3F1-813EF426E347}" dt="2023-11-06T10:06:08.535" v="32521" actId="20577"/>
          <ac:spMkLst>
            <pc:docMk/>
            <pc:sldMk cId="1647134191" sldId="532"/>
            <ac:spMk id="2" creationId="{FF496023-8892-60EB-6788-5404D6B46CE9}"/>
          </ac:spMkLst>
        </pc:spChg>
        <pc:spChg chg="mod ord">
          <ac:chgData name="Törne Reeta" userId="03f845a2-f8ac-4654-a88f-3223c0aacad0" providerId="ADAL" clId="{DD4B01DC-F2DD-4969-A3F1-813EF426E347}" dt="2024-01-26T08:34:17.097" v="97965" actId="27636"/>
          <ac:spMkLst>
            <pc:docMk/>
            <pc:sldMk cId="1647134191" sldId="532"/>
            <ac:spMk id="3" creationId="{A6174E72-A8DE-2796-FE85-98ECE8545236}"/>
          </ac:spMkLst>
        </pc:spChg>
        <pc:spChg chg="add del mod ord">
          <ac:chgData name="Törne Reeta" userId="03f845a2-f8ac-4654-a88f-3223c0aacad0" providerId="ADAL" clId="{DD4B01DC-F2DD-4969-A3F1-813EF426E347}" dt="2023-11-06T10:02:01.999" v="32142" actId="26606"/>
          <ac:spMkLst>
            <pc:docMk/>
            <pc:sldMk cId="1647134191" sldId="532"/>
            <ac:spMk id="4" creationId="{5CECDE09-565A-CC26-0408-E1DE45588CBC}"/>
          </ac:spMkLst>
        </pc:spChg>
        <pc:picChg chg="add mod ord">
          <ac:chgData name="Törne Reeta" userId="03f845a2-f8ac-4654-a88f-3223c0aacad0" providerId="ADAL" clId="{DD4B01DC-F2DD-4969-A3F1-813EF426E347}" dt="2023-11-06T10:02:01.999" v="32142" actId="26606"/>
          <ac:picMkLst>
            <pc:docMk/>
            <pc:sldMk cId="1647134191" sldId="532"/>
            <ac:picMk id="5" creationId="{E573564E-46A8-FF48-6464-E76961A9E6A9}"/>
          </ac:picMkLst>
        </pc:picChg>
      </pc:sldChg>
      <pc:sldChg chg="addSp delSp modSp add del mod modClrScheme chgLayout">
        <pc:chgData name="Törne Reeta" userId="03f845a2-f8ac-4654-a88f-3223c0aacad0" providerId="ADAL" clId="{DD4B01DC-F2DD-4969-A3F1-813EF426E347}" dt="2023-11-27T03:46:41.990" v="41270" actId="2696"/>
        <pc:sldMkLst>
          <pc:docMk/>
          <pc:sldMk cId="3055549175" sldId="533"/>
        </pc:sldMkLst>
        <pc:spChg chg="mod ord">
          <ac:chgData name="Törne Reeta" userId="03f845a2-f8ac-4654-a88f-3223c0aacad0" providerId="ADAL" clId="{DD4B01DC-F2DD-4969-A3F1-813EF426E347}" dt="2023-11-14T10:29:13.675" v="39686" actId="20577"/>
          <ac:spMkLst>
            <pc:docMk/>
            <pc:sldMk cId="3055549175" sldId="533"/>
            <ac:spMk id="2" creationId="{5395D45F-D9EF-7844-BFCD-34D2978E01D5}"/>
          </ac:spMkLst>
        </pc:spChg>
        <pc:spChg chg="del mod ord">
          <ac:chgData name="Törne Reeta" userId="03f845a2-f8ac-4654-a88f-3223c0aacad0" providerId="ADAL" clId="{DD4B01DC-F2DD-4969-A3F1-813EF426E347}" dt="2023-11-01T11:28:02.716" v="28504" actId="700"/>
          <ac:spMkLst>
            <pc:docMk/>
            <pc:sldMk cId="3055549175" sldId="533"/>
            <ac:spMk id="3" creationId="{1C307DA3-68F1-874D-A9DF-0A7DBD264031}"/>
          </ac:spMkLst>
        </pc:spChg>
        <pc:spChg chg="add del mod ord">
          <ac:chgData name="Törne Reeta" userId="03f845a2-f8ac-4654-a88f-3223c0aacad0" providerId="ADAL" clId="{DD4B01DC-F2DD-4969-A3F1-813EF426E347}" dt="2023-11-14T10:29:17.761" v="39687" actId="478"/>
          <ac:spMkLst>
            <pc:docMk/>
            <pc:sldMk cId="3055549175" sldId="533"/>
            <ac:spMk id="6" creationId="{CE1AF840-1BFE-C27F-4607-CA207BB0CF17}"/>
          </ac:spMkLst>
        </pc:spChg>
      </pc:sldChg>
      <pc:sldChg chg="modSp add del mod ord">
        <pc:chgData name="Törne Reeta" userId="03f845a2-f8ac-4654-a88f-3223c0aacad0" providerId="ADAL" clId="{DD4B01DC-F2DD-4969-A3F1-813EF426E347}" dt="2024-01-24T13:22:37.924" v="94809" actId="2696"/>
        <pc:sldMkLst>
          <pc:docMk/>
          <pc:sldMk cId="4067829213" sldId="534"/>
        </pc:sldMkLst>
        <pc:spChg chg="mod">
          <ac:chgData name="Törne Reeta" userId="03f845a2-f8ac-4654-a88f-3223c0aacad0" providerId="ADAL" clId="{DD4B01DC-F2DD-4969-A3F1-813EF426E347}" dt="2023-11-28T13:51:31.942" v="48658" actId="20577"/>
          <ac:spMkLst>
            <pc:docMk/>
            <pc:sldMk cId="4067829213" sldId="534"/>
            <ac:spMk id="2" creationId="{C1A06C6A-26AC-42AF-B805-176DEC279B7E}"/>
          </ac:spMkLst>
        </pc:spChg>
        <pc:spChg chg="mod">
          <ac:chgData name="Törne Reeta" userId="03f845a2-f8ac-4654-a88f-3223c0aacad0" providerId="ADAL" clId="{DD4B01DC-F2DD-4969-A3F1-813EF426E347}" dt="2023-12-04T09:34:08.928" v="63598" actId="207"/>
          <ac:spMkLst>
            <pc:docMk/>
            <pc:sldMk cId="4067829213" sldId="534"/>
            <ac:spMk id="3" creationId="{9C60D262-C168-E01B-979E-1DEF30E9C2CF}"/>
          </ac:spMkLst>
        </pc:spChg>
      </pc:sldChg>
      <pc:sldChg chg="add del">
        <pc:chgData name="Törne Reeta" userId="03f845a2-f8ac-4654-a88f-3223c0aacad0" providerId="ADAL" clId="{DD4B01DC-F2DD-4969-A3F1-813EF426E347}" dt="2023-11-27T06:54:11.066" v="45588" actId="2696"/>
        <pc:sldMkLst>
          <pc:docMk/>
          <pc:sldMk cId="1662104072" sldId="535"/>
        </pc:sldMkLst>
      </pc:sldChg>
      <pc:sldChg chg="add del">
        <pc:chgData name="Törne Reeta" userId="03f845a2-f8ac-4654-a88f-3223c0aacad0" providerId="ADAL" clId="{DD4B01DC-F2DD-4969-A3F1-813EF426E347}" dt="2023-11-27T06:54:33.094" v="45589" actId="2696"/>
        <pc:sldMkLst>
          <pc:docMk/>
          <pc:sldMk cId="995218726" sldId="536"/>
        </pc:sldMkLst>
      </pc:sldChg>
      <pc:sldChg chg="modSp add del mod modShow">
        <pc:chgData name="Törne Reeta" userId="03f845a2-f8ac-4654-a88f-3223c0aacad0" providerId="ADAL" clId="{DD4B01DC-F2DD-4969-A3F1-813EF426E347}" dt="2023-12-04T09:33:51.716" v="63597" actId="2696"/>
        <pc:sldMkLst>
          <pc:docMk/>
          <pc:sldMk cId="1937378255" sldId="537"/>
        </pc:sldMkLst>
        <pc:spChg chg="mod">
          <ac:chgData name="Törne Reeta" userId="03f845a2-f8ac-4654-a88f-3223c0aacad0" providerId="ADAL" clId="{DD4B01DC-F2DD-4969-A3F1-813EF426E347}" dt="2023-12-04T09:33:36.334" v="63596" actId="27636"/>
          <ac:spMkLst>
            <pc:docMk/>
            <pc:sldMk cId="1937378255" sldId="537"/>
            <ac:spMk id="3" creationId="{638AC682-7B38-1DD0-6077-A4CB93F3ED84}"/>
          </ac:spMkLst>
        </pc:spChg>
      </pc:sldChg>
      <pc:sldChg chg="addSp delSp modSp add mod ord modClrScheme chgLayout modNotesTx">
        <pc:chgData name="Törne Reeta" userId="03f845a2-f8ac-4654-a88f-3223c0aacad0" providerId="ADAL" clId="{DD4B01DC-F2DD-4969-A3F1-813EF426E347}" dt="2023-12-04T08:32:44.713" v="59922" actId="20577"/>
        <pc:sldMkLst>
          <pc:docMk/>
          <pc:sldMk cId="3728478688" sldId="538"/>
        </pc:sldMkLst>
        <pc:spChg chg="mod ord">
          <ac:chgData name="Törne Reeta" userId="03f845a2-f8ac-4654-a88f-3223c0aacad0" providerId="ADAL" clId="{DD4B01DC-F2DD-4969-A3F1-813EF426E347}" dt="2023-11-28T13:23:40.193" v="48163" actId="20577"/>
          <ac:spMkLst>
            <pc:docMk/>
            <pc:sldMk cId="3728478688" sldId="538"/>
            <ac:spMk id="2" creationId="{F7399533-E73F-1B45-98F7-F7CBA0836AF8}"/>
          </ac:spMkLst>
        </pc:spChg>
        <pc:spChg chg="mod ord">
          <ac:chgData name="Törne Reeta" userId="03f845a2-f8ac-4654-a88f-3223c0aacad0" providerId="ADAL" clId="{DD4B01DC-F2DD-4969-A3F1-813EF426E347}" dt="2023-11-27T04:37:48.163" v="43849" actId="20577"/>
          <ac:spMkLst>
            <pc:docMk/>
            <pc:sldMk cId="3728478688" sldId="538"/>
            <ac:spMk id="3" creationId="{9DFB6BE3-34F1-824F-9EAE-7EDC0DAFD55A}"/>
          </ac:spMkLst>
        </pc:spChg>
        <pc:spChg chg="add del mod ord">
          <ac:chgData name="Törne Reeta" userId="03f845a2-f8ac-4654-a88f-3223c0aacad0" providerId="ADAL" clId="{DD4B01DC-F2DD-4969-A3F1-813EF426E347}" dt="2023-11-27T04:27:38.848" v="43454" actId="931"/>
          <ac:spMkLst>
            <pc:docMk/>
            <pc:sldMk cId="3728478688" sldId="538"/>
            <ac:spMk id="4" creationId="{E907A903-AAF2-33D2-24AC-B00B5A189952}"/>
          </ac:spMkLst>
        </pc:spChg>
        <pc:spChg chg="add mod">
          <ac:chgData name="Törne Reeta" userId="03f845a2-f8ac-4654-a88f-3223c0aacad0" providerId="ADAL" clId="{DD4B01DC-F2DD-4969-A3F1-813EF426E347}" dt="2023-11-28T13:24:55.823" v="48196" actId="1076"/>
          <ac:spMkLst>
            <pc:docMk/>
            <pc:sldMk cId="3728478688" sldId="538"/>
            <ac:spMk id="7" creationId="{21BB130E-B745-ACEB-AD4A-E7A20E99FDFC}"/>
          </ac:spMkLst>
        </pc:spChg>
        <pc:picChg chg="add mod">
          <ac:chgData name="Törne Reeta" userId="03f845a2-f8ac-4654-a88f-3223c0aacad0" providerId="ADAL" clId="{DD4B01DC-F2DD-4969-A3F1-813EF426E347}" dt="2023-11-28T13:23:53.399" v="48166" actId="1076"/>
          <ac:picMkLst>
            <pc:docMk/>
            <pc:sldMk cId="3728478688" sldId="538"/>
            <ac:picMk id="5" creationId="{183C7880-B2AF-63E2-0E61-A4E3C9E0491B}"/>
          </ac:picMkLst>
        </pc:picChg>
        <pc:picChg chg="add mod">
          <ac:chgData name="Törne Reeta" userId="03f845a2-f8ac-4654-a88f-3223c0aacad0" providerId="ADAL" clId="{DD4B01DC-F2DD-4969-A3F1-813EF426E347}" dt="2023-11-27T04:27:56.425" v="43456" actId="26606"/>
          <ac:picMkLst>
            <pc:docMk/>
            <pc:sldMk cId="3728478688" sldId="538"/>
            <ac:picMk id="6" creationId="{96329C0A-8456-6C90-D92B-ED28BDDA795C}"/>
          </ac:picMkLst>
        </pc:picChg>
      </pc:sldChg>
      <pc:sldChg chg="addSp delSp modSp add mod ord modClrScheme chgLayout modNotesTx">
        <pc:chgData name="Törne Reeta" userId="03f845a2-f8ac-4654-a88f-3223c0aacad0" providerId="ADAL" clId="{DD4B01DC-F2DD-4969-A3F1-813EF426E347}" dt="2024-01-24T13:44:02.844" v="94817" actId="1076"/>
        <pc:sldMkLst>
          <pc:docMk/>
          <pc:sldMk cId="3051183019" sldId="539"/>
        </pc:sldMkLst>
        <pc:spChg chg="mod">
          <ac:chgData name="Törne Reeta" userId="03f845a2-f8ac-4654-a88f-3223c0aacad0" providerId="ADAL" clId="{DD4B01DC-F2DD-4969-A3F1-813EF426E347}" dt="2023-12-18T06:43:56.813" v="84533" actId="20577"/>
          <ac:spMkLst>
            <pc:docMk/>
            <pc:sldMk cId="3051183019" sldId="539"/>
            <ac:spMk id="2" creationId="{E4FD85D5-C3FC-57B9-A8A2-83D69E9E6828}"/>
          </ac:spMkLst>
        </pc:spChg>
        <pc:spChg chg="mod ord">
          <ac:chgData name="Törne Reeta" userId="03f845a2-f8ac-4654-a88f-3223c0aacad0" providerId="ADAL" clId="{DD4B01DC-F2DD-4969-A3F1-813EF426E347}" dt="2023-12-18T12:56:17.585" v="84797" actId="20577"/>
          <ac:spMkLst>
            <pc:docMk/>
            <pc:sldMk cId="3051183019" sldId="539"/>
            <ac:spMk id="3" creationId="{DD35F724-8D4B-C37C-CADD-E4F3819C46C8}"/>
          </ac:spMkLst>
        </pc:spChg>
        <pc:spChg chg="add del">
          <ac:chgData name="Törne Reeta" userId="03f845a2-f8ac-4654-a88f-3223c0aacad0" providerId="ADAL" clId="{DD4B01DC-F2DD-4969-A3F1-813EF426E347}" dt="2023-11-27T06:38:41.590" v="45266" actId="21"/>
          <ac:spMkLst>
            <pc:docMk/>
            <pc:sldMk cId="3051183019" sldId="539"/>
            <ac:spMk id="8" creationId="{8CBA02F8-9924-156A-D02A-B95DF73A1BDF}"/>
          </ac:spMkLst>
        </pc:spChg>
        <pc:spChg chg="add mod">
          <ac:chgData name="Törne Reeta" userId="03f845a2-f8ac-4654-a88f-3223c0aacad0" providerId="ADAL" clId="{DD4B01DC-F2DD-4969-A3F1-813EF426E347}" dt="2023-12-18T12:57:51.841" v="84834" actId="1076"/>
          <ac:spMkLst>
            <pc:docMk/>
            <pc:sldMk cId="3051183019" sldId="539"/>
            <ac:spMk id="8" creationId="{AD4B0486-8CDC-628E-7226-65CF7B4C123A}"/>
          </ac:spMkLst>
        </pc:spChg>
        <pc:spChg chg="add mod">
          <ac:chgData name="Törne Reeta" userId="03f845a2-f8ac-4654-a88f-3223c0aacad0" providerId="ADAL" clId="{DD4B01DC-F2DD-4969-A3F1-813EF426E347}" dt="2023-11-27T06:39:54.605" v="45319" actId="1076"/>
          <ac:spMkLst>
            <pc:docMk/>
            <pc:sldMk cId="3051183019" sldId="539"/>
            <ac:spMk id="9" creationId="{9C6D4329-DF25-2DFF-4563-86F4A4CC34DF}"/>
          </ac:spMkLst>
        </pc:spChg>
        <pc:spChg chg="add mod ord">
          <ac:chgData name="Törne Reeta" userId="03f845a2-f8ac-4654-a88f-3223c0aacad0" providerId="ADAL" clId="{DD4B01DC-F2DD-4969-A3F1-813EF426E347}" dt="2023-12-18T06:44:48.939" v="84613" actId="1076"/>
          <ac:spMkLst>
            <pc:docMk/>
            <pc:sldMk cId="3051183019" sldId="539"/>
            <ac:spMk id="10" creationId="{6E014246-93F7-7268-3B39-23E6F577D18A}"/>
          </ac:spMkLst>
        </pc:spChg>
        <pc:spChg chg="add mod">
          <ac:chgData name="Törne Reeta" userId="03f845a2-f8ac-4654-a88f-3223c0aacad0" providerId="ADAL" clId="{DD4B01DC-F2DD-4969-A3F1-813EF426E347}" dt="2024-01-24T13:44:02.844" v="94817" actId="1076"/>
          <ac:spMkLst>
            <pc:docMk/>
            <pc:sldMk cId="3051183019" sldId="539"/>
            <ac:spMk id="15" creationId="{E7DD512F-A906-9EC0-33A7-6BF394BAC467}"/>
          </ac:spMkLst>
        </pc:spChg>
        <pc:picChg chg="add mod">
          <ac:chgData name="Törne Reeta" userId="03f845a2-f8ac-4654-a88f-3223c0aacad0" providerId="ADAL" clId="{DD4B01DC-F2DD-4969-A3F1-813EF426E347}" dt="2023-11-27T06:39:08.237" v="45302" actId="1076"/>
          <ac:picMkLst>
            <pc:docMk/>
            <pc:sldMk cId="3051183019" sldId="539"/>
            <ac:picMk id="5" creationId="{398BD639-337C-EE70-4FF7-924F5D43C62A}"/>
          </ac:picMkLst>
        </pc:picChg>
        <pc:picChg chg="add mod">
          <ac:chgData name="Törne Reeta" userId="03f845a2-f8ac-4654-a88f-3223c0aacad0" providerId="ADAL" clId="{DD4B01DC-F2DD-4969-A3F1-813EF426E347}" dt="2023-12-18T13:46:07.140" v="84835" actId="14100"/>
          <ac:picMkLst>
            <pc:docMk/>
            <pc:sldMk cId="3051183019" sldId="539"/>
            <ac:picMk id="6" creationId="{0EB7BF7E-B6BF-081B-CDE2-111818D27122}"/>
          </ac:picMkLst>
        </pc:picChg>
        <pc:picChg chg="add mod">
          <ac:chgData name="Törne Reeta" userId="03f845a2-f8ac-4654-a88f-3223c0aacad0" providerId="ADAL" clId="{DD4B01DC-F2DD-4969-A3F1-813EF426E347}" dt="2023-11-27T06:37:57.723" v="45263" actId="1076"/>
          <ac:picMkLst>
            <pc:docMk/>
            <pc:sldMk cId="3051183019" sldId="539"/>
            <ac:picMk id="7" creationId="{DF0BDA45-E1A6-EE47-754F-9E691A6A0690}"/>
          </ac:picMkLst>
        </pc:picChg>
        <pc:picChg chg="add mod">
          <ac:chgData name="Törne Reeta" userId="03f845a2-f8ac-4654-a88f-3223c0aacad0" providerId="ADAL" clId="{DD4B01DC-F2DD-4969-A3F1-813EF426E347}" dt="2023-12-18T06:44:43.687" v="84612" actId="1076"/>
          <ac:picMkLst>
            <pc:docMk/>
            <pc:sldMk cId="3051183019" sldId="539"/>
            <ac:picMk id="12" creationId="{226F0EF4-0C82-3C87-E6DD-C89EC2109560}"/>
          </ac:picMkLst>
        </pc:picChg>
        <pc:picChg chg="add del mod">
          <ac:chgData name="Törne Reeta" userId="03f845a2-f8ac-4654-a88f-3223c0aacad0" providerId="ADAL" clId="{DD4B01DC-F2DD-4969-A3F1-813EF426E347}" dt="2023-11-27T06:50:17.005" v="45508" actId="478"/>
          <ac:picMkLst>
            <pc:docMk/>
            <pc:sldMk cId="3051183019" sldId="539"/>
            <ac:picMk id="14" creationId="{25363BFF-22D7-2AA6-B432-5961275A199A}"/>
          </ac:picMkLst>
        </pc:picChg>
        <pc:picChg chg="add mod">
          <ac:chgData name="Törne Reeta" userId="03f845a2-f8ac-4654-a88f-3223c0aacad0" providerId="ADAL" clId="{DD4B01DC-F2DD-4969-A3F1-813EF426E347}" dt="2024-01-24T13:43:59.846" v="94816" actId="1076"/>
          <ac:picMkLst>
            <pc:docMk/>
            <pc:sldMk cId="3051183019" sldId="539"/>
            <ac:picMk id="17" creationId="{FC7D5181-D48C-FC8B-8877-4DE9E14573E2}"/>
          </ac:picMkLst>
        </pc:picChg>
      </pc:sldChg>
      <pc:sldChg chg="add del ord">
        <pc:chgData name="Törne Reeta" userId="03f845a2-f8ac-4654-a88f-3223c0aacad0" providerId="ADAL" clId="{DD4B01DC-F2DD-4969-A3F1-813EF426E347}" dt="2023-11-27T11:08:17.553" v="45724" actId="2696"/>
        <pc:sldMkLst>
          <pc:docMk/>
          <pc:sldMk cId="927311029" sldId="540"/>
        </pc:sldMkLst>
      </pc:sldChg>
      <pc:sldChg chg="addSp delSp modSp new mod ord modClrScheme chgLayout modNotesTx">
        <pc:chgData name="Törne Reeta" userId="03f845a2-f8ac-4654-a88f-3223c0aacad0" providerId="ADAL" clId="{DD4B01DC-F2DD-4969-A3F1-813EF426E347}" dt="2024-04-15T11:27:14.436" v="100039" actId="20577"/>
        <pc:sldMkLst>
          <pc:docMk/>
          <pc:sldMk cId="3336104610" sldId="541"/>
        </pc:sldMkLst>
        <pc:spChg chg="mod">
          <ac:chgData name="Törne Reeta" userId="03f845a2-f8ac-4654-a88f-3223c0aacad0" providerId="ADAL" clId="{DD4B01DC-F2DD-4969-A3F1-813EF426E347}" dt="2023-11-02T07:47:58.229" v="28850" actId="26606"/>
          <ac:spMkLst>
            <pc:docMk/>
            <pc:sldMk cId="3336104610" sldId="541"/>
            <ac:spMk id="2" creationId="{371CC4C7-C6CD-BFD4-F02F-98EF8356DA7B}"/>
          </ac:spMkLst>
        </pc:spChg>
        <pc:spChg chg="del mod">
          <ac:chgData name="Törne Reeta" userId="03f845a2-f8ac-4654-a88f-3223c0aacad0" providerId="ADAL" clId="{DD4B01DC-F2DD-4969-A3F1-813EF426E347}" dt="2023-11-02T07:47:58.229" v="28850" actId="26606"/>
          <ac:spMkLst>
            <pc:docMk/>
            <pc:sldMk cId="3336104610" sldId="541"/>
            <ac:spMk id="3" creationId="{A231BD1C-0709-8358-B127-1B8A48FAC999}"/>
          </ac:spMkLst>
        </pc:spChg>
        <pc:spChg chg="del">
          <ac:chgData name="Törne Reeta" userId="03f845a2-f8ac-4654-a88f-3223c0aacad0" providerId="ADAL" clId="{DD4B01DC-F2DD-4969-A3F1-813EF426E347}" dt="2023-11-02T07:47:58.229" v="28850" actId="26606"/>
          <ac:spMkLst>
            <pc:docMk/>
            <pc:sldMk cId="3336104610" sldId="541"/>
            <ac:spMk id="4" creationId="{C8DA56AB-5B7C-179C-A906-2E0DB19EF15A}"/>
          </ac:spMkLst>
        </pc:spChg>
        <pc:graphicFrameChg chg="add mod modGraphic">
          <ac:chgData name="Törne Reeta" userId="03f845a2-f8ac-4654-a88f-3223c0aacad0" providerId="ADAL" clId="{DD4B01DC-F2DD-4969-A3F1-813EF426E347}" dt="2024-01-26T08:22:04.898" v="97299" actId="478"/>
          <ac:graphicFrameMkLst>
            <pc:docMk/>
            <pc:sldMk cId="3336104610" sldId="541"/>
            <ac:graphicFrameMk id="6" creationId="{F09B2C9B-0FE2-07E5-E188-0C49551748E7}"/>
          </ac:graphicFrameMkLst>
        </pc:graphicFrameChg>
        <pc:picChg chg="add del mod">
          <ac:chgData name="Törne Reeta" userId="03f845a2-f8ac-4654-a88f-3223c0aacad0" providerId="ADAL" clId="{DD4B01DC-F2DD-4969-A3F1-813EF426E347}" dt="2024-01-24T10:59:57.415" v="92424" actId="21"/>
          <ac:picMkLst>
            <pc:docMk/>
            <pc:sldMk cId="3336104610" sldId="541"/>
            <ac:picMk id="4" creationId="{2A2C3636-0BE5-7FBB-B62E-EB991CFAF235}"/>
          </ac:picMkLst>
        </pc:picChg>
        <pc:picChg chg="add del mod modCrop">
          <ac:chgData name="Törne Reeta" userId="03f845a2-f8ac-4654-a88f-3223c0aacad0" providerId="ADAL" clId="{DD4B01DC-F2DD-4969-A3F1-813EF426E347}" dt="2024-01-24T12:04:47.888" v="93060" actId="21"/>
          <ac:picMkLst>
            <pc:docMk/>
            <pc:sldMk cId="3336104610" sldId="541"/>
            <ac:picMk id="7" creationId="{F32D8132-717B-37BF-7A3D-FB6B6C05E673}"/>
          </ac:picMkLst>
        </pc:picChg>
      </pc:sldChg>
      <pc:sldChg chg="addSp delSp modSp new mod ord modClrScheme chgLayout">
        <pc:chgData name="Törne Reeta" userId="03f845a2-f8ac-4654-a88f-3223c0aacad0" providerId="ADAL" clId="{DD4B01DC-F2DD-4969-A3F1-813EF426E347}" dt="2023-11-06T10:41:28.625" v="33340"/>
        <pc:sldMkLst>
          <pc:docMk/>
          <pc:sldMk cId="2228792247" sldId="542"/>
        </pc:sldMkLst>
        <pc:spChg chg="del mod ord">
          <ac:chgData name="Törne Reeta" userId="03f845a2-f8ac-4654-a88f-3223c0aacad0" providerId="ADAL" clId="{DD4B01DC-F2DD-4969-A3F1-813EF426E347}" dt="2023-11-03T08:17:55.170" v="29138" actId="700"/>
          <ac:spMkLst>
            <pc:docMk/>
            <pc:sldMk cId="2228792247" sldId="542"/>
            <ac:spMk id="2" creationId="{BF03E3A7-82B5-B3F9-47A9-E9102B4C1098}"/>
          </ac:spMkLst>
        </pc:spChg>
        <pc:spChg chg="del mod ord">
          <ac:chgData name="Törne Reeta" userId="03f845a2-f8ac-4654-a88f-3223c0aacad0" providerId="ADAL" clId="{DD4B01DC-F2DD-4969-A3F1-813EF426E347}" dt="2023-11-03T08:17:55.170" v="29138" actId="700"/>
          <ac:spMkLst>
            <pc:docMk/>
            <pc:sldMk cId="2228792247" sldId="542"/>
            <ac:spMk id="3" creationId="{FADA9547-9B48-A115-08E2-1DC7BA390E98}"/>
          </ac:spMkLst>
        </pc:spChg>
        <pc:spChg chg="add mod ord">
          <ac:chgData name="Törne Reeta" userId="03f845a2-f8ac-4654-a88f-3223c0aacad0" providerId="ADAL" clId="{DD4B01DC-F2DD-4969-A3F1-813EF426E347}" dt="2023-11-06T09:54:11.594" v="31564" actId="14100"/>
          <ac:spMkLst>
            <pc:docMk/>
            <pc:sldMk cId="2228792247" sldId="542"/>
            <ac:spMk id="4" creationId="{3A1224C0-5010-EAB3-F041-8EBAF3CA7C82}"/>
          </ac:spMkLst>
        </pc:spChg>
        <pc:spChg chg="add del mod ord">
          <ac:chgData name="Törne Reeta" userId="03f845a2-f8ac-4654-a88f-3223c0aacad0" providerId="ADAL" clId="{DD4B01DC-F2DD-4969-A3F1-813EF426E347}" dt="2023-11-03T08:18:17.166" v="29191" actId="26606"/>
          <ac:spMkLst>
            <pc:docMk/>
            <pc:sldMk cId="2228792247" sldId="542"/>
            <ac:spMk id="5" creationId="{4094FDFA-E9AD-E9E3-C591-C345B1D00386}"/>
          </ac:spMkLst>
        </pc:spChg>
        <pc:spChg chg="add del mod">
          <ac:chgData name="Törne Reeta" userId="03f845a2-f8ac-4654-a88f-3223c0aacad0" providerId="ADAL" clId="{DD4B01DC-F2DD-4969-A3F1-813EF426E347}" dt="2023-11-03T08:19:51.853" v="29228" actId="478"/>
          <ac:spMkLst>
            <pc:docMk/>
            <pc:sldMk cId="2228792247" sldId="542"/>
            <ac:spMk id="11" creationId="{908AD811-DB67-2B56-E24F-F8BFA6F0C7B2}"/>
          </ac:spMkLst>
        </pc:spChg>
        <pc:spChg chg="add del mod">
          <ac:chgData name="Törne Reeta" userId="03f845a2-f8ac-4654-a88f-3223c0aacad0" providerId="ADAL" clId="{DD4B01DC-F2DD-4969-A3F1-813EF426E347}" dt="2023-11-03T08:18:55.235" v="29207" actId="478"/>
          <ac:spMkLst>
            <pc:docMk/>
            <pc:sldMk cId="2228792247" sldId="542"/>
            <ac:spMk id="12" creationId="{516C2D5C-5D2A-6906-BE7D-F4C14A616364}"/>
          </ac:spMkLst>
        </pc:spChg>
        <pc:picChg chg="add del mod">
          <ac:chgData name="Törne Reeta" userId="03f845a2-f8ac-4654-a88f-3223c0aacad0" providerId="ADAL" clId="{DD4B01DC-F2DD-4969-A3F1-813EF426E347}" dt="2023-11-03T08:19:49.022" v="29227" actId="478"/>
          <ac:picMkLst>
            <pc:docMk/>
            <pc:sldMk cId="2228792247" sldId="542"/>
            <ac:picMk id="6" creationId="{859C0982-A442-0C40-8BEC-77650CBB26EC}"/>
          </ac:picMkLst>
        </pc:picChg>
        <pc:picChg chg="add del mod">
          <ac:chgData name="Törne Reeta" userId="03f845a2-f8ac-4654-a88f-3223c0aacad0" providerId="ADAL" clId="{DD4B01DC-F2DD-4969-A3F1-813EF426E347}" dt="2023-11-03T08:18:48.162" v="29206" actId="478"/>
          <ac:picMkLst>
            <pc:docMk/>
            <pc:sldMk cId="2228792247" sldId="542"/>
            <ac:picMk id="7" creationId="{6DD02BC4-029B-1D7D-7ED3-9EDEAAD26B8C}"/>
          </ac:picMkLst>
        </pc:picChg>
      </pc:sldChg>
      <pc:sldChg chg="addSp delSp modSp new mod modClrScheme chgLayout modNotesTx">
        <pc:chgData name="Törne Reeta" userId="03f845a2-f8ac-4654-a88f-3223c0aacad0" providerId="ADAL" clId="{DD4B01DC-F2DD-4969-A3F1-813EF426E347}" dt="2024-04-15T11:07:58.671" v="98232" actId="20577"/>
        <pc:sldMkLst>
          <pc:docMk/>
          <pc:sldMk cId="485814985" sldId="543"/>
        </pc:sldMkLst>
        <pc:spChg chg="del">
          <ac:chgData name="Törne Reeta" userId="03f845a2-f8ac-4654-a88f-3223c0aacad0" providerId="ADAL" clId="{DD4B01DC-F2DD-4969-A3F1-813EF426E347}" dt="2023-11-06T08:30:50.204" v="29265" actId="26606"/>
          <ac:spMkLst>
            <pc:docMk/>
            <pc:sldMk cId="485814985" sldId="543"/>
            <ac:spMk id="2" creationId="{450F5D97-16CE-ADE9-15A6-9979ABBAFC17}"/>
          </ac:spMkLst>
        </pc:spChg>
        <pc:spChg chg="mod">
          <ac:chgData name="Törne Reeta" userId="03f845a2-f8ac-4654-a88f-3223c0aacad0" providerId="ADAL" clId="{DD4B01DC-F2DD-4969-A3F1-813EF426E347}" dt="2023-11-06T10:28:41.945" v="32935" actId="27636"/>
          <ac:spMkLst>
            <pc:docMk/>
            <pc:sldMk cId="485814985" sldId="543"/>
            <ac:spMk id="3" creationId="{DFE00D4A-8BF6-35E7-8A5C-AE48E65C6D72}"/>
          </ac:spMkLst>
        </pc:spChg>
        <pc:spChg chg="add del mod">
          <ac:chgData name="Törne Reeta" userId="03f845a2-f8ac-4654-a88f-3223c0aacad0" providerId="ADAL" clId="{DD4B01DC-F2DD-4969-A3F1-813EF426E347}" dt="2023-11-06T08:31:16.460" v="29266" actId="478"/>
          <ac:spMkLst>
            <pc:docMk/>
            <pc:sldMk cId="485814985" sldId="543"/>
            <ac:spMk id="9" creationId="{A5E6E157-522F-CCCD-87AE-9864FE8B274B}"/>
          </ac:spMkLst>
        </pc:spChg>
        <pc:picChg chg="add">
          <ac:chgData name="Törne Reeta" userId="03f845a2-f8ac-4654-a88f-3223c0aacad0" providerId="ADAL" clId="{DD4B01DC-F2DD-4969-A3F1-813EF426E347}" dt="2023-11-06T08:30:50.204" v="29265" actId="26606"/>
          <ac:picMkLst>
            <pc:docMk/>
            <pc:sldMk cId="485814985" sldId="543"/>
            <ac:picMk id="5" creationId="{EE278182-C3A5-2DCF-D19A-1068F6431DAC}"/>
          </ac:picMkLst>
        </pc:picChg>
      </pc:sldChg>
      <pc:sldChg chg="addSp delSp modSp new del mod modClrScheme chgLayout">
        <pc:chgData name="Törne Reeta" userId="03f845a2-f8ac-4654-a88f-3223c0aacad0" providerId="ADAL" clId="{DD4B01DC-F2DD-4969-A3F1-813EF426E347}" dt="2023-11-06T08:57:25.052" v="29880" actId="2696"/>
        <pc:sldMkLst>
          <pc:docMk/>
          <pc:sldMk cId="2032779861" sldId="544"/>
        </pc:sldMkLst>
        <pc:spChg chg="del mod ord">
          <ac:chgData name="Törne Reeta" userId="03f845a2-f8ac-4654-a88f-3223c0aacad0" providerId="ADAL" clId="{DD4B01DC-F2DD-4969-A3F1-813EF426E347}" dt="2023-11-06T08:53:14.278" v="29696" actId="700"/>
          <ac:spMkLst>
            <pc:docMk/>
            <pc:sldMk cId="2032779861" sldId="544"/>
            <ac:spMk id="2" creationId="{7AD6AB91-3A2F-98F0-0E06-F87C2E7474FA}"/>
          </ac:spMkLst>
        </pc:spChg>
        <pc:spChg chg="del mod ord">
          <ac:chgData name="Törne Reeta" userId="03f845a2-f8ac-4654-a88f-3223c0aacad0" providerId="ADAL" clId="{DD4B01DC-F2DD-4969-A3F1-813EF426E347}" dt="2023-11-06T08:53:14.278" v="29696" actId="700"/>
          <ac:spMkLst>
            <pc:docMk/>
            <pc:sldMk cId="2032779861" sldId="544"/>
            <ac:spMk id="3" creationId="{2B7D39B3-D0C1-E0EE-F37F-C8DB45BEA8D2}"/>
          </ac:spMkLst>
        </pc:spChg>
        <pc:spChg chg="del mod ord">
          <ac:chgData name="Törne Reeta" userId="03f845a2-f8ac-4654-a88f-3223c0aacad0" providerId="ADAL" clId="{DD4B01DC-F2DD-4969-A3F1-813EF426E347}" dt="2023-11-06T08:53:14.278" v="29696" actId="700"/>
          <ac:spMkLst>
            <pc:docMk/>
            <pc:sldMk cId="2032779861" sldId="544"/>
            <ac:spMk id="4" creationId="{BA7EBECD-344E-6B87-245F-1075FF1C1596}"/>
          </ac:spMkLst>
        </pc:spChg>
        <pc:spChg chg="add mod ord">
          <ac:chgData name="Törne Reeta" userId="03f845a2-f8ac-4654-a88f-3223c0aacad0" providerId="ADAL" clId="{DD4B01DC-F2DD-4969-A3F1-813EF426E347}" dt="2023-11-06T08:56:53.434" v="29852" actId="21"/>
          <ac:spMkLst>
            <pc:docMk/>
            <pc:sldMk cId="2032779861" sldId="544"/>
            <ac:spMk id="5" creationId="{4AF49A20-F37F-C802-80F1-006BB691B699}"/>
          </ac:spMkLst>
        </pc:spChg>
        <pc:spChg chg="add del mod ord">
          <ac:chgData name="Törne Reeta" userId="03f845a2-f8ac-4654-a88f-3223c0aacad0" providerId="ADAL" clId="{DD4B01DC-F2DD-4969-A3F1-813EF426E347}" dt="2023-11-06T08:53:24.099" v="29713" actId="26606"/>
          <ac:spMkLst>
            <pc:docMk/>
            <pc:sldMk cId="2032779861" sldId="544"/>
            <ac:spMk id="6" creationId="{A21EB7F4-FC6F-728C-C5D3-BE4D14783547}"/>
          </ac:spMkLst>
        </pc:spChg>
        <pc:spChg chg="add del mod ord">
          <ac:chgData name="Törne Reeta" userId="03f845a2-f8ac-4654-a88f-3223c0aacad0" providerId="ADAL" clId="{DD4B01DC-F2DD-4969-A3F1-813EF426E347}" dt="2023-11-06T08:53:24.099" v="29713" actId="26606"/>
          <ac:spMkLst>
            <pc:docMk/>
            <pc:sldMk cId="2032779861" sldId="544"/>
            <ac:spMk id="7" creationId="{6852B917-A04C-887A-F7E0-1D8477CE05B1}"/>
          </ac:spMkLst>
        </pc:spChg>
        <pc:spChg chg="add del mod ord">
          <ac:chgData name="Törne Reeta" userId="03f845a2-f8ac-4654-a88f-3223c0aacad0" providerId="ADAL" clId="{DD4B01DC-F2DD-4969-A3F1-813EF426E347}" dt="2023-11-06T08:53:54.038" v="29767" actId="26606"/>
          <ac:spMkLst>
            <pc:docMk/>
            <pc:sldMk cId="2032779861" sldId="544"/>
            <ac:spMk id="8" creationId="{23F9007C-2EA1-737F-73FA-D38B232D6CAC}"/>
          </ac:spMkLst>
        </pc:spChg>
        <pc:spChg chg="add del mod ord">
          <ac:chgData name="Törne Reeta" userId="03f845a2-f8ac-4654-a88f-3223c0aacad0" providerId="ADAL" clId="{DD4B01DC-F2DD-4969-A3F1-813EF426E347}" dt="2023-11-06T08:53:54.038" v="29767" actId="26606"/>
          <ac:spMkLst>
            <pc:docMk/>
            <pc:sldMk cId="2032779861" sldId="544"/>
            <ac:spMk id="10" creationId="{6042CCEE-F6F3-B37C-EE99-FD97099B9E9B}"/>
          </ac:spMkLst>
        </pc:spChg>
        <pc:spChg chg="add mod">
          <ac:chgData name="Törne Reeta" userId="03f845a2-f8ac-4654-a88f-3223c0aacad0" providerId="ADAL" clId="{DD4B01DC-F2DD-4969-A3F1-813EF426E347}" dt="2023-11-06T08:54:38.373" v="29839" actId="20577"/>
          <ac:spMkLst>
            <pc:docMk/>
            <pc:sldMk cId="2032779861" sldId="544"/>
            <ac:spMk id="15" creationId="{2D8596D0-38A1-DB7C-4876-BDE93EF62B6F}"/>
          </ac:spMkLst>
        </pc:spChg>
        <pc:picChg chg="add del mod ord">
          <ac:chgData name="Törne Reeta" userId="03f845a2-f8ac-4654-a88f-3223c0aacad0" providerId="ADAL" clId="{DD4B01DC-F2DD-4969-A3F1-813EF426E347}" dt="2023-11-06T08:56:26.947" v="29851" actId="29295"/>
          <ac:picMkLst>
            <pc:docMk/>
            <pc:sldMk cId="2032779861" sldId="544"/>
            <ac:picMk id="9" creationId="{6C2EB6C5-72F8-F1F1-31B7-BEFCF5015AA9}"/>
          </ac:picMkLst>
        </pc:picChg>
      </pc:sldChg>
      <pc:sldChg chg="modSp new del mod">
        <pc:chgData name="Törne Reeta" userId="03f845a2-f8ac-4654-a88f-3223c0aacad0" providerId="ADAL" clId="{DD4B01DC-F2DD-4969-A3F1-813EF426E347}" dt="2023-11-06T09:43:55.468" v="31452" actId="2696"/>
        <pc:sldMkLst>
          <pc:docMk/>
          <pc:sldMk cId="2463473860" sldId="544"/>
        </pc:sldMkLst>
        <pc:spChg chg="mod">
          <ac:chgData name="Törne Reeta" userId="03f845a2-f8ac-4654-a88f-3223c0aacad0" providerId="ADAL" clId="{DD4B01DC-F2DD-4969-A3F1-813EF426E347}" dt="2023-11-06T08:58:07.962" v="29922" actId="20577"/>
          <ac:spMkLst>
            <pc:docMk/>
            <pc:sldMk cId="2463473860" sldId="544"/>
            <ac:spMk id="2" creationId="{44F41580-74E5-8FA2-BDDB-AE56D2B1A7D9}"/>
          </ac:spMkLst>
        </pc:spChg>
        <pc:spChg chg="mod">
          <ac:chgData name="Törne Reeta" userId="03f845a2-f8ac-4654-a88f-3223c0aacad0" providerId="ADAL" clId="{DD4B01DC-F2DD-4969-A3F1-813EF426E347}" dt="2023-11-06T08:58:39.723" v="29960" actId="20577"/>
          <ac:spMkLst>
            <pc:docMk/>
            <pc:sldMk cId="2463473860" sldId="544"/>
            <ac:spMk id="3" creationId="{283BD176-B8A3-92CB-A55A-404EF22FD88E}"/>
          </ac:spMkLst>
        </pc:spChg>
      </pc:sldChg>
      <pc:sldChg chg="addSp delSp modSp new mod ord modNotesTx">
        <pc:chgData name="Törne Reeta" userId="03f845a2-f8ac-4654-a88f-3223c0aacad0" providerId="ADAL" clId="{DD4B01DC-F2DD-4969-A3F1-813EF426E347}" dt="2024-04-15T11:33:14.633" v="100695" actId="20577"/>
        <pc:sldMkLst>
          <pc:docMk/>
          <pc:sldMk cId="1782871799" sldId="545"/>
        </pc:sldMkLst>
        <pc:spChg chg="mod">
          <ac:chgData name="Törne Reeta" userId="03f845a2-f8ac-4654-a88f-3223c0aacad0" providerId="ADAL" clId="{DD4B01DC-F2DD-4969-A3F1-813EF426E347}" dt="2023-11-06T09:21:13.337" v="30334" actId="20577"/>
          <ac:spMkLst>
            <pc:docMk/>
            <pc:sldMk cId="1782871799" sldId="545"/>
            <ac:spMk id="2" creationId="{0D76DF6B-02FE-04DC-BC84-245920B4D4CF}"/>
          </ac:spMkLst>
        </pc:spChg>
        <pc:spChg chg="mod ord">
          <ac:chgData name="Törne Reeta" userId="03f845a2-f8ac-4654-a88f-3223c0aacad0" providerId="ADAL" clId="{DD4B01DC-F2DD-4969-A3F1-813EF426E347}" dt="2023-11-06T10:30:55.337" v="33127" actId="20577"/>
          <ac:spMkLst>
            <pc:docMk/>
            <pc:sldMk cId="1782871799" sldId="545"/>
            <ac:spMk id="3" creationId="{9E5FEC67-A0EA-4C29-EF9B-758A1B349309}"/>
          </ac:spMkLst>
        </pc:spChg>
        <pc:spChg chg="del mod">
          <ac:chgData name="Törne Reeta" userId="03f845a2-f8ac-4654-a88f-3223c0aacad0" providerId="ADAL" clId="{DD4B01DC-F2DD-4969-A3F1-813EF426E347}" dt="2023-11-06T09:20:56.519" v="30329" actId="931"/>
          <ac:spMkLst>
            <pc:docMk/>
            <pc:sldMk cId="1782871799" sldId="545"/>
            <ac:spMk id="4" creationId="{8F09EB07-5993-7012-F060-595BFAEE64D2}"/>
          </ac:spMkLst>
        </pc:spChg>
        <pc:picChg chg="add mod">
          <ac:chgData name="Törne Reeta" userId="03f845a2-f8ac-4654-a88f-3223c0aacad0" providerId="ADAL" clId="{DD4B01DC-F2DD-4969-A3F1-813EF426E347}" dt="2023-11-06T09:20:59.939" v="30332" actId="26606"/>
          <ac:picMkLst>
            <pc:docMk/>
            <pc:sldMk cId="1782871799" sldId="545"/>
            <ac:picMk id="6" creationId="{E31D11DA-3992-0ED3-C80F-EC6C2C92F801}"/>
          </ac:picMkLst>
        </pc:picChg>
      </pc:sldChg>
      <pc:sldChg chg="addSp delSp modSp new mod modClrScheme chgLayout">
        <pc:chgData name="Törne Reeta" userId="03f845a2-f8ac-4654-a88f-3223c0aacad0" providerId="ADAL" clId="{DD4B01DC-F2DD-4969-A3F1-813EF426E347}" dt="2024-01-26T08:35:25.313" v="97968" actId="20577"/>
        <pc:sldMkLst>
          <pc:docMk/>
          <pc:sldMk cId="1747495574" sldId="546"/>
        </pc:sldMkLst>
        <pc:spChg chg="del mod ord">
          <ac:chgData name="Törne Reeta" userId="03f845a2-f8ac-4654-a88f-3223c0aacad0" providerId="ADAL" clId="{DD4B01DC-F2DD-4969-A3F1-813EF426E347}" dt="2023-11-06T09:38:45.648" v="30805" actId="700"/>
          <ac:spMkLst>
            <pc:docMk/>
            <pc:sldMk cId="1747495574" sldId="546"/>
            <ac:spMk id="2" creationId="{050302E2-AA8D-11FB-C748-CBA08C11EFD2}"/>
          </ac:spMkLst>
        </pc:spChg>
        <pc:spChg chg="del mod ord">
          <ac:chgData name="Törne Reeta" userId="03f845a2-f8ac-4654-a88f-3223c0aacad0" providerId="ADAL" clId="{DD4B01DC-F2DD-4969-A3F1-813EF426E347}" dt="2023-11-06T09:38:45.648" v="30805" actId="700"/>
          <ac:spMkLst>
            <pc:docMk/>
            <pc:sldMk cId="1747495574" sldId="546"/>
            <ac:spMk id="3" creationId="{7ED68766-D974-4CDA-C8D0-FABA0217EB53}"/>
          </ac:spMkLst>
        </pc:spChg>
        <pc:spChg chg="del">
          <ac:chgData name="Törne Reeta" userId="03f845a2-f8ac-4654-a88f-3223c0aacad0" providerId="ADAL" clId="{DD4B01DC-F2DD-4969-A3F1-813EF426E347}" dt="2023-11-06T09:38:45.648" v="30805" actId="700"/>
          <ac:spMkLst>
            <pc:docMk/>
            <pc:sldMk cId="1747495574" sldId="546"/>
            <ac:spMk id="4" creationId="{DF4627FC-2FB0-CC56-48A5-1F1D925B39A1}"/>
          </ac:spMkLst>
        </pc:spChg>
        <pc:spChg chg="add mod ord">
          <ac:chgData name="Törne Reeta" userId="03f845a2-f8ac-4654-a88f-3223c0aacad0" providerId="ADAL" clId="{DD4B01DC-F2DD-4969-A3F1-813EF426E347}" dt="2023-11-06T10:38:29.222" v="33319" actId="20577"/>
          <ac:spMkLst>
            <pc:docMk/>
            <pc:sldMk cId="1747495574" sldId="546"/>
            <ac:spMk id="5" creationId="{BA3DA359-EAD2-C413-5F83-67790EA80EFC}"/>
          </ac:spMkLst>
        </pc:spChg>
        <pc:spChg chg="add mod ord">
          <ac:chgData name="Törne Reeta" userId="03f845a2-f8ac-4654-a88f-3223c0aacad0" providerId="ADAL" clId="{DD4B01DC-F2DD-4969-A3F1-813EF426E347}" dt="2024-01-26T08:35:25.313" v="97968" actId="20577"/>
          <ac:spMkLst>
            <pc:docMk/>
            <pc:sldMk cId="1747495574" sldId="546"/>
            <ac:spMk id="6" creationId="{8FD38168-C5FF-8482-CF6E-B4F3AF43F4F1}"/>
          </ac:spMkLst>
        </pc:spChg>
      </pc:sldChg>
      <pc:sldChg chg="modSp new del mod">
        <pc:chgData name="Törne Reeta" userId="03f845a2-f8ac-4654-a88f-3223c0aacad0" providerId="ADAL" clId="{DD4B01DC-F2DD-4969-A3F1-813EF426E347}" dt="2024-01-26T08:29:48.554" v="97733" actId="2696"/>
        <pc:sldMkLst>
          <pc:docMk/>
          <pc:sldMk cId="2199369319" sldId="547"/>
        </pc:sldMkLst>
        <pc:spChg chg="mod">
          <ac:chgData name="Törne Reeta" userId="03f845a2-f8ac-4654-a88f-3223c0aacad0" providerId="ADAL" clId="{DD4B01DC-F2DD-4969-A3F1-813EF426E347}" dt="2023-11-06T10:46:52.556" v="33477" actId="20577"/>
          <ac:spMkLst>
            <pc:docMk/>
            <pc:sldMk cId="2199369319" sldId="547"/>
            <ac:spMk id="2" creationId="{2AA11BDC-FB9A-EA47-F27F-611D6FBEFFBC}"/>
          </ac:spMkLst>
        </pc:spChg>
        <pc:spChg chg="mod">
          <ac:chgData name="Törne Reeta" userId="03f845a2-f8ac-4654-a88f-3223c0aacad0" providerId="ADAL" clId="{DD4B01DC-F2DD-4969-A3F1-813EF426E347}" dt="2023-11-16T10:17:45.196" v="40245" actId="20577"/>
          <ac:spMkLst>
            <pc:docMk/>
            <pc:sldMk cId="2199369319" sldId="547"/>
            <ac:spMk id="3" creationId="{28CB4DA7-3540-EE50-9847-C32D45AE7ACD}"/>
          </ac:spMkLst>
        </pc:spChg>
      </pc:sldChg>
      <pc:sldChg chg="addSp delSp modSp new mod ord modClrScheme chgLayout modNotesTx">
        <pc:chgData name="Törne Reeta" userId="03f845a2-f8ac-4654-a88f-3223c0aacad0" providerId="ADAL" clId="{DD4B01DC-F2DD-4969-A3F1-813EF426E347}" dt="2024-04-15T11:56:03.556" v="102307" actId="20577"/>
        <pc:sldMkLst>
          <pc:docMk/>
          <pc:sldMk cId="2442424771" sldId="548"/>
        </pc:sldMkLst>
        <pc:spChg chg="mod">
          <ac:chgData name="Törne Reeta" userId="03f845a2-f8ac-4654-a88f-3223c0aacad0" providerId="ADAL" clId="{DD4B01DC-F2DD-4969-A3F1-813EF426E347}" dt="2024-04-15T11:55:24.300" v="102248" actId="1076"/>
          <ac:spMkLst>
            <pc:docMk/>
            <pc:sldMk cId="2442424771" sldId="548"/>
            <ac:spMk id="2" creationId="{C7CB56DA-1B25-8E76-B7CD-E41300867120}"/>
          </ac:spMkLst>
        </pc:spChg>
        <pc:spChg chg="mod">
          <ac:chgData name="Törne Reeta" userId="03f845a2-f8ac-4654-a88f-3223c0aacad0" providerId="ADAL" clId="{DD4B01DC-F2DD-4969-A3F1-813EF426E347}" dt="2024-04-15T11:55:22.238" v="102247" actId="1076"/>
          <ac:spMkLst>
            <pc:docMk/>
            <pc:sldMk cId="2442424771" sldId="548"/>
            <ac:spMk id="3" creationId="{33AB81FE-1177-8CA3-8534-D7B45CDBCB04}"/>
          </ac:spMkLst>
        </pc:spChg>
        <pc:picChg chg="add del mod">
          <ac:chgData name="Törne Reeta" userId="03f845a2-f8ac-4654-a88f-3223c0aacad0" providerId="ADAL" clId="{DD4B01DC-F2DD-4969-A3F1-813EF426E347}" dt="2024-04-15T11:42:59.535" v="101666" actId="478"/>
          <ac:picMkLst>
            <pc:docMk/>
            <pc:sldMk cId="2442424771" sldId="548"/>
            <ac:picMk id="5" creationId="{6E022736-20E1-9BC5-B7F9-14ACE5E94EA8}"/>
          </ac:picMkLst>
        </pc:picChg>
        <pc:picChg chg="add del mod">
          <ac:chgData name="Törne Reeta" userId="03f845a2-f8ac-4654-a88f-3223c0aacad0" providerId="ADAL" clId="{DD4B01DC-F2DD-4969-A3F1-813EF426E347}" dt="2024-04-15T11:51:39" v="102233" actId="21"/>
          <ac:picMkLst>
            <pc:docMk/>
            <pc:sldMk cId="2442424771" sldId="548"/>
            <ac:picMk id="7" creationId="{73038FAC-047E-E94F-1CC0-15C466A0DB99}"/>
          </ac:picMkLst>
        </pc:picChg>
        <pc:picChg chg="add del mod">
          <ac:chgData name="Törne Reeta" userId="03f845a2-f8ac-4654-a88f-3223c0aacad0" providerId="ADAL" clId="{DD4B01DC-F2DD-4969-A3F1-813EF426E347}" dt="2024-04-15T11:51:59.595" v="102237" actId="21"/>
          <ac:picMkLst>
            <pc:docMk/>
            <pc:sldMk cId="2442424771" sldId="548"/>
            <ac:picMk id="9" creationId="{2A561D37-5120-B203-52DC-200E89E012F1}"/>
          </ac:picMkLst>
        </pc:picChg>
        <pc:picChg chg="add del mod">
          <ac:chgData name="Törne Reeta" userId="03f845a2-f8ac-4654-a88f-3223c0aacad0" providerId="ADAL" clId="{DD4B01DC-F2DD-4969-A3F1-813EF426E347}" dt="2024-04-15T11:51:50.631" v="102235" actId="21"/>
          <ac:picMkLst>
            <pc:docMk/>
            <pc:sldMk cId="2442424771" sldId="548"/>
            <ac:picMk id="11" creationId="{E9844507-2C71-7F91-15E4-F0EE2B2B63FA}"/>
          </ac:picMkLst>
        </pc:picChg>
        <pc:picChg chg="add mod ord">
          <ac:chgData name="Törne Reeta" userId="03f845a2-f8ac-4654-a88f-3223c0aacad0" providerId="ADAL" clId="{DD4B01DC-F2DD-4969-A3F1-813EF426E347}" dt="2024-04-15T11:55:15.658" v="102246" actId="26606"/>
          <ac:picMkLst>
            <pc:docMk/>
            <pc:sldMk cId="2442424771" sldId="548"/>
            <ac:picMk id="13" creationId="{A80B7294-6061-7A6E-1792-9807851E3007}"/>
          </ac:picMkLst>
        </pc:picChg>
      </pc:sldChg>
      <pc:sldChg chg="addSp delSp modSp new mod ord modNotesTx">
        <pc:chgData name="Törne Reeta" userId="03f845a2-f8ac-4654-a88f-3223c0aacad0" providerId="ADAL" clId="{DD4B01DC-F2DD-4969-A3F1-813EF426E347}" dt="2024-01-04T06:12:13.479" v="84940" actId="14100"/>
        <pc:sldMkLst>
          <pc:docMk/>
          <pc:sldMk cId="3702820837" sldId="549"/>
        </pc:sldMkLst>
        <pc:spChg chg="del mod">
          <ac:chgData name="Törne Reeta" userId="03f845a2-f8ac-4654-a88f-3223c0aacad0" providerId="ADAL" clId="{DD4B01DC-F2DD-4969-A3F1-813EF426E347}" dt="2023-11-08T02:47:15.791" v="34954" actId="21"/>
          <ac:spMkLst>
            <pc:docMk/>
            <pc:sldMk cId="3702820837" sldId="549"/>
            <ac:spMk id="2" creationId="{45B4548A-9DB0-13E9-BFBC-7ABD990012D0}"/>
          </ac:spMkLst>
        </pc:spChg>
        <pc:spChg chg="mod">
          <ac:chgData name="Törne Reeta" userId="03f845a2-f8ac-4654-a88f-3223c0aacad0" providerId="ADAL" clId="{DD4B01DC-F2DD-4969-A3F1-813EF426E347}" dt="2023-11-08T02:51:02.225" v="34976" actId="20577"/>
          <ac:spMkLst>
            <pc:docMk/>
            <pc:sldMk cId="3702820837" sldId="549"/>
            <ac:spMk id="3" creationId="{282571A4-D9AB-EE5D-1BC6-9B6CA91D0A22}"/>
          </ac:spMkLst>
        </pc:spChg>
        <pc:spChg chg="add del mod">
          <ac:chgData name="Törne Reeta" userId="03f845a2-f8ac-4654-a88f-3223c0aacad0" providerId="ADAL" clId="{DD4B01DC-F2DD-4969-A3F1-813EF426E347}" dt="2023-11-08T02:47:22.312" v="34956" actId="478"/>
          <ac:spMkLst>
            <pc:docMk/>
            <pc:sldMk cId="3702820837" sldId="549"/>
            <ac:spMk id="5" creationId="{7639E060-2AB8-5345-3A60-3A2B26FA9BAE}"/>
          </ac:spMkLst>
        </pc:spChg>
        <pc:picChg chg="add del mod">
          <ac:chgData name="Törne Reeta" userId="03f845a2-f8ac-4654-a88f-3223c0aacad0" providerId="ADAL" clId="{DD4B01DC-F2DD-4969-A3F1-813EF426E347}" dt="2023-11-08T02:48:30.512" v="34966" actId="478"/>
          <ac:picMkLst>
            <pc:docMk/>
            <pc:sldMk cId="3702820837" sldId="549"/>
            <ac:picMk id="7" creationId="{0488BB99-0C70-526E-05C1-4BD0228441DD}"/>
          </ac:picMkLst>
        </pc:picChg>
        <pc:picChg chg="add mod ord">
          <ac:chgData name="Törne Reeta" userId="03f845a2-f8ac-4654-a88f-3223c0aacad0" providerId="ADAL" clId="{DD4B01DC-F2DD-4969-A3F1-813EF426E347}" dt="2024-01-04T06:12:13.479" v="84940" actId="14100"/>
          <ac:picMkLst>
            <pc:docMk/>
            <pc:sldMk cId="3702820837" sldId="549"/>
            <ac:picMk id="9" creationId="{AC18BE3A-9A84-00B9-4660-5EE9E4BC14F2}"/>
          </ac:picMkLst>
        </pc:picChg>
      </pc:sldChg>
      <pc:sldChg chg="addSp delSp modSp new mod ord modClrScheme chgLayout modNotesTx">
        <pc:chgData name="Törne Reeta" userId="03f845a2-f8ac-4654-a88f-3223c0aacad0" providerId="ADAL" clId="{DD4B01DC-F2DD-4969-A3F1-813EF426E347}" dt="2024-04-26T02:22:50.984" v="115284" actId="20577"/>
        <pc:sldMkLst>
          <pc:docMk/>
          <pc:sldMk cId="4196413036" sldId="550"/>
        </pc:sldMkLst>
        <pc:spChg chg="mod ord">
          <ac:chgData name="Törne Reeta" userId="03f845a2-f8ac-4654-a88f-3223c0aacad0" providerId="ADAL" clId="{DD4B01DC-F2DD-4969-A3F1-813EF426E347}" dt="2023-11-27T06:25:07.915" v="45005" actId="166"/>
          <ac:spMkLst>
            <pc:docMk/>
            <pc:sldMk cId="4196413036" sldId="550"/>
            <ac:spMk id="2" creationId="{9D3CA0E3-5E97-F4E8-78B1-FDB6DBED17C8}"/>
          </ac:spMkLst>
        </pc:spChg>
        <pc:spChg chg="mod ord">
          <ac:chgData name="Törne Reeta" userId="03f845a2-f8ac-4654-a88f-3223c0aacad0" providerId="ADAL" clId="{DD4B01DC-F2DD-4969-A3F1-813EF426E347}" dt="2023-12-18T06:33:25.868" v="84180" actId="20577"/>
          <ac:spMkLst>
            <pc:docMk/>
            <pc:sldMk cId="4196413036" sldId="550"/>
            <ac:spMk id="3" creationId="{70169F9E-34D6-8CB7-4C82-148BC8A9CD03}"/>
          </ac:spMkLst>
        </pc:spChg>
        <pc:picChg chg="add del mod ord">
          <ac:chgData name="Törne Reeta" userId="03f845a2-f8ac-4654-a88f-3223c0aacad0" providerId="ADAL" clId="{DD4B01DC-F2DD-4969-A3F1-813EF426E347}" dt="2023-11-27T06:13:27.497" v="44244" actId="478"/>
          <ac:picMkLst>
            <pc:docMk/>
            <pc:sldMk cId="4196413036" sldId="550"/>
            <ac:picMk id="5" creationId="{45F41478-774E-F460-F3BE-2F50E953A91E}"/>
          </ac:picMkLst>
        </pc:picChg>
        <pc:picChg chg="add del mod ord">
          <ac:chgData name="Törne Reeta" userId="03f845a2-f8ac-4654-a88f-3223c0aacad0" providerId="ADAL" clId="{DD4B01DC-F2DD-4969-A3F1-813EF426E347}" dt="2023-11-06T13:05:04.201" v="33773" actId="26606"/>
          <ac:picMkLst>
            <pc:docMk/>
            <pc:sldMk cId="4196413036" sldId="550"/>
            <ac:picMk id="5" creationId="{8E40BEFE-C691-942C-17B4-9801D45876A1}"/>
          </ac:picMkLst>
        </pc:picChg>
        <pc:picChg chg="add del mod">
          <ac:chgData name="Törne Reeta" userId="03f845a2-f8ac-4654-a88f-3223c0aacad0" providerId="ADAL" clId="{DD4B01DC-F2DD-4969-A3F1-813EF426E347}" dt="2023-11-27T06:14:28.279" v="44246" actId="931"/>
          <ac:picMkLst>
            <pc:docMk/>
            <pc:sldMk cId="4196413036" sldId="550"/>
            <ac:picMk id="7" creationId="{F905255A-5845-1131-9782-7BC2DB7759EF}"/>
          </ac:picMkLst>
        </pc:picChg>
        <pc:picChg chg="add mod">
          <ac:chgData name="Törne Reeta" userId="03f845a2-f8ac-4654-a88f-3223c0aacad0" providerId="ADAL" clId="{DD4B01DC-F2DD-4969-A3F1-813EF426E347}" dt="2023-11-27T06:24:54.870" v="45003" actId="1076"/>
          <ac:picMkLst>
            <pc:docMk/>
            <pc:sldMk cId="4196413036" sldId="550"/>
            <ac:picMk id="9" creationId="{33DA24ED-6C00-1D96-8EDC-56CD057C52C6}"/>
          </ac:picMkLst>
        </pc:picChg>
        <pc:picChg chg="add mod">
          <ac:chgData name="Törne Reeta" userId="03f845a2-f8ac-4654-a88f-3223c0aacad0" providerId="ADAL" clId="{DD4B01DC-F2DD-4969-A3F1-813EF426E347}" dt="2023-11-27T06:24:58.749" v="45004" actId="1076"/>
          <ac:picMkLst>
            <pc:docMk/>
            <pc:sldMk cId="4196413036" sldId="550"/>
            <ac:picMk id="11" creationId="{D6D408E2-3FF2-14AE-61BB-A68A869541E0}"/>
          </ac:picMkLst>
        </pc:picChg>
      </pc:sldChg>
      <pc:sldChg chg="modSp new del mod">
        <pc:chgData name="Törne Reeta" userId="03f845a2-f8ac-4654-a88f-3223c0aacad0" providerId="ADAL" clId="{DD4B01DC-F2DD-4969-A3F1-813EF426E347}" dt="2024-01-24T13:46:09.897" v="94818" actId="2696"/>
        <pc:sldMkLst>
          <pc:docMk/>
          <pc:sldMk cId="1754848607" sldId="551"/>
        </pc:sldMkLst>
        <pc:spChg chg="mod">
          <ac:chgData name="Törne Reeta" userId="03f845a2-f8ac-4654-a88f-3223c0aacad0" providerId="ADAL" clId="{DD4B01DC-F2DD-4969-A3F1-813EF426E347}" dt="2023-11-06T13:06:59.382" v="33794" actId="20577"/>
          <ac:spMkLst>
            <pc:docMk/>
            <pc:sldMk cId="1754848607" sldId="551"/>
            <ac:spMk id="2" creationId="{AA300948-FC50-4558-A0CD-4476450266F6}"/>
          </ac:spMkLst>
        </pc:spChg>
        <pc:spChg chg="mod">
          <ac:chgData name="Törne Reeta" userId="03f845a2-f8ac-4654-a88f-3223c0aacad0" providerId="ADAL" clId="{DD4B01DC-F2DD-4969-A3F1-813EF426E347}" dt="2023-11-29T10:20:04.710" v="51906" actId="207"/>
          <ac:spMkLst>
            <pc:docMk/>
            <pc:sldMk cId="1754848607" sldId="551"/>
            <ac:spMk id="3" creationId="{52205CBD-D224-2281-34F2-7ED1728F3A8B}"/>
          </ac:spMkLst>
        </pc:spChg>
      </pc:sldChg>
      <pc:sldChg chg="delSp modSp new del mod">
        <pc:chgData name="Törne Reeta" userId="03f845a2-f8ac-4654-a88f-3223c0aacad0" providerId="ADAL" clId="{DD4B01DC-F2DD-4969-A3F1-813EF426E347}" dt="2023-11-27T03:47:12.743" v="41285" actId="2696"/>
        <pc:sldMkLst>
          <pc:docMk/>
          <pc:sldMk cId="2940491649" sldId="552"/>
        </pc:sldMkLst>
        <pc:spChg chg="mod">
          <ac:chgData name="Törne Reeta" userId="03f845a2-f8ac-4654-a88f-3223c0aacad0" providerId="ADAL" clId="{DD4B01DC-F2DD-4969-A3F1-813EF426E347}" dt="2023-11-06T13:07:15.927" v="33844" actId="20577"/>
          <ac:spMkLst>
            <pc:docMk/>
            <pc:sldMk cId="2940491649" sldId="552"/>
            <ac:spMk id="2" creationId="{798EDD66-2A14-81CD-94EC-BA13D415B484}"/>
          </ac:spMkLst>
        </pc:spChg>
        <pc:spChg chg="del">
          <ac:chgData name="Törne Reeta" userId="03f845a2-f8ac-4654-a88f-3223c0aacad0" providerId="ADAL" clId="{DD4B01DC-F2DD-4969-A3F1-813EF426E347}" dt="2023-11-06T13:07:19.470" v="33845" actId="478"/>
          <ac:spMkLst>
            <pc:docMk/>
            <pc:sldMk cId="2940491649" sldId="552"/>
            <ac:spMk id="3" creationId="{C05380A2-58F2-3095-F652-630C742DC0B1}"/>
          </ac:spMkLst>
        </pc:spChg>
      </pc:sldChg>
      <pc:sldChg chg="addSp delSp modSp new mod ord modNotesTx">
        <pc:chgData name="Törne Reeta" userId="03f845a2-f8ac-4654-a88f-3223c0aacad0" providerId="ADAL" clId="{DD4B01DC-F2DD-4969-A3F1-813EF426E347}" dt="2023-12-18T12:55:01.937" v="84791" actId="20577"/>
        <pc:sldMkLst>
          <pc:docMk/>
          <pc:sldMk cId="3164560819" sldId="553"/>
        </pc:sldMkLst>
        <pc:spChg chg="mod">
          <ac:chgData name="Törne Reeta" userId="03f845a2-f8ac-4654-a88f-3223c0aacad0" providerId="ADAL" clId="{DD4B01DC-F2DD-4969-A3F1-813EF426E347}" dt="2023-11-14T10:35:40.451" v="39736" actId="20577"/>
          <ac:spMkLst>
            <pc:docMk/>
            <pc:sldMk cId="3164560819" sldId="553"/>
            <ac:spMk id="2" creationId="{E66979D0-1720-BEDB-EAB4-1D8685966E47}"/>
          </ac:spMkLst>
        </pc:spChg>
        <pc:spChg chg="del">
          <ac:chgData name="Törne Reeta" userId="03f845a2-f8ac-4654-a88f-3223c0aacad0" providerId="ADAL" clId="{DD4B01DC-F2DD-4969-A3F1-813EF426E347}" dt="2023-11-06T13:15:42.523" v="33868" actId="22"/>
          <ac:spMkLst>
            <pc:docMk/>
            <pc:sldMk cId="3164560819" sldId="553"/>
            <ac:spMk id="3" creationId="{B7A1F8B2-7B00-4290-12F9-C3F507E58A77}"/>
          </ac:spMkLst>
        </pc:spChg>
        <pc:spChg chg="add mod">
          <ac:chgData name="Törne Reeta" userId="03f845a2-f8ac-4654-a88f-3223c0aacad0" providerId="ADAL" clId="{DD4B01DC-F2DD-4969-A3F1-813EF426E347}" dt="2023-11-27T11:20:26.017" v="46148" actId="1076"/>
          <ac:spMkLst>
            <pc:docMk/>
            <pc:sldMk cId="3164560819" sldId="553"/>
            <ac:spMk id="6" creationId="{18C616CB-F68B-A4D6-28DF-054F7E55816A}"/>
          </ac:spMkLst>
        </pc:spChg>
        <pc:picChg chg="add mod ord">
          <ac:chgData name="Törne Reeta" userId="03f845a2-f8ac-4654-a88f-3223c0aacad0" providerId="ADAL" clId="{DD4B01DC-F2DD-4969-A3F1-813EF426E347}" dt="2023-11-27T11:20:22.216" v="46147" actId="1076"/>
          <ac:picMkLst>
            <pc:docMk/>
            <pc:sldMk cId="3164560819" sldId="553"/>
            <ac:picMk id="5" creationId="{B709142A-915F-6857-4EFB-A2B159B5C798}"/>
          </ac:picMkLst>
        </pc:picChg>
      </pc:sldChg>
      <pc:sldChg chg="modSp new del mod">
        <pc:chgData name="Törne Reeta" userId="03f845a2-f8ac-4654-a88f-3223c0aacad0" providerId="ADAL" clId="{DD4B01DC-F2DD-4969-A3F1-813EF426E347}" dt="2023-11-29T10:27:08.537" v="52067" actId="2696"/>
        <pc:sldMkLst>
          <pc:docMk/>
          <pc:sldMk cId="3692669092" sldId="554"/>
        </pc:sldMkLst>
        <pc:spChg chg="mod">
          <ac:chgData name="Törne Reeta" userId="03f845a2-f8ac-4654-a88f-3223c0aacad0" providerId="ADAL" clId="{DD4B01DC-F2DD-4969-A3F1-813EF426E347}" dt="2023-11-27T13:30:42.814" v="48143"/>
          <ac:spMkLst>
            <pc:docMk/>
            <pc:sldMk cId="3692669092" sldId="554"/>
            <ac:spMk id="2" creationId="{C72E92DA-4D80-32D1-0B4D-DF6DB219245E}"/>
          </ac:spMkLst>
        </pc:spChg>
        <pc:spChg chg="mod">
          <ac:chgData name="Törne Reeta" userId="03f845a2-f8ac-4654-a88f-3223c0aacad0" providerId="ADAL" clId="{DD4B01DC-F2DD-4969-A3F1-813EF426E347}" dt="2023-11-27T13:30:57.646" v="48145" actId="27636"/>
          <ac:spMkLst>
            <pc:docMk/>
            <pc:sldMk cId="3692669092" sldId="554"/>
            <ac:spMk id="3" creationId="{6673E07A-2E1A-AF64-38BB-78998A24335C}"/>
          </ac:spMkLst>
        </pc:spChg>
      </pc:sldChg>
      <pc:sldChg chg="addSp delSp modSp new del mod ord modNotesTx">
        <pc:chgData name="Törne Reeta" userId="03f845a2-f8ac-4654-a88f-3223c0aacad0" providerId="ADAL" clId="{DD4B01DC-F2DD-4969-A3F1-813EF426E347}" dt="2023-12-18T03:56:43.431" v="81268" actId="2696"/>
        <pc:sldMkLst>
          <pc:docMk/>
          <pc:sldMk cId="2335603204" sldId="555"/>
        </pc:sldMkLst>
        <pc:spChg chg="mod">
          <ac:chgData name="Törne Reeta" userId="03f845a2-f8ac-4654-a88f-3223c0aacad0" providerId="ADAL" clId="{DD4B01DC-F2DD-4969-A3F1-813EF426E347}" dt="2023-11-29T09:39:45.606" v="49331" actId="20577"/>
          <ac:spMkLst>
            <pc:docMk/>
            <pc:sldMk cId="2335603204" sldId="555"/>
            <ac:spMk id="2" creationId="{A28F6068-F099-F2F0-4DCE-E731C2F7A255}"/>
          </ac:spMkLst>
        </pc:spChg>
        <pc:spChg chg="mod">
          <ac:chgData name="Törne Reeta" userId="03f845a2-f8ac-4654-a88f-3223c0aacad0" providerId="ADAL" clId="{DD4B01DC-F2DD-4969-A3F1-813EF426E347}" dt="2023-11-29T10:53:48.798" v="53385" actId="14100"/>
          <ac:spMkLst>
            <pc:docMk/>
            <pc:sldMk cId="2335603204" sldId="555"/>
            <ac:spMk id="3" creationId="{24E4514D-691B-AAEF-108A-4712DAFAF6CC}"/>
          </ac:spMkLst>
        </pc:spChg>
        <pc:spChg chg="add mod">
          <ac:chgData name="Törne Reeta" userId="03f845a2-f8ac-4654-a88f-3223c0aacad0" providerId="ADAL" clId="{DD4B01DC-F2DD-4969-A3F1-813EF426E347}" dt="2023-12-18T03:56:31.312" v="81264" actId="21"/>
          <ac:spMkLst>
            <pc:docMk/>
            <pc:sldMk cId="2335603204" sldId="555"/>
            <ac:spMk id="4" creationId="{AB9BC152-E552-1064-F348-E28823B1958E}"/>
          </ac:spMkLst>
        </pc:spChg>
        <pc:spChg chg="add del mod">
          <ac:chgData name="Törne Reeta" userId="03f845a2-f8ac-4654-a88f-3223c0aacad0" providerId="ADAL" clId="{DD4B01DC-F2DD-4969-A3F1-813EF426E347}" dt="2023-11-29T10:52:40.343" v="53369" actId="21"/>
          <ac:spMkLst>
            <pc:docMk/>
            <pc:sldMk cId="2335603204" sldId="555"/>
            <ac:spMk id="5" creationId="{BAFA4736-607E-EF94-F2CE-96990180C61F}"/>
          </ac:spMkLst>
        </pc:spChg>
        <pc:spChg chg="add del mod">
          <ac:chgData name="Törne Reeta" userId="03f845a2-f8ac-4654-a88f-3223c0aacad0" providerId="ADAL" clId="{DD4B01DC-F2DD-4969-A3F1-813EF426E347}" dt="2023-11-29T10:25:19.297" v="52010" actId="478"/>
          <ac:spMkLst>
            <pc:docMk/>
            <pc:sldMk cId="2335603204" sldId="555"/>
            <ac:spMk id="6" creationId="{B4D9E5AB-C08C-ADE3-F14E-1A6FEFBEE73A}"/>
          </ac:spMkLst>
        </pc:spChg>
        <pc:spChg chg="add del mod">
          <ac:chgData name="Törne Reeta" userId="03f845a2-f8ac-4654-a88f-3223c0aacad0" providerId="ADAL" clId="{DD4B01DC-F2DD-4969-A3F1-813EF426E347}" dt="2023-11-29T10:25:17.411" v="52009" actId="478"/>
          <ac:spMkLst>
            <pc:docMk/>
            <pc:sldMk cId="2335603204" sldId="555"/>
            <ac:spMk id="7" creationId="{12125D91-49D0-622E-CDA5-FDB1CE1CA455}"/>
          </ac:spMkLst>
        </pc:spChg>
      </pc:sldChg>
      <pc:sldChg chg="addSp delSp modSp new mod ord modClrScheme chgLayout modNotesTx">
        <pc:chgData name="Törne Reeta" userId="03f845a2-f8ac-4654-a88f-3223c0aacad0" providerId="ADAL" clId="{DD4B01DC-F2DD-4969-A3F1-813EF426E347}" dt="2023-12-18T04:23:56.259" v="83234" actId="14100"/>
        <pc:sldMkLst>
          <pc:docMk/>
          <pc:sldMk cId="1510281966" sldId="556"/>
        </pc:sldMkLst>
        <pc:spChg chg="mod ord">
          <ac:chgData name="Törne Reeta" userId="03f845a2-f8ac-4654-a88f-3223c0aacad0" providerId="ADAL" clId="{DD4B01DC-F2DD-4969-A3F1-813EF426E347}" dt="2023-12-18T04:23:29.224" v="83228" actId="26606"/>
          <ac:spMkLst>
            <pc:docMk/>
            <pc:sldMk cId="1510281966" sldId="556"/>
            <ac:spMk id="2" creationId="{B23B8A29-B86F-0CC1-0B5E-67960F0B7986}"/>
          </ac:spMkLst>
        </pc:spChg>
        <pc:spChg chg="mod ord">
          <ac:chgData name="Törne Reeta" userId="03f845a2-f8ac-4654-a88f-3223c0aacad0" providerId="ADAL" clId="{DD4B01DC-F2DD-4969-A3F1-813EF426E347}" dt="2023-12-18T04:23:56.259" v="83234" actId="14100"/>
          <ac:spMkLst>
            <pc:docMk/>
            <pc:sldMk cId="1510281966" sldId="556"/>
            <ac:spMk id="3" creationId="{C1936B0A-5637-5169-4D62-C157C1E07A0E}"/>
          </ac:spMkLst>
        </pc:spChg>
        <pc:spChg chg="add del mod ord">
          <ac:chgData name="Törne Reeta" userId="03f845a2-f8ac-4654-a88f-3223c0aacad0" providerId="ADAL" clId="{DD4B01DC-F2DD-4969-A3F1-813EF426E347}" dt="2023-12-18T04:23:22.795" v="83226"/>
          <ac:spMkLst>
            <pc:docMk/>
            <pc:sldMk cId="1510281966" sldId="556"/>
            <ac:spMk id="4" creationId="{5EF48D4C-D7DF-1B2B-8A0E-FC5B87F892AB}"/>
          </ac:spMkLst>
        </pc:spChg>
        <pc:spChg chg="add del mod">
          <ac:chgData name="Törne Reeta" userId="03f845a2-f8ac-4654-a88f-3223c0aacad0" providerId="ADAL" clId="{DD4B01DC-F2DD-4969-A3F1-813EF426E347}" dt="2023-12-18T04:23:34.029" v="83230" actId="478"/>
          <ac:spMkLst>
            <pc:docMk/>
            <pc:sldMk cId="1510281966" sldId="556"/>
            <ac:spMk id="10" creationId="{C172862E-4052-756D-9795-E9DEF8EF84B4}"/>
          </ac:spMkLst>
        </pc:spChg>
        <pc:spChg chg="add del mod">
          <ac:chgData name="Törne Reeta" userId="03f845a2-f8ac-4654-a88f-3223c0aacad0" providerId="ADAL" clId="{DD4B01DC-F2DD-4969-A3F1-813EF426E347}" dt="2023-12-18T04:23:31.797" v="83229" actId="478"/>
          <ac:spMkLst>
            <pc:docMk/>
            <pc:sldMk cId="1510281966" sldId="556"/>
            <ac:spMk id="12" creationId="{024A5A66-8816-409D-D868-30FDA1E0C696}"/>
          </ac:spMkLst>
        </pc:spChg>
        <pc:picChg chg="add mod">
          <ac:chgData name="Törne Reeta" userId="03f845a2-f8ac-4654-a88f-3223c0aacad0" providerId="ADAL" clId="{DD4B01DC-F2DD-4969-A3F1-813EF426E347}" dt="2023-12-18T04:23:48.312" v="83232" actId="1076"/>
          <ac:picMkLst>
            <pc:docMk/>
            <pc:sldMk cId="1510281966" sldId="556"/>
            <ac:picMk id="5" creationId="{E4DBB30E-6861-37EF-A504-627696200643}"/>
          </ac:picMkLst>
        </pc:picChg>
      </pc:sldChg>
      <pc:sldChg chg="modSp new mod ord modNotesTx">
        <pc:chgData name="Törne Reeta" userId="03f845a2-f8ac-4654-a88f-3223c0aacad0" providerId="ADAL" clId="{DD4B01DC-F2DD-4969-A3F1-813EF426E347}" dt="2024-01-24T12:19:36.193" v="93173"/>
        <pc:sldMkLst>
          <pc:docMk/>
          <pc:sldMk cId="933779471" sldId="557"/>
        </pc:sldMkLst>
        <pc:spChg chg="mod">
          <ac:chgData name="Törne Reeta" userId="03f845a2-f8ac-4654-a88f-3223c0aacad0" providerId="ADAL" clId="{DD4B01DC-F2DD-4969-A3F1-813EF426E347}" dt="2024-01-24T12:18:59.691" v="93171" actId="20577"/>
          <ac:spMkLst>
            <pc:docMk/>
            <pc:sldMk cId="933779471" sldId="557"/>
            <ac:spMk id="2" creationId="{93960CC8-A84A-A022-2B21-CED262D48BDB}"/>
          </ac:spMkLst>
        </pc:spChg>
        <pc:spChg chg="mod">
          <ac:chgData name="Törne Reeta" userId="03f845a2-f8ac-4654-a88f-3223c0aacad0" providerId="ADAL" clId="{DD4B01DC-F2DD-4969-A3F1-813EF426E347}" dt="2024-01-24T12:18:56.542" v="93168" actId="27636"/>
          <ac:spMkLst>
            <pc:docMk/>
            <pc:sldMk cId="933779471" sldId="557"/>
            <ac:spMk id="3" creationId="{79AED1D0-32B6-D669-F651-E7938C4AB416}"/>
          </ac:spMkLst>
        </pc:spChg>
      </pc:sldChg>
      <pc:sldChg chg="addSp delSp modSp new mod modClrScheme chgLayout modNotesTx">
        <pc:chgData name="Törne Reeta" userId="03f845a2-f8ac-4654-a88f-3223c0aacad0" providerId="ADAL" clId="{DD4B01DC-F2DD-4969-A3F1-813EF426E347}" dt="2024-04-26T02:17:51.240" v="115207" actId="20577"/>
        <pc:sldMkLst>
          <pc:docMk/>
          <pc:sldMk cId="1936773863" sldId="558"/>
        </pc:sldMkLst>
        <pc:spChg chg="del">
          <ac:chgData name="Törne Reeta" userId="03f845a2-f8ac-4654-a88f-3223c0aacad0" providerId="ADAL" clId="{DD4B01DC-F2DD-4969-A3F1-813EF426E347}" dt="2023-11-08T02:47:18.448" v="34955"/>
          <ac:spMkLst>
            <pc:docMk/>
            <pc:sldMk cId="1936773863" sldId="558"/>
            <ac:spMk id="2" creationId="{24F7ADFF-2DF7-1277-8471-E985BAA104FF}"/>
          </ac:spMkLst>
        </pc:spChg>
        <pc:spChg chg="add del mod ord">
          <ac:chgData name="Törne Reeta" userId="03f845a2-f8ac-4654-a88f-3223c0aacad0" providerId="ADAL" clId="{DD4B01DC-F2DD-4969-A3F1-813EF426E347}" dt="2023-11-14T10:47:45.033" v="39940" actId="931"/>
          <ac:spMkLst>
            <pc:docMk/>
            <pc:sldMk cId="1936773863" sldId="558"/>
            <ac:spMk id="2" creationId="{CD594486-A61B-B07B-0103-B63DB51CFC5D}"/>
          </ac:spMkLst>
        </pc:spChg>
        <pc:spChg chg="mod ord">
          <ac:chgData name="Törne Reeta" userId="03f845a2-f8ac-4654-a88f-3223c0aacad0" providerId="ADAL" clId="{DD4B01DC-F2DD-4969-A3F1-813EF426E347}" dt="2023-12-04T09:28:46.696" v="63317" actId="255"/>
          <ac:spMkLst>
            <pc:docMk/>
            <pc:sldMk cId="1936773863" sldId="558"/>
            <ac:spMk id="3" creationId="{3AEBCBA7-E1CD-A014-6554-15AA79CD1366}"/>
          </ac:spMkLst>
        </pc:spChg>
        <pc:spChg chg="add mod ord">
          <ac:chgData name="Törne Reeta" userId="03f845a2-f8ac-4654-a88f-3223c0aacad0" providerId="ADAL" clId="{DD4B01DC-F2DD-4969-A3F1-813EF426E347}" dt="2023-11-14T10:47:10.892" v="39938" actId="700"/>
          <ac:spMkLst>
            <pc:docMk/>
            <pc:sldMk cId="1936773863" sldId="558"/>
            <ac:spMk id="4" creationId="{953D6330-54C7-4E4E-78BA-1877C5832F1A}"/>
          </ac:spMkLst>
        </pc:spChg>
        <pc:spChg chg="add mod">
          <ac:chgData name="Törne Reeta" userId="03f845a2-f8ac-4654-a88f-3223c0aacad0" providerId="ADAL" clId="{DD4B01DC-F2DD-4969-A3F1-813EF426E347}" dt="2023-11-14T10:50:11.877" v="39968" actId="1076"/>
          <ac:spMkLst>
            <pc:docMk/>
            <pc:sldMk cId="1936773863" sldId="558"/>
            <ac:spMk id="9" creationId="{0BA7A38E-8EA2-3CCA-BD15-574678559A35}"/>
          </ac:spMkLst>
        </pc:spChg>
        <pc:spChg chg="add mod">
          <ac:chgData name="Törne Reeta" userId="03f845a2-f8ac-4654-a88f-3223c0aacad0" providerId="ADAL" clId="{DD4B01DC-F2DD-4969-A3F1-813EF426E347}" dt="2023-11-14T10:55:48.473" v="40055" actId="1076"/>
          <ac:spMkLst>
            <pc:docMk/>
            <pc:sldMk cId="1936773863" sldId="558"/>
            <ac:spMk id="12" creationId="{A963F365-3269-1F55-E0EB-D516F13B54EE}"/>
          </ac:spMkLst>
        </pc:spChg>
        <pc:picChg chg="add mod">
          <ac:chgData name="Törne Reeta" userId="03f845a2-f8ac-4654-a88f-3223c0aacad0" providerId="ADAL" clId="{DD4B01DC-F2DD-4969-A3F1-813EF426E347}" dt="2023-11-14T10:55:43.666" v="40053" actId="1076"/>
          <ac:picMkLst>
            <pc:docMk/>
            <pc:sldMk cId="1936773863" sldId="558"/>
            <ac:picMk id="6" creationId="{70E45AD9-CACE-4980-A161-2CCA05BC1FC4}"/>
          </ac:picMkLst>
        </pc:picChg>
        <pc:picChg chg="add mod">
          <ac:chgData name="Törne Reeta" userId="03f845a2-f8ac-4654-a88f-3223c0aacad0" providerId="ADAL" clId="{DD4B01DC-F2DD-4969-A3F1-813EF426E347}" dt="2023-11-14T10:49:29.471" v="39949" actId="1076"/>
          <ac:picMkLst>
            <pc:docMk/>
            <pc:sldMk cId="1936773863" sldId="558"/>
            <ac:picMk id="8" creationId="{7DB09682-426B-1718-2F33-BF1C36C5C9C7}"/>
          </ac:picMkLst>
        </pc:picChg>
        <pc:picChg chg="add mod">
          <ac:chgData name="Törne Reeta" userId="03f845a2-f8ac-4654-a88f-3223c0aacad0" providerId="ADAL" clId="{DD4B01DC-F2DD-4969-A3F1-813EF426E347}" dt="2023-11-14T10:55:45.473" v="40054" actId="1076"/>
          <ac:picMkLst>
            <pc:docMk/>
            <pc:sldMk cId="1936773863" sldId="558"/>
            <ac:picMk id="11" creationId="{F302B9A0-9FB4-D47C-5FE7-A48509102C5F}"/>
          </ac:picMkLst>
        </pc:picChg>
      </pc:sldChg>
      <pc:sldChg chg="modSp new mod ord">
        <pc:chgData name="Törne Reeta" userId="03f845a2-f8ac-4654-a88f-3223c0aacad0" providerId="ADAL" clId="{DD4B01DC-F2DD-4969-A3F1-813EF426E347}" dt="2023-11-09T08:49:46.742" v="36140" actId="20577"/>
        <pc:sldMkLst>
          <pc:docMk/>
          <pc:sldMk cId="1367503681" sldId="559"/>
        </pc:sldMkLst>
        <pc:spChg chg="mod">
          <ac:chgData name="Törne Reeta" userId="03f845a2-f8ac-4654-a88f-3223c0aacad0" providerId="ADAL" clId="{DD4B01DC-F2DD-4969-A3F1-813EF426E347}" dt="2023-11-09T08:22:00.598" v="35424" actId="20577"/>
          <ac:spMkLst>
            <pc:docMk/>
            <pc:sldMk cId="1367503681" sldId="559"/>
            <ac:spMk id="2" creationId="{C3E485A1-3C73-E1AB-EF8F-CDF94BDAC98E}"/>
          </ac:spMkLst>
        </pc:spChg>
        <pc:spChg chg="mod">
          <ac:chgData name="Törne Reeta" userId="03f845a2-f8ac-4654-a88f-3223c0aacad0" providerId="ADAL" clId="{DD4B01DC-F2DD-4969-A3F1-813EF426E347}" dt="2023-11-09T08:49:46.742" v="36140" actId="20577"/>
          <ac:spMkLst>
            <pc:docMk/>
            <pc:sldMk cId="1367503681" sldId="559"/>
            <ac:spMk id="3" creationId="{274307EE-327C-3D5F-8479-82BD85100602}"/>
          </ac:spMkLst>
        </pc:spChg>
      </pc:sldChg>
      <pc:sldChg chg="addSp delSp modSp new del mod modShow modNotesTx">
        <pc:chgData name="Törne Reeta" userId="03f845a2-f8ac-4654-a88f-3223c0aacad0" providerId="ADAL" clId="{DD4B01DC-F2DD-4969-A3F1-813EF426E347}" dt="2024-01-24T12:11:27.500" v="93119" actId="2696"/>
        <pc:sldMkLst>
          <pc:docMk/>
          <pc:sldMk cId="1539383303" sldId="560"/>
        </pc:sldMkLst>
        <pc:spChg chg="mod">
          <ac:chgData name="Törne Reeta" userId="03f845a2-f8ac-4654-a88f-3223c0aacad0" providerId="ADAL" clId="{DD4B01DC-F2DD-4969-A3F1-813EF426E347}" dt="2023-11-14T08:45:53.619" v="36934" actId="1076"/>
          <ac:spMkLst>
            <pc:docMk/>
            <pc:sldMk cId="1539383303" sldId="560"/>
            <ac:spMk id="2" creationId="{19C739DC-C3B2-1686-72F3-771A531BB6A3}"/>
          </ac:spMkLst>
        </pc:spChg>
        <pc:spChg chg="del">
          <ac:chgData name="Törne Reeta" userId="03f845a2-f8ac-4654-a88f-3223c0aacad0" providerId="ADAL" clId="{DD4B01DC-F2DD-4969-A3F1-813EF426E347}" dt="2023-11-14T08:30:31.488" v="36735" actId="22"/>
          <ac:spMkLst>
            <pc:docMk/>
            <pc:sldMk cId="1539383303" sldId="560"/>
            <ac:spMk id="3" creationId="{277DFB37-9B60-D47F-31F9-3E43B996EDFD}"/>
          </ac:spMkLst>
        </pc:spChg>
        <pc:spChg chg="add mod">
          <ac:chgData name="Törne Reeta" userId="03f845a2-f8ac-4654-a88f-3223c0aacad0" providerId="ADAL" clId="{DD4B01DC-F2DD-4969-A3F1-813EF426E347}" dt="2023-11-14T08:47:59.283" v="37032" actId="1076"/>
          <ac:spMkLst>
            <pc:docMk/>
            <pc:sldMk cId="1539383303" sldId="560"/>
            <ac:spMk id="8" creationId="{C20A9CB2-6CDE-BC36-AAD1-1DF17C7965BF}"/>
          </ac:spMkLst>
        </pc:spChg>
        <pc:spChg chg="add mod">
          <ac:chgData name="Törne Reeta" userId="03f845a2-f8ac-4654-a88f-3223c0aacad0" providerId="ADAL" clId="{DD4B01DC-F2DD-4969-A3F1-813EF426E347}" dt="2023-11-14T09:06:31.928" v="37766" actId="1076"/>
          <ac:spMkLst>
            <pc:docMk/>
            <pc:sldMk cId="1539383303" sldId="560"/>
            <ac:spMk id="9" creationId="{704E7F92-02E4-3F14-52FF-07415CAF89E3}"/>
          </ac:spMkLst>
        </pc:spChg>
        <pc:spChg chg="add mod">
          <ac:chgData name="Törne Reeta" userId="03f845a2-f8ac-4654-a88f-3223c0aacad0" providerId="ADAL" clId="{DD4B01DC-F2DD-4969-A3F1-813EF426E347}" dt="2023-11-16T10:16:12.951" v="40229" actId="688"/>
          <ac:spMkLst>
            <pc:docMk/>
            <pc:sldMk cId="1539383303" sldId="560"/>
            <ac:spMk id="12" creationId="{603B09F3-38E8-3ACD-A1AB-011B52E5C4C1}"/>
          </ac:spMkLst>
        </pc:spChg>
        <pc:spChg chg="add mod ord">
          <ac:chgData name="Törne Reeta" userId="03f845a2-f8ac-4654-a88f-3223c0aacad0" providerId="ADAL" clId="{DD4B01DC-F2DD-4969-A3F1-813EF426E347}" dt="2023-11-14T09:06:58.964" v="37769" actId="166"/>
          <ac:spMkLst>
            <pc:docMk/>
            <pc:sldMk cId="1539383303" sldId="560"/>
            <ac:spMk id="17" creationId="{2F6FFB49-229B-2449-B348-BB86AAAEAF72}"/>
          </ac:spMkLst>
        </pc:spChg>
        <pc:spChg chg="add mod">
          <ac:chgData name="Törne Reeta" userId="03f845a2-f8ac-4654-a88f-3223c0aacad0" providerId="ADAL" clId="{DD4B01DC-F2DD-4969-A3F1-813EF426E347}" dt="2023-11-14T09:07:06.686" v="37770" actId="1076"/>
          <ac:spMkLst>
            <pc:docMk/>
            <pc:sldMk cId="1539383303" sldId="560"/>
            <ac:spMk id="20" creationId="{D8892B25-AFD9-EA53-0782-1BCBCC3FE191}"/>
          </ac:spMkLst>
        </pc:spChg>
        <pc:picChg chg="add mod ord">
          <ac:chgData name="Törne Reeta" userId="03f845a2-f8ac-4654-a88f-3223c0aacad0" providerId="ADAL" clId="{DD4B01DC-F2DD-4969-A3F1-813EF426E347}" dt="2023-11-14T09:07:15.182" v="37772" actId="1076"/>
          <ac:picMkLst>
            <pc:docMk/>
            <pc:sldMk cId="1539383303" sldId="560"/>
            <ac:picMk id="5" creationId="{F7A24B18-20FA-E4DA-35E2-BEC075BC5394}"/>
          </ac:picMkLst>
        </pc:picChg>
        <pc:picChg chg="add mod">
          <ac:chgData name="Törne Reeta" userId="03f845a2-f8ac-4654-a88f-3223c0aacad0" providerId="ADAL" clId="{DD4B01DC-F2DD-4969-A3F1-813EF426E347}" dt="2023-11-14T08:47:55.410" v="37031" actId="1076"/>
          <ac:picMkLst>
            <pc:docMk/>
            <pc:sldMk cId="1539383303" sldId="560"/>
            <ac:picMk id="7" creationId="{6D47FA77-00A1-E4D8-4F2A-562AD74F006B}"/>
          </ac:picMkLst>
        </pc:picChg>
        <pc:picChg chg="add mod">
          <ac:chgData name="Törne Reeta" userId="03f845a2-f8ac-4654-a88f-3223c0aacad0" providerId="ADAL" clId="{DD4B01DC-F2DD-4969-A3F1-813EF426E347}" dt="2023-11-14T09:06:13.350" v="37760" actId="1076"/>
          <ac:picMkLst>
            <pc:docMk/>
            <pc:sldMk cId="1539383303" sldId="560"/>
            <ac:picMk id="11" creationId="{59AC1A22-4454-322A-45F2-466475DD2A50}"/>
          </ac:picMkLst>
        </pc:picChg>
        <pc:picChg chg="add del mod">
          <ac:chgData name="Törne Reeta" userId="03f845a2-f8ac-4654-a88f-3223c0aacad0" providerId="ADAL" clId="{DD4B01DC-F2DD-4969-A3F1-813EF426E347}" dt="2023-11-14T08:44:53.689" v="36918" actId="478"/>
          <ac:picMkLst>
            <pc:docMk/>
            <pc:sldMk cId="1539383303" sldId="560"/>
            <ac:picMk id="14" creationId="{03AF4D2C-E248-90D1-19B6-A3B540F6F36C}"/>
          </ac:picMkLst>
        </pc:picChg>
        <pc:picChg chg="add del mod">
          <ac:chgData name="Törne Reeta" userId="03f845a2-f8ac-4654-a88f-3223c0aacad0" providerId="ADAL" clId="{DD4B01DC-F2DD-4969-A3F1-813EF426E347}" dt="2023-11-27T11:16:14.842" v="46065" actId="478"/>
          <ac:picMkLst>
            <pc:docMk/>
            <pc:sldMk cId="1539383303" sldId="560"/>
            <ac:picMk id="16" creationId="{BB7CD1AA-BB60-46D3-9B19-C21AA57BA64A}"/>
          </ac:picMkLst>
        </pc:picChg>
        <pc:picChg chg="add mod">
          <ac:chgData name="Törne Reeta" userId="03f845a2-f8ac-4654-a88f-3223c0aacad0" providerId="ADAL" clId="{DD4B01DC-F2DD-4969-A3F1-813EF426E347}" dt="2023-11-14T09:06:42.732" v="37768" actId="1076"/>
          <ac:picMkLst>
            <pc:docMk/>
            <pc:sldMk cId="1539383303" sldId="560"/>
            <ac:picMk id="19" creationId="{240600DE-F502-77DE-40DC-17278194D84E}"/>
          </ac:picMkLst>
        </pc:picChg>
      </pc:sldChg>
      <pc:sldChg chg="addSp delSp modSp new mod modClrScheme chgLayout modNotesTx">
        <pc:chgData name="Törne Reeta" userId="03f845a2-f8ac-4654-a88f-3223c0aacad0" providerId="ADAL" clId="{DD4B01DC-F2DD-4969-A3F1-813EF426E347}" dt="2024-04-15T11:41:44.152" v="101664" actId="20577"/>
        <pc:sldMkLst>
          <pc:docMk/>
          <pc:sldMk cId="3016611091" sldId="561"/>
        </pc:sldMkLst>
        <pc:spChg chg="mod">
          <ac:chgData name="Törne Reeta" userId="03f845a2-f8ac-4654-a88f-3223c0aacad0" providerId="ADAL" clId="{DD4B01DC-F2DD-4969-A3F1-813EF426E347}" dt="2024-01-26T08:23:52.922" v="97357" actId="20577"/>
          <ac:spMkLst>
            <pc:docMk/>
            <pc:sldMk cId="3016611091" sldId="561"/>
            <ac:spMk id="2" creationId="{C6F0F07D-9773-DFDC-F47E-D1AB8498EF6B}"/>
          </ac:spMkLst>
        </pc:spChg>
        <pc:spChg chg="del">
          <ac:chgData name="Törne Reeta" userId="03f845a2-f8ac-4654-a88f-3223c0aacad0" providerId="ADAL" clId="{DD4B01DC-F2DD-4969-A3F1-813EF426E347}" dt="2023-11-14T08:49:07.602" v="37062" actId="22"/>
          <ac:spMkLst>
            <pc:docMk/>
            <pc:sldMk cId="3016611091" sldId="561"/>
            <ac:spMk id="3" creationId="{EB336107-878D-4F98-2312-380401F01B79}"/>
          </ac:spMkLst>
        </pc:spChg>
        <pc:spChg chg="add mod ord">
          <ac:chgData name="Törne Reeta" userId="03f845a2-f8ac-4654-a88f-3223c0aacad0" providerId="ADAL" clId="{DD4B01DC-F2DD-4969-A3F1-813EF426E347}" dt="2024-01-24T12:18:16.593" v="93166" actId="26606"/>
          <ac:spMkLst>
            <pc:docMk/>
            <pc:sldMk cId="3016611091" sldId="561"/>
            <ac:spMk id="7" creationId="{8B3A3C8B-1B11-318A-F760-A4EF8D4B259E}"/>
          </ac:spMkLst>
        </pc:spChg>
        <pc:picChg chg="add mod">
          <ac:chgData name="Törne Reeta" userId="03f845a2-f8ac-4654-a88f-3223c0aacad0" providerId="ADAL" clId="{DD4B01DC-F2DD-4969-A3F1-813EF426E347}" dt="2024-01-24T12:18:16.593" v="93166" actId="26606"/>
          <ac:picMkLst>
            <pc:docMk/>
            <pc:sldMk cId="3016611091" sldId="561"/>
            <ac:picMk id="4" creationId="{AE01A7C7-BD63-ED87-E24D-4F8AF9700191}"/>
          </ac:picMkLst>
        </pc:picChg>
        <pc:picChg chg="add del mod ord">
          <ac:chgData name="Törne Reeta" userId="03f845a2-f8ac-4654-a88f-3223c0aacad0" providerId="ADAL" clId="{DD4B01DC-F2DD-4969-A3F1-813EF426E347}" dt="2023-11-14T08:49:09.119" v="37063" actId="478"/>
          <ac:picMkLst>
            <pc:docMk/>
            <pc:sldMk cId="3016611091" sldId="561"/>
            <ac:picMk id="5" creationId="{7D19BE37-A2E1-E2C5-77D8-E4ACD3CD7E81}"/>
          </ac:picMkLst>
        </pc:picChg>
      </pc:sldChg>
      <pc:sldChg chg="addSp delSp modSp new mod ord modClrScheme chgLayout modNotesTx">
        <pc:chgData name="Törne Reeta" userId="03f845a2-f8ac-4654-a88f-3223c0aacad0" providerId="ADAL" clId="{DD4B01DC-F2DD-4969-A3F1-813EF426E347}" dt="2024-04-17T12:36:20.223" v="104031" actId="20577"/>
        <pc:sldMkLst>
          <pc:docMk/>
          <pc:sldMk cId="1582152513" sldId="562"/>
        </pc:sldMkLst>
        <pc:spChg chg="del mod ord">
          <ac:chgData name="Törne Reeta" userId="03f845a2-f8ac-4654-a88f-3223c0aacad0" providerId="ADAL" clId="{DD4B01DC-F2DD-4969-A3F1-813EF426E347}" dt="2024-01-24T10:39:35.982" v="91898" actId="700"/>
          <ac:spMkLst>
            <pc:docMk/>
            <pc:sldMk cId="1582152513" sldId="562"/>
            <ac:spMk id="2" creationId="{780E716B-BF7F-ED4A-F77C-5F00D80BE708}"/>
          </ac:spMkLst>
        </pc:spChg>
        <pc:spChg chg="mod ord">
          <ac:chgData name="Törne Reeta" userId="03f845a2-f8ac-4654-a88f-3223c0aacad0" providerId="ADAL" clId="{DD4B01DC-F2DD-4969-A3F1-813EF426E347}" dt="2024-01-26T08:18:31.437" v="97297" actId="20577"/>
          <ac:spMkLst>
            <pc:docMk/>
            <pc:sldMk cId="1582152513" sldId="562"/>
            <ac:spMk id="3" creationId="{7EDC8285-93BA-BF7D-6B0B-143D7CE0E93A}"/>
          </ac:spMkLst>
        </pc:spChg>
        <pc:spChg chg="del">
          <ac:chgData name="Törne Reeta" userId="03f845a2-f8ac-4654-a88f-3223c0aacad0" providerId="ADAL" clId="{DD4B01DC-F2DD-4969-A3F1-813EF426E347}" dt="2024-01-24T10:39:35.982" v="91898" actId="700"/>
          <ac:spMkLst>
            <pc:docMk/>
            <pc:sldMk cId="1582152513" sldId="562"/>
            <ac:spMk id="4" creationId="{3016F3CC-1AD0-443E-BF4F-68DD2FE9505F}"/>
          </ac:spMkLst>
        </pc:spChg>
        <pc:spChg chg="add mod ord">
          <ac:chgData name="Törne Reeta" userId="03f845a2-f8ac-4654-a88f-3223c0aacad0" providerId="ADAL" clId="{DD4B01DC-F2DD-4969-A3F1-813EF426E347}" dt="2024-01-26T08:17:59.100" v="97242" actId="14100"/>
          <ac:spMkLst>
            <pc:docMk/>
            <pc:sldMk cId="1582152513" sldId="562"/>
            <ac:spMk id="7" creationId="{1B5DA49B-47A1-1C66-2FD4-7983D0395B0F}"/>
          </ac:spMkLst>
        </pc:spChg>
        <pc:spChg chg="add mod">
          <ac:chgData name="Törne Reeta" userId="03f845a2-f8ac-4654-a88f-3223c0aacad0" providerId="ADAL" clId="{DD4B01DC-F2DD-4969-A3F1-813EF426E347}" dt="2024-01-24T10:53:17.146" v="92255" actId="1076"/>
          <ac:spMkLst>
            <pc:docMk/>
            <pc:sldMk cId="1582152513" sldId="562"/>
            <ac:spMk id="8" creationId="{1D377F24-B63C-4737-0EF9-3B96177B3202}"/>
          </ac:spMkLst>
        </pc:spChg>
        <pc:picChg chg="add del mod">
          <ac:chgData name="Törne Reeta" userId="03f845a2-f8ac-4654-a88f-3223c0aacad0" providerId="ADAL" clId="{DD4B01DC-F2DD-4969-A3F1-813EF426E347}" dt="2024-01-24T10:39:28.660" v="91895" actId="21"/>
          <ac:picMkLst>
            <pc:docMk/>
            <pc:sldMk cId="1582152513" sldId="562"/>
            <ac:picMk id="5" creationId="{58EBB843-7553-2AE4-4814-2677BC9E17E4}"/>
          </ac:picMkLst>
        </pc:picChg>
        <pc:picChg chg="add mod ord">
          <ac:chgData name="Törne Reeta" userId="03f845a2-f8ac-4654-a88f-3223c0aacad0" providerId="ADAL" clId="{DD4B01DC-F2DD-4969-A3F1-813EF426E347}" dt="2024-01-24T10:50:00.584" v="92252" actId="14100"/>
          <ac:picMkLst>
            <pc:docMk/>
            <pc:sldMk cId="1582152513" sldId="562"/>
            <ac:picMk id="6" creationId="{58EBB843-7553-2AE4-4814-2677BC9E17E4}"/>
          </ac:picMkLst>
        </pc:picChg>
        <pc:picChg chg="add mod">
          <ac:chgData name="Törne Reeta" userId="03f845a2-f8ac-4654-a88f-3223c0aacad0" providerId="ADAL" clId="{DD4B01DC-F2DD-4969-A3F1-813EF426E347}" dt="2024-01-24T10:49:53.176" v="92250" actId="1076"/>
          <ac:picMkLst>
            <pc:docMk/>
            <pc:sldMk cId="1582152513" sldId="562"/>
            <ac:picMk id="10" creationId="{F599A8B8-3FD4-0AC2-6B6D-6AADDADC5F03}"/>
          </ac:picMkLst>
        </pc:picChg>
      </pc:sldChg>
      <pc:sldChg chg="modSp new del mod">
        <pc:chgData name="Törne Reeta" userId="03f845a2-f8ac-4654-a88f-3223c0aacad0" providerId="ADAL" clId="{DD4B01DC-F2DD-4969-A3F1-813EF426E347}" dt="2023-11-14T09:01:52.720" v="37748" actId="2696"/>
        <pc:sldMkLst>
          <pc:docMk/>
          <pc:sldMk cId="2561154677" sldId="562"/>
        </pc:sldMkLst>
        <pc:spChg chg="mod">
          <ac:chgData name="Törne Reeta" userId="03f845a2-f8ac-4654-a88f-3223c0aacad0" providerId="ADAL" clId="{DD4B01DC-F2DD-4969-A3F1-813EF426E347}" dt="2023-11-14T08:58:59.407" v="37623"/>
          <ac:spMkLst>
            <pc:docMk/>
            <pc:sldMk cId="2561154677" sldId="562"/>
            <ac:spMk id="2" creationId="{F79FE6B5-3962-C2E6-0D24-8215B52DC9F4}"/>
          </ac:spMkLst>
        </pc:spChg>
        <pc:spChg chg="mod">
          <ac:chgData name="Törne Reeta" userId="03f845a2-f8ac-4654-a88f-3223c0aacad0" providerId="ADAL" clId="{DD4B01DC-F2DD-4969-A3F1-813EF426E347}" dt="2023-11-14T09:00:33.510" v="37634" actId="15"/>
          <ac:spMkLst>
            <pc:docMk/>
            <pc:sldMk cId="2561154677" sldId="562"/>
            <ac:spMk id="3" creationId="{FFABD390-D654-A4DF-A92E-09A96B211774}"/>
          </ac:spMkLst>
        </pc:spChg>
      </pc:sldChg>
      <pc:sldChg chg="modSp add mod ord modNotesTx">
        <pc:chgData name="Törne Reeta" userId="03f845a2-f8ac-4654-a88f-3223c0aacad0" providerId="ADAL" clId="{DD4B01DC-F2DD-4969-A3F1-813EF426E347}" dt="2024-04-26T02:13:13.338" v="114786" actId="20577"/>
        <pc:sldMkLst>
          <pc:docMk/>
          <pc:sldMk cId="1583359392" sldId="563"/>
        </pc:sldMkLst>
        <pc:spChg chg="mod">
          <ac:chgData name="Törne Reeta" userId="03f845a2-f8ac-4654-a88f-3223c0aacad0" providerId="ADAL" clId="{DD4B01DC-F2DD-4969-A3F1-813EF426E347}" dt="2023-12-04T05:48:36.206" v="53401" actId="20577"/>
          <ac:spMkLst>
            <pc:docMk/>
            <pc:sldMk cId="1583359392" sldId="563"/>
            <ac:spMk id="2" creationId="{0842DA92-4B80-4961-9672-A34E6BA0ECA6}"/>
          </ac:spMkLst>
        </pc:spChg>
        <pc:spChg chg="mod">
          <ac:chgData name="Törne Reeta" userId="03f845a2-f8ac-4654-a88f-3223c0aacad0" providerId="ADAL" clId="{DD4B01DC-F2DD-4969-A3F1-813EF426E347}" dt="2023-12-04T05:53:32.910" v="53494" actId="20577"/>
          <ac:spMkLst>
            <pc:docMk/>
            <pc:sldMk cId="1583359392" sldId="563"/>
            <ac:spMk id="3" creationId="{D727D9D4-F897-57D3-158E-3BF3143C7285}"/>
          </ac:spMkLst>
        </pc:spChg>
      </pc:sldChg>
      <pc:sldChg chg="addSp delSp modSp new del mod modClrScheme chgLayout modNotesTx">
        <pc:chgData name="Törne Reeta" userId="03f845a2-f8ac-4654-a88f-3223c0aacad0" providerId="ADAL" clId="{DD4B01DC-F2DD-4969-A3F1-813EF426E347}" dt="2023-11-14T10:32:32.326" v="39711" actId="2696"/>
        <pc:sldMkLst>
          <pc:docMk/>
          <pc:sldMk cId="3428428408" sldId="563"/>
        </pc:sldMkLst>
        <pc:spChg chg="mod">
          <ac:chgData name="Törne Reeta" userId="03f845a2-f8ac-4654-a88f-3223c0aacad0" providerId="ADAL" clId="{DD4B01DC-F2DD-4969-A3F1-813EF426E347}" dt="2023-11-14T10:22:30.520" v="39527" actId="20577"/>
          <ac:spMkLst>
            <pc:docMk/>
            <pc:sldMk cId="3428428408" sldId="563"/>
            <ac:spMk id="2" creationId="{0842DA92-4B80-4961-9672-A34E6BA0ECA6}"/>
          </ac:spMkLst>
        </pc:spChg>
        <pc:spChg chg="mod ord">
          <ac:chgData name="Törne Reeta" userId="03f845a2-f8ac-4654-a88f-3223c0aacad0" providerId="ADAL" clId="{DD4B01DC-F2DD-4969-A3F1-813EF426E347}" dt="2023-11-14T10:07:14.024" v="39513" actId="27636"/>
          <ac:spMkLst>
            <pc:docMk/>
            <pc:sldMk cId="3428428408" sldId="563"/>
            <ac:spMk id="3" creationId="{D727D9D4-F897-57D3-158E-3BF3143C7285}"/>
          </ac:spMkLst>
        </pc:spChg>
        <pc:spChg chg="del">
          <ac:chgData name="Törne Reeta" userId="03f845a2-f8ac-4654-a88f-3223c0aacad0" providerId="ADAL" clId="{DD4B01DC-F2DD-4969-A3F1-813EF426E347}" dt="2023-11-14T09:58:46.234" v="39359" actId="931"/>
          <ac:spMkLst>
            <pc:docMk/>
            <pc:sldMk cId="3428428408" sldId="563"/>
            <ac:spMk id="4" creationId="{64B73FDF-5CA4-10BE-C614-61BF47D54690}"/>
          </ac:spMkLst>
        </pc:spChg>
        <pc:picChg chg="add mod">
          <ac:chgData name="Törne Reeta" userId="03f845a2-f8ac-4654-a88f-3223c0aacad0" providerId="ADAL" clId="{DD4B01DC-F2DD-4969-A3F1-813EF426E347}" dt="2023-11-14T09:58:56.493" v="39362" actId="26606"/>
          <ac:picMkLst>
            <pc:docMk/>
            <pc:sldMk cId="3428428408" sldId="563"/>
            <ac:picMk id="6" creationId="{25003FF8-04F8-AFCC-A933-EBD71FFF56AC}"/>
          </ac:picMkLst>
        </pc:picChg>
      </pc:sldChg>
      <pc:sldChg chg="addSp delSp modSp new del mod modClrScheme chgLayout modNotesTx">
        <pc:chgData name="Törne Reeta" userId="03f845a2-f8ac-4654-a88f-3223c0aacad0" providerId="ADAL" clId="{DD4B01DC-F2DD-4969-A3F1-813EF426E347}" dt="2023-11-17T04:18:43.004" v="41206" actId="2696"/>
        <pc:sldMkLst>
          <pc:docMk/>
          <pc:sldMk cId="407782035" sldId="564"/>
        </pc:sldMkLst>
        <pc:spChg chg="del">
          <ac:chgData name="Törne Reeta" userId="03f845a2-f8ac-4654-a88f-3223c0aacad0" providerId="ADAL" clId="{DD4B01DC-F2DD-4969-A3F1-813EF426E347}" dt="2023-11-14T10:27:20.789" v="39621" actId="26606"/>
          <ac:spMkLst>
            <pc:docMk/>
            <pc:sldMk cId="407782035" sldId="564"/>
            <ac:spMk id="2" creationId="{06A15F1D-EF67-7E71-BD5C-6990CC57C821}"/>
          </ac:spMkLst>
        </pc:spChg>
        <pc:spChg chg="del">
          <ac:chgData name="Törne Reeta" userId="03f845a2-f8ac-4654-a88f-3223c0aacad0" providerId="ADAL" clId="{DD4B01DC-F2DD-4969-A3F1-813EF426E347}" dt="2023-11-14T10:27:17.433" v="39620" actId="22"/>
          <ac:spMkLst>
            <pc:docMk/>
            <pc:sldMk cId="407782035" sldId="564"/>
            <ac:spMk id="3" creationId="{6D0242FA-3717-5C3B-48CE-3AA220C590E3}"/>
          </ac:spMkLst>
        </pc:spChg>
        <pc:spChg chg="del">
          <ac:chgData name="Törne Reeta" userId="03f845a2-f8ac-4654-a88f-3223c0aacad0" providerId="ADAL" clId="{DD4B01DC-F2DD-4969-A3F1-813EF426E347}" dt="2023-11-14T10:27:20.789" v="39621" actId="26606"/>
          <ac:spMkLst>
            <pc:docMk/>
            <pc:sldMk cId="407782035" sldId="564"/>
            <ac:spMk id="4" creationId="{544E7AF0-272E-20AA-9F34-C18F07AE0EE0}"/>
          </ac:spMkLst>
        </pc:spChg>
        <pc:spChg chg="add del mod">
          <ac:chgData name="Törne Reeta" userId="03f845a2-f8ac-4654-a88f-3223c0aacad0" providerId="ADAL" clId="{DD4B01DC-F2DD-4969-A3F1-813EF426E347}" dt="2023-11-14T10:27:47.137" v="39650" actId="22"/>
          <ac:spMkLst>
            <pc:docMk/>
            <pc:sldMk cId="407782035" sldId="564"/>
            <ac:spMk id="8" creationId="{CE70608B-5CCC-2551-AB65-9077ABA38110}"/>
          </ac:spMkLst>
        </pc:spChg>
        <pc:spChg chg="add mod">
          <ac:chgData name="Törne Reeta" userId="03f845a2-f8ac-4654-a88f-3223c0aacad0" providerId="ADAL" clId="{DD4B01DC-F2DD-4969-A3F1-813EF426E347}" dt="2023-11-14T10:27:49.402" v="39651" actId="26606"/>
          <ac:spMkLst>
            <pc:docMk/>
            <pc:sldMk cId="407782035" sldId="564"/>
            <ac:spMk id="11" creationId="{9B5A72D7-E2DB-1B59-368B-E9CCF4546F28}"/>
          </ac:spMkLst>
        </pc:spChg>
        <pc:spChg chg="add mod">
          <ac:chgData name="Törne Reeta" userId="03f845a2-f8ac-4654-a88f-3223c0aacad0" providerId="ADAL" clId="{DD4B01DC-F2DD-4969-A3F1-813EF426E347}" dt="2023-11-14T10:28:43.992" v="39662" actId="14100"/>
          <ac:spMkLst>
            <pc:docMk/>
            <pc:sldMk cId="407782035" sldId="564"/>
            <ac:spMk id="12" creationId="{8CB9FF44-EA94-F7CC-88B1-3E276763E6AF}"/>
          </ac:spMkLst>
        </pc:spChg>
        <pc:picChg chg="add del mod ord">
          <ac:chgData name="Törne Reeta" userId="03f845a2-f8ac-4654-a88f-3223c0aacad0" providerId="ADAL" clId="{DD4B01DC-F2DD-4969-A3F1-813EF426E347}" dt="2023-11-14T10:27:45.498" v="39649" actId="478"/>
          <ac:picMkLst>
            <pc:docMk/>
            <pc:sldMk cId="407782035" sldId="564"/>
            <ac:picMk id="6" creationId="{5825E4CF-EF74-D972-1481-5B0C15F14121}"/>
          </ac:picMkLst>
        </pc:picChg>
        <pc:picChg chg="add mod ord">
          <ac:chgData name="Törne Reeta" userId="03f845a2-f8ac-4654-a88f-3223c0aacad0" providerId="ADAL" clId="{DD4B01DC-F2DD-4969-A3F1-813EF426E347}" dt="2023-11-14T10:28:14.094" v="39653" actId="27614"/>
          <ac:picMkLst>
            <pc:docMk/>
            <pc:sldMk cId="407782035" sldId="564"/>
            <ac:picMk id="10" creationId="{7AFB2FF7-1772-82F6-4C16-0786C06C5E38}"/>
          </ac:picMkLst>
        </pc:picChg>
      </pc:sldChg>
      <pc:sldChg chg="addSp delSp modSp add mod ord modNotesTx">
        <pc:chgData name="Törne Reeta" userId="03f845a2-f8ac-4654-a88f-3223c0aacad0" providerId="ADAL" clId="{DD4B01DC-F2DD-4969-A3F1-813EF426E347}" dt="2024-04-26T02:03:15.431" v="114000" actId="20577"/>
        <pc:sldMkLst>
          <pc:docMk/>
          <pc:sldMk cId="724059375" sldId="564"/>
        </pc:sldMkLst>
        <pc:spChg chg="add mod">
          <ac:chgData name="Törne Reeta" userId="03f845a2-f8ac-4654-a88f-3223c0aacad0" providerId="ADAL" clId="{DD4B01DC-F2DD-4969-A3F1-813EF426E347}" dt="2024-04-26T02:01:57.571" v="113998" actId="688"/>
          <ac:spMkLst>
            <pc:docMk/>
            <pc:sldMk cId="724059375" sldId="564"/>
            <ac:spMk id="4" creationId="{88F34D1C-5132-7B52-C87B-94AE244BB88F}"/>
          </ac:spMkLst>
        </pc:spChg>
        <pc:spChg chg="add del mod">
          <ac:chgData name="Törne Reeta" userId="03f845a2-f8ac-4654-a88f-3223c0aacad0" providerId="ADAL" clId="{DD4B01DC-F2DD-4969-A3F1-813EF426E347}" dt="2023-11-28T13:49:24.536" v="48647" actId="478"/>
          <ac:spMkLst>
            <pc:docMk/>
            <pc:sldMk cId="724059375" sldId="564"/>
            <ac:spMk id="5" creationId="{B1D00DC8-2EE6-3341-80AC-12408B807447}"/>
          </ac:spMkLst>
        </pc:spChg>
        <pc:spChg chg="mod">
          <ac:chgData name="Törne Reeta" userId="03f845a2-f8ac-4654-a88f-3223c0aacad0" providerId="ADAL" clId="{DD4B01DC-F2DD-4969-A3F1-813EF426E347}" dt="2023-11-28T13:47:53.072" v="48532" actId="20577"/>
          <ac:spMkLst>
            <pc:docMk/>
            <pc:sldMk cId="724059375" sldId="564"/>
            <ac:spMk id="11" creationId="{9B5A72D7-E2DB-1B59-368B-E9CCF4546F28}"/>
          </ac:spMkLst>
        </pc:spChg>
        <pc:spChg chg="mod">
          <ac:chgData name="Törne Reeta" userId="03f845a2-f8ac-4654-a88f-3223c0aacad0" providerId="ADAL" clId="{DD4B01DC-F2DD-4969-A3F1-813EF426E347}" dt="2023-11-28T13:50:01.686" v="48654" actId="1076"/>
          <ac:spMkLst>
            <pc:docMk/>
            <pc:sldMk cId="724059375" sldId="564"/>
            <ac:spMk id="12" creationId="{8CB9FF44-EA94-F7CC-88B1-3E276763E6AF}"/>
          </ac:spMkLst>
        </pc:spChg>
        <pc:picChg chg="add mod">
          <ac:chgData name="Törne Reeta" userId="03f845a2-f8ac-4654-a88f-3223c0aacad0" providerId="ADAL" clId="{DD4B01DC-F2DD-4969-A3F1-813EF426E347}" dt="2024-04-26T02:01:45.130" v="113997" actId="1076"/>
          <ac:picMkLst>
            <pc:docMk/>
            <pc:sldMk cId="724059375" sldId="564"/>
            <ac:picMk id="3" creationId="{151955E2-77ED-0417-97C3-B2CC354AE359}"/>
          </ac:picMkLst>
        </pc:picChg>
        <pc:picChg chg="mod">
          <ac:chgData name="Törne Reeta" userId="03f845a2-f8ac-4654-a88f-3223c0aacad0" providerId="ADAL" clId="{DD4B01DC-F2DD-4969-A3F1-813EF426E347}" dt="2023-11-28T13:50:04.118" v="48655" actId="1076"/>
          <ac:picMkLst>
            <pc:docMk/>
            <pc:sldMk cId="724059375" sldId="564"/>
            <ac:picMk id="10" creationId="{7AFB2FF7-1772-82F6-4C16-0786C06C5E38}"/>
          </ac:picMkLst>
        </pc:picChg>
      </pc:sldChg>
      <pc:sldChg chg="modSp new del mod">
        <pc:chgData name="Törne Reeta" userId="03f845a2-f8ac-4654-a88f-3223c0aacad0" providerId="ADAL" clId="{DD4B01DC-F2DD-4969-A3F1-813EF426E347}" dt="2023-11-14T10:54:28.315" v="40012" actId="2696"/>
        <pc:sldMkLst>
          <pc:docMk/>
          <pc:sldMk cId="3509107624" sldId="565"/>
        </pc:sldMkLst>
        <pc:spChg chg="mod">
          <ac:chgData name="Törne Reeta" userId="03f845a2-f8ac-4654-a88f-3223c0aacad0" providerId="ADAL" clId="{DD4B01DC-F2DD-4969-A3F1-813EF426E347}" dt="2023-11-14T10:46:32.900" v="39903" actId="21"/>
          <ac:spMkLst>
            <pc:docMk/>
            <pc:sldMk cId="3509107624" sldId="565"/>
            <ac:spMk id="3" creationId="{6E47F140-CF59-01B4-5AF6-45780AF23B7B}"/>
          </ac:spMkLst>
        </pc:spChg>
      </pc:sldChg>
      <pc:sldChg chg="addSp delSp modSp new mod ord modClrScheme chgLayout modNotesTx">
        <pc:chgData name="Törne Reeta" userId="03f845a2-f8ac-4654-a88f-3223c0aacad0" providerId="ADAL" clId="{DD4B01DC-F2DD-4969-A3F1-813EF426E347}" dt="2024-04-26T09:12:18.066" v="115748"/>
        <pc:sldMkLst>
          <pc:docMk/>
          <pc:sldMk cId="4060216778" sldId="566"/>
        </pc:sldMkLst>
        <pc:spChg chg="mod ord">
          <ac:chgData name="Törne Reeta" userId="03f845a2-f8ac-4654-a88f-3223c0aacad0" providerId="ADAL" clId="{DD4B01DC-F2DD-4969-A3F1-813EF426E347}" dt="2023-11-27T06:28:21.071" v="45052" actId="20577"/>
          <ac:spMkLst>
            <pc:docMk/>
            <pc:sldMk cId="4060216778" sldId="566"/>
            <ac:spMk id="2" creationId="{C5C7B873-8D68-E35C-6CBD-A06F31AFE1BC}"/>
          </ac:spMkLst>
        </pc:spChg>
        <pc:spChg chg="mod ord">
          <ac:chgData name="Törne Reeta" userId="03f845a2-f8ac-4654-a88f-3223c0aacad0" providerId="ADAL" clId="{DD4B01DC-F2DD-4969-A3F1-813EF426E347}" dt="2023-11-27T04:23:48.977" v="43397" actId="1076"/>
          <ac:spMkLst>
            <pc:docMk/>
            <pc:sldMk cId="4060216778" sldId="566"/>
            <ac:spMk id="3" creationId="{3F737C00-ADBB-A7CC-22D3-76204F0F14B2}"/>
          </ac:spMkLst>
        </pc:spChg>
        <pc:spChg chg="add del mod ord">
          <ac:chgData name="Törne Reeta" userId="03f845a2-f8ac-4654-a88f-3223c0aacad0" providerId="ADAL" clId="{DD4B01DC-F2DD-4969-A3F1-813EF426E347}" dt="2023-11-27T04:07:27.716" v="42904" actId="931"/>
          <ac:spMkLst>
            <pc:docMk/>
            <pc:sldMk cId="4060216778" sldId="566"/>
            <ac:spMk id="4" creationId="{C0A5DE59-E809-2477-23C6-6A334A220DCB}"/>
          </ac:spMkLst>
        </pc:spChg>
        <pc:spChg chg="add mod">
          <ac:chgData name="Törne Reeta" userId="03f845a2-f8ac-4654-a88f-3223c0aacad0" providerId="ADAL" clId="{DD4B01DC-F2DD-4969-A3F1-813EF426E347}" dt="2023-11-27T06:28:39.641" v="45057" actId="1076"/>
          <ac:spMkLst>
            <pc:docMk/>
            <pc:sldMk cId="4060216778" sldId="566"/>
            <ac:spMk id="9" creationId="{5B5DB06D-69A3-47B9-BF31-34680532A575}"/>
          </ac:spMkLst>
        </pc:spChg>
        <pc:spChg chg="add mod">
          <ac:chgData name="Törne Reeta" userId="03f845a2-f8ac-4654-a88f-3223c0aacad0" providerId="ADAL" clId="{DD4B01DC-F2DD-4969-A3F1-813EF426E347}" dt="2023-11-27T04:24:09.603" v="43402" actId="688"/>
          <ac:spMkLst>
            <pc:docMk/>
            <pc:sldMk cId="4060216778" sldId="566"/>
            <ac:spMk id="12" creationId="{753BAD23-593E-C7C6-9EC1-DAAB31B6E933}"/>
          </ac:spMkLst>
        </pc:spChg>
        <pc:picChg chg="add mod">
          <ac:chgData name="Törne Reeta" userId="03f845a2-f8ac-4654-a88f-3223c0aacad0" providerId="ADAL" clId="{DD4B01DC-F2DD-4969-A3F1-813EF426E347}" dt="2023-11-27T06:28:27.499" v="45053" actId="14100"/>
          <ac:picMkLst>
            <pc:docMk/>
            <pc:sldMk cId="4060216778" sldId="566"/>
            <ac:picMk id="6" creationId="{DC6A001B-F843-F1B6-4499-EA31106653E0}"/>
          </ac:picMkLst>
        </pc:picChg>
        <pc:picChg chg="add mod">
          <ac:chgData name="Törne Reeta" userId="03f845a2-f8ac-4654-a88f-3223c0aacad0" providerId="ADAL" clId="{DD4B01DC-F2DD-4969-A3F1-813EF426E347}" dt="2023-11-27T06:28:36.075" v="45056" actId="1076"/>
          <ac:picMkLst>
            <pc:docMk/>
            <pc:sldMk cId="4060216778" sldId="566"/>
            <ac:picMk id="8" creationId="{77FDCD79-9171-D274-8867-5B07E9D8852F}"/>
          </ac:picMkLst>
        </pc:picChg>
        <pc:picChg chg="add mod">
          <ac:chgData name="Törne Reeta" userId="03f845a2-f8ac-4654-a88f-3223c0aacad0" providerId="ADAL" clId="{DD4B01DC-F2DD-4969-A3F1-813EF426E347}" dt="2023-11-27T04:23:57.242" v="43399" actId="1076"/>
          <ac:picMkLst>
            <pc:docMk/>
            <pc:sldMk cId="4060216778" sldId="566"/>
            <ac:picMk id="11" creationId="{5FF5591E-ED8D-9B2E-9F43-09E148F706A5}"/>
          </ac:picMkLst>
        </pc:picChg>
      </pc:sldChg>
      <pc:sldChg chg="addSp delSp modSp new mod ord modClrScheme chgLayout modNotesTx">
        <pc:chgData name="Törne Reeta" userId="03f845a2-f8ac-4654-a88f-3223c0aacad0" providerId="ADAL" clId="{DD4B01DC-F2DD-4969-A3F1-813EF426E347}" dt="2024-04-26T02:17:10.541" v="115206" actId="20577"/>
        <pc:sldMkLst>
          <pc:docMk/>
          <pc:sldMk cId="2278141974" sldId="567"/>
        </pc:sldMkLst>
        <pc:spChg chg="del mod ord">
          <ac:chgData name="Törne Reeta" userId="03f845a2-f8ac-4654-a88f-3223c0aacad0" providerId="ADAL" clId="{DD4B01DC-F2DD-4969-A3F1-813EF426E347}" dt="2023-11-17T04:05:55.592" v="40247" actId="700"/>
          <ac:spMkLst>
            <pc:docMk/>
            <pc:sldMk cId="2278141974" sldId="567"/>
            <ac:spMk id="2" creationId="{7717E760-C447-0F52-2E3E-7CF633F18567}"/>
          </ac:spMkLst>
        </pc:spChg>
        <pc:spChg chg="del mod ord">
          <ac:chgData name="Törne Reeta" userId="03f845a2-f8ac-4654-a88f-3223c0aacad0" providerId="ADAL" clId="{DD4B01DC-F2DD-4969-A3F1-813EF426E347}" dt="2023-11-17T04:05:55.592" v="40247" actId="700"/>
          <ac:spMkLst>
            <pc:docMk/>
            <pc:sldMk cId="2278141974" sldId="567"/>
            <ac:spMk id="3" creationId="{8BF9643E-D0BC-2A16-4C58-035DDD33C0DE}"/>
          </ac:spMkLst>
        </pc:spChg>
        <pc:spChg chg="add mod ord">
          <ac:chgData name="Törne Reeta" userId="03f845a2-f8ac-4654-a88f-3223c0aacad0" providerId="ADAL" clId="{DD4B01DC-F2DD-4969-A3F1-813EF426E347}" dt="2023-11-17T04:15:25.899" v="41055" actId="26606"/>
          <ac:spMkLst>
            <pc:docMk/>
            <pc:sldMk cId="2278141974" sldId="567"/>
            <ac:spMk id="4" creationId="{D134963B-0F95-8906-4905-555933EE1F9B}"/>
          </ac:spMkLst>
        </pc:spChg>
        <pc:spChg chg="add mod ord">
          <ac:chgData name="Törne Reeta" userId="03f845a2-f8ac-4654-a88f-3223c0aacad0" providerId="ADAL" clId="{DD4B01DC-F2DD-4969-A3F1-813EF426E347}" dt="2023-11-17T04:18:10.425" v="41204" actId="20577"/>
          <ac:spMkLst>
            <pc:docMk/>
            <pc:sldMk cId="2278141974" sldId="567"/>
            <ac:spMk id="5" creationId="{44D6EA3E-19D2-B316-B70D-4AC4D8CFA515}"/>
          </ac:spMkLst>
        </pc:spChg>
        <pc:picChg chg="add del mod ord">
          <ac:chgData name="Törne Reeta" userId="03f845a2-f8ac-4654-a88f-3223c0aacad0" providerId="ADAL" clId="{DD4B01DC-F2DD-4969-A3F1-813EF426E347}" dt="2023-11-17T04:14:27.561" v="41051" actId="478"/>
          <ac:picMkLst>
            <pc:docMk/>
            <pc:sldMk cId="2278141974" sldId="567"/>
            <ac:picMk id="7" creationId="{F932BE16-2F8B-D17D-5CEE-3C831DE94155}"/>
          </ac:picMkLst>
        </pc:picChg>
        <pc:picChg chg="add del mod ord">
          <ac:chgData name="Törne Reeta" userId="03f845a2-f8ac-4654-a88f-3223c0aacad0" providerId="ADAL" clId="{DD4B01DC-F2DD-4969-A3F1-813EF426E347}" dt="2023-11-17T04:17:28.961" v="41153" actId="478"/>
          <ac:picMkLst>
            <pc:docMk/>
            <pc:sldMk cId="2278141974" sldId="567"/>
            <ac:picMk id="9" creationId="{99189489-4B3D-EB82-BD35-FD1C751362FA}"/>
          </ac:picMkLst>
        </pc:picChg>
        <pc:picChg chg="add mod">
          <ac:chgData name="Törne Reeta" userId="03f845a2-f8ac-4654-a88f-3223c0aacad0" providerId="ADAL" clId="{DD4B01DC-F2DD-4969-A3F1-813EF426E347}" dt="2023-11-17T04:17:34.306" v="41154" actId="26606"/>
          <ac:picMkLst>
            <pc:docMk/>
            <pc:sldMk cId="2278141974" sldId="567"/>
            <ac:picMk id="11" creationId="{F602292D-5703-E0AE-6954-2475E8638337}"/>
          </ac:picMkLst>
        </pc:picChg>
      </pc:sldChg>
      <pc:sldChg chg="modSp new del mod ord modNotesTx">
        <pc:chgData name="Törne Reeta" userId="03f845a2-f8ac-4654-a88f-3223c0aacad0" providerId="ADAL" clId="{DD4B01DC-F2DD-4969-A3F1-813EF426E347}" dt="2023-11-27T03:53:24.704" v="41557" actId="2696"/>
        <pc:sldMkLst>
          <pc:docMk/>
          <pc:sldMk cId="2137275249" sldId="568"/>
        </pc:sldMkLst>
        <pc:spChg chg="mod">
          <ac:chgData name="Törne Reeta" userId="03f845a2-f8ac-4654-a88f-3223c0aacad0" providerId="ADAL" clId="{DD4B01DC-F2DD-4969-A3F1-813EF426E347}" dt="2023-11-17T04:20:50.089" v="41216" actId="27636"/>
          <ac:spMkLst>
            <pc:docMk/>
            <pc:sldMk cId="2137275249" sldId="568"/>
            <ac:spMk id="2" creationId="{01D10A45-0108-1F31-9C14-33DAC8E32710}"/>
          </ac:spMkLst>
        </pc:spChg>
        <pc:spChg chg="mod">
          <ac:chgData name="Törne Reeta" userId="03f845a2-f8ac-4654-a88f-3223c0aacad0" providerId="ADAL" clId="{DD4B01DC-F2DD-4969-A3F1-813EF426E347}" dt="2023-11-17T04:20:57.023" v="41243" actId="20577"/>
          <ac:spMkLst>
            <pc:docMk/>
            <pc:sldMk cId="2137275249" sldId="568"/>
            <ac:spMk id="3" creationId="{0EEF40C2-232E-ABCE-9F6A-47A0A92AE31F}"/>
          </ac:spMkLst>
        </pc:spChg>
      </pc:sldChg>
      <pc:sldChg chg="delSp add del setBg delDesignElem">
        <pc:chgData name="Törne Reeta" userId="03f845a2-f8ac-4654-a88f-3223c0aacad0" providerId="ADAL" clId="{DD4B01DC-F2DD-4969-A3F1-813EF426E347}" dt="2024-01-24T13:17:32.304" v="94804" actId="2696"/>
        <pc:sldMkLst>
          <pc:docMk/>
          <pc:sldMk cId="2950333572" sldId="569"/>
        </pc:sldMkLst>
        <pc:spChg chg="del">
          <ac:chgData name="Törne Reeta" userId="03f845a2-f8ac-4654-a88f-3223c0aacad0" providerId="ADAL" clId="{DD4B01DC-F2DD-4969-A3F1-813EF426E347}" dt="2023-11-27T03:33:39.568" v="41247"/>
          <ac:spMkLst>
            <pc:docMk/>
            <pc:sldMk cId="2950333572" sldId="569"/>
            <ac:spMk id="10" creationId="{9228552E-C8B1-4A80-8448-0787CE0FC704}"/>
          </ac:spMkLst>
        </pc:spChg>
      </pc:sldChg>
      <pc:sldChg chg="modSp add mod">
        <pc:chgData name="Törne Reeta" userId="03f845a2-f8ac-4654-a88f-3223c0aacad0" providerId="ADAL" clId="{DD4B01DC-F2DD-4969-A3F1-813EF426E347}" dt="2023-11-27T03:49:12.232" v="41329" actId="20577"/>
        <pc:sldMkLst>
          <pc:docMk/>
          <pc:sldMk cId="3877267776" sldId="570"/>
        </pc:sldMkLst>
        <pc:spChg chg="mod">
          <ac:chgData name="Törne Reeta" userId="03f845a2-f8ac-4654-a88f-3223c0aacad0" providerId="ADAL" clId="{DD4B01DC-F2DD-4969-A3F1-813EF426E347}" dt="2023-11-27T03:49:12.232" v="41329" actId="20577"/>
          <ac:spMkLst>
            <pc:docMk/>
            <pc:sldMk cId="3877267776" sldId="570"/>
            <ac:spMk id="2" creationId="{00000000-0000-0000-0000-000000000000}"/>
          </ac:spMkLst>
        </pc:spChg>
      </pc:sldChg>
      <pc:sldChg chg="modSp add mod">
        <pc:chgData name="Törne Reeta" userId="03f845a2-f8ac-4654-a88f-3223c0aacad0" providerId="ADAL" clId="{DD4B01DC-F2DD-4969-A3F1-813EF426E347}" dt="2023-11-27T03:49:51.935" v="41345" actId="20577"/>
        <pc:sldMkLst>
          <pc:docMk/>
          <pc:sldMk cId="1295052063" sldId="571"/>
        </pc:sldMkLst>
        <pc:spChg chg="mod">
          <ac:chgData name="Törne Reeta" userId="03f845a2-f8ac-4654-a88f-3223c0aacad0" providerId="ADAL" clId="{DD4B01DC-F2DD-4969-A3F1-813EF426E347}" dt="2023-11-27T03:49:51.935" v="41345" actId="20577"/>
          <ac:spMkLst>
            <pc:docMk/>
            <pc:sldMk cId="1295052063" sldId="571"/>
            <ac:spMk id="2" creationId="{00000000-0000-0000-0000-000000000000}"/>
          </ac:spMkLst>
        </pc:spChg>
      </pc:sldChg>
      <pc:sldChg chg="addSp delSp modSp new mod ord modClrScheme chgLayout modNotesTx">
        <pc:chgData name="Törne Reeta" userId="03f845a2-f8ac-4654-a88f-3223c0aacad0" providerId="ADAL" clId="{DD4B01DC-F2DD-4969-A3F1-813EF426E347}" dt="2023-12-04T09:32:28.839" v="63588" actId="20577"/>
        <pc:sldMkLst>
          <pc:docMk/>
          <pc:sldMk cId="3256709377" sldId="572"/>
        </pc:sldMkLst>
        <pc:spChg chg="mod ord">
          <ac:chgData name="Törne Reeta" userId="03f845a2-f8ac-4654-a88f-3223c0aacad0" providerId="ADAL" clId="{DD4B01DC-F2DD-4969-A3F1-813EF426E347}" dt="2023-11-27T11:10:13.739" v="45970" actId="26606"/>
          <ac:spMkLst>
            <pc:docMk/>
            <pc:sldMk cId="3256709377" sldId="572"/>
            <ac:spMk id="2" creationId="{500715D4-3D85-F4D3-B828-719B705ED637}"/>
          </ac:spMkLst>
        </pc:spChg>
        <pc:spChg chg="mod ord">
          <ac:chgData name="Törne Reeta" userId="03f845a2-f8ac-4654-a88f-3223c0aacad0" providerId="ADAL" clId="{DD4B01DC-F2DD-4969-A3F1-813EF426E347}" dt="2023-11-27T11:10:18.692" v="45971" actId="14100"/>
          <ac:spMkLst>
            <pc:docMk/>
            <pc:sldMk cId="3256709377" sldId="572"/>
            <ac:spMk id="3" creationId="{9793E755-8F38-E1AB-5DD4-201CD3659CD0}"/>
          </ac:spMkLst>
        </pc:spChg>
        <pc:spChg chg="add del mod ord">
          <ac:chgData name="Törne Reeta" userId="03f845a2-f8ac-4654-a88f-3223c0aacad0" providerId="ADAL" clId="{DD4B01DC-F2DD-4969-A3F1-813EF426E347}" dt="2023-11-27T04:42:05.525" v="43875" actId="931"/>
          <ac:spMkLst>
            <pc:docMk/>
            <pc:sldMk cId="3256709377" sldId="572"/>
            <ac:spMk id="4" creationId="{9D304489-6B41-E975-093C-E13498A9D1B0}"/>
          </ac:spMkLst>
        </pc:spChg>
        <pc:picChg chg="add mod">
          <ac:chgData name="Törne Reeta" userId="03f845a2-f8ac-4654-a88f-3223c0aacad0" providerId="ADAL" clId="{DD4B01DC-F2DD-4969-A3F1-813EF426E347}" dt="2023-11-27T11:10:13.739" v="45970" actId="26606"/>
          <ac:picMkLst>
            <pc:docMk/>
            <pc:sldMk cId="3256709377" sldId="572"/>
            <ac:picMk id="6" creationId="{D759BDE8-0737-67CA-3ABB-9B9C94E1CADF}"/>
          </ac:picMkLst>
        </pc:picChg>
      </pc:sldChg>
      <pc:sldChg chg="addSp delSp modSp new mod ord modClrScheme chgLayout modNotesTx">
        <pc:chgData name="Törne Reeta" userId="03f845a2-f8ac-4654-a88f-3223c0aacad0" providerId="ADAL" clId="{DD4B01DC-F2DD-4969-A3F1-813EF426E347}" dt="2024-04-26T02:25:07.929" v="115339" actId="20577"/>
        <pc:sldMkLst>
          <pc:docMk/>
          <pc:sldMk cId="2479173101" sldId="573"/>
        </pc:sldMkLst>
        <pc:spChg chg="mod">
          <ac:chgData name="Törne Reeta" userId="03f845a2-f8ac-4654-a88f-3223c0aacad0" providerId="ADAL" clId="{DD4B01DC-F2DD-4969-A3F1-813EF426E347}" dt="2024-04-26T02:24:22.350" v="115287" actId="27636"/>
          <ac:spMkLst>
            <pc:docMk/>
            <pc:sldMk cId="2479173101" sldId="573"/>
            <ac:spMk id="2" creationId="{4BC67A4B-2CA4-4CB7-9EA7-3D0B0CE28B95}"/>
          </ac:spMkLst>
        </pc:spChg>
        <pc:spChg chg="mod ord">
          <ac:chgData name="Törne Reeta" userId="03f845a2-f8ac-4654-a88f-3223c0aacad0" providerId="ADAL" clId="{DD4B01DC-F2DD-4969-A3F1-813EF426E347}" dt="2024-01-24T11:07:53.212" v="92545" actId="27636"/>
          <ac:spMkLst>
            <pc:docMk/>
            <pc:sldMk cId="2479173101" sldId="573"/>
            <ac:spMk id="3" creationId="{83C06A30-7E36-4409-667C-5A1FACC0F62B}"/>
          </ac:spMkLst>
        </pc:spChg>
        <pc:spChg chg="add mod">
          <ac:chgData name="Törne Reeta" userId="03f845a2-f8ac-4654-a88f-3223c0aacad0" providerId="ADAL" clId="{DD4B01DC-F2DD-4969-A3F1-813EF426E347}" dt="2024-01-24T11:07:07.404" v="92538" actId="688"/>
          <ac:spMkLst>
            <pc:docMk/>
            <pc:sldMk cId="2479173101" sldId="573"/>
            <ac:spMk id="8" creationId="{A6B0E048-62D8-7259-4109-BE34297B01E5}"/>
          </ac:spMkLst>
        </pc:spChg>
        <pc:spChg chg="add mod">
          <ac:chgData name="Törne Reeta" userId="03f845a2-f8ac-4654-a88f-3223c0aacad0" providerId="ADAL" clId="{DD4B01DC-F2DD-4969-A3F1-813EF426E347}" dt="2024-01-24T11:07:41.366" v="92543" actId="1076"/>
          <ac:spMkLst>
            <pc:docMk/>
            <pc:sldMk cId="2479173101" sldId="573"/>
            <ac:spMk id="9" creationId="{B28D337C-E6F5-EABE-F2A3-637541F30BBE}"/>
          </ac:spMkLst>
        </pc:spChg>
        <pc:spChg chg="add mod">
          <ac:chgData name="Törne Reeta" userId="03f845a2-f8ac-4654-a88f-3223c0aacad0" providerId="ADAL" clId="{DD4B01DC-F2DD-4969-A3F1-813EF426E347}" dt="2024-01-24T11:05:33.139" v="92515" actId="1076"/>
          <ac:spMkLst>
            <pc:docMk/>
            <pc:sldMk cId="2479173101" sldId="573"/>
            <ac:spMk id="13" creationId="{E6941135-6392-1458-3E38-141084E2A27D}"/>
          </ac:spMkLst>
        </pc:spChg>
        <pc:picChg chg="add del mod ord">
          <ac:chgData name="Törne Reeta" userId="03f845a2-f8ac-4654-a88f-3223c0aacad0" providerId="ADAL" clId="{DD4B01DC-F2DD-4969-A3F1-813EF426E347}" dt="2023-12-04T09:03:07.691" v="60933" actId="478"/>
          <ac:picMkLst>
            <pc:docMk/>
            <pc:sldMk cId="2479173101" sldId="573"/>
            <ac:picMk id="5" creationId="{0AFDF74C-3303-8D1D-E26E-73AA1B4A8322}"/>
          </ac:picMkLst>
        </pc:picChg>
        <pc:picChg chg="add mod ord modCrop">
          <ac:chgData name="Törne Reeta" userId="03f845a2-f8ac-4654-a88f-3223c0aacad0" providerId="ADAL" clId="{DD4B01DC-F2DD-4969-A3F1-813EF426E347}" dt="2024-01-24T11:07:33.055" v="92542" actId="1076"/>
          <ac:picMkLst>
            <pc:docMk/>
            <pc:sldMk cId="2479173101" sldId="573"/>
            <ac:picMk id="5" creationId="{8F7900B0-B283-AC5E-8937-11F75E18C374}"/>
          </ac:picMkLst>
        </pc:picChg>
        <pc:picChg chg="add del mod ord">
          <ac:chgData name="Törne Reeta" userId="03f845a2-f8ac-4654-a88f-3223c0aacad0" providerId="ADAL" clId="{DD4B01DC-F2DD-4969-A3F1-813EF426E347}" dt="2024-01-24T07:00:34.996" v="86661" actId="478"/>
          <ac:picMkLst>
            <pc:docMk/>
            <pc:sldMk cId="2479173101" sldId="573"/>
            <ac:picMk id="6" creationId="{FCC1F963-3320-BA2D-C5CC-3A41782E85FB}"/>
          </ac:picMkLst>
        </pc:picChg>
        <pc:picChg chg="add mod">
          <ac:chgData name="Törne Reeta" userId="03f845a2-f8ac-4654-a88f-3223c0aacad0" providerId="ADAL" clId="{DD4B01DC-F2DD-4969-A3F1-813EF426E347}" dt="2024-01-24T11:06:55.755" v="92534" actId="1076"/>
          <ac:picMkLst>
            <pc:docMk/>
            <pc:sldMk cId="2479173101" sldId="573"/>
            <ac:picMk id="7" creationId="{81415AE3-3401-CB14-C727-EC0DB5A4746F}"/>
          </ac:picMkLst>
        </pc:picChg>
        <pc:picChg chg="add del mod">
          <ac:chgData name="Törne Reeta" userId="03f845a2-f8ac-4654-a88f-3223c0aacad0" providerId="ADAL" clId="{DD4B01DC-F2DD-4969-A3F1-813EF426E347}" dt="2023-11-27T10:54:19.601" v="45635" actId="478"/>
          <ac:picMkLst>
            <pc:docMk/>
            <pc:sldMk cId="2479173101" sldId="573"/>
            <ac:picMk id="10" creationId="{6994A898-073A-5953-EFB3-D27DE719AFAF}"/>
          </ac:picMkLst>
        </pc:picChg>
        <pc:picChg chg="add mod ord modCrop">
          <ac:chgData name="Törne Reeta" userId="03f845a2-f8ac-4654-a88f-3223c0aacad0" providerId="ADAL" clId="{DD4B01DC-F2DD-4969-A3F1-813EF426E347}" dt="2024-01-24T11:07:20.452" v="92541" actId="14100"/>
          <ac:picMkLst>
            <pc:docMk/>
            <pc:sldMk cId="2479173101" sldId="573"/>
            <ac:picMk id="11" creationId="{C170EA41-3B74-8D32-0D0A-E0FDB994E1FF}"/>
          </ac:picMkLst>
        </pc:picChg>
        <pc:picChg chg="add mod">
          <ac:chgData name="Törne Reeta" userId="03f845a2-f8ac-4654-a88f-3223c0aacad0" providerId="ADAL" clId="{DD4B01DC-F2DD-4969-A3F1-813EF426E347}" dt="2024-01-24T11:05:29.048" v="92514" actId="1076"/>
          <ac:picMkLst>
            <pc:docMk/>
            <pc:sldMk cId="2479173101" sldId="573"/>
            <ac:picMk id="12" creationId="{58038FFB-66D1-3F4B-BA30-C937D4137F0E}"/>
          </ac:picMkLst>
        </pc:picChg>
      </pc:sldChg>
      <pc:sldChg chg="addSp delSp modSp new mod modNotesTx">
        <pc:chgData name="Törne Reeta" userId="03f845a2-f8ac-4654-a88f-3223c0aacad0" providerId="ADAL" clId="{DD4B01DC-F2DD-4969-A3F1-813EF426E347}" dt="2024-04-26T02:45:02.052" v="115615" actId="20577"/>
        <pc:sldMkLst>
          <pc:docMk/>
          <pc:sldMk cId="532513329" sldId="574"/>
        </pc:sldMkLst>
        <pc:spChg chg="mod">
          <ac:chgData name="Törne Reeta" userId="03f845a2-f8ac-4654-a88f-3223c0aacad0" providerId="ADAL" clId="{DD4B01DC-F2DD-4969-A3F1-813EF426E347}" dt="2023-11-27T11:25:10.372" v="46294" actId="27636"/>
          <ac:spMkLst>
            <pc:docMk/>
            <pc:sldMk cId="532513329" sldId="574"/>
            <ac:spMk id="2" creationId="{E62EAB26-ADFB-F3BA-793A-EBC6B5431881}"/>
          </ac:spMkLst>
        </pc:spChg>
        <pc:spChg chg="mod">
          <ac:chgData name="Törne Reeta" userId="03f845a2-f8ac-4654-a88f-3223c0aacad0" providerId="ADAL" clId="{DD4B01DC-F2DD-4969-A3F1-813EF426E347}" dt="2023-12-04T08:39:16.795" v="60254" actId="27636"/>
          <ac:spMkLst>
            <pc:docMk/>
            <pc:sldMk cId="532513329" sldId="574"/>
            <ac:spMk id="3" creationId="{2CD65D58-CBB6-1AFF-AD5B-C824641623AD}"/>
          </ac:spMkLst>
        </pc:spChg>
        <pc:spChg chg="add mod">
          <ac:chgData name="Törne Reeta" userId="03f845a2-f8ac-4654-a88f-3223c0aacad0" providerId="ADAL" clId="{DD4B01DC-F2DD-4969-A3F1-813EF426E347}" dt="2024-04-26T02:45:02.052" v="115615" actId="20577"/>
          <ac:spMkLst>
            <pc:docMk/>
            <pc:sldMk cId="532513329" sldId="574"/>
            <ac:spMk id="4" creationId="{95A850E7-60D6-ECA6-AC19-82FEEF75DD59}"/>
          </ac:spMkLst>
        </pc:spChg>
        <pc:spChg chg="del">
          <ac:chgData name="Törne Reeta" userId="03f845a2-f8ac-4654-a88f-3223c0aacad0" providerId="ADAL" clId="{DD4B01DC-F2DD-4969-A3F1-813EF426E347}" dt="2023-11-27T11:07:31.649" v="45722" actId="931"/>
          <ac:spMkLst>
            <pc:docMk/>
            <pc:sldMk cId="532513329" sldId="574"/>
            <ac:spMk id="4" creationId="{F3CA4EDC-6469-23C1-DB92-62678351B27F}"/>
          </ac:spMkLst>
        </pc:spChg>
        <pc:spChg chg="add del mod">
          <ac:chgData name="Törne Reeta" userId="03f845a2-f8ac-4654-a88f-3223c0aacad0" providerId="ADAL" clId="{DD4B01DC-F2DD-4969-A3F1-813EF426E347}" dt="2023-11-27T11:22:25.567" v="46158"/>
          <ac:spMkLst>
            <pc:docMk/>
            <pc:sldMk cId="532513329" sldId="574"/>
            <ac:spMk id="8" creationId="{5BAB274A-125E-0E34-916C-6CD42724F1ED}"/>
          </ac:spMkLst>
        </pc:spChg>
        <pc:picChg chg="add del mod">
          <ac:chgData name="Törne Reeta" userId="03f845a2-f8ac-4654-a88f-3223c0aacad0" providerId="ADAL" clId="{DD4B01DC-F2DD-4969-A3F1-813EF426E347}" dt="2023-11-27T11:22:23.083" v="46157" actId="478"/>
          <ac:picMkLst>
            <pc:docMk/>
            <pc:sldMk cId="532513329" sldId="574"/>
            <ac:picMk id="6" creationId="{0F0A5C57-13FE-F9E5-97C1-DEBA039C57F5}"/>
          </ac:picMkLst>
        </pc:picChg>
        <pc:picChg chg="add mod">
          <ac:chgData name="Törne Reeta" userId="03f845a2-f8ac-4654-a88f-3223c0aacad0" providerId="ADAL" clId="{DD4B01DC-F2DD-4969-A3F1-813EF426E347}" dt="2023-11-27T11:22:28.579" v="46159" actId="26606"/>
          <ac:picMkLst>
            <pc:docMk/>
            <pc:sldMk cId="532513329" sldId="574"/>
            <ac:picMk id="9" creationId="{8D1325BF-2247-63CE-1D68-53B2EC46FF96}"/>
          </ac:picMkLst>
        </pc:picChg>
      </pc:sldChg>
      <pc:sldChg chg="modSp new del mod">
        <pc:chgData name="Törne Reeta" userId="03f845a2-f8ac-4654-a88f-3223c0aacad0" providerId="ADAL" clId="{DD4B01DC-F2DD-4969-A3F1-813EF426E347}" dt="2023-11-27T11:02:14.087" v="45688" actId="2696"/>
        <pc:sldMkLst>
          <pc:docMk/>
          <pc:sldMk cId="790163417" sldId="574"/>
        </pc:sldMkLst>
        <pc:spChg chg="mod">
          <ac:chgData name="Törne Reeta" userId="03f845a2-f8ac-4654-a88f-3223c0aacad0" providerId="ADAL" clId="{DD4B01DC-F2DD-4969-A3F1-813EF426E347}" dt="2023-11-27T06:54:48.808" v="45608" actId="20577"/>
          <ac:spMkLst>
            <pc:docMk/>
            <pc:sldMk cId="790163417" sldId="574"/>
            <ac:spMk id="2" creationId="{C8F7B412-4FDD-112C-B551-9B4D737C991F}"/>
          </ac:spMkLst>
        </pc:spChg>
      </pc:sldChg>
      <pc:sldChg chg="new del">
        <pc:chgData name="Törne Reeta" userId="03f845a2-f8ac-4654-a88f-3223c0aacad0" providerId="ADAL" clId="{DD4B01DC-F2DD-4969-A3F1-813EF426E347}" dt="2023-11-27T11:02:51.016" v="45690" actId="2696"/>
        <pc:sldMkLst>
          <pc:docMk/>
          <pc:sldMk cId="3288140771" sldId="574"/>
        </pc:sldMkLst>
      </pc:sldChg>
      <pc:sldChg chg="addSp delSp modSp add mod modNotesTx">
        <pc:chgData name="Törne Reeta" userId="03f845a2-f8ac-4654-a88f-3223c0aacad0" providerId="ADAL" clId="{DD4B01DC-F2DD-4969-A3F1-813EF426E347}" dt="2024-04-15T11:40:45.897" v="101474" actId="20577"/>
        <pc:sldMkLst>
          <pc:docMk/>
          <pc:sldMk cId="3432245257" sldId="575"/>
        </pc:sldMkLst>
        <pc:spChg chg="mod">
          <ac:chgData name="Törne Reeta" userId="03f845a2-f8ac-4654-a88f-3223c0aacad0" providerId="ADAL" clId="{DD4B01DC-F2DD-4969-A3F1-813EF426E347}" dt="2023-11-27T11:17:58.697" v="46086" actId="14100"/>
          <ac:spMkLst>
            <pc:docMk/>
            <pc:sldMk cId="3432245257" sldId="575"/>
            <ac:spMk id="2" creationId="{19C739DC-C3B2-1686-72F3-771A531BB6A3}"/>
          </ac:spMkLst>
        </pc:spChg>
        <pc:spChg chg="add del mod">
          <ac:chgData name="Törne Reeta" userId="03f845a2-f8ac-4654-a88f-3223c0aacad0" providerId="ADAL" clId="{DD4B01DC-F2DD-4969-A3F1-813EF426E347}" dt="2023-11-27T11:17:11.266" v="46076" actId="478"/>
          <ac:spMkLst>
            <pc:docMk/>
            <pc:sldMk cId="3432245257" sldId="575"/>
            <ac:spMk id="4" creationId="{4184257B-C794-6C07-6074-BAF9FBED5824}"/>
          </ac:spMkLst>
        </pc:spChg>
        <pc:spChg chg="mod">
          <ac:chgData name="Törne Reeta" userId="03f845a2-f8ac-4654-a88f-3223c0aacad0" providerId="ADAL" clId="{DD4B01DC-F2DD-4969-A3F1-813EF426E347}" dt="2024-01-24T12:15:27.764" v="93146" actId="1076"/>
          <ac:spMkLst>
            <pc:docMk/>
            <pc:sldMk cId="3432245257" sldId="575"/>
            <ac:spMk id="8" creationId="{C20A9CB2-6CDE-BC36-AAD1-1DF17C7965BF}"/>
          </ac:spMkLst>
        </pc:spChg>
        <pc:spChg chg="del mod">
          <ac:chgData name="Törne Reeta" userId="03f845a2-f8ac-4654-a88f-3223c0aacad0" providerId="ADAL" clId="{DD4B01DC-F2DD-4969-A3F1-813EF426E347}" dt="2023-11-27T11:17:04.481" v="46074" actId="478"/>
          <ac:spMkLst>
            <pc:docMk/>
            <pc:sldMk cId="3432245257" sldId="575"/>
            <ac:spMk id="9" creationId="{704E7F92-02E4-3F14-52FF-07415CAF89E3}"/>
          </ac:spMkLst>
        </pc:spChg>
        <pc:spChg chg="del mod">
          <ac:chgData name="Törne Reeta" userId="03f845a2-f8ac-4654-a88f-3223c0aacad0" providerId="ADAL" clId="{DD4B01DC-F2DD-4969-A3F1-813EF426E347}" dt="2023-11-27T11:16:55.290" v="46071" actId="478"/>
          <ac:spMkLst>
            <pc:docMk/>
            <pc:sldMk cId="3432245257" sldId="575"/>
            <ac:spMk id="12" creationId="{603B09F3-38E8-3ACD-A1AB-011B52E5C4C1}"/>
          </ac:spMkLst>
        </pc:spChg>
        <pc:spChg chg="mod">
          <ac:chgData name="Törne Reeta" userId="03f845a2-f8ac-4654-a88f-3223c0aacad0" providerId="ADAL" clId="{DD4B01DC-F2DD-4969-A3F1-813EF426E347}" dt="2024-01-24T12:16:06.068" v="93152" actId="688"/>
          <ac:spMkLst>
            <pc:docMk/>
            <pc:sldMk cId="3432245257" sldId="575"/>
            <ac:spMk id="17" creationId="{2F6FFB49-229B-2449-B348-BB86AAAEAF72}"/>
          </ac:spMkLst>
        </pc:spChg>
        <pc:spChg chg="mod">
          <ac:chgData name="Törne Reeta" userId="03f845a2-f8ac-4654-a88f-3223c0aacad0" providerId="ADAL" clId="{DD4B01DC-F2DD-4969-A3F1-813EF426E347}" dt="2024-04-15T11:37:30.305" v="100966" actId="688"/>
          <ac:spMkLst>
            <pc:docMk/>
            <pc:sldMk cId="3432245257" sldId="575"/>
            <ac:spMk id="20" creationId="{D8892B25-AFD9-EA53-0782-1BCBCC3FE191}"/>
          </ac:spMkLst>
        </pc:spChg>
        <pc:picChg chg="add del mod">
          <ac:chgData name="Törne Reeta" userId="03f845a2-f8ac-4654-a88f-3223c0aacad0" providerId="ADAL" clId="{DD4B01DC-F2DD-4969-A3F1-813EF426E347}" dt="2024-01-24T12:12:14.534" v="93121" actId="21"/>
          <ac:picMkLst>
            <pc:docMk/>
            <pc:sldMk cId="3432245257" sldId="575"/>
            <ac:picMk id="4" creationId="{744AF66B-B090-64E5-F13E-675A4E50301B}"/>
          </ac:picMkLst>
        </pc:picChg>
        <pc:picChg chg="del">
          <ac:chgData name="Törne Reeta" userId="03f845a2-f8ac-4654-a88f-3223c0aacad0" providerId="ADAL" clId="{DD4B01DC-F2DD-4969-A3F1-813EF426E347}" dt="2023-11-27T11:16:57.012" v="46072" actId="478"/>
          <ac:picMkLst>
            <pc:docMk/>
            <pc:sldMk cId="3432245257" sldId="575"/>
            <ac:picMk id="5" creationId="{F7A24B18-20FA-E4DA-35E2-BEC075BC5394}"/>
          </ac:picMkLst>
        </pc:picChg>
        <pc:picChg chg="add mod ord">
          <ac:chgData name="Törne Reeta" userId="03f845a2-f8ac-4654-a88f-3223c0aacad0" providerId="ADAL" clId="{DD4B01DC-F2DD-4969-A3F1-813EF426E347}" dt="2024-01-24T12:16:27.387" v="93157" actId="1076"/>
          <ac:picMkLst>
            <pc:docMk/>
            <pc:sldMk cId="3432245257" sldId="575"/>
            <ac:picMk id="6" creationId="{79BB7F7E-E3D8-2A48-9B8D-42B655B5B35C}"/>
          </ac:picMkLst>
        </pc:picChg>
        <pc:picChg chg="mod">
          <ac:chgData name="Törne Reeta" userId="03f845a2-f8ac-4654-a88f-3223c0aacad0" providerId="ADAL" clId="{DD4B01DC-F2DD-4969-A3F1-813EF426E347}" dt="2024-01-24T12:16:33.739" v="93158" actId="1076"/>
          <ac:picMkLst>
            <pc:docMk/>
            <pc:sldMk cId="3432245257" sldId="575"/>
            <ac:picMk id="7" creationId="{6D47FA77-00A1-E4D8-4F2A-562AD74F006B}"/>
          </ac:picMkLst>
        </pc:picChg>
        <pc:picChg chg="del">
          <ac:chgData name="Törne Reeta" userId="03f845a2-f8ac-4654-a88f-3223c0aacad0" providerId="ADAL" clId="{DD4B01DC-F2DD-4969-A3F1-813EF426E347}" dt="2023-11-27T11:16:49.219" v="46068" actId="478"/>
          <ac:picMkLst>
            <pc:docMk/>
            <pc:sldMk cId="3432245257" sldId="575"/>
            <ac:picMk id="11" creationId="{59AC1A22-4454-322A-45F2-466475DD2A50}"/>
          </ac:picMkLst>
        </pc:picChg>
        <pc:picChg chg="del">
          <ac:chgData name="Törne Reeta" userId="03f845a2-f8ac-4654-a88f-3223c0aacad0" providerId="ADAL" clId="{DD4B01DC-F2DD-4969-A3F1-813EF426E347}" dt="2023-11-27T11:16:46.843" v="46067" actId="478"/>
          <ac:picMkLst>
            <pc:docMk/>
            <pc:sldMk cId="3432245257" sldId="575"/>
            <ac:picMk id="16" creationId="{BB7CD1AA-BB60-46D3-9B19-C21AA57BA64A}"/>
          </ac:picMkLst>
        </pc:picChg>
        <pc:picChg chg="mod">
          <ac:chgData name="Törne Reeta" userId="03f845a2-f8ac-4654-a88f-3223c0aacad0" providerId="ADAL" clId="{DD4B01DC-F2DD-4969-A3F1-813EF426E347}" dt="2024-01-24T12:16:43.849" v="93161" actId="1076"/>
          <ac:picMkLst>
            <pc:docMk/>
            <pc:sldMk cId="3432245257" sldId="575"/>
            <ac:picMk id="19" creationId="{240600DE-F502-77DE-40DC-17278194D84E}"/>
          </ac:picMkLst>
        </pc:picChg>
      </pc:sldChg>
      <pc:sldChg chg="addSp delSp modSp new mod modClrScheme chgLayout modNotesTx">
        <pc:chgData name="Törne Reeta" userId="03f845a2-f8ac-4654-a88f-3223c0aacad0" providerId="ADAL" clId="{DD4B01DC-F2DD-4969-A3F1-813EF426E347}" dt="2024-04-26T02:10:33.069" v="114680" actId="20577"/>
        <pc:sldMkLst>
          <pc:docMk/>
          <pc:sldMk cId="311295955" sldId="576"/>
        </pc:sldMkLst>
        <pc:spChg chg="del mod ord">
          <ac:chgData name="Törne Reeta" userId="03f845a2-f8ac-4654-a88f-3223c0aacad0" providerId="ADAL" clId="{DD4B01DC-F2DD-4969-A3F1-813EF426E347}" dt="2023-11-28T13:30:05.529" v="48240" actId="700"/>
          <ac:spMkLst>
            <pc:docMk/>
            <pc:sldMk cId="311295955" sldId="576"/>
            <ac:spMk id="2" creationId="{249DEACA-5C3C-67E0-493A-CFE4C176E1DF}"/>
          </ac:spMkLst>
        </pc:spChg>
        <pc:spChg chg="del mod ord">
          <ac:chgData name="Törne Reeta" userId="03f845a2-f8ac-4654-a88f-3223c0aacad0" providerId="ADAL" clId="{DD4B01DC-F2DD-4969-A3F1-813EF426E347}" dt="2023-11-28T13:30:05.529" v="48240" actId="700"/>
          <ac:spMkLst>
            <pc:docMk/>
            <pc:sldMk cId="311295955" sldId="576"/>
            <ac:spMk id="3" creationId="{52081CB0-C281-B036-D44C-E911721499E9}"/>
          </ac:spMkLst>
        </pc:spChg>
        <pc:spChg chg="add mod ord">
          <ac:chgData name="Törne Reeta" userId="03f845a2-f8ac-4654-a88f-3223c0aacad0" providerId="ADAL" clId="{DD4B01DC-F2DD-4969-A3F1-813EF426E347}" dt="2023-11-28T13:31:33.995" v="48324" actId="20577"/>
          <ac:spMkLst>
            <pc:docMk/>
            <pc:sldMk cId="311295955" sldId="576"/>
            <ac:spMk id="4" creationId="{F45CC43C-3F7A-07B3-68C9-3112126AD827}"/>
          </ac:spMkLst>
        </pc:spChg>
        <pc:spChg chg="add mod ord">
          <ac:chgData name="Törne Reeta" userId="03f845a2-f8ac-4654-a88f-3223c0aacad0" providerId="ADAL" clId="{DD4B01DC-F2DD-4969-A3F1-813EF426E347}" dt="2023-11-28T13:33:51.356" v="48496" actId="20577"/>
          <ac:spMkLst>
            <pc:docMk/>
            <pc:sldMk cId="311295955" sldId="576"/>
            <ac:spMk id="5" creationId="{3A7F0808-34AC-C8C5-BF99-98B5BE6AC499}"/>
          </ac:spMkLst>
        </pc:spChg>
        <pc:spChg chg="add del mod ord">
          <ac:chgData name="Törne Reeta" userId="03f845a2-f8ac-4654-a88f-3223c0aacad0" providerId="ADAL" clId="{DD4B01DC-F2DD-4969-A3F1-813EF426E347}" dt="2023-11-28T13:30:07.387" v="48241" actId="22"/>
          <ac:spMkLst>
            <pc:docMk/>
            <pc:sldMk cId="311295955" sldId="576"/>
            <ac:spMk id="6" creationId="{B0855900-254A-E925-EAE2-1D66A3A2BB11}"/>
          </ac:spMkLst>
        </pc:spChg>
        <pc:spChg chg="add mod">
          <ac:chgData name="Törne Reeta" userId="03f845a2-f8ac-4654-a88f-3223c0aacad0" providerId="ADAL" clId="{DD4B01DC-F2DD-4969-A3F1-813EF426E347}" dt="2023-11-28T13:30:59.522" v="48260" actId="1076"/>
          <ac:spMkLst>
            <pc:docMk/>
            <pc:sldMk cId="311295955" sldId="576"/>
            <ac:spMk id="9" creationId="{1E4E918A-08BE-1B23-1CE8-47C0EF2A2437}"/>
          </ac:spMkLst>
        </pc:spChg>
        <pc:picChg chg="add mod ord">
          <ac:chgData name="Törne Reeta" userId="03f845a2-f8ac-4654-a88f-3223c0aacad0" providerId="ADAL" clId="{DD4B01DC-F2DD-4969-A3F1-813EF426E347}" dt="2023-11-28T13:30:07.387" v="48241" actId="22"/>
          <ac:picMkLst>
            <pc:docMk/>
            <pc:sldMk cId="311295955" sldId="576"/>
            <ac:picMk id="8" creationId="{E26BB477-E16D-B0E6-6466-199BE2EBD04C}"/>
          </ac:picMkLst>
        </pc:picChg>
        <pc:picChg chg="add del">
          <ac:chgData name="Törne Reeta" userId="03f845a2-f8ac-4654-a88f-3223c0aacad0" providerId="ADAL" clId="{DD4B01DC-F2DD-4969-A3F1-813EF426E347}" dt="2023-11-28T13:30:22.443" v="48251" actId="478"/>
          <ac:picMkLst>
            <pc:docMk/>
            <pc:sldMk cId="311295955" sldId="576"/>
            <ac:picMk id="11" creationId="{FB77C34A-1B04-EFB4-6115-A9CFCD035646}"/>
          </ac:picMkLst>
        </pc:picChg>
      </pc:sldChg>
      <pc:sldChg chg="addSp delSp modSp new mod ord modClrScheme chgLayout modNotesTx">
        <pc:chgData name="Törne Reeta" userId="03f845a2-f8ac-4654-a88f-3223c0aacad0" providerId="ADAL" clId="{DD4B01DC-F2DD-4969-A3F1-813EF426E347}" dt="2024-04-26T01:55:27.018" v="113522"/>
        <pc:sldMkLst>
          <pc:docMk/>
          <pc:sldMk cId="4212106382" sldId="577"/>
        </pc:sldMkLst>
        <pc:spChg chg="mod ord">
          <ac:chgData name="Törne Reeta" userId="03f845a2-f8ac-4654-a88f-3223c0aacad0" providerId="ADAL" clId="{DD4B01DC-F2DD-4969-A3F1-813EF426E347}" dt="2023-12-18T04:05:27.306" v="82350" actId="1076"/>
          <ac:spMkLst>
            <pc:docMk/>
            <pc:sldMk cId="4212106382" sldId="577"/>
            <ac:spMk id="2" creationId="{13CB21F9-98D5-F6FD-9D6E-B7F19FB36731}"/>
          </ac:spMkLst>
        </pc:spChg>
        <pc:spChg chg="mod ord">
          <ac:chgData name="Törne Reeta" userId="03f845a2-f8ac-4654-a88f-3223c0aacad0" providerId="ADAL" clId="{DD4B01DC-F2DD-4969-A3F1-813EF426E347}" dt="2024-04-26T01:31:12.585" v="113229" actId="20577"/>
          <ac:spMkLst>
            <pc:docMk/>
            <pc:sldMk cId="4212106382" sldId="577"/>
            <ac:spMk id="3" creationId="{4E290047-7C0E-94DE-0B4E-F82B274B7650}"/>
          </ac:spMkLst>
        </pc:spChg>
        <pc:spChg chg="add del">
          <ac:chgData name="Törne Reeta" userId="03f845a2-f8ac-4654-a88f-3223c0aacad0" providerId="ADAL" clId="{DD4B01DC-F2DD-4969-A3F1-813EF426E347}" dt="2023-12-18T04:04:58.365" v="82344"/>
          <ac:spMkLst>
            <pc:docMk/>
            <pc:sldMk cId="4212106382" sldId="577"/>
            <ac:spMk id="4" creationId="{7791AEF5-F95A-6B2E-9351-2610FD3E2F53}"/>
          </ac:spMkLst>
        </pc:spChg>
        <pc:picChg chg="add mod">
          <ac:chgData name="Törne Reeta" userId="03f845a2-f8ac-4654-a88f-3223c0aacad0" providerId="ADAL" clId="{DD4B01DC-F2DD-4969-A3F1-813EF426E347}" dt="2023-12-18T04:05:17.549" v="82347" actId="26606"/>
          <ac:picMkLst>
            <pc:docMk/>
            <pc:sldMk cId="4212106382" sldId="577"/>
            <ac:picMk id="5" creationId="{D2B723A6-B5CB-39E4-29A1-97EA2BF60356}"/>
          </ac:picMkLst>
        </pc:picChg>
        <pc:picChg chg="add del">
          <ac:chgData name="Törne Reeta" userId="03f845a2-f8ac-4654-a88f-3223c0aacad0" providerId="ADAL" clId="{DD4B01DC-F2DD-4969-A3F1-813EF426E347}" dt="2023-12-18T04:04:55.885" v="82343" actId="26606"/>
          <ac:picMkLst>
            <pc:docMk/>
            <pc:sldMk cId="4212106382" sldId="577"/>
            <ac:picMk id="6" creationId="{9F1F1D80-99F1-536C-AA18-908AF209D6A5}"/>
          </ac:picMkLst>
        </pc:picChg>
      </pc:sldChg>
      <pc:sldChg chg="addSp delSp modSp new mod ord modClrScheme chgLayout modNotesTx">
        <pc:chgData name="Törne Reeta" userId="03f845a2-f8ac-4654-a88f-3223c0aacad0" providerId="ADAL" clId="{DD4B01DC-F2DD-4969-A3F1-813EF426E347}" dt="2024-04-26T01:56:27.541" v="113698" actId="20577"/>
        <pc:sldMkLst>
          <pc:docMk/>
          <pc:sldMk cId="3604634969" sldId="578"/>
        </pc:sldMkLst>
        <pc:spChg chg="mod">
          <ac:chgData name="Törne Reeta" userId="03f845a2-f8ac-4654-a88f-3223c0aacad0" providerId="ADAL" clId="{DD4B01DC-F2DD-4969-A3F1-813EF426E347}" dt="2024-04-25T05:06:24.815" v="112805" actId="1076"/>
          <ac:spMkLst>
            <pc:docMk/>
            <pc:sldMk cId="3604634969" sldId="578"/>
            <ac:spMk id="2" creationId="{08256BB7-0021-8B3E-6E4A-D33D5C214635}"/>
          </ac:spMkLst>
        </pc:spChg>
        <pc:spChg chg="del mod">
          <ac:chgData name="Törne Reeta" userId="03f845a2-f8ac-4654-a88f-3223c0aacad0" providerId="ADAL" clId="{DD4B01DC-F2DD-4969-A3F1-813EF426E347}" dt="2024-01-24T13:46:36.610" v="94819" actId="26606"/>
          <ac:spMkLst>
            <pc:docMk/>
            <pc:sldMk cId="3604634969" sldId="578"/>
            <ac:spMk id="3" creationId="{9C6A2951-763A-909F-D5AE-30FE302EAA1F}"/>
          </ac:spMkLst>
        </pc:spChg>
        <pc:spChg chg="add del mod">
          <ac:chgData name="Törne Reeta" userId="03f845a2-f8ac-4654-a88f-3223c0aacad0" providerId="ADAL" clId="{DD4B01DC-F2DD-4969-A3F1-813EF426E347}" dt="2024-01-24T13:47:12.837" v="94825" actId="478"/>
          <ac:spMkLst>
            <pc:docMk/>
            <pc:sldMk cId="3604634969" sldId="578"/>
            <ac:spMk id="9" creationId="{732DD9FE-1285-6BBD-EC52-2C61B0D6CAA8}"/>
          </ac:spMkLst>
        </pc:spChg>
        <pc:graphicFrameChg chg="add mod modGraphic">
          <ac:chgData name="Törne Reeta" userId="03f845a2-f8ac-4654-a88f-3223c0aacad0" providerId="ADAL" clId="{DD4B01DC-F2DD-4969-A3F1-813EF426E347}" dt="2024-04-25T05:06:20.763" v="112804" actId="14100"/>
          <ac:graphicFrameMkLst>
            <pc:docMk/>
            <pc:sldMk cId="3604634969" sldId="578"/>
            <ac:graphicFrameMk id="5" creationId="{EBCC1F5B-9C68-67FB-4888-A5FCFC97BFB7}"/>
          </ac:graphicFrameMkLst>
        </pc:graphicFrameChg>
      </pc:sldChg>
      <pc:sldChg chg="addSp delSp modSp new mod ord modNotesTx">
        <pc:chgData name="Törne Reeta" userId="03f845a2-f8ac-4654-a88f-3223c0aacad0" providerId="ADAL" clId="{DD4B01DC-F2DD-4969-A3F1-813EF426E347}" dt="2024-04-25T05:11:07.272" v="112860" actId="20577"/>
        <pc:sldMkLst>
          <pc:docMk/>
          <pc:sldMk cId="245295495" sldId="579"/>
        </pc:sldMkLst>
        <pc:spChg chg="mod">
          <ac:chgData name="Törne Reeta" userId="03f845a2-f8ac-4654-a88f-3223c0aacad0" providerId="ADAL" clId="{DD4B01DC-F2DD-4969-A3F1-813EF426E347}" dt="2023-11-29T09:54:04.355" v="50322" actId="20577"/>
          <ac:spMkLst>
            <pc:docMk/>
            <pc:sldMk cId="245295495" sldId="579"/>
            <ac:spMk id="2" creationId="{BBD0B770-8E6B-EE67-AFB9-09432351C506}"/>
          </ac:spMkLst>
        </pc:spChg>
        <pc:spChg chg="mod">
          <ac:chgData name="Törne Reeta" userId="03f845a2-f8ac-4654-a88f-3223c0aacad0" providerId="ADAL" clId="{DD4B01DC-F2DD-4969-A3F1-813EF426E347}" dt="2023-11-29T10:43:32.574" v="52922" actId="27636"/>
          <ac:spMkLst>
            <pc:docMk/>
            <pc:sldMk cId="245295495" sldId="579"/>
            <ac:spMk id="3" creationId="{C3E7F857-70D0-0836-1E48-B3787D6C3C15}"/>
          </ac:spMkLst>
        </pc:spChg>
        <pc:spChg chg="add del mod">
          <ac:chgData name="Törne Reeta" userId="03f845a2-f8ac-4654-a88f-3223c0aacad0" providerId="ADAL" clId="{DD4B01DC-F2DD-4969-A3F1-813EF426E347}" dt="2023-12-18T03:58:10.608" v="81282" actId="478"/>
          <ac:spMkLst>
            <pc:docMk/>
            <pc:sldMk cId="245295495" sldId="579"/>
            <ac:spMk id="4" creationId="{2451BF82-6B00-0176-4D7E-0688B0FD1ACF}"/>
          </ac:spMkLst>
        </pc:spChg>
        <pc:spChg chg="add del mod">
          <ac:chgData name="Törne Reeta" userId="03f845a2-f8ac-4654-a88f-3223c0aacad0" providerId="ADAL" clId="{DD4B01DC-F2DD-4969-A3F1-813EF426E347}" dt="2023-11-29T10:32:10.772" v="52381" actId="478"/>
          <ac:spMkLst>
            <pc:docMk/>
            <pc:sldMk cId="245295495" sldId="579"/>
            <ac:spMk id="4" creationId="{B8132D08-8D49-98BE-2834-F22B9D760A41}"/>
          </ac:spMkLst>
        </pc:spChg>
        <pc:spChg chg="add del mod">
          <ac:chgData name="Törne Reeta" userId="03f845a2-f8ac-4654-a88f-3223c0aacad0" providerId="ADAL" clId="{DD4B01DC-F2DD-4969-A3F1-813EF426E347}" dt="2023-12-18T03:57:54.858" v="81277" actId="21"/>
          <ac:spMkLst>
            <pc:docMk/>
            <pc:sldMk cId="245295495" sldId="579"/>
            <ac:spMk id="5" creationId="{6ABDEEA8-6A4F-0A47-11F7-06C90F0B977D}"/>
          </ac:spMkLst>
        </pc:spChg>
        <pc:spChg chg="add mod">
          <ac:chgData name="Törne Reeta" userId="03f845a2-f8ac-4654-a88f-3223c0aacad0" providerId="ADAL" clId="{DD4B01DC-F2DD-4969-A3F1-813EF426E347}" dt="2023-12-18T04:02:20.590" v="81949" actId="14100"/>
          <ac:spMkLst>
            <pc:docMk/>
            <pc:sldMk cId="245295495" sldId="579"/>
            <ac:spMk id="6" creationId="{FD62319A-A2E4-BFAE-30A8-2A2C756936C6}"/>
          </ac:spMkLst>
        </pc:spChg>
      </pc:sldChg>
      <pc:sldChg chg="addSp delSp modSp new mod modClrScheme chgLayout modNotesTx">
        <pc:chgData name="Törne Reeta" userId="03f845a2-f8ac-4654-a88f-3223c0aacad0" providerId="ADAL" clId="{DD4B01DC-F2DD-4969-A3F1-813EF426E347}" dt="2024-04-25T03:36:50.366" v="111982" actId="20577"/>
        <pc:sldMkLst>
          <pc:docMk/>
          <pc:sldMk cId="2479342712" sldId="580"/>
        </pc:sldMkLst>
        <pc:spChg chg="mod">
          <ac:chgData name="Törne Reeta" userId="03f845a2-f8ac-4654-a88f-3223c0aacad0" providerId="ADAL" clId="{DD4B01DC-F2DD-4969-A3F1-813EF426E347}" dt="2024-04-25T03:34:26.286" v="111691" actId="26606"/>
          <ac:spMkLst>
            <pc:docMk/>
            <pc:sldMk cId="2479342712" sldId="580"/>
            <ac:spMk id="2" creationId="{7A9375EE-705E-F864-5C53-E4780B2E4237}"/>
          </ac:spMkLst>
        </pc:spChg>
        <pc:spChg chg="mod ord">
          <ac:chgData name="Törne Reeta" userId="03f845a2-f8ac-4654-a88f-3223c0aacad0" providerId="ADAL" clId="{DD4B01DC-F2DD-4969-A3F1-813EF426E347}" dt="2024-04-25T03:34:26.286" v="111691" actId="26606"/>
          <ac:spMkLst>
            <pc:docMk/>
            <pc:sldMk cId="2479342712" sldId="580"/>
            <ac:spMk id="3" creationId="{09DADBC6-FDCF-580E-91A4-98E6829B2001}"/>
          </ac:spMkLst>
        </pc:spChg>
        <pc:spChg chg="del">
          <ac:chgData name="Törne Reeta" userId="03f845a2-f8ac-4654-a88f-3223c0aacad0" providerId="ADAL" clId="{DD4B01DC-F2DD-4969-A3F1-813EF426E347}" dt="2023-11-29T09:58:03.644" v="50705" actId="931"/>
          <ac:spMkLst>
            <pc:docMk/>
            <pc:sldMk cId="2479342712" sldId="580"/>
            <ac:spMk id="4" creationId="{AB0F2EFA-7D96-D0A3-8F5C-DA472670707A}"/>
          </ac:spMkLst>
        </pc:spChg>
        <pc:spChg chg="add del mod">
          <ac:chgData name="Törne Reeta" userId="03f845a2-f8ac-4654-a88f-3223c0aacad0" providerId="ADAL" clId="{DD4B01DC-F2DD-4969-A3F1-813EF426E347}" dt="2023-12-04T14:42:03.978" v="68211" actId="22"/>
          <ac:spMkLst>
            <pc:docMk/>
            <pc:sldMk cId="2479342712" sldId="580"/>
            <ac:spMk id="5" creationId="{7C1692A2-53C2-5AE4-8091-A60E3C06A401}"/>
          </ac:spMkLst>
        </pc:spChg>
        <pc:spChg chg="add del mod">
          <ac:chgData name="Törne Reeta" userId="03f845a2-f8ac-4654-a88f-3223c0aacad0" providerId="ADAL" clId="{DD4B01DC-F2DD-4969-A3F1-813EF426E347}" dt="2024-04-15T10:12:59.732" v="97971" actId="478"/>
          <ac:spMkLst>
            <pc:docMk/>
            <pc:sldMk cId="2479342712" sldId="580"/>
            <ac:spMk id="9" creationId="{6CCF9341-2EAA-808A-6736-CB120FDA0BE6}"/>
          </ac:spMkLst>
        </pc:spChg>
        <pc:spChg chg="add del mod">
          <ac:chgData name="Törne Reeta" userId="03f845a2-f8ac-4654-a88f-3223c0aacad0" providerId="ADAL" clId="{DD4B01DC-F2DD-4969-A3F1-813EF426E347}" dt="2023-12-04T14:43:00.191" v="68235"/>
          <ac:spMkLst>
            <pc:docMk/>
            <pc:sldMk cId="2479342712" sldId="580"/>
            <ac:spMk id="11" creationId="{B122AA8B-F77F-6BC5-0410-D8F7B6CE4EEE}"/>
          </ac:spMkLst>
        </pc:spChg>
        <pc:spChg chg="add del mod">
          <ac:chgData name="Törne Reeta" userId="03f845a2-f8ac-4654-a88f-3223c0aacad0" providerId="ADAL" clId="{DD4B01DC-F2DD-4969-A3F1-813EF426E347}" dt="2024-04-25T03:34:26.286" v="111691" actId="26606"/>
          <ac:spMkLst>
            <pc:docMk/>
            <pc:sldMk cId="2479342712" sldId="580"/>
            <ac:spMk id="19" creationId="{AE649ABD-64C6-5844-2266-AFBA19CFEC4B}"/>
          </ac:spMkLst>
        </pc:spChg>
        <pc:picChg chg="add del mod">
          <ac:chgData name="Törne Reeta" userId="03f845a2-f8ac-4654-a88f-3223c0aacad0" providerId="ADAL" clId="{DD4B01DC-F2DD-4969-A3F1-813EF426E347}" dt="2024-04-25T03:33:33.964" v="111689" actId="478"/>
          <ac:picMkLst>
            <pc:docMk/>
            <pc:sldMk cId="2479342712" sldId="580"/>
            <ac:picMk id="5" creationId="{F19E49E3-2F4F-5598-361A-074324D88AA0}"/>
          </ac:picMkLst>
        </pc:picChg>
        <pc:picChg chg="add del mod">
          <ac:chgData name="Törne Reeta" userId="03f845a2-f8ac-4654-a88f-3223c0aacad0" providerId="ADAL" clId="{DD4B01DC-F2DD-4969-A3F1-813EF426E347}" dt="2023-12-04T14:41:11.731" v="68210" actId="478"/>
          <ac:picMkLst>
            <pc:docMk/>
            <pc:sldMk cId="2479342712" sldId="580"/>
            <ac:picMk id="6" creationId="{57285235-BB02-61EA-7B13-A7485CF3BB82}"/>
          </ac:picMkLst>
        </pc:picChg>
        <pc:picChg chg="add mod ord">
          <ac:chgData name="Törne Reeta" userId="03f845a2-f8ac-4654-a88f-3223c0aacad0" providerId="ADAL" clId="{DD4B01DC-F2DD-4969-A3F1-813EF426E347}" dt="2024-04-25T03:34:26.286" v="111691" actId="26606"/>
          <ac:picMkLst>
            <pc:docMk/>
            <pc:sldMk cId="2479342712" sldId="580"/>
            <ac:picMk id="7" creationId="{BDA1221C-F23C-17C1-38AA-FBC01DACDE6C}"/>
          </ac:picMkLst>
        </pc:picChg>
        <pc:picChg chg="add del mod ord">
          <ac:chgData name="Törne Reeta" userId="03f845a2-f8ac-4654-a88f-3223c0aacad0" providerId="ADAL" clId="{DD4B01DC-F2DD-4969-A3F1-813EF426E347}" dt="2023-12-04T14:42:54.209" v="68231" actId="478"/>
          <ac:picMkLst>
            <pc:docMk/>
            <pc:sldMk cId="2479342712" sldId="580"/>
            <ac:picMk id="8" creationId="{8775B4E3-7284-01B4-44CE-33FA7358A2E3}"/>
          </ac:picMkLst>
        </pc:picChg>
        <pc:picChg chg="add del mod">
          <ac:chgData name="Törne Reeta" userId="03f845a2-f8ac-4654-a88f-3223c0aacad0" providerId="ADAL" clId="{DD4B01DC-F2DD-4969-A3F1-813EF426E347}" dt="2023-12-04T14:42:58.718" v="68234" actId="21"/>
          <ac:picMkLst>
            <pc:docMk/>
            <pc:sldMk cId="2479342712" sldId="580"/>
            <ac:picMk id="13" creationId="{818297D3-A2BD-965A-C7CF-92AFF1A20484}"/>
          </ac:picMkLst>
        </pc:picChg>
        <pc:picChg chg="add del mod">
          <ac:chgData name="Törne Reeta" userId="03f845a2-f8ac-4654-a88f-3223c0aacad0" providerId="ADAL" clId="{DD4B01DC-F2DD-4969-A3F1-813EF426E347}" dt="2023-12-04T14:49:21.376" v="68334" actId="21"/>
          <ac:picMkLst>
            <pc:docMk/>
            <pc:sldMk cId="2479342712" sldId="580"/>
            <ac:picMk id="14" creationId="{70EC34FF-5F76-FD8B-81C4-2DD24FE0F84A}"/>
          </ac:picMkLst>
        </pc:picChg>
        <pc:picChg chg="add del mod">
          <ac:chgData name="Törne Reeta" userId="03f845a2-f8ac-4654-a88f-3223c0aacad0" providerId="ADAL" clId="{DD4B01DC-F2DD-4969-A3F1-813EF426E347}" dt="2024-04-15T10:12:56.139" v="97970" actId="478"/>
          <ac:picMkLst>
            <pc:docMk/>
            <pc:sldMk cId="2479342712" sldId="580"/>
            <ac:picMk id="15" creationId="{4BF87D39-D82D-2030-8183-1A528D1B92AE}"/>
          </ac:picMkLst>
        </pc:picChg>
      </pc:sldChg>
      <pc:sldChg chg="addSp delSp modSp new mod modClrScheme chgLayout modNotesTx">
        <pc:chgData name="Törne Reeta" userId="03f845a2-f8ac-4654-a88f-3223c0aacad0" providerId="ADAL" clId="{DD4B01DC-F2DD-4969-A3F1-813EF426E347}" dt="2024-04-25T05:13:43.751" v="113160" actId="20577"/>
        <pc:sldMkLst>
          <pc:docMk/>
          <pc:sldMk cId="41757680" sldId="581"/>
        </pc:sldMkLst>
        <pc:spChg chg="mod ord">
          <ac:chgData name="Törne Reeta" userId="03f845a2-f8ac-4654-a88f-3223c0aacad0" providerId="ADAL" clId="{DD4B01DC-F2DD-4969-A3F1-813EF426E347}" dt="2023-11-29T10:48:09.605" v="53129" actId="20577"/>
          <ac:spMkLst>
            <pc:docMk/>
            <pc:sldMk cId="41757680" sldId="581"/>
            <ac:spMk id="2" creationId="{069FB7AE-0F38-84B8-0D88-8EE773BD26C3}"/>
          </ac:spMkLst>
        </pc:spChg>
        <pc:spChg chg="del mod ord">
          <ac:chgData name="Törne Reeta" userId="03f845a2-f8ac-4654-a88f-3223c0aacad0" providerId="ADAL" clId="{DD4B01DC-F2DD-4969-A3F1-813EF426E347}" dt="2023-11-29T10:36:31.214" v="52627" actId="478"/>
          <ac:spMkLst>
            <pc:docMk/>
            <pc:sldMk cId="41757680" sldId="581"/>
            <ac:spMk id="3" creationId="{4ACCCF52-A02A-20EA-6BCE-5DC885CC8853}"/>
          </ac:spMkLst>
        </pc:spChg>
        <pc:spChg chg="add mod">
          <ac:chgData name="Törne Reeta" userId="03f845a2-f8ac-4654-a88f-3223c0aacad0" providerId="ADAL" clId="{DD4B01DC-F2DD-4969-A3F1-813EF426E347}" dt="2024-04-25T05:12:20.262" v="112924" actId="1076"/>
          <ac:spMkLst>
            <pc:docMk/>
            <pc:sldMk cId="41757680" sldId="581"/>
            <ac:spMk id="3" creationId="{613903D1-4EAA-A3EE-312F-1EDB06553E09}"/>
          </ac:spMkLst>
        </pc:spChg>
        <pc:spChg chg="add mod">
          <ac:chgData name="Törne Reeta" userId="03f845a2-f8ac-4654-a88f-3223c0aacad0" providerId="ADAL" clId="{DD4B01DC-F2DD-4969-A3F1-813EF426E347}" dt="2023-11-29T10:36:37.552" v="52628" actId="26606"/>
          <ac:spMkLst>
            <pc:docMk/>
            <pc:sldMk cId="41757680" sldId="581"/>
            <ac:spMk id="4" creationId="{5ABE4C90-A77B-8F7C-A0A1-C06902C0DA94}"/>
          </ac:spMkLst>
        </pc:spChg>
        <pc:spChg chg="add mod ord">
          <ac:chgData name="Törne Reeta" userId="03f845a2-f8ac-4654-a88f-3223c0aacad0" providerId="ADAL" clId="{DD4B01DC-F2DD-4969-A3F1-813EF426E347}" dt="2023-11-29T10:35:50.020" v="52617" actId="26606"/>
          <ac:spMkLst>
            <pc:docMk/>
            <pc:sldMk cId="41757680" sldId="581"/>
            <ac:spMk id="7" creationId="{2D45FF33-407A-A6FA-0B24-C0AAC2A0039E}"/>
          </ac:spMkLst>
        </pc:spChg>
        <pc:spChg chg="add mod">
          <ac:chgData name="Törne Reeta" userId="03f845a2-f8ac-4654-a88f-3223c0aacad0" providerId="ADAL" clId="{DD4B01DC-F2DD-4969-A3F1-813EF426E347}" dt="2023-11-29T10:50:06.911" v="53234" actId="1076"/>
          <ac:spMkLst>
            <pc:docMk/>
            <pc:sldMk cId="41757680" sldId="581"/>
            <ac:spMk id="8" creationId="{BDEA8933-0FA6-69DE-9A65-F475832F8FCB}"/>
          </ac:spMkLst>
        </pc:spChg>
        <pc:spChg chg="add del mod ord">
          <ac:chgData name="Törne Reeta" userId="03f845a2-f8ac-4654-a88f-3223c0aacad0" providerId="ADAL" clId="{DD4B01DC-F2DD-4969-A3F1-813EF426E347}" dt="2023-11-29T10:36:58.827" v="52634" actId="478"/>
          <ac:spMkLst>
            <pc:docMk/>
            <pc:sldMk cId="41757680" sldId="581"/>
            <ac:spMk id="12" creationId="{0926F6C2-7CE2-6299-4178-09873D1A31FD}"/>
          </ac:spMkLst>
        </pc:spChg>
        <pc:spChg chg="add mod">
          <ac:chgData name="Törne Reeta" userId="03f845a2-f8ac-4654-a88f-3223c0aacad0" providerId="ADAL" clId="{DD4B01DC-F2DD-4969-A3F1-813EF426E347}" dt="2023-11-29T10:51:28.281" v="53360" actId="20577"/>
          <ac:spMkLst>
            <pc:docMk/>
            <pc:sldMk cId="41757680" sldId="581"/>
            <ac:spMk id="17" creationId="{4E2426B5-A717-0BFA-F9A1-5D7FABC887B5}"/>
          </ac:spMkLst>
        </pc:spChg>
        <pc:picChg chg="add mod">
          <ac:chgData name="Törne Reeta" userId="03f845a2-f8ac-4654-a88f-3223c0aacad0" providerId="ADAL" clId="{DD4B01DC-F2DD-4969-A3F1-813EF426E347}" dt="2023-11-29T10:36:44.015" v="52629" actId="1076"/>
          <ac:picMkLst>
            <pc:docMk/>
            <pc:sldMk cId="41757680" sldId="581"/>
            <ac:picMk id="6" creationId="{C54B9BDB-D0FE-0ADF-2CD0-94E439042A84}"/>
          </ac:picMkLst>
        </pc:picChg>
      </pc:sldChg>
      <pc:sldChg chg="addSp modSp new mod ord modClrScheme chgLayout modNotesTx">
        <pc:chgData name="Törne Reeta" userId="03f845a2-f8ac-4654-a88f-3223c0aacad0" providerId="ADAL" clId="{DD4B01DC-F2DD-4969-A3F1-813EF426E347}" dt="2024-04-26T01:52:44.094" v="113514"/>
        <pc:sldMkLst>
          <pc:docMk/>
          <pc:sldMk cId="1307488730" sldId="582"/>
        </pc:sldMkLst>
        <pc:spChg chg="mod">
          <ac:chgData name="Törne Reeta" userId="03f845a2-f8ac-4654-a88f-3223c0aacad0" providerId="ADAL" clId="{DD4B01DC-F2DD-4969-A3F1-813EF426E347}" dt="2023-12-18T04:10:09.903" v="82406" actId="26606"/>
          <ac:spMkLst>
            <pc:docMk/>
            <pc:sldMk cId="1307488730" sldId="582"/>
            <ac:spMk id="2" creationId="{2A7F59A9-4B1E-D182-2208-DB095108E2AE}"/>
          </ac:spMkLst>
        </pc:spChg>
        <pc:spChg chg="mod">
          <ac:chgData name="Törne Reeta" userId="03f845a2-f8ac-4654-a88f-3223c0aacad0" providerId="ADAL" clId="{DD4B01DC-F2DD-4969-A3F1-813EF426E347}" dt="2024-01-24T07:11:33.042" v="86834" actId="20577"/>
          <ac:spMkLst>
            <pc:docMk/>
            <pc:sldMk cId="1307488730" sldId="582"/>
            <ac:spMk id="3" creationId="{8F8D7AC4-4532-A457-7393-E95723F01FB0}"/>
          </ac:spMkLst>
        </pc:spChg>
        <pc:picChg chg="add mod">
          <ac:chgData name="Törne Reeta" userId="03f845a2-f8ac-4654-a88f-3223c0aacad0" providerId="ADAL" clId="{DD4B01DC-F2DD-4969-A3F1-813EF426E347}" dt="2023-12-18T04:10:16.170" v="82407" actId="1076"/>
          <ac:picMkLst>
            <pc:docMk/>
            <pc:sldMk cId="1307488730" sldId="582"/>
            <ac:picMk id="5" creationId="{1715E8D3-92A8-763C-24FC-B6405C45E7CC}"/>
          </ac:picMkLst>
        </pc:picChg>
      </pc:sldChg>
      <pc:sldChg chg="addSp modSp new del mod">
        <pc:chgData name="Törne Reeta" userId="03f845a2-f8ac-4654-a88f-3223c0aacad0" providerId="ADAL" clId="{DD4B01DC-F2DD-4969-A3F1-813EF426E347}" dt="2023-12-18T03:57:30.360" v="81276" actId="2696"/>
        <pc:sldMkLst>
          <pc:docMk/>
          <pc:sldMk cId="3713434359" sldId="583"/>
        </pc:sldMkLst>
        <pc:spChg chg="mod">
          <ac:chgData name="Törne Reeta" userId="03f845a2-f8ac-4654-a88f-3223c0aacad0" providerId="ADAL" clId="{DD4B01DC-F2DD-4969-A3F1-813EF426E347}" dt="2023-11-29T10:53:01.716" v="53377" actId="20577"/>
          <ac:spMkLst>
            <pc:docMk/>
            <pc:sldMk cId="3713434359" sldId="583"/>
            <ac:spMk id="2" creationId="{F683E31C-66F2-8B20-840F-F53CE1EEDDB4}"/>
          </ac:spMkLst>
        </pc:spChg>
        <pc:spChg chg="mod">
          <ac:chgData name="Törne Reeta" userId="03f845a2-f8ac-4654-a88f-3223c0aacad0" providerId="ADAL" clId="{DD4B01DC-F2DD-4969-A3F1-813EF426E347}" dt="2023-12-18T03:56:49.438" v="81269" actId="21"/>
          <ac:spMkLst>
            <pc:docMk/>
            <pc:sldMk cId="3713434359" sldId="583"/>
            <ac:spMk id="3" creationId="{C084AEBB-A592-1F38-DA03-193CE8D6D1AA}"/>
          </ac:spMkLst>
        </pc:spChg>
        <pc:spChg chg="add mod">
          <ac:chgData name="Törne Reeta" userId="03f845a2-f8ac-4654-a88f-3223c0aacad0" providerId="ADAL" clId="{DD4B01DC-F2DD-4969-A3F1-813EF426E347}" dt="2023-12-18T03:57:18.485" v="81272" actId="21"/>
          <ac:spMkLst>
            <pc:docMk/>
            <pc:sldMk cId="3713434359" sldId="583"/>
            <ac:spMk id="4" creationId="{39CC65D7-9132-1B21-20D2-4757D27DB92B}"/>
          </ac:spMkLst>
        </pc:spChg>
      </pc:sldChg>
      <pc:sldChg chg="modSp new del mod">
        <pc:chgData name="Törne Reeta" userId="03f845a2-f8ac-4654-a88f-3223c0aacad0" providerId="ADAL" clId="{DD4B01DC-F2DD-4969-A3F1-813EF426E347}" dt="2023-12-04T06:04:23.208" v="54486" actId="2696"/>
        <pc:sldMkLst>
          <pc:docMk/>
          <pc:sldMk cId="2907788820" sldId="584"/>
        </pc:sldMkLst>
        <pc:spChg chg="mod">
          <ac:chgData name="Törne Reeta" userId="03f845a2-f8ac-4654-a88f-3223c0aacad0" providerId="ADAL" clId="{DD4B01DC-F2DD-4969-A3F1-813EF426E347}" dt="2023-12-04T05:55:37.503" v="53510" actId="20577"/>
          <ac:spMkLst>
            <pc:docMk/>
            <pc:sldMk cId="2907788820" sldId="584"/>
            <ac:spMk id="2" creationId="{AAA31A9C-0D59-8733-4A73-D4FD62485901}"/>
          </ac:spMkLst>
        </pc:spChg>
        <pc:spChg chg="mod">
          <ac:chgData name="Törne Reeta" userId="03f845a2-f8ac-4654-a88f-3223c0aacad0" providerId="ADAL" clId="{DD4B01DC-F2DD-4969-A3F1-813EF426E347}" dt="2023-12-04T05:57:12.263" v="53750" actId="20577"/>
          <ac:spMkLst>
            <pc:docMk/>
            <pc:sldMk cId="2907788820" sldId="584"/>
            <ac:spMk id="3" creationId="{0C87984F-9741-1359-604F-EEFDDAD3B3B2}"/>
          </ac:spMkLst>
        </pc:spChg>
      </pc:sldChg>
      <pc:sldChg chg="addSp delSp modSp new mod modClrScheme chgLayout">
        <pc:chgData name="Törne Reeta" userId="03f845a2-f8ac-4654-a88f-3223c0aacad0" providerId="ADAL" clId="{DD4B01DC-F2DD-4969-A3F1-813EF426E347}" dt="2024-04-26T02:30:21.901" v="115561" actId="20577"/>
        <pc:sldMkLst>
          <pc:docMk/>
          <pc:sldMk cId="454272607" sldId="585"/>
        </pc:sldMkLst>
        <pc:spChg chg="mod">
          <ac:chgData name="Törne Reeta" userId="03f845a2-f8ac-4654-a88f-3223c0aacad0" providerId="ADAL" clId="{DD4B01DC-F2DD-4969-A3F1-813EF426E347}" dt="2023-12-04T09:24:31.113" v="63183" actId="20577"/>
          <ac:spMkLst>
            <pc:docMk/>
            <pc:sldMk cId="454272607" sldId="585"/>
            <ac:spMk id="2" creationId="{C63ED8A7-F744-6E42-7603-783F65A00010}"/>
          </ac:spMkLst>
        </pc:spChg>
        <pc:spChg chg="mod">
          <ac:chgData name="Törne Reeta" userId="03f845a2-f8ac-4654-a88f-3223c0aacad0" providerId="ADAL" clId="{DD4B01DC-F2DD-4969-A3F1-813EF426E347}" dt="2024-04-26T02:30:21.901" v="115561" actId="20577"/>
          <ac:spMkLst>
            <pc:docMk/>
            <pc:sldMk cId="454272607" sldId="585"/>
            <ac:spMk id="3" creationId="{F67F0EB7-6D71-99D3-F22A-CE2E3ADFE2CD}"/>
          </ac:spMkLst>
        </pc:spChg>
        <pc:spChg chg="del mod">
          <ac:chgData name="Törne Reeta" userId="03f845a2-f8ac-4654-a88f-3223c0aacad0" providerId="ADAL" clId="{DD4B01DC-F2DD-4969-A3F1-813EF426E347}" dt="2023-12-04T06:05:56.244" v="54515" actId="26606"/>
          <ac:spMkLst>
            <pc:docMk/>
            <pc:sldMk cId="454272607" sldId="585"/>
            <ac:spMk id="4" creationId="{E5AAED25-5B16-3C4E-8B73-3530741D0A95}"/>
          </ac:spMkLst>
        </pc:spChg>
        <pc:picChg chg="add">
          <ac:chgData name="Törne Reeta" userId="03f845a2-f8ac-4654-a88f-3223c0aacad0" providerId="ADAL" clId="{DD4B01DC-F2DD-4969-A3F1-813EF426E347}" dt="2023-12-04T06:05:56.244" v="54515" actId="26606"/>
          <ac:picMkLst>
            <pc:docMk/>
            <pc:sldMk cId="454272607" sldId="585"/>
            <ac:picMk id="6" creationId="{B6A4313B-AA39-A5BB-9839-F447623797ED}"/>
          </ac:picMkLst>
        </pc:picChg>
      </pc:sldChg>
      <pc:sldChg chg="addSp delSp modSp new mod ord modClrScheme chgLayout modNotesTx">
        <pc:chgData name="Törne Reeta" userId="03f845a2-f8ac-4654-a88f-3223c0aacad0" providerId="ADAL" clId="{DD4B01DC-F2DD-4969-A3F1-813EF426E347}" dt="2023-12-18T06:47:00.460" v="84636" actId="1076"/>
        <pc:sldMkLst>
          <pc:docMk/>
          <pc:sldMk cId="3409257847" sldId="586"/>
        </pc:sldMkLst>
        <pc:spChg chg="del mod ord">
          <ac:chgData name="Törne Reeta" userId="03f845a2-f8ac-4654-a88f-3223c0aacad0" providerId="ADAL" clId="{DD4B01DC-F2DD-4969-A3F1-813EF426E347}" dt="2023-12-04T07:30:45.345" v="55169" actId="700"/>
          <ac:spMkLst>
            <pc:docMk/>
            <pc:sldMk cId="3409257847" sldId="586"/>
            <ac:spMk id="2" creationId="{835FC227-DE06-87E5-F0CE-B86ACEE8A22B}"/>
          </ac:spMkLst>
        </pc:spChg>
        <pc:spChg chg="del mod ord">
          <ac:chgData name="Törne Reeta" userId="03f845a2-f8ac-4654-a88f-3223c0aacad0" providerId="ADAL" clId="{DD4B01DC-F2DD-4969-A3F1-813EF426E347}" dt="2023-12-04T07:30:45.345" v="55169" actId="700"/>
          <ac:spMkLst>
            <pc:docMk/>
            <pc:sldMk cId="3409257847" sldId="586"/>
            <ac:spMk id="3" creationId="{66888231-091B-56B3-781A-8A76F45EC5A9}"/>
          </ac:spMkLst>
        </pc:spChg>
        <pc:spChg chg="add del mod ord">
          <ac:chgData name="Törne Reeta" userId="03f845a2-f8ac-4654-a88f-3223c0aacad0" providerId="ADAL" clId="{DD4B01DC-F2DD-4969-A3F1-813EF426E347}" dt="2023-12-04T07:31:27.699" v="55181" actId="26606"/>
          <ac:spMkLst>
            <pc:docMk/>
            <pc:sldMk cId="3409257847" sldId="586"/>
            <ac:spMk id="4" creationId="{6B648DC1-A3DE-B8AE-987D-B3B92F796825}"/>
          </ac:spMkLst>
        </pc:spChg>
        <pc:spChg chg="add del mod ord">
          <ac:chgData name="Törne Reeta" userId="03f845a2-f8ac-4654-a88f-3223c0aacad0" providerId="ADAL" clId="{DD4B01DC-F2DD-4969-A3F1-813EF426E347}" dt="2023-12-04T07:31:47.292" v="55184" actId="478"/>
          <ac:spMkLst>
            <pc:docMk/>
            <pc:sldMk cId="3409257847" sldId="586"/>
            <ac:spMk id="5" creationId="{D0FBE47D-E9AA-AA70-E1EA-9364BE433B88}"/>
          </ac:spMkLst>
        </pc:spChg>
        <pc:spChg chg="add del mod">
          <ac:chgData name="Törne Reeta" userId="03f845a2-f8ac-4654-a88f-3223c0aacad0" providerId="ADAL" clId="{DD4B01DC-F2DD-4969-A3F1-813EF426E347}" dt="2023-12-04T07:31:49.776" v="55185" actId="478"/>
          <ac:spMkLst>
            <pc:docMk/>
            <pc:sldMk cId="3409257847" sldId="586"/>
            <ac:spMk id="8" creationId="{1BB0B68E-3A7C-7071-3725-D1511A678454}"/>
          </ac:spMkLst>
        </pc:spChg>
        <pc:spChg chg="add mod">
          <ac:chgData name="Törne Reeta" userId="03f845a2-f8ac-4654-a88f-3223c0aacad0" providerId="ADAL" clId="{DD4B01DC-F2DD-4969-A3F1-813EF426E347}" dt="2023-12-18T06:47:00.460" v="84636" actId="1076"/>
          <ac:spMkLst>
            <pc:docMk/>
            <pc:sldMk cId="3409257847" sldId="586"/>
            <ac:spMk id="9" creationId="{C6E2B0A9-729D-88F0-E847-E707A122A04D}"/>
          </ac:spMkLst>
        </pc:spChg>
        <pc:spChg chg="add mod">
          <ac:chgData name="Törne Reeta" userId="03f845a2-f8ac-4654-a88f-3223c0aacad0" providerId="ADAL" clId="{DD4B01DC-F2DD-4969-A3F1-813EF426E347}" dt="2023-12-04T07:50:34.532" v="56121" actId="208"/>
          <ac:spMkLst>
            <pc:docMk/>
            <pc:sldMk cId="3409257847" sldId="586"/>
            <ac:spMk id="10" creationId="{82D7B48D-030A-3A32-E13B-308F9753BDE4}"/>
          </ac:spMkLst>
        </pc:spChg>
        <pc:spChg chg="add mod">
          <ac:chgData name="Törne Reeta" userId="03f845a2-f8ac-4654-a88f-3223c0aacad0" providerId="ADAL" clId="{DD4B01DC-F2DD-4969-A3F1-813EF426E347}" dt="2023-12-04T07:50:11.670" v="56118" actId="14100"/>
          <ac:spMkLst>
            <pc:docMk/>
            <pc:sldMk cId="3409257847" sldId="586"/>
            <ac:spMk id="11" creationId="{FA3CA4C8-FF6C-6819-6953-9EE979828EF2}"/>
          </ac:spMkLst>
        </pc:spChg>
        <pc:picChg chg="add mod">
          <ac:chgData name="Törne Reeta" userId="03f845a2-f8ac-4654-a88f-3223c0aacad0" providerId="ADAL" clId="{DD4B01DC-F2DD-4969-A3F1-813EF426E347}" dt="2023-12-04T07:50:35.380" v="56122" actId="1076"/>
          <ac:picMkLst>
            <pc:docMk/>
            <pc:sldMk cId="3409257847" sldId="586"/>
            <ac:picMk id="7" creationId="{CE49A753-9D95-FF74-288E-88675F276285}"/>
          </ac:picMkLst>
        </pc:picChg>
      </pc:sldChg>
      <pc:sldChg chg="addSp delSp modSp new mod ord modNotesTx">
        <pc:chgData name="Törne Reeta" userId="03f845a2-f8ac-4654-a88f-3223c0aacad0" providerId="ADAL" clId="{DD4B01DC-F2DD-4969-A3F1-813EF426E347}" dt="2024-04-24T03:27:40.179" v="107492" actId="20577"/>
        <pc:sldMkLst>
          <pc:docMk/>
          <pc:sldMk cId="930427411" sldId="587"/>
        </pc:sldMkLst>
        <pc:spChg chg="mod">
          <ac:chgData name="Törne Reeta" userId="03f845a2-f8ac-4654-a88f-3223c0aacad0" providerId="ADAL" clId="{DD4B01DC-F2DD-4969-A3F1-813EF426E347}" dt="2023-12-05T05:33:47.759" v="72067" actId="26606"/>
          <ac:spMkLst>
            <pc:docMk/>
            <pc:sldMk cId="930427411" sldId="587"/>
            <ac:spMk id="2" creationId="{C508E831-C7BC-0AD2-9B27-49E5776B01E4}"/>
          </ac:spMkLst>
        </pc:spChg>
        <pc:spChg chg="mod">
          <ac:chgData name="Törne Reeta" userId="03f845a2-f8ac-4654-a88f-3223c0aacad0" providerId="ADAL" clId="{DD4B01DC-F2DD-4969-A3F1-813EF426E347}" dt="2023-12-05T05:33:47.759" v="72067" actId="26606"/>
          <ac:spMkLst>
            <pc:docMk/>
            <pc:sldMk cId="930427411" sldId="587"/>
            <ac:spMk id="3" creationId="{593021B1-2A00-E1F0-E2A8-089EE05A8814}"/>
          </ac:spMkLst>
        </pc:spChg>
        <pc:spChg chg="del">
          <ac:chgData name="Törne Reeta" userId="03f845a2-f8ac-4654-a88f-3223c0aacad0" providerId="ADAL" clId="{DD4B01DC-F2DD-4969-A3F1-813EF426E347}" dt="2023-12-05T05:33:40.316" v="72066" actId="931"/>
          <ac:spMkLst>
            <pc:docMk/>
            <pc:sldMk cId="930427411" sldId="587"/>
            <ac:spMk id="4" creationId="{7B0D981B-ED6F-6835-342D-F72F13E799FF}"/>
          </ac:spMkLst>
        </pc:spChg>
        <pc:spChg chg="add mod">
          <ac:chgData name="Törne Reeta" userId="03f845a2-f8ac-4654-a88f-3223c0aacad0" providerId="ADAL" clId="{DD4B01DC-F2DD-4969-A3F1-813EF426E347}" dt="2024-01-24T07:41:36.619" v="87074" actId="1076"/>
          <ac:spMkLst>
            <pc:docMk/>
            <pc:sldMk cId="930427411" sldId="587"/>
            <ac:spMk id="4" creationId="{A8C3BFC5-C69C-B271-F624-4AF321117605}"/>
          </ac:spMkLst>
        </pc:spChg>
        <pc:picChg chg="add mod">
          <ac:chgData name="Törne Reeta" userId="03f845a2-f8ac-4654-a88f-3223c0aacad0" providerId="ADAL" clId="{DD4B01DC-F2DD-4969-A3F1-813EF426E347}" dt="2023-12-05T05:33:47.759" v="72067" actId="26606"/>
          <ac:picMkLst>
            <pc:docMk/>
            <pc:sldMk cId="930427411" sldId="587"/>
            <ac:picMk id="6" creationId="{779E34AA-4DD3-0523-2B3C-55C6EDC09B1C}"/>
          </ac:picMkLst>
        </pc:picChg>
      </pc:sldChg>
      <pc:sldChg chg="new del">
        <pc:chgData name="Törne Reeta" userId="03f845a2-f8ac-4654-a88f-3223c0aacad0" providerId="ADAL" clId="{DD4B01DC-F2DD-4969-A3F1-813EF426E347}" dt="2023-12-05T13:06:44.213" v="73494" actId="2696"/>
        <pc:sldMkLst>
          <pc:docMk/>
          <pc:sldMk cId="988397063" sldId="588"/>
        </pc:sldMkLst>
      </pc:sldChg>
      <pc:sldChg chg="addSp delSp modSp new mod ord modClrScheme modShow chgLayout modNotesTx">
        <pc:chgData name="Törne Reeta" userId="03f845a2-f8ac-4654-a88f-3223c0aacad0" providerId="ADAL" clId="{DD4B01DC-F2DD-4969-A3F1-813EF426E347}" dt="2024-04-25T03:47:13.286" v="112225"/>
        <pc:sldMkLst>
          <pc:docMk/>
          <pc:sldMk cId="2751627485" sldId="588"/>
        </pc:sldMkLst>
        <pc:spChg chg="mod ord">
          <ac:chgData name="Törne Reeta" userId="03f845a2-f8ac-4654-a88f-3223c0aacad0" providerId="ADAL" clId="{DD4B01DC-F2DD-4969-A3F1-813EF426E347}" dt="2024-01-24T07:28:27.286" v="86924" actId="26606"/>
          <ac:spMkLst>
            <pc:docMk/>
            <pc:sldMk cId="2751627485" sldId="588"/>
            <ac:spMk id="2" creationId="{0BD92C29-AB38-F5D1-8D2B-89C5AD294FFD}"/>
          </ac:spMkLst>
        </pc:spChg>
        <pc:spChg chg="mod ord">
          <ac:chgData name="Törne Reeta" userId="03f845a2-f8ac-4654-a88f-3223c0aacad0" providerId="ADAL" clId="{DD4B01DC-F2DD-4969-A3F1-813EF426E347}" dt="2024-01-24T07:28:27.286" v="86924" actId="26606"/>
          <ac:spMkLst>
            <pc:docMk/>
            <pc:sldMk cId="2751627485" sldId="588"/>
            <ac:spMk id="3" creationId="{EEECACA3-557F-7803-589D-44C2861D0CBF}"/>
          </ac:spMkLst>
        </pc:spChg>
        <pc:spChg chg="add del mod">
          <ac:chgData name="Törne Reeta" userId="03f845a2-f8ac-4654-a88f-3223c0aacad0" providerId="ADAL" clId="{DD4B01DC-F2DD-4969-A3F1-813EF426E347}" dt="2023-12-07T03:38:22.378" v="75359" actId="6264"/>
          <ac:spMkLst>
            <pc:docMk/>
            <pc:sldMk cId="2751627485" sldId="588"/>
            <ac:spMk id="4" creationId="{4251AFBE-0785-EFBD-B76A-724ACCE78764}"/>
          </ac:spMkLst>
        </pc:spChg>
        <pc:spChg chg="add del mod">
          <ac:chgData name="Törne Reeta" userId="03f845a2-f8ac-4654-a88f-3223c0aacad0" providerId="ADAL" clId="{DD4B01DC-F2DD-4969-A3F1-813EF426E347}" dt="2023-12-07T03:38:22.378" v="75359" actId="6264"/>
          <ac:spMkLst>
            <pc:docMk/>
            <pc:sldMk cId="2751627485" sldId="588"/>
            <ac:spMk id="5" creationId="{79F24775-848B-CD50-35B1-093941E27EE1}"/>
          </ac:spMkLst>
        </pc:spChg>
        <pc:picChg chg="add mod">
          <ac:chgData name="Törne Reeta" userId="03f845a2-f8ac-4654-a88f-3223c0aacad0" providerId="ADAL" clId="{DD4B01DC-F2DD-4969-A3F1-813EF426E347}" dt="2024-01-24T07:28:27.286" v="86924" actId="26606"/>
          <ac:picMkLst>
            <pc:docMk/>
            <pc:sldMk cId="2751627485" sldId="588"/>
            <ac:picMk id="5" creationId="{A7B80078-A64F-A99B-177F-4ABA2EE62F19}"/>
          </ac:picMkLst>
        </pc:picChg>
      </pc:sldChg>
      <pc:sldChg chg="modSp new del mod">
        <pc:chgData name="Törne Reeta" userId="03f845a2-f8ac-4654-a88f-3223c0aacad0" providerId="ADAL" clId="{DD4B01DC-F2DD-4969-A3F1-813EF426E347}" dt="2024-01-24T12:34:34.336" v="94032" actId="2696"/>
        <pc:sldMkLst>
          <pc:docMk/>
          <pc:sldMk cId="135849238" sldId="589"/>
        </pc:sldMkLst>
        <pc:spChg chg="mod">
          <ac:chgData name="Törne Reeta" userId="03f845a2-f8ac-4654-a88f-3223c0aacad0" providerId="ADAL" clId="{DD4B01DC-F2DD-4969-A3F1-813EF426E347}" dt="2023-12-07T07:35:05.564" v="78679" actId="20577"/>
          <ac:spMkLst>
            <pc:docMk/>
            <pc:sldMk cId="135849238" sldId="589"/>
            <ac:spMk id="3" creationId="{4351875E-A7BB-8CD0-7E88-AD83BC794FC8}"/>
          </ac:spMkLst>
        </pc:spChg>
      </pc:sldChg>
      <pc:sldChg chg="addSp delSp modSp new del">
        <pc:chgData name="Törne Reeta" userId="03f845a2-f8ac-4654-a88f-3223c0aacad0" providerId="ADAL" clId="{DD4B01DC-F2DD-4969-A3F1-813EF426E347}" dt="2024-01-24T13:14:44.136" v="94674" actId="2696"/>
        <pc:sldMkLst>
          <pc:docMk/>
          <pc:sldMk cId="3086065100" sldId="590"/>
        </pc:sldMkLst>
        <pc:spChg chg="del">
          <ac:chgData name="Törne Reeta" userId="03f845a2-f8ac-4654-a88f-3223c0aacad0" providerId="ADAL" clId="{DD4B01DC-F2DD-4969-A3F1-813EF426E347}" dt="2023-12-07T07:29:42.048" v="78538"/>
          <ac:spMkLst>
            <pc:docMk/>
            <pc:sldMk cId="3086065100" sldId="590"/>
            <ac:spMk id="3" creationId="{DE652CC5-0D43-8A0D-9A75-E42334C06F44}"/>
          </ac:spMkLst>
        </pc:spChg>
        <pc:picChg chg="add mod">
          <ac:chgData name="Törne Reeta" userId="03f845a2-f8ac-4654-a88f-3223c0aacad0" providerId="ADAL" clId="{DD4B01DC-F2DD-4969-A3F1-813EF426E347}" dt="2023-12-07T07:29:42.048" v="78538"/>
          <ac:picMkLst>
            <pc:docMk/>
            <pc:sldMk cId="3086065100" sldId="590"/>
            <ac:picMk id="1026" creationId="{19A55A9A-8625-611E-1841-FA2909C14098}"/>
          </ac:picMkLst>
        </pc:picChg>
      </pc:sldChg>
      <pc:sldChg chg="modSp new add del mod">
        <pc:chgData name="Törne Reeta" userId="03f845a2-f8ac-4654-a88f-3223c0aacad0" providerId="ADAL" clId="{DD4B01DC-F2DD-4969-A3F1-813EF426E347}" dt="2024-01-24T13:12:36.957" v="94398" actId="2696"/>
        <pc:sldMkLst>
          <pc:docMk/>
          <pc:sldMk cId="453033896" sldId="591"/>
        </pc:sldMkLst>
        <pc:spChg chg="mod">
          <ac:chgData name="Törne Reeta" userId="03f845a2-f8ac-4654-a88f-3223c0aacad0" providerId="ADAL" clId="{DD4B01DC-F2DD-4969-A3F1-813EF426E347}" dt="2023-12-07T08:05:34.258" v="78682" actId="20577"/>
          <ac:spMkLst>
            <pc:docMk/>
            <pc:sldMk cId="453033896" sldId="591"/>
            <ac:spMk id="2" creationId="{216C3EE3-AB64-21B8-7C9F-32415F57F2F8}"/>
          </ac:spMkLst>
        </pc:spChg>
        <pc:spChg chg="mod">
          <ac:chgData name="Törne Reeta" userId="03f845a2-f8ac-4654-a88f-3223c0aacad0" providerId="ADAL" clId="{DD4B01DC-F2DD-4969-A3F1-813EF426E347}" dt="2023-12-07T08:25:20.214" v="79420" actId="20577"/>
          <ac:spMkLst>
            <pc:docMk/>
            <pc:sldMk cId="453033896" sldId="591"/>
            <ac:spMk id="3" creationId="{5BA12AF9-52B8-4BC8-24D8-C4BFA3D5F63F}"/>
          </ac:spMkLst>
        </pc:spChg>
      </pc:sldChg>
      <pc:sldChg chg="modSp new del mod">
        <pc:chgData name="Törne Reeta" userId="03f845a2-f8ac-4654-a88f-3223c0aacad0" providerId="ADAL" clId="{DD4B01DC-F2DD-4969-A3F1-813EF426E347}" dt="2024-01-24T12:30:25.705" v="93711" actId="2696"/>
        <pc:sldMkLst>
          <pc:docMk/>
          <pc:sldMk cId="2880868722" sldId="592"/>
        </pc:sldMkLst>
        <pc:spChg chg="mod">
          <ac:chgData name="Törne Reeta" userId="03f845a2-f8ac-4654-a88f-3223c0aacad0" providerId="ADAL" clId="{DD4B01DC-F2DD-4969-A3F1-813EF426E347}" dt="2023-12-07T08:34:30.168" v="79829" actId="14100"/>
          <ac:spMkLst>
            <pc:docMk/>
            <pc:sldMk cId="2880868722" sldId="592"/>
            <ac:spMk id="2" creationId="{45E8A2FB-5A2C-D6E4-8597-FCF0D34437D9}"/>
          </ac:spMkLst>
        </pc:spChg>
        <pc:spChg chg="mod">
          <ac:chgData name="Törne Reeta" userId="03f845a2-f8ac-4654-a88f-3223c0aacad0" providerId="ADAL" clId="{DD4B01DC-F2DD-4969-A3F1-813EF426E347}" dt="2023-12-07T08:35:03.185" v="79872" actId="27636"/>
          <ac:spMkLst>
            <pc:docMk/>
            <pc:sldMk cId="2880868722" sldId="592"/>
            <ac:spMk id="3" creationId="{53194725-24A9-2395-6E98-B7BEE2144953}"/>
          </ac:spMkLst>
        </pc:spChg>
      </pc:sldChg>
      <pc:sldChg chg="addSp modSp new del mod modClrScheme modShow chgLayout modNotesTx">
        <pc:chgData name="Törne Reeta" userId="03f845a2-f8ac-4654-a88f-3223c0aacad0" providerId="ADAL" clId="{DD4B01DC-F2DD-4969-A3F1-813EF426E347}" dt="2024-04-25T04:55:30.362" v="112803" actId="2696"/>
        <pc:sldMkLst>
          <pc:docMk/>
          <pc:sldMk cId="3724949704" sldId="593"/>
        </pc:sldMkLst>
        <pc:spChg chg="mod">
          <ac:chgData name="Törne Reeta" userId="03f845a2-f8ac-4654-a88f-3223c0aacad0" providerId="ADAL" clId="{DD4B01DC-F2DD-4969-A3F1-813EF426E347}" dt="2023-12-18T03:40:43.442" v="80430" actId="1076"/>
          <ac:spMkLst>
            <pc:docMk/>
            <pc:sldMk cId="3724949704" sldId="593"/>
            <ac:spMk id="2" creationId="{1188CCD8-4443-E06D-7B75-AD9D4D3FB21E}"/>
          </ac:spMkLst>
        </pc:spChg>
        <pc:spChg chg="mod">
          <ac:chgData name="Törne Reeta" userId="03f845a2-f8ac-4654-a88f-3223c0aacad0" providerId="ADAL" clId="{DD4B01DC-F2DD-4969-A3F1-813EF426E347}" dt="2023-12-18T03:41:05.083" v="80435" actId="14100"/>
          <ac:spMkLst>
            <pc:docMk/>
            <pc:sldMk cId="3724949704" sldId="593"/>
            <ac:spMk id="3" creationId="{4D7E7F46-F086-E21A-8D2B-04D31F61EEDD}"/>
          </ac:spMkLst>
        </pc:spChg>
        <pc:picChg chg="add mod ord">
          <ac:chgData name="Törne Reeta" userId="03f845a2-f8ac-4654-a88f-3223c0aacad0" providerId="ADAL" clId="{DD4B01DC-F2DD-4969-A3F1-813EF426E347}" dt="2023-12-18T03:40:04.049" v="80419" actId="26606"/>
          <ac:picMkLst>
            <pc:docMk/>
            <pc:sldMk cId="3724949704" sldId="593"/>
            <ac:picMk id="5" creationId="{FA2CF290-4949-C31D-F876-E7232E9818CC}"/>
          </ac:picMkLst>
        </pc:picChg>
      </pc:sldChg>
      <pc:sldChg chg="addSp delSp modSp new mod modMedia modClrScheme delAnim chgLayout modNotesTx">
        <pc:chgData name="Törne Reeta" userId="03f845a2-f8ac-4654-a88f-3223c0aacad0" providerId="ADAL" clId="{DD4B01DC-F2DD-4969-A3F1-813EF426E347}" dt="2024-04-26T01:55:04.729" v="113520" actId="14100"/>
        <pc:sldMkLst>
          <pc:docMk/>
          <pc:sldMk cId="1215068317" sldId="594"/>
        </pc:sldMkLst>
        <pc:spChg chg="mod">
          <ac:chgData name="Törne Reeta" userId="03f845a2-f8ac-4654-a88f-3223c0aacad0" providerId="ADAL" clId="{DD4B01DC-F2DD-4969-A3F1-813EF426E347}" dt="2023-12-18T04:30:23.690" v="83241" actId="26606"/>
          <ac:spMkLst>
            <pc:docMk/>
            <pc:sldMk cId="1215068317" sldId="594"/>
            <ac:spMk id="2" creationId="{622A7669-7A7D-9C7D-B896-0946A1B3937B}"/>
          </ac:spMkLst>
        </pc:spChg>
        <pc:spChg chg="mod ord">
          <ac:chgData name="Törne Reeta" userId="03f845a2-f8ac-4654-a88f-3223c0aacad0" providerId="ADAL" clId="{DD4B01DC-F2DD-4969-A3F1-813EF426E347}" dt="2024-04-26T01:55:04.729" v="113520" actId="14100"/>
          <ac:spMkLst>
            <pc:docMk/>
            <pc:sldMk cId="1215068317" sldId="594"/>
            <ac:spMk id="3" creationId="{6037C81F-23B0-6CFA-785C-1EA7A3CA7DC2}"/>
          </ac:spMkLst>
        </pc:spChg>
        <pc:spChg chg="add del">
          <ac:chgData name="Törne Reeta" userId="03f845a2-f8ac-4654-a88f-3223c0aacad0" providerId="ADAL" clId="{DD4B01DC-F2DD-4969-A3F1-813EF426E347}" dt="2023-12-18T04:22:02.215" v="83121" actId="931"/>
          <ac:spMkLst>
            <pc:docMk/>
            <pc:sldMk cId="1215068317" sldId="594"/>
            <ac:spMk id="4" creationId="{2021E009-D2F4-1ADB-67A8-8E99995F7DD2}"/>
          </ac:spMkLst>
        </pc:spChg>
        <pc:spChg chg="add del mod">
          <ac:chgData name="Törne Reeta" userId="03f845a2-f8ac-4654-a88f-3223c0aacad0" providerId="ADAL" clId="{DD4B01DC-F2DD-4969-A3F1-813EF426E347}" dt="2023-12-18T04:30:20.300" v="83240" actId="931"/>
          <ac:spMkLst>
            <pc:docMk/>
            <pc:sldMk cId="1215068317" sldId="594"/>
            <ac:spMk id="9" creationId="{D14976EE-E393-F661-F006-C3D34D0A1FB7}"/>
          </ac:spMkLst>
        </pc:spChg>
        <pc:picChg chg="add del mod">
          <ac:chgData name="Törne Reeta" userId="03f845a2-f8ac-4654-a88f-3223c0aacad0" providerId="ADAL" clId="{DD4B01DC-F2DD-4969-A3F1-813EF426E347}" dt="2023-12-18T04:21:10.826" v="83102" actId="26606"/>
          <ac:picMkLst>
            <pc:docMk/>
            <pc:sldMk cId="1215068317" sldId="594"/>
            <ac:picMk id="6" creationId="{34F20218-4B63-07BB-2D79-BFE73EA7748F}"/>
          </ac:picMkLst>
        </pc:picChg>
        <pc:picChg chg="add del mod">
          <ac:chgData name="Törne Reeta" userId="03f845a2-f8ac-4654-a88f-3223c0aacad0" providerId="ADAL" clId="{DD4B01DC-F2DD-4969-A3F1-813EF426E347}" dt="2023-12-18T04:23:12.649" v="83223" actId="21"/>
          <ac:picMkLst>
            <pc:docMk/>
            <pc:sldMk cId="1215068317" sldId="594"/>
            <ac:picMk id="7" creationId="{5F52A199-D429-25B7-62CA-A29363A2F37A}"/>
          </ac:picMkLst>
        </pc:picChg>
        <pc:picChg chg="add mod">
          <ac:chgData name="Törne Reeta" userId="03f845a2-f8ac-4654-a88f-3223c0aacad0" providerId="ADAL" clId="{DD4B01DC-F2DD-4969-A3F1-813EF426E347}" dt="2023-12-18T04:30:23.690" v="83241" actId="26606"/>
          <ac:picMkLst>
            <pc:docMk/>
            <pc:sldMk cId="1215068317" sldId="594"/>
            <ac:picMk id="11" creationId="{263FA558-4017-98C2-5A79-418CB6D444E9}"/>
          </ac:picMkLst>
        </pc:picChg>
      </pc:sldChg>
      <pc:sldChg chg="addSp modSp new mod modClrScheme chgLayout modNotesTx">
        <pc:chgData name="Törne Reeta" userId="03f845a2-f8ac-4654-a88f-3223c0aacad0" providerId="ADAL" clId="{DD4B01DC-F2DD-4969-A3F1-813EF426E347}" dt="2024-04-26T01:53:52.293" v="113519" actId="20577"/>
        <pc:sldMkLst>
          <pc:docMk/>
          <pc:sldMk cId="1062725988" sldId="595"/>
        </pc:sldMkLst>
        <pc:spChg chg="mod">
          <ac:chgData name="Törne Reeta" userId="03f845a2-f8ac-4654-a88f-3223c0aacad0" providerId="ADAL" clId="{DD4B01DC-F2DD-4969-A3F1-813EF426E347}" dt="2023-12-18T04:27:45.581" v="83236" actId="26606"/>
          <ac:spMkLst>
            <pc:docMk/>
            <pc:sldMk cId="1062725988" sldId="595"/>
            <ac:spMk id="2" creationId="{EF8DDC44-8D3C-6422-A1C0-815C41E660E6}"/>
          </ac:spMkLst>
        </pc:spChg>
        <pc:spChg chg="mod ord">
          <ac:chgData name="Törne Reeta" userId="03f845a2-f8ac-4654-a88f-3223c0aacad0" providerId="ADAL" clId="{DD4B01DC-F2DD-4969-A3F1-813EF426E347}" dt="2024-04-26T01:53:34.417" v="113516" actId="20577"/>
          <ac:spMkLst>
            <pc:docMk/>
            <pc:sldMk cId="1062725988" sldId="595"/>
            <ac:spMk id="3" creationId="{E96E356D-62A2-B482-838E-6747AD6EFB43}"/>
          </ac:spMkLst>
        </pc:spChg>
        <pc:picChg chg="add mod">
          <ac:chgData name="Törne Reeta" userId="03f845a2-f8ac-4654-a88f-3223c0aacad0" providerId="ADAL" clId="{DD4B01DC-F2DD-4969-A3F1-813EF426E347}" dt="2023-12-18T04:27:45.581" v="83236" actId="26606"/>
          <ac:picMkLst>
            <pc:docMk/>
            <pc:sldMk cId="1062725988" sldId="595"/>
            <ac:picMk id="5" creationId="{CCA7AFBD-1BB4-5E3A-6369-E213DEB45C4D}"/>
          </ac:picMkLst>
        </pc:picChg>
      </pc:sldChg>
      <pc:sldChg chg="modSp new del mod">
        <pc:chgData name="Törne Reeta" userId="03f845a2-f8ac-4654-a88f-3223c0aacad0" providerId="ADAL" clId="{DD4B01DC-F2DD-4969-A3F1-813EF426E347}" dt="2024-01-24T13:17:39.424" v="94805" actId="2696"/>
        <pc:sldMkLst>
          <pc:docMk/>
          <pc:sldMk cId="1109479148" sldId="596"/>
        </pc:sldMkLst>
        <pc:spChg chg="mod">
          <ac:chgData name="Törne Reeta" userId="03f845a2-f8ac-4654-a88f-3223c0aacad0" providerId="ADAL" clId="{DD4B01DC-F2DD-4969-A3F1-813EF426E347}" dt="2023-12-21T08:16:12.163" v="84878" actId="27636"/>
          <ac:spMkLst>
            <pc:docMk/>
            <pc:sldMk cId="1109479148" sldId="596"/>
            <ac:spMk id="2" creationId="{1B60ECA2-250F-B6B3-5C27-6F6AB4D49A64}"/>
          </ac:spMkLst>
        </pc:spChg>
        <pc:spChg chg="mod">
          <ac:chgData name="Törne Reeta" userId="03f845a2-f8ac-4654-a88f-3223c0aacad0" providerId="ADAL" clId="{DD4B01DC-F2DD-4969-A3F1-813EF426E347}" dt="2024-01-24T13:14:51.016" v="94675" actId="21"/>
          <ac:spMkLst>
            <pc:docMk/>
            <pc:sldMk cId="1109479148" sldId="596"/>
            <ac:spMk id="3" creationId="{C1681D1B-693D-0603-2811-6FCE97F849EC}"/>
          </ac:spMkLst>
        </pc:spChg>
      </pc:sldChg>
      <pc:sldChg chg="modSp new del mod">
        <pc:chgData name="Törne Reeta" userId="03f845a2-f8ac-4654-a88f-3223c0aacad0" providerId="ADAL" clId="{DD4B01DC-F2DD-4969-A3F1-813EF426E347}" dt="2024-01-24T12:36:12.252" v="94098" actId="2696"/>
        <pc:sldMkLst>
          <pc:docMk/>
          <pc:sldMk cId="2576679376" sldId="597"/>
        </pc:sldMkLst>
        <pc:spChg chg="mod">
          <ac:chgData name="Törne Reeta" userId="03f845a2-f8ac-4654-a88f-3223c0aacad0" providerId="ADAL" clId="{DD4B01DC-F2DD-4969-A3F1-813EF426E347}" dt="2023-12-21T12:02:23.904" v="84925" actId="20577"/>
          <ac:spMkLst>
            <pc:docMk/>
            <pc:sldMk cId="2576679376" sldId="597"/>
            <ac:spMk id="3" creationId="{909568E8-EF7F-EDE3-8E03-D4D354146700}"/>
          </ac:spMkLst>
        </pc:spChg>
      </pc:sldChg>
      <pc:sldChg chg="modSp new del mod">
        <pc:chgData name="Törne Reeta" userId="03f845a2-f8ac-4654-a88f-3223c0aacad0" providerId="ADAL" clId="{DD4B01DC-F2DD-4969-A3F1-813EF426E347}" dt="2024-01-24T07:43:38.802" v="87076" actId="2696"/>
        <pc:sldMkLst>
          <pc:docMk/>
          <pc:sldMk cId="138754035" sldId="598"/>
        </pc:sldMkLst>
        <pc:spChg chg="mod">
          <ac:chgData name="Törne Reeta" userId="03f845a2-f8ac-4654-a88f-3223c0aacad0" providerId="ADAL" clId="{DD4B01DC-F2DD-4969-A3F1-813EF426E347}" dt="2024-01-04T08:38:19.428" v="84959" actId="20577"/>
          <ac:spMkLst>
            <pc:docMk/>
            <pc:sldMk cId="138754035" sldId="598"/>
            <ac:spMk id="2" creationId="{C82AA8C9-56B7-6940-AABC-75C2FA893427}"/>
          </ac:spMkLst>
        </pc:spChg>
        <pc:spChg chg="mod">
          <ac:chgData name="Törne Reeta" userId="03f845a2-f8ac-4654-a88f-3223c0aacad0" providerId="ADAL" clId="{DD4B01DC-F2DD-4969-A3F1-813EF426E347}" dt="2024-01-04T08:38:21.301" v="84960"/>
          <ac:spMkLst>
            <pc:docMk/>
            <pc:sldMk cId="138754035" sldId="598"/>
            <ac:spMk id="3" creationId="{2DDEB2DD-C056-2236-07FC-FE02BC6CEAB2}"/>
          </ac:spMkLst>
        </pc:spChg>
      </pc:sldChg>
      <pc:sldChg chg="addSp delSp modSp new mod modClrScheme chgLayout modNotesTx">
        <pc:chgData name="Törne Reeta" userId="03f845a2-f8ac-4654-a88f-3223c0aacad0" providerId="ADAL" clId="{DD4B01DC-F2DD-4969-A3F1-813EF426E347}" dt="2024-04-26T01:41:09.799" v="113474" actId="20577"/>
        <pc:sldMkLst>
          <pc:docMk/>
          <pc:sldMk cId="1500053017" sldId="599"/>
        </pc:sldMkLst>
        <pc:spChg chg="del mod ord">
          <ac:chgData name="Törne Reeta" userId="03f845a2-f8ac-4654-a88f-3223c0aacad0" providerId="ADAL" clId="{DD4B01DC-F2DD-4969-A3F1-813EF426E347}" dt="2024-01-11T08:10:12.389" v="84965" actId="700"/>
          <ac:spMkLst>
            <pc:docMk/>
            <pc:sldMk cId="1500053017" sldId="599"/>
            <ac:spMk id="2" creationId="{D76B1794-EA8D-F7BD-C2FE-DBC54DC9EBA2}"/>
          </ac:spMkLst>
        </pc:spChg>
        <pc:spChg chg="del mod ord">
          <ac:chgData name="Törne Reeta" userId="03f845a2-f8ac-4654-a88f-3223c0aacad0" providerId="ADAL" clId="{DD4B01DC-F2DD-4969-A3F1-813EF426E347}" dt="2024-01-11T08:10:12.389" v="84965" actId="700"/>
          <ac:spMkLst>
            <pc:docMk/>
            <pc:sldMk cId="1500053017" sldId="599"/>
            <ac:spMk id="3" creationId="{2B0B083C-DC98-0A79-029C-61DEB8C8D238}"/>
          </ac:spMkLst>
        </pc:spChg>
        <pc:spChg chg="del">
          <ac:chgData name="Törne Reeta" userId="03f845a2-f8ac-4654-a88f-3223c0aacad0" providerId="ADAL" clId="{DD4B01DC-F2DD-4969-A3F1-813EF426E347}" dt="2024-01-11T08:10:12.389" v="84965" actId="700"/>
          <ac:spMkLst>
            <pc:docMk/>
            <pc:sldMk cId="1500053017" sldId="599"/>
            <ac:spMk id="4" creationId="{9F530F27-FEF6-06D8-5307-9E95020083F2}"/>
          </ac:spMkLst>
        </pc:spChg>
        <pc:spChg chg="add mod ord">
          <ac:chgData name="Törne Reeta" userId="03f845a2-f8ac-4654-a88f-3223c0aacad0" providerId="ADAL" clId="{DD4B01DC-F2DD-4969-A3F1-813EF426E347}" dt="2024-01-11T08:16:56.007" v="85250" actId="20577"/>
          <ac:spMkLst>
            <pc:docMk/>
            <pc:sldMk cId="1500053017" sldId="599"/>
            <ac:spMk id="5" creationId="{6FE79B9F-7708-6977-B24B-473591D18EE1}"/>
          </ac:spMkLst>
        </pc:spChg>
        <pc:spChg chg="add mod ord">
          <ac:chgData name="Törne Reeta" userId="03f845a2-f8ac-4654-a88f-3223c0aacad0" providerId="ADAL" clId="{DD4B01DC-F2DD-4969-A3F1-813EF426E347}" dt="2024-01-11T08:32:31.607" v="85804" actId="20577"/>
          <ac:spMkLst>
            <pc:docMk/>
            <pc:sldMk cId="1500053017" sldId="599"/>
            <ac:spMk id="6" creationId="{319A4EA6-D1C1-51EF-C331-5D0212A1A82D}"/>
          </ac:spMkLst>
        </pc:spChg>
        <pc:picChg chg="add">
          <ac:chgData name="Törne Reeta" userId="03f845a2-f8ac-4654-a88f-3223c0aacad0" providerId="ADAL" clId="{DD4B01DC-F2DD-4969-A3F1-813EF426E347}" dt="2024-01-11T08:11:05.770" v="85092" actId="26606"/>
          <ac:picMkLst>
            <pc:docMk/>
            <pc:sldMk cId="1500053017" sldId="599"/>
            <ac:picMk id="8" creationId="{F0C8DA17-E801-93D5-1C66-78FAB0BCC541}"/>
          </ac:picMkLst>
        </pc:picChg>
      </pc:sldChg>
      <pc:sldChg chg="addSp delSp modSp new mod">
        <pc:chgData name="Törne Reeta" userId="03f845a2-f8ac-4654-a88f-3223c0aacad0" providerId="ADAL" clId="{DD4B01DC-F2DD-4969-A3F1-813EF426E347}" dt="2024-01-11T08:25:28.895" v="85789" actId="26606"/>
        <pc:sldMkLst>
          <pc:docMk/>
          <pc:sldMk cId="3481300307" sldId="600"/>
        </pc:sldMkLst>
        <pc:spChg chg="mod">
          <ac:chgData name="Törne Reeta" userId="03f845a2-f8ac-4654-a88f-3223c0aacad0" providerId="ADAL" clId="{DD4B01DC-F2DD-4969-A3F1-813EF426E347}" dt="2024-01-11T08:25:28.895" v="85789" actId="26606"/>
          <ac:spMkLst>
            <pc:docMk/>
            <pc:sldMk cId="3481300307" sldId="600"/>
            <ac:spMk id="2" creationId="{EDD83F52-C8EA-7E91-B2BB-2E31D02BDF83}"/>
          </ac:spMkLst>
        </pc:spChg>
        <pc:spChg chg="mod ord">
          <ac:chgData name="Törne Reeta" userId="03f845a2-f8ac-4654-a88f-3223c0aacad0" providerId="ADAL" clId="{DD4B01DC-F2DD-4969-A3F1-813EF426E347}" dt="2024-01-11T08:25:28.895" v="85789" actId="26606"/>
          <ac:spMkLst>
            <pc:docMk/>
            <pc:sldMk cId="3481300307" sldId="600"/>
            <ac:spMk id="3" creationId="{4D467D58-22F6-AF86-38A3-5C7E342963DB}"/>
          </ac:spMkLst>
        </pc:spChg>
        <pc:spChg chg="del">
          <ac:chgData name="Törne Reeta" userId="03f845a2-f8ac-4654-a88f-3223c0aacad0" providerId="ADAL" clId="{DD4B01DC-F2DD-4969-A3F1-813EF426E347}" dt="2024-01-11T08:25:22.622" v="85788" actId="931"/>
          <ac:spMkLst>
            <pc:docMk/>
            <pc:sldMk cId="3481300307" sldId="600"/>
            <ac:spMk id="4" creationId="{267CF2EF-8DEB-A8BE-2F3E-81CA05112D38}"/>
          </ac:spMkLst>
        </pc:spChg>
        <pc:picChg chg="add mod">
          <ac:chgData name="Törne Reeta" userId="03f845a2-f8ac-4654-a88f-3223c0aacad0" providerId="ADAL" clId="{DD4B01DC-F2DD-4969-A3F1-813EF426E347}" dt="2024-01-11T08:25:28.895" v="85789" actId="26606"/>
          <ac:picMkLst>
            <pc:docMk/>
            <pc:sldMk cId="3481300307" sldId="600"/>
            <ac:picMk id="6" creationId="{677E1D53-9E78-01C4-2F9E-7134CBBF2314}"/>
          </ac:picMkLst>
        </pc:picChg>
      </pc:sldChg>
      <pc:sldChg chg="addSp delSp modSp new mod ord modNotesTx">
        <pc:chgData name="Törne Reeta" userId="03f845a2-f8ac-4654-a88f-3223c0aacad0" providerId="ADAL" clId="{DD4B01DC-F2DD-4969-A3F1-813EF426E347}" dt="2024-04-17T12:33:06.631" v="103598" actId="20577"/>
        <pc:sldMkLst>
          <pc:docMk/>
          <pc:sldMk cId="1505532880" sldId="601"/>
        </pc:sldMkLst>
        <pc:spChg chg="mod">
          <ac:chgData name="Törne Reeta" userId="03f845a2-f8ac-4654-a88f-3223c0aacad0" providerId="ADAL" clId="{DD4B01DC-F2DD-4969-A3F1-813EF426E347}" dt="2024-01-24T08:03:30.925" v="87525" actId="20577"/>
          <ac:spMkLst>
            <pc:docMk/>
            <pc:sldMk cId="1505532880" sldId="601"/>
            <ac:spMk id="2" creationId="{837812A7-DB22-19F5-3D90-AC6872EB5727}"/>
          </ac:spMkLst>
        </pc:spChg>
        <pc:spChg chg="mod">
          <ac:chgData name="Törne Reeta" userId="03f845a2-f8ac-4654-a88f-3223c0aacad0" providerId="ADAL" clId="{DD4B01DC-F2DD-4969-A3F1-813EF426E347}" dt="2024-01-26T08:20:17.635" v="97298" actId="20577"/>
          <ac:spMkLst>
            <pc:docMk/>
            <pc:sldMk cId="1505532880" sldId="601"/>
            <ac:spMk id="3" creationId="{E5B698F8-A34D-CEB9-44F5-BA135EBCEB00}"/>
          </ac:spMkLst>
        </pc:spChg>
        <pc:spChg chg="del">
          <ac:chgData name="Törne Reeta" userId="03f845a2-f8ac-4654-a88f-3223c0aacad0" providerId="ADAL" clId="{DD4B01DC-F2DD-4969-A3F1-813EF426E347}" dt="2024-01-24T08:14:23.832" v="87689" actId="931"/>
          <ac:spMkLst>
            <pc:docMk/>
            <pc:sldMk cId="1505532880" sldId="601"/>
            <ac:spMk id="4" creationId="{4AC5F309-2C8C-AEEA-F38E-6FDA03DCCE9F}"/>
          </ac:spMkLst>
        </pc:spChg>
        <pc:spChg chg="add mod">
          <ac:chgData name="Törne Reeta" userId="03f845a2-f8ac-4654-a88f-3223c0aacad0" providerId="ADAL" clId="{DD4B01DC-F2DD-4969-A3F1-813EF426E347}" dt="2024-01-24T08:15:00.417" v="87696" actId="1076"/>
          <ac:spMkLst>
            <pc:docMk/>
            <pc:sldMk cId="1505532880" sldId="601"/>
            <ac:spMk id="5" creationId="{4C8B3F33-C3AD-1628-8F3D-0267D60AB857}"/>
          </ac:spMkLst>
        </pc:spChg>
        <pc:picChg chg="add mod">
          <ac:chgData name="Törne Reeta" userId="03f845a2-f8ac-4654-a88f-3223c0aacad0" providerId="ADAL" clId="{DD4B01DC-F2DD-4969-A3F1-813EF426E347}" dt="2024-01-24T08:14:33.615" v="87692" actId="1076"/>
          <ac:picMkLst>
            <pc:docMk/>
            <pc:sldMk cId="1505532880" sldId="601"/>
            <ac:picMk id="7" creationId="{213EA1AA-8988-4BC8-CCF9-3F983DFDBAB0}"/>
          </ac:picMkLst>
        </pc:picChg>
      </pc:sldChg>
      <pc:sldChg chg="addSp delSp modSp new mod modNotesTx">
        <pc:chgData name="Törne Reeta" userId="03f845a2-f8ac-4654-a88f-3223c0aacad0" providerId="ADAL" clId="{DD4B01DC-F2DD-4969-A3F1-813EF426E347}" dt="2024-04-15T11:04:38.537" v="97984"/>
        <pc:sldMkLst>
          <pc:docMk/>
          <pc:sldMk cId="1972017709" sldId="602"/>
        </pc:sldMkLst>
        <pc:spChg chg="del">
          <ac:chgData name="Törne Reeta" userId="03f845a2-f8ac-4654-a88f-3223c0aacad0" providerId="ADAL" clId="{DD4B01DC-F2DD-4969-A3F1-813EF426E347}" dt="2024-01-24T08:18:08.584" v="87735" actId="26606"/>
          <ac:spMkLst>
            <pc:docMk/>
            <pc:sldMk cId="1972017709" sldId="602"/>
            <ac:spMk id="2" creationId="{C4B8AF40-74D7-0698-3613-FDD6F42949B3}"/>
          </ac:spMkLst>
        </pc:spChg>
        <pc:spChg chg="mod">
          <ac:chgData name="Törne Reeta" userId="03f845a2-f8ac-4654-a88f-3223c0aacad0" providerId="ADAL" clId="{DD4B01DC-F2DD-4969-A3F1-813EF426E347}" dt="2024-01-24T08:25:26.775" v="87810" actId="14100"/>
          <ac:spMkLst>
            <pc:docMk/>
            <pc:sldMk cId="1972017709" sldId="602"/>
            <ac:spMk id="3" creationId="{475999E6-71DD-C5EB-62AD-4D609565F5D0}"/>
          </ac:spMkLst>
        </pc:spChg>
        <pc:spChg chg="mod">
          <ac:chgData name="Törne Reeta" userId="03f845a2-f8ac-4654-a88f-3223c0aacad0" providerId="ADAL" clId="{DD4B01DC-F2DD-4969-A3F1-813EF426E347}" dt="2024-01-24T08:19:29.290" v="87760" actId="1076"/>
          <ac:spMkLst>
            <pc:docMk/>
            <pc:sldMk cId="1972017709" sldId="602"/>
            <ac:spMk id="4" creationId="{880E8500-F0AD-6FEA-3CE6-AD4CDCE78C77}"/>
          </ac:spMkLst>
        </pc:spChg>
        <pc:picChg chg="add del">
          <ac:chgData name="Törne Reeta" userId="03f845a2-f8ac-4654-a88f-3223c0aacad0" providerId="ADAL" clId="{DD4B01DC-F2DD-4969-A3F1-813EF426E347}" dt="2024-01-24T08:18:13.691" v="87736" actId="478"/>
          <ac:picMkLst>
            <pc:docMk/>
            <pc:sldMk cId="1972017709" sldId="602"/>
            <ac:picMk id="6" creationId="{2E20FBC2-8FF6-6D2B-90F6-608D4BE031E5}"/>
          </ac:picMkLst>
        </pc:picChg>
        <pc:picChg chg="add mod ord">
          <ac:chgData name="Törne Reeta" userId="03f845a2-f8ac-4654-a88f-3223c0aacad0" providerId="ADAL" clId="{DD4B01DC-F2DD-4969-A3F1-813EF426E347}" dt="2024-01-24T08:25:31.321" v="87811" actId="1076"/>
          <ac:picMkLst>
            <pc:docMk/>
            <pc:sldMk cId="1972017709" sldId="602"/>
            <ac:picMk id="7" creationId="{D37E0897-71B7-B737-7455-D5A90D46E785}"/>
          </ac:picMkLst>
        </pc:picChg>
        <pc:picChg chg="add del mod">
          <ac:chgData name="Törne Reeta" userId="03f845a2-f8ac-4654-a88f-3223c0aacad0" providerId="ADAL" clId="{DD4B01DC-F2DD-4969-A3F1-813EF426E347}" dt="2024-01-24T08:23:28.775" v="87791" actId="478"/>
          <ac:picMkLst>
            <pc:docMk/>
            <pc:sldMk cId="1972017709" sldId="602"/>
            <ac:picMk id="9" creationId="{7E4991A6-BA85-E7AA-2B25-FB815FE5C644}"/>
          </ac:picMkLst>
        </pc:picChg>
        <pc:picChg chg="add mod">
          <ac:chgData name="Törne Reeta" userId="03f845a2-f8ac-4654-a88f-3223c0aacad0" providerId="ADAL" clId="{DD4B01DC-F2DD-4969-A3F1-813EF426E347}" dt="2024-01-24T08:25:35.693" v="87812" actId="1076"/>
          <ac:picMkLst>
            <pc:docMk/>
            <pc:sldMk cId="1972017709" sldId="602"/>
            <ac:picMk id="11" creationId="{E640142E-0B66-D29F-9A88-DCA98783D618}"/>
          </ac:picMkLst>
        </pc:picChg>
        <pc:picChg chg="add mod">
          <ac:chgData name="Törne Reeta" userId="03f845a2-f8ac-4654-a88f-3223c0aacad0" providerId="ADAL" clId="{DD4B01DC-F2DD-4969-A3F1-813EF426E347}" dt="2024-01-24T08:24:17.765" v="87801" actId="1076"/>
          <ac:picMkLst>
            <pc:docMk/>
            <pc:sldMk cId="1972017709" sldId="602"/>
            <ac:picMk id="13" creationId="{8F461CA5-DD4E-941B-CC66-948EDA433D4D}"/>
          </ac:picMkLst>
        </pc:picChg>
        <pc:picChg chg="add mod">
          <ac:chgData name="Törne Reeta" userId="03f845a2-f8ac-4654-a88f-3223c0aacad0" providerId="ADAL" clId="{DD4B01DC-F2DD-4969-A3F1-813EF426E347}" dt="2024-01-24T08:25:03.463" v="87806" actId="1076"/>
          <ac:picMkLst>
            <pc:docMk/>
            <pc:sldMk cId="1972017709" sldId="602"/>
            <ac:picMk id="15" creationId="{9C64960C-E58B-98F2-622D-EE32C5A28F0B}"/>
          </ac:picMkLst>
        </pc:picChg>
      </pc:sldChg>
      <pc:sldChg chg="addSp delSp modSp new mod ord modNotesTx">
        <pc:chgData name="Törne Reeta" userId="03f845a2-f8ac-4654-a88f-3223c0aacad0" providerId="ADAL" clId="{DD4B01DC-F2DD-4969-A3F1-813EF426E347}" dt="2024-04-24T03:06:18.817" v="106005" actId="20577"/>
        <pc:sldMkLst>
          <pc:docMk/>
          <pc:sldMk cId="1475713486" sldId="603"/>
        </pc:sldMkLst>
        <pc:spChg chg="mod">
          <ac:chgData name="Törne Reeta" userId="03f845a2-f8ac-4654-a88f-3223c0aacad0" providerId="ADAL" clId="{DD4B01DC-F2DD-4969-A3F1-813EF426E347}" dt="2024-01-24T10:14:57.298" v="90606" actId="26606"/>
          <ac:spMkLst>
            <pc:docMk/>
            <pc:sldMk cId="1475713486" sldId="603"/>
            <ac:spMk id="2" creationId="{C270D181-F95D-7714-D007-3E62AF863316}"/>
          </ac:spMkLst>
        </pc:spChg>
        <pc:spChg chg="mod ord">
          <ac:chgData name="Törne Reeta" userId="03f845a2-f8ac-4654-a88f-3223c0aacad0" providerId="ADAL" clId="{DD4B01DC-F2DD-4969-A3F1-813EF426E347}" dt="2024-04-24T03:05:49.388" v="105947" actId="20577"/>
          <ac:spMkLst>
            <pc:docMk/>
            <pc:sldMk cId="1475713486" sldId="603"/>
            <ac:spMk id="3" creationId="{50478455-AE90-112A-72CD-A2DFB3399EE7}"/>
          </ac:spMkLst>
        </pc:spChg>
        <pc:spChg chg="del">
          <ac:chgData name="Törne Reeta" userId="03f845a2-f8ac-4654-a88f-3223c0aacad0" providerId="ADAL" clId="{DD4B01DC-F2DD-4969-A3F1-813EF426E347}" dt="2024-01-24T10:14:51.824" v="90605" actId="931"/>
          <ac:spMkLst>
            <pc:docMk/>
            <pc:sldMk cId="1475713486" sldId="603"/>
            <ac:spMk id="4" creationId="{3D9F8ED7-B007-6FFD-F423-93B364BFF981}"/>
          </ac:spMkLst>
        </pc:spChg>
        <pc:picChg chg="add mod">
          <ac:chgData name="Törne Reeta" userId="03f845a2-f8ac-4654-a88f-3223c0aacad0" providerId="ADAL" clId="{DD4B01DC-F2DD-4969-A3F1-813EF426E347}" dt="2024-01-24T10:14:57.298" v="90606" actId="26606"/>
          <ac:picMkLst>
            <pc:docMk/>
            <pc:sldMk cId="1475713486" sldId="603"/>
            <ac:picMk id="6" creationId="{016DA584-E28D-5DFE-20EE-B58DFACE3899}"/>
          </ac:picMkLst>
        </pc:picChg>
        <pc:picChg chg="add del mod">
          <ac:chgData name="Törne Reeta" userId="03f845a2-f8ac-4654-a88f-3223c0aacad0" providerId="ADAL" clId="{DD4B01DC-F2DD-4969-A3F1-813EF426E347}" dt="2024-01-24T12:12:56.669" v="93126" actId="21"/>
          <ac:picMkLst>
            <pc:docMk/>
            <pc:sldMk cId="1475713486" sldId="603"/>
            <ac:picMk id="7" creationId="{744AF66B-B090-64E5-F13E-675A4E50301B}"/>
          </ac:picMkLst>
        </pc:picChg>
      </pc:sldChg>
      <pc:sldChg chg="addSp delSp modSp new mod modNotesTx">
        <pc:chgData name="Törne Reeta" userId="03f845a2-f8ac-4654-a88f-3223c0aacad0" providerId="ADAL" clId="{DD4B01DC-F2DD-4969-A3F1-813EF426E347}" dt="2024-04-24T02:32:27.375" v="104588" actId="20577"/>
        <pc:sldMkLst>
          <pc:docMk/>
          <pc:sldMk cId="3252971389" sldId="604"/>
        </pc:sldMkLst>
        <pc:spChg chg="mod">
          <ac:chgData name="Törne Reeta" userId="03f845a2-f8ac-4654-a88f-3223c0aacad0" providerId="ADAL" clId="{DD4B01DC-F2DD-4969-A3F1-813EF426E347}" dt="2024-01-24T10:27:30.475" v="91387" actId="20577"/>
          <ac:spMkLst>
            <pc:docMk/>
            <pc:sldMk cId="3252971389" sldId="604"/>
            <ac:spMk id="2" creationId="{339A9F8B-6093-20F2-86DC-E23BA11E6B51}"/>
          </ac:spMkLst>
        </pc:spChg>
        <pc:spChg chg="del">
          <ac:chgData name="Törne Reeta" userId="03f845a2-f8ac-4654-a88f-3223c0aacad0" providerId="ADAL" clId="{DD4B01DC-F2DD-4969-A3F1-813EF426E347}" dt="2024-01-24T10:27:26.760" v="91374"/>
          <ac:spMkLst>
            <pc:docMk/>
            <pc:sldMk cId="3252971389" sldId="604"/>
            <ac:spMk id="3" creationId="{2A8ABA47-2BB6-4714-507D-7085BEFC4929}"/>
          </ac:spMkLst>
        </pc:spChg>
        <pc:graphicFrameChg chg="add mod">
          <ac:chgData name="Törne Reeta" userId="03f845a2-f8ac-4654-a88f-3223c0aacad0" providerId="ADAL" clId="{DD4B01DC-F2DD-4969-A3F1-813EF426E347}" dt="2024-01-26T08:07:13.960" v="96905" actId="20577"/>
          <ac:graphicFrameMkLst>
            <pc:docMk/>
            <pc:sldMk cId="3252971389" sldId="604"/>
            <ac:graphicFrameMk id="4" creationId="{6C6B868A-4B28-B755-3DEC-419D4CD57228}"/>
          </ac:graphicFrameMkLst>
        </pc:graphicFrameChg>
      </pc:sldChg>
      <pc:sldChg chg="addSp delSp modSp new del mod modShow">
        <pc:chgData name="Törne Reeta" userId="03f845a2-f8ac-4654-a88f-3223c0aacad0" providerId="ADAL" clId="{DD4B01DC-F2DD-4969-A3F1-813EF426E347}" dt="2024-04-24T02:36:21.570" v="104705" actId="2696"/>
        <pc:sldMkLst>
          <pc:docMk/>
          <pc:sldMk cId="1399511870" sldId="605"/>
        </pc:sldMkLst>
        <pc:spChg chg="mod">
          <ac:chgData name="Törne Reeta" userId="03f845a2-f8ac-4654-a88f-3223c0aacad0" providerId="ADAL" clId="{DD4B01DC-F2DD-4969-A3F1-813EF426E347}" dt="2024-01-24T11:14:18.459" v="92559" actId="20577"/>
          <ac:spMkLst>
            <pc:docMk/>
            <pc:sldMk cId="1399511870" sldId="605"/>
            <ac:spMk id="2" creationId="{7CF6E045-BE63-C244-3E58-82C837525067}"/>
          </ac:spMkLst>
        </pc:spChg>
        <pc:spChg chg="del">
          <ac:chgData name="Törne Reeta" userId="03f845a2-f8ac-4654-a88f-3223c0aacad0" providerId="ADAL" clId="{DD4B01DC-F2DD-4969-A3F1-813EF426E347}" dt="2024-01-24T11:14:14.612" v="92550"/>
          <ac:spMkLst>
            <pc:docMk/>
            <pc:sldMk cId="1399511870" sldId="605"/>
            <ac:spMk id="3" creationId="{0A9A0373-2796-95F8-EEF6-298A3274861F}"/>
          </ac:spMkLst>
        </pc:spChg>
        <pc:graphicFrameChg chg="add mod">
          <ac:chgData name="Törne Reeta" userId="03f845a2-f8ac-4654-a88f-3223c0aacad0" providerId="ADAL" clId="{DD4B01DC-F2DD-4969-A3F1-813EF426E347}" dt="2024-01-24T11:14:14.612" v="92550"/>
          <ac:graphicFrameMkLst>
            <pc:docMk/>
            <pc:sldMk cId="1399511870" sldId="605"/>
            <ac:graphicFrameMk id="4" creationId="{52ECDF58-4ED6-A58E-5FCD-2AF553FDDFB8}"/>
          </ac:graphicFrameMkLst>
        </pc:graphicFrameChg>
      </pc:sldChg>
      <pc:sldChg chg="addSp delSp modSp new mod modNotesTx">
        <pc:chgData name="Törne Reeta" userId="03f845a2-f8ac-4654-a88f-3223c0aacad0" providerId="ADAL" clId="{DD4B01DC-F2DD-4969-A3F1-813EF426E347}" dt="2024-04-24T03:13:25.863" v="106985" actId="20577"/>
        <pc:sldMkLst>
          <pc:docMk/>
          <pc:sldMk cId="177244665" sldId="606"/>
        </pc:sldMkLst>
        <pc:spChg chg="del">
          <ac:chgData name="Törne Reeta" userId="03f845a2-f8ac-4654-a88f-3223c0aacad0" providerId="ADAL" clId="{DD4B01DC-F2DD-4969-A3F1-813EF426E347}" dt="2024-01-24T11:39:51.172" v="92584" actId="26606"/>
          <ac:spMkLst>
            <pc:docMk/>
            <pc:sldMk cId="177244665" sldId="606"/>
            <ac:spMk id="2" creationId="{0F07C8E7-592B-DA67-F3CA-14CB323FCCD5}"/>
          </ac:spMkLst>
        </pc:spChg>
        <pc:spChg chg="mod ord">
          <ac:chgData name="Törne Reeta" userId="03f845a2-f8ac-4654-a88f-3223c0aacad0" providerId="ADAL" clId="{DD4B01DC-F2DD-4969-A3F1-813EF426E347}" dt="2024-01-26T07:35:18.882" v="95897" actId="27636"/>
          <ac:spMkLst>
            <pc:docMk/>
            <pc:sldMk cId="177244665" sldId="606"/>
            <ac:spMk id="3" creationId="{EE6F0A32-2016-79D3-63D9-10D633E4C4BA}"/>
          </ac:spMkLst>
        </pc:spChg>
        <pc:spChg chg="del">
          <ac:chgData name="Törne Reeta" userId="03f845a2-f8ac-4654-a88f-3223c0aacad0" providerId="ADAL" clId="{DD4B01DC-F2DD-4969-A3F1-813EF426E347}" dt="2024-01-24T11:39:29.618" v="92580"/>
          <ac:spMkLst>
            <pc:docMk/>
            <pc:sldMk cId="177244665" sldId="606"/>
            <ac:spMk id="4" creationId="{42B385EA-BF9D-4BA8-17C9-00DE95C30B0E}"/>
          </ac:spMkLst>
        </pc:spChg>
        <pc:spChg chg="add mod">
          <ac:chgData name="Törne Reeta" userId="03f845a2-f8ac-4654-a88f-3223c0aacad0" providerId="ADAL" clId="{DD4B01DC-F2DD-4969-A3F1-813EF426E347}" dt="2024-01-24T11:39:56.771" v="92607" actId="20577"/>
          <ac:spMkLst>
            <pc:docMk/>
            <pc:sldMk cId="177244665" sldId="606"/>
            <ac:spMk id="14" creationId="{AB00011B-B00E-1026-96C9-53AC65DBAC1F}"/>
          </ac:spMkLst>
        </pc:spChg>
        <pc:picChg chg="add mod">
          <ac:chgData name="Törne Reeta" userId="03f845a2-f8ac-4654-a88f-3223c0aacad0" providerId="ADAL" clId="{DD4B01DC-F2DD-4969-A3F1-813EF426E347}" dt="2024-01-24T11:39:51.172" v="92584" actId="26606"/>
          <ac:picMkLst>
            <pc:docMk/>
            <pc:sldMk cId="177244665" sldId="606"/>
            <ac:picMk id="9" creationId="{2A2C3636-0BE5-7FBB-B62E-EB991CFAF235}"/>
          </ac:picMkLst>
        </pc:picChg>
      </pc:sldChg>
      <pc:sldChg chg="modSp new mod modNotesTx">
        <pc:chgData name="Törne Reeta" userId="03f845a2-f8ac-4654-a88f-3223c0aacad0" providerId="ADAL" clId="{DD4B01DC-F2DD-4969-A3F1-813EF426E347}" dt="2024-04-26T02:47:27.877" v="115663" actId="20577"/>
        <pc:sldMkLst>
          <pc:docMk/>
          <pc:sldMk cId="3560508082" sldId="607"/>
        </pc:sldMkLst>
        <pc:spChg chg="mod">
          <ac:chgData name="Törne Reeta" userId="03f845a2-f8ac-4654-a88f-3223c0aacad0" providerId="ADAL" clId="{DD4B01DC-F2DD-4969-A3F1-813EF426E347}" dt="2024-01-24T13:12:03.811" v="94362" actId="20577"/>
          <ac:spMkLst>
            <pc:docMk/>
            <pc:sldMk cId="3560508082" sldId="607"/>
            <ac:spMk id="2" creationId="{17FE6218-04F6-A69B-DE3F-082CBEA54E61}"/>
          </ac:spMkLst>
        </pc:spChg>
        <pc:spChg chg="mod">
          <ac:chgData name="Törne Reeta" userId="03f845a2-f8ac-4654-a88f-3223c0aacad0" providerId="ADAL" clId="{DD4B01DC-F2DD-4969-A3F1-813EF426E347}" dt="2024-01-24T13:17:21.228" v="94803" actId="20577"/>
          <ac:spMkLst>
            <pc:docMk/>
            <pc:sldMk cId="3560508082" sldId="607"/>
            <ac:spMk id="3" creationId="{DCE19F3B-A540-F40D-729B-0D9BE51D8F78}"/>
          </ac:spMkLst>
        </pc:spChg>
      </pc:sldChg>
      <pc:sldChg chg="modSp add del mod">
        <pc:chgData name="Törne Reeta" userId="03f845a2-f8ac-4654-a88f-3223c0aacad0" providerId="ADAL" clId="{DD4B01DC-F2DD-4969-A3F1-813EF426E347}" dt="2024-01-24T13:12:40.195" v="94399" actId="2696"/>
        <pc:sldMkLst>
          <pc:docMk/>
          <pc:sldMk cId="2229283482" sldId="608"/>
        </pc:sldMkLst>
        <pc:spChg chg="mod">
          <ac:chgData name="Törne Reeta" userId="03f845a2-f8ac-4654-a88f-3223c0aacad0" providerId="ADAL" clId="{DD4B01DC-F2DD-4969-A3F1-813EF426E347}" dt="2024-01-24T12:34:19.174" v="94031" actId="20577"/>
          <ac:spMkLst>
            <pc:docMk/>
            <pc:sldMk cId="2229283482" sldId="608"/>
            <ac:spMk id="2" creationId="{17FE6218-04F6-A69B-DE3F-082CBEA54E61}"/>
          </ac:spMkLst>
        </pc:spChg>
        <pc:spChg chg="mod">
          <ac:chgData name="Törne Reeta" userId="03f845a2-f8ac-4654-a88f-3223c0aacad0" providerId="ADAL" clId="{DD4B01DC-F2DD-4969-A3F1-813EF426E347}" dt="2024-01-24T13:11:56.131" v="94358" actId="27636"/>
          <ac:spMkLst>
            <pc:docMk/>
            <pc:sldMk cId="2229283482" sldId="608"/>
            <ac:spMk id="3" creationId="{DCE19F3B-A540-F40D-729B-0D9BE51D8F78}"/>
          </ac:spMkLst>
        </pc:spChg>
      </pc:sldChg>
      <pc:sldChg chg="addSp modSp new mod modClrScheme chgLayout">
        <pc:chgData name="Törne Reeta" userId="03f845a2-f8ac-4654-a88f-3223c0aacad0" providerId="ADAL" clId="{DD4B01DC-F2DD-4969-A3F1-813EF426E347}" dt="2024-01-24T13:18:41.214" v="94808" actId="26606"/>
        <pc:sldMkLst>
          <pc:docMk/>
          <pc:sldMk cId="4223394855" sldId="608"/>
        </pc:sldMkLst>
        <pc:picChg chg="add mod">
          <ac:chgData name="Törne Reeta" userId="03f845a2-f8ac-4654-a88f-3223c0aacad0" providerId="ADAL" clId="{DD4B01DC-F2DD-4969-A3F1-813EF426E347}" dt="2024-01-24T13:18:41.214" v="94808" actId="26606"/>
          <ac:picMkLst>
            <pc:docMk/>
            <pc:sldMk cId="4223394855" sldId="608"/>
            <ac:picMk id="3" creationId="{68B5E19A-FD51-7686-74D5-7C5223CE1268}"/>
          </ac:picMkLst>
        </pc:picChg>
      </pc:sldChg>
      <pc:sldChg chg="new del">
        <pc:chgData name="Törne Reeta" userId="03f845a2-f8ac-4654-a88f-3223c0aacad0" providerId="ADAL" clId="{DD4B01DC-F2DD-4969-A3F1-813EF426E347}" dt="2024-04-19T13:26:38.236" v="104233" actId="680"/>
        <pc:sldMkLst>
          <pc:docMk/>
          <pc:sldMk cId="317035167" sldId="609"/>
        </pc:sldMkLst>
      </pc:sldChg>
      <pc:sldChg chg="new del">
        <pc:chgData name="Törne Reeta" userId="03f845a2-f8ac-4654-a88f-3223c0aacad0" providerId="ADAL" clId="{DD4B01DC-F2DD-4969-A3F1-813EF426E347}" dt="2024-04-24T03:31:15.130" v="107500" actId="47"/>
        <pc:sldMkLst>
          <pc:docMk/>
          <pc:sldMk cId="2849501987" sldId="609"/>
        </pc:sldMkLst>
      </pc:sldChg>
      <pc:sldChg chg="add modNotesTx">
        <pc:chgData name="Törne Reeta" userId="03f845a2-f8ac-4654-a88f-3223c0aacad0" providerId="ADAL" clId="{DD4B01DC-F2DD-4969-A3F1-813EF426E347}" dt="2024-04-25T04:42:24.885" v="112288" actId="20577"/>
        <pc:sldMkLst>
          <pc:docMk/>
          <pc:sldMk cId="2007043976" sldId="2111"/>
        </pc:sldMkLst>
      </pc:sldChg>
      <pc:sldChg chg="addSp modSp new mod modClrScheme chgLayout modNotesTx">
        <pc:chgData name="Törne Reeta" userId="03f845a2-f8ac-4654-a88f-3223c0aacad0" providerId="ADAL" clId="{DD4B01DC-F2DD-4969-A3F1-813EF426E347}" dt="2024-04-25T04:53:55.935" v="112792" actId="14100"/>
        <pc:sldMkLst>
          <pc:docMk/>
          <pc:sldMk cId="1318987823" sldId="2112"/>
        </pc:sldMkLst>
        <pc:spChg chg="mod">
          <ac:chgData name="Törne Reeta" userId="03f845a2-f8ac-4654-a88f-3223c0aacad0" providerId="ADAL" clId="{DD4B01DC-F2DD-4969-A3F1-813EF426E347}" dt="2024-04-25T04:52:52.692" v="112776" actId="26606"/>
          <ac:spMkLst>
            <pc:docMk/>
            <pc:sldMk cId="1318987823" sldId="2112"/>
            <ac:spMk id="2" creationId="{97C25E79-A483-4982-F996-203C39459A7A}"/>
          </ac:spMkLst>
        </pc:spChg>
        <pc:spChg chg="mod ord">
          <ac:chgData name="Törne Reeta" userId="03f845a2-f8ac-4654-a88f-3223c0aacad0" providerId="ADAL" clId="{DD4B01DC-F2DD-4969-A3F1-813EF426E347}" dt="2024-04-25T04:53:55.935" v="112792" actId="14100"/>
          <ac:spMkLst>
            <pc:docMk/>
            <pc:sldMk cId="1318987823" sldId="2112"/>
            <ac:spMk id="3" creationId="{019E18F3-7E69-CC44-764B-AF7AECBC0120}"/>
          </ac:spMkLst>
        </pc:spChg>
        <pc:picChg chg="add mod">
          <ac:chgData name="Törne Reeta" userId="03f845a2-f8ac-4654-a88f-3223c0aacad0" providerId="ADAL" clId="{DD4B01DC-F2DD-4969-A3F1-813EF426E347}" dt="2024-04-25T04:52:52.692" v="112776" actId="26606"/>
          <ac:picMkLst>
            <pc:docMk/>
            <pc:sldMk cId="1318987823" sldId="2112"/>
            <ac:picMk id="5" creationId="{B68ED54F-86A6-1405-6820-5C74C87AC4E2}"/>
          </ac:picMkLst>
        </pc:picChg>
      </pc:sldChg>
      <pc:sldChg chg="modSp add del mod">
        <pc:chgData name="Törne Reeta" userId="03f845a2-f8ac-4654-a88f-3223c0aacad0" providerId="ADAL" clId="{DD4B01DC-F2DD-4969-A3F1-813EF426E347}" dt="2024-04-24T03:33:14.192" v="107531" actId="2696"/>
        <pc:sldMkLst>
          <pc:docMk/>
          <pc:sldMk cId="3793616724" sldId="2112"/>
        </pc:sldMkLst>
        <pc:spChg chg="mod">
          <ac:chgData name="Törne Reeta" userId="03f845a2-f8ac-4654-a88f-3223c0aacad0" providerId="ADAL" clId="{DD4B01DC-F2DD-4969-A3F1-813EF426E347}" dt="2024-04-24T03:32:13.051" v="107525" actId="20577"/>
          <ac:spMkLst>
            <pc:docMk/>
            <pc:sldMk cId="3793616724" sldId="2112"/>
            <ac:spMk id="2" creationId="{F46AE1E8-3A8C-9FFD-563A-0C824F6F656F}"/>
          </ac:spMkLst>
        </pc:spChg>
        <pc:spChg chg="mod">
          <ac:chgData name="Törne Reeta" userId="03f845a2-f8ac-4654-a88f-3223c0aacad0" providerId="ADAL" clId="{DD4B01DC-F2DD-4969-A3F1-813EF426E347}" dt="2024-04-24T03:32:48.330" v="107530" actId="27636"/>
          <ac:spMkLst>
            <pc:docMk/>
            <pc:sldMk cId="3793616724" sldId="2112"/>
            <ac:spMk id="3" creationId="{73971BB5-C72C-309F-7ACC-4FA734E38C11}"/>
          </ac:spMkLst>
        </pc:spChg>
      </pc:sldChg>
    </pc:docChg>
  </pc:docChgLst>
  <pc:docChgLst>
    <pc:chgData name="Nikko Riitta" userId="5ff852bf-189e-451a-8429-f4424ff689e0" providerId="ADAL" clId="{B4558810-1976-4424-BB82-5343FBF0FF8B}"/>
    <pc:docChg chg="undo custSel addSld delSld modSld sldOrd">
      <pc:chgData name="Nikko Riitta" userId="5ff852bf-189e-451a-8429-f4424ff689e0" providerId="ADAL" clId="{B4558810-1976-4424-BB82-5343FBF0FF8B}" dt="2024-04-15T12:04:40.887" v="2238" actId="2696"/>
      <pc:docMkLst>
        <pc:docMk/>
      </pc:docMkLst>
      <pc:sldChg chg="modSp mod">
        <pc:chgData name="Nikko Riitta" userId="5ff852bf-189e-451a-8429-f4424ff689e0" providerId="ADAL" clId="{B4558810-1976-4424-BB82-5343FBF0FF8B}" dt="2024-04-15T10:18:28.568" v="2" actId="20577"/>
        <pc:sldMkLst>
          <pc:docMk/>
          <pc:sldMk cId="1070234362" sldId="275"/>
        </pc:sldMkLst>
        <pc:spChg chg="mod">
          <ac:chgData name="Nikko Riitta" userId="5ff852bf-189e-451a-8429-f4424ff689e0" providerId="ADAL" clId="{B4558810-1976-4424-BB82-5343FBF0FF8B}" dt="2024-04-15T10:18:28.568" v="2" actId="20577"/>
          <ac:spMkLst>
            <pc:docMk/>
            <pc:sldMk cId="1070234362" sldId="275"/>
            <ac:spMk id="3" creationId="{83804348-CD7A-7871-CAA9-EBCECCEABB83}"/>
          </ac:spMkLst>
        </pc:spChg>
      </pc:sldChg>
      <pc:sldChg chg="ord">
        <pc:chgData name="Nikko Riitta" userId="5ff852bf-189e-451a-8429-f4424ff689e0" providerId="ADAL" clId="{B4558810-1976-4424-BB82-5343FBF0FF8B}" dt="2024-03-05T11:58:08.018" v="1"/>
        <pc:sldMkLst>
          <pc:docMk/>
          <pc:sldMk cId="4060216778" sldId="566"/>
        </pc:sldMkLst>
      </pc:sldChg>
      <pc:sldChg chg="modNotesTx">
        <pc:chgData name="Nikko Riitta" userId="5ff852bf-189e-451a-8429-f4424ff689e0" providerId="ADAL" clId="{B4558810-1976-4424-BB82-5343FBF0FF8B}" dt="2024-04-15T10:36:49.960" v="4" actId="20577"/>
        <pc:sldMkLst>
          <pc:docMk/>
          <pc:sldMk cId="3560508082" sldId="607"/>
        </pc:sldMkLst>
      </pc:sldChg>
      <pc:sldChg chg="modSp new del mod modNotesTx">
        <pc:chgData name="Nikko Riitta" userId="5ff852bf-189e-451a-8429-f4424ff689e0" providerId="ADAL" clId="{B4558810-1976-4424-BB82-5343FBF0FF8B}" dt="2024-04-15T12:04:32.675" v="2235" actId="2696"/>
        <pc:sldMkLst>
          <pc:docMk/>
          <pc:sldMk cId="409744347" sldId="609"/>
        </pc:sldMkLst>
        <pc:spChg chg="mod">
          <ac:chgData name="Nikko Riitta" userId="5ff852bf-189e-451a-8429-f4424ff689e0" providerId="ADAL" clId="{B4558810-1976-4424-BB82-5343FBF0FF8B}" dt="2024-04-15T11:36:34.615" v="61" actId="20577"/>
          <ac:spMkLst>
            <pc:docMk/>
            <pc:sldMk cId="409744347" sldId="609"/>
            <ac:spMk id="2" creationId="{686A62A0-7F92-D2EE-31F2-F4C9AC912A26}"/>
          </ac:spMkLst>
        </pc:spChg>
        <pc:spChg chg="mod">
          <ac:chgData name="Nikko Riitta" userId="5ff852bf-189e-451a-8429-f4424ff689e0" providerId="ADAL" clId="{B4558810-1976-4424-BB82-5343FBF0FF8B}" dt="2024-04-15T11:57:15.204" v="1991" actId="27636"/>
          <ac:spMkLst>
            <pc:docMk/>
            <pc:sldMk cId="409744347" sldId="609"/>
            <ac:spMk id="3" creationId="{E8AC060D-B6A8-CBDC-8171-D95CBE82A620}"/>
          </ac:spMkLst>
        </pc:spChg>
      </pc:sldChg>
      <pc:sldChg chg="modSp add del mod">
        <pc:chgData name="Nikko Riitta" userId="5ff852bf-189e-451a-8429-f4424ff689e0" providerId="ADAL" clId="{B4558810-1976-4424-BB82-5343FBF0FF8B}" dt="2024-04-15T12:04:36.122" v="2236" actId="2696"/>
        <pc:sldMkLst>
          <pc:docMk/>
          <pc:sldMk cId="3217832276" sldId="610"/>
        </pc:sldMkLst>
        <pc:spChg chg="mod">
          <ac:chgData name="Nikko Riitta" userId="5ff852bf-189e-451a-8429-f4424ff689e0" providerId="ADAL" clId="{B4558810-1976-4424-BB82-5343FBF0FF8B}" dt="2024-04-15T11:57:32.915" v="2000" actId="27636"/>
          <ac:spMkLst>
            <pc:docMk/>
            <pc:sldMk cId="3217832276" sldId="610"/>
            <ac:spMk id="3" creationId="{E8AC060D-B6A8-CBDC-8171-D95CBE82A620}"/>
          </ac:spMkLst>
        </pc:spChg>
      </pc:sldChg>
      <pc:sldChg chg="modSp add del mod ord">
        <pc:chgData name="Nikko Riitta" userId="5ff852bf-189e-451a-8429-f4424ff689e0" providerId="ADAL" clId="{B4558810-1976-4424-BB82-5343FBF0FF8B}" dt="2024-04-15T12:04:38.810" v="2237" actId="2696"/>
        <pc:sldMkLst>
          <pc:docMk/>
          <pc:sldMk cId="4114779633" sldId="611"/>
        </pc:sldMkLst>
        <pc:spChg chg="mod">
          <ac:chgData name="Nikko Riitta" userId="5ff852bf-189e-451a-8429-f4424ff689e0" providerId="ADAL" clId="{B4558810-1976-4424-BB82-5343FBF0FF8B}" dt="2024-04-15T11:59:36.205" v="2195" actId="27636"/>
          <ac:spMkLst>
            <pc:docMk/>
            <pc:sldMk cId="4114779633" sldId="611"/>
            <ac:spMk id="3" creationId="{E8AC060D-B6A8-CBDC-8171-D95CBE82A620}"/>
          </ac:spMkLst>
        </pc:spChg>
      </pc:sldChg>
      <pc:sldChg chg="modSp new del mod">
        <pc:chgData name="Nikko Riitta" userId="5ff852bf-189e-451a-8429-f4424ff689e0" providerId="ADAL" clId="{B4558810-1976-4424-BB82-5343FBF0FF8B}" dt="2024-04-15T12:04:40.887" v="2238" actId="2696"/>
        <pc:sldMkLst>
          <pc:docMk/>
          <pc:sldMk cId="1440341094" sldId="612"/>
        </pc:sldMkLst>
        <pc:spChg chg="mod">
          <ac:chgData name="Nikko Riitta" userId="5ff852bf-189e-451a-8429-f4424ff689e0" providerId="ADAL" clId="{B4558810-1976-4424-BB82-5343FBF0FF8B}" dt="2024-04-15T11:59:50.393" v="2198"/>
          <ac:spMkLst>
            <pc:docMk/>
            <pc:sldMk cId="1440341094" sldId="612"/>
            <ac:spMk id="2" creationId="{C07C2280-EA5C-0749-AB7A-6B5701CE4581}"/>
          </ac:spMkLst>
        </pc:spChg>
        <pc:spChg chg="mod">
          <ac:chgData name="Nikko Riitta" userId="5ff852bf-189e-451a-8429-f4424ff689e0" providerId="ADAL" clId="{B4558810-1976-4424-BB82-5343FBF0FF8B}" dt="2024-04-15T12:00:52.225" v="2234" actId="20577"/>
          <ac:spMkLst>
            <pc:docMk/>
            <pc:sldMk cId="1440341094" sldId="612"/>
            <ac:spMk id="3" creationId="{00DE17CF-F810-E78E-0779-5786A3FB28EB}"/>
          </ac:spMkLst>
        </pc:spChg>
      </pc:sldChg>
    </pc:docChg>
  </pc:docChgLst>
  <pc:docChgLst>
    <pc:chgData name="Törne Reeta" userId="S::reeta.torne@taitotalo.fi::03f845a2-f8ac-4654-a88f-3223c0aacad0" providerId="AD" clId="Web-{B6C94B6D-49F3-41F0-9446-E96FC29F14F9}"/>
    <pc:docChg chg="modSld">
      <pc:chgData name="Törne Reeta" userId="S::reeta.torne@taitotalo.fi::03f845a2-f8ac-4654-a88f-3223c0aacad0" providerId="AD" clId="Web-{B6C94B6D-49F3-41F0-9446-E96FC29F14F9}" dt="2024-04-04T10:26:04.955" v="26" actId="20577"/>
      <pc:docMkLst>
        <pc:docMk/>
      </pc:docMkLst>
      <pc:sldChg chg="modSp">
        <pc:chgData name="Törne Reeta" userId="S::reeta.torne@taitotalo.fi::03f845a2-f8ac-4654-a88f-3223c0aacad0" providerId="AD" clId="Web-{B6C94B6D-49F3-41F0-9446-E96FC29F14F9}" dt="2024-04-04T10:26:04.955" v="26" actId="20577"/>
        <pc:sldMkLst>
          <pc:docMk/>
          <pc:sldMk cId="1948962361" sldId="273"/>
        </pc:sldMkLst>
        <pc:graphicFrameChg chg="modGraphic">
          <ac:chgData name="Törne Reeta" userId="S::reeta.torne@taitotalo.fi::03f845a2-f8ac-4654-a88f-3223c0aacad0" providerId="AD" clId="Web-{B6C94B6D-49F3-41F0-9446-E96FC29F14F9}" dt="2024-04-04T10:26:04.955" v="26" actId="20577"/>
          <ac:graphicFrameMkLst>
            <pc:docMk/>
            <pc:sldMk cId="1948962361" sldId="273"/>
            <ac:graphicFrameMk id="15" creationId="{5533A9CD-2811-FF9C-D6BE-B484F384D0C5}"/>
          </ac:graphicFrameMkLst>
        </pc:graphicFrameChg>
      </pc:sldChg>
      <pc:sldChg chg="modSp">
        <pc:chgData name="Törne Reeta" userId="S::reeta.torne@taitotalo.fi::03f845a2-f8ac-4654-a88f-3223c0aacad0" providerId="AD" clId="Web-{B6C94B6D-49F3-41F0-9446-E96FC29F14F9}" dt="2024-04-04T10:24:08.077" v="7" actId="1076"/>
        <pc:sldMkLst>
          <pc:docMk/>
          <pc:sldMk cId="1936773863" sldId="558"/>
        </pc:sldMkLst>
        <pc:spChg chg="mod">
          <ac:chgData name="Törne Reeta" userId="S::reeta.torne@taitotalo.fi::03f845a2-f8ac-4654-a88f-3223c0aacad0" providerId="AD" clId="Web-{B6C94B6D-49F3-41F0-9446-E96FC29F14F9}" dt="2024-04-04T10:24:04.030" v="6" actId="20577"/>
          <ac:spMkLst>
            <pc:docMk/>
            <pc:sldMk cId="1936773863" sldId="558"/>
            <ac:spMk id="4" creationId="{953D6330-54C7-4E4E-78BA-1877C5832F1A}"/>
          </ac:spMkLst>
        </pc:spChg>
        <pc:picChg chg="mod">
          <ac:chgData name="Törne Reeta" userId="S::reeta.torne@taitotalo.fi::03f845a2-f8ac-4654-a88f-3223c0aacad0" providerId="AD" clId="Web-{B6C94B6D-49F3-41F0-9446-E96FC29F14F9}" dt="2024-04-04T10:24:08.077" v="7" actId="1076"/>
          <ac:picMkLst>
            <pc:docMk/>
            <pc:sldMk cId="1936773863" sldId="558"/>
            <ac:picMk id="6" creationId="{70E45AD9-CACE-4980-A161-2CCA05BC1FC4}"/>
          </ac:picMkLst>
        </pc:picChg>
      </pc:sldChg>
    </pc:docChg>
  </pc:docChgLst>
  <pc:docChgLst>
    <pc:chgData name="Törne Reeta" userId="03f845a2-f8ac-4654-a88f-3223c0aacad0" providerId="ADAL" clId="{6D75F0DE-D1E8-4BC8-A9FE-E0A4C9B8BF6D}"/>
    <pc:docChg chg="undo redo custSel addSld delSld modSld sldOrd">
      <pc:chgData name="Törne Reeta" userId="03f845a2-f8ac-4654-a88f-3223c0aacad0" providerId="ADAL" clId="{6D75F0DE-D1E8-4BC8-A9FE-E0A4C9B8BF6D}" dt="2023-09-26T07:34:28.559" v="11230" actId="20577"/>
      <pc:docMkLst>
        <pc:docMk/>
      </pc:docMkLst>
      <pc:sldChg chg="delSp add ord setBg delDesignElem">
        <pc:chgData name="Törne Reeta" userId="03f845a2-f8ac-4654-a88f-3223c0aacad0" providerId="ADAL" clId="{6D75F0DE-D1E8-4BC8-A9FE-E0A4C9B8BF6D}" dt="2023-09-26T07:26:44.555" v="11032"/>
        <pc:sldMkLst>
          <pc:docMk/>
          <pc:sldMk cId="1534101483" sldId="257"/>
        </pc:sldMkLst>
        <pc:spChg chg="del">
          <ac:chgData name="Törne Reeta" userId="03f845a2-f8ac-4654-a88f-3223c0aacad0" providerId="ADAL" clId="{6D75F0DE-D1E8-4BC8-A9FE-E0A4C9B8BF6D}" dt="2023-09-25T02:31:55.119" v="48"/>
          <ac:spMkLst>
            <pc:docMk/>
            <pc:sldMk cId="1534101483" sldId="257"/>
            <ac:spMk id="10" creationId="{9228552E-C8B1-4A80-8448-0787CE0FC704}"/>
          </ac:spMkLst>
        </pc:spChg>
      </pc:sldChg>
      <pc:sldChg chg="addSp delSp modSp mod modNotesTx">
        <pc:chgData name="Törne Reeta" userId="03f845a2-f8ac-4654-a88f-3223c0aacad0" providerId="ADAL" clId="{6D75F0DE-D1E8-4BC8-A9FE-E0A4C9B8BF6D}" dt="2023-09-26T06:53:12.939" v="9551" actId="20577"/>
        <pc:sldMkLst>
          <pc:docMk/>
          <pc:sldMk cId="733742922" sldId="259"/>
        </pc:sldMkLst>
        <pc:spChg chg="add mod">
          <ac:chgData name="Törne Reeta" userId="03f845a2-f8ac-4654-a88f-3223c0aacad0" providerId="ADAL" clId="{6D75F0DE-D1E8-4BC8-A9FE-E0A4C9B8BF6D}" dt="2023-09-26T06:52:35.412" v="9429" actId="20577"/>
          <ac:spMkLst>
            <pc:docMk/>
            <pc:sldMk cId="733742922" sldId="259"/>
            <ac:spMk id="2" creationId="{B0802001-C695-89BD-C1EA-A2ECB484E0DA}"/>
          </ac:spMkLst>
        </pc:spChg>
        <pc:spChg chg="del">
          <ac:chgData name="Törne Reeta" userId="03f845a2-f8ac-4654-a88f-3223c0aacad0" providerId="ADAL" clId="{6D75F0DE-D1E8-4BC8-A9FE-E0A4C9B8BF6D}" dt="2023-09-25T02:30:19.438" v="1" actId="26606"/>
          <ac:spMkLst>
            <pc:docMk/>
            <pc:sldMk cId="733742922" sldId="259"/>
            <ac:spMk id="2" creationId="{F7399533-E73F-1B45-98F7-F7CBA0836AF8}"/>
          </ac:spMkLst>
        </pc:spChg>
        <pc:spChg chg="del">
          <ac:chgData name="Törne Reeta" userId="03f845a2-f8ac-4654-a88f-3223c0aacad0" providerId="ADAL" clId="{6D75F0DE-D1E8-4BC8-A9FE-E0A4C9B8BF6D}" dt="2023-09-25T02:30:19.438" v="1" actId="26606"/>
          <ac:spMkLst>
            <pc:docMk/>
            <pc:sldMk cId="733742922" sldId="259"/>
            <ac:spMk id="3" creationId="{9DFB6BE3-34F1-824F-9EAE-7EDC0DAFD55A}"/>
          </ac:spMkLst>
        </pc:spChg>
        <pc:spChg chg="add mod">
          <ac:chgData name="Törne Reeta" userId="03f845a2-f8ac-4654-a88f-3223c0aacad0" providerId="ADAL" clId="{6D75F0DE-D1E8-4BC8-A9FE-E0A4C9B8BF6D}" dt="2023-09-25T02:51:17.884" v="1529" actId="20577"/>
          <ac:spMkLst>
            <pc:docMk/>
            <pc:sldMk cId="733742922" sldId="259"/>
            <ac:spMk id="5" creationId="{F13740F4-C770-16A3-5692-C789A894C181}"/>
          </ac:spMkLst>
        </pc:spChg>
        <pc:picChg chg="add mod">
          <ac:chgData name="Törne Reeta" userId="03f845a2-f8ac-4654-a88f-3223c0aacad0" providerId="ADAL" clId="{6D75F0DE-D1E8-4BC8-A9FE-E0A4C9B8BF6D}" dt="2023-09-25T02:30:26.629" v="3" actId="962"/>
          <ac:picMkLst>
            <pc:docMk/>
            <pc:sldMk cId="733742922" sldId="259"/>
            <ac:picMk id="4" creationId="{7F4DB997-7281-91FA-5BD7-87FFE4B9F5E0}"/>
          </ac:picMkLst>
        </pc:picChg>
      </pc:sldChg>
      <pc:sldChg chg="addSp delSp modSp new mod ord modClrScheme chgLayout modNotesTx">
        <pc:chgData name="Törne Reeta" userId="03f845a2-f8ac-4654-a88f-3223c0aacad0" providerId="ADAL" clId="{6D75F0DE-D1E8-4BC8-A9FE-E0A4C9B8BF6D}" dt="2023-09-26T07:06:23.820" v="10644"/>
        <pc:sldMkLst>
          <pc:docMk/>
          <pc:sldMk cId="300886549" sldId="272"/>
        </pc:sldMkLst>
        <pc:spChg chg="del mod ord">
          <ac:chgData name="Törne Reeta" userId="03f845a2-f8ac-4654-a88f-3223c0aacad0" providerId="ADAL" clId="{6D75F0DE-D1E8-4BC8-A9FE-E0A4C9B8BF6D}" dt="2023-09-25T02:32:32.455" v="95" actId="700"/>
          <ac:spMkLst>
            <pc:docMk/>
            <pc:sldMk cId="300886549" sldId="272"/>
            <ac:spMk id="2" creationId="{A106FFD0-D376-BEDE-F8FC-7A8F5B4C0167}"/>
          </ac:spMkLst>
        </pc:spChg>
        <pc:spChg chg="add del mod ord">
          <ac:chgData name="Törne Reeta" userId="03f845a2-f8ac-4654-a88f-3223c0aacad0" providerId="ADAL" clId="{6D75F0DE-D1E8-4BC8-A9FE-E0A4C9B8BF6D}" dt="2023-09-25T02:33:47.845" v="213" actId="26606"/>
          <ac:spMkLst>
            <pc:docMk/>
            <pc:sldMk cId="300886549" sldId="272"/>
            <ac:spMk id="3" creationId="{B77FA775-3FB4-21B6-DE5D-782BD19D87BE}"/>
          </ac:spMkLst>
        </pc:spChg>
        <pc:spChg chg="add del mod ord">
          <ac:chgData name="Törne Reeta" userId="03f845a2-f8ac-4654-a88f-3223c0aacad0" providerId="ADAL" clId="{6D75F0DE-D1E8-4BC8-A9FE-E0A4C9B8BF6D}" dt="2023-09-25T02:33:47.845" v="213" actId="26606"/>
          <ac:spMkLst>
            <pc:docMk/>
            <pc:sldMk cId="300886549" sldId="272"/>
            <ac:spMk id="4" creationId="{C858CD9A-650A-D705-7626-8E521AF1DA92}"/>
          </ac:spMkLst>
        </pc:spChg>
        <pc:spChg chg="add mod ord">
          <ac:chgData name="Törne Reeta" userId="03f845a2-f8ac-4654-a88f-3223c0aacad0" providerId="ADAL" clId="{6D75F0DE-D1E8-4BC8-A9FE-E0A4C9B8BF6D}" dt="2023-09-26T06:16:50.555" v="8435" actId="20577"/>
          <ac:spMkLst>
            <pc:docMk/>
            <pc:sldMk cId="300886549" sldId="272"/>
            <ac:spMk id="5" creationId="{E9AA97B4-DF62-FF59-4582-4A527BA30293}"/>
          </ac:spMkLst>
        </pc:spChg>
        <pc:spChg chg="add del mod">
          <ac:chgData name="Törne Reeta" userId="03f845a2-f8ac-4654-a88f-3223c0aacad0" providerId="ADAL" clId="{6D75F0DE-D1E8-4BC8-A9FE-E0A4C9B8BF6D}" dt="2023-09-25T02:33:47.833" v="212" actId="26606"/>
          <ac:spMkLst>
            <pc:docMk/>
            <pc:sldMk cId="300886549" sldId="272"/>
            <ac:spMk id="11" creationId="{D04B706F-FCCC-871A-702A-4EB8AD7203CE}"/>
          </ac:spMkLst>
        </pc:spChg>
        <pc:spChg chg="add mod">
          <ac:chgData name="Törne Reeta" userId="03f845a2-f8ac-4654-a88f-3223c0aacad0" providerId="ADAL" clId="{6D75F0DE-D1E8-4BC8-A9FE-E0A4C9B8BF6D}" dt="2023-09-25T03:30:52.596" v="3715" actId="26606"/>
          <ac:spMkLst>
            <pc:docMk/>
            <pc:sldMk cId="300886549" sldId="272"/>
            <ac:spMk id="13" creationId="{A9887A67-D964-EA33-F0B4-A5DD087D13BC}"/>
          </ac:spMkLst>
        </pc:spChg>
        <pc:graphicFrameChg chg="add del mod">
          <ac:chgData name="Törne Reeta" userId="03f845a2-f8ac-4654-a88f-3223c0aacad0" providerId="ADAL" clId="{6D75F0DE-D1E8-4BC8-A9FE-E0A4C9B8BF6D}" dt="2023-09-25T02:33:47.833" v="212" actId="26606"/>
          <ac:graphicFrameMkLst>
            <pc:docMk/>
            <pc:sldMk cId="300886549" sldId="272"/>
            <ac:graphicFrameMk id="7" creationId="{26B64C8C-9591-6C2F-A02B-2D4D6367CB31}"/>
          </ac:graphicFrameMkLst>
        </pc:graphicFrameChg>
        <pc:graphicFrameChg chg="add mod modGraphic">
          <ac:chgData name="Törne Reeta" userId="03f845a2-f8ac-4654-a88f-3223c0aacad0" providerId="ADAL" clId="{6D75F0DE-D1E8-4BC8-A9FE-E0A4C9B8BF6D}" dt="2023-09-25T03:30:52.596" v="3715" actId="26606"/>
          <ac:graphicFrameMkLst>
            <pc:docMk/>
            <pc:sldMk cId="300886549" sldId="272"/>
            <ac:graphicFrameMk id="14" creationId="{DCC0A55F-6FB1-4BB9-9B0C-DEEEF9CD1F33}"/>
          </ac:graphicFrameMkLst>
        </pc:graphicFrameChg>
      </pc:sldChg>
      <pc:sldChg chg="addSp delSp modSp new mod ord modClrScheme chgLayout modNotesTx">
        <pc:chgData name="Törne Reeta" userId="03f845a2-f8ac-4654-a88f-3223c0aacad0" providerId="ADAL" clId="{6D75F0DE-D1E8-4BC8-A9FE-E0A4C9B8BF6D}" dt="2023-09-26T07:07:10.333" v="10658"/>
        <pc:sldMkLst>
          <pc:docMk/>
          <pc:sldMk cId="1948962361" sldId="273"/>
        </pc:sldMkLst>
        <pc:spChg chg="mod ord">
          <ac:chgData name="Törne Reeta" userId="03f845a2-f8ac-4654-a88f-3223c0aacad0" providerId="ADAL" clId="{6D75F0DE-D1E8-4BC8-A9FE-E0A4C9B8BF6D}" dt="2023-09-26T07:06:42.201" v="10651" actId="20577"/>
          <ac:spMkLst>
            <pc:docMk/>
            <pc:sldMk cId="1948962361" sldId="273"/>
            <ac:spMk id="2" creationId="{9E5D2EED-E53E-4A51-A402-6657C446A8ED}"/>
          </ac:spMkLst>
        </pc:spChg>
        <pc:spChg chg="add del mod">
          <ac:chgData name="Törne Reeta" userId="03f845a2-f8ac-4654-a88f-3223c0aacad0" providerId="ADAL" clId="{6D75F0DE-D1E8-4BC8-A9FE-E0A4C9B8BF6D}" dt="2023-09-25T03:27:35.972" v="3654" actId="26606"/>
          <ac:spMkLst>
            <pc:docMk/>
            <pc:sldMk cId="1948962361" sldId="273"/>
            <ac:spMk id="3" creationId="{2238CD0A-7619-3DC5-5E52-27916D69A2EE}"/>
          </ac:spMkLst>
        </pc:spChg>
        <pc:spChg chg="add del">
          <ac:chgData name="Törne Reeta" userId="03f845a2-f8ac-4654-a88f-3223c0aacad0" providerId="ADAL" clId="{6D75F0DE-D1E8-4BC8-A9FE-E0A4C9B8BF6D}" dt="2023-09-25T03:27:35.972" v="3654" actId="26606"/>
          <ac:spMkLst>
            <pc:docMk/>
            <pc:sldMk cId="1948962361" sldId="273"/>
            <ac:spMk id="4" creationId="{AD33C389-DFEF-C705-2266-C06FF95F2857}"/>
          </ac:spMkLst>
        </pc:spChg>
        <pc:spChg chg="add del mod">
          <ac:chgData name="Törne Reeta" userId="03f845a2-f8ac-4654-a88f-3223c0aacad0" providerId="ADAL" clId="{6D75F0DE-D1E8-4BC8-A9FE-E0A4C9B8BF6D}" dt="2023-09-25T03:27:24.145" v="3649" actId="26606"/>
          <ac:spMkLst>
            <pc:docMk/>
            <pc:sldMk cId="1948962361" sldId="273"/>
            <ac:spMk id="9" creationId="{2238CD0A-7619-3DC5-5E52-27916D69A2EE}"/>
          </ac:spMkLst>
        </pc:spChg>
        <pc:spChg chg="add del">
          <ac:chgData name="Törne Reeta" userId="03f845a2-f8ac-4654-a88f-3223c0aacad0" providerId="ADAL" clId="{6D75F0DE-D1E8-4BC8-A9FE-E0A4C9B8BF6D}" dt="2023-09-25T03:27:35.937" v="3653" actId="26606"/>
          <ac:spMkLst>
            <pc:docMk/>
            <pc:sldMk cId="1948962361" sldId="273"/>
            <ac:spMk id="10" creationId="{4C767576-CEB0-E0DE-6BE4-08153904F500}"/>
          </ac:spMkLst>
        </pc:spChg>
        <pc:spChg chg="add del mod">
          <ac:chgData name="Törne Reeta" userId="03f845a2-f8ac-4654-a88f-3223c0aacad0" providerId="ADAL" clId="{6D75F0DE-D1E8-4BC8-A9FE-E0A4C9B8BF6D}" dt="2023-09-25T03:33:58.136" v="3740" actId="26606"/>
          <ac:spMkLst>
            <pc:docMk/>
            <pc:sldMk cId="1948962361" sldId="273"/>
            <ac:spMk id="20" creationId="{7F1234BA-B3C5-7CBB-668B-651D61CBF65B}"/>
          </ac:spMkLst>
        </pc:spChg>
        <pc:spChg chg="add del mod">
          <ac:chgData name="Törne Reeta" userId="03f845a2-f8ac-4654-a88f-3223c0aacad0" providerId="ADAL" clId="{6D75F0DE-D1E8-4BC8-A9FE-E0A4C9B8BF6D}" dt="2023-09-25T03:33:58.010" v="3739" actId="26606"/>
          <ac:spMkLst>
            <pc:docMk/>
            <pc:sldMk cId="1948962361" sldId="273"/>
            <ac:spMk id="25" creationId="{58E495E3-08E0-ABD1-054E-4C88E8245160}"/>
          </ac:spMkLst>
        </pc:spChg>
        <pc:spChg chg="add del mod ord">
          <ac:chgData name="Törne Reeta" userId="03f845a2-f8ac-4654-a88f-3223c0aacad0" providerId="ADAL" clId="{6D75F0DE-D1E8-4BC8-A9FE-E0A4C9B8BF6D}" dt="2023-09-25T03:34:08.945" v="3741" actId="700"/>
          <ac:spMkLst>
            <pc:docMk/>
            <pc:sldMk cId="1948962361" sldId="273"/>
            <ac:spMk id="27" creationId="{FD0CEC42-2E58-272F-E5CA-6DD8D71AA01F}"/>
          </ac:spMkLst>
        </pc:spChg>
        <pc:graphicFrameChg chg="add del mod">
          <ac:chgData name="Törne Reeta" userId="03f845a2-f8ac-4654-a88f-3223c0aacad0" providerId="ADAL" clId="{6D75F0DE-D1E8-4BC8-A9FE-E0A4C9B8BF6D}" dt="2023-09-25T03:27:09.564" v="3647" actId="26606"/>
          <ac:graphicFrameMkLst>
            <pc:docMk/>
            <pc:sldMk cId="1948962361" sldId="273"/>
            <ac:graphicFrameMk id="6" creationId="{8297374C-4D93-0787-6B3C-1D3EFA0F69F7}"/>
          </ac:graphicFrameMkLst>
        </pc:graphicFrameChg>
        <pc:graphicFrameChg chg="add del mod">
          <ac:chgData name="Törne Reeta" userId="03f845a2-f8ac-4654-a88f-3223c0aacad0" providerId="ADAL" clId="{6D75F0DE-D1E8-4BC8-A9FE-E0A4C9B8BF6D}" dt="2023-09-25T03:27:26.882" v="3651" actId="26606"/>
          <ac:graphicFrameMkLst>
            <pc:docMk/>
            <pc:sldMk cId="1948962361" sldId="273"/>
            <ac:graphicFrameMk id="11" creationId="{8297374C-4D93-0787-6B3C-1D3EFA0F69F7}"/>
          </ac:graphicFrameMkLst>
        </pc:graphicFrameChg>
        <pc:graphicFrameChg chg="add del">
          <ac:chgData name="Törne Reeta" userId="03f845a2-f8ac-4654-a88f-3223c0aacad0" providerId="ADAL" clId="{6D75F0DE-D1E8-4BC8-A9FE-E0A4C9B8BF6D}" dt="2023-09-25T03:27:35.937" v="3653" actId="26606"/>
          <ac:graphicFrameMkLst>
            <pc:docMk/>
            <pc:sldMk cId="1948962361" sldId="273"/>
            <ac:graphicFrameMk id="13" creationId="{7F896E02-B7B0-1D2F-3EDC-8FA92A847EC5}"/>
          </ac:graphicFrameMkLst>
        </pc:graphicFrameChg>
        <pc:graphicFrameChg chg="add mod ord modGraphic">
          <ac:chgData name="Törne Reeta" userId="03f845a2-f8ac-4654-a88f-3223c0aacad0" providerId="ADAL" clId="{6D75F0DE-D1E8-4BC8-A9FE-E0A4C9B8BF6D}" dt="2023-09-26T07:07:10.333" v="10658"/>
          <ac:graphicFrameMkLst>
            <pc:docMk/>
            <pc:sldMk cId="1948962361" sldId="273"/>
            <ac:graphicFrameMk id="15" creationId="{5533A9CD-2811-FF9C-D6BE-B484F384D0C5}"/>
          </ac:graphicFrameMkLst>
        </pc:graphicFrameChg>
        <pc:picChg chg="add del">
          <ac:chgData name="Törne Reeta" userId="03f845a2-f8ac-4654-a88f-3223c0aacad0" providerId="ADAL" clId="{6D75F0DE-D1E8-4BC8-A9FE-E0A4C9B8BF6D}" dt="2023-09-25T03:27:24.145" v="3649" actId="26606"/>
          <ac:picMkLst>
            <pc:docMk/>
            <pc:sldMk cId="1948962361" sldId="273"/>
            <ac:picMk id="8" creationId="{9871C648-CE46-E94D-4D86-E1E6A0C1C0BF}"/>
          </ac:picMkLst>
        </pc:picChg>
      </pc:sldChg>
      <pc:sldChg chg="modSp new del mod">
        <pc:chgData name="Törne Reeta" userId="03f845a2-f8ac-4654-a88f-3223c0aacad0" providerId="ADAL" clId="{6D75F0DE-D1E8-4BC8-A9FE-E0A4C9B8BF6D}" dt="2023-09-26T05:21:58.823" v="7273" actId="2696"/>
        <pc:sldMkLst>
          <pc:docMk/>
          <pc:sldMk cId="999674995" sldId="274"/>
        </pc:sldMkLst>
        <pc:spChg chg="mod">
          <ac:chgData name="Törne Reeta" userId="03f845a2-f8ac-4654-a88f-3223c0aacad0" providerId="ADAL" clId="{6D75F0DE-D1E8-4BC8-A9FE-E0A4C9B8BF6D}" dt="2023-09-25T02:47:03.803" v="1324" actId="20577"/>
          <ac:spMkLst>
            <pc:docMk/>
            <pc:sldMk cId="999674995" sldId="274"/>
            <ac:spMk id="2" creationId="{7C2BD11E-05C6-C812-2B84-47592FFEF3C4}"/>
          </ac:spMkLst>
        </pc:spChg>
        <pc:spChg chg="mod">
          <ac:chgData name="Törne Reeta" userId="03f845a2-f8ac-4654-a88f-3223c0aacad0" providerId="ADAL" clId="{6D75F0DE-D1E8-4BC8-A9FE-E0A4C9B8BF6D}" dt="2023-09-25T02:50:49.293" v="1513" actId="20577"/>
          <ac:spMkLst>
            <pc:docMk/>
            <pc:sldMk cId="999674995" sldId="274"/>
            <ac:spMk id="3" creationId="{5C75EE69-0323-CA87-BDC9-5CB70FCECE18}"/>
          </ac:spMkLst>
        </pc:spChg>
      </pc:sldChg>
      <pc:sldChg chg="addSp delSp modSp new mod ord modClrScheme chgLayout modNotesTx">
        <pc:chgData name="Törne Reeta" userId="03f845a2-f8ac-4654-a88f-3223c0aacad0" providerId="ADAL" clId="{6D75F0DE-D1E8-4BC8-A9FE-E0A4C9B8BF6D}" dt="2023-09-26T06:58:48.882" v="9891" actId="20577"/>
        <pc:sldMkLst>
          <pc:docMk/>
          <pc:sldMk cId="1070234362" sldId="275"/>
        </pc:sldMkLst>
        <pc:spChg chg="mod ord">
          <ac:chgData name="Törne Reeta" userId="03f845a2-f8ac-4654-a88f-3223c0aacad0" providerId="ADAL" clId="{6D75F0DE-D1E8-4BC8-A9FE-E0A4C9B8BF6D}" dt="2023-09-25T03:02:57.392" v="2433" actId="20577"/>
          <ac:spMkLst>
            <pc:docMk/>
            <pc:sldMk cId="1070234362" sldId="275"/>
            <ac:spMk id="2" creationId="{9C07077D-5427-0A11-3E3D-3E989F5DD65F}"/>
          </ac:spMkLst>
        </pc:spChg>
        <pc:spChg chg="mod ord">
          <ac:chgData name="Törne Reeta" userId="03f845a2-f8ac-4654-a88f-3223c0aacad0" providerId="ADAL" clId="{6D75F0DE-D1E8-4BC8-A9FE-E0A4C9B8BF6D}" dt="2023-09-26T06:58:48.882" v="9891" actId="20577"/>
          <ac:spMkLst>
            <pc:docMk/>
            <pc:sldMk cId="1070234362" sldId="275"/>
            <ac:spMk id="3" creationId="{83804348-CD7A-7871-CAA9-EBCECCEABB83}"/>
          </ac:spMkLst>
        </pc:spChg>
        <pc:spChg chg="add del mod ord">
          <ac:chgData name="Törne Reeta" userId="03f845a2-f8ac-4654-a88f-3223c0aacad0" providerId="ADAL" clId="{6D75F0DE-D1E8-4BC8-A9FE-E0A4C9B8BF6D}" dt="2023-09-25T02:59:56.606" v="2148" actId="478"/>
          <ac:spMkLst>
            <pc:docMk/>
            <pc:sldMk cId="1070234362" sldId="275"/>
            <ac:spMk id="4" creationId="{7DF75C76-19CE-ABC8-347F-7381E78255D6}"/>
          </ac:spMkLst>
        </pc:spChg>
        <pc:spChg chg="add del mod">
          <ac:chgData name="Törne Reeta" userId="03f845a2-f8ac-4654-a88f-3223c0aacad0" providerId="ADAL" clId="{6D75F0DE-D1E8-4BC8-A9FE-E0A4C9B8BF6D}" dt="2023-09-25T03:00:00.483" v="2149" actId="478"/>
          <ac:spMkLst>
            <pc:docMk/>
            <pc:sldMk cId="1070234362" sldId="275"/>
            <ac:spMk id="10" creationId="{F92A4844-0D6D-6C28-E926-113580566C1F}"/>
          </ac:spMkLst>
        </pc:spChg>
        <pc:picChg chg="add mod">
          <ac:chgData name="Törne Reeta" userId="03f845a2-f8ac-4654-a88f-3223c0aacad0" providerId="ADAL" clId="{6D75F0DE-D1E8-4BC8-A9FE-E0A4C9B8BF6D}" dt="2023-09-26T05:15:59.361" v="7059" actId="1076"/>
          <ac:picMkLst>
            <pc:docMk/>
            <pc:sldMk cId="1070234362" sldId="275"/>
            <ac:picMk id="6" creationId="{01A2CFBC-C15F-0D30-C66B-8791A15341BF}"/>
          </ac:picMkLst>
        </pc:picChg>
        <pc:picChg chg="add mod">
          <ac:chgData name="Törne Reeta" userId="03f845a2-f8ac-4654-a88f-3223c0aacad0" providerId="ADAL" clId="{6D75F0DE-D1E8-4BC8-A9FE-E0A4C9B8BF6D}" dt="2023-09-26T05:16:01.842" v="7060" actId="1076"/>
          <ac:picMkLst>
            <pc:docMk/>
            <pc:sldMk cId="1070234362" sldId="275"/>
            <ac:picMk id="8" creationId="{39D74FDF-4E7A-B57C-2116-0417D97BAF2F}"/>
          </ac:picMkLst>
        </pc:picChg>
      </pc:sldChg>
      <pc:sldChg chg="addSp delSp modSp new mod ord modClrScheme chgLayout">
        <pc:chgData name="Törne Reeta" userId="03f845a2-f8ac-4654-a88f-3223c0aacad0" providerId="ADAL" clId="{6D75F0DE-D1E8-4BC8-A9FE-E0A4C9B8BF6D}" dt="2023-09-26T07:34:28.559" v="11230" actId="20577"/>
        <pc:sldMkLst>
          <pc:docMk/>
          <pc:sldMk cId="4047862615" sldId="276"/>
        </pc:sldMkLst>
        <pc:spChg chg="mod">
          <ac:chgData name="Törne Reeta" userId="03f845a2-f8ac-4654-a88f-3223c0aacad0" providerId="ADAL" clId="{6D75F0DE-D1E8-4BC8-A9FE-E0A4C9B8BF6D}" dt="2023-09-26T07:30:15.402" v="11067" actId="20577"/>
          <ac:spMkLst>
            <pc:docMk/>
            <pc:sldMk cId="4047862615" sldId="276"/>
            <ac:spMk id="2" creationId="{4A0130CA-74F2-61CF-0596-E54FD9409315}"/>
          </ac:spMkLst>
        </pc:spChg>
        <pc:spChg chg="add del mod">
          <ac:chgData name="Törne Reeta" userId="03f845a2-f8ac-4654-a88f-3223c0aacad0" providerId="ADAL" clId="{6D75F0DE-D1E8-4BC8-A9FE-E0A4C9B8BF6D}" dt="2023-09-26T07:34:28.559" v="11230" actId="20577"/>
          <ac:spMkLst>
            <pc:docMk/>
            <pc:sldMk cId="4047862615" sldId="276"/>
            <ac:spMk id="3" creationId="{5B3E70A6-243A-99FD-5143-C09F9181465C}"/>
          </ac:spMkLst>
        </pc:spChg>
        <pc:spChg chg="add del mod">
          <ac:chgData name="Törne Reeta" userId="03f845a2-f8ac-4654-a88f-3223c0aacad0" providerId="ADAL" clId="{6D75F0DE-D1E8-4BC8-A9FE-E0A4C9B8BF6D}" dt="2023-09-26T07:30:12.432" v="11063" actId="26606"/>
          <ac:spMkLst>
            <pc:docMk/>
            <pc:sldMk cId="4047862615" sldId="276"/>
            <ac:spMk id="4" creationId="{C854F593-E9BF-70AA-5DD6-F0B08A843362}"/>
          </ac:spMkLst>
        </pc:spChg>
        <pc:graphicFrameChg chg="add del">
          <ac:chgData name="Törne Reeta" userId="03f845a2-f8ac-4654-a88f-3223c0aacad0" providerId="ADAL" clId="{6D75F0DE-D1E8-4BC8-A9FE-E0A4C9B8BF6D}" dt="2023-09-26T07:30:12.432" v="11063" actId="26606"/>
          <ac:graphicFrameMkLst>
            <pc:docMk/>
            <pc:sldMk cId="4047862615" sldId="276"/>
            <ac:graphicFrameMk id="7" creationId="{9ABBD8C3-0A77-C6FD-DC86-172636DFB293}"/>
          </ac:graphicFrameMkLst>
        </pc:graphicFrameChg>
        <pc:picChg chg="add del">
          <ac:chgData name="Törne Reeta" userId="03f845a2-f8ac-4654-a88f-3223c0aacad0" providerId="ADAL" clId="{6D75F0DE-D1E8-4BC8-A9FE-E0A4C9B8BF6D}" dt="2023-09-26T05:24:32.903" v="7365" actId="26606"/>
          <ac:picMkLst>
            <pc:docMk/>
            <pc:sldMk cId="4047862615" sldId="276"/>
            <ac:picMk id="6" creationId="{324272A9-AC46-FC39-9CF6-010ADEDBBD7D}"/>
          </ac:picMkLst>
        </pc:picChg>
        <pc:picChg chg="add del mod">
          <ac:chgData name="Törne Reeta" userId="03f845a2-f8ac-4654-a88f-3223c0aacad0" providerId="ADAL" clId="{6D75F0DE-D1E8-4BC8-A9FE-E0A4C9B8BF6D}" dt="2023-09-26T07:31:11.832" v="11072" actId="478"/>
          <ac:picMkLst>
            <pc:docMk/>
            <pc:sldMk cId="4047862615" sldId="276"/>
            <ac:picMk id="8" creationId="{87B55CB8-FAE2-597A-7FED-BE5998FC40CE}"/>
          </ac:picMkLst>
        </pc:picChg>
      </pc:sldChg>
      <pc:sldChg chg="modSp new del mod ord">
        <pc:chgData name="Törne Reeta" userId="03f845a2-f8ac-4654-a88f-3223c0aacad0" providerId="ADAL" clId="{6D75F0DE-D1E8-4BC8-A9FE-E0A4C9B8BF6D}" dt="2023-09-25T03:34:39.213" v="3742" actId="2696"/>
        <pc:sldMkLst>
          <pc:docMk/>
          <pc:sldMk cId="2052371631" sldId="277"/>
        </pc:sldMkLst>
        <pc:spChg chg="mod">
          <ac:chgData name="Törne Reeta" userId="03f845a2-f8ac-4654-a88f-3223c0aacad0" providerId="ADAL" clId="{6D75F0DE-D1E8-4BC8-A9FE-E0A4C9B8BF6D}" dt="2023-09-25T03:07:03.932" v="2667" actId="20577"/>
          <ac:spMkLst>
            <pc:docMk/>
            <pc:sldMk cId="2052371631" sldId="277"/>
            <ac:spMk id="2" creationId="{2A86EED8-DA8C-D19A-4DED-767763EB88FA}"/>
          </ac:spMkLst>
        </pc:spChg>
        <pc:spChg chg="mod">
          <ac:chgData name="Törne Reeta" userId="03f845a2-f8ac-4654-a88f-3223c0aacad0" providerId="ADAL" clId="{6D75F0DE-D1E8-4BC8-A9FE-E0A4C9B8BF6D}" dt="2023-09-25T03:17:24.185" v="3277" actId="20577"/>
          <ac:spMkLst>
            <pc:docMk/>
            <pc:sldMk cId="2052371631" sldId="277"/>
            <ac:spMk id="3" creationId="{3D06BC63-FB72-AC17-25A6-6FD044440DE3}"/>
          </ac:spMkLst>
        </pc:spChg>
      </pc:sldChg>
      <pc:sldChg chg="addSp delSp modSp new mod ord modClrScheme chgLayout">
        <pc:chgData name="Törne Reeta" userId="03f845a2-f8ac-4654-a88f-3223c0aacad0" providerId="ADAL" clId="{6D75F0DE-D1E8-4BC8-A9FE-E0A4C9B8BF6D}" dt="2023-09-26T07:09:17.707" v="10666" actId="21"/>
        <pc:sldMkLst>
          <pc:docMk/>
          <pc:sldMk cId="3266387284" sldId="278"/>
        </pc:sldMkLst>
        <pc:spChg chg="mod">
          <ac:chgData name="Törne Reeta" userId="03f845a2-f8ac-4654-a88f-3223c0aacad0" providerId="ADAL" clId="{6D75F0DE-D1E8-4BC8-A9FE-E0A4C9B8BF6D}" dt="2023-09-26T07:08:17.681" v="10662" actId="20577"/>
          <ac:spMkLst>
            <pc:docMk/>
            <pc:sldMk cId="3266387284" sldId="278"/>
            <ac:spMk id="2" creationId="{D4CD0984-CDFE-CA3C-80B3-93B01A79F793}"/>
          </ac:spMkLst>
        </pc:spChg>
        <pc:spChg chg="del mod">
          <ac:chgData name="Törne Reeta" userId="03f845a2-f8ac-4654-a88f-3223c0aacad0" providerId="ADAL" clId="{6D75F0DE-D1E8-4BC8-A9FE-E0A4C9B8BF6D}" dt="2023-09-26T05:17:02.447" v="7131" actId="26606"/>
          <ac:spMkLst>
            <pc:docMk/>
            <pc:sldMk cId="3266387284" sldId="278"/>
            <ac:spMk id="3" creationId="{292A0813-607B-5012-3A90-F10758881B9E}"/>
          </ac:spMkLst>
        </pc:spChg>
        <pc:spChg chg="del">
          <ac:chgData name="Törne Reeta" userId="03f845a2-f8ac-4654-a88f-3223c0aacad0" providerId="ADAL" clId="{6D75F0DE-D1E8-4BC8-A9FE-E0A4C9B8BF6D}" dt="2023-09-26T05:17:02.447" v="7131" actId="26606"/>
          <ac:spMkLst>
            <pc:docMk/>
            <pc:sldMk cId="3266387284" sldId="278"/>
            <ac:spMk id="4" creationId="{D9F5A249-5B37-AE5B-61B3-A6791C088582}"/>
          </ac:spMkLst>
        </pc:spChg>
        <pc:graphicFrameChg chg="add mod">
          <ac:chgData name="Törne Reeta" userId="03f845a2-f8ac-4654-a88f-3223c0aacad0" providerId="ADAL" clId="{6D75F0DE-D1E8-4BC8-A9FE-E0A4C9B8BF6D}" dt="2023-09-26T06:27:47.348" v="8673" actId="20577"/>
          <ac:graphicFrameMkLst>
            <pc:docMk/>
            <pc:sldMk cId="3266387284" sldId="278"/>
            <ac:graphicFrameMk id="6" creationId="{D299D1A0-6D17-99A9-6C35-0826577FF649}"/>
          </ac:graphicFrameMkLst>
        </pc:graphicFrameChg>
        <pc:picChg chg="add del ord">
          <ac:chgData name="Törne Reeta" userId="03f845a2-f8ac-4654-a88f-3223c0aacad0" providerId="ADAL" clId="{6D75F0DE-D1E8-4BC8-A9FE-E0A4C9B8BF6D}" dt="2023-09-26T07:09:17.707" v="10666" actId="21"/>
          <ac:picMkLst>
            <pc:docMk/>
            <pc:sldMk cId="3266387284" sldId="278"/>
            <ac:picMk id="5" creationId="{51383E5E-B844-F2A2-2A19-B2E66A303663}"/>
          </ac:picMkLst>
        </pc:picChg>
      </pc:sldChg>
      <pc:sldChg chg="addSp delSp modSp new mod ord">
        <pc:chgData name="Törne Reeta" userId="03f845a2-f8ac-4654-a88f-3223c0aacad0" providerId="ADAL" clId="{6D75F0DE-D1E8-4BC8-A9FE-E0A4C9B8BF6D}" dt="2023-09-26T07:21:26.223" v="10957"/>
        <pc:sldMkLst>
          <pc:docMk/>
          <pc:sldMk cId="2057152107" sldId="279"/>
        </pc:sldMkLst>
        <pc:spChg chg="mod">
          <ac:chgData name="Törne Reeta" userId="03f845a2-f8ac-4654-a88f-3223c0aacad0" providerId="ADAL" clId="{6D75F0DE-D1E8-4BC8-A9FE-E0A4C9B8BF6D}" dt="2023-09-25T03:20:24.097" v="3482" actId="26606"/>
          <ac:spMkLst>
            <pc:docMk/>
            <pc:sldMk cId="2057152107" sldId="279"/>
            <ac:spMk id="2" creationId="{9D9F9CD0-7956-7E59-B8C3-E548EF96108D}"/>
          </ac:spMkLst>
        </pc:spChg>
        <pc:spChg chg="add del mod">
          <ac:chgData name="Törne Reeta" userId="03f845a2-f8ac-4654-a88f-3223c0aacad0" providerId="ADAL" clId="{6D75F0DE-D1E8-4BC8-A9FE-E0A4C9B8BF6D}" dt="2023-09-26T07:19:11.557" v="10949"/>
          <ac:spMkLst>
            <pc:docMk/>
            <pc:sldMk cId="2057152107" sldId="279"/>
            <ac:spMk id="3" creationId="{11B5EA83-F668-180F-3E6F-29F19AFD5E95}"/>
          </ac:spMkLst>
        </pc:spChg>
        <pc:spChg chg="add del mod">
          <ac:chgData name="Törne Reeta" userId="03f845a2-f8ac-4654-a88f-3223c0aacad0" providerId="ADAL" clId="{6D75F0DE-D1E8-4BC8-A9FE-E0A4C9B8BF6D}" dt="2023-09-25T03:20:24.097" v="3482" actId="26606"/>
          <ac:spMkLst>
            <pc:docMk/>
            <pc:sldMk cId="2057152107" sldId="279"/>
            <ac:spMk id="3" creationId="{1C82C7E0-F304-43CA-23CD-E1277931D8E5}"/>
          </ac:spMkLst>
        </pc:spChg>
        <pc:graphicFrameChg chg="add del">
          <ac:chgData name="Törne Reeta" userId="03f845a2-f8ac-4654-a88f-3223c0aacad0" providerId="ADAL" clId="{6D75F0DE-D1E8-4BC8-A9FE-E0A4C9B8BF6D}" dt="2023-09-25T03:20:24.075" v="3481" actId="26606"/>
          <ac:graphicFrameMkLst>
            <pc:docMk/>
            <pc:sldMk cId="2057152107" sldId="279"/>
            <ac:graphicFrameMk id="5" creationId="{9A90843B-8629-8FA5-AAC8-6D43C36DC68D}"/>
          </ac:graphicFrameMkLst>
        </pc:graphicFrameChg>
        <pc:graphicFrameChg chg="add mod modGraphic">
          <ac:chgData name="Törne Reeta" userId="03f845a2-f8ac-4654-a88f-3223c0aacad0" providerId="ADAL" clId="{6D75F0DE-D1E8-4BC8-A9FE-E0A4C9B8BF6D}" dt="2023-09-26T07:21:26.223" v="10957"/>
          <ac:graphicFrameMkLst>
            <pc:docMk/>
            <pc:sldMk cId="2057152107" sldId="279"/>
            <ac:graphicFrameMk id="7" creationId="{6DD36FE9-3DEB-3FB9-94AF-8CC31969EA8B}"/>
          </ac:graphicFrameMkLst>
        </pc:graphicFrameChg>
      </pc:sldChg>
      <pc:sldChg chg="addSp delSp modSp new del mod modClrScheme chgLayout">
        <pc:chgData name="Törne Reeta" userId="03f845a2-f8ac-4654-a88f-3223c0aacad0" providerId="ADAL" clId="{6D75F0DE-D1E8-4BC8-A9FE-E0A4C9B8BF6D}" dt="2023-09-26T06:44:11.341" v="9376" actId="2696"/>
        <pc:sldMkLst>
          <pc:docMk/>
          <pc:sldMk cId="1659194014" sldId="280"/>
        </pc:sldMkLst>
        <pc:spChg chg="mod ord">
          <ac:chgData name="Törne Reeta" userId="03f845a2-f8ac-4654-a88f-3223c0aacad0" providerId="ADAL" clId="{6D75F0DE-D1E8-4BC8-A9FE-E0A4C9B8BF6D}" dt="2023-09-26T05:27:49.463" v="7618" actId="20577"/>
          <ac:spMkLst>
            <pc:docMk/>
            <pc:sldMk cId="1659194014" sldId="280"/>
            <ac:spMk id="2" creationId="{98D0CECD-2721-54C2-3A22-996D6AF79A76}"/>
          </ac:spMkLst>
        </pc:spChg>
        <pc:spChg chg="mod ord">
          <ac:chgData name="Törne Reeta" userId="03f845a2-f8ac-4654-a88f-3223c0aacad0" providerId="ADAL" clId="{6D75F0DE-D1E8-4BC8-A9FE-E0A4C9B8BF6D}" dt="2023-09-26T05:27:53.593" v="7619" actId="20577"/>
          <ac:spMkLst>
            <pc:docMk/>
            <pc:sldMk cId="1659194014" sldId="280"/>
            <ac:spMk id="3" creationId="{94F4DDAD-80FF-3418-B2C7-CA7ED2D8B9E7}"/>
          </ac:spMkLst>
        </pc:spChg>
        <pc:spChg chg="add mod ord">
          <ac:chgData name="Törne Reeta" userId="03f845a2-f8ac-4654-a88f-3223c0aacad0" providerId="ADAL" clId="{6D75F0DE-D1E8-4BC8-A9FE-E0A4C9B8BF6D}" dt="2023-09-25T11:14:15.930" v="5480" actId="700"/>
          <ac:spMkLst>
            <pc:docMk/>
            <pc:sldMk cId="1659194014" sldId="280"/>
            <ac:spMk id="4" creationId="{A2FC8E3E-9966-4545-75E1-AD4AD7CA7B9A}"/>
          </ac:spMkLst>
        </pc:spChg>
        <pc:picChg chg="add del">
          <ac:chgData name="Törne Reeta" userId="03f845a2-f8ac-4654-a88f-3223c0aacad0" providerId="ADAL" clId="{6D75F0DE-D1E8-4BC8-A9FE-E0A4C9B8BF6D}" dt="2023-09-25T11:14:06.611" v="5479" actId="26606"/>
          <ac:picMkLst>
            <pc:docMk/>
            <pc:sldMk cId="1659194014" sldId="280"/>
            <ac:picMk id="5" creationId="{DD17D719-AD02-A8A8-8A34-910FF42F1413}"/>
          </ac:picMkLst>
        </pc:picChg>
      </pc:sldChg>
      <pc:sldChg chg="modSp new del mod">
        <pc:chgData name="Törne Reeta" userId="03f845a2-f8ac-4654-a88f-3223c0aacad0" providerId="ADAL" clId="{6D75F0DE-D1E8-4BC8-A9FE-E0A4C9B8BF6D}" dt="2023-09-26T05:16:22.843" v="7061" actId="2696"/>
        <pc:sldMkLst>
          <pc:docMk/>
          <pc:sldMk cId="948571264" sldId="281"/>
        </pc:sldMkLst>
        <pc:spChg chg="mod">
          <ac:chgData name="Törne Reeta" userId="03f845a2-f8ac-4654-a88f-3223c0aacad0" providerId="ADAL" clId="{6D75F0DE-D1E8-4BC8-A9FE-E0A4C9B8BF6D}" dt="2023-09-25T03:37:35.811" v="3985" actId="20577"/>
          <ac:spMkLst>
            <pc:docMk/>
            <pc:sldMk cId="948571264" sldId="281"/>
            <ac:spMk id="2" creationId="{3AD45497-700E-7807-E949-192A869304A1}"/>
          </ac:spMkLst>
        </pc:spChg>
      </pc:sldChg>
      <pc:sldChg chg="modSp new del mod">
        <pc:chgData name="Törne Reeta" userId="03f845a2-f8ac-4654-a88f-3223c0aacad0" providerId="ADAL" clId="{6D75F0DE-D1E8-4BC8-A9FE-E0A4C9B8BF6D}" dt="2023-09-26T05:14:36.431" v="6949" actId="2696"/>
        <pc:sldMkLst>
          <pc:docMk/>
          <pc:sldMk cId="475977178" sldId="282"/>
        </pc:sldMkLst>
        <pc:spChg chg="mod">
          <ac:chgData name="Törne Reeta" userId="03f845a2-f8ac-4654-a88f-3223c0aacad0" providerId="ADAL" clId="{6D75F0DE-D1E8-4BC8-A9FE-E0A4C9B8BF6D}" dt="2023-09-25T03:37:57.136" v="4034" actId="20577"/>
          <ac:spMkLst>
            <pc:docMk/>
            <pc:sldMk cId="475977178" sldId="282"/>
            <ac:spMk id="2" creationId="{A08767EA-61E0-B54D-C4D2-BE23BECAAAB7}"/>
          </ac:spMkLst>
        </pc:spChg>
      </pc:sldChg>
      <pc:sldChg chg="addSp delSp modSp new mod modClrScheme chgLayout">
        <pc:chgData name="Törne Reeta" userId="03f845a2-f8ac-4654-a88f-3223c0aacad0" providerId="ADAL" clId="{6D75F0DE-D1E8-4BC8-A9FE-E0A4C9B8BF6D}" dt="2023-09-26T07:07:40.512" v="10660" actId="255"/>
        <pc:sldMkLst>
          <pc:docMk/>
          <pc:sldMk cId="1789359397" sldId="283"/>
        </pc:sldMkLst>
        <pc:spChg chg="mod">
          <ac:chgData name="Törne Reeta" userId="03f845a2-f8ac-4654-a88f-3223c0aacad0" providerId="ADAL" clId="{6D75F0DE-D1E8-4BC8-A9FE-E0A4C9B8BF6D}" dt="2023-09-26T05:10:38.876" v="6794" actId="26606"/>
          <ac:spMkLst>
            <pc:docMk/>
            <pc:sldMk cId="1789359397" sldId="283"/>
            <ac:spMk id="2" creationId="{A4FC39BD-D9B2-138A-CE0C-C78314E27300}"/>
          </ac:spMkLst>
        </pc:spChg>
        <pc:spChg chg="add del mod">
          <ac:chgData name="Törne Reeta" userId="03f845a2-f8ac-4654-a88f-3223c0aacad0" providerId="ADAL" clId="{6D75F0DE-D1E8-4BC8-A9FE-E0A4C9B8BF6D}" dt="2023-09-26T05:10:38.876" v="6794" actId="26606"/>
          <ac:spMkLst>
            <pc:docMk/>
            <pc:sldMk cId="1789359397" sldId="283"/>
            <ac:spMk id="3" creationId="{FF39D5AE-7226-C0C0-0BA8-1E710651F78C}"/>
          </ac:spMkLst>
        </pc:spChg>
        <pc:spChg chg="add del mod">
          <ac:chgData name="Törne Reeta" userId="03f845a2-f8ac-4654-a88f-3223c0aacad0" providerId="ADAL" clId="{6D75F0DE-D1E8-4BC8-A9FE-E0A4C9B8BF6D}" dt="2023-09-25T03:43:05.391" v="4166" actId="26606"/>
          <ac:spMkLst>
            <pc:docMk/>
            <pc:sldMk cId="1789359397" sldId="283"/>
            <ac:spMk id="9" creationId="{07246CF7-CB28-2435-ACB0-170C9D35848B}"/>
          </ac:spMkLst>
        </pc:spChg>
        <pc:graphicFrameChg chg="add del">
          <ac:chgData name="Törne Reeta" userId="03f845a2-f8ac-4654-a88f-3223c0aacad0" providerId="ADAL" clId="{6D75F0DE-D1E8-4BC8-A9FE-E0A4C9B8BF6D}" dt="2023-09-26T05:10:38.845" v="6793" actId="26606"/>
          <ac:graphicFrameMkLst>
            <pc:docMk/>
            <pc:sldMk cId="1789359397" sldId="283"/>
            <ac:graphicFrameMk id="6" creationId="{983E219E-EC37-74E1-D41B-F3334BB11B04}"/>
          </ac:graphicFrameMkLst>
        </pc:graphicFrameChg>
        <pc:graphicFrameChg chg="add mod">
          <ac:chgData name="Törne Reeta" userId="03f845a2-f8ac-4654-a88f-3223c0aacad0" providerId="ADAL" clId="{6D75F0DE-D1E8-4BC8-A9FE-E0A4C9B8BF6D}" dt="2023-09-26T07:07:40.512" v="10660" actId="255"/>
          <ac:graphicFrameMkLst>
            <pc:docMk/>
            <pc:sldMk cId="1789359397" sldId="283"/>
            <ac:graphicFrameMk id="8" creationId="{3E851535-8B81-F390-1286-6E0D42DBF06D}"/>
          </ac:graphicFrameMkLst>
        </pc:graphicFrameChg>
        <pc:picChg chg="add del">
          <ac:chgData name="Törne Reeta" userId="03f845a2-f8ac-4654-a88f-3223c0aacad0" providerId="ADAL" clId="{6D75F0DE-D1E8-4BC8-A9FE-E0A4C9B8BF6D}" dt="2023-09-25T03:43:05.391" v="4166" actId="26606"/>
          <ac:picMkLst>
            <pc:docMk/>
            <pc:sldMk cId="1789359397" sldId="283"/>
            <ac:picMk id="5" creationId="{E2BA9058-38CD-B6D2-7FD1-C50124B75267}"/>
          </ac:picMkLst>
        </pc:picChg>
      </pc:sldChg>
      <pc:sldChg chg="addSp modSp new mod modClrScheme chgLayout modNotesTx">
        <pc:chgData name="Törne Reeta" userId="03f845a2-f8ac-4654-a88f-3223c0aacad0" providerId="ADAL" clId="{6D75F0DE-D1E8-4BC8-A9FE-E0A4C9B8BF6D}" dt="2023-09-25T12:06:51.499" v="5998" actId="20577"/>
        <pc:sldMkLst>
          <pc:docMk/>
          <pc:sldMk cId="3608105762" sldId="284"/>
        </pc:sldMkLst>
        <pc:spChg chg="mod">
          <ac:chgData name="Törne Reeta" userId="03f845a2-f8ac-4654-a88f-3223c0aacad0" providerId="ADAL" clId="{6D75F0DE-D1E8-4BC8-A9FE-E0A4C9B8BF6D}" dt="2023-09-25T03:41:56.807" v="4164" actId="26606"/>
          <ac:spMkLst>
            <pc:docMk/>
            <pc:sldMk cId="3608105762" sldId="284"/>
            <ac:spMk id="2" creationId="{08F6A284-7CC9-3989-D563-F1DC95B46437}"/>
          </ac:spMkLst>
        </pc:spChg>
        <pc:spChg chg="mod">
          <ac:chgData name="Törne Reeta" userId="03f845a2-f8ac-4654-a88f-3223c0aacad0" providerId="ADAL" clId="{6D75F0DE-D1E8-4BC8-A9FE-E0A4C9B8BF6D}" dt="2023-09-25T12:06:51.499" v="5998" actId="20577"/>
          <ac:spMkLst>
            <pc:docMk/>
            <pc:sldMk cId="3608105762" sldId="284"/>
            <ac:spMk id="3" creationId="{95D659F2-F22D-7015-2D65-8D4A3D27DA0D}"/>
          </ac:spMkLst>
        </pc:spChg>
        <pc:picChg chg="add">
          <ac:chgData name="Törne Reeta" userId="03f845a2-f8ac-4654-a88f-3223c0aacad0" providerId="ADAL" clId="{6D75F0DE-D1E8-4BC8-A9FE-E0A4C9B8BF6D}" dt="2023-09-25T03:41:56.807" v="4164" actId="26606"/>
          <ac:picMkLst>
            <pc:docMk/>
            <pc:sldMk cId="3608105762" sldId="284"/>
            <ac:picMk id="5" creationId="{411358CB-9D7A-9513-E88A-7786A09D7CC7}"/>
          </ac:picMkLst>
        </pc:picChg>
      </pc:sldChg>
      <pc:sldChg chg="addSp delSp modSp new mod">
        <pc:chgData name="Törne Reeta" userId="03f845a2-f8ac-4654-a88f-3223c0aacad0" providerId="ADAL" clId="{6D75F0DE-D1E8-4BC8-A9FE-E0A4C9B8BF6D}" dt="2023-09-25T10:46:04.920" v="5215" actId="26606"/>
        <pc:sldMkLst>
          <pc:docMk/>
          <pc:sldMk cId="606589197" sldId="285"/>
        </pc:sldMkLst>
        <pc:spChg chg="add del">
          <ac:chgData name="Törne Reeta" userId="03f845a2-f8ac-4654-a88f-3223c0aacad0" providerId="ADAL" clId="{6D75F0DE-D1E8-4BC8-A9FE-E0A4C9B8BF6D}" dt="2023-09-25T10:46:04.920" v="5215" actId="26606"/>
          <ac:spMkLst>
            <pc:docMk/>
            <pc:sldMk cId="606589197" sldId="285"/>
            <ac:spMk id="2" creationId="{EDDD2116-9122-138B-AF0B-FF61FD4377A0}"/>
          </ac:spMkLst>
        </pc:spChg>
        <pc:spChg chg="del">
          <ac:chgData name="Törne Reeta" userId="03f845a2-f8ac-4654-a88f-3223c0aacad0" providerId="ADAL" clId="{6D75F0DE-D1E8-4BC8-A9FE-E0A4C9B8BF6D}" dt="2023-09-25T10:45:58.061" v="5209" actId="22"/>
          <ac:spMkLst>
            <pc:docMk/>
            <pc:sldMk cId="606589197" sldId="285"/>
            <ac:spMk id="3" creationId="{C5B10EC3-8C27-CFF3-871C-6C97D618F8FB}"/>
          </ac:spMkLst>
        </pc:spChg>
        <pc:spChg chg="add del">
          <ac:chgData name="Törne Reeta" userId="03f845a2-f8ac-4654-a88f-3223c0aacad0" providerId="ADAL" clId="{6D75F0DE-D1E8-4BC8-A9FE-E0A4C9B8BF6D}" dt="2023-09-25T10:46:04.920" v="5214" actId="26606"/>
          <ac:spMkLst>
            <pc:docMk/>
            <pc:sldMk cId="606589197" sldId="285"/>
            <ac:spMk id="10" creationId="{D563BE25-674A-C618-CA7A-24D87BBD68CC}"/>
          </ac:spMkLst>
        </pc:spChg>
        <pc:picChg chg="add mod ord">
          <ac:chgData name="Törne Reeta" userId="03f845a2-f8ac-4654-a88f-3223c0aacad0" providerId="ADAL" clId="{6D75F0DE-D1E8-4BC8-A9FE-E0A4C9B8BF6D}" dt="2023-09-25T10:46:04.920" v="5215" actId="26606"/>
          <ac:picMkLst>
            <pc:docMk/>
            <pc:sldMk cId="606589197" sldId="285"/>
            <ac:picMk id="5" creationId="{3C61C408-8329-18A3-EA24-BD95B84B1D03}"/>
          </ac:picMkLst>
        </pc:picChg>
      </pc:sldChg>
      <pc:sldChg chg="modSp new del mod">
        <pc:chgData name="Törne Reeta" userId="03f845a2-f8ac-4654-a88f-3223c0aacad0" providerId="ADAL" clId="{6D75F0DE-D1E8-4BC8-A9FE-E0A4C9B8BF6D}" dt="2023-09-25T10:30:20.047" v="4833" actId="2696"/>
        <pc:sldMkLst>
          <pc:docMk/>
          <pc:sldMk cId="3384034738" sldId="285"/>
        </pc:sldMkLst>
        <pc:spChg chg="mod">
          <ac:chgData name="Törne Reeta" userId="03f845a2-f8ac-4654-a88f-3223c0aacad0" providerId="ADAL" clId="{6D75F0DE-D1E8-4BC8-A9FE-E0A4C9B8BF6D}" dt="2023-09-25T05:27:11.947" v="4425" actId="20577"/>
          <ac:spMkLst>
            <pc:docMk/>
            <pc:sldMk cId="3384034738" sldId="285"/>
            <ac:spMk id="2" creationId="{A789D66D-73C1-90D4-C606-AF09738E8816}"/>
          </ac:spMkLst>
        </pc:spChg>
      </pc:sldChg>
      <pc:sldChg chg="addSp delSp modSp new mod">
        <pc:chgData name="Törne Reeta" userId="03f845a2-f8ac-4654-a88f-3223c0aacad0" providerId="ADAL" clId="{6D75F0DE-D1E8-4BC8-A9FE-E0A4C9B8BF6D}" dt="2023-09-25T10:46:36.303" v="5218" actId="26606"/>
        <pc:sldMkLst>
          <pc:docMk/>
          <pc:sldMk cId="3571590711" sldId="286"/>
        </pc:sldMkLst>
        <pc:spChg chg="del">
          <ac:chgData name="Törne Reeta" userId="03f845a2-f8ac-4654-a88f-3223c0aacad0" providerId="ADAL" clId="{6D75F0DE-D1E8-4BC8-A9FE-E0A4C9B8BF6D}" dt="2023-09-25T10:46:36.303" v="5218" actId="26606"/>
          <ac:spMkLst>
            <pc:docMk/>
            <pc:sldMk cId="3571590711" sldId="286"/>
            <ac:spMk id="2" creationId="{158464D4-710D-4189-EA07-86115384718C}"/>
          </ac:spMkLst>
        </pc:spChg>
        <pc:spChg chg="del">
          <ac:chgData name="Törne Reeta" userId="03f845a2-f8ac-4654-a88f-3223c0aacad0" providerId="ADAL" clId="{6D75F0DE-D1E8-4BC8-A9FE-E0A4C9B8BF6D}" dt="2023-09-25T10:46:33.464" v="5217" actId="22"/>
          <ac:spMkLst>
            <pc:docMk/>
            <pc:sldMk cId="3571590711" sldId="286"/>
            <ac:spMk id="3" creationId="{83A68747-F562-53C7-CE66-73084A4653EA}"/>
          </ac:spMkLst>
        </pc:spChg>
        <pc:picChg chg="add mod ord">
          <ac:chgData name="Törne Reeta" userId="03f845a2-f8ac-4654-a88f-3223c0aacad0" providerId="ADAL" clId="{6D75F0DE-D1E8-4BC8-A9FE-E0A4C9B8BF6D}" dt="2023-09-25T10:46:36.303" v="5218" actId="26606"/>
          <ac:picMkLst>
            <pc:docMk/>
            <pc:sldMk cId="3571590711" sldId="286"/>
            <ac:picMk id="5" creationId="{566E5252-D671-FA91-ECEC-0AE2614F5683}"/>
          </ac:picMkLst>
        </pc:picChg>
      </pc:sldChg>
      <pc:sldChg chg="addSp delSp modSp new mod ord modMedia modClrScheme chgLayout">
        <pc:chgData name="Törne Reeta" userId="03f845a2-f8ac-4654-a88f-3223c0aacad0" providerId="ADAL" clId="{6D75F0DE-D1E8-4BC8-A9FE-E0A4C9B8BF6D}" dt="2023-09-26T06:57:52.761" v="9823" actId="20577"/>
        <pc:sldMkLst>
          <pc:docMk/>
          <pc:sldMk cId="3598637333" sldId="287"/>
        </pc:sldMkLst>
        <pc:spChg chg="mod ord">
          <ac:chgData name="Törne Reeta" userId="03f845a2-f8ac-4654-a88f-3223c0aacad0" providerId="ADAL" clId="{6D75F0DE-D1E8-4BC8-A9FE-E0A4C9B8BF6D}" dt="2023-09-26T06:57:03.886" v="9758" actId="255"/>
          <ac:spMkLst>
            <pc:docMk/>
            <pc:sldMk cId="3598637333" sldId="287"/>
            <ac:spMk id="2" creationId="{1AEA8B8E-E854-EF39-E8A5-A6279A59C4A7}"/>
          </ac:spMkLst>
        </pc:spChg>
        <pc:spChg chg="mod ord">
          <ac:chgData name="Törne Reeta" userId="03f845a2-f8ac-4654-a88f-3223c0aacad0" providerId="ADAL" clId="{6D75F0DE-D1E8-4BC8-A9FE-E0A4C9B8BF6D}" dt="2023-09-26T06:57:52.761" v="9823" actId="20577"/>
          <ac:spMkLst>
            <pc:docMk/>
            <pc:sldMk cId="3598637333" sldId="287"/>
            <ac:spMk id="3" creationId="{B9190EFA-EACF-39E9-F150-53B4554845FE}"/>
          </ac:spMkLst>
        </pc:spChg>
        <pc:spChg chg="add del mod ord">
          <ac:chgData name="Törne Reeta" userId="03f845a2-f8ac-4654-a88f-3223c0aacad0" providerId="ADAL" clId="{6D75F0DE-D1E8-4BC8-A9FE-E0A4C9B8BF6D}" dt="2023-09-26T05:07:25.811" v="6557" actId="26606"/>
          <ac:spMkLst>
            <pc:docMk/>
            <pc:sldMk cId="3598637333" sldId="287"/>
            <ac:spMk id="4" creationId="{C814962F-A489-100D-8A93-A1804E8E9446}"/>
          </ac:spMkLst>
        </pc:spChg>
        <pc:picChg chg="add mod ord">
          <ac:chgData name="Törne Reeta" userId="03f845a2-f8ac-4654-a88f-3223c0aacad0" providerId="ADAL" clId="{6D75F0DE-D1E8-4BC8-A9FE-E0A4C9B8BF6D}" dt="2023-09-26T05:08:41.026" v="6617" actId="26606"/>
          <ac:picMkLst>
            <pc:docMk/>
            <pc:sldMk cId="3598637333" sldId="287"/>
            <ac:picMk id="6" creationId="{F1D9B02D-F77D-2168-ABF6-2A64C265358B}"/>
          </ac:picMkLst>
        </pc:picChg>
      </pc:sldChg>
      <pc:sldChg chg="modSp new mod ord">
        <pc:chgData name="Törne Reeta" userId="03f845a2-f8ac-4654-a88f-3223c0aacad0" providerId="ADAL" clId="{6D75F0DE-D1E8-4BC8-A9FE-E0A4C9B8BF6D}" dt="2023-09-26T07:26:32.405" v="11028"/>
        <pc:sldMkLst>
          <pc:docMk/>
          <pc:sldMk cId="4139728678" sldId="288"/>
        </pc:sldMkLst>
        <pc:spChg chg="mod">
          <ac:chgData name="Törne Reeta" userId="03f845a2-f8ac-4654-a88f-3223c0aacad0" providerId="ADAL" clId="{6D75F0DE-D1E8-4BC8-A9FE-E0A4C9B8BF6D}" dt="2023-09-25T11:12:03.995" v="5417" actId="20577"/>
          <ac:spMkLst>
            <pc:docMk/>
            <pc:sldMk cId="4139728678" sldId="288"/>
            <ac:spMk id="2" creationId="{D4300CA5-97CE-A909-D90A-CA238AE49D24}"/>
          </ac:spMkLst>
        </pc:spChg>
        <pc:spChg chg="mod">
          <ac:chgData name="Törne Reeta" userId="03f845a2-f8ac-4654-a88f-3223c0aacad0" providerId="ADAL" clId="{6D75F0DE-D1E8-4BC8-A9FE-E0A4C9B8BF6D}" dt="2023-09-25T11:11:58.803" v="5411" actId="27636"/>
          <ac:spMkLst>
            <pc:docMk/>
            <pc:sldMk cId="4139728678" sldId="288"/>
            <ac:spMk id="3" creationId="{9D4CEA1E-536D-A987-C171-C3198C4AB5A9}"/>
          </ac:spMkLst>
        </pc:spChg>
      </pc:sldChg>
      <pc:sldChg chg="modSp new mod ord">
        <pc:chgData name="Törne Reeta" userId="03f845a2-f8ac-4654-a88f-3223c0aacad0" providerId="ADAL" clId="{6D75F0DE-D1E8-4BC8-A9FE-E0A4C9B8BF6D}" dt="2023-09-26T07:26:38.392" v="11030"/>
        <pc:sldMkLst>
          <pc:docMk/>
          <pc:sldMk cId="314275593" sldId="289"/>
        </pc:sldMkLst>
        <pc:spChg chg="mod">
          <ac:chgData name="Törne Reeta" userId="03f845a2-f8ac-4654-a88f-3223c0aacad0" providerId="ADAL" clId="{6D75F0DE-D1E8-4BC8-A9FE-E0A4C9B8BF6D}" dt="2023-09-25T11:13:07.373" v="5464" actId="20577"/>
          <ac:spMkLst>
            <pc:docMk/>
            <pc:sldMk cId="314275593" sldId="289"/>
            <ac:spMk id="2" creationId="{0143CAA1-4179-A0B3-3C85-774D255DE4C3}"/>
          </ac:spMkLst>
        </pc:spChg>
        <pc:spChg chg="mod">
          <ac:chgData name="Törne Reeta" userId="03f845a2-f8ac-4654-a88f-3223c0aacad0" providerId="ADAL" clId="{6D75F0DE-D1E8-4BC8-A9FE-E0A4C9B8BF6D}" dt="2023-09-25T11:13:09.541" v="5466" actId="27636"/>
          <ac:spMkLst>
            <pc:docMk/>
            <pc:sldMk cId="314275593" sldId="289"/>
            <ac:spMk id="3" creationId="{7C559865-6C95-5003-859C-FEBD54DEB422}"/>
          </ac:spMkLst>
        </pc:spChg>
      </pc:sldChg>
      <pc:sldChg chg="addSp delSp modSp new mod modClrScheme chgLayout">
        <pc:chgData name="Törne Reeta" userId="03f845a2-f8ac-4654-a88f-3223c0aacad0" providerId="ADAL" clId="{6D75F0DE-D1E8-4BC8-A9FE-E0A4C9B8BF6D}" dt="2023-09-26T07:26:22.017" v="11026" actId="20577"/>
        <pc:sldMkLst>
          <pc:docMk/>
          <pc:sldMk cId="2426671756" sldId="290"/>
        </pc:sldMkLst>
        <pc:spChg chg="mod">
          <ac:chgData name="Törne Reeta" userId="03f845a2-f8ac-4654-a88f-3223c0aacad0" providerId="ADAL" clId="{6D75F0DE-D1E8-4BC8-A9FE-E0A4C9B8BF6D}" dt="2023-09-26T04:59:03.488" v="6092" actId="27636"/>
          <ac:spMkLst>
            <pc:docMk/>
            <pc:sldMk cId="2426671756" sldId="290"/>
            <ac:spMk id="2" creationId="{62EF8D41-183E-2284-1916-189940C6C245}"/>
          </ac:spMkLst>
        </pc:spChg>
        <pc:spChg chg="del mod">
          <ac:chgData name="Törne Reeta" userId="03f845a2-f8ac-4654-a88f-3223c0aacad0" providerId="ADAL" clId="{6D75F0DE-D1E8-4BC8-A9FE-E0A4C9B8BF6D}" dt="2023-09-25T11:15:22.852" v="5523" actId="26606"/>
          <ac:spMkLst>
            <pc:docMk/>
            <pc:sldMk cId="2426671756" sldId="290"/>
            <ac:spMk id="3" creationId="{A0AB823B-555D-EAAF-9456-FF7137ECA5CE}"/>
          </ac:spMkLst>
        </pc:spChg>
        <pc:spChg chg="add mod">
          <ac:chgData name="Törne Reeta" userId="03f845a2-f8ac-4654-a88f-3223c0aacad0" providerId="ADAL" clId="{6D75F0DE-D1E8-4BC8-A9FE-E0A4C9B8BF6D}" dt="2023-09-26T07:26:22.017" v="11026" actId="20577"/>
          <ac:spMkLst>
            <pc:docMk/>
            <pc:sldMk cId="2426671756" sldId="290"/>
            <ac:spMk id="9" creationId="{1BB56FDE-EB47-1891-68CF-C7A9D84E26B4}"/>
          </ac:spMkLst>
        </pc:spChg>
        <pc:picChg chg="add mod">
          <ac:chgData name="Törne Reeta" userId="03f845a2-f8ac-4654-a88f-3223c0aacad0" providerId="ADAL" clId="{6D75F0DE-D1E8-4BC8-A9FE-E0A4C9B8BF6D}" dt="2023-09-26T04:56:02.728" v="6009" actId="1076"/>
          <ac:picMkLst>
            <pc:docMk/>
            <pc:sldMk cId="2426671756" sldId="290"/>
            <ac:picMk id="5" creationId="{A9BCBE4F-342D-6E94-6BD3-B5D3A3C21DA2}"/>
          </ac:picMkLst>
        </pc:picChg>
      </pc:sldChg>
      <pc:sldChg chg="addSp delSp modSp new mod ord modClrScheme chgLayout">
        <pc:chgData name="Törne Reeta" userId="03f845a2-f8ac-4654-a88f-3223c0aacad0" providerId="ADAL" clId="{6D75F0DE-D1E8-4BC8-A9FE-E0A4C9B8BF6D}" dt="2023-09-26T07:06:10.481" v="10642" actId="20577"/>
        <pc:sldMkLst>
          <pc:docMk/>
          <pc:sldMk cId="1350284218" sldId="291"/>
        </pc:sldMkLst>
        <pc:spChg chg="del mod ord">
          <ac:chgData name="Törne Reeta" userId="03f845a2-f8ac-4654-a88f-3223c0aacad0" providerId="ADAL" clId="{6D75F0DE-D1E8-4BC8-A9FE-E0A4C9B8BF6D}" dt="2023-09-26T05:03:37.752" v="6269" actId="700"/>
          <ac:spMkLst>
            <pc:docMk/>
            <pc:sldMk cId="1350284218" sldId="291"/>
            <ac:spMk id="2" creationId="{20754127-82D1-C524-0425-3B7DB38AD038}"/>
          </ac:spMkLst>
        </pc:spChg>
        <pc:spChg chg="del mod ord">
          <ac:chgData name="Törne Reeta" userId="03f845a2-f8ac-4654-a88f-3223c0aacad0" providerId="ADAL" clId="{6D75F0DE-D1E8-4BC8-A9FE-E0A4C9B8BF6D}" dt="2023-09-26T05:03:37.752" v="6269" actId="700"/>
          <ac:spMkLst>
            <pc:docMk/>
            <pc:sldMk cId="1350284218" sldId="291"/>
            <ac:spMk id="3" creationId="{7F6F6855-5C5D-C523-5EA7-76BEC9B62465}"/>
          </ac:spMkLst>
        </pc:spChg>
        <pc:spChg chg="del">
          <ac:chgData name="Törne Reeta" userId="03f845a2-f8ac-4654-a88f-3223c0aacad0" providerId="ADAL" clId="{6D75F0DE-D1E8-4BC8-A9FE-E0A4C9B8BF6D}" dt="2023-09-26T05:03:37.752" v="6269" actId="700"/>
          <ac:spMkLst>
            <pc:docMk/>
            <pc:sldMk cId="1350284218" sldId="291"/>
            <ac:spMk id="4" creationId="{623D9714-36A8-A81C-296A-CE9420E587C9}"/>
          </ac:spMkLst>
        </pc:spChg>
        <pc:spChg chg="add mod ord">
          <ac:chgData name="Törne Reeta" userId="03f845a2-f8ac-4654-a88f-3223c0aacad0" providerId="ADAL" clId="{6D75F0DE-D1E8-4BC8-A9FE-E0A4C9B8BF6D}" dt="2023-09-26T05:05:04.605" v="6445" actId="14100"/>
          <ac:spMkLst>
            <pc:docMk/>
            <pc:sldMk cId="1350284218" sldId="291"/>
            <ac:spMk id="5" creationId="{B654656F-7549-009E-0BE5-8A9E11A8DCEF}"/>
          </ac:spMkLst>
        </pc:spChg>
        <pc:spChg chg="add mod ord">
          <ac:chgData name="Törne Reeta" userId="03f845a2-f8ac-4654-a88f-3223c0aacad0" providerId="ADAL" clId="{6D75F0DE-D1E8-4BC8-A9FE-E0A4C9B8BF6D}" dt="2023-09-26T07:06:10.481" v="10642" actId="20577"/>
          <ac:spMkLst>
            <pc:docMk/>
            <pc:sldMk cId="1350284218" sldId="291"/>
            <ac:spMk id="6" creationId="{3CFC5C38-FF43-C9E3-16C5-6269EA524A9A}"/>
          </ac:spMkLst>
        </pc:spChg>
        <pc:picChg chg="add">
          <ac:chgData name="Törne Reeta" userId="03f845a2-f8ac-4654-a88f-3223c0aacad0" providerId="ADAL" clId="{6D75F0DE-D1E8-4BC8-A9FE-E0A4C9B8BF6D}" dt="2023-09-26T05:04:55.032" v="6443" actId="26606"/>
          <ac:picMkLst>
            <pc:docMk/>
            <pc:sldMk cId="1350284218" sldId="291"/>
            <ac:picMk id="8" creationId="{581E1CFD-7B1C-2740-B8AE-7DCBBFAFD7B2}"/>
          </ac:picMkLst>
        </pc:picChg>
      </pc:sldChg>
      <pc:sldChg chg="addSp delSp modSp new mod modNotesTx">
        <pc:chgData name="Törne Reeta" userId="03f845a2-f8ac-4654-a88f-3223c0aacad0" providerId="ADAL" clId="{6D75F0DE-D1E8-4BC8-A9FE-E0A4C9B8BF6D}" dt="2023-09-26T07:11:10.291" v="10675" actId="1076"/>
        <pc:sldMkLst>
          <pc:docMk/>
          <pc:sldMk cId="3779895760" sldId="292"/>
        </pc:sldMkLst>
        <pc:spChg chg="mod">
          <ac:chgData name="Törne Reeta" userId="03f845a2-f8ac-4654-a88f-3223c0aacad0" providerId="ADAL" clId="{6D75F0DE-D1E8-4BC8-A9FE-E0A4C9B8BF6D}" dt="2023-09-26T07:11:10.291" v="10675" actId="1076"/>
          <ac:spMkLst>
            <pc:docMk/>
            <pc:sldMk cId="3779895760" sldId="292"/>
            <ac:spMk id="2" creationId="{44EE8460-0DE3-0F42-1D9F-F2453F2ECFAB}"/>
          </ac:spMkLst>
        </pc:spChg>
        <pc:spChg chg="del mod">
          <ac:chgData name="Törne Reeta" userId="03f845a2-f8ac-4654-a88f-3223c0aacad0" providerId="ADAL" clId="{6D75F0DE-D1E8-4BC8-A9FE-E0A4C9B8BF6D}" dt="2023-09-26T05:26:08.527" v="7522" actId="26606"/>
          <ac:spMkLst>
            <pc:docMk/>
            <pc:sldMk cId="3779895760" sldId="292"/>
            <ac:spMk id="3" creationId="{CB417407-BF8C-229D-25A3-C28DB967D805}"/>
          </ac:spMkLst>
        </pc:spChg>
        <pc:graphicFrameChg chg="add mod">
          <ac:chgData name="Törne Reeta" userId="03f845a2-f8ac-4654-a88f-3223c0aacad0" providerId="ADAL" clId="{6D75F0DE-D1E8-4BC8-A9FE-E0A4C9B8BF6D}" dt="2023-09-26T06:56:40.318" v="9755" actId="20577"/>
          <ac:graphicFrameMkLst>
            <pc:docMk/>
            <pc:sldMk cId="3779895760" sldId="292"/>
            <ac:graphicFrameMk id="5" creationId="{2F864E74-0417-4FF3-E852-CC5B45562F8C}"/>
          </ac:graphicFrameMkLst>
        </pc:graphicFrameChg>
        <pc:picChg chg="add mod ord">
          <ac:chgData name="Törne Reeta" userId="03f845a2-f8ac-4654-a88f-3223c0aacad0" providerId="ADAL" clId="{6D75F0DE-D1E8-4BC8-A9FE-E0A4C9B8BF6D}" dt="2023-09-26T07:09:40.314" v="10669" actId="1076"/>
          <ac:picMkLst>
            <pc:docMk/>
            <pc:sldMk cId="3779895760" sldId="292"/>
            <ac:picMk id="4" creationId="{96C84A18-BE4F-9278-6676-AA4D59841796}"/>
          </ac:picMkLst>
        </pc:picChg>
      </pc:sldChg>
      <pc:sldChg chg="addSp delSp modSp new del mod modClrScheme chgLayout">
        <pc:chgData name="Törne Reeta" userId="03f845a2-f8ac-4654-a88f-3223c0aacad0" providerId="ADAL" clId="{6D75F0DE-D1E8-4BC8-A9FE-E0A4C9B8BF6D}" dt="2023-09-26T05:39:56.178" v="8142" actId="2696"/>
        <pc:sldMkLst>
          <pc:docMk/>
          <pc:sldMk cId="2320729080" sldId="293"/>
        </pc:sldMkLst>
        <pc:spChg chg="del">
          <ac:chgData name="Törne Reeta" userId="03f845a2-f8ac-4654-a88f-3223c0aacad0" providerId="ADAL" clId="{6D75F0DE-D1E8-4BC8-A9FE-E0A4C9B8BF6D}" dt="2023-09-26T05:36:01.690" v="7752" actId="700"/>
          <ac:spMkLst>
            <pc:docMk/>
            <pc:sldMk cId="2320729080" sldId="293"/>
            <ac:spMk id="2" creationId="{EC7E5DDC-3AA4-DB72-CC9E-FFA41569AB9D}"/>
          </ac:spMkLst>
        </pc:spChg>
        <pc:spChg chg="del mod ord">
          <ac:chgData name="Törne Reeta" userId="03f845a2-f8ac-4654-a88f-3223c0aacad0" providerId="ADAL" clId="{6D75F0DE-D1E8-4BC8-A9FE-E0A4C9B8BF6D}" dt="2023-09-26T05:36:01.690" v="7752" actId="700"/>
          <ac:spMkLst>
            <pc:docMk/>
            <pc:sldMk cId="2320729080" sldId="293"/>
            <ac:spMk id="3" creationId="{B43B09FA-FA26-7670-7B82-4E53819D8E1C}"/>
          </ac:spMkLst>
        </pc:spChg>
        <pc:spChg chg="del">
          <ac:chgData name="Törne Reeta" userId="03f845a2-f8ac-4654-a88f-3223c0aacad0" providerId="ADAL" clId="{6D75F0DE-D1E8-4BC8-A9FE-E0A4C9B8BF6D}" dt="2023-09-26T05:36:01.690" v="7752" actId="700"/>
          <ac:spMkLst>
            <pc:docMk/>
            <pc:sldMk cId="2320729080" sldId="293"/>
            <ac:spMk id="4" creationId="{4A758E93-4E38-F3A6-19AA-6021E615EB37}"/>
          </ac:spMkLst>
        </pc:spChg>
        <pc:spChg chg="add mod ord">
          <ac:chgData name="Törne Reeta" userId="03f845a2-f8ac-4654-a88f-3223c0aacad0" providerId="ADAL" clId="{6D75F0DE-D1E8-4BC8-A9FE-E0A4C9B8BF6D}" dt="2023-09-26T05:36:01.690" v="7752" actId="700"/>
          <ac:spMkLst>
            <pc:docMk/>
            <pc:sldMk cId="2320729080" sldId="293"/>
            <ac:spMk id="5" creationId="{9CCD3E5D-05D1-F54C-7634-09495C5E43A3}"/>
          </ac:spMkLst>
        </pc:spChg>
      </pc:sldChg>
      <pc:sldChg chg="addSp delSp modSp new mod modNotesTx">
        <pc:chgData name="Törne Reeta" userId="03f845a2-f8ac-4654-a88f-3223c0aacad0" providerId="ADAL" clId="{6D75F0DE-D1E8-4BC8-A9FE-E0A4C9B8BF6D}" dt="2023-09-26T07:05:18.151" v="10587" actId="20577"/>
        <pc:sldMkLst>
          <pc:docMk/>
          <pc:sldMk cId="4287892098" sldId="294"/>
        </pc:sldMkLst>
        <pc:spChg chg="del mod">
          <ac:chgData name="Törne Reeta" userId="03f845a2-f8ac-4654-a88f-3223c0aacad0" providerId="ADAL" clId="{6D75F0DE-D1E8-4BC8-A9FE-E0A4C9B8BF6D}" dt="2023-09-26T05:39:26.953" v="8139" actId="478"/>
          <ac:spMkLst>
            <pc:docMk/>
            <pc:sldMk cId="4287892098" sldId="294"/>
            <ac:spMk id="2" creationId="{AFE50C6D-2EE2-EB43-703F-DE67F971079D}"/>
          </ac:spMkLst>
        </pc:spChg>
        <pc:spChg chg="mod">
          <ac:chgData name="Törne Reeta" userId="03f845a2-f8ac-4654-a88f-3223c0aacad0" providerId="ADAL" clId="{6D75F0DE-D1E8-4BC8-A9FE-E0A4C9B8BF6D}" dt="2023-09-26T05:52:22.676" v="8161" actId="20577"/>
          <ac:spMkLst>
            <pc:docMk/>
            <pc:sldMk cId="4287892098" sldId="294"/>
            <ac:spMk id="3" creationId="{1C0BDAC9-723B-DFBC-386C-BBD4B22B44DF}"/>
          </ac:spMkLst>
        </pc:spChg>
        <pc:picChg chg="add">
          <ac:chgData name="Törne Reeta" userId="03f845a2-f8ac-4654-a88f-3223c0aacad0" providerId="ADAL" clId="{6D75F0DE-D1E8-4BC8-A9FE-E0A4C9B8BF6D}" dt="2023-09-26T05:39:32.172" v="8140" actId="26606"/>
          <ac:picMkLst>
            <pc:docMk/>
            <pc:sldMk cId="4287892098" sldId="294"/>
            <ac:picMk id="5" creationId="{E0A5827F-E1F7-417F-7555-010679C44A23}"/>
          </ac:picMkLst>
        </pc:picChg>
      </pc:sldChg>
      <pc:sldChg chg="addSp delSp modSp new mod modClrScheme chgLayout modNotesTx">
        <pc:chgData name="Törne Reeta" userId="03f845a2-f8ac-4654-a88f-3223c0aacad0" providerId="ADAL" clId="{6D75F0DE-D1E8-4BC8-A9FE-E0A4C9B8BF6D}" dt="2023-09-26T07:17:31.961" v="10938" actId="20577"/>
        <pc:sldMkLst>
          <pc:docMk/>
          <pc:sldMk cId="167177744" sldId="295"/>
        </pc:sldMkLst>
        <pc:spChg chg="mod">
          <ac:chgData name="Törne Reeta" userId="03f845a2-f8ac-4654-a88f-3223c0aacad0" providerId="ADAL" clId="{6D75F0DE-D1E8-4BC8-A9FE-E0A4C9B8BF6D}" dt="2023-09-26T07:14:28.735" v="10700" actId="1076"/>
          <ac:spMkLst>
            <pc:docMk/>
            <pc:sldMk cId="167177744" sldId="295"/>
            <ac:spMk id="2" creationId="{E7FF72AD-145D-8415-1DC7-E76CBC8CC0FB}"/>
          </ac:spMkLst>
        </pc:spChg>
        <pc:spChg chg="del mod">
          <ac:chgData name="Törne Reeta" userId="03f845a2-f8ac-4654-a88f-3223c0aacad0" providerId="ADAL" clId="{6D75F0DE-D1E8-4BC8-A9FE-E0A4C9B8BF6D}" dt="2023-09-26T07:11:53.466" v="10677" actId="26606"/>
          <ac:spMkLst>
            <pc:docMk/>
            <pc:sldMk cId="167177744" sldId="295"/>
            <ac:spMk id="3" creationId="{B1D1B5B9-1BCF-1A66-143D-A556CA7F20E7}"/>
          </ac:spMkLst>
        </pc:spChg>
        <pc:spChg chg="add del mod">
          <ac:chgData name="Törne Reeta" userId="03f845a2-f8ac-4654-a88f-3223c0aacad0" providerId="ADAL" clId="{6D75F0DE-D1E8-4BC8-A9FE-E0A4C9B8BF6D}" dt="2023-09-26T07:12:37.329" v="10682" actId="478"/>
          <ac:spMkLst>
            <pc:docMk/>
            <pc:sldMk cId="167177744" sldId="295"/>
            <ac:spMk id="9" creationId="{F0620985-7DC2-286D-4DB1-5BB91A8BABD3}"/>
          </ac:spMkLst>
        </pc:spChg>
        <pc:graphicFrameChg chg="add mod">
          <ac:chgData name="Törne Reeta" userId="03f845a2-f8ac-4654-a88f-3223c0aacad0" providerId="ADAL" clId="{6D75F0DE-D1E8-4BC8-A9FE-E0A4C9B8BF6D}" dt="2023-09-26T07:16:28.928" v="10799" actId="20577"/>
          <ac:graphicFrameMkLst>
            <pc:docMk/>
            <pc:sldMk cId="167177744" sldId="295"/>
            <ac:graphicFrameMk id="6" creationId="{C396FECD-526C-DBFE-C7DF-895EBB27AC5A}"/>
          </ac:graphicFrameMkLst>
        </pc:graphicFrameChg>
        <pc:picChg chg="add del">
          <ac:chgData name="Törne Reeta" userId="03f845a2-f8ac-4654-a88f-3223c0aacad0" providerId="ADAL" clId="{6D75F0DE-D1E8-4BC8-A9FE-E0A4C9B8BF6D}" dt="2023-09-26T07:11:39.423" v="10676" actId="478"/>
          <ac:picMkLst>
            <pc:docMk/>
            <pc:sldMk cId="167177744" sldId="295"/>
            <ac:picMk id="5" creationId="{F8557D9C-13BA-7D82-02E3-A138DD126670}"/>
          </ac:picMkLst>
        </pc:picChg>
        <pc:picChg chg="add del mod">
          <ac:chgData name="Törne Reeta" userId="03f845a2-f8ac-4654-a88f-3223c0aacad0" providerId="ADAL" clId="{6D75F0DE-D1E8-4BC8-A9FE-E0A4C9B8BF6D}" dt="2023-09-26T07:12:32.383" v="10680" actId="21"/>
          <ac:picMkLst>
            <pc:docMk/>
            <pc:sldMk cId="167177744" sldId="295"/>
            <ac:picMk id="7" creationId="{187D84F3-D4AB-373D-B034-D9FFA527A27C}"/>
          </ac:picMkLst>
        </pc:picChg>
        <pc:picChg chg="add mod">
          <ac:chgData name="Törne Reeta" userId="03f845a2-f8ac-4654-a88f-3223c0aacad0" providerId="ADAL" clId="{6D75F0DE-D1E8-4BC8-A9FE-E0A4C9B8BF6D}" dt="2023-09-26T07:15:03.546" v="10726" actId="14100"/>
          <ac:picMkLst>
            <pc:docMk/>
            <pc:sldMk cId="167177744" sldId="295"/>
            <ac:picMk id="8" creationId="{803CE709-4A85-2B18-9E42-274F98F7188B}"/>
          </ac:picMkLst>
        </pc:picChg>
      </pc:sldChg>
      <pc:sldChg chg="modSp new del mod">
        <pc:chgData name="Törne Reeta" userId="03f845a2-f8ac-4654-a88f-3223c0aacad0" providerId="ADAL" clId="{6D75F0DE-D1E8-4BC8-A9FE-E0A4C9B8BF6D}" dt="2023-09-26T07:02:09.914" v="10096" actId="2696"/>
        <pc:sldMkLst>
          <pc:docMk/>
          <pc:sldMk cId="3632835688" sldId="296"/>
        </pc:sldMkLst>
        <pc:spChg chg="mod">
          <ac:chgData name="Törne Reeta" userId="03f845a2-f8ac-4654-a88f-3223c0aacad0" providerId="ADAL" clId="{6D75F0DE-D1E8-4BC8-A9FE-E0A4C9B8BF6D}" dt="2023-09-26T07:01:48.044" v="10059" actId="21"/>
          <ac:spMkLst>
            <pc:docMk/>
            <pc:sldMk cId="3632835688" sldId="296"/>
            <ac:spMk id="3" creationId="{129EE4B8-7A92-5CE9-689E-A4F6B2B2E0B2}"/>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10.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80.svg"/><Relationship Id="rId4" Type="http://schemas.openxmlformats.org/officeDocument/2006/relationships/image" Target="../media/image74.svg"/><Relationship Id="rId9" Type="http://schemas.openxmlformats.org/officeDocument/2006/relationships/image" Target="../media/image79.png"/></Relationships>
</file>

<file path=ppt/diagrams/_rels/data1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svg"/><Relationship Id="rId1" Type="http://schemas.openxmlformats.org/officeDocument/2006/relationships/image" Target="../media/image92.png"/><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diagrams/_rels/data1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svg"/><Relationship Id="rId1" Type="http://schemas.openxmlformats.org/officeDocument/2006/relationships/image" Target="../media/image98.png"/><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image" Target="../media/image101.svg"/></Relationships>
</file>

<file path=ppt/diagrams/_rels/data14.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svg"/><Relationship Id="rId1" Type="http://schemas.openxmlformats.org/officeDocument/2006/relationships/image" Target="../media/image106.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109.svg"/></Relationships>
</file>

<file path=ppt/diagrams/_rels/data15.xml.rels><?xml version="1.0" encoding="UTF-8" standalone="yes"?>
<Relationships xmlns="http://schemas.openxmlformats.org/package/2006/relationships"><Relationship Id="rId8" Type="http://schemas.openxmlformats.org/officeDocument/2006/relationships/image" Target="../media/image129.svg"/><Relationship Id="rId3" Type="http://schemas.openxmlformats.org/officeDocument/2006/relationships/image" Target="../media/image124.png"/><Relationship Id="rId7" Type="http://schemas.openxmlformats.org/officeDocument/2006/relationships/image" Target="../media/image128.png"/><Relationship Id="rId12" Type="http://schemas.openxmlformats.org/officeDocument/2006/relationships/image" Target="../media/image103.svg"/><Relationship Id="rId2" Type="http://schemas.openxmlformats.org/officeDocument/2006/relationships/image" Target="../media/image123.svg"/><Relationship Id="rId1" Type="http://schemas.openxmlformats.org/officeDocument/2006/relationships/image" Target="../media/image122.png"/><Relationship Id="rId6" Type="http://schemas.openxmlformats.org/officeDocument/2006/relationships/image" Target="../media/image127.svg"/><Relationship Id="rId11" Type="http://schemas.openxmlformats.org/officeDocument/2006/relationships/image" Target="../media/image102.png"/><Relationship Id="rId5" Type="http://schemas.openxmlformats.org/officeDocument/2006/relationships/image" Target="../media/image126.png"/><Relationship Id="rId10" Type="http://schemas.openxmlformats.org/officeDocument/2006/relationships/image" Target="../media/image131.svg"/><Relationship Id="rId4" Type="http://schemas.openxmlformats.org/officeDocument/2006/relationships/image" Target="../media/image125.svg"/><Relationship Id="rId9" Type="http://schemas.openxmlformats.org/officeDocument/2006/relationships/image" Target="../media/image130.png"/></Relationships>
</file>

<file path=ppt/diagrams/_rels/data16.xml.rels><?xml version="1.0" encoding="UTF-8" standalone="yes"?>
<Relationships xmlns="http://schemas.openxmlformats.org/package/2006/relationships"><Relationship Id="rId8" Type="http://schemas.openxmlformats.org/officeDocument/2006/relationships/image" Target="../media/image131.svg"/><Relationship Id="rId3" Type="http://schemas.openxmlformats.org/officeDocument/2006/relationships/image" Target="../media/image124.png"/><Relationship Id="rId7" Type="http://schemas.openxmlformats.org/officeDocument/2006/relationships/image" Target="../media/image130.png"/><Relationship Id="rId12" Type="http://schemas.openxmlformats.org/officeDocument/2006/relationships/image" Target="../media/image127.svg"/><Relationship Id="rId2" Type="http://schemas.openxmlformats.org/officeDocument/2006/relationships/image" Target="../media/image123.svg"/><Relationship Id="rId1" Type="http://schemas.openxmlformats.org/officeDocument/2006/relationships/image" Target="../media/image122.png"/><Relationship Id="rId6" Type="http://schemas.openxmlformats.org/officeDocument/2006/relationships/image" Target="../media/image129.svg"/><Relationship Id="rId11" Type="http://schemas.openxmlformats.org/officeDocument/2006/relationships/image" Target="../media/image126.png"/><Relationship Id="rId5" Type="http://schemas.openxmlformats.org/officeDocument/2006/relationships/image" Target="../media/image128.png"/><Relationship Id="rId10" Type="http://schemas.openxmlformats.org/officeDocument/2006/relationships/image" Target="../media/image103.svg"/><Relationship Id="rId4" Type="http://schemas.openxmlformats.org/officeDocument/2006/relationships/image" Target="../media/image125.svg"/><Relationship Id="rId9" Type="http://schemas.openxmlformats.org/officeDocument/2006/relationships/image" Target="../media/image102.png"/></Relationships>
</file>

<file path=ppt/diagrams/_rels/data17.xml.rels><?xml version="1.0" encoding="UTF-8" standalone="yes"?>
<Relationships xmlns="http://schemas.openxmlformats.org/package/2006/relationships"><Relationship Id="rId8" Type="http://schemas.openxmlformats.org/officeDocument/2006/relationships/image" Target="../media/image103.svg"/><Relationship Id="rId3" Type="http://schemas.openxmlformats.org/officeDocument/2006/relationships/image" Target="../media/image128.png"/><Relationship Id="rId7" Type="http://schemas.openxmlformats.org/officeDocument/2006/relationships/image" Target="../media/image102.png"/><Relationship Id="rId2" Type="http://schemas.openxmlformats.org/officeDocument/2006/relationships/image" Target="../media/image125.svg"/><Relationship Id="rId1" Type="http://schemas.openxmlformats.org/officeDocument/2006/relationships/image" Target="../media/image124.png"/><Relationship Id="rId6" Type="http://schemas.openxmlformats.org/officeDocument/2006/relationships/image" Target="../media/image131.svg"/><Relationship Id="rId5" Type="http://schemas.openxmlformats.org/officeDocument/2006/relationships/image" Target="../media/image130.png"/><Relationship Id="rId10" Type="http://schemas.openxmlformats.org/officeDocument/2006/relationships/image" Target="../media/image127.svg"/><Relationship Id="rId4" Type="http://schemas.openxmlformats.org/officeDocument/2006/relationships/image" Target="../media/image129.svg"/><Relationship Id="rId9" Type="http://schemas.openxmlformats.org/officeDocument/2006/relationships/image" Target="../media/image126.png"/></Relationships>
</file>

<file path=ppt/diagrams/_rels/data18.xml.rels><?xml version="1.0" encoding="UTF-8" standalone="yes"?>
<Relationships xmlns="http://schemas.openxmlformats.org/package/2006/relationships"><Relationship Id="rId8" Type="http://schemas.openxmlformats.org/officeDocument/2006/relationships/image" Target="../media/image131.svg"/><Relationship Id="rId13" Type="http://schemas.openxmlformats.org/officeDocument/2006/relationships/image" Target="../media/image134.png"/><Relationship Id="rId3" Type="http://schemas.openxmlformats.org/officeDocument/2006/relationships/image" Target="../media/image124.png"/><Relationship Id="rId7" Type="http://schemas.openxmlformats.org/officeDocument/2006/relationships/image" Target="../media/image130.png"/><Relationship Id="rId12" Type="http://schemas.openxmlformats.org/officeDocument/2006/relationships/image" Target="../media/image127.svg"/><Relationship Id="rId2" Type="http://schemas.openxmlformats.org/officeDocument/2006/relationships/image" Target="../media/image133.svg"/><Relationship Id="rId1" Type="http://schemas.openxmlformats.org/officeDocument/2006/relationships/image" Target="../media/image132.png"/><Relationship Id="rId6" Type="http://schemas.openxmlformats.org/officeDocument/2006/relationships/image" Target="../media/image129.svg"/><Relationship Id="rId11" Type="http://schemas.openxmlformats.org/officeDocument/2006/relationships/image" Target="../media/image126.png"/><Relationship Id="rId5" Type="http://schemas.openxmlformats.org/officeDocument/2006/relationships/image" Target="../media/image128.png"/><Relationship Id="rId10" Type="http://schemas.openxmlformats.org/officeDocument/2006/relationships/image" Target="../media/image103.svg"/><Relationship Id="rId4" Type="http://schemas.openxmlformats.org/officeDocument/2006/relationships/image" Target="../media/image125.svg"/><Relationship Id="rId9" Type="http://schemas.openxmlformats.org/officeDocument/2006/relationships/image" Target="../media/image102.png"/><Relationship Id="rId14" Type="http://schemas.openxmlformats.org/officeDocument/2006/relationships/image" Target="../media/image135.svg"/></Relationships>
</file>

<file path=ppt/diagrams/_rels/data19.xml.rels><?xml version="1.0" encoding="UTF-8" standalone="yes"?>
<Relationships xmlns="http://schemas.openxmlformats.org/package/2006/relationships"><Relationship Id="rId8" Type="http://schemas.openxmlformats.org/officeDocument/2006/relationships/image" Target="../media/image131.svg"/><Relationship Id="rId3" Type="http://schemas.openxmlformats.org/officeDocument/2006/relationships/image" Target="../media/image124.png"/><Relationship Id="rId7" Type="http://schemas.openxmlformats.org/officeDocument/2006/relationships/image" Target="../media/image130.png"/><Relationship Id="rId12" Type="http://schemas.openxmlformats.org/officeDocument/2006/relationships/image" Target="../media/image127.svg"/><Relationship Id="rId2" Type="http://schemas.openxmlformats.org/officeDocument/2006/relationships/image" Target="../media/image133.svg"/><Relationship Id="rId1" Type="http://schemas.openxmlformats.org/officeDocument/2006/relationships/image" Target="../media/image132.png"/><Relationship Id="rId6" Type="http://schemas.openxmlformats.org/officeDocument/2006/relationships/image" Target="../media/image129.svg"/><Relationship Id="rId11" Type="http://schemas.openxmlformats.org/officeDocument/2006/relationships/image" Target="../media/image126.png"/><Relationship Id="rId5" Type="http://schemas.openxmlformats.org/officeDocument/2006/relationships/image" Target="../media/image128.png"/><Relationship Id="rId10" Type="http://schemas.openxmlformats.org/officeDocument/2006/relationships/image" Target="../media/image103.svg"/><Relationship Id="rId4" Type="http://schemas.openxmlformats.org/officeDocument/2006/relationships/image" Target="../media/image125.svg"/><Relationship Id="rId9" Type="http://schemas.openxmlformats.org/officeDocument/2006/relationships/image" Target="../media/image102.png"/></Relationships>
</file>

<file path=ppt/diagrams/_rels/data20.xml.rels><?xml version="1.0" encoding="UTF-8" standalone="yes"?>
<Relationships xmlns="http://schemas.openxmlformats.org/package/2006/relationships"><Relationship Id="rId1" Type="http://schemas.openxmlformats.org/officeDocument/2006/relationships/hyperlink" Target="https://hiukkahyva.fi/" TargetMode="External"/></Relationships>
</file>

<file path=ppt/diagrams/_rels/data23.xml.rels><?xml version="1.0" encoding="UTF-8" standalone="yes"?>
<Relationships xmlns="http://schemas.openxmlformats.org/package/2006/relationships"><Relationship Id="rId8" Type="http://schemas.openxmlformats.org/officeDocument/2006/relationships/image" Target="../media/image157.png"/><Relationship Id="rId13" Type="http://schemas.openxmlformats.org/officeDocument/2006/relationships/image" Target="../media/image162.svg"/><Relationship Id="rId3" Type="http://schemas.openxmlformats.org/officeDocument/2006/relationships/hyperlink" Target="https://www.suomenelaintentrimmaajat.com/blogitekstit/miksi-valita-ammattitutkinnon-suori/" TargetMode="External"/><Relationship Id="rId7" Type="http://schemas.openxmlformats.org/officeDocument/2006/relationships/image" Target="../media/image156.svg"/><Relationship Id="rId12" Type="http://schemas.openxmlformats.org/officeDocument/2006/relationships/image" Target="../media/image161.png"/><Relationship Id="rId2" Type="http://schemas.openxmlformats.org/officeDocument/2006/relationships/hyperlink" Target="https://www.elaintenkouluttajat.com/yhdistys/463-2/" TargetMode="External"/><Relationship Id="rId1" Type="http://schemas.openxmlformats.org/officeDocument/2006/relationships/hyperlink" Target="https://www.eesp.fi/" TargetMode="External"/><Relationship Id="rId6" Type="http://schemas.openxmlformats.org/officeDocument/2006/relationships/image" Target="../media/image155.png"/><Relationship Id="rId11" Type="http://schemas.openxmlformats.org/officeDocument/2006/relationships/image" Target="../media/image160.svg"/><Relationship Id="rId5" Type="http://schemas.openxmlformats.org/officeDocument/2006/relationships/hyperlink" Target="https://www.eaza.net/assets/Uploads/Governing-documents/2023/2023-04-EAZA-Code-of-Ethics-and-Conduct.pdf" TargetMode="External"/><Relationship Id="rId15" Type="http://schemas.openxmlformats.org/officeDocument/2006/relationships/image" Target="../media/image164.svg"/><Relationship Id="rId10" Type="http://schemas.openxmlformats.org/officeDocument/2006/relationships/image" Target="../media/image159.png"/><Relationship Id="rId4" Type="http://schemas.openxmlformats.org/officeDocument/2006/relationships/hyperlink" Target="https://www.sell.fi/elainlaakarin-ammatti/elainlaakarin-tyo/ammatin-vaatimukset/elainlaakarin-eettiset-ohjeet" TargetMode="External"/><Relationship Id="rId9" Type="http://schemas.openxmlformats.org/officeDocument/2006/relationships/image" Target="../media/image158.svg"/><Relationship Id="rId14" Type="http://schemas.openxmlformats.org/officeDocument/2006/relationships/image" Target="../media/image16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80.svg"/><Relationship Id="rId4" Type="http://schemas.openxmlformats.org/officeDocument/2006/relationships/image" Target="../media/image74.svg"/><Relationship Id="rId9" Type="http://schemas.openxmlformats.org/officeDocument/2006/relationships/image" Target="../media/image79.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svg"/><Relationship Id="rId1" Type="http://schemas.openxmlformats.org/officeDocument/2006/relationships/image" Target="../media/image92.png"/><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svg"/><Relationship Id="rId1" Type="http://schemas.openxmlformats.org/officeDocument/2006/relationships/image" Target="../media/image98.png"/><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image" Target="../media/image101.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svg"/><Relationship Id="rId1" Type="http://schemas.openxmlformats.org/officeDocument/2006/relationships/image" Target="../media/image106.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109.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129.svg"/><Relationship Id="rId3" Type="http://schemas.openxmlformats.org/officeDocument/2006/relationships/image" Target="../media/image124.png"/><Relationship Id="rId7" Type="http://schemas.openxmlformats.org/officeDocument/2006/relationships/image" Target="../media/image128.png"/><Relationship Id="rId12" Type="http://schemas.openxmlformats.org/officeDocument/2006/relationships/image" Target="../media/image103.svg"/><Relationship Id="rId2" Type="http://schemas.openxmlformats.org/officeDocument/2006/relationships/image" Target="../media/image123.svg"/><Relationship Id="rId1" Type="http://schemas.openxmlformats.org/officeDocument/2006/relationships/image" Target="../media/image122.png"/><Relationship Id="rId6" Type="http://schemas.openxmlformats.org/officeDocument/2006/relationships/image" Target="../media/image127.svg"/><Relationship Id="rId11" Type="http://schemas.openxmlformats.org/officeDocument/2006/relationships/image" Target="../media/image102.png"/><Relationship Id="rId5" Type="http://schemas.openxmlformats.org/officeDocument/2006/relationships/image" Target="../media/image126.png"/><Relationship Id="rId10" Type="http://schemas.openxmlformats.org/officeDocument/2006/relationships/image" Target="../media/image131.svg"/><Relationship Id="rId4" Type="http://schemas.openxmlformats.org/officeDocument/2006/relationships/image" Target="../media/image125.svg"/><Relationship Id="rId9" Type="http://schemas.openxmlformats.org/officeDocument/2006/relationships/image" Target="../media/image130.png"/></Relationships>
</file>

<file path=ppt/diagrams/_rels/drawing16.xml.rels><?xml version="1.0" encoding="UTF-8" standalone="yes"?>
<Relationships xmlns="http://schemas.openxmlformats.org/package/2006/relationships"><Relationship Id="rId8" Type="http://schemas.openxmlformats.org/officeDocument/2006/relationships/image" Target="../media/image131.svg"/><Relationship Id="rId3" Type="http://schemas.openxmlformats.org/officeDocument/2006/relationships/image" Target="../media/image124.png"/><Relationship Id="rId7" Type="http://schemas.openxmlformats.org/officeDocument/2006/relationships/image" Target="../media/image130.png"/><Relationship Id="rId12" Type="http://schemas.openxmlformats.org/officeDocument/2006/relationships/image" Target="../media/image127.svg"/><Relationship Id="rId2" Type="http://schemas.openxmlformats.org/officeDocument/2006/relationships/image" Target="../media/image123.svg"/><Relationship Id="rId1" Type="http://schemas.openxmlformats.org/officeDocument/2006/relationships/image" Target="../media/image122.png"/><Relationship Id="rId6" Type="http://schemas.openxmlformats.org/officeDocument/2006/relationships/image" Target="../media/image129.svg"/><Relationship Id="rId11" Type="http://schemas.openxmlformats.org/officeDocument/2006/relationships/image" Target="../media/image126.png"/><Relationship Id="rId5" Type="http://schemas.openxmlformats.org/officeDocument/2006/relationships/image" Target="../media/image128.png"/><Relationship Id="rId10" Type="http://schemas.openxmlformats.org/officeDocument/2006/relationships/image" Target="../media/image103.svg"/><Relationship Id="rId4" Type="http://schemas.openxmlformats.org/officeDocument/2006/relationships/image" Target="../media/image125.svg"/><Relationship Id="rId9" Type="http://schemas.openxmlformats.org/officeDocument/2006/relationships/image" Target="../media/image102.png"/></Relationships>
</file>

<file path=ppt/diagrams/_rels/drawing17.xml.rels><?xml version="1.0" encoding="UTF-8" standalone="yes"?>
<Relationships xmlns="http://schemas.openxmlformats.org/package/2006/relationships"><Relationship Id="rId8" Type="http://schemas.openxmlformats.org/officeDocument/2006/relationships/image" Target="../media/image103.svg"/><Relationship Id="rId3" Type="http://schemas.openxmlformats.org/officeDocument/2006/relationships/image" Target="../media/image128.png"/><Relationship Id="rId7" Type="http://schemas.openxmlformats.org/officeDocument/2006/relationships/image" Target="../media/image102.png"/><Relationship Id="rId2" Type="http://schemas.openxmlformats.org/officeDocument/2006/relationships/image" Target="../media/image125.svg"/><Relationship Id="rId1" Type="http://schemas.openxmlformats.org/officeDocument/2006/relationships/image" Target="../media/image124.png"/><Relationship Id="rId6" Type="http://schemas.openxmlformats.org/officeDocument/2006/relationships/image" Target="../media/image131.svg"/><Relationship Id="rId5" Type="http://schemas.openxmlformats.org/officeDocument/2006/relationships/image" Target="../media/image130.png"/><Relationship Id="rId10" Type="http://schemas.openxmlformats.org/officeDocument/2006/relationships/image" Target="../media/image127.svg"/><Relationship Id="rId4" Type="http://schemas.openxmlformats.org/officeDocument/2006/relationships/image" Target="../media/image129.svg"/><Relationship Id="rId9" Type="http://schemas.openxmlformats.org/officeDocument/2006/relationships/image" Target="../media/image126.png"/></Relationships>
</file>

<file path=ppt/diagrams/_rels/drawing18.xml.rels><?xml version="1.0" encoding="UTF-8" standalone="yes"?>
<Relationships xmlns="http://schemas.openxmlformats.org/package/2006/relationships"><Relationship Id="rId8" Type="http://schemas.openxmlformats.org/officeDocument/2006/relationships/image" Target="../media/image131.svg"/><Relationship Id="rId13" Type="http://schemas.openxmlformats.org/officeDocument/2006/relationships/image" Target="../media/image134.png"/><Relationship Id="rId3" Type="http://schemas.openxmlformats.org/officeDocument/2006/relationships/image" Target="../media/image124.png"/><Relationship Id="rId7" Type="http://schemas.openxmlformats.org/officeDocument/2006/relationships/image" Target="../media/image130.png"/><Relationship Id="rId12" Type="http://schemas.openxmlformats.org/officeDocument/2006/relationships/image" Target="../media/image127.svg"/><Relationship Id="rId2" Type="http://schemas.openxmlformats.org/officeDocument/2006/relationships/image" Target="../media/image133.svg"/><Relationship Id="rId1" Type="http://schemas.openxmlformats.org/officeDocument/2006/relationships/image" Target="../media/image132.png"/><Relationship Id="rId6" Type="http://schemas.openxmlformats.org/officeDocument/2006/relationships/image" Target="../media/image129.svg"/><Relationship Id="rId11" Type="http://schemas.openxmlformats.org/officeDocument/2006/relationships/image" Target="../media/image126.png"/><Relationship Id="rId5" Type="http://schemas.openxmlformats.org/officeDocument/2006/relationships/image" Target="../media/image128.png"/><Relationship Id="rId10" Type="http://schemas.openxmlformats.org/officeDocument/2006/relationships/image" Target="../media/image103.svg"/><Relationship Id="rId4" Type="http://schemas.openxmlformats.org/officeDocument/2006/relationships/image" Target="../media/image125.svg"/><Relationship Id="rId9" Type="http://schemas.openxmlformats.org/officeDocument/2006/relationships/image" Target="../media/image102.png"/><Relationship Id="rId14" Type="http://schemas.openxmlformats.org/officeDocument/2006/relationships/image" Target="../media/image135.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131.svg"/><Relationship Id="rId3" Type="http://schemas.openxmlformats.org/officeDocument/2006/relationships/image" Target="../media/image124.png"/><Relationship Id="rId7" Type="http://schemas.openxmlformats.org/officeDocument/2006/relationships/image" Target="../media/image130.png"/><Relationship Id="rId12" Type="http://schemas.openxmlformats.org/officeDocument/2006/relationships/image" Target="../media/image127.svg"/><Relationship Id="rId2" Type="http://schemas.openxmlformats.org/officeDocument/2006/relationships/image" Target="../media/image133.svg"/><Relationship Id="rId1" Type="http://schemas.openxmlformats.org/officeDocument/2006/relationships/image" Target="../media/image132.png"/><Relationship Id="rId6" Type="http://schemas.openxmlformats.org/officeDocument/2006/relationships/image" Target="../media/image129.svg"/><Relationship Id="rId11" Type="http://schemas.openxmlformats.org/officeDocument/2006/relationships/image" Target="../media/image126.png"/><Relationship Id="rId5" Type="http://schemas.openxmlformats.org/officeDocument/2006/relationships/image" Target="../media/image128.png"/><Relationship Id="rId10" Type="http://schemas.openxmlformats.org/officeDocument/2006/relationships/image" Target="../media/image103.svg"/><Relationship Id="rId4" Type="http://schemas.openxmlformats.org/officeDocument/2006/relationships/image" Target="../media/image125.svg"/><Relationship Id="rId9" Type="http://schemas.openxmlformats.org/officeDocument/2006/relationships/image" Target="../media/image102.png"/></Relationships>
</file>

<file path=ppt/diagrams/_rels/drawing20.xml.rels><?xml version="1.0" encoding="UTF-8" standalone="yes"?>
<Relationships xmlns="http://schemas.openxmlformats.org/package/2006/relationships"><Relationship Id="rId1" Type="http://schemas.openxmlformats.org/officeDocument/2006/relationships/hyperlink" Target="https://hiukkahyva.fi/" TargetMode="External"/></Relationships>
</file>

<file path=ppt/diagrams/_rels/drawing23.xml.rels><?xml version="1.0" encoding="UTF-8" standalone="yes"?>
<Relationships xmlns="http://schemas.openxmlformats.org/package/2006/relationships"><Relationship Id="rId8" Type="http://schemas.openxmlformats.org/officeDocument/2006/relationships/image" Target="../media/image160.svg"/><Relationship Id="rId13" Type="http://schemas.openxmlformats.org/officeDocument/2006/relationships/image" Target="../media/image163.png"/><Relationship Id="rId3" Type="http://schemas.openxmlformats.org/officeDocument/2006/relationships/hyperlink" Target="https://www.eesp.fi/" TargetMode="External"/><Relationship Id="rId7" Type="http://schemas.openxmlformats.org/officeDocument/2006/relationships/image" Target="../media/image159.png"/><Relationship Id="rId12" Type="http://schemas.openxmlformats.org/officeDocument/2006/relationships/hyperlink" Target="https://www.sell.fi/elainlaakarin-ammatti/elainlaakarin-tyo/ammatin-vaatimukset/elainlaakarin-eettiset-ohjeet" TargetMode="External"/><Relationship Id="rId2" Type="http://schemas.openxmlformats.org/officeDocument/2006/relationships/image" Target="../media/image156.svg"/><Relationship Id="rId1" Type="http://schemas.openxmlformats.org/officeDocument/2006/relationships/image" Target="../media/image155.png"/><Relationship Id="rId6" Type="http://schemas.openxmlformats.org/officeDocument/2006/relationships/hyperlink" Target="https://www.elaintenkouluttajat.com/yhdistys/463-2/" TargetMode="External"/><Relationship Id="rId11" Type="http://schemas.openxmlformats.org/officeDocument/2006/relationships/image" Target="../media/image162.svg"/><Relationship Id="rId5" Type="http://schemas.openxmlformats.org/officeDocument/2006/relationships/image" Target="../media/image158.svg"/><Relationship Id="rId15" Type="http://schemas.openxmlformats.org/officeDocument/2006/relationships/hyperlink" Target="https://www.eaza.net/assets/Uploads/Governing-documents/2023/2023-04-EAZA-Code-of-Ethics-and-Conduct.pdf" TargetMode="External"/><Relationship Id="rId10" Type="http://schemas.openxmlformats.org/officeDocument/2006/relationships/image" Target="../media/image161.png"/><Relationship Id="rId4" Type="http://schemas.openxmlformats.org/officeDocument/2006/relationships/image" Target="../media/image157.png"/><Relationship Id="rId9" Type="http://schemas.openxmlformats.org/officeDocument/2006/relationships/hyperlink" Target="https://www.suomenelaintentrimmaajat.com/blogitekstit/miksi-valita-ammattitutkinnon-suori/" TargetMode="External"/><Relationship Id="rId14" Type="http://schemas.openxmlformats.org/officeDocument/2006/relationships/image" Target="../media/image16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D05098-D190-4C38-8D82-4FB713D97B7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FFFBFAC-5266-4AAF-8653-2E967ED808DB}">
      <dgm:prSet/>
      <dgm:spPr/>
      <dgm:t>
        <a:bodyPr/>
        <a:lstStyle/>
        <a:p>
          <a:r>
            <a:rPr lang="fi-FI"/>
            <a:t>Eläinklinikat - eläinlääkintäpalvelut</a:t>
          </a:r>
          <a:endParaRPr lang="en-US"/>
        </a:p>
      </dgm:t>
    </dgm:pt>
    <dgm:pt modelId="{CF02FACB-8431-4F15-BEE5-AF500B26FC0A}" type="parTrans" cxnId="{F295F2B7-B009-4692-A734-2969BEC5F05B}">
      <dgm:prSet/>
      <dgm:spPr/>
      <dgm:t>
        <a:bodyPr/>
        <a:lstStyle/>
        <a:p>
          <a:endParaRPr lang="en-US"/>
        </a:p>
      </dgm:t>
    </dgm:pt>
    <dgm:pt modelId="{8BE292D7-FBE0-48F3-8429-CBE151746E93}" type="sibTrans" cxnId="{F295F2B7-B009-4692-A734-2969BEC5F05B}">
      <dgm:prSet/>
      <dgm:spPr/>
      <dgm:t>
        <a:bodyPr/>
        <a:lstStyle/>
        <a:p>
          <a:endParaRPr lang="en-US"/>
        </a:p>
      </dgm:t>
    </dgm:pt>
    <dgm:pt modelId="{B95AA710-C3A5-4FFF-A203-FA7476D957B7}">
      <dgm:prSet/>
      <dgm:spPr/>
      <dgm:t>
        <a:bodyPr/>
        <a:lstStyle/>
        <a:p>
          <a:r>
            <a:rPr lang="fi-FI"/>
            <a:t>Eläinkaupat – eläintarvikkeet ja ruuat sekä eläimet</a:t>
          </a:r>
          <a:endParaRPr lang="en-US"/>
        </a:p>
      </dgm:t>
    </dgm:pt>
    <dgm:pt modelId="{348EB7D0-89C7-4B62-AC15-3EFC050A7758}" type="parTrans" cxnId="{0814C40F-59C9-4ADF-9CA7-C924EA36774D}">
      <dgm:prSet/>
      <dgm:spPr/>
      <dgm:t>
        <a:bodyPr/>
        <a:lstStyle/>
        <a:p>
          <a:endParaRPr lang="en-US"/>
        </a:p>
      </dgm:t>
    </dgm:pt>
    <dgm:pt modelId="{1D802D49-B397-4EB4-9D0A-25262805E708}" type="sibTrans" cxnId="{0814C40F-59C9-4ADF-9CA7-C924EA36774D}">
      <dgm:prSet/>
      <dgm:spPr/>
      <dgm:t>
        <a:bodyPr/>
        <a:lstStyle/>
        <a:p>
          <a:endParaRPr lang="en-US"/>
        </a:p>
      </dgm:t>
    </dgm:pt>
    <dgm:pt modelId="{869919D8-E0DE-4D35-B440-739D5EDEE375}">
      <dgm:prSet/>
      <dgm:spPr/>
      <dgm:t>
        <a:bodyPr/>
        <a:lstStyle/>
        <a:p>
          <a:r>
            <a:rPr lang="fi-FI" err="1"/>
            <a:t>Trimmaamot</a:t>
          </a:r>
          <a:r>
            <a:rPr lang="fi-FI"/>
            <a:t> - turkinhoitopalvelut</a:t>
          </a:r>
          <a:endParaRPr lang="en-US"/>
        </a:p>
      </dgm:t>
    </dgm:pt>
    <dgm:pt modelId="{CF6B2582-165F-44D6-9B10-A134F4C0AD4D}" type="parTrans" cxnId="{2608E896-D1AB-44AA-9B3E-FF9693672DAE}">
      <dgm:prSet/>
      <dgm:spPr/>
      <dgm:t>
        <a:bodyPr/>
        <a:lstStyle/>
        <a:p>
          <a:endParaRPr lang="en-US"/>
        </a:p>
      </dgm:t>
    </dgm:pt>
    <dgm:pt modelId="{3F3B394B-9D4C-4CDE-B611-454666E0D1A2}" type="sibTrans" cxnId="{2608E896-D1AB-44AA-9B3E-FF9693672DAE}">
      <dgm:prSet/>
      <dgm:spPr/>
      <dgm:t>
        <a:bodyPr/>
        <a:lstStyle/>
        <a:p>
          <a:endParaRPr lang="en-US"/>
        </a:p>
      </dgm:t>
    </dgm:pt>
    <dgm:pt modelId="{7AAF50E8-D88B-4B2E-8013-E6E6C9BCBF55}">
      <dgm:prSet/>
      <dgm:spPr/>
      <dgm:t>
        <a:bodyPr/>
        <a:lstStyle/>
        <a:p>
          <a:r>
            <a:rPr lang="fi-FI"/>
            <a:t>Eläintenkouluttajien toimitilat ja treenihallit – eläinten kouluttamisen palvelut</a:t>
          </a:r>
          <a:endParaRPr lang="en-US"/>
        </a:p>
      </dgm:t>
    </dgm:pt>
    <dgm:pt modelId="{C91B3E29-C691-4ADD-950B-00AEBD2BDA9D}" type="parTrans" cxnId="{F4D10EE2-F545-4E3B-8491-5D45EC9DF1E6}">
      <dgm:prSet/>
      <dgm:spPr/>
      <dgm:t>
        <a:bodyPr/>
        <a:lstStyle/>
        <a:p>
          <a:endParaRPr lang="en-US"/>
        </a:p>
      </dgm:t>
    </dgm:pt>
    <dgm:pt modelId="{D41DD1C1-6D7C-4A19-8EE4-43DF72BB366F}" type="sibTrans" cxnId="{F4D10EE2-F545-4E3B-8491-5D45EC9DF1E6}">
      <dgm:prSet/>
      <dgm:spPr/>
      <dgm:t>
        <a:bodyPr/>
        <a:lstStyle/>
        <a:p>
          <a:endParaRPr lang="en-US"/>
        </a:p>
      </dgm:t>
    </dgm:pt>
    <dgm:pt modelId="{820EBD2D-D9F0-4D84-9A64-A8BBDBB9836E}">
      <dgm:prSet/>
      <dgm:spPr/>
      <dgm:t>
        <a:bodyPr/>
        <a:lstStyle/>
        <a:p>
          <a:r>
            <a:rPr lang="fi-FI"/>
            <a:t>Eläinhoitolat – eläinten hoitopalvelut, löytöeläintalot</a:t>
          </a:r>
          <a:endParaRPr lang="en-US"/>
        </a:p>
      </dgm:t>
    </dgm:pt>
    <dgm:pt modelId="{D9F934BE-6718-45F5-A7C0-6534286B6A50}" type="parTrans" cxnId="{8645842C-6F09-4F4D-983C-15837184EBB8}">
      <dgm:prSet/>
      <dgm:spPr/>
      <dgm:t>
        <a:bodyPr/>
        <a:lstStyle/>
        <a:p>
          <a:endParaRPr lang="en-US"/>
        </a:p>
      </dgm:t>
    </dgm:pt>
    <dgm:pt modelId="{492DB290-97B5-4D78-95DD-5BB1350117F6}" type="sibTrans" cxnId="{8645842C-6F09-4F4D-983C-15837184EBB8}">
      <dgm:prSet/>
      <dgm:spPr/>
      <dgm:t>
        <a:bodyPr/>
        <a:lstStyle/>
        <a:p>
          <a:endParaRPr lang="en-US"/>
        </a:p>
      </dgm:t>
    </dgm:pt>
    <dgm:pt modelId="{C594B28E-6084-41A9-B87D-62EBD68CEFB9}">
      <dgm:prSet/>
      <dgm:spPr/>
      <dgm:t>
        <a:bodyPr/>
        <a:lstStyle/>
        <a:p>
          <a:r>
            <a:rPr lang="fi-FI"/>
            <a:t>Koirahierojien toimitilat – koirien kehonhuollon palvelut</a:t>
          </a:r>
          <a:endParaRPr lang="en-US"/>
        </a:p>
      </dgm:t>
    </dgm:pt>
    <dgm:pt modelId="{C08E99AF-6598-4793-933F-B76BE7899915}" type="parTrans" cxnId="{09E9DB9F-19CD-4072-BCBD-ECF2678D13DD}">
      <dgm:prSet/>
      <dgm:spPr/>
      <dgm:t>
        <a:bodyPr/>
        <a:lstStyle/>
        <a:p>
          <a:endParaRPr lang="en-US"/>
        </a:p>
      </dgm:t>
    </dgm:pt>
    <dgm:pt modelId="{72DA1BF6-43BF-47F7-A9F1-D9A19BCB4DA3}" type="sibTrans" cxnId="{09E9DB9F-19CD-4072-BCBD-ECF2678D13DD}">
      <dgm:prSet/>
      <dgm:spPr/>
      <dgm:t>
        <a:bodyPr/>
        <a:lstStyle/>
        <a:p>
          <a:endParaRPr lang="en-US"/>
        </a:p>
      </dgm:t>
    </dgm:pt>
    <dgm:pt modelId="{C6D6B2FE-D3DB-4CDB-8404-037EE73B3F20}">
      <dgm:prSet/>
      <dgm:spPr/>
      <dgm:t>
        <a:bodyPr/>
        <a:lstStyle/>
        <a:p>
          <a:r>
            <a:rPr lang="fi-FI">
              <a:solidFill>
                <a:schemeClr val="bg1"/>
              </a:solidFill>
            </a:rPr>
            <a:t>Kotieläinpihat ja pienet eläintilat – eläinavusteinen toiminta, virkistyspalvelut, eläinten turvakodit</a:t>
          </a:r>
        </a:p>
      </dgm:t>
    </dgm:pt>
    <dgm:pt modelId="{4BE30700-AD58-476B-B96F-545BEE0286DF}" type="parTrans" cxnId="{7F379CB3-A4AE-44F3-9818-D728C6EA470D}">
      <dgm:prSet/>
      <dgm:spPr/>
      <dgm:t>
        <a:bodyPr/>
        <a:lstStyle/>
        <a:p>
          <a:endParaRPr lang="en-US"/>
        </a:p>
      </dgm:t>
    </dgm:pt>
    <dgm:pt modelId="{C32944FB-A22C-4A59-8D4E-09BE96D270C4}" type="sibTrans" cxnId="{7F379CB3-A4AE-44F3-9818-D728C6EA470D}">
      <dgm:prSet/>
      <dgm:spPr/>
      <dgm:t>
        <a:bodyPr/>
        <a:lstStyle/>
        <a:p>
          <a:endParaRPr lang="en-US"/>
        </a:p>
      </dgm:t>
    </dgm:pt>
    <dgm:pt modelId="{DF3B8D55-52E4-4370-B3DF-989B1979D5B4}">
      <dgm:prSet/>
      <dgm:spPr/>
      <dgm:t>
        <a:bodyPr/>
        <a:lstStyle/>
        <a:p>
          <a:r>
            <a:rPr lang="fi-FI"/>
            <a:t>Eläintarhat - </a:t>
          </a:r>
          <a:r>
            <a:rPr lang="fi-FI" b="0" i="0"/>
            <a:t>monimuotoisuuden ylläpitäminen, eläinten suojelu- ja tutkimustyötä sekä ympäristökasvatus, virkistyspalvelut</a:t>
          </a:r>
          <a:endParaRPr lang="fi-FI"/>
        </a:p>
      </dgm:t>
    </dgm:pt>
    <dgm:pt modelId="{7CCB021C-E2D4-4F03-A4D6-02FF9B831044}" type="parTrans" cxnId="{95817F2A-B84F-4567-9200-5028342ABA80}">
      <dgm:prSet/>
      <dgm:spPr/>
      <dgm:t>
        <a:bodyPr/>
        <a:lstStyle/>
        <a:p>
          <a:endParaRPr lang="fi-FI"/>
        </a:p>
      </dgm:t>
    </dgm:pt>
    <dgm:pt modelId="{46FE619C-1F17-4D90-99F3-0EF87B76135F}" type="sibTrans" cxnId="{95817F2A-B84F-4567-9200-5028342ABA80}">
      <dgm:prSet/>
      <dgm:spPr/>
      <dgm:t>
        <a:bodyPr/>
        <a:lstStyle/>
        <a:p>
          <a:endParaRPr lang="fi-FI"/>
        </a:p>
      </dgm:t>
    </dgm:pt>
    <dgm:pt modelId="{BBE3155C-B4E9-4F6A-812E-A7AE27FAB47E}" type="pres">
      <dgm:prSet presAssocID="{F8D05098-D190-4C38-8D82-4FB713D97B7D}" presName="linear" presStyleCnt="0">
        <dgm:presLayoutVars>
          <dgm:animLvl val="lvl"/>
          <dgm:resizeHandles val="exact"/>
        </dgm:presLayoutVars>
      </dgm:prSet>
      <dgm:spPr/>
    </dgm:pt>
    <dgm:pt modelId="{CE1C4CCB-AC82-4745-B8A3-7CD188C2A841}" type="pres">
      <dgm:prSet presAssocID="{FFFFBFAC-5266-4AAF-8653-2E967ED808DB}" presName="parentText" presStyleLbl="node1" presStyleIdx="0" presStyleCnt="8">
        <dgm:presLayoutVars>
          <dgm:chMax val="0"/>
          <dgm:bulletEnabled val="1"/>
        </dgm:presLayoutVars>
      </dgm:prSet>
      <dgm:spPr/>
    </dgm:pt>
    <dgm:pt modelId="{E21B182E-39C9-4B50-8565-66E4A0F61F62}" type="pres">
      <dgm:prSet presAssocID="{8BE292D7-FBE0-48F3-8429-CBE151746E93}" presName="spacer" presStyleCnt="0"/>
      <dgm:spPr/>
    </dgm:pt>
    <dgm:pt modelId="{6A195790-ECC1-4238-A1DE-51E2F29305B1}" type="pres">
      <dgm:prSet presAssocID="{B95AA710-C3A5-4FFF-A203-FA7476D957B7}" presName="parentText" presStyleLbl="node1" presStyleIdx="1" presStyleCnt="8">
        <dgm:presLayoutVars>
          <dgm:chMax val="0"/>
          <dgm:bulletEnabled val="1"/>
        </dgm:presLayoutVars>
      </dgm:prSet>
      <dgm:spPr/>
    </dgm:pt>
    <dgm:pt modelId="{4CBDBF26-8CEB-48FF-B8A0-CDBCF9644ACD}" type="pres">
      <dgm:prSet presAssocID="{1D802D49-B397-4EB4-9D0A-25262805E708}" presName="spacer" presStyleCnt="0"/>
      <dgm:spPr/>
    </dgm:pt>
    <dgm:pt modelId="{44A9BA8D-1F80-475F-A3ED-DA1986C446BC}" type="pres">
      <dgm:prSet presAssocID="{869919D8-E0DE-4D35-B440-739D5EDEE375}" presName="parentText" presStyleLbl="node1" presStyleIdx="2" presStyleCnt="8">
        <dgm:presLayoutVars>
          <dgm:chMax val="0"/>
          <dgm:bulletEnabled val="1"/>
        </dgm:presLayoutVars>
      </dgm:prSet>
      <dgm:spPr/>
    </dgm:pt>
    <dgm:pt modelId="{0A89200D-2960-46A6-968C-1B251BD4E9C1}" type="pres">
      <dgm:prSet presAssocID="{3F3B394B-9D4C-4CDE-B611-454666E0D1A2}" presName="spacer" presStyleCnt="0"/>
      <dgm:spPr/>
    </dgm:pt>
    <dgm:pt modelId="{1D0282D2-FAC4-4AFB-B928-FB064590C2A6}" type="pres">
      <dgm:prSet presAssocID="{7AAF50E8-D88B-4B2E-8013-E6E6C9BCBF55}" presName="parentText" presStyleLbl="node1" presStyleIdx="3" presStyleCnt="8">
        <dgm:presLayoutVars>
          <dgm:chMax val="0"/>
          <dgm:bulletEnabled val="1"/>
        </dgm:presLayoutVars>
      </dgm:prSet>
      <dgm:spPr/>
    </dgm:pt>
    <dgm:pt modelId="{55EAB72F-0FDA-4CFC-8F9B-A0CDDD748F35}" type="pres">
      <dgm:prSet presAssocID="{D41DD1C1-6D7C-4A19-8EE4-43DF72BB366F}" presName="spacer" presStyleCnt="0"/>
      <dgm:spPr/>
    </dgm:pt>
    <dgm:pt modelId="{05AB43FA-0FF1-4534-907F-475F27D8655C}" type="pres">
      <dgm:prSet presAssocID="{820EBD2D-D9F0-4D84-9A64-A8BBDBB9836E}" presName="parentText" presStyleLbl="node1" presStyleIdx="4" presStyleCnt="8">
        <dgm:presLayoutVars>
          <dgm:chMax val="0"/>
          <dgm:bulletEnabled val="1"/>
        </dgm:presLayoutVars>
      </dgm:prSet>
      <dgm:spPr/>
    </dgm:pt>
    <dgm:pt modelId="{31CFEF07-316E-41DA-8173-11E72B3832D3}" type="pres">
      <dgm:prSet presAssocID="{492DB290-97B5-4D78-95DD-5BB1350117F6}" presName="spacer" presStyleCnt="0"/>
      <dgm:spPr/>
    </dgm:pt>
    <dgm:pt modelId="{47779BA8-D712-48C9-952D-C7772CAD9FAD}" type="pres">
      <dgm:prSet presAssocID="{C594B28E-6084-41A9-B87D-62EBD68CEFB9}" presName="parentText" presStyleLbl="node1" presStyleIdx="5" presStyleCnt="8">
        <dgm:presLayoutVars>
          <dgm:chMax val="0"/>
          <dgm:bulletEnabled val="1"/>
        </dgm:presLayoutVars>
      </dgm:prSet>
      <dgm:spPr/>
    </dgm:pt>
    <dgm:pt modelId="{6620B982-DDF9-444A-86F6-B1544D095B2A}" type="pres">
      <dgm:prSet presAssocID="{72DA1BF6-43BF-47F7-A9F1-D9A19BCB4DA3}" presName="spacer" presStyleCnt="0"/>
      <dgm:spPr/>
    </dgm:pt>
    <dgm:pt modelId="{CB7322F9-FA7E-499B-9231-1724BDD207AC}" type="pres">
      <dgm:prSet presAssocID="{C6D6B2FE-D3DB-4CDB-8404-037EE73B3F20}" presName="parentText" presStyleLbl="node1" presStyleIdx="6" presStyleCnt="8">
        <dgm:presLayoutVars>
          <dgm:chMax val="0"/>
          <dgm:bulletEnabled val="1"/>
        </dgm:presLayoutVars>
      </dgm:prSet>
      <dgm:spPr/>
    </dgm:pt>
    <dgm:pt modelId="{84E99DEA-2A22-46DF-88BE-262B655CA07B}" type="pres">
      <dgm:prSet presAssocID="{C32944FB-A22C-4A59-8D4E-09BE96D270C4}" presName="spacer" presStyleCnt="0"/>
      <dgm:spPr/>
    </dgm:pt>
    <dgm:pt modelId="{75C303E7-04F9-4358-A8A6-1DE2B062B73E}" type="pres">
      <dgm:prSet presAssocID="{DF3B8D55-52E4-4370-B3DF-989B1979D5B4}" presName="parentText" presStyleLbl="node1" presStyleIdx="7" presStyleCnt="8" custLinFactNeighborX="1593" custLinFactNeighborY="87888">
        <dgm:presLayoutVars>
          <dgm:chMax val="0"/>
          <dgm:bulletEnabled val="1"/>
        </dgm:presLayoutVars>
      </dgm:prSet>
      <dgm:spPr/>
    </dgm:pt>
  </dgm:ptLst>
  <dgm:cxnLst>
    <dgm:cxn modelId="{0814C40F-59C9-4ADF-9CA7-C924EA36774D}" srcId="{F8D05098-D190-4C38-8D82-4FB713D97B7D}" destId="{B95AA710-C3A5-4FFF-A203-FA7476D957B7}" srcOrd="1" destOrd="0" parTransId="{348EB7D0-89C7-4B62-AC15-3EFC050A7758}" sibTransId="{1D802D49-B397-4EB4-9D0A-25262805E708}"/>
    <dgm:cxn modelId="{95817F2A-B84F-4567-9200-5028342ABA80}" srcId="{F8D05098-D190-4C38-8D82-4FB713D97B7D}" destId="{DF3B8D55-52E4-4370-B3DF-989B1979D5B4}" srcOrd="7" destOrd="0" parTransId="{7CCB021C-E2D4-4F03-A4D6-02FF9B831044}" sibTransId="{46FE619C-1F17-4D90-99F3-0EF87B76135F}"/>
    <dgm:cxn modelId="{8645842C-6F09-4F4D-983C-15837184EBB8}" srcId="{F8D05098-D190-4C38-8D82-4FB713D97B7D}" destId="{820EBD2D-D9F0-4D84-9A64-A8BBDBB9836E}" srcOrd="4" destOrd="0" parTransId="{D9F934BE-6718-45F5-A7C0-6534286B6A50}" sibTransId="{492DB290-97B5-4D78-95DD-5BB1350117F6}"/>
    <dgm:cxn modelId="{F5AA8831-BA82-4E91-A052-4E9AF099FC10}" type="presOf" srcId="{7AAF50E8-D88B-4B2E-8013-E6E6C9BCBF55}" destId="{1D0282D2-FAC4-4AFB-B928-FB064590C2A6}" srcOrd="0" destOrd="0" presId="urn:microsoft.com/office/officeart/2005/8/layout/vList2"/>
    <dgm:cxn modelId="{73AE4F43-1664-4290-BFA3-A54B93C92D9F}" type="presOf" srcId="{C6D6B2FE-D3DB-4CDB-8404-037EE73B3F20}" destId="{CB7322F9-FA7E-499B-9231-1724BDD207AC}" srcOrd="0" destOrd="0" presId="urn:microsoft.com/office/officeart/2005/8/layout/vList2"/>
    <dgm:cxn modelId="{364D1F4F-67A3-4A6A-BE4F-9988277C7387}" type="presOf" srcId="{C594B28E-6084-41A9-B87D-62EBD68CEFB9}" destId="{47779BA8-D712-48C9-952D-C7772CAD9FAD}" srcOrd="0" destOrd="0" presId="urn:microsoft.com/office/officeart/2005/8/layout/vList2"/>
    <dgm:cxn modelId="{7FBD8A81-A3E6-4239-825F-37B9764DDA95}" type="presOf" srcId="{FFFFBFAC-5266-4AAF-8653-2E967ED808DB}" destId="{CE1C4CCB-AC82-4745-B8A3-7CD188C2A841}" srcOrd="0" destOrd="0" presId="urn:microsoft.com/office/officeart/2005/8/layout/vList2"/>
    <dgm:cxn modelId="{9D43A794-0964-4E59-AC67-94E3E012558C}" type="presOf" srcId="{B95AA710-C3A5-4FFF-A203-FA7476D957B7}" destId="{6A195790-ECC1-4238-A1DE-51E2F29305B1}" srcOrd="0" destOrd="0" presId="urn:microsoft.com/office/officeart/2005/8/layout/vList2"/>
    <dgm:cxn modelId="{2608E896-D1AB-44AA-9B3E-FF9693672DAE}" srcId="{F8D05098-D190-4C38-8D82-4FB713D97B7D}" destId="{869919D8-E0DE-4D35-B440-739D5EDEE375}" srcOrd="2" destOrd="0" parTransId="{CF6B2582-165F-44D6-9B10-A134F4C0AD4D}" sibTransId="{3F3B394B-9D4C-4CDE-B611-454666E0D1A2}"/>
    <dgm:cxn modelId="{1E1507AD-85A4-4CA2-A79A-A0CCB19D17B6}" type="presOf" srcId="{DF3B8D55-52E4-4370-B3DF-989B1979D5B4}" destId="{75C303E7-04F9-4358-A8A6-1DE2B062B73E}" srcOrd="0" destOrd="0" presId="urn:microsoft.com/office/officeart/2005/8/layout/vList2"/>
    <dgm:cxn modelId="{7F379CB3-A4AE-44F3-9818-D728C6EA470D}" srcId="{F8D05098-D190-4C38-8D82-4FB713D97B7D}" destId="{C6D6B2FE-D3DB-4CDB-8404-037EE73B3F20}" srcOrd="6" destOrd="0" parTransId="{4BE30700-AD58-476B-B96F-545BEE0286DF}" sibTransId="{C32944FB-A22C-4A59-8D4E-09BE96D270C4}"/>
    <dgm:cxn modelId="{F295F2B7-B009-4692-A734-2969BEC5F05B}" srcId="{F8D05098-D190-4C38-8D82-4FB713D97B7D}" destId="{FFFFBFAC-5266-4AAF-8653-2E967ED808DB}" srcOrd="0" destOrd="0" parTransId="{CF02FACB-8431-4F15-BEE5-AF500B26FC0A}" sibTransId="{8BE292D7-FBE0-48F3-8429-CBE151746E93}"/>
    <dgm:cxn modelId="{F4D10EE2-F545-4E3B-8491-5D45EC9DF1E6}" srcId="{F8D05098-D190-4C38-8D82-4FB713D97B7D}" destId="{7AAF50E8-D88B-4B2E-8013-E6E6C9BCBF55}" srcOrd="3" destOrd="0" parTransId="{C91B3E29-C691-4ADD-950B-00AEBD2BDA9D}" sibTransId="{D41DD1C1-6D7C-4A19-8EE4-43DF72BB366F}"/>
    <dgm:cxn modelId="{E0D4E7E6-1655-4D03-89AA-B2C8A933FF83}" type="presOf" srcId="{820EBD2D-D9F0-4D84-9A64-A8BBDBB9836E}" destId="{05AB43FA-0FF1-4534-907F-475F27D8655C}" srcOrd="0" destOrd="0" presId="urn:microsoft.com/office/officeart/2005/8/layout/vList2"/>
    <dgm:cxn modelId="{A0360FD4-165B-4100-8BA7-AE0AAB2284E9}" type="presOf" srcId="{F8D05098-D190-4C38-8D82-4FB713D97B7D}" destId="{BBE3155C-B4E9-4F6A-812E-A7AE27FAB47E}" srcOrd="0" destOrd="0" presId="urn:microsoft.com/office/officeart/2005/8/layout/vList2"/>
    <dgm:cxn modelId="{8B126DDE-BC1C-4BC2-A9F4-9CE22E5EB9BC}" type="presOf" srcId="{869919D8-E0DE-4D35-B440-739D5EDEE375}" destId="{44A9BA8D-1F80-475F-A3ED-DA1986C446BC}" srcOrd="0" destOrd="0" presId="urn:microsoft.com/office/officeart/2005/8/layout/vList2"/>
    <dgm:cxn modelId="{09E9DB9F-19CD-4072-BCBD-ECF2678D13DD}" srcId="{F8D05098-D190-4C38-8D82-4FB713D97B7D}" destId="{C594B28E-6084-41A9-B87D-62EBD68CEFB9}" srcOrd="5" destOrd="0" parTransId="{C08E99AF-6598-4793-933F-B76BE7899915}" sibTransId="{72DA1BF6-43BF-47F7-A9F1-D9A19BCB4DA3}"/>
    <dgm:cxn modelId="{E28F2D16-0F0D-43E8-88F5-97D0A5E9A88C}" type="presParOf" srcId="{BBE3155C-B4E9-4F6A-812E-A7AE27FAB47E}" destId="{CE1C4CCB-AC82-4745-B8A3-7CD188C2A841}" srcOrd="0" destOrd="0" presId="urn:microsoft.com/office/officeart/2005/8/layout/vList2"/>
    <dgm:cxn modelId="{E82A4462-6FE1-450A-9267-8CD3D5651F84}" type="presParOf" srcId="{BBE3155C-B4E9-4F6A-812E-A7AE27FAB47E}" destId="{E21B182E-39C9-4B50-8565-66E4A0F61F62}" srcOrd="1" destOrd="0" presId="urn:microsoft.com/office/officeart/2005/8/layout/vList2"/>
    <dgm:cxn modelId="{2DEDA0C0-5CAA-47C4-8812-B31FC6511723}" type="presParOf" srcId="{BBE3155C-B4E9-4F6A-812E-A7AE27FAB47E}" destId="{6A195790-ECC1-4238-A1DE-51E2F29305B1}" srcOrd="2" destOrd="0" presId="urn:microsoft.com/office/officeart/2005/8/layout/vList2"/>
    <dgm:cxn modelId="{70DB2F49-29C4-42ED-941C-7E80B2B88178}" type="presParOf" srcId="{BBE3155C-B4E9-4F6A-812E-A7AE27FAB47E}" destId="{4CBDBF26-8CEB-48FF-B8A0-CDBCF9644ACD}" srcOrd="3" destOrd="0" presId="urn:microsoft.com/office/officeart/2005/8/layout/vList2"/>
    <dgm:cxn modelId="{AE7EE447-2CEE-49EA-8D39-D1DA6C29E058}" type="presParOf" srcId="{BBE3155C-B4E9-4F6A-812E-A7AE27FAB47E}" destId="{44A9BA8D-1F80-475F-A3ED-DA1986C446BC}" srcOrd="4" destOrd="0" presId="urn:microsoft.com/office/officeart/2005/8/layout/vList2"/>
    <dgm:cxn modelId="{B68C4F6F-AA1D-4B01-9BE0-0999BDA31CCF}" type="presParOf" srcId="{BBE3155C-B4E9-4F6A-812E-A7AE27FAB47E}" destId="{0A89200D-2960-46A6-968C-1B251BD4E9C1}" srcOrd="5" destOrd="0" presId="urn:microsoft.com/office/officeart/2005/8/layout/vList2"/>
    <dgm:cxn modelId="{1A6DF57A-D8A0-41CC-A221-D18B714A02B0}" type="presParOf" srcId="{BBE3155C-B4E9-4F6A-812E-A7AE27FAB47E}" destId="{1D0282D2-FAC4-4AFB-B928-FB064590C2A6}" srcOrd="6" destOrd="0" presId="urn:microsoft.com/office/officeart/2005/8/layout/vList2"/>
    <dgm:cxn modelId="{D76A4B22-7E8B-46C2-A345-6CC7734FB8B2}" type="presParOf" srcId="{BBE3155C-B4E9-4F6A-812E-A7AE27FAB47E}" destId="{55EAB72F-0FDA-4CFC-8F9B-A0CDDD748F35}" srcOrd="7" destOrd="0" presId="urn:microsoft.com/office/officeart/2005/8/layout/vList2"/>
    <dgm:cxn modelId="{2C72B28B-C6B2-4515-B885-D4EB5A89689F}" type="presParOf" srcId="{BBE3155C-B4E9-4F6A-812E-A7AE27FAB47E}" destId="{05AB43FA-0FF1-4534-907F-475F27D8655C}" srcOrd="8" destOrd="0" presId="urn:microsoft.com/office/officeart/2005/8/layout/vList2"/>
    <dgm:cxn modelId="{52D23CEB-E1FF-43AC-BA39-79392F145240}" type="presParOf" srcId="{BBE3155C-B4E9-4F6A-812E-A7AE27FAB47E}" destId="{31CFEF07-316E-41DA-8173-11E72B3832D3}" srcOrd="9" destOrd="0" presId="urn:microsoft.com/office/officeart/2005/8/layout/vList2"/>
    <dgm:cxn modelId="{CCB7FC85-25F4-4217-BB76-711A10EEA641}" type="presParOf" srcId="{BBE3155C-B4E9-4F6A-812E-A7AE27FAB47E}" destId="{47779BA8-D712-48C9-952D-C7772CAD9FAD}" srcOrd="10" destOrd="0" presId="urn:microsoft.com/office/officeart/2005/8/layout/vList2"/>
    <dgm:cxn modelId="{677B0969-0591-4FB6-B565-301830F78F13}" type="presParOf" srcId="{BBE3155C-B4E9-4F6A-812E-A7AE27FAB47E}" destId="{6620B982-DDF9-444A-86F6-B1544D095B2A}" srcOrd="11" destOrd="0" presId="urn:microsoft.com/office/officeart/2005/8/layout/vList2"/>
    <dgm:cxn modelId="{DBE93FAC-AECF-4724-B44C-19F92423B8FB}" type="presParOf" srcId="{BBE3155C-B4E9-4F6A-812E-A7AE27FAB47E}" destId="{CB7322F9-FA7E-499B-9231-1724BDD207AC}" srcOrd="12" destOrd="0" presId="urn:microsoft.com/office/officeart/2005/8/layout/vList2"/>
    <dgm:cxn modelId="{13091539-14DD-4EE1-A52F-6A5030D2FB59}" type="presParOf" srcId="{BBE3155C-B4E9-4F6A-812E-A7AE27FAB47E}" destId="{84E99DEA-2A22-46DF-88BE-262B655CA07B}" srcOrd="13" destOrd="0" presId="urn:microsoft.com/office/officeart/2005/8/layout/vList2"/>
    <dgm:cxn modelId="{9CA22ABF-3EBE-4AC2-A0A2-4A0FA43060C6}" type="presParOf" srcId="{BBE3155C-B4E9-4F6A-812E-A7AE27FAB47E}" destId="{75C303E7-04F9-4358-A8A6-1DE2B062B73E}"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EEAE8E-89DD-4F60-B423-307D8C76A409}"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n-US"/>
        </a:p>
      </dgm:t>
    </dgm:pt>
    <dgm:pt modelId="{B8FBE090-7FE0-427A-95A3-787F8D733831}">
      <dgm:prSet custT="1"/>
      <dgm:spPr/>
      <dgm:t>
        <a:bodyPr/>
        <a:lstStyle/>
        <a:p>
          <a:r>
            <a:rPr lang="fi-FI" sz="1400" b="1" i="0"/>
            <a:t>Tekee vastuullisia päätöksiä, </a:t>
          </a:r>
          <a:r>
            <a:rPr lang="fi-FI" sz="1400" i="0"/>
            <a:t>p</a:t>
          </a:r>
          <a:r>
            <a:rPr lang="fi-FI" sz="1400"/>
            <a:t>äätökset ovat harkittuja ja tietoon perustuvia</a:t>
          </a:r>
          <a:endParaRPr lang="en-US" sz="1400"/>
        </a:p>
      </dgm:t>
    </dgm:pt>
    <dgm:pt modelId="{C13204A3-7B03-48FB-A50A-3765ED1A73C7}" type="parTrans" cxnId="{2CEB6F15-1703-48F9-BDFE-6FA02DAB0830}">
      <dgm:prSet/>
      <dgm:spPr/>
      <dgm:t>
        <a:bodyPr/>
        <a:lstStyle/>
        <a:p>
          <a:endParaRPr lang="en-US"/>
        </a:p>
      </dgm:t>
    </dgm:pt>
    <dgm:pt modelId="{7E9AA524-AA74-4CEA-A7ED-5DA598D1707A}" type="sibTrans" cxnId="{2CEB6F15-1703-48F9-BDFE-6FA02DAB0830}">
      <dgm:prSet/>
      <dgm:spPr/>
      <dgm:t>
        <a:bodyPr/>
        <a:lstStyle/>
        <a:p>
          <a:endParaRPr lang="en-US"/>
        </a:p>
      </dgm:t>
    </dgm:pt>
    <dgm:pt modelId="{E201F50F-5497-4D10-9BCF-82BF63CA7731}">
      <dgm:prSet custT="1"/>
      <dgm:spPr/>
      <dgm:t>
        <a:bodyPr/>
        <a:lstStyle/>
        <a:p>
          <a:r>
            <a:rPr lang="fi-FI" sz="1400" b="1"/>
            <a:t>Yrityksellä on kirjatut arvot</a:t>
          </a:r>
          <a:r>
            <a:rPr lang="fi-FI" sz="1400"/>
            <a:t>, jotka edistävät vastuullista toimintatapaa ja jotka huomioidaan päätöksenteossa ja toiminnassa</a:t>
          </a:r>
          <a:endParaRPr lang="en-US" sz="1400"/>
        </a:p>
      </dgm:t>
    </dgm:pt>
    <dgm:pt modelId="{10A7F0EB-E66D-4F0F-8F9D-C2227FED5413}" type="parTrans" cxnId="{6425D7B2-6C68-41F3-AC5A-E3DC9D116895}">
      <dgm:prSet/>
      <dgm:spPr/>
      <dgm:t>
        <a:bodyPr/>
        <a:lstStyle/>
        <a:p>
          <a:endParaRPr lang="en-US"/>
        </a:p>
      </dgm:t>
    </dgm:pt>
    <dgm:pt modelId="{04B9611C-A2D5-4C1B-BBAA-B6B9F11AF7AF}" type="sibTrans" cxnId="{6425D7B2-6C68-41F3-AC5A-E3DC9D116895}">
      <dgm:prSet/>
      <dgm:spPr/>
      <dgm:t>
        <a:bodyPr/>
        <a:lstStyle/>
        <a:p>
          <a:endParaRPr lang="en-US"/>
        </a:p>
      </dgm:t>
    </dgm:pt>
    <dgm:pt modelId="{C25A7C9D-623F-42F3-9A08-72D0A98BFCA9}">
      <dgm:prSet custT="1"/>
      <dgm:spPr/>
      <dgm:t>
        <a:bodyPr/>
        <a:lstStyle/>
        <a:p>
          <a:r>
            <a:rPr lang="fi-FI" sz="1400" b="1"/>
            <a:t>On vakavarainen ja toiminta kannattavaa, </a:t>
          </a:r>
          <a:r>
            <a:rPr lang="fi-FI" sz="1400"/>
            <a:t>yrittäjät ja työntekijät tulevat taloudellisesti toimeen ja palkat maksetaan ajallaan, kannattavuus muodostuu eettisesti hyväksytyistä toiminnoista</a:t>
          </a:r>
          <a:endParaRPr lang="en-US" sz="1400"/>
        </a:p>
      </dgm:t>
    </dgm:pt>
    <dgm:pt modelId="{B0569DD6-3D51-4477-BC5C-087580D573B7}" type="parTrans" cxnId="{30453DA3-891D-4830-BBF6-485C22E98B9C}">
      <dgm:prSet/>
      <dgm:spPr/>
      <dgm:t>
        <a:bodyPr/>
        <a:lstStyle/>
        <a:p>
          <a:endParaRPr lang="en-US"/>
        </a:p>
      </dgm:t>
    </dgm:pt>
    <dgm:pt modelId="{FB0847EA-1D94-47F4-8CE4-2FA0A23FBC91}" type="sibTrans" cxnId="{30453DA3-891D-4830-BBF6-485C22E98B9C}">
      <dgm:prSet/>
      <dgm:spPr/>
      <dgm:t>
        <a:bodyPr/>
        <a:lstStyle/>
        <a:p>
          <a:endParaRPr lang="en-US"/>
        </a:p>
      </dgm:t>
    </dgm:pt>
    <dgm:pt modelId="{6377FBDC-BFDC-4037-8D34-69129F8AEC91}">
      <dgm:prSet custT="1"/>
      <dgm:spPr/>
      <dgm:t>
        <a:bodyPr/>
        <a:lstStyle/>
        <a:p>
          <a:r>
            <a:rPr lang="fi-FI" sz="1400" b="1"/>
            <a:t>Tunnistaa oman toimialan vaikutusmahdollisuudet </a:t>
          </a:r>
          <a:r>
            <a:rPr lang="fi-FI" sz="1400"/>
            <a:t>ja keskittyy olennaisiin vastuullisiin tekoihin</a:t>
          </a:r>
          <a:endParaRPr lang="en-US" sz="1400"/>
        </a:p>
      </dgm:t>
    </dgm:pt>
    <dgm:pt modelId="{FF957F6D-C248-412D-993E-944022D66E87}" type="parTrans" cxnId="{1565DF19-E8B9-433C-8FBF-4FC1C9A03F05}">
      <dgm:prSet/>
      <dgm:spPr/>
      <dgm:t>
        <a:bodyPr/>
        <a:lstStyle/>
        <a:p>
          <a:endParaRPr lang="en-US"/>
        </a:p>
      </dgm:t>
    </dgm:pt>
    <dgm:pt modelId="{BED8B906-6829-432F-B05E-64547C2AADDB}" type="sibTrans" cxnId="{1565DF19-E8B9-433C-8FBF-4FC1C9A03F05}">
      <dgm:prSet/>
      <dgm:spPr/>
      <dgm:t>
        <a:bodyPr/>
        <a:lstStyle/>
        <a:p>
          <a:endParaRPr lang="en-US"/>
        </a:p>
      </dgm:t>
    </dgm:pt>
    <dgm:pt modelId="{8B5D0D99-69DF-49BB-ABF4-366C4FF97A29}">
      <dgm:prSet custT="1"/>
      <dgm:spPr/>
      <dgm:t>
        <a:bodyPr/>
        <a:lstStyle/>
        <a:p>
          <a:r>
            <a:rPr lang="fi-FI" sz="1400" b="1" i="0"/>
            <a:t>Ammatilliseen kehittymiseen panostaminen</a:t>
          </a:r>
          <a:endParaRPr lang="en-US" sz="1400"/>
        </a:p>
      </dgm:t>
    </dgm:pt>
    <dgm:pt modelId="{E7207D17-E8E9-49E4-B30B-50D0BDE0D2DC}" type="parTrans" cxnId="{C671BA7B-6AE0-4B0E-A20C-559CDD80C24F}">
      <dgm:prSet/>
      <dgm:spPr/>
      <dgm:t>
        <a:bodyPr/>
        <a:lstStyle/>
        <a:p>
          <a:endParaRPr lang="en-US"/>
        </a:p>
      </dgm:t>
    </dgm:pt>
    <dgm:pt modelId="{C691425D-3A3E-4296-B026-88660104096A}" type="sibTrans" cxnId="{C671BA7B-6AE0-4B0E-A20C-559CDD80C24F}">
      <dgm:prSet/>
      <dgm:spPr/>
      <dgm:t>
        <a:bodyPr/>
        <a:lstStyle/>
        <a:p>
          <a:endParaRPr lang="en-US"/>
        </a:p>
      </dgm:t>
    </dgm:pt>
    <dgm:pt modelId="{52FF4628-C02A-4B59-A91C-CD9C84696272}">
      <dgm:prSet custT="1"/>
      <dgm:spPr/>
      <dgm:t>
        <a:bodyPr/>
        <a:lstStyle/>
        <a:p>
          <a:r>
            <a:rPr lang="fi-FI" sz="1400" b="1" i="0"/>
            <a:t>Noudattaa alaa koskevia lakeja ja sääntöjä</a:t>
          </a:r>
          <a:r>
            <a:rPr lang="fi-FI" sz="1400" i="0"/>
            <a:t>, kuten laki eläinten hyvinvoinnista ja kuluttajasuojalaki</a:t>
          </a:r>
          <a:endParaRPr lang="en-US" sz="1400"/>
        </a:p>
      </dgm:t>
    </dgm:pt>
    <dgm:pt modelId="{00FBD3F2-C7AA-4F12-A4A4-5FC8DDE4F878}" type="parTrans" cxnId="{9015882A-56D4-4C11-A8AB-41DBF149B151}">
      <dgm:prSet/>
      <dgm:spPr/>
      <dgm:t>
        <a:bodyPr/>
        <a:lstStyle/>
        <a:p>
          <a:endParaRPr lang="en-US"/>
        </a:p>
      </dgm:t>
    </dgm:pt>
    <dgm:pt modelId="{77ADEC93-3250-4821-96B5-106280D6E726}" type="sibTrans" cxnId="{9015882A-56D4-4C11-A8AB-41DBF149B151}">
      <dgm:prSet/>
      <dgm:spPr/>
      <dgm:t>
        <a:bodyPr/>
        <a:lstStyle/>
        <a:p>
          <a:endParaRPr lang="en-US"/>
        </a:p>
      </dgm:t>
    </dgm:pt>
    <dgm:pt modelId="{57AC76DC-246D-4D7A-93CB-F002D3B751D6}">
      <dgm:prSet custT="1"/>
      <dgm:spPr/>
      <dgm:t>
        <a:bodyPr/>
        <a:lstStyle/>
        <a:p>
          <a:r>
            <a:rPr lang="fi-FI" sz="1400" b="1"/>
            <a:t>Myyntiartikkelien valinta </a:t>
          </a:r>
          <a:r>
            <a:rPr lang="fi-FI" sz="1400"/>
            <a:t>mm. vastuullisuuskriteerein</a:t>
          </a:r>
          <a:endParaRPr lang="en-US" sz="1400"/>
        </a:p>
      </dgm:t>
    </dgm:pt>
    <dgm:pt modelId="{65D57381-68B4-4A92-8E04-C95B98A9C9C4}" type="parTrans" cxnId="{E43F5536-1450-4D2D-8627-21A39940B3D3}">
      <dgm:prSet/>
      <dgm:spPr/>
      <dgm:t>
        <a:bodyPr/>
        <a:lstStyle/>
        <a:p>
          <a:endParaRPr lang="en-US"/>
        </a:p>
      </dgm:t>
    </dgm:pt>
    <dgm:pt modelId="{5255FE2C-ED00-40EA-8E2F-453F89E98DF2}" type="sibTrans" cxnId="{E43F5536-1450-4D2D-8627-21A39940B3D3}">
      <dgm:prSet/>
      <dgm:spPr/>
      <dgm:t>
        <a:bodyPr/>
        <a:lstStyle/>
        <a:p>
          <a:endParaRPr lang="en-US"/>
        </a:p>
      </dgm:t>
    </dgm:pt>
    <dgm:pt modelId="{E7719F2D-6760-48A4-95FF-35CA43C7C430}">
      <dgm:prSet custT="1"/>
      <dgm:spPr/>
      <dgm:t>
        <a:bodyPr/>
        <a:lstStyle/>
        <a:p>
          <a:r>
            <a:rPr lang="fi-FI" sz="1400" b="1"/>
            <a:t>On e</a:t>
          </a:r>
          <a:r>
            <a:rPr lang="fi-FI" sz="1400" b="1" i="0"/>
            <a:t>distyksellinen</a:t>
          </a:r>
          <a:r>
            <a:rPr lang="fi-FI" sz="1400" i="0"/>
            <a:t>, antaa myös asiakkaille mahdollisuuden valita eettisemmän palvelun tai tuotteen</a:t>
          </a:r>
          <a:endParaRPr lang="en-US" sz="1400"/>
        </a:p>
      </dgm:t>
    </dgm:pt>
    <dgm:pt modelId="{399F6CD9-EE41-461A-9FF4-DF3DD9DFD002}" type="parTrans" cxnId="{A576CF3C-643C-459A-80B1-08C7F7044D55}">
      <dgm:prSet/>
      <dgm:spPr/>
      <dgm:t>
        <a:bodyPr/>
        <a:lstStyle/>
        <a:p>
          <a:endParaRPr lang="en-US"/>
        </a:p>
      </dgm:t>
    </dgm:pt>
    <dgm:pt modelId="{34C2C402-6780-4B9E-9EFF-92E53F774743}" type="sibTrans" cxnId="{A576CF3C-643C-459A-80B1-08C7F7044D55}">
      <dgm:prSet/>
      <dgm:spPr/>
      <dgm:t>
        <a:bodyPr/>
        <a:lstStyle/>
        <a:p>
          <a:endParaRPr lang="en-US"/>
        </a:p>
      </dgm:t>
    </dgm:pt>
    <dgm:pt modelId="{7DE54FE5-9631-459A-A440-78D1B8759B85}">
      <dgm:prSet custT="1"/>
      <dgm:spPr/>
      <dgm:t>
        <a:bodyPr/>
        <a:lstStyle/>
        <a:p>
          <a:r>
            <a:rPr lang="fi-FI" sz="1400" b="1" i="0"/>
            <a:t>Raportoi avoimesti toiminnastaan ja tuotteistaan</a:t>
          </a:r>
          <a:r>
            <a:rPr lang="fi-FI" sz="1400" i="0"/>
            <a:t>, arvioi omaa toimintaa ja tekee muutoksia tarpeen mukaan</a:t>
          </a:r>
          <a:endParaRPr lang="en-US" sz="1400"/>
        </a:p>
      </dgm:t>
    </dgm:pt>
    <dgm:pt modelId="{5AB933CF-90B3-4F35-8DC2-8CF23B31C5E4}" type="parTrans" cxnId="{CEF88B10-D86E-40D9-B4A7-55E877E7E87F}">
      <dgm:prSet/>
      <dgm:spPr/>
      <dgm:t>
        <a:bodyPr/>
        <a:lstStyle/>
        <a:p>
          <a:endParaRPr lang="en-US"/>
        </a:p>
      </dgm:t>
    </dgm:pt>
    <dgm:pt modelId="{28845D31-91AD-4416-B364-792D87A8D3C1}" type="sibTrans" cxnId="{CEF88B10-D86E-40D9-B4A7-55E877E7E87F}">
      <dgm:prSet/>
      <dgm:spPr/>
      <dgm:t>
        <a:bodyPr/>
        <a:lstStyle/>
        <a:p>
          <a:endParaRPr lang="en-US"/>
        </a:p>
      </dgm:t>
    </dgm:pt>
    <dgm:pt modelId="{E4FAFDCE-E90C-4553-AF16-1494198DB69A}">
      <dgm:prSet custT="1"/>
      <dgm:spPr/>
      <dgm:t>
        <a:bodyPr/>
        <a:lstStyle/>
        <a:p>
          <a:r>
            <a:rPr lang="fi-FI" sz="1400" b="1"/>
            <a:t>Tunnistaa riskit ja pyrkii ehkäisemään </a:t>
          </a:r>
          <a:r>
            <a:rPr lang="fi-FI" sz="1400"/>
            <a:t>niitä ennakoivasti</a:t>
          </a:r>
          <a:endParaRPr lang="en-US" sz="1400"/>
        </a:p>
      </dgm:t>
    </dgm:pt>
    <dgm:pt modelId="{E658F5CF-130E-4994-9F00-F78D257F1B0E}" type="parTrans" cxnId="{51E2805C-19E0-4D7A-B41E-8DAADC92EBEA}">
      <dgm:prSet/>
      <dgm:spPr/>
      <dgm:t>
        <a:bodyPr/>
        <a:lstStyle/>
        <a:p>
          <a:endParaRPr lang="en-US"/>
        </a:p>
      </dgm:t>
    </dgm:pt>
    <dgm:pt modelId="{3FD103F3-14EF-43F9-929B-53D0D6339213}" type="sibTrans" cxnId="{51E2805C-19E0-4D7A-B41E-8DAADC92EBEA}">
      <dgm:prSet/>
      <dgm:spPr/>
      <dgm:t>
        <a:bodyPr/>
        <a:lstStyle/>
        <a:p>
          <a:endParaRPr lang="en-US"/>
        </a:p>
      </dgm:t>
    </dgm:pt>
    <dgm:pt modelId="{31854210-166C-45C8-A89F-FEC630E1E329}">
      <dgm:prSet custT="1"/>
      <dgm:spPr/>
      <dgm:t>
        <a:bodyPr/>
        <a:lstStyle/>
        <a:p>
          <a:r>
            <a:rPr lang="fi-FI" sz="1400" b="1" i="0"/>
            <a:t>On sitoutunut ki</a:t>
          </a:r>
          <a:r>
            <a:rPr lang="fi-FI" sz="1400" b="1"/>
            <a:t>ertotalouden periaatteisiin</a:t>
          </a:r>
          <a:endParaRPr lang="en-US" sz="1400"/>
        </a:p>
      </dgm:t>
    </dgm:pt>
    <dgm:pt modelId="{0034D028-0B47-49FC-8FF6-5A9681C21BD3}" type="parTrans" cxnId="{BEA9A740-85C3-44F6-BF24-C4D8B4383DFC}">
      <dgm:prSet/>
      <dgm:spPr/>
      <dgm:t>
        <a:bodyPr/>
        <a:lstStyle/>
        <a:p>
          <a:endParaRPr lang="en-US"/>
        </a:p>
      </dgm:t>
    </dgm:pt>
    <dgm:pt modelId="{50292E06-4994-4640-80AD-0E0C9D3729E5}" type="sibTrans" cxnId="{BEA9A740-85C3-44F6-BF24-C4D8B4383DFC}">
      <dgm:prSet/>
      <dgm:spPr/>
      <dgm:t>
        <a:bodyPr/>
        <a:lstStyle/>
        <a:p>
          <a:endParaRPr lang="en-US"/>
        </a:p>
      </dgm:t>
    </dgm:pt>
    <dgm:pt modelId="{8848002C-BD7B-4D77-ABA7-701F64E937B1}">
      <dgm:prSet custT="1"/>
      <dgm:spPr/>
      <dgm:t>
        <a:bodyPr/>
        <a:lstStyle/>
        <a:p>
          <a:r>
            <a:rPr lang="fi-FI" sz="1400" b="1" i="0"/>
            <a:t>Ottaa kantaa yhteiskunnallisiin ilmiöihin ja epäkohtiin</a:t>
          </a:r>
          <a:endParaRPr lang="en-US" sz="1400"/>
        </a:p>
      </dgm:t>
    </dgm:pt>
    <dgm:pt modelId="{75AA2083-0240-4DC4-B3FD-89512BE55B82}" type="parTrans" cxnId="{7E0FE315-765A-4368-AC15-41EE410CBE40}">
      <dgm:prSet/>
      <dgm:spPr/>
      <dgm:t>
        <a:bodyPr/>
        <a:lstStyle/>
        <a:p>
          <a:endParaRPr lang="en-US"/>
        </a:p>
      </dgm:t>
    </dgm:pt>
    <dgm:pt modelId="{4A99CFF5-B16C-49E2-95A4-A374A88CC234}" type="sibTrans" cxnId="{7E0FE315-765A-4368-AC15-41EE410CBE40}">
      <dgm:prSet/>
      <dgm:spPr/>
      <dgm:t>
        <a:bodyPr/>
        <a:lstStyle/>
        <a:p>
          <a:endParaRPr lang="en-US"/>
        </a:p>
      </dgm:t>
    </dgm:pt>
    <dgm:pt modelId="{843A9DCC-A86C-4824-A961-1641D2A76331}" type="pres">
      <dgm:prSet presAssocID="{08EEAE8E-89DD-4F60-B423-307D8C76A409}" presName="linear" presStyleCnt="0">
        <dgm:presLayoutVars>
          <dgm:animLvl val="lvl"/>
          <dgm:resizeHandles val="exact"/>
        </dgm:presLayoutVars>
      </dgm:prSet>
      <dgm:spPr/>
    </dgm:pt>
    <dgm:pt modelId="{A2F6C1B1-019F-45FE-B4BC-7D106F29815A}" type="pres">
      <dgm:prSet presAssocID="{B8FBE090-7FE0-427A-95A3-787F8D733831}" presName="parentText" presStyleLbl="node1" presStyleIdx="0" presStyleCnt="12">
        <dgm:presLayoutVars>
          <dgm:chMax val="0"/>
          <dgm:bulletEnabled val="1"/>
        </dgm:presLayoutVars>
      </dgm:prSet>
      <dgm:spPr/>
    </dgm:pt>
    <dgm:pt modelId="{D3DA5FA8-DD14-4BE2-A1CE-0C32658EA497}" type="pres">
      <dgm:prSet presAssocID="{7E9AA524-AA74-4CEA-A7ED-5DA598D1707A}" presName="spacer" presStyleCnt="0"/>
      <dgm:spPr/>
    </dgm:pt>
    <dgm:pt modelId="{773F9EE4-C7F4-415E-9399-64A63D483F25}" type="pres">
      <dgm:prSet presAssocID="{E201F50F-5497-4D10-9BCF-82BF63CA7731}" presName="parentText" presStyleLbl="node1" presStyleIdx="1" presStyleCnt="12">
        <dgm:presLayoutVars>
          <dgm:chMax val="0"/>
          <dgm:bulletEnabled val="1"/>
        </dgm:presLayoutVars>
      </dgm:prSet>
      <dgm:spPr/>
    </dgm:pt>
    <dgm:pt modelId="{70393D1B-B507-4FD8-B350-388BF14EE030}" type="pres">
      <dgm:prSet presAssocID="{04B9611C-A2D5-4C1B-BBAA-B6B9F11AF7AF}" presName="spacer" presStyleCnt="0"/>
      <dgm:spPr/>
    </dgm:pt>
    <dgm:pt modelId="{BA091331-CCD1-4EC9-918B-ED045D5BB016}" type="pres">
      <dgm:prSet presAssocID="{C25A7C9D-623F-42F3-9A08-72D0A98BFCA9}" presName="parentText" presStyleLbl="node1" presStyleIdx="2" presStyleCnt="12">
        <dgm:presLayoutVars>
          <dgm:chMax val="0"/>
          <dgm:bulletEnabled val="1"/>
        </dgm:presLayoutVars>
      </dgm:prSet>
      <dgm:spPr/>
    </dgm:pt>
    <dgm:pt modelId="{1635634E-C8A6-4721-9369-97A9EFAA31FD}" type="pres">
      <dgm:prSet presAssocID="{FB0847EA-1D94-47F4-8CE4-2FA0A23FBC91}" presName="spacer" presStyleCnt="0"/>
      <dgm:spPr/>
    </dgm:pt>
    <dgm:pt modelId="{0F48D35B-1A12-449B-9CBA-9DA02D563396}" type="pres">
      <dgm:prSet presAssocID="{6377FBDC-BFDC-4037-8D34-69129F8AEC91}" presName="parentText" presStyleLbl="node1" presStyleIdx="3" presStyleCnt="12">
        <dgm:presLayoutVars>
          <dgm:chMax val="0"/>
          <dgm:bulletEnabled val="1"/>
        </dgm:presLayoutVars>
      </dgm:prSet>
      <dgm:spPr/>
    </dgm:pt>
    <dgm:pt modelId="{26975992-EAB3-4BD7-A9E0-6845D499270C}" type="pres">
      <dgm:prSet presAssocID="{BED8B906-6829-432F-B05E-64547C2AADDB}" presName="spacer" presStyleCnt="0"/>
      <dgm:spPr/>
    </dgm:pt>
    <dgm:pt modelId="{99E0B6DF-567E-4FEF-A376-C58E54E065A8}" type="pres">
      <dgm:prSet presAssocID="{8B5D0D99-69DF-49BB-ABF4-366C4FF97A29}" presName="parentText" presStyleLbl="node1" presStyleIdx="4" presStyleCnt="12">
        <dgm:presLayoutVars>
          <dgm:chMax val="0"/>
          <dgm:bulletEnabled val="1"/>
        </dgm:presLayoutVars>
      </dgm:prSet>
      <dgm:spPr/>
    </dgm:pt>
    <dgm:pt modelId="{ACBEA07F-517E-46D0-A58A-8C8784C9303B}" type="pres">
      <dgm:prSet presAssocID="{C691425D-3A3E-4296-B026-88660104096A}" presName="spacer" presStyleCnt="0"/>
      <dgm:spPr/>
    </dgm:pt>
    <dgm:pt modelId="{5B66586C-CE0F-42AA-902E-99FE879140D7}" type="pres">
      <dgm:prSet presAssocID="{52FF4628-C02A-4B59-A91C-CD9C84696272}" presName="parentText" presStyleLbl="node1" presStyleIdx="5" presStyleCnt="12">
        <dgm:presLayoutVars>
          <dgm:chMax val="0"/>
          <dgm:bulletEnabled val="1"/>
        </dgm:presLayoutVars>
      </dgm:prSet>
      <dgm:spPr/>
    </dgm:pt>
    <dgm:pt modelId="{1C0BEACA-412E-4569-92BC-64DBD6D60B18}" type="pres">
      <dgm:prSet presAssocID="{77ADEC93-3250-4821-96B5-106280D6E726}" presName="spacer" presStyleCnt="0"/>
      <dgm:spPr/>
    </dgm:pt>
    <dgm:pt modelId="{2071DFFE-2881-4D03-9E79-F315D98AF81E}" type="pres">
      <dgm:prSet presAssocID="{57AC76DC-246D-4D7A-93CB-F002D3B751D6}" presName="parentText" presStyleLbl="node1" presStyleIdx="6" presStyleCnt="12">
        <dgm:presLayoutVars>
          <dgm:chMax val="0"/>
          <dgm:bulletEnabled val="1"/>
        </dgm:presLayoutVars>
      </dgm:prSet>
      <dgm:spPr/>
    </dgm:pt>
    <dgm:pt modelId="{7EF0639A-84E3-4787-99B5-D99524715CC8}" type="pres">
      <dgm:prSet presAssocID="{5255FE2C-ED00-40EA-8E2F-453F89E98DF2}" presName="spacer" presStyleCnt="0"/>
      <dgm:spPr/>
    </dgm:pt>
    <dgm:pt modelId="{E32A59B5-62CB-4123-A3F9-91AF7C7ED194}" type="pres">
      <dgm:prSet presAssocID="{E7719F2D-6760-48A4-95FF-35CA43C7C430}" presName="parentText" presStyleLbl="node1" presStyleIdx="7" presStyleCnt="12">
        <dgm:presLayoutVars>
          <dgm:chMax val="0"/>
          <dgm:bulletEnabled val="1"/>
        </dgm:presLayoutVars>
      </dgm:prSet>
      <dgm:spPr/>
    </dgm:pt>
    <dgm:pt modelId="{778CA994-0DDC-484C-A880-72126577AF1E}" type="pres">
      <dgm:prSet presAssocID="{34C2C402-6780-4B9E-9EFF-92E53F774743}" presName="spacer" presStyleCnt="0"/>
      <dgm:spPr/>
    </dgm:pt>
    <dgm:pt modelId="{93171829-B977-4325-A114-223292D9BEFB}" type="pres">
      <dgm:prSet presAssocID="{7DE54FE5-9631-459A-A440-78D1B8759B85}" presName="parentText" presStyleLbl="node1" presStyleIdx="8" presStyleCnt="12">
        <dgm:presLayoutVars>
          <dgm:chMax val="0"/>
          <dgm:bulletEnabled val="1"/>
        </dgm:presLayoutVars>
      </dgm:prSet>
      <dgm:spPr/>
    </dgm:pt>
    <dgm:pt modelId="{AF42F005-82AE-43F5-8839-247C8346E262}" type="pres">
      <dgm:prSet presAssocID="{28845D31-91AD-4416-B364-792D87A8D3C1}" presName="spacer" presStyleCnt="0"/>
      <dgm:spPr/>
    </dgm:pt>
    <dgm:pt modelId="{E3497068-0566-4A24-A28C-13D778281F00}" type="pres">
      <dgm:prSet presAssocID="{E4FAFDCE-E90C-4553-AF16-1494198DB69A}" presName="parentText" presStyleLbl="node1" presStyleIdx="9" presStyleCnt="12">
        <dgm:presLayoutVars>
          <dgm:chMax val="0"/>
          <dgm:bulletEnabled val="1"/>
        </dgm:presLayoutVars>
      </dgm:prSet>
      <dgm:spPr/>
    </dgm:pt>
    <dgm:pt modelId="{7920EBD2-6CCC-4656-8225-E8343BB29AFC}" type="pres">
      <dgm:prSet presAssocID="{3FD103F3-14EF-43F9-929B-53D0D6339213}" presName="spacer" presStyleCnt="0"/>
      <dgm:spPr/>
    </dgm:pt>
    <dgm:pt modelId="{6D0AFD01-83FF-4C97-B029-1D5F18D5DA51}" type="pres">
      <dgm:prSet presAssocID="{31854210-166C-45C8-A89F-FEC630E1E329}" presName="parentText" presStyleLbl="node1" presStyleIdx="10" presStyleCnt="12">
        <dgm:presLayoutVars>
          <dgm:chMax val="0"/>
          <dgm:bulletEnabled val="1"/>
        </dgm:presLayoutVars>
      </dgm:prSet>
      <dgm:spPr/>
    </dgm:pt>
    <dgm:pt modelId="{A4F950BB-6873-4023-AFC2-4EB551246DF7}" type="pres">
      <dgm:prSet presAssocID="{50292E06-4994-4640-80AD-0E0C9D3729E5}" presName="spacer" presStyleCnt="0"/>
      <dgm:spPr/>
    </dgm:pt>
    <dgm:pt modelId="{84369171-110B-4B9E-89D6-007DF18C27DD}" type="pres">
      <dgm:prSet presAssocID="{8848002C-BD7B-4D77-ABA7-701F64E937B1}" presName="parentText" presStyleLbl="node1" presStyleIdx="11" presStyleCnt="12">
        <dgm:presLayoutVars>
          <dgm:chMax val="0"/>
          <dgm:bulletEnabled val="1"/>
        </dgm:presLayoutVars>
      </dgm:prSet>
      <dgm:spPr/>
    </dgm:pt>
  </dgm:ptLst>
  <dgm:cxnLst>
    <dgm:cxn modelId="{67418307-2699-43D7-A8B6-CA77874FC2C8}" type="presOf" srcId="{E201F50F-5497-4D10-9BCF-82BF63CA7731}" destId="{773F9EE4-C7F4-415E-9399-64A63D483F25}" srcOrd="0" destOrd="0" presId="urn:microsoft.com/office/officeart/2005/8/layout/vList2"/>
    <dgm:cxn modelId="{59021109-AB54-444A-9B3C-3F2916DC8D67}" type="presOf" srcId="{52FF4628-C02A-4B59-A91C-CD9C84696272}" destId="{5B66586C-CE0F-42AA-902E-99FE879140D7}" srcOrd="0" destOrd="0" presId="urn:microsoft.com/office/officeart/2005/8/layout/vList2"/>
    <dgm:cxn modelId="{CEF88B10-D86E-40D9-B4A7-55E877E7E87F}" srcId="{08EEAE8E-89DD-4F60-B423-307D8C76A409}" destId="{7DE54FE5-9631-459A-A440-78D1B8759B85}" srcOrd="8" destOrd="0" parTransId="{5AB933CF-90B3-4F35-8DC2-8CF23B31C5E4}" sibTransId="{28845D31-91AD-4416-B364-792D87A8D3C1}"/>
    <dgm:cxn modelId="{2CEB6F15-1703-48F9-BDFE-6FA02DAB0830}" srcId="{08EEAE8E-89DD-4F60-B423-307D8C76A409}" destId="{B8FBE090-7FE0-427A-95A3-787F8D733831}" srcOrd="0" destOrd="0" parTransId="{C13204A3-7B03-48FB-A50A-3765ED1A73C7}" sibTransId="{7E9AA524-AA74-4CEA-A7ED-5DA598D1707A}"/>
    <dgm:cxn modelId="{7E0FE315-765A-4368-AC15-41EE410CBE40}" srcId="{08EEAE8E-89DD-4F60-B423-307D8C76A409}" destId="{8848002C-BD7B-4D77-ABA7-701F64E937B1}" srcOrd="11" destOrd="0" parTransId="{75AA2083-0240-4DC4-B3FD-89512BE55B82}" sibTransId="{4A99CFF5-B16C-49E2-95A4-A374A88CC234}"/>
    <dgm:cxn modelId="{1565DF19-E8B9-433C-8FBF-4FC1C9A03F05}" srcId="{08EEAE8E-89DD-4F60-B423-307D8C76A409}" destId="{6377FBDC-BFDC-4037-8D34-69129F8AEC91}" srcOrd="3" destOrd="0" parTransId="{FF957F6D-C248-412D-993E-944022D66E87}" sibTransId="{BED8B906-6829-432F-B05E-64547C2AADDB}"/>
    <dgm:cxn modelId="{3ECE1727-1F20-454D-8227-C6BA6FC50067}" type="presOf" srcId="{08EEAE8E-89DD-4F60-B423-307D8C76A409}" destId="{843A9DCC-A86C-4824-A961-1641D2A76331}" srcOrd="0" destOrd="0" presId="urn:microsoft.com/office/officeart/2005/8/layout/vList2"/>
    <dgm:cxn modelId="{9015882A-56D4-4C11-A8AB-41DBF149B151}" srcId="{08EEAE8E-89DD-4F60-B423-307D8C76A409}" destId="{52FF4628-C02A-4B59-A91C-CD9C84696272}" srcOrd="5" destOrd="0" parTransId="{00FBD3F2-C7AA-4F12-A4A4-5FC8DDE4F878}" sibTransId="{77ADEC93-3250-4821-96B5-106280D6E726}"/>
    <dgm:cxn modelId="{E43F5536-1450-4D2D-8627-21A39940B3D3}" srcId="{08EEAE8E-89DD-4F60-B423-307D8C76A409}" destId="{57AC76DC-246D-4D7A-93CB-F002D3B751D6}" srcOrd="6" destOrd="0" parTransId="{65D57381-68B4-4A92-8E04-C95B98A9C9C4}" sibTransId="{5255FE2C-ED00-40EA-8E2F-453F89E98DF2}"/>
    <dgm:cxn modelId="{A576CF3C-643C-459A-80B1-08C7F7044D55}" srcId="{08EEAE8E-89DD-4F60-B423-307D8C76A409}" destId="{E7719F2D-6760-48A4-95FF-35CA43C7C430}" srcOrd="7" destOrd="0" parTransId="{399F6CD9-EE41-461A-9FF4-DF3DD9DFD002}" sibTransId="{34C2C402-6780-4B9E-9EFF-92E53F774743}"/>
    <dgm:cxn modelId="{28F9583E-1768-4427-9F38-5D923981170F}" type="presOf" srcId="{31854210-166C-45C8-A89F-FEC630E1E329}" destId="{6D0AFD01-83FF-4C97-B029-1D5F18D5DA51}" srcOrd="0" destOrd="0" presId="urn:microsoft.com/office/officeart/2005/8/layout/vList2"/>
    <dgm:cxn modelId="{BEA9A740-85C3-44F6-BF24-C4D8B4383DFC}" srcId="{08EEAE8E-89DD-4F60-B423-307D8C76A409}" destId="{31854210-166C-45C8-A89F-FEC630E1E329}" srcOrd="10" destOrd="0" parTransId="{0034D028-0B47-49FC-8FF6-5A9681C21BD3}" sibTransId="{50292E06-4994-4640-80AD-0E0C9D3729E5}"/>
    <dgm:cxn modelId="{51E2805C-19E0-4D7A-B41E-8DAADC92EBEA}" srcId="{08EEAE8E-89DD-4F60-B423-307D8C76A409}" destId="{E4FAFDCE-E90C-4553-AF16-1494198DB69A}" srcOrd="9" destOrd="0" parTransId="{E658F5CF-130E-4994-9F00-F78D257F1B0E}" sibTransId="{3FD103F3-14EF-43F9-929B-53D0D6339213}"/>
    <dgm:cxn modelId="{86B8375F-94CC-43EC-85A0-F9AE759C1B66}" type="presOf" srcId="{B8FBE090-7FE0-427A-95A3-787F8D733831}" destId="{A2F6C1B1-019F-45FE-B4BC-7D106F29815A}" srcOrd="0" destOrd="0" presId="urn:microsoft.com/office/officeart/2005/8/layout/vList2"/>
    <dgm:cxn modelId="{B5462460-7332-45CB-A5B9-8A473EE0C490}" type="presOf" srcId="{6377FBDC-BFDC-4037-8D34-69129F8AEC91}" destId="{0F48D35B-1A12-449B-9CBA-9DA02D563396}" srcOrd="0" destOrd="0" presId="urn:microsoft.com/office/officeart/2005/8/layout/vList2"/>
    <dgm:cxn modelId="{C671BA7B-6AE0-4B0E-A20C-559CDD80C24F}" srcId="{08EEAE8E-89DD-4F60-B423-307D8C76A409}" destId="{8B5D0D99-69DF-49BB-ABF4-366C4FF97A29}" srcOrd="4" destOrd="0" parTransId="{E7207D17-E8E9-49E4-B30B-50D0BDE0D2DC}" sibTransId="{C691425D-3A3E-4296-B026-88660104096A}"/>
    <dgm:cxn modelId="{8CABD07E-3A40-449E-A236-82EB37A690AD}" type="presOf" srcId="{7DE54FE5-9631-459A-A440-78D1B8759B85}" destId="{93171829-B977-4325-A114-223292D9BEFB}" srcOrd="0" destOrd="0" presId="urn:microsoft.com/office/officeart/2005/8/layout/vList2"/>
    <dgm:cxn modelId="{B708E394-A12C-42CC-A8D3-46756073DF74}" type="presOf" srcId="{E4FAFDCE-E90C-4553-AF16-1494198DB69A}" destId="{E3497068-0566-4A24-A28C-13D778281F00}" srcOrd="0" destOrd="0" presId="urn:microsoft.com/office/officeart/2005/8/layout/vList2"/>
    <dgm:cxn modelId="{CFDBB4A2-4CA7-4F43-9D8C-C502BFC72319}" type="presOf" srcId="{C25A7C9D-623F-42F3-9A08-72D0A98BFCA9}" destId="{BA091331-CCD1-4EC9-918B-ED045D5BB016}" srcOrd="0" destOrd="0" presId="urn:microsoft.com/office/officeart/2005/8/layout/vList2"/>
    <dgm:cxn modelId="{30453DA3-891D-4830-BBF6-485C22E98B9C}" srcId="{08EEAE8E-89DD-4F60-B423-307D8C76A409}" destId="{C25A7C9D-623F-42F3-9A08-72D0A98BFCA9}" srcOrd="2" destOrd="0" parTransId="{B0569DD6-3D51-4477-BC5C-087580D573B7}" sibTransId="{FB0847EA-1D94-47F4-8CE4-2FA0A23FBC91}"/>
    <dgm:cxn modelId="{6425D7B2-6C68-41F3-AC5A-E3DC9D116895}" srcId="{08EEAE8E-89DD-4F60-B423-307D8C76A409}" destId="{E201F50F-5497-4D10-9BCF-82BF63CA7731}" srcOrd="1" destOrd="0" parTransId="{10A7F0EB-E66D-4F0F-8F9D-C2227FED5413}" sibTransId="{04B9611C-A2D5-4C1B-BBAA-B6B9F11AF7AF}"/>
    <dgm:cxn modelId="{07A659E5-3EA0-4678-8F18-B5027A9C6364}" type="presOf" srcId="{E7719F2D-6760-48A4-95FF-35CA43C7C430}" destId="{E32A59B5-62CB-4123-A3F9-91AF7C7ED194}" srcOrd="0" destOrd="0" presId="urn:microsoft.com/office/officeart/2005/8/layout/vList2"/>
    <dgm:cxn modelId="{4264F5C8-C99F-462E-8162-249CA4F6A022}" type="presOf" srcId="{8B5D0D99-69DF-49BB-ABF4-366C4FF97A29}" destId="{99E0B6DF-567E-4FEF-A376-C58E54E065A8}" srcOrd="0" destOrd="0" presId="urn:microsoft.com/office/officeart/2005/8/layout/vList2"/>
    <dgm:cxn modelId="{0E93FED8-71CA-4003-8CB1-AE42593B9002}" type="presOf" srcId="{8848002C-BD7B-4D77-ABA7-701F64E937B1}" destId="{84369171-110B-4B9E-89D6-007DF18C27DD}" srcOrd="0" destOrd="0" presId="urn:microsoft.com/office/officeart/2005/8/layout/vList2"/>
    <dgm:cxn modelId="{23565FDE-78B0-4646-80FE-58F35FC30C55}" type="presOf" srcId="{57AC76DC-246D-4D7A-93CB-F002D3B751D6}" destId="{2071DFFE-2881-4D03-9E79-F315D98AF81E}" srcOrd="0" destOrd="0" presId="urn:microsoft.com/office/officeart/2005/8/layout/vList2"/>
    <dgm:cxn modelId="{5575A25F-6A0A-4DA7-843B-B69D11B0180B}" type="presParOf" srcId="{843A9DCC-A86C-4824-A961-1641D2A76331}" destId="{A2F6C1B1-019F-45FE-B4BC-7D106F29815A}" srcOrd="0" destOrd="0" presId="urn:microsoft.com/office/officeart/2005/8/layout/vList2"/>
    <dgm:cxn modelId="{BEA199DF-1789-489E-9B35-BDFB3382E1D5}" type="presParOf" srcId="{843A9DCC-A86C-4824-A961-1641D2A76331}" destId="{D3DA5FA8-DD14-4BE2-A1CE-0C32658EA497}" srcOrd="1" destOrd="0" presId="urn:microsoft.com/office/officeart/2005/8/layout/vList2"/>
    <dgm:cxn modelId="{24C41408-CB9F-4E01-87E5-8EC1BC2E92F7}" type="presParOf" srcId="{843A9DCC-A86C-4824-A961-1641D2A76331}" destId="{773F9EE4-C7F4-415E-9399-64A63D483F25}" srcOrd="2" destOrd="0" presId="urn:microsoft.com/office/officeart/2005/8/layout/vList2"/>
    <dgm:cxn modelId="{BADD1DB1-1151-4D47-84D7-6C0A22ED7C82}" type="presParOf" srcId="{843A9DCC-A86C-4824-A961-1641D2A76331}" destId="{70393D1B-B507-4FD8-B350-388BF14EE030}" srcOrd="3" destOrd="0" presId="urn:microsoft.com/office/officeart/2005/8/layout/vList2"/>
    <dgm:cxn modelId="{2DC8D46C-531B-4FD0-BB13-514CE3E4EAE3}" type="presParOf" srcId="{843A9DCC-A86C-4824-A961-1641D2A76331}" destId="{BA091331-CCD1-4EC9-918B-ED045D5BB016}" srcOrd="4" destOrd="0" presId="urn:microsoft.com/office/officeart/2005/8/layout/vList2"/>
    <dgm:cxn modelId="{FAB028D0-FFE4-4FA0-B222-FD7A502C03A7}" type="presParOf" srcId="{843A9DCC-A86C-4824-A961-1641D2A76331}" destId="{1635634E-C8A6-4721-9369-97A9EFAA31FD}" srcOrd="5" destOrd="0" presId="urn:microsoft.com/office/officeart/2005/8/layout/vList2"/>
    <dgm:cxn modelId="{4C8179AF-0508-4135-996D-CADAC5D6BD38}" type="presParOf" srcId="{843A9DCC-A86C-4824-A961-1641D2A76331}" destId="{0F48D35B-1A12-449B-9CBA-9DA02D563396}" srcOrd="6" destOrd="0" presId="urn:microsoft.com/office/officeart/2005/8/layout/vList2"/>
    <dgm:cxn modelId="{FF15722E-5D4E-4CCE-A8CE-075B507BAF92}" type="presParOf" srcId="{843A9DCC-A86C-4824-A961-1641D2A76331}" destId="{26975992-EAB3-4BD7-A9E0-6845D499270C}" srcOrd="7" destOrd="0" presId="urn:microsoft.com/office/officeart/2005/8/layout/vList2"/>
    <dgm:cxn modelId="{AC839368-DAEC-440B-81EA-6A3CA01894E2}" type="presParOf" srcId="{843A9DCC-A86C-4824-A961-1641D2A76331}" destId="{99E0B6DF-567E-4FEF-A376-C58E54E065A8}" srcOrd="8" destOrd="0" presId="urn:microsoft.com/office/officeart/2005/8/layout/vList2"/>
    <dgm:cxn modelId="{9E13ED74-AFFA-4649-A7F6-1C21762CFB0E}" type="presParOf" srcId="{843A9DCC-A86C-4824-A961-1641D2A76331}" destId="{ACBEA07F-517E-46D0-A58A-8C8784C9303B}" srcOrd="9" destOrd="0" presId="urn:microsoft.com/office/officeart/2005/8/layout/vList2"/>
    <dgm:cxn modelId="{B329AE73-95B5-4724-BD9A-732ADAFD35AC}" type="presParOf" srcId="{843A9DCC-A86C-4824-A961-1641D2A76331}" destId="{5B66586C-CE0F-42AA-902E-99FE879140D7}" srcOrd="10" destOrd="0" presId="urn:microsoft.com/office/officeart/2005/8/layout/vList2"/>
    <dgm:cxn modelId="{AAA28EBC-EEBA-4CB8-BECA-273148673187}" type="presParOf" srcId="{843A9DCC-A86C-4824-A961-1641D2A76331}" destId="{1C0BEACA-412E-4569-92BC-64DBD6D60B18}" srcOrd="11" destOrd="0" presId="urn:microsoft.com/office/officeart/2005/8/layout/vList2"/>
    <dgm:cxn modelId="{2F95AA42-E846-4DED-BF19-1E24F167A0C0}" type="presParOf" srcId="{843A9DCC-A86C-4824-A961-1641D2A76331}" destId="{2071DFFE-2881-4D03-9E79-F315D98AF81E}" srcOrd="12" destOrd="0" presId="urn:microsoft.com/office/officeart/2005/8/layout/vList2"/>
    <dgm:cxn modelId="{5D7A55D3-D154-412F-8297-4EA0F6011A7C}" type="presParOf" srcId="{843A9DCC-A86C-4824-A961-1641D2A76331}" destId="{7EF0639A-84E3-4787-99B5-D99524715CC8}" srcOrd="13" destOrd="0" presId="urn:microsoft.com/office/officeart/2005/8/layout/vList2"/>
    <dgm:cxn modelId="{0BF7E1D3-7A89-407C-B64B-022CF28CD32B}" type="presParOf" srcId="{843A9DCC-A86C-4824-A961-1641D2A76331}" destId="{E32A59B5-62CB-4123-A3F9-91AF7C7ED194}" srcOrd="14" destOrd="0" presId="urn:microsoft.com/office/officeart/2005/8/layout/vList2"/>
    <dgm:cxn modelId="{84FD65C1-4982-4991-BB70-CA19A7BD3C35}" type="presParOf" srcId="{843A9DCC-A86C-4824-A961-1641D2A76331}" destId="{778CA994-0DDC-484C-A880-72126577AF1E}" srcOrd="15" destOrd="0" presId="urn:microsoft.com/office/officeart/2005/8/layout/vList2"/>
    <dgm:cxn modelId="{5DDB0D48-D106-4FF1-B6A6-0C0DD8BF766E}" type="presParOf" srcId="{843A9DCC-A86C-4824-A961-1641D2A76331}" destId="{93171829-B977-4325-A114-223292D9BEFB}" srcOrd="16" destOrd="0" presId="urn:microsoft.com/office/officeart/2005/8/layout/vList2"/>
    <dgm:cxn modelId="{43CFA07D-084C-4573-9A4A-56403F80AF87}" type="presParOf" srcId="{843A9DCC-A86C-4824-A961-1641D2A76331}" destId="{AF42F005-82AE-43F5-8839-247C8346E262}" srcOrd="17" destOrd="0" presId="urn:microsoft.com/office/officeart/2005/8/layout/vList2"/>
    <dgm:cxn modelId="{4EF4A704-B8E2-4B33-BEE2-2A690ED51552}" type="presParOf" srcId="{843A9DCC-A86C-4824-A961-1641D2A76331}" destId="{E3497068-0566-4A24-A28C-13D778281F00}" srcOrd="18" destOrd="0" presId="urn:microsoft.com/office/officeart/2005/8/layout/vList2"/>
    <dgm:cxn modelId="{D89DE9E8-91F4-4492-AC5B-4AC1FE5C4D83}" type="presParOf" srcId="{843A9DCC-A86C-4824-A961-1641D2A76331}" destId="{7920EBD2-6CCC-4656-8225-E8343BB29AFC}" srcOrd="19" destOrd="0" presId="urn:microsoft.com/office/officeart/2005/8/layout/vList2"/>
    <dgm:cxn modelId="{2222F015-5435-44A8-AE82-CA2404BCA1FD}" type="presParOf" srcId="{843A9DCC-A86C-4824-A961-1641D2A76331}" destId="{6D0AFD01-83FF-4C97-B029-1D5F18D5DA51}" srcOrd="20" destOrd="0" presId="urn:microsoft.com/office/officeart/2005/8/layout/vList2"/>
    <dgm:cxn modelId="{7922A0E6-B15B-4FB3-A361-987023B9E7DE}" type="presParOf" srcId="{843A9DCC-A86C-4824-A961-1641D2A76331}" destId="{A4F950BB-6873-4023-AFC2-4EB551246DF7}" srcOrd="21" destOrd="0" presId="urn:microsoft.com/office/officeart/2005/8/layout/vList2"/>
    <dgm:cxn modelId="{7DE76170-26F8-4380-8B27-6E7EB84C357F}" type="presParOf" srcId="{843A9DCC-A86C-4824-A961-1641D2A76331}" destId="{84369171-110B-4B9E-89D6-007DF18C27DD}" srcOrd="2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BE9E04-9F0D-4E41-A18E-455BB0D4F3C0}"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D99D83EE-A9D8-449B-884D-11AA97B62C00}">
      <dgm:prSet/>
      <dgm:spPr/>
      <dgm:t>
        <a:bodyPr/>
        <a:lstStyle/>
        <a:p>
          <a:r>
            <a:rPr lang="fi-FI"/>
            <a:t>Ihmiskeskeinen näkökulma (alisteisuus) vs. </a:t>
          </a:r>
          <a:r>
            <a:rPr lang="fi-FI">
              <a:latin typeface="Arial" panose="020B0604020202020204"/>
            </a:rPr>
            <a:t>yhdenvertainen</a:t>
          </a:r>
          <a:r>
            <a:rPr lang="fi-FI"/>
            <a:t> näkökulma</a:t>
          </a:r>
          <a:endParaRPr lang="en-US"/>
        </a:p>
      </dgm:t>
    </dgm:pt>
    <dgm:pt modelId="{FC367D36-652F-4A05-96FD-EE181B7BBC88}" type="parTrans" cxnId="{37E298F4-3255-46B2-9ECC-2A110BA95F22}">
      <dgm:prSet/>
      <dgm:spPr/>
      <dgm:t>
        <a:bodyPr/>
        <a:lstStyle/>
        <a:p>
          <a:endParaRPr lang="en-US"/>
        </a:p>
      </dgm:t>
    </dgm:pt>
    <dgm:pt modelId="{42D8DBED-A851-48C3-A145-3AEEA0C4BAB9}" type="sibTrans" cxnId="{37E298F4-3255-46B2-9ECC-2A110BA95F22}">
      <dgm:prSet/>
      <dgm:spPr/>
      <dgm:t>
        <a:bodyPr/>
        <a:lstStyle/>
        <a:p>
          <a:endParaRPr lang="en-US"/>
        </a:p>
      </dgm:t>
    </dgm:pt>
    <dgm:pt modelId="{FF4B31DE-CFAE-4517-A642-2946487577CD}">
      <dgm:prSet/>
      <dgm:spPr/>
      <dgm:t>
        <a:bodyPr/>
        <a:lstStyle/>
        <a:p>
          <a:r>
            <a:rPr lang="fi-FI" err="1"/>
            <a:t>Antroposentrismi</a:t>
          </a:r>
          <a:r>
            <a:rPr lang="fi-FI"/>
            <a:t> =ihmiskeskeisyys</a:t>
          </a:r>
          <a:endParaRPr lang="en-US"/>
        </a:p>
      </dgm:t>
    </dgm:pt>
    <dgm:pt modelId="{6C4E1E6B-F452-4A54-9160-864EFBDEA66B}" type="parTrans" cxnId="{138BF763-C1CE-412A-92EF-6447B4CCEC6C}">
      <dgm:prSet/>
      <dgm:spPr/>
      <dgm:t>
        <a:bodyPr/>
        <a:lstStyle/>
        <a:p>
          <a:endParaRPr lang="en-US"/>
        </a:p>
      </dgm:t>
    </dgm:pt>
    <dgm:pt modelId="{50E0800F-F872-4049-9405-5004D28368DE}" type="sibTrans" cxnId="{138BF763-C1CE-412A-92EF-6447B4CCEC6C}">
      <dgm:prSet/>
      <dgm:spPr/>
      <dgm:t>
        <a:bodyPr/>
        <a:lstStyle/>
        <a:p>
          <a:endParaRPr lang="en-US"/>
        </a:p>
      </dgm:t>
    </dgm:pt>
    <dgm:pt modelId="{143FD399-527A-4C60-B2F7-388B615E24D5}">
      <dgm:prSet/>
      <dgm:spPr/>
      <dgm:t>
        <a:bodyPr/>
        <a:lstStyle/>
        <a:p>
          <a:r>
            <a:rPr lang="fi-FI" err="1"/>
            <a:t>Spesismi</a:t>
          </a:r>
          <a:r>
            <a:rPr lang="fi-FI"/>
            <a:t> = lajisorto</a:t>
          </a:r>
          <a:endParaRPr lang="en-US"/>
        </a:p>
      </dgm:t>
    </dgm:pt>
    <dgm:pt modelId="{420B16FC-A181-4648-9EFD-7C1410FC8C22}" type="parTrans" cxnId="{4F0F325D-5601-428C-9BB7-D19E1A0E4FB5}">
      <dgm:prSet/>
      <dgm:spPr/>
      <dgm:t>
        <a:bodyPr/>
        <a:lstStyle/>
        <a:p>
          <a:endParaRPr lang="en-US"/>
        </a:p>
      </dgm:t>
    </dgm:pt>
    <dgm:pt modelId="{7BEAA3F0-262D-409A-8A4A-1E201844E8FF}" type="sibTrans" cxnId="{4F0F325D-5601-428C-9BB7-D19E1A0E4FB5}">
      <dgm:prSet/>
      <dgm:spPr/>
      <dgm:t>
        <a:bodyPr/>
        <a:lstStyle/>
        <a:p>
          <a:endParaRPr lang="en-US"/>
        </a:p>
      </dgm:t>
    </dgm:pt>
    <dgm:pt modelId="{36D8D9DE-0409-4E8F-B1D3-F89CE5F03233}">
      <dgm:prSet/>
      <dgm:spPr/>
      <dgm:t>
        <a:bodyPr/>
        <a:lstStyle/>
        <a:p>
          <a:r>
            <a:rPr lang="fi-FI"/>
            <a:t>Millaista kieltä käytämme?</a:t>
          </a:r>
          <a:endParaRPr lang="en-US"/>
        </a:p>
      </dgm:t>
    </dgm:pt>
    <dgm:pt modelId="{33753FCF-FC3A-466A-AB0E-3E004361E585}" type="parTrans" cxnId="{1D1482F8-8DB8-4232-AC5C-8E8BFD3B604E}">
      <dgm:prSet/>
      <dgm:spPr/>
      <dgm:t>
        <a:bodyPr/>
        <a:lstStyle/>
        <a:p>
          <a:endParaRPr lang="en-US"/>
        </a:p>
      </dgm:t>
    </dgm:pt>
    <dgm:pt modelId="{7AA46A6F-F680-4A9A-95BB-9D989BF3FD80}" type="sibTrans" cxnId="{1D1482F8-8DB8-4232-AC5C-8E8BFD3B604E}">
      <dgm:prSet/>
      <dgm:spPr/>
      <dgm:t>
        <a:bodyPr/>
        <a:lstStyle/>
        <a:p>
          <a:endParaRPr lang="en-US"/>
        </a:p>
      </dgm:t>
    </dgm:pt>
    <dgm:pt modelId="{C9BFE720-3FA5-422F-BDBA-897E76030DD3}">
      <dgm:prSet/>
      <dgm:spPr/>
      <dgm:t>
        <a:bodyPr/>
        <a:lstStyle/>
        <a:p>
          <a:r>
            <a:rPr lang="fi-FI" err="1"/>
            <a:t>Toiseuttava</a:t>
          </a:r>
          <a:r>
            <a:rPr lang="fi-FI"/>
            <a:t> puhe</a:t>
          </a:r>
          <a:endParaRPr lang="en-US"/>
        </a:p>
      </dgm:t>
    </dgm:pt>
    <dgm:pt modelId="{3751235A-99D6-47CB-853C-7CC70B53A1DC}" type="parTrans" cxnId="{4F54AFD3-E51A-47CC-ADE5-F38CF247764F}">
      <dgm:prSet/>
      <dgm:spPr/>
      <dgm:t>
        <a:bodyPr/>
        <a:lstStyle/>
        <a:p>
          <a:endParaRPr lang="en-US"/>
        </a:p>
      </dgm:t>
    </dgm:pt>
    <dgm:pt modelId="{0B8BCE48-5DBD-4050-AEDF-BA049EAE3069}" type="sibTrans" cxnId="{4F54AFD3-E51A-47CC-ADE5-F38CF247764F}">
      <dgm:prSet/>
      <dgm:spPr/>
      <dgm:t>
        <a:bodyPr/>
        <a:lstStyle/>
        <a:p>
          <a:endParaRPr lang="en-US"/>
        </a:p>
      </dgm:t>
    </dgm:pt>
    <dgm:pt modelId="{CE45F770-9E41-47A8-85DC-988C3F920E07}">
      <dgm:prSet/>
      <dgm:spPr/>
      <dgm:t>
        <a:bodyPr/>
        <a:lstStyle/>
        <a:p>
          <a:r>
            <a:rPr lang="fi-FI"/>
            <a:t>me – ne</a:t>
          </a:r>
          <a:endParaRPr lang="en-US"/>
        </a:p>
      </dgm:t>
    </dgm:pt>
    <dgm:pt modelId="{D5A6D18C-E952-45D1-ACAE-49BA76B3B040}" type="parTrans" cxnId="{A5FD8E32-1C42-40B8-9E11-47247A76C311}">
      <dgm:prSet/>
      <dgm:spPr/>
      <dgm:t>
        <a:bodyPr/>
        <a:lstStyle/>
        <a:p>
          <a:endParaRPr lang="en-US"/>
        </a:p>
      </dgm:t>
    </dgm:pt>
    <dgm:pt modelId="{7D3B2729-1844-4AAF-9C64-8650AFAAF425}" type="sibTrans" cxnId="{A5FD8E32-1C42-40B8-9E11-47247A76C311}">
      <dgm:prSet/>
      <dgm:spPr/>
      <dgm:t>
        <a:bodyPr/>
        <a:lstStyle/>
        <a:p>
          <a:endParaRPr lang="en-US"/>
        </a:p>
      </dgm:t>
    </dgm:pt>
    <dgm:pt modelId="{A94E92E4-1F7D-4333-B884-721ACBD66F0B}">
      <dgm:prSet/>
      <dgm:spPr/>
      <dgm:t>
        <a:bodyPr/>
        <a:lstStyle/>
        <a:p>
          <a:r>
            <a:rPr lang="fi-FI"/>
            <a:t>Hän - se</a:t>
          </a:r>
          <a:endParaRPr lang="en-US"/>
        </a:p>
      </dgm:t>
    </dgm:pt>
    <dgm:pt modelId="{C7B02C06-111D-4FFB-8553-6F9DD2094010}" type="parTrans" cxnId="{1585AFBC-355E-4001-87C8-8C37D2E88813}">
      <dgm:prSet/>
      <dgm:spPr/>
      <dgm:t>
        <a:bodyPr/>
        <a:lstStyle/>
        <a:p>
          <a:endParaRPr lang="en-US"/>
        </a:p>
      </dgm:t>
    </dgm:pt>
    <dgm:pt modelId="{89E21FDC-0536-47EB-84AA-E44FF447345F}" type="sibTrans" cxnId="{1585AFBC-355E-4001-87C8-8C37D2E88813}">
      <dgm:prSet/>
      <dgm:spPr/>
      <dgm:t>
        <a:bodyPr/>
        <a:lstStyle/>
        <a:p>
          <a:endParaRPr lang="en-US"/>
        </a:p>
      </dgm:t>
    </dgm:pt>
    <dgm:pt modelId="{C2A3AB4A-C463-4854-9827-8FE43762177E}">
      <dgm:prSet/>
      <dgm:spPr/>
      <dgm:t>
        <a:bodyPr/>
        <a:lstStyle/>
        <a:p>
          <a:r>
            <a:rPr lang="fi-FI"/>
            <a:t>Kanssaolennot – kumppanilaji – </a:t>
          </a:r>
          <a:r>
            <a:rPr lang="fi-FI" err="1"/>
            <a:t>toislajinen</a:t>
          </a:r>
          <a:r>
            <a:rPr lang="fi-FI"/>
            <a:t> – </a:t>
          </a:r>
          <a:r>
            <a:rPr lang="fi-FI" err="1"/>
            <a:t>muunlajinen</a:t>
          </a:r>
          <a:r>
            <a:rPr lang="fi-FI"/>
            <a:t> – muut eläimet – eläin – pihvi</a:t>
          </a:r>
          <a:endParaRPr lang="en-US"/>
        </a:p>
      </dgm:t>
    </dgm:pt>
    <dgm:pt modelId="{1C1B0DE1-B6FE-49AB-9D8C-0B3388AB3C52}" type="parTrans" cxnId="{AE58B6DC-62BF-4138-B55A-13FABDA62BF8}">
      <dgm:prSet/>
      <dgm:spPr/>
      <dgm:t>
        <a:bodyPr/>
        <a:lstStyle/>
        <a:p>
          <a:endParaRPr lang="en-US"/>
        </a:p>
      </dgm:t>
    </dgm:pt>
    <dgm:pt modelId="{A9B6FCBD-7068-4261-8F4D-494EE58A0E5B}" type="sibTrans" cxnId="{AE58B6DC-62BF-4138-B55A-13FABDA62BF8}">
      <dgm:prSet/>
      <dgm:spPr/>
      <dgm:t>
        <a:bodyPr/>
        <a:lstStyle/>
        <a:p>
          <a:endParaRPr lang="en-US"/>
        </a:p>
      </dgm:t>
    </dgm:pt>
    <dgm:pt modelId="{3E3E8CAF-DB24-4950-A32A-53392D95EFAD}">
      <dgm:prSet/>
      <dgm:spPr/>
      <dgm:t>
        <a:bodyPr/>
        <a:lstStyle/>
        <a:p>
          <a:r>
            <a:rPr lang="en-US" err="1"/>
            <a:t>Eläin</a:t>
          </a:r>
          <a:r>
            <a:rPr lang="en-US"/>
            <a:t> on </a:t>
          </a:r>
          <a:r>
            <a:rPr lang="en-US" err="1"/>
            <a:t>yksilönä</a:t>
          </a:r>
          <a:r>
            <a:rPr lang="en-US"/>
            <a:t> </a:t>
          </a:r>
          <a:r>
            <a:rPr lang="en-US" err="1"/>
            <a:t>arvokas</a:t>
          </a:r>
          <a:r>
            <a:rPr lang="en-US"/>
            <a:t>, </a:t>
          </a:r>
          <a:r>
            <a:rPr lang="en-US" err="1"/>
            <a:t>itseisarvo</a:t>
          </a:r>
          <a:endParaRPr lang="en-US"/>
        </a:p>
      </dgm:t>
    </dgm:pt>
    <dgm:pt modelId="{9EBDCD96-9D44-4C96-846B-14658622842F}" type="parTrans" cxnId="{6A493397-915C-4FD6-B321-8389FEE36721}">
      <dgm:prSet/>
      <dgm:spPr/>
      <dgm:t>
        <a:bodyPr/>
        <a:lstStyle/>
        <a:p>
          <a:endParaRPr lang="fi-FI"/>
        </a:p>
      </dgm:t>
    </dgm:pt>
    <dgm:pt modelId="{9546BF71-87E6-48C3-BF26-E88B6734A2C8}" type="sibTrans" cxnId="{6A493397-915C-4FD6-B321-8389FEE36721}">
      <dgm:prSet/>
      <dgm:spPr/>
      <dgm:t>
        <a:bodyPr/>
        <a:lstStyle/>
        <a:p>
          <a:endParaRPr lang="fi-FI"/>
        </a:p>
      </dgm:t>
    </dgm:pt>
    <dgm:pt modelId="{C30270A4-593C-4216-9524-5C7DD8542A81}">
      <dgm:prSet/>
      <dgm:spPr/>
      <dgm:t>
        <a:bodyPr/>
        <a:lstStyle/>
        <a:p>
          <a:r>
            <a:rPr lang="fi-FI"/>
            <a:t>Eläin toiminnan kohteena vs. toimijana, eläimen toimijuus</a:t>
          </a:r>
          <a:endParaRPr lang="en-US"/>
        </a:p>
      </dgm:t>
    </dgm:pt>
    <dgm:pt modelId="{90CF0787-D361-4690-8C3C-1614319E91E3}" type="parTrans" cxnId="{5B764AF2-1B3F-4945-8174-5452C89ECF75}">
      <dgm:prSet/>
      <dgm:spPr/>
      <dgm:t>
        <a:bodyPr/>
        <a:lstStyle/>
        <a:p>
          <a:endParaRPr lang="fi-FI"/>
        </a:p>
      </dgm:t>
    </dgm:pt>
    <dgm:pt modelId="{1618E354-006E-4595-A606-4B72443ECA59}" type="sibTrans" cxnId="{5B764AF2-1B3F-4945-8174-5452C89ECF75}">
      <dgm:prSet/>
      <dgm:spPr/>
      <dgm:t>
        <a:bodyPr/>
        <a:lstStyle/>
        <a:p>
          <a:endParaRPr lang="fi-FI"/>
        </a:p>
      </dgm:t>
    </dgm:pt>
    <dgm:pt modelId="{2FC964E6-61F6-4416-A382-EE608EA459D9}">
      <dgm:prSet/>
      <dgm:spPr/>
      <dgm:t>
        <a:bodyPr/>
        <a:lstStyle/>
        <a:p>
          <a:r>
            <a:rPr lang="fi-FI"/>
            <a:t>Lemmikit/tuotantoeläimet/haittaeläimet</a:t>
          </a:r>
          <a:endParaRPr lang="en-US"/>
        </a:p>
      </dgm:t>
    </dgm:pt>
    <dgm:pt modelId="{EF4EE483-5A96-4436-9D8A-EDD47B7AE900}" type="parTrans" cxnId="{1181B283-4785-45AF-995F-7634CED27ECC}">
      <dgm:prSet/>
      <dgm:spPr/>
      <dgm:t>
        <a:bodyPr/>
        <a:lstStyle/>
        <a:p>
          <a:endParaRPr lang="fi-FI"/>
        </a:p>
      </dgm:t>
    </dgm:pt>
    <dgm:pt modelId="{01F61D46-C3FD-41C7-9A75-9AD5D0596B62}" type="sibTrans" cxnId="{1181B283-4785-45AF-995F-7634CED27ECC}">
      <dgm:prSet/>
      <dgm:spPr/>
      <dgm:t>
        <a:bodyPr/>
        <a:lstStyle/>
        <a:p>
          <a:endParaRPr lang="fi-FI"/>
        </a:p>
      </dgm:t>
    </dgm:pt>
    <dgm:pt modelId="{07D1B061-735C-4327-A7BC-C79B6F1ED71C}">
      <dgm:prSet/>
      <dgm:spPr/>
      <dgm:t>
        <a:bodyPr/>
        <a:lstStyle/>
        <a:p>
          <a:r>
            <a:rPr lang="en-US" err="1"/>
            <a:t>Tapamme</a:t>
          </a:r>
          <a:r>
            <a:rPr lang="en-US"/>
            <a:t> </a:t>
          </a:r>
          <a:r>
            <a:rPr lang="en-US" err="1"/>
            <a:t>ruuaksi</a:t>
          </a:r>
          <a:r>
            <a:rPr lang="en-US"/>
            <a:t>, </a:t>
          </a:r>
          <a:r>
            <a:rPr lang="en-US" err="1"/>
            <a:t>hyödynnämme</a:t>
          </a:r>
          <a:r>
            <a:rPr lang="en-US"/>
            <a:t> </a:t>
          </a:r>
          <a:r>
            <a:rPr lang="en-US" err="1"/>
            <a:t>tavoilla</a:t>
          </a:r>
          <a:r>
            <a:rPr lang="en-US"/>
            <a:t>, </a:t>
          </a:r>
          <a:r>
            <a:rPr lang="en-US" err="1"/>
            <a:t>mikä</a:t>
          </a:r>
          <a:r>
            <a:rPr lang="en-US"/>
            <a:t> </a:t>
          </a:r>
          <a:r>
            <a:rPr lang="en-US" err="1"/>
            <a:t>aiheuttaa</a:t>
          </a:r>
          <a:r>
            <a:rPr lang="en-US"/>
            <a:t> </a:t>
          </a:r>
          <a:r>
            <a:rPr lang="en-US" err="1"/>
            <a:t>eläimelle</a:t>
          </a:r>
          <a:r>
            <a:rPr lang="en-US"/>
            <a:t> </a:t>
          </a:r>
          <a:r>
            <a:rPr lang="en-US" err="1"/>
            <a:t>kärsimystä</a:t>
          </a:r>
          <a:r>
            <a:rPr lang="en-US"/>
            <a:t> vs. k</a:t>
          </a:r>
          <a:r>
            <a:rPr lang="fi-FI" err="1"/>
            <a:t>umppanilaji</a:t>
          </a:r>
          <a:r>
            <a:rPr lang="fi-FI"/>
            <a:t>, kanssaolennot</a:t>
          </a:r>
          <a:endParaRPr lang="en-US"/>
        </a:p>
      </dgm:t>
    </dgm:pt>
    <dgm:pt modelId="{1690985C-E617-4626-8B6C-0405D3B26211}" type="parTrans" cxnId="{E14EC86F-1967-4F15-934D-04BAF492B665}">
      <dgm:prSet/>
      <dgm:spPr/>
      <dgm:t>
        <a:bodyPr/>
        <a:lstStyle/>
        <a:p>
          <a:endParaRPr lang="fi-FI"/>
        </a:p>
      </dgm:t>
    </dgm:pt>
    <dgm:pt modelId="{2A5CFE40-64D4-4EAA-853E-B768C96C0BAE}" type="sibTrans" cxnId="{E14EC86F-1967-4F15-934D-04BAF492B665}">
      <dgm:prSet/>
      <dgm:spPr/>
      <dgm:t>
        <a:bodyPr/>
        <a:lstStyle/>
        <a:p>
          <a:endParaRPr lang="fi-FI"/>
        </a:p>
      </dgm:t>
    </dgm:pt>
    <dgm:pt modelId="{E466A67F-811A-4B7E-9E97-25B9E2C05429}">
      <dgm:prSet/>
      <dgm:spPr/>
      <dgm:t>
        <a:bodyPr/>
        <a:lstStyle/>
        <a:p>
          <a:r>
            <a:rPr lang="fi-FI"/>
            <a:t>Eläimen kyky kärsiä ja tuntea mielihyvää, tuntoisuus</a:t>
          </a:r>
          <a:endParaRPr lang="en-US"/>
        </a:p>
      </dgm:t>
    </dgm:pt>
    <dgm:pt modelId="{54982883-1E8D-4C4F-8B88-4FFB162F158E}" type="parTrans" cxnId="{F53BAEB0-6E71-4C77-ADE7-F5E2CB79A766}">
      <dgm:prSet/>
      <dgm:spPr/>
      <dgm:t>
        <a:bodyPr/>
        <a:lstStyle/>
        <a:p>
          <a:endParaRPr lang="fi-FI"/>
        </a:p>
      </dgm:t>
    </dgm:pt>
    <dgm:pt modelId="{FD0C8E11-85B6-4B38-9738-78880DDDC0A4}" type="sibTrans" cxnId="{F53BAEB0-6E71-4C77-ADE7-F5E2CB79A766}">
      <dgm:prSet/>
      <dgm:spPr/>
      <dgm:t>
        <a:bodyPr/>
        <a:lstStyle/>
        <a:p>
          <a:endParaRPr lang="fi-FI"/>
        </a:p>
      </dgm:t>
    </dgm:pt>
    <dgm:pt modelId="{AB2D8788-0938-4D08-A4C6-80D4B3AE46A8}" type="pres">
      <dgm:prSet presAssocID="{5EBE9E04-9F0D-4E41-A18E-455BB0D4F3C0}" presName="linear" presStyleCnt="0">
        <dgm:presLayoutVars>
          <dgm:animLvl val="lvl"/>
          <dgm:resizeHandles val="exact"/>
        </dgm:presLayoutVars>
      </dgm:prSet>
      <dgm:spPr/>
    </dgm:pt>
    <dgm:pt modelId="{85D09688-A77A-4A64-98DE-524A65ED72C7}" type="pres">
      <dgm:prSet presAssocID="{3E3E8CAF-DB24-4950-A32A-53392D95EFAD}" presName="parentText" presStyleLbl="node1" presStyleIdx="0" presStyleCnt="3">
        <dgm:presLayoutVars>
          <dgm:chMax val="0"/>
          <dgm:bulletEnabled val="1"/>
        </dgm:presLayoutVars>
      </dgm:prSet>
      <dgm:spPr/>
    </dgm:pt>
    <dgm:pt modelId="{79D392D6-485C-4127-BF88-F13B4EA90647}" type="pres">
      <dgm:prSet presAssocID="{3E3E8CAF-DB24-4950-A32A-53392D95EFAD}" presName="childText" presStyleLbl="revTx" presStyleIdx="0" presStyleCnt="3">
        <dgm:presLayoutVars>
          <dgm:bulletEnabled val="1"/>
        </dgm:presLayoutVars>
      </dgm:prSet>
      <dgm:spPr/>
    </dgm:pt>
    <dgm:pt modelId="{2C1260A2-C690-4FBF-A741-368F5A8C02E1}" type="pres">
      <dgm:prSet presAssocID="{D99D83EE-A9D8-449B-884D-11AA97B62C00}" presName="parentText" presStyleLbl="node1" presStyleIdx="1" presStyleCnt="3">
        <dgm:presLayoutVars>
          <dgm:chMax val="0"/>
          <dgm:bulletEnabled val="1"/>
        </dgm:presLayoutVars>
      </dgm:prSet>
      <dgm:spPr/>
    </dgm:pt>
    <dgm:pt modelId="{C89CA4CA-AF1B-4951-82BE-D7372BC14595}" type="pres">
      <dgm:prSet presAssocID="{D99D83EE-A9D8-449B-884D-11AA97B62C00}" presName="childText" presStyleLbl="revTx" presStyleIdx="1" presStyleCnt="3">
        <dgm:presLayoutVars>
          <dgm:bulletEnabled val="1"/>
        </dgm:presLayoutVars>
      </dgm:prSet>
      <dgm:spPr/>
    </dgm:pt>
    <dgm:pt modelId="{AE9EEC76-6B58-4423-8212-643B4D8FFCB3}" type="pres">
      <dgm:prSet presAssocID="{36D8D9DE-0409-4E8F-B1D3-F89CE5F03233}" presName="parentText" presStyleLbl="node1" presStyleIdx="2" presStyleCnt="3">
        <dgm:presLayoutVars>
          <dgm:chMax val="0"/>
          <dgm:bulletEnabled val="1"/>
        </dgm:presLayoutVars>
      </dgm:prSet>
      <dgm:spPr/>
    </dgm:pt>
    <dgm:pt modelId="{934AD58D-1B48-4EEE-B783-F0BDAB5657E5}" type="pres">
      <dgm:prSet presAssocID="{36D8D9DE-0409-4E8F-B1D3-F89CE5F03233}" presName="childText" presStyleLbl="revTx" presStyleIdx="2" presStyleCnt="3">
        <dgm:presLayoutVars>
          <dgm:bulletEnabled val="1"/>
        </dgm:presLayoutVars>
      </dgm:prSet>
      <dgm:spPr/>
    </dgm:pt>
  </dgm:ptLst>
  <dgm:cxnLst>
    <dgm:cxn modelId="{05FC1B20-999C-4F97-AE19-EA80AB4C81B4}" type="presOf" srcId="{143FD399-527A-4C60-B2F7-388B615E24D5}" destId="{C89CA4CA-AF1B-4951-82BE-D7372BC14595}" srcOrd="0" destOrd="1" presId="urn:microsoft.com/office/officeart/2005/8/layout/vList2"/>
    <dgm:cxn modelId="{F9D32825-E12D-4BDD-9986-05BEF281525E}" type="presOf" srcId="{D99D83EE-A9D8-449B-884D-11AA97B62C00}" destId="{2C1260A2-C690-4FBF-A741-368F5A8C02E1}" srcOrd="0" destOrd="0" presId="urn:microsoft.com/office/officeart/2005/8/layout/vList2"/>
    <dgm:cxn modelId="{A5FD8E32-1C42-40B8-9E11-47247A76C311}" srcId="{C9BFE720-3FA5-422F-BDBA-897E76030DD3}" destId="{CE45F770-9E41-47A8-85DC-988C3F920E07}" srcOrd="0" destOrd="0" parTransId="{D5A6D18C-E952-45D1-ACAE-49BA76B3B040}" sibTransId="{7D3B2729-1844-4AAF-9C64-8650AFAAF425}"/>
    <dgm:cxn modelId="{330BF040-B6F7-4821-B7CF-32F22C443639}" type="presOf" srcId="{C30270A4-593C-4216-9524-5C7DD8542A81}" destId="{79D392D6-485C-4127-BF88-F13B4EA90647}" srcOrd="0" destOrd="0" presId="urn:microsoft.com/office/officeart/2005/8/layout/vList2"/>
    <dgm:cxn modelId="{4F0F325D-5601-428C-9BB7-D19E1A0E4FB5}" srcId="{D99D83EE-A9D8-449B-884D-11AA97B62C00}" destId="{143FD399-527A-4C60-B2F7-388B615E24D5}" srcOrd="1" destOrd="0" parTransId="{420B16FC-A181-4648-9EFD-7C1410FC8C22}" sibTransId="{7BEAA3F0-262D-409A-8A4A-1E201844E8FF}"/>
    <dgm:cxn modelId="{CE4FBE43-2B50-4E28-AFEB-AAAA763D9BD7}" type="presOf" srcId="{E466A67F-811A-4B7E-9E97-25B9E2C05429}" destId="{79D392D6-485C-4127-BF88-F13B4EA90647}" srcOrd="0" destOrd="1" presId="urn:microsoft.com/office/officeart/2005/8/layout/vList2"/>
    <dgm:cxn modelId="{138BF763-C1CE-412A-92EF-6447B4CCEC6C}" srcId="{D99D83EE-A9D8-449B-884D-11AA97B62C00}" destId="{FF4B31DE-CFAE-4517-A642-2946487577CD}" srcOrd="0" destOrd="0" parTransId="{6C4E1E6B-F452-4A54-9160-864EFBDEA66B}" sibTransId="{50E0800F-F872-4049-9405-5004D28368DE}"/>
    <dgm:cxn modelId="{D6F3736D-4D33-4C20-9AD1-FB8D2F9E7EE8}" type="presOf" srcId="{C9BFE720-3FA5-422F-BDBA-897E76030DD3}" destId="{934AD58D-1B48-4EEE-B783-F0BDAB5657E5}" srcOrd="0" destOrd="0" presId="urn:microsoft.com/office/officeart/2005/8/layout/vList2"/>
    <dgm:cxn modelId="{E14EC86F-1967-4F15-934D-04BAF492B665}" srcId="{D99D83EE-A9D8-449B-884D-11AA97B62C00}" destId="{07D1B061-735C-4327-A7BC-C79B6F1ED71C}" srcOrd="2" destOrd="0" parTransId="{1690985C-E617-4626-8B6C-0405D3B26211}" sibTransId="{2A5CFE40-64D4-4EAA-853E-B768C96C0BAE}"/>
    <dgm:cxn modelId="{1181B283-4785-45AF-995F-7634CED27ECC}" srcId="{C9BFE720-3FA5-422F-BDBA-897E76030DD3}" destId="{2FC964E6-61F6-4416-A382-EE608EA459D9}" srcOrd="3" destOrd="0" parTransId="{EF4EE483-5A96-4436-9D8A-EDD47B7AE900}" sibTransId="{01F61D46-C3FD-41C7-9A75-9AD5D0596B62}"/>
    <dgm:cxn modelId="{6A493397-915C-4FD6-B321-8389FEE36721}" srcId="{5EBE9E04-9F0D-4E41-A18E-455BB0D4F3C0}" destId="{3E3E8CAF-DB24-4950-A32A-53392D95EFAD}" srcOrd="0" destOrd="0" parTransId="{9EBDCD96-9D44-4C96-846B-14658622842F}" sibTransId="{9546BF71-87E6-48C3-BF26-E88B6734A2C8}"/>
    <dgm:cxn modelId="{C39F4C9B-39CC-488C-A6C2-D592A7952C22}" type="presOf" srcId="{CE45F770-9E41-47A8-85DC-988C3F920E07}" destId="{934AD58D-1B48-4EEE-B783-F0BDAB5657E5}" srcOrd="0" destOrd="1" presId="urn:microsoft.com/office/officeart/2005/8/layout/vList2"/>
    <dgm:cxn modelId="{5F54D38C-C5EA-48DC-A870-ED2AFBDFFBD9}" type="presOf" srcId="{5EBE9E04-9F0D-4E41-A18E-455BB0D4F3C0}" destId="{AB2D8788-0938-4D08-A4C6-80D4B3AE46A8}" srcOrd="0" destOrd="0" presId="urn:microsoft.com/office/officeart/2005/8/layout/vList2"/>
    <dgm:cxn modelId="{0F32FAA2-6E3D-47C5-92F5-3B5D4DB2E601}" type="presOf" srcId="{2FC964E6-61F6-4416-A382-EE608EA459D9}" destId="{934AD58D-1B48-4EEE-B783-F0BDAB5657E5}" srcOrd="0" destOrd="4" presId="urn:microsoft.com/office/officeart/2005/8/layout/vList2"/>
    <dgm:cxn modelId="{3508C9A3-9D1E-4F0E-B476-BBC620345B91}" type="presOf" srcId="{07D1B061-735C-4327-A7BC-C79B6F1ED71C}" destId="{C89CA4CA-AF1B-4951-82BE-D7372BC14595}" srcOrd="0" destOrd="2" presId="urn:microsoft.com/office/officeart/2005/8/layout/vList2"/>
    <dgm:cxn modelId="{BF888EA6-47F1-4413-BCA1-7F56B5C81B6C}" type="presOf" srcId="{FF4B31DE-CFAE-4517-A642-2946487577CD}" destId="{C89CA4CA-AF1B-4951-82BE-D7372BC14595}" srcOrd="0" destOrd="0" presId="urn:microsoft.com/office/officeart/2005/8/layout/vList2"/>
    <dgm:cxn modelId="{F53BAEB0-6E71-4C77-ADE7-F5E2CB79A766}" srcId="{3E3E8CAF-DB24-4950-A32A-53392D95EFAD}" destId="{E466A67F-811A-4B7E-9E97-25B9E2C05429}" srcOrd="1" destOrd="0" parTransId="{54982883-1E8D-4C4F-8B88-4FFB162F158E}" sibTransId="{FD0C8E11-85B6-4B38-9738-78880DDDC0A4}"/>
    <dgm:cxn modelId="{1585AFBC-355E-4001-87C8-8C37D2E88813}" srcId="{C9BFE720-3FA5-422F-BDBA-897E76030DD3}" destId="{A94E92E4-1F7D-4333-B884-721ACBD66F0B}" srcOrd="1" destOrd="0" parTransId="{C7B02C06-111D-4FFB-8553-6F9DD2094010}" sibTransId="{89E21FDC-0536-47EB-84AA-E44FF447345F}"/>
    <dgm:cxn modelId="{867EEDBE-0688-416B-B9B9-1B2C7E1F403E}" type="presOf" srcId="{A94E92E4-1F7D-4333-B884-721ACBD66F0B}" destId="{934AD58D-1B48-4EEE-B783-F0BDAB5657E5}" srcOrd="0" destOrd="2" presId="urn:microsoft.com/office/officeart/2005/8/layout/vList2"/>
    <dgm:cxn modelId="{49403BDF-B032-4921-AED0-3D6C976EAA23}" type="presOf" srcId="{36D8D9DE-0409-4E8F-B1D3-F89CE5F03233}" destId="{AE9EEC76-6B58-4423-8212-643B4D8FFCB3}" srcOrd="0" destOrd="0" presId="urn:microsoft.com/office/officeart/2005/8/layout/vList2"/>
    <dgm:cxn modelId="{4B4EC8E0-E959-4137-8D19-40EF57678C09}" type="presOf" srcId="{C2A3AB4A-C463-4854-9827-8FE43762177E}" destId="{934AD58D-1B48-4EEE-B783-F0BDAB5657E5}" srcOrd="0" destOrd="3" presId="urn:microsoft.com/office/officeart/2005/8/layout/vList2"/>
    <dgm:cxn modelId="{259A83F1-6E15-466B-A949-9F9943982CE1}" type="presOf" srcId="{3E3E8CAF-DB24-4950-A32A-53392D95EFAD}" destId="{85D09688-A77A-4A64-98DE-524A65ED72C7}" srcOrd="0" destOrd="0" presId="urn:microsoft.com/office/officeart/2005/8/layout/vList2"/>
    <dgm:cxn modelId="{5B764AF2-1B3F-4945-8174-5452C89ECF75}" srcId="{3E3E8CAF-DB24-4950-A32A-53392D95EFAD}" destId="{C30270A4-593C-4216-9524-5C7DD8542A81}" srcOrd="0" destOrd="0" parTransId="{90CF0787-D361-4690-8C3C-1614319E91E3}" sibTransId="{1618E354-006E-4595-A606-4B72443ECA59}"/>
    <dgm:cxn modelId="{4F54AFD3-E51A-47CC-ADE5-F38CF247764F}" srcId="{36D8D9DE-0409-4E8F-B1D3-F89CE5F03233}" destId="{C9BFE720-3FA5-422F-BDBA-897E76030DD3}" srcOrd="0" destOrd="0" parTransId="{3751235A-99D6-47CB-853C-7CC70B53A1DC}" sibTransId="{0B8BCE48-5DBD-4050-AEDF-BA049EAE3069}"/>
    <dgm:cxn modelId="{37E298F4-3255-46B2-9ECC-2A110BA95F22}" srcId="{5EBE9E04-9F0D-4E41-A18E-455BB0D4F3C0}" destId="{D99D83EE-A9D8-449B-884D-11AA97B62C00}" srcOrd="1" destOrd="0" parTransId="{FC367D36-652F-4A05-96FD-EE181B7BBC88}" sibTransId="{42D8DBED-A851-48C3-A145-3AEEA0C4BAB9}"/>
    <dgm:cxn modelId="{1D1482F8-8DB8-4232-AC5C-8E8BFD3B604E}" srcId="{5EBE9E04-9F0D-4E41-A18E-455BB0D4F3C0}" destId="{36D8D9DE-0409-4E8F-B1D3-F89CE5F03233}" srcOrd="2" destOrd="0" parTransId="{33753FCF-FC3A-466A-AB0E-3E004361E585}" sibTransId="{7AA46A6F-F680-4A9A-95BB-9D989BF3FD80}"/>
    <dgm:cxn modelId="{AE58B6DC-62BF-4138-B55A-13FABDA62BF8}" srcId="{C9BFE720-3FA5-422F-BDBA-897E76030DD3}" destId="{C2A3AB4A-C463-4854-9827-8FE43762177E}" srcOrd="2" destOrd="0" parTransId="{1C1B0DE1-B6FE-49AB-9D8C-0B3388AB3C52}" sibTransId="{A9B6FCBD-7068-4261-8F4D-494EE58A0E5B}"/>
    <dgm:cxn modelId="{026943C6-AF3A-4494-A5CC-2A198DD51F66}" type="presParOf" srcId="{AB2D8788-0938-4D08-A4C6-80D4B3AE46A8}" destId="{85D09688-A77A-4A64-98DE-524A65ED72C7}" srcOrd="0" destOrd="0" presId="urn:microsoft.com/office/officeart/2005/8/layout/vList2"/>
    <dgm:cxn modelId="{13A5BBD1-2A44-40BD-91E3-8CB61229918F}" type="presParOf" srcId="{AB2D8788-0938-4D08-A4C6-80D4B3AE46A8}" destId="{79D392D6-485C-4127-BF88-F13B4EA90647}" srcOrd="1" destOrd="0" presId="urn:microsoft.com/office/officeart/2005/8/layout/vList2"/>
    <dgm:cxn modelId="{BE3C968D-DB13-485B-8B5A-36C629B75065}" type="presParOf" srcId="{AB2D8788-0938-4D08-A4C6-80D4B3AE46A8}" destId="{2C1260A2-C690-4FBF-A741-368F5A8C02E1}" srcOrd="2" destOrd="0" presId="urn:microsoft.com/office/officeart/2005/8/layout/vList2"/>
    <dgm:cxn modelId="{631BC14B-F781-426F-9279-F17FF900AF02}" type="presParOf" srcId="{AB2D8788-0938-4D08-A4C6-80D4B3AE46A8}" destId="{C89CA4CA-AF1B-4951-82BE-D7372BC14595}" srcOrd="3" destOrd="0" presId="urn:microsoft.com/office/officeart/2005/8/layout/vList2"/>
    <dgm:cxn modelId="{FDDEF95D-BEFF-493F-8514-467A230F880B}" type="presParOf" srcId="{AB2D8788-0938-4D08-A4C6-80D4B3AE46A8}" destId="{AE9EEC76-6B58-4423-8212-643B4D8FFCB3}" srcOrd="4" destOrd="0" presId="urn:microsoft.com/office/officeart/2005/8/layout/vList2"/>
    <dgm:cxn modelId="{5E989896-6A7C-4352-BE37-15E309A74FED}" type="presParOf" srcId="{AB2D8788-0938-4D08-A4C6-80D4B3AE46A8}" destId="{934AD58D-1B48-4EEE-B783-F0BDAB5657E5}"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304CF4-0E50-4FC0-9460-3C8204F7A1F7}"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38BFF8F5-3C1F-4EF1-8470-AFDF74682CDD}">
      <dgm:prSet custT="1"/>
      <dgm:spPr/>
      <dgm:t>
        <a:bodyPr/>
        <a:lstStyle/>
        <a:p>
          <a:r>
            <a:rPr lang="fi-FI" sz="1400" b="1" dirty="0"/>
            <a:t>Seura- ja harrastuseläinten hyvinvoinnin neuvottelukunnan määritelmä eläinten hyvinvoinnille (2015) </a:t>
          </a:r>
          <a:endParaRPr lang="en-US" sz="1400" b="1" dirty="0"/>
        </a:p>
      </dgm:t>
    </dgm:pt>
    <dgm:pt modelId="{CC6C0693-6DCA-4E9C-90EF-F5D97716B149}" type="parTrans" cxnId="{3B9822C8-2B77-4D30-925E-BF750D1297B4}">
      <dgm:prSet/>
      <dgm:spPr/>
      <dgm:t>
        <a:bodyPr/>
        <a:lstStyle/>
        <a:p>
          <a:endParaRPr lang="en-US"/>
        </a:p>
      </dgm:t>
    </dgm:pt>
    <dgm:pt modelId="{9709BF00-E2B7-453E-8FFA-29B625EFAA8B}" type="sibTrans" cxnId="{3B9822C8-2B77-4D30-925E-BF750D1297B4}">
      <dgm:prSet/>
      <dgm:spPr/>
      <dgm:t>
        <a:bodyPr/>
        <a:lstStyle/>
        <a:p>
          <a:endParaRPr lang="en-US"/>
        </a:p>
      </dgm:t>
    </dgm:pt>
    <dgm:pt modelId="{440DA038-1409-4CEA-829C-27AD3455ABD5}">
      <dgm:prSet custT="1"/>
      <dgm:spPr/>
      <dgm:t>
        <a:bodyPr/>
        <a:lstStyle/>
        <a:p>
          <a:r>
            <a:rPr lang="fi-FI" sz="1200" dirty="0"/>
            <a:t>Hyvinvointi on eläimen kokemus sen omasta psyykkisestä ja fyysisestä olotilasta. Käsitteellä eläimen hyvinvointi kuvataan eläimen vointia, joka voi vaihdella hyvästä huonoon. Eläimen hyvinvointiin vaikuttavat sen mahdollisuudet sopeutua ympäristön tapahtumiin ja olosuhteisiin. Jos sopeutuminen ei onnistu, tai aiheuttaa eläimelle jatkuvaa tai voimakasta stressiä, rasitusta, käyttäytymishäiriöitä tai terveyshaittoja, eläimen hyvinvointi heikkenee. Eläinten hyvinvointiin voidaan vaikuttaa pito-olosuhteilla, hoidolla, käsittelyllä ja eläinjalostuksella. </a:t>
          </a:r>
          <a:endParaRPr lang="en-US" sz="1200" dirty="0"/>
        </a:p>
      </dgm:t>
    </dgm:pt>
    <dgm:pt modelId="{9CD6F804-628C-4BC8-8C52-68670FD7EA6C}" type="parTrans" cxnId="{74F2B98B-E0C9-4922-A550-6475A7575400}">
      <dgm:prSet/>
      <dgm:spPr/>
      <dgm:t>
        <a:bodyPr/>
        <a:lstStyle/>
        <a:p>
          <a:endParaRPr lang="en-US"/>
        </a:p>
      </dgm:t>
    </dgm:pt>
    <dgm:pt modelId="{CF5FFE11-6592-4C47-9B74-7F8BECF4B18B}" type="sibTrans" cxnId="{74F2B98B-E0C9-4922-A550-6475A7575400}">
      <dgm:prSet/>
      <dgm:spPr/>
      <dgm:t>
        <a:bodyPr/>
        <a:lstStyle/>
        <a:p>
          <a:endParaRPr lang="en-US"/>
        </a:p>
      </dgm:t>
    </dgm:pt>
    <dgm:pt modelId="{F9AFE984-48CF-476E-B88E-1DAF351678D5}">
      <dgm:prSet custT="1"/>
      <dgm:spPr/>
      <dgm:t>
        <a:bodyPr/>
        <a:lstStyle/>
        <a:p>
          <a:r>
            <a:rPr lang="fi-FI" sz="1200" dirty="0"/>
            <a:t>Seura- ja harrastuseläinten hyvinvointia tarkastellaan kolmen oikeuden kautta. Määritelmä kattaa hyvin laajan eläinjoukon, kuten hevosen, koiran, kissan, jyrsijät, kanit, linnut, sekä terraario- ja akvaarioeläimet. Eläimet ovat tuntevia olentoja, joilla voidaan perustellusti väittää olevan oikeuksia. Oikeudet tarkoittavat, että ihmisillä on velvollisuuksia eläimiä kohtaan. Eläinten oikeudet kohdistuvat muun muassa niiden hyvinvoinnin turvaamiseen: eläimillä on siis oikeus tulla kohdelluksi tavalla, joka tukee niiden hyvinvointia. Ihmisillä on tätä oikeutta vastaavia velvollisuuksia. </a:t>
          </a:r>
          <a:endParaRPr lang="en-US" sz="1200" dirty="0"/>
        </a:p>
      </dgm:t>
    </dgm:pt>
    <dgm:pt modelId="{B2F8A3EC-89F6-4929-BFAC-A40D91EA75E1}" type="parTrans" cxnId="{7CF1096E-B028-4849-A494-28B67C8E7F6D}">
      <dgm:prSet/>
      <dgm:spPr/>
      <dgm:t>
        <a:bodyPr/>
        <a:lstStyle/>
        <a:p>
          <a:endParaRPr lang="en-US"/>
        </a:p>
      </dgm:t>
    </dgm:pt>
    <dgm:pt modelId="{E78A0076-E925-4364-9584-7B933A857BF8}" type="sibTrans" cxnId="{7CF1096E-B028-4849-A494-28B67C8E7F6D}">
      <dgm:prSet/>
      <dgm:spPr/>
      <dgm:t>
        <a:bodyPr/>
        <a:lstStyle/>
        <a:p>
          <a:endParaRPr lang="en-US"/>
        </a:p>
      </dgm:t>
    </dgm:pt>
    <dgm:pt modelId="{8B558696-E75F-477C-87EE-704C36A74594}">
      <dgm:prSet custT="1"/>
      <dgm:spPr/>
      <dgm:t>
        <a:bodyPr/>
        <a:lstStyle/>
        <a:p>
          <a:r>
            <a:rPr lang="fi-FI" sz="1200" dirty="0"/>
            <a:t>Oikeudet voivat olla negatiivisia tai positiivisia. Negatiiviset oikeudet viittaavat oikeuteen olla tulematta häirityksi tai estetyksi muiden taholta, positiiviset oikeudet puolestaan vaativat muilta tukea ja apua. Oikeus-sanan käyttö tässä yhteydessä velvoittaa eläinten kanssa toimivia.</a:t>
          </a:r>
          <a:endParaRPr lang="en-US" sz="1200" dirty="0"/>
        </a:p>
      </dgm:t>
    </dgm:pt>
    <dgm:pt modelId="{D21D911F-0E77-487F-B647-20FB6270495A}" type="parTrans" cxnId="{1D2598D6-3C58-44AA-BADF-9C87E3D70510}">
      <dgm:prSet/>
      <dgm:spPr/>
      <dgm:t>
        <a:bodyPr/>
        <a:lstStyle/>
        <a:p>
          <a:endParaRPr lang="en-US"/>
        </a:p>
      </dgm:t>
    </dgm:pt>
    <dgm:pt modelId="{782FE99C-008C-4DC2-87B2-8DE44FA834BB}" type="sibTrans" cxnId="{1D2598D6-3C58-44AA-BADF-9C87E3D70510}">
      <dgm:prSet/>
      <dgm:spPr/>
      <dgm:t>
        <a:bodyPr/>
        <a:lstStyle/>
        <a:p>
          <a:endParaRPr lang="en-US"/>
        </a:p>
      </dgm:t>
    </dgm:pt>
    <dgm:pt modelId="{4B9DCFB3-0BE9-48C9-B269-E4124D80D3CF}" type="pres">
      <dgm:prSet presAssocID="{B9304CF4-0E50-4FC0-9460-3C8204F7A1F7}" presName="root" presStyleCnt="0">
        <dgm:presLayoutVars>
          <dgm:dir/>
          <dgm:resizeHandles val="exact"/>
        </dgm:presLayoutVars>
      </dgm:prSet>
      <dgm:spPr/>
    </dgm:pt>
    <dgm:pt modelId="{7F079411-49A7-4282-B80F-A087D6E48BEE}" type="pres">
      <dgm:prSet presAssocID="{B9304CF4-0E50-4FC0-9460-3C8204F7A1F7}" presName="container" presStyleCnt="0">
        <dgm:presLayoutVars>
          <dgm:dir/>
          <dgm:resizeHandles val="exact"/>
        </dgm:presLayoutVars>
      </dgm:prSet>
      <dgm:spPr/>
    </dgm:pt>
    <dgm:pt modelId="{960F741F-0A5C-433A-81EB-E70640C3BDFF}" type="pres">
      <dgm:prSet presAssocID="{38BFF8F5-3C1F-4EF1-8470-AFDF74682CDD}" presName="compNode" presStyleCnt="0"/>
      <dgm:spPr/>
    </dgm:pt>
    <dgm:pt modelId="{BDE29E57-26EC-4843-ABF7-1535E9183B91}" type="pres">
      <dgm:prSet presAssocID="{38BFF8F5-3C1F-4EF1-8470-AFDF74682CDD}" presName="iconBgRect" presStyleLbl="bgShp" presStyleIdx="0" presStyleCnt="4"/>
      <dgm:spPr/>
    </dgm:pt>
    <dgm:pt modelId="{3632F059-E657-4F6B-B857-9CC416F5695F}" type="pres">
      <dgm:prSet presAssocID="{38BFF8F5-3C1F-4EF1-8470-AFDF74682C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ssa"/>
        </a:ext>
      </dgm:extLst>
    </dgm:pt>
    <dgm:pt modelId="{9C341FA6-895B-48F6-A2D2-5F311EE992ED}" type="pres">
      <dgm:prSet presAssocID="{38BFF8F5-3C1F-4EF1-8470-AFDF74682CDD}" presName="spaceRect" presStyleCnt="0"/>
      <dgm:spPr/>
    </dgm:pt>
    <dgm:pt modelId="{79C77789-E8AD-4089-A418-429D77FCA7BD}" type="pres">
      <dgm:prSet presAssocID="{38BFF8F5-3C1F-4EF1-8470-AFDF74682CDD}" presName="textRect" presStyleLbl="revTx" presStyleIdx="0" presStyleCnt="4">
        <dgm:presLayoutVars>
          <dgm:chMax val="1"/>
          <dgm:chPref val="1"/>
        </dgm:presLayoutVars>
      </dgm:prSet>
      <dgm:spPr/>
    </dgm:pt>
    <dgm:pt modelId="{0E060DB2-2D10-4607-A2AA-92CF9F54B44A}" type="pres">
      <dgm:prSet presAssocID="{9709BF00-E2B7-453E-8FFA-29B625EFAA8B}" presName="sibTrans" presStyleLbl="sibTrans2D1" presStyleIdx="0" presStyleCnt="0"/>
      <dgm:spPr/>
    </dgm:pt>
    <dgm:pt modelId="{59E7E4D4-505A-4180-A6D1-B951F8F65A53}" type="pres">
      <dgm:prSet presAssocID="{440DA038-1409-4CEA-829C-27AD3455ABD5}" presName="compNode" presStyleCnt="0"/>
      <dgm:spPr/>
    </dgm:pt>
    <dgm:pt modelId="{ED3D42C4-3621-43A1-9A17-5D13B9153C7B}" type="pres">
      <dgm:prSet presAssocID="{440DA038-1409-4CEA-829C-27AD3455ABD5}" presName="iconBgRect" presStyleLbl="bgShp" presStyleIdx="1" presStyleCnt="4"/>
      <dgm:spPr/>
    </dgm:pt>
    <dgm:pt modelId="{4D1A86A3-6ADC-450F-BEB3-2A8C88AC6672}" type="pres">
      <dgm:prSet presAssocID="{440DA038-1409-4CEA-829C-27AD3455ABD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asvi"/>
        </a:ext>
      </dgm:extLst>
    </dgm:pt>
    <dgm:pt modelId="{8AE4742B-CFFC-41F7-A1D6-B1D33FF937B9}" type="pres">
      <dgm:prSet presAssocID="{440DA038-1409-4CEA-829C-27AD3455ABD5}" presName="spaceRect" presStyleCnt="0"/>
      <dgm:spPr/>
    </dgm:pt>
    <dgm:pt modelId="{0022D86B-6791-4EB8-979E-7D99C13CDD4F}" type="pres">
      <dgm:prSet presAssocID="{440DA038-1409-4CEA-829C-27AD3455ABD5}" presName="textRect" presStyleLbl="revTx" presStyleIdx="1" presStyleCnt="4">
        <dgm:presLayoutVars>
          <dgm:chMax val="1"/>
          <dgm:chPref val="1"/>
        </dgm:presLayoutVars>
      </dgm:prSet>
      <dgm:spPr/>
    </dgm:pt>
    <dgm:pt modelId="{0EF65F90-C4E3-44D4-B4E8-C36051308305}" type="pres">
      <dgm:prSet presAssocID="{CF5FFE11-6592-4C47-9B74-7F8BECF4B18B}" presName="sibTrans" presStyleLbl="sibTrans2D1" presStyleIdx="0" presStyleCnt="0"/>
      <dgm:spPr/>
    </dgm:pt>
    <dgm:pt modelId="{69D60561-C5C0-4B31-B0EE-E26F53EA67C4}" type="pres">
      <dgm:prSet presAssocID="{F9AFE984-48CF-476E-B88E-1DAF351678D5}" presName="compNode" presStyleCnt="0"/>
      <dgm:spPr/>
    </dgm:pt>
    <dgm:pt modelId="{B0CB78E0-66B7-46A0-B0DA-ED58FC544595}" type="pres">
      <dgm:prSet presAssocID="{F9AFE984-48CF-476E-B88E-1DAF351678D5}" presName="iconBgRect" presStyleLbl="bgShp" presStyleIdx="2" presStyleCnt="4"/>
      <dgm:spPr/>
    </dgm:pt>
    <dgm:pt modelId="{2291D0CB-3528-441C-BE3E-FF659EC11C4E}" type="pres">
      <dgm:prSet presAssocID="{F9AFE984-48CF-476E-B88E-1DAF351678D5}"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Vuokko ja Clownfish ääriviiva"/>
        </a:ext>
      </dgm:extLst>
    </dgm:pt>
    <dgm:pt modelId="{87418E39-05B6-4B90-BB37-EDEAD16E90E0}" type="pres">
      <dgm:prSet presAssocID="{F9AFE984-48CF-476E-B88E-1DAF351678D5}" presName="spaceRect" presStyleCnt="0"/>
      <dgm:spPr/>
    </dgm:pt>
    <dgm:pt modelId="{C2D6CF13-E4E6-41B2-96B7-2446BDE3786B}" type="pres">
      <dgm:prSet presAssocID="{F9AFE984-48CF-476E-B88E-1DAF351678D5}" presName="textRect" presStyleLbl="revTx" presStyleIdx="2" presStyleCnt="4">
        <dgm:presLayoutVars>
          <dgm:chMax val="1"/>
          <dgm:chPref val="1"/>
        </dgm:presLayoutVars>
      </dgm:prSet>
      <dgm:spPr/>
    </dgm:pt>
    <dgm:pt modelId="{3B751132-57EC-4686-9FAD-3562E6AD2B1E}" type="pres">
      <dgm:prSet presAssocID="{E78A0076-E925-4364-9584-7B933A857BF8}" presName="sibTrans" presStyleLbl="sibTrans2D1" presStyleIdx="0" presStyleCnt="0"/>
      <dgm:spPr/>
    </dgm:pt>
    <dgm:pt modelId="{401334B2-AD98-4D1D-9479-1D0E1C4871EE}" type="pres">
      <dgm:prSet presAssocID="{8B558696-E75F-477C-87EE-704C36A74594}" presName="compNode" presStyleCnt="0"/>
      <dgm:spPr/>
    </dgm:pt>
    <dgm:pt modelId="{3A169969-EB44-406D-BCDA-77E513D97257}" type="pres">
      <dgm:prSet presAssocID="{8B558696-E75F-477C-87EE-704C36A74594}" presName="iconBgRect" presStyleLbl="bgShp" presStyleIdx="3" presStyleCnt="4"/>
      <dgm:spPr/>
    </dgm:pt>
    <dgm:pt modelId="{A8EB7DE6-8B15-4DFE-A93E-80FFA8708CDB}" type="pres">
      <dgm:prSet presAssocID="{8B558696-E75F-477C-87EE-704C36A74594}"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Oikeuden vaaka tasaisella täytöllä"/>
        </a:ext>
      </dgm:extLst>
    </dgm:pt>
    <dgm:pt modelId="{62D88F22-774A-421C-AC99-DE1E8AB25ADB}" type="pres">
      <dgm:prSet presAssocID="{8B558696-E75F-477C-87EE-704C36A74594}" presName="spaceRect" presStyleCnt="0"/>
      <dgm:spPr/>
    </dgm:pt>
    <dgm:pt modelId="{34B148FF-1C99-4C70-BADF-83847EB97E86}" type="pres">
      <dgm:prSet presAssocID="{8B558696-E75F-477C-87EE-704C36A74594}" presName="textRect" presStyleLbl="revTx" presStyleIdx="3" presStyleCnt="4">
        <dgm:presLayoutVars>
          <dgm:chMax val="1"/>
          <dgm:chPref val="1"/>
        </dgm:presLayoutVars>
      </dgm:prSet>
      <dgm:spPr/>
    </dgm:pt>
  </dgm:ptLst>
  <dgm:cxnLst>
    <dgm:cxn modelId="{67C7205F-0173-42F3-B93F-04266DCAB87E}" type="presOf" srcId="{440DA038-1409-4CEA-829C-27AD3455ABD5}" destId="{0022D86B-6791-4EB8-979E-7D99C13CDD4F}" srcOrd="0" destOrd="0" presId="urn:microsoft.com/office/officeart/2018/2/layout/IconCircleList"/>
    <dgm:cxn modelId="{7CF1096E-B028-4849-A494-28B67C8E7F6D}" srcId="{B9304CF4-0E50-4FC0-9460-3C8204F7A1F7}" destId="{F9AFE984-48CF-476E-B88E-1DAF351678D5}" srcOrd="2" destOrd="0" parTransId="{B2F8A3EC-89F6-4929-BFAC-A40D91EA75E1}" sibTransId="{E78A0076-E925-4364-9584-7B933A857BF8}"/>
    <dgm:cxn modelId="{76B31379-FEB0-4DBF-806F-910D3552D936}" type="presOf" srcId="{F9AFE984-48CF-476E-B88E-1DAF351678D5}" destId="{C2D6CF13-E4E6-41B2-96B7-2446BDE3786B}" srcOrd="0" destOrd="0" presId="urn:microsoft.com/office/officeart/2018/2/layout/IconCircleList"/>
    <dgm:cxn modelId="{123AC67C-F310-4579-BAD6-670D38DCEF15}" type="presOf" srcId="{9709BF00-E2B7-453E-8FFA-29B625EFAA8B}" destId="{0E060DB2-2D10-4607-A2AA-92CF9F54B44A}" srcOrd="0" destOrd="0" presId="urn:microsoft.com/office/officeart/2018/2/layout/IconCircleList"/>
    <dgm:cxn modelId="{74F2B98B-E0C9-4922-A550-6475A7575400}" srcId="{B9304CF4-0E50-4FC0-9460-3C8204F7A1F7}" destId="{440DA038-1409-4CEA-829C-27AD3455ABD5}" srcOrd="1" destOrd="0" parTransId="{9CD6F804-628C-4BC8-8C52-68670FD7EA6C}" sibTransId="{CF5FFE11-6592-4C47-9B74-7F8BECF4B18B}"/>
    <dgm:cxn modelId="{5FD84FE7-BCD0-454B-90FC-0D11618FFCBE}" type="presOf" srcId="{8B558696-E75F-477C-87EE-704C36A74594}" destId="{34B148FF-1C99-4C70-BADF-83847EB97E86}" srcOrd="0" destOrd="0" presId="urn:microsoft.com/office/officeart/2018/2/layout/IconCircleList"/>
    <dgm:cxn modelId="{3B9822C8-2B77-4D30-925E-BF750D1297B4}" srcId="{B9304CF4-0E50-4FC0-9460-3C8204F7A1F7}" destId="{38BFF8F5-3C1F-4EF1-8470-AFDF74682CDD}" srcOrd="0" destOrd="0" parTransId="{CC6C0693-6DCA-4E9C-90EF-F5D97716B149}" sibTransId="{9709BF00-E2B7-453E-8FFA-29B625EFAA8B}"/>
    <dgm:cxn modelId="{1304B5EA-7EFE-40A8-ABF5-8BA54B667772}" type="presOf" srcId="{38BFF8F5-3C1F-4EF1-8470-AFDF74682CDD}" destId="{79C77789-E8AD-4089-A418-429D77FCA7BD}" srcOrd="0" destOrd="0" presId="urn:microsoft.com/office/officeart/2018/2/layout/IconCircleList"/>
    <dgm:cxn modelId="{1866BDF2-ADB2-4D7C-8EE5-FE7C30D76318}" type="presOf" srcId="{B9304CF4-0E50-4FC0-9460-3C8204F7A1F7}" destId="{4B9DCFB3-0BE9-48C9-B269-E4124D80D3CF}" srcOrd="0" destOrd="0" presId="urn:microsoft.com/office/officeart/2018/2/layout/IconCircleList"/>
    <dgm:cxn modelId="{323785F6-1D05-44F7-ABC1-717E1B0996CF}" type="presOf" srcId="{E78A0076-E925-4364-9584-7B933A857BF8}" destId="{3B751132-57EC-4686-9FAD-3562E6AD2B1E}" srcOrd="0" destOrd="0" presId="urn:microsoft.com/office/officeart/2018/2/layout/IconCircleList"/>
    <dgm:cxn modelId="{1D2598D6-3C58-44AA-BADF-9C87E3D70510}" srcId="{B9304CF4-0E50-4FC0-9460-3C8204F7A1F7}" destId="{8B558696-E75F-477C-87EE-704C36A74594}" srcOrd="3" destOrd="0" parTransId="{D21D911F-0E77-487F-B647-20FB6270495A}" sibTransId="{782FE99C-008C-4DC2-87B2-8DE44FA834BB}"/>
    <dgm:cxn modelId="{09BB56F7-2B22-477E-87DB-9E7F69656C7B}" type="presOf" srcId="{CF5FFE11-6592-4C47-9B74-7F8BECF4B18B}" destId="{0EF65F90-C4E3-44D4-B4E8-C36051308305}" srcOrd="0" destOrd="0" presId="urn:microsoft.com/office/officeart/2018/2/layout/IconCircleList"/>
    <dgm:cxn modelId="{CF2605AC-C64D-4919-90F2-D8EC638C53FD}" type="presParOf" srcId="{4B9DCFB3-0BE9-48C9-B269-E4124D80D3CF}" destId="{7F079411-49A7-4282-B80F-A087D6E48BEE}" srcOrd="0" destOrd="0" presId="urn:microsoft.com/office/officeart/2018/2/layout/IconCircleList"/>
    <dgm:cxn modelId="{9A194346-C834-414B-9262-2897844E2872}" type="presParOf" srcId="{7F079411-49A7-4282-B80F-A087D6E48BEE}" destId="{960F741F-0A5C-433A-81EB-E70640C3BDFF}" srcOrd="0" destOrd="0" presId="urn:microsoft.com/office/officeart/2018/2/layout/IconCircleList"/>
    <dgm:cxn modelId="{8240FDC8-5536-41D6-B586-54D0EFAF0BBD}" type="presParOf" srcId="{960F741F-0A5C-433A-81EB-E70640C3BDFF}" destId="{BDE29E57-26EC-4843-ABF7-1535E9183B91}" srcOrd="0" destOrd="0" presId="urn:microsoft.com/office/officeart/2018/2/layout/IconCircleList"/>
    <dgm:cxn modelId="{3B20E71A-A853-4C19-B710-F75F3D8FAD2E}" type="presParOf" srcId="{960F741F-0A5C-433A-81EB-E70640C3BDFF}" destId="{3632F059-E657-4F6B-B857-9CC416F5695F}" srcOrd="1" destOrd="0" presId="urn:microsoft.com/office/officeart/2018/2/layout/IconCircleList"/>
    <dgm:cxn modelId="{AD176EA3-4DE9-41F5-AF35-35539FD22D12}" type="presParOf" srcId="{960F741F-0A5C-433A-81EB-E70640C3BDFF}" destId="{9C341FA6-895B-48F6-A2D2-5F311EE992ED}" srcOrd="2" destOrd="0" presId="urn:microsoft.com/office/officeart/2018/2/layout/IconCircleList"/>
    <dgm:cxn modelId="{EED1BEE4-5894-4752-8550-9547CA68C994}" type="presParOf" srcId="{960F741F-0A5C-433A-81EB-E70640C3BDFF}" destId="{79C77789-E8AD-4089-A418-429D77FCA7BD}" srcOrd="3" destOrd="0" presId="urn:microsoft.com/office/officeart/2018/2/layout/IconCircleList"/>
    <dgm:cxn modelId="{8FCEC2C6-0001-4DB5-BC65-050F1CD6AF3E}" type="presParOf" srcId="{7F079411-49A7-4282-B80F-A087D6E48BEE}" destId="{0E060DB2-2D10-4607-A2AA-92CF9F54B44A}" srcOrd="1" destOrd="0" presId="urn:microsoft.com/office/officeart/2018/2/layout/IconCircleList"/>
    <dgm:cxn modelId="{BBB8C460-6B3F-4CC2-9ABF-DBFE7E0EDBC5}" type="presParOf" srcId="{7F079411-49A7-4282-B80F-A087D6E48BEE}" destId="{59E7E4D4-505A-4180-A6D1-B951F8F65A53}" srcOrd="2" destOrd="0" presId="urn:microsoft.com/office/officeart/2018/2/layout/IconCircleList"/>
    <dgm:cxn modelId="{36CB35D1-39C2-4733-A161-85F6FBCA02CA}" type="presParOf" srcId="{59E7E4D4-505A-4180-A6D1-B951F8F65A53}" destId="{ED3D42C4-3621-43A1-9A17-5D13B9153C7B}" srcOrd="0" destOrd="0" presId="urn:microsoft.com/office/officeart/2018/2/layout/IconCircleList"/>
    <dgm:cxn modelId="{7F4C9E0F-C63F-4A71-BD51-AE8061B1AE68}" type="presParOf" srcId="{59E7E4D4-505A-4180-A6D1-B951F8F65A53}" destId="{4D1A86A3-6ADC-450F-BEB3-2A8C88AC6672}" srcOrd="1" destOrd="0" presId="urn:microsoft.com/office/officeart/2018/2/layout/IconCircleList"/>
    <dgm:cxn modelId="{839A9855-8086-44FF-AC99-E58CE7F75F9F}" type="presParOf" srcId="{59E7E4D4-505A-4180-A6D1-B951F8F65A53}" destId="{8AE4742B-CFFC-41F7-A1D6-B1D33FF937B9}" srcOrd="2" destOrd="0" presId="urn:microsoft.com/office/officeart/2018/2/layout/IconCircleList"/>
    <dgm:cxn modelId="{17C6B5FB-416F-4AA0-813C-2B5282EC8B6B}" type="presParOf" srcId="{59E7E4D4-505A-4180-A6D1-B951F8F65A53}" destId="{0022D86B-6791-4EB8-979E-7D99C13CDD4F}" srcOrd="3" destOrd="0" presId="urn:microsoft.com/office/officeart/2018/2/layout/IconCircleList"/>
    <dgm:cxn modelId="{49AB4A8D-C75B-412C-B452-59B7809EABAD}" type="presParOf" srcId="{7F079411-49A7-4282-B80F-A087D6E48BEE}" destId="{0EF65F90-C4E3-44D4-B4E8-C36051308305}" srcOrd="3" destOrd="0" presId="urn:microsoft.com/office/officeart/2018/2/layout/IconCircleList"/>
    <dgm:cxn modelId="{6742FC25-4267-4421-AF00-0BD2D0062FE6}" type="presParOf" srcId="{7F079411-49A7-4282-B80F-A087D6E48BEE}" destId="{69D60561-C5C0-4B31-B0EE-E26F53EA67C4}" srcOrd="4" destOrd="0" presId="urn:microsoft.com/office/officeart/2018/2/layout/IconCircleList"/>
    <dgm:cxn modelId="{CC1DBF51-200B-4BCC-8546-0D21B7D1A3BB}" type="presParOf" srcId="{69D60561-C5C0-4B31-B0EE-E26F53EA67C4}" destId="{B0CB78E0-66B7-46A0-B0DA-ED58FC544595}" srcOrd="0" destOrd="0" presId="urn:microsoft.com/office/officeart/2018/2/layout/IconCircleList"/>
    <dgm:cxn modelId="{6F76C434-C8B6-4A1B-B73B-B00D854AD502}" type="presParOf" srcId="{69D60561-C5C0-4B31-B0EE-E26F53EA67C4}" destId="{2291D0CB-3528-441C-BE3E-FF659EC11C4E}" srcOrd="1" destOrd="0" presId="urn:microsoft.com/office/officeart/2018/2/layout/IconCircleList"/>
    <dgm:cxn modelId="{272F411F-BFEB-4795-B6BD-8E1BE074CA7F}" type="presParOf" srcId="{69D60561-C5C0-4B31-B0EE-E26F53EA67C4}" destId="{87418E39-05B6-4B90-BB37-EDEAD16E90E0}" srcOrd="2" destOrd="0" presId="urn:microsoft.com/office/officeart/2018/2/layout/IconCircleList"/>
    <dgm:cxn modelId="{D537C76D-8AF4-4748-A613-25BFF0714532}" type="presParOf" srcId="{69D60561-C5C0-4B31-B0EE-E26F53EA67C4}" destId="{C2D6CF13-E4E6-41B2-96B7-2446BDE3786B}" srcOrd="3" destOrd="0" presId="urn:microsoft.com/office/officeart/2018/2/layout/IconCircleList"/>
    <dgm:cxn modelId="{4AC8B9FB-B30E-46E7-BD42-B8A2C6CB3E09}" type="presParOf" srcId="{7F079411-49A7-4282-B80F-A087D6E48BEE}" destId="{3B751132-57EC-4686-9FAD-3562E6AD2B1E}" srcOrd="5" destOrd="0" presId="urn:microsoft.com/office/officeart/2018/2/layout/IconCircleList"/>
    <dgm:cxn modelId="{71D56957-B119-4415-B920-1E130CFBE19D}" type="presParOf" srcId="{7F079411-49A7-4282-B80F-A087D6E48BEE}" destId="{401334B2-AD98-4D1D-9479-1D0E1C4871EE}" srcOrd="6" destOrd="0" presId="urn:microsoft.com/office/officeart/2018/2/layout/IconCircleList"/>
    <dgm:cxn modelId="{BCF4E02C-9818-4F70-B02D-AEA818A37DE1}" type="presParOf" srcId="{401334B2-AD98-4D1D-9479-1D0E1C4871EE}" destId="{3A169969-EB44-406D-BCDA-77E513D97257}" srcOrd="0" destOrd="0" presId="urn:microsoft.com/office/officeart/2018/2/layout/IconCircleList"/>
    <dgm:cxn modelId="{CD2DA3AF-A3D1-47B2-8AA1-9E4A72E824EB}" type="presParOf" srcId="{401334B2-AD98-4D1D-9479-1D0E1C4871EE}" destId="{A8EB7DE6-8B15-4DFE-A93E-80FFA8708CDB}" srcOrd="1" destOrd="0" presId="urn:microsoft.com/office/officeart/2018/2/layout/IconCircleList"/>
    <dgm:cxn modelId="{89F1A570-27EA-41AD-8B74-F5B8FD1B1622}" type="presParOf" srcId="{401334B2-AD98-4D1D-9479-1D0E1C4871EE}" destId="{62D88F22-774A-421C-AC99-DE1E8AB25ADB}" srcOrd="2" destOrd="0" presId="urn:microsoft.com/office/officeart/2018/2/layout/IconCircleList"/>
    <dgm:cxn modelId="{4812B9D1-E366-4754-A1BB-A44B6A91C0DB}" type="presParOf" srcId="{401334B2-AD98-4D1D-9479-1D0E1C4871EE}" destId="{34B148FF-1C99-4C70-BADF-83847EB97E8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2D39C6-6754-4B76-892A-B482D01884E9}" type="doc">
      <dgm:prSet loTypeId="urn:microsoft.com/office/officeart/2005/8/layout/hierarchy1" loCatId="hierarchy" qsTypeId="urn:microsoft.com/office/officeart/2005/8/quickstyle/simple2" qsCatId="simple" csTypeId="urn:microsoft.com/office/officeart/2005/8/colors/accent2_2" csCatId="accent2" phldr="1"/>
      <dgm:spPr/>
      <dgm:t>
        <a:bodyPr/>
        <a:lstStyle/>
        <a:p>
          <a:endParaRPr lang="en-US"/>
        </a:p>
      </dgm:t>
    </dgm:pt>
    <dgm:pt modelId="{666CA249-4C87-4349-8FC2-F2445F423A6F}">
      <dgm:prSet/>
      <dgm:spPr/>
      <dgm:t>
        <a:bodyPr/>
        <a:lstStyle/>
        <a:p>
          <a:r>
            <a:rPr lang="fi-FI"/>
            <a:t>Miten ihmiskeskeisyys näkyy omassa eläinsuhteessasi?</a:t>
          </a:r>
          <a:endParaRPr lang="en-US"/>
        </a:p>
      </dgm:t>
    </dgm:pt>
    <dgm:pt modelId="{9BE2BC27-AF1B-4B0F-97E5-9B552F96EC7D}" type="parTrans" cxnId="{31575387-6F38-45B5-BD54-5F4377FC9C1B}">
      <dgm:prSet/>
      <dgm:spPr/>
      <dgm:t>
        <a:bodyPr/>
        <a:lstStyle/>
        <a:p>
          <a:endParaRPr lang="en-US"/>
        </a:p>
      </dgm:t>
    </dgm:pt>
    <dgm:pt modelId="{1297EC3F-14A2-4042-A87B-EBDCC7E5DACE}" type="sibTrans" cxnId="{31575387-6F38-45B5-BD54-5F4377FC9C1B}">
      <dgm:prSet/>
      <dgm:spPr/>
      <dgm:t>
        <a:bodyPr/>
        <a:lstStyle/>
        <a:p>
          <a:endParaRPr lang="en-US"/>
        </a:p>
      </dgm:t>
    </dgm:pt>
    <dgm:pt modelId="{83E41DA4-CCDA-4F6F-85F7-4A3B20EFD322}">
      <dgm:prSet/>
      <dgm:spPr/>
      <dgm:t>
        <a:bodyPr/>
        <a:lstStyle/>
        <a:p>
          <a:r>
            <a:rPr lang="fi-FI"/>
            <a:t>Voisitko muuttaa jotakin ajattelussasi tai toiminnassasi?</a:t>
          </a:r>
          <a:endParaRPr lang="en-US"/>
        </a:p>
      </dgm:t>
    </dgm:pt>
    <dgm:pt modelId="{52C8ABE3-43FE-4154-8A59-A90B5454B13B}" type="parTrans" cxnId="{B694A13E-ED8B-4986-AAD5-C62DA2253DB0}">
      <dgm:prSet/>
      <dgm:spPr/>
      <dgm:t>
        <a:bodyPr/>
        <a:lstStyle/>
        <a:p>
          <a:endParaRPr lang="en-US"/>
        </a:p>
      </dgm:t>
    </dgm:pt>
    <dgm:pt modelId="{AD1E07A0-E8EB-41F1-8CD6-8962D0291D32}" type="sibTrans" cxnId="{B694A13E-ED8B-4986-AAD5-C62DA2253DB0}">
      <dgm:prSet/>
      <dgm:spPr/>
      <dgm:t>
        <a:bodyPr/>
        <a:lstStyle/>
        <a:p>
          <a:endParaRPr lang="en-US"/>
        </a:p>
      </dgm:t>
    </dgm:pt>
    <dgm:pt modelId="{56FD6B52-DC38-4367-A4A8-5DC9B447EA76}">
      <dgm:prSet/>
      <dgm:spPr/>
      <dgm:t>
        <a:bodyPr/>
        <a:lstStyle/>
        <a:p>
          <a:r>
            <a:rPr lang="en-US" err="1"/>
            <a:t>Huomaatko</a:t>
          </a:r>
          <a:r>
            <a:rPr lang="en-US"/>
            <a:t> </a:t>
          </a:r>
          <a:r>
            <a:rPr lang="en-US" err="1"/>
            <a:t>ristiriitaisuuksia</a:t>
          </a:r>
          <a:r>
            <a:rPr lang="en-US"/>
            <a:t> </a:t>
          </a:r>
          <a:r>
            <a:rPr lang="en-US" err="1"/>
            <a:t>ajattelun</a:t>
          </a:r>
          <a:r>
            <a:rPr lang="en-US"/>
            <a:t> ja </a:t>
          </a:r>
          <a:r>
            <a:rPr lang="en-US" err="1"/>
            <a:t>toiminnan</a:t>
          </a:r>
          <a:r>
            <a:rPr lang="en-US"/>
            <a:t> </a:t>
          </a:r>
          <a:r>
            <a:rPr lang="en-US" err="1"/>
            <a:t>välillä</a:t>
          </a:r>
          <a:r>
            <a:rPr lang="en-US"/>
            <a:t>?</a:t>
          </a:r>
        </a:p>
      </dgm:t>
    </dgm:pt>
    <dgm:pt modelId="{5843236F-66B4-4874-8893-4CFDA955A4E3}" type="parTrans" cxnId="{2C551C44-7E20-4E7B-9D27-E86A63928E84}">
      <dgm:prSet/>
      <dgm:spPr/>
      <dgm:t>
        <a:bodyPr/>
        <a:lstStyle/>
        <a:p>
          <a:endParaRPr lang="fi-FI"/>
        </a:p>
      </dgm:t>
    </dgm:pt>
    <dgm:pt modelId="{256FB4E4-18C7-4B39-834E-17CE4B497252}" type="sibTrans" cxnId="{2C551C44-7E20-4E7B-9D27-E86A63928E84}">
      <dgm:prSet/>
      <dgm:spPr/>
      <dgm:t>
        <a:bodyPr/>
        <a:lstStyle/>
        <a:p>
          <a:endParaRPr lang="fi-FI"/>
        </a:p>
      </dgm:t>
    </dgm:pt>
    <dgm:pt modelId="{6CD3FFFF-5259-4CD1-968A-35F505A90846}" type="pres">
      <dgm:prSet presAssocID="{7F2D39C6-6754-4B76-892A-B482D01884E9}" presName="hierChild1" presStyleCnt="0">
        <dgm:presLayoutVars>
          <dgm:chPref val="1"/>
          <dgm:dir/>
          <dgm:animOne val="branch"/>
          <dgm:animLvl val="lvl"/>
          <dgm:resizeHandles/>
        </dgm:presLayoutVars>
      </dgm:prSet>
      <dgm:spPr/>
    </dgm:pt>
    <dgm:pt modelId="{3858AD14-8EEB-46C3-BC4B-47FA6374449B}" type="pres">
      <dgm:prSet presAssocID="{666CA249-4C87-4349-8FC2-F2445F423A6F}" presName="hierRoot1" presStyleCnt="0"/>
      <dgm:spPr/>
    </dgm:pt>
    <dgm:pt modelId="{AEC0C96F-1199-4B40-9764-65D30202623A}" type="pres">
      <dgm:prSet presAssocID="{666CA249-4C87-4349-8FC2-F2445F423A6F}" presName="composite" presStyleCnt="0"/>
      <dgm:spPr/>
    </dgm:pt>
    <dgm:pt modelId="{C2D03FA5-4CEE-4CE4-95AD-9C36C0D3AFB8}" type="pres">
      <dgm:prSet presAssocID="{666CA249-4C87-4349-8FC2-F2445F423A6F}" presName="background" presStyleLbl="node0" presStyleIdx="0" presStyleCnt="3"/>
      <dgm:spPr/>
    </dgm:pt>
    <dgm:pt modelId="{98173551-6F8C-4DED-BE12-ECF117221535}" type="pres">
      <dgm:prSet presAssocID="{666CA249-4C87-4349-8FC2-F2445F423A6F}" presName="text" presStyleLbl="fgAcc0" presStyleIdx="0" presStyleCnt="3">
        <dgm:presLayoutVars>
          <dgm:chPref val="3"/>
        </dgm:presLayoutVars>
      </dgm:prSet>
      <dgm:spPr/>
    </dgm:pt>
    <dgm:pt modelId="{20F39253-4B60-4564-8BE7-30533065F5B1}" type="pres">
      <dgm:prSet presAssocID="{666CA249-4C87-4349-8FC2-F2445F423A6F}" presName="hierChild2" presStyleCnt="0"/>
      <dgm:spPr/>
    </dgm:pt>
    <dgm:pt modelId="{510FB242-89C3-4322-9F7A-F56A7C8CA14C}" type="pres">
      <dgm:prSet presAssocID="{56FD6B52-DC38-4367-A4A8-5DC9B447EA76}" presName="hierRoot1" presStyleCnt="0"/>
      <dgm:spPr/>
    </dgm:pt>
    <dgm:pt modelId="{141B7B8A-78BA-427E-9D0F-4634741C8457}" type="pres">
      <dgm:prSet presAssocID="{56FD6B52-DC38-4367-A4A8-5DC9B447EA76}" presName="composite" presStyleCnt="0"/>
      <dgm:spPr/>
    </dgm:pt>
    <dgm:pt modelId="{6DAC3BD7-411B-486A-AC8B-C9D1C4333CF7}" type="pres">
      <dgm:prSet presAssocID="{56FD6B52-DC38-4367-A4A8-5DC9B447EA76}" presName="background" presStyleLbl="node0" presStyleIdx="1" presStyleCnt="3"/>
      <dgm:spPr/>
    </dgm:pt>
    <dgm:pt modelId="{53E046A2-2875-4EAA-BFCF-5AA6DF4FFDC8}" type="pres">
      <dgm:prSet presAssocID="{56FD6B52-DC38-4367-A4A8-5DC9B447EA76}" presName="text" presStyleLbl="fgAcc0" presStyleIdx="1" presStyleCnt="3">
        <dgm:presLayoutVars>
          <dgm:chPref val="3"/>
        </dgm:presLayoutVars>
      </dgm:prSet>
      <dgm:spPr/>
    </dgm:pt>
    <dgm:pt modelId="{43D8BC92-961F-4EFA-B55B-979DC55A7DF0}" type="pres">
      <dgm:prSet presAssocID="{56FD6B52-DC38-4367-A4A8-5DC9B447EA76}" presName="hierChild2" presStyleCnt="0"/>
      <dgm:spPr/>
    </dgm:pt>
    <dgm:pt modelId="{82D231F6-BC57-4ABD-80B8-B401DCB31B63}" type="pres">
      <dgm:prSet presAssocID="{83E41DA4-CCDA-4F6F-85F7-4A3B20EFD322}" presName="hierRoot1" presStyleCnt="0"/>
      <dgm:spPr/>
    </dgm:pt>
    <dgm:pt modelId="{8CB238A2-109E-434D-B152-FEB0B98A186A}" type="pres">
      <dgm:prSet presAssocID="{83E41DA4-CCDA-4F6F-85F7-4A3B20EFD322}" presName="composite" presStyleCnt="0"/>
      <dgm:spPr/>
    </dgm:pt>
    <dgm:pt modelId="{2819937B-8CD1-4854-B006-6D43BBADFD94}" type="pres">
      <dgm:prSet presAssocID="{83E41DA4-CCDA-4F6F-85F7-4A3B20EFD322}" presName="background" presStyleLbl="node0" presStyleIdx="2" presStyleCnt="3"/>
      <dgm:spPr/>
    </dgm:pt>
    <dgm:pt modelId="{CE5BD8CF-35B1-44CC-97C7-EFC7072C92F2}" type="pres">
      <dgm:prSet presAssocID="{83E41DA4-CCDA-4F6F-85F7-4A3B20EFD322}" presName="text" presStyleLbl="fgAcc0" presStyleIdx="2" presStyleCnt="3">
        <dgm:presLayoutVars>
          <dgm:chPref val="3"/>
        </dgm:presLayoutVars>
      </dgm:prSet>
      <dgm:spPr/>
    </dgm:pt>
    <dgm:pt modelId="{6BD92BCA-F5A9-4CCC-A904-78ECAE34C8CE}" type="pres">
      <dgm:prSet presAssocID="{83E41DA4-CCDA-4F6F-85F7-4A3B20EFD322}" presName="hierChild2" presStyleCnt="0"/>
      <dgm:spPr/>
    </dgm:pt>
  </dgm:ptLst>
  <dgm:cxnLst>
    <dgm:cxn modelId="{B0704C02-1597-4176-8B04-98F0CDDAA8E5}" type="presOf" srcId="{666CA249-4C87-4349-8FC2-F2445F423A6F}" destId="{98173551-6F8C-4DED-BE12-ECF117221535}" srcOrd="0" destOrd="0" presId="urn:microsoft.com/office/officeart/2005/8/layout/hierarchy1"/>
    <dgm:cxn modelId="{ACDD5207-B66B-4874-9085-56F2E3CB4BED}" type="presOf" srcId="{56FD6B52-DC38-4367-A4A8-5DC9B447EA76}" destId="{53E046A2-2875-4EAA-BFCF-5AA6DF4FFDC8}" srcOrd="0" destOrd="0" presId="urn:microsoft.com/office/officeart/2005/8/layout/hierarchy1"/>
    <dgm:cxn modelId="{B694A13E-ED8B-4986-AAD5-C62DA2253DB0}" srcId="{7F2D39C6-6754-4B76-892A-B482D01884E9}" destId="{83E41DA4-CCDA-4F6F-85F7-4A3B20EFD322}" srcOrd="2" destOrd="0" parTransId="{52C8ABE3-43FE-4154-8A59-A90B5454B13B}" sibTransId="{AD1E07A0-E8EB-41F1-8CD6-8962D0291D32}"/>
    <dgm:cxn modelId="{2C551C44-7E20-4E7B-9D27-E86A63928E84}" srcId="{7F2D39C6-6754-4B76-892A-B482D01884E9}" destId="{56FD6B52-DC38-4367-A4A8-5DC9B447EA76}" srcOrd="1" destOrd="0" parTransId="{5843236F-66B4-4874-8893-4CFDA955A4E3}" sibTransId="{256FB4E4-18C7-4B39-834E-17CE4B497252}"/>
    <dgm:cxn modelId="{31575387-6F38-45B5-BD54-5F4377FC9C1B}" srcId="{7F2D39C6-6754-4B76-892A-B482D01884E9}" destId="{666CA249-4C87-4349-8FC2-F2445F423A6F}" srcOrd="0" destOrd="0" parTransId="{9BE2BC27-AF1B-4B0F-97E5-9B552F96EC7D}" sibTransId="{1297EC3F-14A2-4042-A87B-EBDCC7E5DACE}"/>
    <dgm:cxn modelId="{833E08B9-D804-49B4-92DD-94640AEC9FEA}" type="presOf" srcId="{83E41DA4-CCDA-4F6F-85F7-4A3B20EFD322}" destId="{CE5BD8CF-35B1-44CC-97C7-EFC7072C92F2}" srcOrd="0" destOrd="0" presId="urn:microsoft.com/office/officeart/2005/8/layout/hierarchy1"/>
    <dgm:cxn modelId="{98004BE6-12AC-4C93-AFE5-D9258DF8FE17}" type="presOf" srcId="{7F2D39C6-6754-4B76-892A-B482D01884E9}" destId="{6CD3FFFF-5259-4CD1-968A-35F505A90846}" srcOrd="0" destOrd="0" presId="urn:microsoft.com/office/officeart/2005/8/layout/hierarchy1"/>
    <dgm:cxn modelId="{8DAAC055-0B6E-4475-A8F2-1F8C2035A36A}" type="presParOf" srcId="{6CD3FFFF-5259-4CD1-968A-35F505A90846}" destId="{3858AD14-8EEB-46C3-BC4B-47FA6374449B}" srcOrd="0" destOrd="0" presId="urn:microsoft.com/office/officeart/2005/8/layout/hierarchy1"/>
    <dgm:cxn modelId="{E21D9A15-E365-46B6-BD80-3F1C5DDDE7BC}" type="presParOf" srcId="{3858AD14-8EEB-46C3-BC4B-47FA6374449B}" destId="{AEC0C96F-1199-4B40-9764-65D30202623A}" srcOrd="0" destOrd="0" presId="urn:microsoft.com/office/officeart/2005/8/layout/hierarchy1"/>
    <dgm:cxn modelId="{B56D85EA-6347-43CA-BEBD-7EBF91E21B67}" type="presParOf" srcId="{AEC0C96F-1199-4B40-9764-65D30202623A}" destId="{C2D03FA5-4CEE-4CE4-95AD-9C36C0D3AFB8}" srcOrd="0" destOrd="0" presId="urn:microsoft.com/office/officeart/2005/8/layout/hierarchy1"/>
    <dgm:cxn modelId="{F9E6E0B5-967F-409A-9B97-349DC0A424EA}" type="presParOf" srcId="{AEC0C96F-1199-4B40-9764-65D30202623A}" destId="{98173551-6F8C-4DED-BE12-ECF117221535}" srcOrd="1" destOrd="0" presId="urn:microsoft.com/office/officeart/2005/8/layout/hierarchy1"/>
    <dgm:cxn modelId="{1BFB78BF-60BD-46F8-967F-81DB82CBDA57}" type="presParOf" srcId="{3858AD14-8EEB-46C3-BC4B-47FA6374449B}" destId="{20F39253-4B60-4564-8BE7-30533065F5B1}" srcOrd="1" destOrd="0" presId="urn:microsoft.com/office/officeart/2005/8/layout/hierarchy1"/>
    <dgm:cxn modelId="{1160B457-AB0B-429E-AB65-E161BB974AB9}" type="presParOf" srcId="{6CD3FFFF-5259-4CD1-968A-35F505A90846}" destId="{510FB242-89C3-4322-9F7A-F56A7C8CA14C}" srcOrd="1" destOrd="0" presId="urn:microsoft.com/office/officeart/2005/8/layout/hierarchy1"/>
    <dgm:cxn modelId="{AF14AF50-FF82-46A3-8452-AFAF5B25D5B1}" type="presParOf" srcId="{510FB242-89C3-4322-9F7A-F56A7C8CA14C}" destId="{141B7B8A-78BA-427E-9D0F-4634741C8457}" srcOrd="0" destOrd="0" presId="urn:microsoft.com/office/officeart/2005/8/layout/hierarchy1"/>
    <dgm:cxn modelId="{09F146E5-D1F5-4EBF-B89A-83D7F17F119B}" type="presParOf" srcId="{141B7B8A-78BA-427E-9D0F-4634741C8457}" destId="{6DAC3BD7-411B-486A-AC8B-C9D1C4333CF7}" srcOrd="0" destOrd="0" presId="urn:microsoft.com/office/officeart/2005/8/layout/hierarchy1"/>
    <dgm:cxn modelId="{6AECEAF7-A4C8-48ED-B7E1-37178C56B9AB}" type="presParOf" srcId="{141B7B8A-78BA-427E-9D0F-4634741C8457}" destId="{53E046A2-2875-4EAA-BFCF-5AA6DF4FFDC8}" srcOrd="1" destOrd="0" presId="urn:microsoft.com/office/officeart/2005/8/layout/hierarchy1"/>
    <dgm:cxn modelId="{CBAD7B52-AE48-4A2B-A1B7-C9E9859DC169}" type="presParOf" srcId="{510FB242-89C3-4322-9F7A-F56A7C8CA14C}" destId="{43D8BC92-961F-4EFA-B55B-979DC55A7DF0}" srcOrd="1" destOrd="0" presId="urn:microsoft.com/office/officeart/2005/8/layout/hierarchy1"/>
    <dgm:cxn modelId="{91BF179D-91BD-4CCD-86EF-A609A40E467B}" type="presParOf" srcId="{6CD3FFFF-5259-4CD1-968A-35F505A90846}" destId="{82D231F6-BC57-4ABD-80B8-B401DCB31B63}" srcOrd="2" destOrd="0" presId="urn:microsoft.com/office/officeart/2005/8/layout/hierarchy1"/>
    <dgm:cxn modelId="{7C65BBD1-947F-45E3-ABAD-7D8601FE3622}" type="presParOf" srcId="{82D231F6-BC57-4ABD-80B8-B401DCB31B63}" destId="{8CB238A2-109E-434D-B152-FEB0B98A186A}" srcOrd="0" destOrd="0" presId="urn:microsoft.com/office/officeart/2005/8/layout/hierarchy1"/>
    <dgm:cxn modelId="{3CE07ADE-A4E0-4CFD-9C80-EF908323D352}" type="presParOf" srcId="{8CB238A2-109E-434D-B152-FEB0B98A186A}" destId="{2819937B-8CD1-4854-B006-6D43BBADFD94}" srcOrd="0" destOrd="0" presId="urn:microsoft.com/office/officeart/2005/8/layout/hierarchy1"/>
    <dgm:cxn modelId="{6DE80D38-9C16-49F8-A430-3CA21A118D2E}" type="presParOf" srcId="{8CB238A2-109E-434D-B152-FEB0B98A186A}" destId="{CE5BD8CF-35B1-44CC-97C7-EFC7072C92F2}" srcOrd="1" destOrd="0" presId="urn:microsoft.com/office/officeart/2005/8/layout/hierarchy1"/>
    <dgm:cxn modelId="{E32BD11C-B251-4B8E-8CA5-49329037E5F3}" type="presParOf" srcId="{82D231F6-BC57-4ABD-80B8-B401DCB31B63}" destId="{6BD92BCA-F5A9-4CCC-A904-78ECAE34C8C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BDC2DEC-1AC5-40D8-965D-6824200E7326}" type="doc">
      <dgm:prSet loTypeId="urn:microsoft.com/office/officeart/2005/8/layout/vList2" loCatId="list" qsTypeId="urn:microsoft.com/office/officeart/2005/8/quickstyle/simple2" qsCatId="simple" csTypeId="urn:microsoft.com/office/officeart/2005/8/colors/accent3_2" csCatId="accent3" phldr="1"/>
      <dgm:spPr/>
      <dgm:t>
        <a:bodyPr/>
        <a:lstStyle/>
        <a:p>
          <a:endParaRPr lang="en-US"/>
        </a:p>
      </dgm:t>
    </dgm:pt>
    <dgm:pt modelId="{A3CE1A17-7CE8-4324-A533-BACD0B9CE688}">
      <dgm:prSet/>
      <dgm:spPr/>
      <dgm:t>
        <a:bodyPr/>
        <a:lstStyle/>
        <a:p>
          <a:r>
            <a:rPr lang="fi-FI"/>
            <a:t>Klinikkaeläinhoitaja</a:t>
          </a:r>
          <a:endParaRPr lang="en-US"/>
        </a:p>
      </dgm:t>
    </dgm:pt>
    <dgm:pt modelId="{E59DAC51-7F0F-4733-8BEA-4180853D0AA0}" type="parTrans" cxnId="{3329D540-4B27-406E-A1DC-EF7FF3FDA7A6}">
      <dgm:prSet/>
      <dgm:spPr/>
      <dgm:t>
        <a:bodyPr/>
        <a:lstStyle/>
        <a:p>
          <a:endParaRPr lang="en-US"/>
        </a:p>
      </dgm:t>
    </dgm:pt>
    <dgm:pt modelId="{FAB43CDF-8F19-4AB8-A03E-138DEEA7B39E}" type="sibTrans" cxnId="{3329D540-4B27-406E-A1DC-EF7FF3FDA7A6}">
      <dgm:prSet/>
      <dgm:spPr/>
      <dgm:t>
        <a:bodyPr/>
        <a:lstStyle/>
        <a:p>
          <a:endParaRPr lang="en-US"/>
        </a:p>
      </dgm:t>
    </dgm:pt>
    <dgm:pt modelId="{0E718F09-B96E-4F38-B394-509B2D15FB40}">
      <dgm:prSet/>
      <dgm:spPr/>
      <dgm:t>
        <a:bodyPr/>
        <a:lstStyle/>
        <a:p>
          <a:r>
            <a:rPr lang="fi-FI"/>
            <a:t>Eläintenkouluttaja</a:t>
          </a:r>
          <a:endParaRPr lang="en-US"/>
        </a:p>
      </dgm:t>
    </dgm:pt>
    <dgm:pt modelId="{754A9CE9-4648-48D1-8E50-262F6F48ABD7}" type="parTrans" cxnId="{5814D679-B324-42EC-99A1-869C11305D75}">
      <dgm:prSet/>
      <dgm:spPr/>
      <dgm:t>
        <a:bodyPr/>
        <a:lstStyle/>
        <a:p>
          <a:endParaRPr lang="en-US"/>
        </a:p>
      </dgm:t>
    </dgm:pt>
    <dgm:pt modelId="{9845ECC1-1305-43BB-B75D-73C7D726B74A}" type="sibTrans" cxnId="{5814D679-B324-42EC-99A1-869C11305D75}">
      <dgm:prSet/>
      <dgm:spPr/>
      <dgm:t>
        <a:bodyPr/>
        <a:lstStyle/>
        <a:p>
          <a:endParaRPr lang="en-US"/>
        </a:p>
      </dgm:t>
    </dgm:pt>
    <dgm:pt modelId="{5451DFF0-0CE2-4221-A8D4-C5EBE9AD4244}">
      <dgm:prSet/>
      <dgm:spPr/>
      <dgm:t>
        <a:bodyPr/>
        <a:lstStyle/>
        <a:p>
          <a:r>
            <a:rPr lang="fi-FI"/>
            <a:t>Koirahieroja</a:t>
          </a:r>
          <a:endParaRPr lang="en-US"/>
        </a:p>
      </dgm:t>
    </dgm:pt>
    <dgm:pt modelId="{3E1B9117-04C0-4C15-A3CF-00BD2E49D0F4}" type="parTrans" cxnId="{26079E4C-74E7-4357-A575-81F6844C2FD0}">
      <dgm:prSet/>
      <dgm:spPr/>
      <dgm:t>
        <a:bodyPr/>
        <a:lstStyle/>
        <a:p>
          <a:endParaRPr lang="en-US"/>
        </a:p>
      </dgm:t>
    </dgm:pt>
    <dgm:pt modelId="{D4A4F9B7-490A-49D2-AE1A-F03E6DAB8F2B}" type="sibTrans" cxnId="{26079E4C-74E7-4357-A575-81F6844C2FD0}">
      <dgm:prSet/>
      <dgm:spPr/>
      <dgm:t>
        <a:bodyPr/>
        <a:lstStyle/>
        <a:p>
          <a:endParaRPr lang="en-US"/>
        </a:p>
      </dgm:t>
    </dgm:pt>
    <dgm:pt modelId="{E3256F85-7335-4D77-9839-AA40DCD0E79A}">
      <dgm:prSet/>
      <dgm:spPr/>
      <dgm:t>
        <a:bodyPr/>
        <a:lstStyle/>
        <a:p>
          <a:r>
            <a:rPr lang="fi-FI"/>
            <a:t>Trimmaaja</a:t>
          </a:r>
          <a:endParaRPr lang="en-US"/>
        </a:p>
      </dgm:t>
    </dgm:pt>
    <dgm:pt modelId="{13718128-0B4C-4DE5-B0C0-4F6085273F76}" type="parTrans" cxnId="{402E2B54-F974-4491-A9B9-36A54A6F7BBA}">
      <dgm:prSet/>
      <dgm:spPr/>
      <dgm:t>
        <a:bodyPr/>
        <a:lstStyle/>
        <a:p>
          <a:endParaRPr lang="en-US"/>
        </a:p>
      </dgm:t>
    </dgm:pt>
    <dgm:pt modelId="{509BCA1C-E62B-406B-9DC8-C0B6B64EB8D4}" type="sibTrans" cxnId="{402E2B54-F974-4491-A9B9-36A54A6F7BBA}">
      <dgm:prSet/>
      <dgm:spPr/>
      <dgm:t>
        <a:bodyPr/>
        <a:lstStyle/>
        <a:p>
          <a:endParaRPr lang="en-US"/>
        </a:p>
      </dgm:t>
    </dgm:pt>
    <dgm:pt modelId="{C2CEDC83-2E4F-418E-A6A5-C1350AE38369}">
      <dgm:prSet/>
      <dgm:spPr/>
      <dgm:t>
        <a:bodyPr/>
        <a:lstStyle/>
        <a:p>
          <a:r>
            <a:rPr lang="en-US" err="1"/>
            <a:t>Eläinhoitola</a:t>
          </a:r>
          <a:endParaRPr lang="en-US"/>
        </a:p>
      </dgm:t>
    </dgm:pt>
    <dgm:pt modelId="{85FC278C-4D85-4A6C-BC8D-1F787635E370}" type="parTrans" cxnId="{2E73DA20-6E2A-4DD8-81F7-7A3999C6067B}">
      <dgm:prSet/>
      <dgm:spPr/>
      <dgm:t>
        <a:bodyPr/>
        <a:lstStyle/>
        <a:p>
          <a:endParaRPr lang="en-US"/>
        </a:p>
      </dgm:t>
    </dgm:pt>
    <dgm:pt modelId="{28A2A017-6FF0-40A4-B0B6-488C8212BDB9}" type="sibTrans" cxnId="{2E73DA20-6E2A-4DD8-81F7-7A3999C6067B}">
      <dgm:prSet/>
      <dgm:spPr/>
      <dgm:t>
        <a:bodyPr/>
        <a:lstStyle/>
        <a:p>
          <a:endParaRPr lang="en-US"/>
        </a:p>
      </dgm:t>
    </dgm:pt>
    <dgm:pt modelId="{CA6D0039-4FB6-4A34-841F-F961C8CEDA50}">
      <dgm:prSet/>
      <dgm:spPr/>
      <dgm:t>
        <a:bodyPr/>
        <a:lstStyle/>
        <a:p>
          <a:r>
            <a:rPr lang="fi-FI"/>
            <a:t>Eläinkauppa</a:t>
          </a:r>
          <a:endParaRPr lang="en-US"/>
        </a:p>
      </dgm:t>
    </dgm:pt>
    <dgm:pt modelId="{03D8A6C7-89E0-40CF-B883-6B8864713713}" type="parTrans" cxnId="{0D2700B8-2561-4040-94E2-2E6682F8B661}">
      <dgm:prSet/>
      <dgm:spPr/>
      <dgm:t>
        <a:bodyPr/>
        <a:lstStyle/>
        <a:p>
          <a:endParaRPr lang="en-US"/>
        </a:p>
      </dgm:t>
    </dgm:pt>
    <dgm:pt modelId="{13F0C5C3-1481-484E-ADBF-0495E771CE1E}" type="sibTrans" cxnId="{0D2700B8-2561-4040-94E2-2E6682F8B661}">
      <dgm:prSet/>
      <dgm:spPr/>
      <dgm:t>
        <a:bodyPr/>
        <a:lstStyle/>
        <a:p>
          <a:endParaRPr lang="en-US"/>
        </a:p>
      </dgm:t>
    </dgm:pt>
    <dgm:pt modelId="{ABB90C5B-5536-4D7E-ADF9-1852B0F2D20A}" type="pres">
      <dgm:prSet presAssocID="{4BDC2DEC-1AC5-40D8-965D-6824200E7326}" presName="linear" presStyleCnt="0">
        <dgm:presLayoutVars>
          <dgm:animLvl val="lvl"/>
          <dgm:resizeHandles val="exact"/>
        </dgm:presLayoutVars>
      </dgm:prSet>
      <dgm:spPr/>
    </dgm:pt>
    <dgm:pt modelId="{23EC376A-DE1D-4BE8-AA65-F97DCD210F66}" type="pres">
      <dgm:prSet presAssocID="{A3CE1A17-7CE8-4324-A533-BACD0B9CE688}" presName="parentText" presStyleLbl="node1" presStyleIdx="0" presStyleCnt="6">
        <dgm:presLayoutVars>
          <dgm:chMax val="0"/>
          <dgm:bulletEnabled val="1"/>
        </dgm:presLayoutVars>
      </dgm:prSet>
      <dgm:spPr/>
    </dgm:pt>
    <dgm:pt modelId="{F517462C-75B9-4095-BAC3-988D0D96BA92}" type="pres">
      <dgm:prSet presAssocID="{FAB43CDF-8F19-4AB8-A03E-138DEEA7B39E}" presName="spacer" presStyleCnt="0"/>
      <dgm:spPr/>
    </dgm:pt>
    <dgm:pt modelId="{DC2434E2-C4AE-440F-8FC3-D8CF7F9EC545}" type="pres">
      <dgm:prSet presAssocID="{0E718F09-B96E-4F38-B394-509B2D15FB40}" presName="parentText" presStyleLbl="node1" presStyleIdx="1" presStyleCnt="6">
        <dgm:presLayoutVars>
          <dgm:chMax val="0"/>
          <dgm:bulletEnabled val="1"/>
        </dgm:presLayoutVars>
      </dgm:prSet>
      <dgm:spPr/>
    </dgm:pt>
    <dgm:pt modelId="{2052839C-4D82-4C63-9037-91AC833411BD}" type="pres">
      <dgm:prSet presAssocID="{9845ECC1-1305-43BB-B75D-73C7D726B74A}" presName="spacer" presStyleCnt="0"/>
      <dgm:spPr/>
    </dgm:pt>
    <dgm:pt modelId="{9DBD6F49-E880-42DD-9EE7-8BB37E6ABFD2}" type="pres">
      <dgm:prSet presAssocID="{5451DFF0-0CE2-4221-A8D4-C5EBE9AD4244}" presName="parentText" presStyleLbl="node1" presStyleIdx="2" presStyleCnt="6">
        <dgm:presLayoutVars>
          <dgm:chMax val="0"/>
          <dgm:bulletEnabled val="1"/>
        </dgm:presLayoutVars>
      </dgm:prSet>
      <dgm:spPr/>
    </dgm:pt>
    <dgm:pt modelId="{23D67ED1-DFEC-415E-97AF-B4591F05B104}" type="pres">
      <dgm:prSet presAssocID="{D4A4F9B7-490A-49D2-AE1A-F03E6DAB8F2B}" presName="spacer" presStyleCnt="0"/>
      <dgm:spPr/>
    </dgm:pt>
    <dgm:pt modelId="{E584440C-9F12-4586-B39A-F64543AA350C}" type="pres">
      <dgm:prSet presAssocID="{E3256F85-7335-4D77-9839-AA40DCD0E79A}" presName="parentText" presStyleLbl="node1" presStyleIdx="3" presStyleCnt="6">
        <dgm:presLayoutVars>
          <dgm:chMax val="0"/>
          <dgm:bulletEnabled val="1"/>
        </dgm:presLayoutVars>
      </dgm:prSet>
      <dgm:spPr/>
    </dgm:pt>
    <dgm:pt modelId="{7E764E8B-752A-4DA6-AB3F-F4E0FE8ACFCA}" type="pres">
      <dgm:prSet presAssocID="{509BCA1C-E62B-406B-9DC8-C0B6B64EB8D4}" presName="spacer" presStyleCnt="0"/>
      <dgm:spPr/>
    </dgm:pt>
    <dgm:pt modelId="{CA173CFE-1277-4105-8633-0332A6A80B96}" type="pres">
      <dgm:prSet presAssocID="{C2CEDC83-2E4F-418E-A6A5-C1350AE38369}" presName="parentText" presStyleLbl="node1" presStyleIdx="4" presStyleCnt="6">
        <dgm:presLayoutVars>
          <dgm:chMax val="0"/>
          <dgm:bulletEnabled val="1"/>
        </dgm:presLayoutVars>
      </dgm:prSet>
      <dgm:spPr/>
    </dgm:pt>
    <dgm:pt modelId="{09345E16-700C-4951-9383-149C56CC8890}" type="pres">
      <dgm:prSet presAssocID="{28A2A017-6FF0-40A4-B0B6-488C8212BDB9}" presName="spacer" presStyleCnt="0"/>
      <dgm:spPr/>
    </dgm:pt>
    <dgm:pt modelId="{646D4BBC-FBCA-492D-933D-034A4CA0CD06}" type="pres">
      <dgm:prSet presAssocID="{CA6D0039-4FB6-4A34-841F-F961C8CEDA50}" presName="parentText" presStyleLbl="node1" presStyleIdx="5" presStyleCnt="6">
        <dgm:presLayoutVars>
          <dgm:chMax val="0"/>
          <dgm:bulletEnabled val="1"/>
        </dgm:presLayoutVars>
      </dgm:prSet>
      <dgm:spPr/>
    </dgm:pt>
  </dgm:ptLst>
  <dgm:cxnLst>
    <dgm:cxn modelId="{9AE3AA0A-158C-4A01-97AE-ECF4B2827D08}" type="presOf" srcId="{A3CE1A17-7CE8-4324-A533-BACD0B9CE688}" destId="{23EC376A-DE1D-4BE8-AA65-F97DCD210F66}" srcOrd="0" destOrd="0" presId="urn:microsoft.com/office/officeart/2005/8/layout/vList2"/>
    <dgm:cxn modelId="{2E73DA20-6E2A-4DD8-81F7-7A3999C6067B}" srcId="{4BDC2DEC-1AC5-40D8-965D-6824200E7326}" destId="{C2CEDC83-2E4F-418E-A6A5-C1350AE38369}" srcOrd="4" destOrd="0" parTransId="{85FC278C-4D85-4A6C-BC8D-1F787635E370}" sibTransId="{28A2A017-6FF0-40A4-B0B6-488C8212BDB9}"/>
    <dgm:cxn modelId="{A0987D2E-C2B5-44D3-97BC-47700A483282}" type="presOf" srcId="{C2CEDC83-2E4F-418E-A6A5-C1350AE38369}" destId="{CA173CFE-1277-4105-8633-0332A6A80B96}" srcOrd="0" destOrd="0" presId="urn:microsoft.com/office/officeart/2005/8/layout/vList2"/>
    <dgm:cxn modelId="{3FA6EF2E-673C-470F-BF68-A9CA3E3B9A53}" type="presOf" srcId="{4BDC2DEC-1AC5-40D8-965D-6824200E7326}" destId="{ABB90C5B-5536-4D7E-ADF9-1852B0F2D20A}" srcOrd="0" destOrd="0" presId="urn:microsoft.com/office/officeart/2005/8/layout/vList2"/>
    <dgm:cxn modelId="{3329D540-4B27-406E-A1DC-EF7FF3FDA7A6}" srcId="{4BDC2DEC-1AC5-40D8-965D-6824200E7326}" destId="{A3CE1A17-7CE8-4324-A533-BACD0B9CE688}" srcOrd="0" destOrd="0" parTransId="{E59DAC51-7F0F-4733-8BEA-4180853D0AA0}" sibTransId="{FAB43CDF-8F19-4AB8-A03E-138DEEA7B39E}"/>
    <dgm:cxn modelId="{8FC4184C-D119-417E-B615-D99A59A405C9}" type="presOf" srcId="{CA6D0039-4FB6-4A34-841F-F961C8CEDA50}" destId="{646D4BBC-FBCA-492D-933D-034A4CA0CD06}" srcOrd="0" destOrd="0" presId="urn:microsoft.com/office/officeart/2005/8/layout/vList2"/>
    <dgm:cxn modelId="{26079E4C-74E7-4357-A575-81F6844C2FD0}" srcId="{4BDC2DEC-1AC5-40D8-965D-6824200E7326}" destId="{5451DFF0-0CE2-4221-A8D4-C5EBE9AD4244}" srcOrd="2" destOrd="0" parTransId="{3E1B9117-04C0-4C15-A3CF-00BD2E49D0F4}" sibTransId="{D4A4F9B7-490A-49D2-AE1A-F03E6DAB8F2B}"/>
    <dgm:cxn modelId="{D888F64E-317D-459E-B329-CF8F4AB04F2B}" type="presOf" srcId="{5451DFF0-0CE2-4221-A8D4-C5EBE9AD4244}" destId="{9DBD6F49-E880-42DD-9EE7-8BB37E6ABFD2}" srcOrd="0" destOrd="0" presId="urn:microsoft.com/office/officeart/2005/8/layout/vList2"/>
    <dgm:cxn modelId="{402E2B54-F974-4491-A9B9-36A54A6F7BBA}" srcId="{4BDC2DEC-1AC5-40D8-965D-6824200E7326}" destId="{E3256F85-7335-4D77-9839-AA40DCD0E79A}" srcOrd="3" destOrd="0" parTransId="{13718128-0B4C-4DE5-B0C0-4F6085273F76}" sibTransId="{509BCA1C-E62B-406B-9DC8-C0B6B64EB8D4}"/>
    <dgm:cxn modelId="{5814D679-B324-42EC-99A1-869C11305D75}" srcId="{4BDC2DEC-1AC5-40D8-965D-6824200E7326}" destId="{0E718F09-B96E-4F38-B394-509B2D15FB40}" srcOrd="1" destOrd="0" parTransId="{754A9CE9-4648-48D1-8E50-262F6F48ABD7}" sibTransId="{9845ECC1-1305-43BB-B75D-73C7D726B74A}"/>
    <dgm:cxn modelId="{6596DCB7-C5F8-4A0C-8CA6-19F5CC5B51CE}" type="presOf" srcId="{E3256F85-7335-4D77-9839-AA40DCD0E79A}" destId="{E584440C-9F12-4586-B39A-F64543AA350C}" srcOrd="0" destOrd="0" presId="urn:microsoft.com/office/officeart/2005/8/layout/vList2"/>
    <dgm:cxn modelId="{0D2700B8-2561-4040-94E2-2E6682F8B661}" srcId="{4BDC2DEC-1AC5-40D8-965D-6824200E7326}" destId="{CA6D0039-4FB6-4A34-841F-F961C8CEDA50}" srcOrd="5" destOrd="0" parTransId="{03D8A6C7-89E0-40CF-B883-6B8864713713}" sibTransId="{13F0C5C3-1481-484E-ADBF-0495E771CE1E}"/>
    <dgm:cxn modelId="{AB53A0F7-8798-4990-AFF9-1E54FFABAB89}" type="presOf" srcId="{0E718F09-B96E-4F38-B394-509B2D15FB40}" destId="{DC2434E2-C4AE-440F-8FC3-D8CF7F9EC545}" srcOrd="0" destOrd="0" presId="urn:microsoft.com/office/officeart/2005/8/layout/vList2"/>
    <dgm:cxn modelId="{F819FA68-26F5-4662-BAA9-3794A8BFD840}" type="presParOf" srcId="{ABB90C5B-5536-4D7E-ADF9-1852B0F2D20A}" destId="{23EC376A-DE1D-4BE8-AA65-F97DCD210F66}" srcOrd="0" destOrd="0" presId="urn:microsoft.com/office/officeart/2005/8/layout/vList2"/>
    <dgm:cxn modelId="{6BF2D9BB-BE03-45EC-8FD8-138B34FFD5F7}" type="presParOf" srcId="{ABB90C5B-5536-4D7E-ADF9-1852B0F2D20A}" destId="{F517462C-75B9-4095-BAC3-988D0D96BA92}" srcOrd="1" destOrd="0" presId="urn:microsoft.com/office/officeart/2005/8/layout/vList2"/>
    <dgm:cxn modelId="{A6CE2170-0C2D-462F-9A92-2C6C2EA6C03A}" type="presParOf" srcId="{ABB90C5B-5536-4D7E-ADF9-1852B0F2D20A}" destId="{DC2434E2-C4AE-440F-8FC3-D8CF7F9EC545}" srcOrd="2" destOrd="0" presId="urn:microsoft.com/office/officeart/2005/8/layout/vList2"/>
    <dgm:cxn modelId="{4E0F9C23-ED65-4A18-990B-2BD033C08EF9}" type="presParOf" srcId="{ABB90C5B-5536-4D7E-ADF9-1852B0F2D20A}" destId="{2052839C-4D82-4C63-9037-91AC833411BD}" srcOrd="3" destOrd="0" presId="urn:microsoft.com/office/officeart/2005/8/layout/vList2"/>
    <dgm:cxn modelId="{E4BB54C3-D39A-4D28-8680-DCF3A026D853}" type="presParOf" srcId="{ABB90C5B-5536-4D7E-ADF9-1852B0F2D20A}" destId="{9DBD6F49-E880-42DD-9EE7-8BB37E6ABFD2}" srcOrd="4" destOrd="0" presId="urn:microsoft.com/office/officeart/2005/8/layout/vList2"/>
    <dgm:cxn modelId="{C3563F31-4983-4B39-A26D-720B62A08B4C}" type="presParOf" srcId="{ABB90C5B-5536-4D7E-ADF9-1852B0F2D20A}" destId="{23D67ED1-DFEC-415E-97AF-B4591F05B104}" srcOrd="5" destOrd="0" presId="urn:microsoft.com/office/officeart/2005/8/layout/vList2"/>
    <dgm:cxn modelId="{36E361F7-BBF1-49A2-B375-B5B6CEFC7761}" type="presParOf" srcId="{ABB90C5B-5536-4D7E-ADF9-1852B0F2D20A}" destId="{E584440C-9F12-4586-B39A-F64543AA350C}" srcOrd="6" destOrd="0" presId="urn:microsoft.com/office/officeart/2005/8/layout/vList2"/>
    <dgm:cxn modelId="{1A1328FF-1A8E-4AB5-8874-823ECF3BF404}" type="presParOf" srcId="{ABB90C5B-5536-4D7E-ADF9-1852B0F2D20A}" destId="{7E764E8B-752A-4DA6-AB3F-F4E0FE8ACFCA}" srcOrd="7" destOrd="0" presId="urn:microsoft.com/office/officeart/2005/8/layout/vList2"/>
    <dgm:cxn modelId="{9FB31B13-2E6D-48CB-93E0-3357ADAC5EDD}" type="presParOf" srcId="{ABB90C5B-5536-4D7E-ADF9-1852B0F2D20A}" destId="{CA173CFE-1277-4105-8633-0332A6A80B96}" srcOrd="8" destOrd="0" presId="urn:microsoft.com/office/officeart/2005/8/layout/vList2"/>
    <dgm:cxn modelId="{20FEE57A-F7C6-48F6-9FB4-98FB7CE9AA45}" type="presParOf" srcId="{ABB90C5B-5536-4D7E-ADF9-1852B0F2D20A}" destId="{09345E16-700C-4951-9383-149C56CC8890}" srcOrd="9" destOrd="0" presId="urn:microsoft.com/office/officeart/2005/8/layout/vList2"/>
    <dgm:cxn modelId="{1012AC7F-0912-40F7-B926-7267B45F5507}" type="presParOf" srcId="{ABB90C5B-5536-4D7E-ADF9-1852B0F2D20A}" destId="{646D4BBC-FBCA-492D-933D-034A4CA0CD0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2B9790-F309-4254-983E-57F57BB49CB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0526D500-628B-45A8-AFA4-7F1AA550C5A7}">
      <dgm:prSet/>
      <dgm:spPr/>
      <dgm:t>
        <a:bodyPr/>
        <a:lstStyle/>
        <a:p>
          <a:r>
            <a:rPr lang="fi-FI"/>
            <a:t>Eläimiin liittyvät asiat ovat usein hyvin henkilökohtaisia ja arkojakin asioita</a:t>
          </a:r>
          <a:endParaRPr lang="en-US"/>
        </a:p>
      </dgm:t>
    </dgm:pt>
    <dgm:pt modelId="{AF0E511D-6B05-4D04-B582-758E49ED8516}" type="parTrans" cxnId="{25C0CCF0-BE1B-4971-A389-145D70496CD7}">
      <dgm:prSet/>
      <dgm:spPr/>
      <dgm:t>
        <a:bodyPr/>
        <a:lstStyle/>
        <a:p>
          <a:endParaRPr lang="en-US"/>
        </a:p>
      </dgm:t>
    </dgm:pt>
    <dgm:pt modelId="{4AA33EF3-57E0-40B9-AC68-57A1F0BFACEE}" type="sibTrans" cxnId="{25C0CCF0-BE1B-4971-A389-145D70496CD7}">
      <dgm:prSet/>
      <dgm:spPr/>
      <dgm:t>
        <a:bodyPr/>
        <a:lstStyle/>
        <a:p>
          <a:endParaRPr lang="en-US"/>
        </a:p>
      </dgm:t>
    </dgm:pt>
    <dgm:pt modelId="{4D9236C9-293C-4319-9AA4-39AB315B6C66}">
      <dgm:prSet/>
      <dgm:spPr/>
      <dgm:t>
        <a:bodyPr/>
        <a:lstStyle/>
        <a:p>
          <a:r>
            <a:rPr lang="fi-FI" dirty="0"/>
            <a:t>Kokemusten erilaisuuden huomiointi</a:t>
          </a:r>
          <a:endParaRPr lang="en-US" dirty="0"/>
        </a:p>
      </dgm:t>
    </dgm:pt>
    <dgm:pt modelId="{819CC2EA-EAE5-4D5D-BD6A-4326B6D4BB56}" type="parTrans" cxnId="{88A6DA0A-3FE5-4E9C-A72A-C1929D0B360A}">
      <dgm:prSet/>
      <dgm:spPr/>
      <dgm:t>
        <a:bodyPr/>
        <a:lstStyle/>
        <a:p>
          <a:endParaRPr lang="en-US"/>
        </a:p>
      </dgm:t>
    </dgm:pt>
    <dgm:pt modelId="{05E2B798-071B-43A8-A0E7-AAFD753CFDFC}" type="sibTrans" cxnId="{88A6DA0A-3FE5-4E9C-A72A-C1929D0B360A}">
      <dgm:prSet/>
      <dgm:spPr/>
      <dgm:t>
        <a:bodyPr/>
        <a:lstStyle/>
        <a:p>
          <a:endParaRPr lang="en-US"/>
        </a:p>
      </dgm:t>
    </dgm:pt>
    <dgm:pt modelId="{1BA1E279-77FC-48D6-A528-A74557E17C1D}">
      <dgm:prSet/>
      <dgm:spPr/>
      <dgm:t>
        <a:bodyPr/>
        <a:lstStyle/>
        <a:p>
          <a:r>
            <a:rPr lang="fi-FI"/>
            <a:t>Erilaiset näkemykset ja kompromissit</a:t>
          </a:r>
          <a:endParaRPr lang="en-US"/>
        </a:p>
      </dgm:t>
    </dgm:pt>
    <dgm:pt modelId="{2047C214-5A86-4D82-BB84-C29205D9A0BA}" type="parTrans" cxnId="{022F027E-9187-4462-871E-C1344365F3A6}">
      <dgm:prSet/>
      <dgm:spPr/>
      <dgm:t>
        <a:bodyPr/>
        <a:lstStyle/>
        <a:p>
          <a:endParaRPr lang="en-US"/>
        </a:p>
      </dgm:t>
    </dgm:pt>
    <dgm:pt modelId="{499C9888-A03C-4DBD-8480-2B0B49C8C645}" type="sibTrans" cxnId="{022F027E-9187-4462-871E-C1344365F3A6}">
      <dgm:prSet/>
      <dgm:spPr/>
      <dgm:t>
        <a:bodyPr/>
        <a:lstStyle/>
        <a:p>
          <a:endParaRPr lang="en-US"/>
        </a:p>
      </dgm:t>
    </dgm:pt>
    <dgm:pt modelId="{A6F02A73-3447-49E5-9E41-C7321AE642A5}">
      <dgm:prSet/>
      <dgm:spPr/>
      <dgm:t>
        <a:bodyPr/>
        <a:lstStyle/>
        <a:p>
          <a:r>
            <a:rPr lang="fi-FI"/>
            <a:t>Yksilöllinen huomiointi, kognitiiviset haasteet</a:t>
          </a:r>
          <a:endParaRPr lang="en-US"/>
        </a:p>
      </dgm:t>
    </dgm:pt>
    <dgm:pt modelId="{A6CDC91B-2532-4C99-9614-7A6B4D2BCED1}" type="parTrans" cxnId="{BD5E82B3-ABC6-4744-A7B0-652591B9AA3F}">
      <dgm:prSet/>
      <dgm:spPr/>
      <dgm:t>
        <a:bodyPr/>
        <a:lstStyle/>
        <a:p>
          <a:endParaRPr lang="en-US"/>
        </a:p>
      </dgm:t>
    </dgm:pt>
    <dgm:pt modelId="{7188BFD0-A629-4BF0-985D-87670B04BFE9}" type="sibTrans" cxnId="{BD5E82B3-ABC6-4744-A7B0-652591B9AA3F}">
      <dgm:prSet/>
      <dgm:spPr/>
      <dgm:t>
        <a:bodyPr/>
        <a:lstStyle/>
        <a:p>
          <a:endParaRPr lang="en-US"/>
        </a:p>
      </dgm:t>
    </dgm:pt>
    <dgm:pt modelId="{F0243D3C-F141-4C30-99DD-8C50EA1949F9}">
      <dgm:prSet/>
      <dgm:spPr/>
      <dgm:t>
        <a:bodyPr/>
        <a:lstStyle/>
        <a:p>
          <a:r>
            <a:rPr lang="fi-FI"/>
            <a:t>Asiantuntijuus</a:t>
          </a:r>
        </a:p>
      </dgm:t>
    </dgm:pt>
    <dgm:pt modelId="{9C51899C-FB01-4037-B1A4-711020C755D9}" type="parTrans" cxnId="{7A3958F4-C1FA-418C-9167-A7CCBCA4B818}">
      <dgm:prSet/>
      <dgm:spPr/>
      <dgm:t>
        <a:bodyPr/>
        <a:lstStyle/>
        <a:p>
          <a:endParaRPr lang="fi-FI"/>
        </a:p>
      </dgm:t>
    </dgm:pt>
    <dgm:pt modelId="{E3ED7CC9-9218-4C60-AA8F-384913052791}" type="sibTrans" cxnId="{7A3958F4-C1FA-418C-9167-A7CCBCA4B818}">
      <dgm:prSet/>
      <dgm:spPr/>
      <dgm:t>
        <a:bodyPr/>
        <a:lstStyle/>
        <a:p>
          <a:endParaRPr lang="fi-FI"/>
        </a:p>
      </dgm:t>
    </dgm:pt>
    <dgm:pt modelId="{18E74C03-029B-45F7-80DC-DAEAC1B438AF}">
      <dgm:prSet/>
      <dgm:spPr/>
      <dgm:t>
        <a:bodyPr/>
        <a:lstStyle/>
        <a:p>
          <a:r>
            <a:rPr lang="fi-FI"/>
            <a:t>Asiakkaan/työkaverin vaikuttimet</a:t>
          </a:r>
          <a:endParaRPr lang="en-US"/>
        </a:p>
      </dgm:t>
    </dgm:pt>
    <dgm:pt modelId="{7E5C8466-EB80-42AA-A41C-5DBF712DD0E0}" type="parTrans" cxnId="{7B46529A-AB02-44B4-9E94-BCB4A9954EFA}">
      <dgm:prSet/>
      <dgm:spPr/>
      <dgm:t>
        <a:bodyPr/>
        <a:lstStyle/>
        <a:p>
          <a:endParaRPr lang="fi-FI"/>
        </a:p>
      </dgm:t>
    </dgm:pt>
    <dgm:pt modelId="{20CC50E7-E0CC-4386-BCE2-6C384EC292EC}" type="sibTrans" cxnId="{7B46529A-AB02-44B4-9E94-BCB4A9954EFA}">
      <dgm:prSet/>
      <dgm:spPr/>
      <dgm:t>
        <a:bodyPr/>
        <a:lstStyle/>
        <a:p>
          <a:endParaRPr lang="fi-FI"/>
        </a:p>
      </dgm:t>
    </dgm:pt>
    <dgm:pt modelId="{804BBA08-5A7F-4B0D-8BF0-4F3212FA26C4}">
      <dgm:prSet/>
      <dgm:spPr/>
      <dgm:t>
        <a:bodyPr/>
        <a:lstStyle/>
        <a:p>
          <a:r>
            <a:rPr lang="fi-FI"/>
            <a:t>Kuuntelu ja arvostava vuorovaikutus</a:t>
          </a:r>
          <a:endParaRPr lang="en-US"/>
        </a:p>
      </dgm:t>
    </dgm:pt>
    <dgm:pt modelId="{0F9F9A46-6D70-4A96-8B16-DB64AF6D28EC}" type="parTrans" cxnId="{E6FF892B-55BD-4A32-8F52-C0691472BB9B}">
      <dgm:prSet/>
      <dgm:spPr/>
      <dgm:t>
        <a:bodyPr/>
        <a:lstStyle/>
        <a:p>
          <a:endParaRPr lang="fi-FI"/>
        </a:p>
      </dgm:t>
    </dgm:pt>
    <dgm:pt modelId="{C443675D-E3BF-456F-A80D-D6A952C623A1}" type="sibTrans" cxnId="{E6FF892B-55BD-4A32-8F52-C0691472BB9B}">
      <dgm:prSet/>
      <dgm:spPr/>
      <dgm:t>
        <a:bodyPr/>
        <a:lstStyle/>
        <a:p>
          <a:endParaRPr lang="fi-FI"/>
        </a:p>
      </dgm:t>
    </dgm:pt>
    <dgm:pt modelId="{D1CF2053-E628-42D9-95A4-78ED3E7C13E6}">
      <dgm:prSet/>
      <dgm:spPr/>
      <dgm:t>
        <a:bodyPr/>
        <a:lstStyle/>
        <a:p>
          <a:r>
            <a:rPr lang="fi-FI" dirty="0"/>
            <a:t>Rakentava keskustelu, mietitään yhdessä</a:t>
          </a:r>
          <a:endParaRPr lang="en-US" dirty="0"/>
        </a:p>
      </dgm:t>
    </dgm:pt>
    <dgm:pt modelId="{24141302-9B47-450A-9D2E-26606A870684}" type="parTrans" cxnId="{55CE3232-ED00-4CE5-AA50-D027558FFCD1}">
      <dgm:prSet/>
      <dgm:spPr/>
      <dgm:t>
        <a:bodyPr/>
        <a:lstStyle/>
        <a:p>
          <a:endParaRPr lang="fi-FI"/>
        </a:p>
      </dgm:t>
    </dgm:pt>
    <dgm:pt modelId="{868BC721-FF20-410C-ADA2-91A53E255CA9}" type="sibTrans" cxnId="{55CE3232-ED00-4CE5-AA50-D027558FFCD1}">
      <dgm:prSet/>
      <dgm:spPr/>
      <dgm:t>
        <a:bodyPr/>
        <a:lstStyle/>
        <a:p>
          <a:endParaRPr lang="fi-FI"/>
        </a:p>
      </dgm:t>
    </dgm:pt>
    <dgm:pt modelId="{BEBB99D9-E228-400B-A34B-45429AF2817D}">
      <dgm:prSet/>
      <dgm:spPr/>
      <dgm:t>
        <a:bodyPr/>
        <a:lstStyle/>
        <a:p>
          <a:r>
            <a:rPr lang="en-US"/>
            <a:t>Eläimen </a:t>
          </a:r>
          <a:r>
            <a:rPr lang="en-US" err="1"/>
            <a:t>tarpeet</a:t>
          </a:r>
          <a:r>
            <a:rPr lang="en-US"/>
            <a:t> ja </a:t>
          </a:r>
          <a:r>
            <a:rPr lang="en-US" err="1"/>
            <a:t>vaikuttimet</a:t>
          </a:r>
          <a:endParaRPr lang="en-US"/>
        </a:p>
      </dgm:t>
    </dgm:pt>
    <dgm:pt modelId="{CC8B8E0D-B23C-4967-909A-EC4E3320B4D2}" type="parTrans" cxnId="{7BD6D27F-0CA1-4A52-B322-2A4A23757F60}">
      <dgm:prSet/>
      <dgm:spPr/>
      <dgm:t>
        <a:bodyPr/>
        <a:lstStyle/>
        <a:p>
          <a:endParaRPr lang="fi-FI"/>
        </a:p>
      </dgm:t>
    </dgm:pt>
    <dgm:pt modelId="{45B6ABD0-A672-4A30-9E48-5288D310F6D9}" type="sibTrans" cxnId="{7BD6D27F-0CA1-4A52-B322-2A4A23757F60}">
      <dgm:prSet/>
      <dgm:spPr/>
      <dgm:t>
        <a:bodyPr/>
        <a:lstStyle/>
        <a:p>
          <a:endParaRPr lang="fi-FI"/>
        </a:p>
      </dgm:t>
    </dgm:pt>
    <dgm:pt modelId="{35E4C913-26E7-4AD9-BC75-F3555F7F83BA}">
      <dgm:prSet/>
      <dgm:spPr/>
      <dgm:t>
        <a:bodyPr/>
        <a:lstStyle/>
        <a:p>
          <a:r>
            <a:rPr lang="en-US" dirty="0" err="1"/>
            <a:t>Saavutettavuus</a:t>
          </a:r>
          <a:endParaRPr lang="en-US" dirty="0"/>
        </a:p>
      </dgm:t>
    </dgm:pt>
    <dgm:pt modelId="{EA57A5E5-A114-4A4B-8E70-6808C6FEBBBB}" type="parTrans" cxnId="{1A03C8A2-90F3-4119-9CD1-219FCB6855D8}">
      <dgm:prSet/>
      <dgm:spPr/>
      <dgm:t>
        <a:bodyPr/>
        <a:lstStyle/>
        <a:p>
          <a:endParaRPr lang="fi-FI"/>
        </a:p>
      </dgm:t>
    </dgm:pt>
    <dgm:pt modelId="{CBF7E812-691B-4E3D-9A4C-60097D8FBDF8}" type="sibTrans" cxnId="{1A03C8A2-90F3-4119-9CD1-219FCB6855D8}">
      <dgm:prSet/>
      <dgm:spPr/>
      <dgm:t>
        <a:bodyPr/>
        <a:lstStyle/>
        <a:p>
          <a:endParaRPr lang="fi-FI"/>
        </a:p>
      </dgm:t>
    </dgm:pt>
    <dgm:pt modelId="{D1C2C5E4-423D-4985-A10E-EF3791AF1891}">
      <dgm:prSet/>
      <dgm:spPr/>
      <dgm:t>
        <a:bodyPr/>
        <a:lstStyle/>
        <a:p>
          <a:r>
            <a:rPr lang="fi-FI"/>
            <a:t>Sosiaalisten taitojen korostuminen</a:t>
          </a:r>
          <a:endParaRPr lang="en-US"/>
        </a:p>
      </dgm:t>
    </dgm:pt>
    <dgm:pt modelId="{C060CBA4-C980-438E-A8E7-EBF1D0B0C2DC}" type="parTrans" cxnId="{A9F8AD61-A8B6-45F6-B908-B561F723F0CB}">
      <dgm:prSet/>
      <dgm:spPr/>
      <dgm:t>
        <a:bodyPr/>
        <a:lstStyle/>
        <a:p>
          <a:endParaRPr lang="fi-FI"/>
        </a:p>
      </dgm:t>
    </dgm:pt>
    <dgm:pt modelId="{D11B785C-976B-4B72-87F8-20911F766808}" type="sibTrans" cxnId="{A9F8AD61-A8B6-45F6-B908-B561F723F0CB}">
      <dgm:prSet/>
      <dgm:spPr/>
      <dgm:t>
        <a:bodyPr/>
        <a:lstStyle/>
        <a:p>
          <a:endParaRPr lang="fi-FI"/>
        </a:p>
      </dgm:t>
    </dgm:pt>
    <dgm:pt modelId="{CAC33E8E-AAF7-4378-BF07-BF8602417789}">
      <dgm:prSet/>
      <dgm:spPr/>
      <dgm:t>
        <a:bodyPr/>
        <a:lstStyle/>
        <a:p>
          <a:r>
            <a:rPr lang="en-US" dirty="0" err="1"/>
            <a:t>Yhdenvertainen</a:t>
          </a:r>
          <a:r>
            <a:rPr lang="en-US" dirty="0"/>
            <a:t>, </a:t>
          </a:r>
          <a:r>
            <a:rPr lang="en-US" dirty="0" err="1"/>
            <a:t>tasa-arvoinen</a:t>
          </a:r>
          <a:r>
            <a:rPr lang="en-US" dirty="0"/>
            <a:t> ja </a:t>
          </a:r>
          <a:r>
            <a:rPr lang="en-US" dirty="0" err="1"/>
            <a:t>eettinen</a:t>
          </a:r>
          <a:r>
            <a:rPr lang="en-US" dirty="0"/>
            <a:t> </a:t>
          </a:r>
          <a:r>
            <a:rPr lang="en-US" dirty="0" err="1"/>
            <a:t>kohtaaminen</a:t>
          </a:r>
          <a:endParaRPr lang="en-US" dirty="0"/>
        </a:p>
      </dgm:t>
    </dgm:pt>
    <dgm:pt modelId="{8EB8794C-B9EA-4FCA-AAE3-8DB17DBFAF00}" type="parTrans" cxnId="{6A7DBB70-9F89-490A-A714-A226E3614DF1}">
      <dgm:prSet/>
      <dgm:spPr/>
      <dgm:t>
        <a:bodyPr/>
        <a:lstStyle/>
        <a:p>
          <a:endParaRPr lang="fi-FI"/>
        </a:p>
      </dgm:t>
    </dgm:pt>
    <dgm:pt modelId="{2BAC0E70-16EE-46CA-82B5-DA821948C65D}" type="sibTrans" cxnId="{6A7DBB70-9F89-490A-A714-A226E3614DF1}">
      <dgm:prSet/>
      <dgm:spPr/>
      <dgm:t>
        <a:bodyPr/>
        <a:lstStyle/>
        <a:p>
          <a:endParaRPr lang="fi-FI"/>
        </a:p>
      </dgm:t>
    </dgm:pt>
    <dgm:pt modelId="{ACC0A7E0-049F-4F70-944A-87280C286871}" type="pres">
      <dgm:prSet presAssocID="{D22B9790-F309-4254-983E-57F57BB49CBE}" presName="diagram" presStyleCnt="0">
        <dgm:presLayoutVars>
          <dgm:dir/>
          <dgm:resizeHandles val="exact"/>
        </dgm:presLayoutVars>
      </dgm:prSet>
      <dgm:spPr/>
    </dgm:pt>
    <dgm:pt modelId="{63BDAA8B-10E0-4B09-9785-56C50D5485B1}" type="pres">
      <dgm:prSet presAssocID="{0526D500-628B-45A8-AFA4-7F1AA550C5A7}" presName="node" presStyleLbl="node1" presStyleIdx="0" presStyleCnt="12">
        <dgm:presLayoutVars>
          <dgm:bulletEnabled val="1"/>
        </dgm:presLayoutVars>
      </dgm:prSet>
      <dgm:spPr/>
    </dgm:pt>
    <dgm:pt modelId="{2C048DE2-4F8D-445E-BA6B-FC095B5D3E41}" type="pres">
      <dgm:prSet presAssocID="{4AA33EF3-57E0-40B9-AC68-57A1F0BFACEE}" presName="sibTrans" presStyleCnt="0"/>
      <dgm:spPr/>
    </dgm:pt>
    <dgm:pt modelId="{67FC3AF3-6452-497C-B3A9-13ABF395336A}" type="pres">
      <dgm:prSet presAssocID="{D1C2C5E4-423D-4985-A10E-EF3791AF1891}" presName="node" presStyleLbl="node1" presStyleIdx="1" presStyleCnt="12">
        <dgm:presLayoutVars>
          <dgm:bulletEnabled val="1"/>
        </dgm:presLayoutVars>
      </dgm:prSet>
      <dgm:spPr/>
    </dgm:pt>
    <dgm:pt modelId="{0B3AD1F3-E788-4E4E-B149-62CB885F7902}" type="pres">
      <dgm:prSet presAssocID="{D11B785C-976B-4B72-87F8-20911F766808}" presName="sibTrans" presStyleCnt="0"/>
      <dgm:spPr/>
    </dgm:pt>
    <dgm:pt modelId="{233E2CCC-6409-400C-8A34-C48D5015C588}" type="pres">
      <dgm:prSet presAssocID="{804BBA08-5A7F-4B0D-8BF0-4F3212FA26C4}" presName="node" presStyleLbl="node1" presStyleIdx="2" presStyleCnt="12">
        <dgm:presLayoutVars>
          <dgm:bulletEnabled val="1"/>
        </dgm:presLayoutVars>
      </dgm:prSet>
      <dgm:spPr/>
    </dgm:pt>
    <dgm:pt modelId="{D53D4DFA-3857-41D1-85AC-17D9FCC6D59B}" type="pres">
      <dgm:prSet presAssocID="{C443675D-E3BF-456F-A80D-D6A952C623A1}" presName="sibTrans" presStyleCnt="0"/>
      <dgm:spPr/>
    </dgm:pt>
    <dgm:pt modelId="{F8A74F49-6487-4F3F-B58F-7A869EE1A163}" type="pres">
      <dgm:prSet presAssocID="{18E74C03-029B-45F7-80DC-DAEAC1B438AF}" presName="node" presStyleLbl="node1" presStyleIdx="3" presStyleCnt="12">
        <dgm:presLayoutVars>
          <dgm:bulletEnabled val="1"/>
        </dgm:presLayoutVars>
      </dgm:prSet>
      <dgm:spPr/>
    </dgm:pt>
    <dgm:pt modelId="{D0D73814-B1E5-4F3F-805C-F518FFD37741}" type="pres">
      <dgm:prSet presAssocID="{20CC50E7-E0CC-4386-BCE2-6C384EC292EC}" presName="sibTrans" presStyleCnt="0"/>
      <dgm:spPr/>
    </dgm:pt>
    <dgm:pt modelId="{F3C72ACD-5D46-4B86-AFA7-16949C1FB95A}" type="pres">
      <dgm:prSet presAssocID="{BEBB99D9-E228-400B-A34B-45429AF2817D}" presName="node" presStyleLbl="node1" presStyleIdx="4" presStyleCnt="12">
        <dgm:presLayoutVars>
          <dgm:bulletEnabled val="1"/>
        </dgm:presLayoutVars>
      </dgm:prSet>
      <dgm:spPr/>
    </dgm:pt>
    <dgm:pt modelId="{FD5866AE-4878-43BC-9002-042AF71451D1}" type="pres">
      <dgm:prSet presAssocID="{45B6ABD0-A672-4A30-9E48-5288D310F6D9}" presName="sibTrans" presStyleCnt="0"/>
      <dgm:spPr/>
    </dgm:pt>
    <dgm:pt modelId="{FC0C2A6F-7EB2-45EA-A0D5-BA1F48FE49B7}" type="pres">
      <dgm:prSet presAssocID="{D1CF2053-E628-42D9-95A4-78ED3E7C13E6}" presName="node" presStyleLbl="node1" presStyleIdx="5" presStyleCnt="12">
        <dgm:presLayoutVars>
          <dgm:bulletEnabled val="1"/>
        </dgm:presLayoutVars>
      </dgm:prSet>
      <dgm:spPr/>
    </dgm:pt>
    <dgm:pt modelId="{3F2C03C8-F7DE-47DA-9AFE-8DA3E0E821C0}" type="pres">
      <dgm:prSet presAssocID="{868BC721-FF20-410C-ADA2-91A53E255CA9}" presName="sibTrans" presStyleCnt="0"/>
      <dgm:spPr/>
    </dgm:pt>
    <dgm:pt modelId="{04BD8650-C2E9-48D3-BB04-1FE033F5470B}" type="pres">
      <dgm:prSet presAssocID="{4D9236C9-293C-4319-9AA4-39AB315B6C66}" presName="node" presStyleLbl="node1" presStyleIdx="6" presStyleCnt="12">
        <dgm:presLayoutVars>
          <dgm:bulletEnabled val="1"/>
        </dgm:presLayoutVars>
      </dgm:prSet>
      <dgm:spPr/>
    </dgm:pt>
    <dgm:pt modelId="{8612EBA2-F3D2-462B-ABD1-C3AC86AC118C}" type="pres">
      <dgm:prSet presAssocID="{05E2B798-071B-43A8-A0E7-AAFD753CFDFC}" presName="sibTrans" presStyleCnt="0"/>
      <dgm:spPr/>
    </dgm:pt>
    <dgm:pt modelId="{20388535-F7B7-477A-8541-C2298BA56879}" type="pres">
      <dgm:prSet presAssocID="{35E4C913-26E7-4AD9-BC75-F3555F7F83BA}" presName="node" presStyleLbl="node1" presStyleIdx="7" presStyleCnt="12">
        <dgm:presLayoutVars>
          <dgm:bulletEnabled val="1"/>
        </dgm:presLayoutVars>
      </dgm:prSet>
      <dgm:spPr/>
    </dgm:pt>
    <dgm:pt modelId="{A6C64721-4DA3-46FF-85A2-9AF6E4D5B18E}" type="pres">
      <dgm:prSet presAssocID="{CBF7E812-691B-4E3D-9A4C-60097D8FBDF8}" presName="sibTrans" presStyleCnt="0"/>
      <dgm:spPr/>
    </dgm:pt>
    <dgm:pt modelId="{EC9D5071-DD3D-42E4-9A75-B31EF0228BA0}" type="pres">
      <dgm:prSet presAssocID="{1BA1E279-77FC-48D6-A528-A74557E17C1D}" presName="node" presStyleLbl="node1" presStyleIdx="8" presStyleCnt="12">
        <dgm:presLayoutVars>
          <dgm:bulletEnabled val="1"/>
        </dgm:presLayoutVars>
      </dgm:prSet>
      <dgm:spPr/>
    </dgm:pt>
    <dgm:pt modelId="{3BF99F72-96DE-4E3A-9C1B-591AA8785CC6}" type="pres">
      <dgm:prSet presAssocID="{499C9888-A03C-4DBD-8480-2B0B49C8C645}" presName="sibTrans" presStyleCnt="0"/>
      <dgm:spPr/>
    </dgm:pt>
    <dgm:pt modelId="{DA721878-B61A-4904-B633-F70319B0F2FC}" type="pres">
      <dgm:prSet presAssocID="{A6F02A73-3447-49E5-9E41-C7321AE642A5}" presName="node" presStyleLbl="node1" presStyleIdx="9" presStyleCnt="12">
        <dgm:presLayoutVars>
          <dgm:bulletEnabled val="1"/>
        </dgm:presLayoutVars>
      </dgm:prSet>
      <dgm:spPr/>
    </dgm:pt>
    <dgm:pt modelId="{646AE363-27C4-4728-A2B2-81DC500591F0}" type="pres">
      <dgm:prSet presAssocID="{7188BFD0-A629-4BF0-985D-87670B04BFE9}" presName="sibTrans" presStyleCnt="0"/>
      <dgm:spPr/>
    </dgm:pt>
    <dgm:pt modelId="{8D484D5B-4D75-436E-A5A6-E2E4DCA9CD62}" type="pres">
      <dgm:prSet presAssocID="{CAC33E8E-AAF7-4378-BF07-BF8602417789}" presName="node" presStyleLbl="node1" presStyleIdx="10" presStyleCnt="12">
        <dgm:presLayoutVars>
          <dgm:bulletEnabled val="1"/>
        </dgm:presLayoutVars>
      </dgm:prSet>
      <dgm:spPr/>
    </dgm:pt>
    <dgm:pt modelId="{169F5A0F-1AAE-47A9-9FAA-B512F3ECB15D}" type="pres">
      <dgm:prSet presAssocID="{2BAC0E70-16EE-46CA-82B5-DA821948C65D}" presName="sibTrans" presStyleCnt="0"/>
      <dgm:spPr/>
    </dgm:pt>
    <dgm:pt modelId="{0BF6E665-272D-4442-B920-C969FFB1FC49}" type="pres">
      <dgm:prSet presAssocID="{F0243D3C-F141-4C30-99DD-8C50EA1949F9}" presName="node" presStyleLbl="node1" presStyleIdx="11" presStyleCnt="12">
        <dgm:presLayoutVars>
          <dgm:bulletEnabled val="1"/>
        </dgm:presLayoutVars>
      </dgm:prSet>
      <dgm:spPr/>
    </dgm:pt>
  </dgm:ptLst>
  <dgm:cxnLst>
    <dgm:cxn modelId="{88A6DA0A-3FE5-4E9C-A72A-C1929D0B360A}" srcId="{D22B9790-F309-4254-983E-57F57BB49CBE}" destId="{4D9236C9-293C-4319-9AA4-39AB315B6C66}" srcOrd="6" destOrd="0" parTransId="{819CC2EA-EAE5-4D5D-BD6A-4326B6D4BB56}" sibTransId="{05E2B798-071B-43A8-A0E7-AAFD753CFDFC}"/>
    <dgm:cxn modelId="{FB63E10D-FC9F-4938-833F-308626B6C6D6}" type="presOf" srcId="{BEBB99D9-E228-400B-A34B-45429AF2817D}" destId="{F3C72ACD-5D46-4B86-AFA7-16949C1FB95A}" srcOrd="0" destOrd="0" presId="urn:microsoft.com/office/officeart/2005/8/layout/default"/>
    <dgm:cxn modelId="{6005D315-3EE1-4068-BE1A-09F646BD7A7D}" type="presOf" srcId="{F0243D3C-F141-4C30-99DD-8C50EA1949F9}" destId="{0BF6E665-272D-4442-B920-C969FFB1FC49}" srcOrd="0" destOrd="0" presId="urn:microsoft.com/office/officeart/2005/8/layout/default"/>
    <dgm:cxn modelId="{965E2F18-118F-4177-A35A-E02039664CE6}" type="presOf" srcId="{A6F02A73-3447-49E5-9E41-C7321AE642A5}" destId="{DA721878-B61A-4904-B633-F70319B0F2FC}" srcOrd="0" destOrd="0" presId="urn:microsoft.com/office/officeart/2005/8/layout/default"/>
    <dgm:cxn modelId="{3D89D71F-0073-44AE-AB52-D70F239E4B4E}" type="presOf" srcId="{0526D500-628B-45A8-AFA4-7F1AA550C5A7}" destId="{63BDAA8B-10E0-4B09-9785-56C50D5485B1}" srcOrd="0" destOrd="0" presId="urn:microsoft.com/office/officeart/2005/8/layout/default"/>
    <dgm:cxn modelId="{E6FF892B-55BD-4A32-8F52-C0691472BB9B}" srcId="{D22B9790-F309-4254-983E-57F57BB49CBE}" destId="{804BBA08-5A7F-4B0D-8BF0-4F3212FA26C4}" srcOrd="2" destOrd="0" parTransId="{0F9F9A46-6D70-4A96-8B16-DB64AF6D28EC}" sibTransId="{C443675D-E3BF-456F-A80D-D6A952C623A1}"/>
    <dgm:cxn modelId="{55CE3232-ED00-4CE5-AA50-D027558FFCD1}" srcId="{D22B9790-F309-4254-983E-57F57BB49CBE}" destId="{D1CF2053-E628-42D9-95A4-78ED3E7C13E6}" srcOrd="5" destOrd="0" parTransId="{24141302-9B47-450A-9D2E-26606A870684}" sibTransId="{868BC721-FF20-410C-ADA2-91A53E255CA9}"/>
    <dgm:cxn modelId="{20A44E3D-D5AF-48A0-9F7D-4AF84B55B975}" type="presOf" srcId="{CAC33E8E-AAF7-4378-BF07-BF8602417789}" destId="{8D484D5B-4D75-436E-A5A6-E2E4DCA9CD62}" srcOrd="0" destOrd="0" presId="urn:microsoft.com/office/officeart/2005/8/layout/default"/>
    <dgm:cxn modelId="{A9F8AD61-A8B6-45F6-B908-B561F723F0CB}" srcId="{D22B9790-F309-4254-983E-57F57BB49CBE}" destId="{D1C2C5E4-423D-4985-A10E-EF3791AF1891}" srcOrd="1" destOrd="0" parTransId="{C060CBA4-C980-438E-A8E7-EBF1D0B0C2DC}" sibTransId="{D11B785C-976B-4B72-87F8-20911F766808}"/>
    <dgm:cxn modelId="{27399466-26A4-440D-80F7-592CA767845E}" type="presOf" srcId="{35E4C913-26E7-4AD9-BC75-F3555F7F83BA}" destId="{20388535-F7B7-477A-8541-C2298BA56879}" srcOrd="0" destOrd="0" presId="urn:microsoft.com/office/officeart/2005/8/layout/default"/>
    <dgm:cxn modelId="{D04E1B4A-8AA8-4D34-95D9-65F1C8071467}" type="presOf" srcId="{1BA1E279-77FC-48D6-A528-A74557E17C1D}" destId="{EC9D5071-DD3D-42E4-9A75-B31EF0228BA0}" srcOrd="0" destOrd="0" presId="urn:microsoft.com/office/officeart/2005/8/layout/default"/>
    <dgm:cxn modelId="{6A7DBB70-9F89-490A-A714-A226E3614DF1}" srcId="{D22B9790-F309-4254-983E-57F57BB49CBE}" destId="{CAC33E8E-AAF7-4378-BF07-BF8602417789}" srcOrd="10" destOrd="0" parTransId="{8EB8794C-B9EA-4FCA-AAE3-8DB17DBFAF00}" sibTransId="{2BAC0E70-16EE-46CA-82B5-DA821948C65D}"/>
    <dgm:cxn modelId="{D09A107D-FBFE-4A3F-B389-9C7FC1213A86}" type="presOf" srcId="{D1CF2053-E628-42D9-95A4-78ED3E7C13E6}" destId="{FC0C2A6F-7EB2-45EA-A0D5-BA1F48FE49B7}" srcOrd="0" destOrd="0" presId="urn:microsoft.com/office/officeart/2005/8/layout/default"/>
    <dgm:cxn modelId="{022F027E-9187-4462-871E-C1344365F3A6}" srcId="{D22B9790-F309-4254-983E-57F57BB49CBE}" destId="{1BA1E279-77FC-48D6-A528-A74557E17C1D}" srcOrd="8" destOrd="0" parTransId="{2047C214-5A86-4D82-BB84-C29205D9A0BA}" sibTransId="{499C9888-A03C-4DBD-8480-2B0B49C8C645}"/>
    <dgm:cxn modelId="{7BD6D27F-0CA1-4A52-B322-2A4A23757F60}" srcId="{D22B9790-F309-4254-983E-57F57BB49CBE}" destId="{BEBB99D9-E228-400B-A34B-45429AF2817D}" srcOrd="4" destOrd="0" parTransId="{CC8B8E0D-B23C-4967-909A-EC4E3320B4D2}" sibTransId="{45B6ABD0-A672-4A30-9E48-5288D310F6D9}"/>
    <dgm:cxn modelId="{7B46529A-AB02-44B4-9E94-BCB4A9954EFA}" srcId="{D22B9790-F309-4254-983E-57F57BB49CBE}" destId="{18E74C03-029B-45F7-80DC-DAEAC1B438AF}" srcOrd="3" destOrd="0" parTransId="{7E5C8466-EB80-42AA-A41C-5DBF712DD0E0}" sibTransId="{20CC50E7-E0CC-4386-BCE2-6C384EC292EC}"/>
    <dgm:cxn modelId="{1A03C8A2-90F3-4119-9CD1-219FCB6855D8}" srcId="{D22B9790-F309-4254-983E-57F57BB49CBE}" destId="{35E4C913-26E7-4AD9-BC75-F3555F7F83BA}" srcOrd="7" destOrd="0" parTransId="{EA57A5E5-A114-4A4B-8E70-6808C6FEBBBB}" sibTransId="{CBF7E812-691B-4E3D-9A4C-60097D8FBDF8}"/>
    <dgm:cxn modelId="{BD5E82B3-ABC6-4744-A7B0-652591B9AA3F}" srcId="{D22B9790-F309-4254-983E-57F57BB49CBE}" destId="{A6F02A73-3447-49E5-9E41-C7321AE642A5}" srcOrd="9" destOrd="0" parTransId="{A6CDC91B-2532-4C99-9614-7A6B4D2BCED1}" sibTransId="{7188BFD0-A629-4BF0-985D-87670B04BFE9}"/>
    <dgm:cxn modelId="{6F1977BB-6D42-4F2C-86CA-EB3D9D22C8F2}" type="presOf" srcId="{4D9236C9-293C-4319-9AA4-39AB315B6C66}" destId="{04BD8650-C2E9-48D3-BB04-1FE033F5470B}" srcOrd="0" destOrd="0" presId="urn:microsoft.com/office/officeart/2005/8/layout/default"/>
    <dgm:cxn modelId="{12CB88C1-2096-438F-A278-827C31CFBB32}" type="presOf" srcId="{18E74C03-029B-45F7-80DC-DAEAC1B438AF}" destId="{F8A74F49-6487-4F3F-B58F-7A869EE1A163}" srcOrd="0" destOrd="0" presId="urn:microsoft.com/office/officeart/2005/8/layout/default"/>
    <dgm:cxn modelId="{55B7BBEC-7EC1-41A1-9F2E-1AD14560B93D}" type="presOf" srcId="{D1C2C5E4-423D-4985-A10E-EF3791AF1891}" destId="{67FC3AF3-6452-497C-B3A9-13ABF395336A}" srcOrd="0" destOrd="0" presId="urn:microsoft.com/office/officeart/2005/8/layout/default"/>
    <dgm:cxn modelId="{25C0CCF0-BE1B-4971-A389-145D70496CD7}" srcId="{D22B9790-F309-4254-983E-57F57BB49CBE}" destId="{0526D500-628B-45A8-AFA4-7F1AA550C5A7}" srcOrd="0" destOrd="0" parTransId="{AF0E511D-6B05-4D04-B582-758E49ED8516}" sibTransId="{4AA33EF3-57E0-40B9-AC68-57A1F0BFACEE}"/>
    <dgm:cxn modelId="{04F2DAD0-31D9-42A7-A05D-856AE2646B88}" type="presOf" srcId="{804BBA08-5A7F-4B0D-8BF0-4F3212FA26C4}" destId="{233E2CCC-6409-400C-8A34-C48D5015C588}" srcOrd="0" destOrd="0" presId="urn:microsoft.com/office/officeart/2005/8/layout/default"/>
    <dgm:cxn modelId="{A7D145D4-21F7-473B-8A00-BF6DB25A9D2D}" type="presOf" srcId="{D22B9790-F309-4254-983E-57F57BB49CBE}" destId="{ACC0A7E0-049F-4F70-944A-87280C286871}" srcOrd="0" destOrd="0" presId="urn:microsoft.com/office/officeart/2005/8/layout/default"/>
    <dgm:cxn modelId="{7A3958F4-C1FA-418C-9167-A7CCBCA4B818}" srcId="{D22B9790-F309-4254-983E-57F57BB49CBE}" destId="{F0243D3C-F141-4C30-99DD-8C50EA1949F9}" srcOrd="11" destOrd="0" parTransId="{9C51899C-FB01-4037-B1A4-711020C755D9}" sibTransId="{E3ED7CC9-9218-4C60-AA8F-384913052791}"/>
    <dgm:cxn modelId="{13FD93AC-0A37-43D9-8506-0FB1A382AD99}" type="presParOf" srcId="{ACC0A7E0-049F-4F70-944A-87280C286871}" destId="{63BDAA8B-10E0-4B09-9785-56C50D5485B1}" srcOrd="0" destOrd="0" presId="urn:microsoft.com/office/officeart/2005/8/layout/default"/>
    <dgm:cxn modelId="{E542164D-6283-4344-97B8-44A9194D1972}" type="presParOf" srcId="{ACC0A7E0-049F-4F70-944A-87280C286871}" destId="{2C048DE2-4F8D-445E-BA6B-FC095B5D3E41}" srcOrd="1" destOrd="0" presId="urn:microsoft.com/office/officeart/2005/8/layout/default"/>
    <dgm:cxn modelId="{31F13D0B-F5D9-4831-9FD6-A1561272CCBD}" type="presParOf" srcId="{ACC0A7E0-049F-4F70-944A-87280C286871}" destId="{67FC3AF3-6452-497C-B3A9-13ABF395336A}" srcOrd="2" destOrd="0" presId="urn:microsoft.com/office/officeart/2005/8/layout/default"/>
    <dgm:cxn modelId="{077CC9DF-BABE-4CC9-AC83-AB7E55981ACC}" type="presParOf" srcId="{ACC0A7E0-049F-4F70-944A-87280C286871}" destId="{0B3AD1F3-E788-4E4E-B149-62CB885F7902}" srcOrd="3" destOrd="0" presId="urn:microsoft.com/office/officeart/2005/8/layout/default"/>
    <dgm:cxn modelId="{F08BBEC0-35D0-4BB0-95A6-430A0A3FA20C}" type="presParOf" srcId="{ACC0A7E0-049F-4F70-944A-87280C286871}" destId="{233E2CCC-6409-400C-8A34-C48D5015C588}" srcOrd="4" destOrd="0" presId="urn:microsoft.com/office/officeart/2005/8/layout/default"/>
    <dgm:cxn modelId="{C0F3094C-685F-4250-B4E6-CDD2F4DDF23B}" type="presParOf" srcId="{ACC0A7E0-049F-4F70-944A-87280C286871}" destId="{D53D4DFA-3857-41D1-85AC-17D9FCC6D59B}" srcOrd="5" destOrd="0" presId="urn:microsoft.com/office/officeart/2005/8/layout/default"/>
    <dgm:cxn modelId="{15245D5F-986F-4A6B-84C9-7A9E2E01684E}" type="presParOf" srcId="{ACC0A7E0-049F-4F70-944A-87280C286871}" destId="{F8A74F49-6487-4F3F-B58F-7A869EE1A163}" srcOrd="6" destOrd="0" presId="urn:microsoft.com/office/officeart/2005/8/layout/default"/>
    <dgm:cxn modelId="{4A9C6054-BF3A-4AD3-927E-31FF99273130}" type="presParOf" srcId="{ACC0A7E0-049F-4F70-944A-87280C286871}" destId="{D0D73814-B1E5-4F3F-805C-F518FFD37741}" srcOrd="7" destOrd="0" presId="urn:microsoft.com/office/officeart/2005/8/layout/default"/>
    <dgm:cxn modelId="{64752706-6C9D-4A0F-9915-CC03ACC9B3CD}" type="presParOf" srcId="{ACC0A7E0-049F-4F70-944A-87280C286871}" destId="{F3C72ACD-5D46-4B86-AFA7-16949C1FB95A}" srcOrd="8" destOrd="0" presId="urn:microsoft.com/office/officeart/2005/8/layout/default"/>
    <dgm:cxn modelId="{FBAE5EC2-22F0-4599-A6CB-C4A87CA30D5C}" type="presParOf" srcId="{ACC0A7E0-049F-4F70-944A-87280C286871}" destId="{FD5866AE-4878-43BC-9002-042AF71451D1}" srcOrd="9" destOrd="0" presId="urn:microsoft.com/office/officeart/2005/8/layout/default"/>
    <dgm:cxn modelId="{16E5FCCC-2CFE-4CA6-8C75-3CD8CDF54C7C}" type="presParOf" srcId="{ACC0A7E0-049F-4F70-944A-87280C286871}" destId="{FC0C2A6F-7EB2-45EA-A0D5-BA1F48FE49B7}" srcOrd="10" destOrd="0" presId="urn:microsoft.com/office/officeart/2005/8/layout/default"/>
    <dgm:cxn modelId="{5595655C-722C-4F82-A74D-134F7D759F4F}" type="presParOf" srcId="{ACC0A7E0-049F-4F70-944A-87280C286871}" destId="{3F2C03C8-F7DE-47DA-9AFE-8DA3E0E821C0}" srcOrd="11" destOrd="0" presId="urn:microsoft.com/office/officeart/2005/8/layout/default"/>
    <dgm:cxn modelId="{F0F354CE-DED1-45CA-B1AD-587FD862CD3B}" type="presParOf" srcId="{ACC0A7E0-049F-4F70-944A-87280C286871}" destId="{04BD8650-C2E9-48D3-BB04-1FE033F5470B}" srcOrd="12" destOrd="0" presId="urn:microsoft.com/office/officeart/2005/8/layout/default"/>
    <dgm:cxn modelId="{3C149025-013A-4AD5-BB69-032B695B900E}" type="presParOf" srcId="{ACC0A7E0-049F-4F70-944A-87280C286871}" destId="{8612EBA2-F3D2-462B-ABD1-C3AC86AC118C}" srcOrd="13" destOrd="0" presId="urn:microsoft.com/office/officeart/2005/8/layout/default"/>
    <dgm:cxn modelId="{B500CC07-9ECD-4DB8-BE90-6010D0D20202}" type="presParOf" srcId="{ACC0A7E0-049F-4F70-944A-87280C286871}" destId="{20388535-F7B7-477A-8541-C2298BA56879}" srcOrd="14" destOrd="0" presId="urn:microsoft.com/office/officeart/2005/8/layout/default"/>
    <dgm:cxn modelId="{958F0A2B-AA7C-406F-9140-06F21CF18227}" type="presParOf" srcId="{ACC0A7E0-049F-4F70-944A-87280C286871}" destId="{A6C64721-4DA3-46FF-85A2-9AF6E4D5B18E}" srcOrd="15" destOrd="0" presId="urn:microsoft.com/office/officeart/2005/8/layout/default"/>
    <dgm:cxn modelId="{D68C69E2-F167-4DD9-BD48-37FE064700E5}" type="presParOf" srcId="{ACC0A7E0-049F-4F70-944A-87280C286871}" destId="{EC9D5071-DD3D-42E4-9A75-B31EF0228BA0}" srcOrd="16" destOrd="0" presId="urn:microsoft.com/office/officeart/2005/8/layout/default"/>
    <dgm:cxn modelId="{064046F4-6F2E-4418-9AE4-659538D966EB}" type="presParOf" srcId="{ACC0A7E0-049F-4F70-944A-87280C286871}" destId="{3BF99F72-96DE-4E3A-9C1B-591AA8785CC6}" srcOrd="17" destOrd="0" presId="urn:microsoft.com/office/officeart/2005/8/layout/default"/>
    <dgm:cxn modelId="{DF7CC0CE-1640-4B34-97E5-FEE610CE16BA}" type="presParOf" srcId="{ACC0A7E0-049F-4F70-944A-87280C286871}" destId="{DA721878-B61A-4904-B633-F70319B0F2FC}" srcOrd="18" destOrd="0" presId="urn:microsoft.com/office/officeart/2005/8/layout/default"/>
    <dgm:cxn modelId="{7490A783-1DDA-4FEB-A6EB-88D466C70372}" type="presParOf" srcId="{ACC0A7E0-049F-4F70-944A-87280C286871}" destId="{646AE363-27C4-4728-A2B2-81DC500591F0}" srcOrd="19" destOrd="0" presId="urn:microsoft.com/office/officeart/2005/8/layout/default"/>
    <dgm:cxn modelId="{27694730-0FB1-44E1-8612-00B799166612}" type="presParOf" srcId="{ACC0A7E0-049F-4F70-944A-87280C286871}" destId="{8D484D5B-4D75-436E-A5A6-E2E4DCA9CD62}" srcOrd="20" destOrd="0" presId="urn:microsoft.com/office/officeart/2005/8/layout/default"/>
    <dgm:cxn modelId="{EA0AF1BE-69FF-4207-B87A-748E58557AE1}" type="presParOf" srcId="{ACC0A7E0-049F-4F70-944A-87280C286871}" destId="{169F5A0F-1AAE-47A9-9FAA-B512F3ECB15D}" srcOrd="21" destOrd="0" presId="urn:microsoft.com/office/officeart/2005/8/layout/default"/>
    <dgm:cxn modelId="{0E7EEB4B-DA71-4DDC-A74E-DA836A6F4917}" type="presParOf" srcId="{ACC0A7E0-049F-4F70-944A-87280C286871}" destId="{0BF6E665-272D-4442-B920-C969FFB1FC49}"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16E7AA-6CFE-46F9-9A73-DA49E4F788FC}" type="doc">
      <dgm:prSet loTypeId="urn:microsoft.com/office/officeart/2005/8/layout/list1" loCatId="list" qsTypeId="urn:microsoft.com/office/officeart/2005/8/quickstyle/simple5" qsCatId="simple" csTypeId="urn:microsoft.com/office/officeart/2005/8/colors/accent3_2" csCatId="accent3"/>
      <dgm:spPr/>
      <dgm:t>
        <a:bodyPr/>
        <a:lstStyle/>
        <a:p>
          <a:endParaRPr lang="en-US"/>
        </a:p>
      </dgm:t>
    </dgm:pt>
    <dgm:pt modelId="{C59C352E-5D42-4CFE-94F5-64FA791BEBA6}">
      <dgm:prSet/>
      <dgm:spPr/>
      <dgm:t>
        <a:bodyPr/>
        <a:lstStyle/>
        <a:p>
          <a:r>
            <a:rPr lang="fi-FI" b="1" i="0"/>
            <a:t>Kunnioita</a:t>
          </a:r>
          <a:r>
            <a:rPr lang="fi-FI" b="0" i="0"/>
            <a:t> </a:t>
          </a:r>
          <a:endParaRPr lang="en-US"/>
        </a:p>
      </dgm:t>
    </dgm:pt>
    <dgm:pt modelId="{F245F9DA-C8C3-4EBA-89F3-1D55556F3B68}" type="parTrans" cxnId="{31BBD32B-293B-4008-B119-F44A54CDD42C}">
      <dgm:prSet/>
      <dgm:spPr/>
      <dgm:t>
        <a:bodyPr/>
        <a:lstStyle/>
        <a:p>
          <a:endParaRPr lang="en-US"/>
        </a:p>
      </dgm:t>
    </dgm:pt>
    <dgm:pt modelId="{1DFE278D-A88A-415A-B813-52AD2B427F52}" type="sibTrans" cxnId="{31BBD32B-293B-4008-B119-F44A54CDD42C}">
      <dgm:prSet/>
      <dgm:spPr/>
      <dgm:t>
        <a:bodyPr/>
        <a:lstStyle/>
        <a:p>
          <a:endParaRPr lang="en-US"/>
        </a:p>
      </dgm:t>
    </dgm:pt>
    <dgm:pt modelId="{AD0543F2-8A6A-4867-A35F-3BDB23EC607E}">
      <dgm:prSet/>
      <dgm:spPr/>
      <dgm:t>
        <a:bodyPr/>
        <a:lstStyle/>
        <a:p>
          <a:r>
            <a:rPr lang="fi-FI" b="1" i="0"/>
            <a:t>Älä pilkkaa</a:t>
          </a:r>
          <a:r>
            <a:rPr lang="fi-FI" b="0" i="0"/>
            <a:t> </a:t>
          </a:r>
          <a:endParaRPr lang="en-US"/>
        </a:p>
      </dgm:t>
    </dgm:pt>
    <dgm:pt modelId="{61BC534F-535F-423C-9F17-F9201D427977}" type="parTrans" cxnId="{BCFF6C15-3CC0-43CB-987B-51D034805D69}">
      <dgm:prSet/>
      <dgm:spPr/>
      <dgm:t>
        <a:bodyPr/>
        <a:lstStyle/>
        <a:p>
          <a:endParaRPr lang="en-US"/>
        </a:p>
      </dgm:t>
    </dgm:pt>
    <dgm:pt modelId="{D09086AA-E490-4475-862B-6618BD07B163}" type="sibTrans" cxnId="{BCFF6C15-3CC0-43CB-987B-51D034805D69}">
      <dgm:prSet/>
      <dgm:spPr/>
      <dgm:t>
        <a:bodyPr/>
        <a:lstStyle/>
        <a:p>
          <a:endParaRPr lang="en-US"/>
        </a:p>
      </dgm:t>
    </dgm:pt>
    <dgm:pt modelId="{DFDBF6EA-334D-4FE1-9CE4-FD5E2EB9CE08}">
      <dgm:prSet/>
      <dgm:spPr/>
      <dgm:t>
        <a:bodyPr/>
        <a:lstStyle/>
        <a:p>
          <a:r>
            <a:rPr lang="fi-FI" b="1" i="0"/>
            <a:t>Älä oleta</a:t>
          </a:r>
          <a:r>
            <a:rPr lang="fi-FI" b="0" i="0"/>
            <a:t> </a:t>
          </a:r>
          <a:endParaRPr lang="en-US"/>
        </a:p>
      </dgm:t>
    </dgm:pt>
    <dgm:pt modelId="{1C489578-A5AC-4993-94A8-D6CA5005E583}" type="parTrans" cxnId="{746B8406-D96B-40CC-8ED8-FC0494DBF6DC}">
      <dgm:prSet/>
      <dgm:spPr/>
      <dgm:t>
        <a:bodyPr/>
        <a:lstStyle/>
        <a:p>
          <a:endParaRPr lang="en-US"/>
        </a:p>
      </dgm:t>
    </dgm:pt>
    <dgm:pt modelId="{3671B446-996A-42E8-A29F-D8468C846512}" type="sibTrans" cxnId="{746B8406-D96B-40CC-8ED8-FC0494DBF6DC}">
      <dgm:prSet/>
      <dgm:spPr/>
      <dgm:t>
        <a:bodyPr/>
        <a:lstStyle/>
        <a:p>
          <a:endParaRPr lang="en-US"/>
        </a:p>
      </dgm:t>
    </dgm:pt>
    <dgm:pt modelId="{09F16207-FB3B-46F4-9A39-06E6C35D7F7D}">
      <dgm:prSet/>
      <dgm:spPr/>
      <dgm:t>
        <a:bodyPr/>
        <a:lstStyle/>
        <a:p>
          <a:r>
            <a:rPr lang="fi-FI" b="1" i="0"/>
            <a:t>Kommunikoi</a:t>
          </a:r>
          <a:r>
            <a:rPr lang="fi-FI" b="0" i="0"/>
            <a:t> </a:t>
          </a:r>
          <a:endParaRPr lang="en-US"/>
        </a:p>
      </dgm:t>
    </dgm:pt>
    <dgm:pt modelId="{E48BBFAF-27C2-4784-A707-1BA762D17A67}" type="parTrans" cxnId="{AE7319B2-A73D-4E29-B119-1FED64CA7FD2}">
      <dgm:prSet/>
      <dgm:spPr/>
      <dgm:t>
        <a:bodyPr/>
        <a:lstStyle/>
        <a:p>
          <a:endParaRPr lang="en-US"/>
        </a:p>
      </dgm:t>
    </dgm:pt>
    <dgm:pt modelId="{8B1802AF-F2E2-44B9-BF40-BC3C59E2CECB}" type="sibTrans" cxnId="{AE7319B2-A73D-4E29-B119-1FED64CA7FD2}">
      <dgm:prSet/>
      <dgm:spPr/>
      <dgm:t>
        <a:bodyPr/>
        <a:lstStyle/>
        <a:p>
          <a:endParaRPr lang="en-US"/>
        </a:p>
      </dgm:t>
    </dgm:pt>
    <dgm:pt modelId="{ABCA46E8-C52A-4F46-AE9E-641AE161BF56}">
      <dgm:prSet/>
      <dgm:spPr/>
      <dgm:t>
        <a:bodyPr/>
        <a:lstStyle/>
        <a:p>
          <a:r>
            <a:rPr lang="fi-FI" b="1" i="0"/>
            <a:t>Puutu syrjintään</a:t>
          </a:r>
          <a:r>
            <a:rPr lang="fi-FI" b="0" i="0"/>
            <a:t> </a:t>
          </a:r>
          <a:endParaRPr lang="en-US"/>
        </a:p>
      </dgm:t>
    </dgm:pt>
    <dgm:pt modelId="{5275656C-3514-4F9B-AD8C-E5A5681398EC}" type="parTrans" cxnId="{BDAD3BCB-AB44-4D67-AECA-39D18D6162BA}">
      <dgm:prSet/>
      <dgm:spPr/>
      <dgm:t>
        <a:bodyPr/>
        <a:lstStyle/>
        <a:p>
          <a:endParaRPr lang="en-US"/>
        </a:p>
      </dgm:t>
    </dgm:pt>
    <dgm:pt modelId="{78095671-CBCB-4EE6-BA00-394A5A2FAB9F}" type="sibTrans" cxnId="{BDAD3BCB-AB44-4D67-AECA-39D18D6162BA}">
      <dgm:prSet/>
      <dgm:spPr/>
      <dgm:t>
        <a:bodyPr/>
        <a:lstStyle/>
        <a:p>
          <a:endParaRPr lang="en-US"/>
        </a:p>
      </dgm:t>
    </dgm:pt>
    <dgm:pt modelId="{E2359759-3578-4B8B-BF91-632584CBEFC9}">
      <dgm:prSet/>
      <dgm:spPr/>
      <dgm:t>
        <a:bodyPr/>
        <a:lstStyle/>
        <a:p>
          <a:r>
            <a:rPr lang="fi-FI" b="1" i="0"/>
            <a:t>Pyydä anteeksi</a:t>
          </a:r>
          <a:r>
            <a:rPr lang="fi-FI" b="0" i="0"/>
            <a:t> </a:t>
          </a:r>
          <a:endParaRPr lang="en-US"/>
        </a:p>
      </dgm:t>
    </dgm:pt>
    <dgm:pt modelId="{87039BEB-4ED1-4AEC-8480-8BA1B2E66CB1}" type="parTrans" cxnId="{A47B58B1-C8DB-4723-816F-F2FE88F09B48}">
      <dgm:prSet/>
      <dgm:spPr/>
      <dgm:t>
        <a:bodyPr/>
        <a:lstStyle/>
        <a:p>
          <a:endParaRPr lang="en-US"/>
        </a:p>
      </dgm:t>
    </dgm:pt>
    <dgm:pt modelId="{2212604C-549D-4D1E-BAB9-1A294B0C0D1E}" type="sibTrans" cxnId="{A47B58B1-C8DB-4723-816F-F2FE88F09B48}">
      <dgm:prSet/>
      <dgm:spPr/>
      <dgm:t>
        <a:bodyPr/>
        <a:lstStyle/>
        <a:p>
          <a:endParaRPr lang="en-US"/>
        </a:p>
      </dgm:t>
    </dgm:pt>
    <dgm:pt modelId="{B0127DBA-EC3D-4BF5-91DA-D51DE023D5AD}" type="pres">
      <dgm:prSet presAssocID="{FF16E7AA-6CFE-46F9-9A73-DA49E4F788FC}" presName="linear" presStyleCnt="0">
        <dgm:presLayoutVars>
          <dgm:dir/>
          <dgm:animLvl val="lvl"/>
          <dgm:resizeHandles val="exact"/>
        </dgm:presLayoutVars>
      </dgm:prSet>
      <dgm:spPr/>
    </dgm:pt>
    <dgm:pt modelId="{3D0161CE-57F7-48C4-B016-E36A9238C656}" type="pres">
      <dgm:prSet presAssocID="{C59C352E-5D42-4CFE-94F5-64FA791BEBA6}" presName="parentLin" presStyleCnt="0"/>
      <dgm:spPr/>
    </dgm:pt>
    <dgm:pt modelId="{E6E99094-221A-443D-8735-FD20A5722927}" type="pres">
      <dgm:prSet presAssocID="{C59C352E-5D42-4CFE-94F5-64FA791BEBA6}" presName="parentLeftMargin" presStyleLbl="node1" presStyleIdx="0" presStyleCnt="6"/>
      <dgm:spPr/>
    </dgm:pt>
    <dgm:pt modelId="{B309A73A-F3AD-4AA9-9127-FD6809E16DB8}" type="pres">
      <dgm:prSet presAssocID="{C59C352E-5D42-4CFE-94F5-64FA791BEBA6}" presName="parentText" presStyleLbl="node1" presStyleIdx="0" presStyleCnt="6">
        <dgm:presLayoutVars>
          <dgm:chMax val="0"/>
          <dgm:bulletEnabled val="1"/>
        </dgm:presLayoutVars>
      </dgm:prSet>
      <dgm:spPr/>
    </dgm:pt>
    <dgm:pt modelId="{EED4E0D4-77F0-4DC4-893F-F0BC9707F448}" type="pres">
      <dgm:prSet presAssocID="{C59C352E-5D42-4CFE-94F5-64FA791BEBA6}" presName="negativeSpace" presStyleCnt="0"/>
      <dgm:spPr/>
    </dgm:pt>
    <dgm:pt modelId="{B186B185-1C08-4286-B0BC-F6EB62E092F8}" type="pres">
      <dgm:prSet presAssocID="{C59C352E-5D42-4CFE-94F5-64FA791BEBA6}" presName="childText" presStyleLbl="conFgAcc1" presStyleIdx="0" presStyleCnt="6">
        <dgm:presLayoutVars>
          <dgm:bulletEnabled val="1"/>
        </dgm:presLayoutVars>
      </dgm:prSet>
      <dgm:spPr/>
    </dgm:pt>
    <dgm:pt modelId="{6AE4C3B7-B1E5-45C2-8497-E5B967E05C2C}" type="pres">
      <dgm:prSet presAssocID="{1DFE278D-A88A-415A-B813-52AD2B427F52}" presName="spaceBetweenRectangles" presStyleCnt="0"/>
      <dgm:spPr/>
    </dgm:pt>
    <dgm:pt modelId="{483EEA96-6FE1-4762-86B2-731C69D8BCDF}" type="pres">
      <dgm:prSet presAssocID="{AD0543F2-8A6A-4867-A35F-3BDB23EC607E}" presName="parentLin" presStyleCnt="0"/>
      <dgm:spPr/>
    </dgm:pt>
    <dgm:pt modelId="{59FE59D6-CF6E-46A1-B125-2A93AC36828B}" type="pres">
      <dgm:prSet presAssocID="{AD0543F2-8A6A-4867-A35F-3BDB23EC607E}" presName="parentLeftMargin" presStyleLbl="node1" presStyleIdx="0" presStyleCnt="6"/>
      <dgm:spPr/>
    </dgm:pt>
    <dgm:pt modelId="{8BE124F2-BCDD-4103-94AE-7C4A6C86F3F6}" type="pres">
      <dgm:prSet presAssocID="{AD0543F2-8A6A-4867-A35F-3BDB23EC607E}" presName="parentText" presStyleLbl="node1" presStyleIdx="1" presStyleCnt="6">
        <dgm:presLayoutVars>
          <dgm:chMax val="0"/>
          <dgm:bulletEnabled val="1"/>
        </dgm:presLayoutVars>
      </dgm:prSet>
      <dgm:spPr/>
    </dgm:pt>
    <dgm:pt modelId="{B3ECA3F8-E04A-40EA-9BB2-21A6C559260D}" type="pres">
      <dgm:prSet presAssocID="{AD0543F2-8A6A-4867-A35F-3BDB23EC607E}" presName="negativeSpace" presStyleCnt="0"/>
      <dgm:spPr/>
    </dgm:pt>
    <dgm:pt modelId="{10F84EE8-1189-4F6C-A62F-BC3B45A75348}" type="pres">
      <dgm:prSet presAssocID="{AD0543F2-8A6A-4867-A35F-3BDB23EC607E}" presName="childText" presStyleLbl="conFgAcc1" presStyleIdx="1" presStyleCnt="6">
        <dgm:presLayoutVars>
          <dgm:bulletEnabled val="1"/>
        </dgm:presLayoutVars>
      </dgm:prSet>
      <dgm:spPr/>
    </dgm:pt>
    <dgm:pt modelId="{3C129D1E-9F02-4355-BA66-811B6F9E713C}" type="pres">
      <dgm:prSet presAssocID="{D09086AA-E490-4475-862B-6618BD07B163}" presName="spaceBetweenRectangles" presStyleCnt="0"/>
      <dgm:spPr/>
    </dgm:pt>
    <dgm:pt modelId="{5A638C52-198D-4AF5-BA79-D31BED7689BE}" type="pres">
      <dgm:prSet presAssocID="{DFDBF6EA-334D-4FE1-9CE4-FD5E2EB9CE08}" presName="parentLin" presStyleCnt="0"/>
      <dgm:spPr/>
    </dgm:pt>
    <dgm:pt modelId="{04D060AF-DA0D-4116-B2AF-D75372139C53}" type="pres">
      <dgm:prSet presAssocID="{DFDBF6EA-334D-4FE1-9CE4-FD5E2EB9CE08}" presName="parentLeftMargin" presStyleLbl="node1" presStyleIdx="1" presStyleCnt="6"/>
      <dgm:spPr/>
    </dgm:pt>
    <dgm:pt modelId="{0F4BE077-BED1-42E6-B98C-E33666781B40}" type="pres">
      <dgm:prSet presAssocID="{DFDBF6EA-334D-4FE1-9CE4-FD5E2EB9CE08}" presName="parentText" presStyleLbl="node1" presStyleIdx="2" presStyleCnt="6">
        <dgm:presLayoutVars>
          <dgm:chMax val="0"/>
          <dgm:bulletEnabled val="1"/>
        </dgm:presLayoutVars>
      </dgm:prSet>
      <dgm:spPr/>
    </dgm:pt>
    <dgm:pt modelId="{6C574AAD-D27E-455B-B544-84C6465788DD}" type="pres">
      <dgm:prSet presAssocID="{DFDBF6EA-334D-4FE1-9CE4-FD5E2EB9CE08}" presName="negativeSpace" presStyleCnt="0"/>
      <dgm:spPr/>
    </dgm:pt>
    <dgm:pt modelId="{1AA37547-94A9-41C1-ACF0-479E88F07298}" type="pres">
      <dgm:prSet presAssocID="{DFDBF6EA-334D-4FE1-9CE4-FD5E2EB9CE08}" presName="childText" presStyleLbl="conFgAcc1" presStyleIdx="2" presStyleCnt="6">
        <dgm:presLayoutVars>
          <dgm:bulletEnabled val="1"/>
        </dgm:presLayoutVars>
      </dgm:prSet>
      <dgm:spPr/>
    </dgm:pt>
    <dgm:pt modelId="{5530FA22-E26B-4848-A513-D79FC9A02249}" type="pres">
      <dgm:prSet presAssocID="{3671B446-996A-42E8-A29F-D8468C846512}" presName="spaceBetweenRectangles" presStyleCnt="0"/>
      <dgm:spPr/>
    </dgm:pt>
    <dgm:pt modelId="{ACDBF065-BDD8-4F31-9A6D-F9F59C9A6307}" type="pres">
      <dgm:prSet presAssocID="{09F16207-FB3B-46F4-9A39-06E6C35D7F7D}" presName="parentLin" presStyleCnt="0"/>
      <dgm:spPr/>
    </dgm:pt>
    <dgm:pt modelId="{197B42BF-A929-4F25-B2E0-16FB70BB4D4C}" type="pres">
      <dgm:prSet presAssocID="{09F16207-FB3B-46F4-9A39-06E6C35D7F7D}" presName="parentLeftMargin" presStyleLbl="node1" presStyleIdx="2" presStyleCnt="6"/>
      <dgm:spPr/>
    </dgm:pt>
    <dgm:pt modelId="{A336EF59-C5C5-4C8C-8C71-C32CEBD7E250}" type="pres">
      <dgm:prSet presAssocID="{09F16207-FB3B-46F4-9A39-06E6C35D7F7D}" presName="parentText" presStyleLbl="node1" presStyleIdx="3" presStyleCnt="6">
        <dgm:presLayoutVars>
          <dgm:chMax val="0"/>
          <dgm:bulletEnabled val="1"/>
        </dgm:presLayoutVars>
      </dgm:prSet>
      <dgm:spPr/>
    </dgm:pt>
    <dgm:pt modelId="{2831CED3-89F5-4298-A4D5-4A8783D7E3AE}" type="pres">
      <dgm:prSet presAssocID="{09F16207-FB3B-46F4-9A39-06E6C35D7F7D}" presName="negativeSpace" presStyleCnt="0"/>
      <dgm:spPr/>
    </dgm:pt>
    <dgm:pt modelId="{EC71EF68-F281-45FA-B297-380F71F917D2}" type="pres">
      <dgm:prSet presAssocID="{09F16207-FB3B-46F4-9A39-06E6C35D7F7D}" presName="childText" presStyleLbl="conFgAcc1" presStyleIdx="3" presStyleCnt="6">
        <dgm:presLayoutVars>
          <dgm:bulletEnabled val="1"/>
        </dgm:presLayoutVars>
      </dgm:prSet>
      <dgm:spPr/>
    </dgm:pt>
    <dgm:pt modelId="{DFD5BB17-C0DE-4EAC-BEC2-36421EBD2CCD}" type="pres">
      <dgm:prSet presAssocID="{8B1802AF-F2E2-44B9-BF40-BC3C59E2CECB}" presName="spaceBetweenRectangles" presStyleCnt="0"/>
      <dgm:spPr/>
    </dgm:pt>
    <dgm:pt modelId="{4228E7B2-C08A-4D08-AD6A-8738A0E22B78}" type="pres">
      <dgm:prSet presAssocID="{ABCA46E8-C52A-4F46-AE9E-641AE161BF56}" presName="parentLin" presStyleCnt="0"/>
      <dgm:spPr/>
    </dgm:pt>
    <dgm:pt modelId="{79A771F5-708D-43E8-A317-862F382C9129}" type="pres">
      <dgm:prSet presAssocID="{ABCA46E8-C52A-4F46-AE9E-641AE161BF56}" presName="parentLeftMargin" presStyleLbl="node1" presStyleIdx="3" presStyleCnt="6"/>
      <dgm:spPr/>
    </dgm:pt>
    <dgm:pt modelId="{50C29C42-D0E4-4C6A-B781-534B7EC7EC80}" type="pres">
      <dgm:prSet presAssocID="{ABCA46E8-C52A-4F46-AE9E-641AE161BF56}" presName="parentText" presStyleLbl="node1" presStyleIdx="4" presStyleCnt="6">
        <dgm:presLayoutVars>
          <dgm:chMax val="0"/>
          <dgm:bulletEnabled val="1"/>
        </dgm:presLayoutVars>
      </dgm:prSet>
      <dgm:spPr/>
    </dgm:pt>
    <dgm:pt modelId="{5AAA4865-AC9D-4CE2-ABB8-2EC7580906B6}" type="pres">
      <dgm:prSet presAssocID="{ABCA46E8-C52A-4F46-AE9E-641AE161BF56}" presName="negativeSpace" presStyleCnt="0"/>
      <dgm:spPr/>
    </dgm:pt>
    <dgm:pt modelId="{513B18AE-67B9-4A68-B275-9328833C7D31}" type="pres">
      <dgm:prSet presAssocID="{ABCA46E8-C52A-4F46-AE9E-641AE161BF56}" presName="childText" presStyleLbl="conFgAcc1" presStyleIdx="4" presStyleCnt="6">
        <dgm:presLayoutVars>
          <dgm:bulletEnabled val="1"/>
        </dgm:presLayoutVars>
      </dgm:prSet>
      <dgm:spPr/>
    </dgm:pt>
    <dgm:pt modelId="{3426324E-AB82-4F49-99BD-87050EC64108}" type="pres">
      <dgm:prSet presAssocID="{78095671-CBCB-4EE6-BA00-394A5A2FAB9F}" presName="spaceBetweenRectangles" presStyleCnt="0"/>
      <dgm:spPr/>
    </dgm:pt>
    <dgm:pt modelId="{59995891-1C0A-45F4-8DCD-DC3682609CCD}" type="pres">
      <dgm:prSet presAssocID="{E2359759-3578-4B8B-BF91-632584CBEFC9}" presName="parentLin" presStyleCnt="0"/>
      <dgm:spPr/>
    </dgm:pt>
    <dgm:pt modelId="{7F7A19C3-69B6-42C2-BA69-47D8E156AEE7}" type="pres">
      <dgm:prSet presAssocID="{E2359759-3578-4B8B-BF91-632584CBEFC9}" presName="parentLeftMargin" presStyleLbl="node1" presStyleIdx="4" presStyleCnt="6"/>
      <dgm:spPr/>
    </dgm:pt>
    <dgm:pt modelId="{1F992E64-1132-47E7-8B42-5CEF168E7DE6}" type="pres">
      <dgm:prSet presAssocID="{E2359759-3578-4B8B-BF91-632584CBEFC9}" presName="parentText" presStyleLbl="node1" presStyleIdx="5" presStyleCnt="6">
        <dgm:presLayoutVars>
          <dgm:chMax val="0"/>
          <dgm:bulletEnabled val="1"/>
        </dgm:presLayoutVars>
      </dgm:prSet>
      <dgm:spPr/>
    </dgm:pt>
    <dgm:pt modelId="{0871DA84-FA87-49B3-9EB7-9A30E4952306}" type="pres">
      <dgm:prSet presAssocID="{E2359759-3578-4B8B-BF91-632584CBEFC9}" presName="negativeSpace" presStyleCnt="0"/>
      <dgm:spPr/>
    </dgm:pt>
    <dgm:pt modelId="{EB4B21C0-0B14-48F6-B178-FF7D750B4C40}" type="pres">
      <dgm:prSet presAssocID="{E2359759-3578-4B8B-BF91-632584CBEFC9}" presName="childText" presStyleLbl="conFgAcc1" presStyleIdx="5" presStyleCnt="6">
        <dgm:presLayoutVars>
          <dgm:bulletEnabled val="1"/>
        </dgm:presLayoutVars>
      </dgm:prSet>
      <dgm:spPr/>
    </dgm:pt>
  </dgm:ptLst>
  <dgm:cxnLst>
    <dgm:cxn modelId="{5AAB8B02-EB4A-438F-8A8F-E57E5AE572FD}" type="presOf" srcId="{C59C352E-5D42-4CFE-94F5-64FA791BEBA6}" destId="{B309A73A-F3AD-4AA9-9127-FD6809E16DB8}" srcOrd="1" destOrd="0" presId="urn:microsoft.com/office/officeart/2005/8/layout/list1"/>
    <dgm:cxn modelId="{746B8406-D96B-40CC-8ED8-FC0494DBF6DC}" srcId="{FF16E7AA-6CFE-46F9-9A73-DA49E4F788FC}" destId="{DFDBF6EA-334D-4FE1-9CE4-FD5E2EB9CE08}" srcOrd="2" destOrd="0" parTransId="{1C489578-A5AC-4993-94A8-D6CA5005E583}" sibTransId="{3671B446-996A-42E8-A29F-D8468C846512}"/>
    <dgm:cxn modelId="{0101C006-6480-426B-AF23-77F73D0B6632}" type="presOf" srcId="{DFDBF6EA-334D-4FE1-9CE4-FD5E2EB9CE08}" destId="{04D060AF-DA0D-4116-B2AF-D75372139C53}" srcOrd="0" destOrd="0" presId="urn:microsoft.com/office/officeart/2005/8/layout/list1"/>
    <dgm:cxn modelId="{7430BC0D-51D9-44A0-9DEF-627126C1D11B}" type="presOf" srcId="{C59C352E-5D42-4CFE-94F5-64FA791BEBA6}" destId="{E6E99094-221A-443D-8735-FD20A5722927}" srcOrd="0" destOrd="0" presId="urn:microsoft.com/office/officeart/2005/8/layout/list1"/>
    <dgm:cxn modelId="{BCFF6C15-3CC0-43CB-987B-51D034805D69}" srcId="{FF16E7AA-6CFE-46F9-9A73-DA49E4F788FC}" destId="{AD0543F2-8A6A-4867-A35F-3BDB23EC607E}" srcOrd="1" destOrd="0" parTransId="{61BC534F-535F-423C-9F17-F9201D427977}" sibTransId="{D09086AA-E490-4475-862B-6618BD07B163}"/>
    <dgm:cxn modelId="{76261F25-1BA5-479B-9FD0-B8546D07B012}" type="presOf" srcId="{ABCA46E8-C52A-4F46-AE9E-641AE161BF56}" destId="{79A771F5-708D-43E8-A317-862F382C9129}" srcOrd="0" destOrd="0" presId="urn:microsoft.com/office/officeart/2005/8/layout/list1"/>
    <dgm:cxn modelId="{31BBD32B-293B-4008-B119-F44A54CDD42C}" srcId="{FF16E7AA-6CFE-46F9-9A73-DA49E4F788FC}" destId="{C59C352E-5D42-4CFE-94F5-64FA791BEBA6}" srcOrd="0" destOrd="0" parTransId="{F245F9DA-C8C3-4EBA-89F3-1D55556F3B68}" sibTransId="{1DFE278D-A88A-415A-B813-52AD2B427F52}"/>
    <dgm:cxn modelId="{60A44E34-B63D-4498-98F7-E28B8923CBD5}" type="presOf" srcId="{09F16207-FB3B-46F4-9A39-06E6C35D7F7D}" destId="{A336EF59-C5C5-4C8C-8C71-C32CEBD7E250}" srcOrd="1" destOrd="0" presId="urn:microsoft.com/office/officeart/2005/8/layout/list1"/>
    <dgm:cxn modelId="{FEABED5C-65C0-434A-99EB-1A05A1489B38}" type="presOf" srcId="{E2359759-3578-4B8B-BF91-632584CBEFC9}" destId="{7F7A19C3-69B6-42C2-BA69-47D8E156AEE7}" srcOrd="0" destOrd="0" presId="urn:microsoft.com/office/officeart/2005/8/layout/list1"/>
    <dgm:cxn modelId="{0FE2D762-486E-41BC-B4F6-2E8E71B24B70}" type="presOf" srcId="{ABCA46E8-C52A-4F46-AE9E-641AE161BF56}" destId="{50C29C42-D0E4-4C6A-B781-534B7EC7EC80}" srcOrd="1" destOrd="0" presId="urn:microsoft.com/office/officeart/2005/8/layout/list1"/>
    <dgm:cxn modelId="{63DFD06C-8A24-4234-A9E6-209EECABE12C}" type="presOf" srcId="{DFDBF6EA-334D-4FE1-9CE4-FD5E2EB9CE08}" destId="{0F4BE077-BED1-42E6-B98C-E33666781B40}" srcOrd="1" destOrd="0" presId="urn:microsoft.com/office/officeart/2005/8/layout/list1"/>
    <dgm:cxn modelId="{BC283A8F-F29E-4516-8A92-692258C175DF}" type="presOf" srcId="{AD0543F2-8A6A-4867-A35F-3BDB23EC607E}" destId="{59FE59D6-CF6E-46A1-B125-2A93AC36828B}" srcOrd="0" destOrd="0" presId="urn:microsoft.com/office/officeart/2005/8/layout/list1"/>
    <dgm:cxn modelId="{FDD9E28C-A792-4652-B840-EDED220D6EA0}" type="presOf" srcId="{09F16207-FB3B-46F4-9A39-06E6C35D7F7D}" destId="{197B42BF-A929-4F25-B2E0-16FB70BB4D4C}" srcOrd="0" destOrd="0" presId="urn:microsoft.com/office/officeart/2005/8/layout/list1"/>
    <dgm:cxn modelId="{A47B58B1-C8DB-4723-816F-F2FE88F09B48}" srcId="{FF16E7AA-6CFE-46F9-9A73-DA49E4F788FC}" destId="{E2359759-3578-4B8B-BF91-632584CBEFC9}" srcOrd="5" destOrd="0" parTransId="{87039BEB-4ED1-4AEC-8480-8BA1B2E66CB1}" sibTransId="{2212604C-549D-4D1E-BAB9-1A294B0C0D1E}"/>
    <dgm:cxn modelId="{AE7319B2-A73D-4E29-B119-1FED64CA7FD2}" srcId="{FF16E7AA-6CFE-46F9-9A73-DA49E4F788FC}" destId="{09F16207-FB3B-46F4-9A39-06E6C35D7F7D}" srcOrd="3" destOrd="0" parTransId="{E48BBFAF-27C2-4784-A707-1BA762D17A67}" sibTransId="{8B1802AF-F2E2-44B9-BF40-BC3C59E2CECB}"/>
    <dgm:cxn modelId="{519007E5-292F-42BD-BFB6-C21E11ADC3F6}" type="presOf" srcId="{FF16E7AA-6CFE-46F9-9A73-DA49E4F788FC}" destId="{B0127DBA-EC3D-4BF5-91DA-D51DE023D5AD}" srcOrd="0" destOrd="0" presId="urn:microsoft.com/office/officeart/2005/8/layout/list1"/>
    <dgm:cxn modelId="{BDAD3BCB-AB44-4D67-AECA-39D18D6162BA}" srcId="{FF16E7AA-6CFE-46F9-9A73-DA49E4F788FC}" destId="{ABCA46E8-C52A-4F46-AE9E-641AE161BF56}" srcOrd="4" destOrd="0" parTransId="{5275656C-3514-4F9B-AD8C-E5A5681398EC}" sibTransId="{78095671-CBCB-4EE6-BA00-394A5A2FAB9F}"/>
    <dgm:cxn modelId="{C49229D2-AD99-4648-8041-CD32A029885A}" type="presOf" srcId="{E2359759-3578-4B8B-BF91-632584CBEFC9}" destId="{1F992E64-1132-47E7-8B42-5CEF168E7DE6}" srcOrd="1" destOrd="0" presId="urn:microsoft.com/office/officeart/2005/8/layout/list1"/>
    <dgm:cxn modelId="{C5EF92F4-F565-4663-845B-1FDD4E5A2424}" type="presOf" srcId="{AD0543F2-8A6A-4867-A35F-3BDB23EC607E}" destId="{8BE124F2-BCDD-4103-94AE-7C4A6C86F3F6}" srcOrd="1" destOrd="0" presId="urn:microsoft.com/office/officeart/2005/8/layout/list1"/>
    <dgm:cxn modelId="{2BF3C07F-79AB-4BB7-9AB1-65B299E5D74F}" type="presParOf" srcId="{B0127DBA-EC3D-4BF5-91DA-D51DE023D5AD}" destId="{3D0161CE-57F7-48C4-B016-E36A9238C656}" srcOrd="0" destOrd="0" presId="urn:microsoft.com/office/officeart/2005/8/layout/list1"/>
    <dgm:cxn modelId="{2C28DECA-74C6-4C9D-80FF-F5A330BFB1E9}" type="presParOf" srcId="{3D0161CE-57F7-48C4-B016-E36A9238C656}" destId="{E6E99094-221A-443D-8735-FD20A5722927}" srcOrd="0" destOrd="0" presId="urn:microsoft.com/office/officeart/2005/8/layout/list1"/>
    <dgm:cxn modelId="{EFA0DC7E-F425-4197-B2FD-693919075556}" type="presParOf" srcId="{3D0161CE-57F7-48C4-B016-E36A9238C656}" destId="{B309A73A-F3AD-4AA9-9127-FD6809E16DB8}" srcOrd="1" destOrd="0" presId="urn:microsoft.com/office/officeart/2005/8/layout/list1"/>
    <dgm:cxn modelId="{86132EA4-10A5-4896-B056-C3D3BCAC3E78}" type="presParOf" srcId="{B0127DBA-EC3D-4BF5-91DA-D51DE023D5AD}" destId="{EED4E0D4-77F0-4DC4-893F-F0BC9707F448}" srcOrd="1" destOrd="0" presId="urn:microsoft.com/office/officeart/2005/8/layout/list1"/>
    <dgm:cxn modelId="{1344FD08-1A89-4795-B7B6-B2AF7681E0E5}" type="presParOf" srcId="{B0127DBA-EC3D-4BF5-91DA-D51DE023D5AD}" destId="{B186B185-1C08-4286-B0BC-F6EB62E092F8}" srcOrd="2" destOrd="0" presId="urn:microsoft.com/office/officeart/2005/8/layout/list1"/>
    <dgm:cxn modelId="{1DCCBDF3-E25C-4FBD-B7FB-5EF34320F03F}" type="presParOf" srcId="{B0127DBA-EC3D-4BF5-91DA-D51DE023D5AD}" destId="{6AE4C3B7-B1E5-45C2-8497-E5B967E05C2C}" srcOrd="3" destOrd="0" presId="urn:microsoft.com/office/officeart/2005/8/layout/list1"/>
    <dgm:cxn modelId="{4D75D04F-5AE0-4F07-AF3A-9925F38E40F7}" type="presParOf" srcId="{B0127DBA-EC3D-4BF5-91DA-D51DE023D5AD}" destId="{483EEA96-6FE1-4762-86B2-731C69D8BCDF}" srcOrd="4" destOrd="0" presId="urn:microsoft.com/office/officeart/2005/8/layout/list1"/>
    <dgm:cxn modelId="{0FE68870-5B65-461A-AC05-4822A8AF3868}" type="presParOf" srcId="{483EEA96-6FE1-4762-86B2-731C69D8BCDF}" destId="{59FE59D6-CF6E-46A1-B125-2A93AC36828B}" srcOrd="0" destOrd="0" presId="urn:microsoft.com/office/officeart/2005/8/layout/list1"/>
    <dgm:cxn modelId="{ED6B1736-4C12-4F36-B800-E9ADD6A0C51F}" type="presParOf" srcId="{483EEA96-6FE1-4762-86B2-731C69D8BCDF}" destId="{8BE124F2-BCDD-4103-94AE-7C4A6C86F3F6}" srcOrd="1" destOrd="0" presId="urn:microsoft.com/office/officeart/2005/8/layout/list1"/>
    <dgm:cxn modelId="{73BB12EA-264F-4D92-BBDB-1B253FA4BA92}" type="presParOf" srcId="{B0127DBA-EC3D-4BF5-91DA-D51DE023D5AD}" destId="{B3ECA3F8-E04A-40EA-9BB2-21A6C559260D}" srcOrd="5" destOrd="0" presId="urn:microsoft.com/office/officeart/2005/8/layout/list1"/>
    <dgm:cxn modelId="{5DF6CFC1-2629-49F6-A265-12711093B0A5}" type="presParOf" srcId="{B0127DBA-EC3D-4BF5-91DA-D51DE023D5AD}" destId="{10F84EE8-1189-4F6C-A62F-BC3B45A75348}" srcOrd="6" destOrd="0" presId="urn:microsoft.com/office/officeart/2005/8/layout/list1"/>
    <dgm:cxn modelId="{08212F37-D8E6-4B59-8311-9B26E1FE10E0}" type="presParOf" srcId="{B0127DBA-EC3D-4BF5-91DA-D51DE023D5AD}" destId="{3C129D1E-9F02-4355-BA66-811B6F9E713C}" srcOrd="7" destOrd="0" presId="urn:microsoft.com/office/officeart/2005/8/layout/list1"/>
    <dgm:cxn modelId="{9078B517-F33A-4CDC-863E-A12188E11FA9}" type="presParOf" srcId="{B0127DBA-EC3D-4BF5-91DA-D51DE023D5AD}" destId="{5A638C52-198D-4AF5-BA79-D31BED7689BE}" srcOrd="8" destOrd="0" presId="urn:microsoft.com/office/officeart/2005/8/layout/list1"/>
    <dgm:cxn modelId="{829285B6-510B-41AC-AD30-45946E3CA5F5}" type="presParOf" srcId="{5A638C52-198D-4AF5-BA79-D31BED7689BE}" destId="{04D060AF-DA0D-4116-B2AF-D75372139C53}" srcOrd="0" destOrd="0" presId="urn:microsoft.com/office/officeart/2005/8/layout/list1"/>
    <dgm:cxn modelId="{4D8B0EE0-ABCA-409B-AB4B-EAF898CDC8A5}" type="presParOf" srcId="{5A638C52-198D-4AF5-BA79-D31BED7689BE}" destId="{0F4BE077-BED1-42E6-B98C-E33666781B40}" srcOrd="1" destOrd="0" presId="urn:microsoft.com/office/officeart/2005/8/layout/list1"/>
    <dgm:cxn modelId="{BE43F26B-6408-4EC2-93E7-822330A64402}" type="presParOf" srcId="{B0127DBA-EC3D-4BF5-91DA-D51DE023D5AD}" destId="{6C574AAD-D27E-455B-B544-84C6465788DD}" srcOrd="9" destOrd="0" presId="urn:microsoft.com/office/officeart/2005/8/layout/list1"/>
    <dgm:cxn modelId="{DACBD4AF-0B30-4A1C-88AC-02FD123BA988}" type="presParOf" srcId="{B0127DBA-EC3D-4BF5-91DA-D51DE023D5AD}" destId="{1AA37547-94A9-41C1-ACF0-479E88F07298}" srcOrd="10" destOrd="0" presId="urn:microsoft.com/office/officeart/2005/8/layout/list1"/>
    <dgm:cxn modelId="{3054E4A2-A63F-48F2-BA0B-81F1DFF0125F}" type="presParOf" srcId="{B0127DBA-EC3D-4BF5-91DA-D51DE023D5AD}" destId="{5530FA22-E26B-4848-A513-D79FC9A02249}" srcOrd="11" destOrd="0" presId="urn:microsoft.com/office/officeart/2005/8/layout/list1"/>
    <dgm:cxn modelId="{6D116E61-1F6D-44A4-8D29-5B4B66BA68B4}" type="presParOf" srcId="{B0127DBA-EC3D-4BF5-91DA-D51DE023D5AD}" destId="{ACDBF065-BDD8-4F31-9A6D-F9F59C9A6307}" srcOrd="12" destOrd="0" presId="urn:microsoft.com/office/officeart/2005/8/layout/list1"/>
    <dgm:cxn modelId="{D986B188-7A96-49E8-AD47-DCFB39F17D57}" type="presParOf" srcId="{ACDBF065-BDD8-4F31-9A6D-F9F59C9A6307}" destId="{197B42BF-A929-4F25-B2E0-16FB70BB4D4C}" srcOrd="0" destOrd="0" presId="urn:microsoft.com/office/officeart/2005/8/layout/list1"/>
    <dgm:cxn modelId="{46662DEF-65C3-422D-91C0-1B443F1404D8}" type="presParOf" srcId="{ACDBF065-BDD8-4F31-9A6D-F9F59C9A6307}" destId="{A336EF59-C5C5-4C8C-8C71-C32CEBD7E250}" srcOrd="1" destOrd="0" presId="urn:microsoft.com/office/officeart/2005/8/layout/list1"/>
    <dgm:cxn modelId="{721E75C6-A897-4907-AEB6-245472C744BE}" type="presParOf" srcId="{B0127DBA-EC3D-4BF5-91DA-D51DE023D5AD}" destId="{2831CED3-89F5-4298-A4D5-4A8783D7E3AE}" srcOrd="13" destOrd="0" presId="urn:microsoft.com/office/officeart/2005/8/layout/list1"/>
    <dgm:cxn modelId="{E46B0CD5-44CD-4E0C-AAB6-20540415C5D9}" type="presParOf" srcId="{B0127DBA-EC3D-4BF5-91DA-D51DE023D5AD}" destId="{EC71EF68-F281-45FA-B297-380F71F917D2}" srcOrd="14" destOrd="0" presId="urn:microsoft.com/office/officeart/2005/8/layout/list1"/>
    <dgm:cxn modelId="{29723385-28F9-4E93-BC8C-44CBE268A1C4}" type="presParOf" srcId="{B0127DBA-EC3D-4BF5-91DA-D51DE023D5AD}" destId="{DFD5BB17-C0DE-4EAC-BEC2-36421EBD2CCD}" srcOrd="15" destOrd="0" presId="urn:microsoft.com/office/officeart/2005/8/layout/list1"/>
    <dgm:cxn modelId="{463DF5AB-919E-4111-BFA9-5A9C28A6858A}" type="presParOf" srcId="{B0127DBA-EC3D-4BF5-91DA-D51DE023D5AD}" destId="{4228E7B2-C08A-4D08-AD6A-8738A0E22B78}" srcOrd="16" destOrd="0" presId="urn:microsoft.com/office/officeart/2005/8/layout/list1"/>
    <dgm:cxn modelId="{6B0AB4DA-C9D6-4F9D-9226-7168B1C30916}" type="presParOf" srcId="{4228E7B2-C08A-4D08-AD6A-8738A0E22B78}" destId="{79A771F5-708D-43E8-A317-862F382C9129}" srcOrd="0" destOrd="0" presId="urn:microsoft.com/office/officeart/2005/8/layout/list1"/>
    <dgm:cxn modelId="{229718FD-04BF-4030-B352-65A243E327B7}" type="presParOf" srcId="{4228E7B2-C08A-4D08-AD6A-8738A0E22B78}" destId="{50C29C42-D0E4-4C6A-B781-534B7EC7EC80}" srcOrd="1" destOrd="0" presId="urn:microsoft.com/office/officeart/2005/8/layout/list1"/>
    <dgm:cxn modelId="{693000FD-5CA5-415E-AD90-667F2EB5CCFF}" type="presParOf" srcId="{B0127DBA-EC3D-4BF5-91DA-D51DE023D5AD}" destId="{5AAA4865-AC9D-4CE2-ABB8-2EC7580906B6}" srcOrd="17" destOrd="0" presId="urn:microsoft.com/office/officeart/2005/8/layout/list1"/>
    <dgm:cxn modelId="{03FBFCA0-6CE8-42B2-81B9-7EE609315392}" type="presParOf" srcId="{B0127DBA-EC3D-4BF5-91DA-D51DE023D5AD}" destId="{513B18AE-67B9-4A68-B275-9328833C7D31}" srcOrd="18" destOrd="0" presId="urn:microsoft.com/office/officeart/2005/8/layout/list1"/>
    <dgm:cxn modelId="{38A71DCF-1868-485F-ABED-17E8C16EA21E}" type="presParOf" srcId="{B0127DBA-EC3D-4BF5-91DA-D51DE023D5AD}" destId="{3426324E-AB82-4F49-99BD-87050EC64108}" srcOrd="19" destOrd="0" presId="urn:microsoft.com/office/officeart/2005/8/layout/list1"/>
    <dgm:cxn modelId="{F924A730-AC8F-462F-ACBC-8817CB643DA5}" type="presParOf" srcId="{B0127DBA-EC3D-4BF5-91DA-D51DE023D5AD}" destId="{59995891-1C0A-45F4-8DCD-DC3682609CCD}" srcOrd="20" destOrd="0" presId="urn:microsoft.com/office/officeart/2005/8/layout/list1"/>
    <dgm:cxn modelId="{1F8E541C-6653-43C5-8123-3CD1CCF2AB20}" type="presParOf" srcId="{59995891-1C0A-45F4-8DCD-DC3682609CCD}" destId="{7F7A19C3-69B6-42C2-BA69-47D8E156AEE7}" srcOrd="0" destOrd="0" presId="urn:microsoft.com/office/officeart/2005/8/layout/list1"/>
    <dgm:cxn modelId="{85AB575D-E3F4-4795-BC47-0A2E3F942696}" type="presParOf" srcId="{59995891-1C0A-45F4-8DCD-DC3682609CCD}" destId="{1F992E64-1132-47E7-8B42-5CEF168E7DE6}" srcOrd="1" destOrd="0" presId="urn:microsoft.com/office/officeart/2005/8/layout/list1"/>
    <dgm:cxn modelId="{89AE19FC-92E3-4738-8DF1-3A5288F1CBE8}" type="presParOf" srcId="{B0127DBA-EC3D-4BF5-91DA-D51DE023D5AD}" destId="{0871DA84-FA87-49B3-9EB7-9A30E4952306}" srcOrd="21" destOrd="0" presId="urn:microsoft.com/office/officeart/2005/8/layout/list1"/>
    <dgm:cxn modelId="{4E74B160-3D76-4971-B7BF-A0CFB582A11B}" type="presParOf" srcId="{B0127DBA-EC3D-4BF5-91DA-D51DE023D5AD}" destId="{EB4B21C0-0B14-48F6-B178-FF7D750B4C40}" srcOrd="2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FFD14B-E4EB-4454-9ACB-EC521392BFDB}"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D46F05B8-4091-42FE-8EDD-B4672683DA30}">
      <dgm:prSet/>
      <dgm:spPr/>
      <dgm:t>
        <a:bodyPr/>
        <a:lstStyle/>
        <a:p>
          <a:r>
            <a:rPr lang="fi-FI"/>
            <a:t>Mieti hetki ja kirjaa ajatuksia lyhyesti ylös: </a:t>
          </a:r>
        </a:p>
        <a:p>
          <a:r>
            <a:rPr lang="fi-FI"/>
            <a:t>miten olet tullut kohdatuksi ja miten kohtaat muita työelämässä? </a:t>
          </a:r>
        </a:p>
        <a:p>
          <a:r>
            <a:rPr lang="fi-FI"/>
            <a:t>Huomioi eri toimijat</a:t>
          </a:r>
          <a:endParaRPr lang="en-US"/>
        </a:p>
      </dgm:t>
    </dgm:pt>
    <dgm:pt modelId="{1C45AF36-36CB-4C62-AF37-BD9E7E0E4746}" type="parTrans" cxnId="{547FE0E8-104D-45B1-851A-13F7C48D37FC}">
      <dgm:prSet/>
      <dgm:spPr/>
      <dgm:t>
        <a:bodyPr/>
        <a:lstStyle/>
        <a:p>
          <a:endParaRPr lang="en-US"/>
        </a:p>
      </dgm:t>
    </dgm:pt>
    <dgm:pt modelId="{B3B4959C-F4B4-4DA9-9C96-3C0188F907FA}" type="sibTrans" cxnId="{547FE0E8-104D-45B1-851A-13F7C48D37FC}">
      <dgm:prSet/>
      <dgm:spPr/>
      <dgm:t>
        <a:bodyPr/>
        <a:lstStyle/>
        <a:p>
          <a:endParaRPr lang="en-US"/>
        </a:p>
      </dgm:t>
    </dgm:pt>
    <dgm:pt modelId="{B3EA200C-258F-44BB-90E0-6C27BF913C2C}">
      <dgm:prSet custT="1"/>
      <dgm:spPr/>
      <dgm:t>
        <a:bodyPr/>
        <a:lstStyle/>
        <a:p>
          <a:r>
            <a:rPr lang="fi-FI" sz="1400"/>
            <a:t>Työkaverit</a:t>
          </a:r>
          <a:endParaRPr lang="en-US" sz="1400"/>
        </a:p>
      </dgm:t>
    </dgm:pt>
    <dgm:pt modelId="{1A991FE2-2DE7-49C5-82FE-A1848DC0F296}" type="parTrans" cxnId="{D9E3E618-1FA6-452E-91E5-878A3F8BEEFC}">
      <dgm:prSet/>
      <dgm:spPr/>
      <dgm:t>
        <a:bodyPr/>
        <a:lstStyle/>
        <a:p>
          <a:endParaRPr lang="en-US"/>
        </a:p>
      </dgm:t>
    </dgm:pt>
    <dgm:pt modelId="{CD1D7CAD-8630-4EAA-8983-F30A6DBFE3C2}" type="sibTrans" cxnId="{D9E3E618-1FA6-452E-91E5-878A3F8BEEFC}">
      <dgm:prSet/>
      <dgm:spPr/>
      <dgm:t>
        <a:bodyPr/>
        <a:lstStyle/>
        <a:p>
          <a:endParaRPr lang="en-US"/>
        </a:p>
      </dgm:t>
    </dgm:pt>
    <dgm:pt modelId="{FEF10E0F-2214-4A66-9774-78572EA8EC7E}">
      <dgm:prSet custT="1"/>
      <dgm:spPr/>
      <dgm:t>
        <a:bodyPr/>
        <a:lstStyle/>
        <a:p>
          <a:r>
            <a:rPr lang="fi-FI" sz="1400"/>
            <a:t>Perehdytettävät</a:t>
          </a:r>
          <a:endParaRPr lang="en-US" sz="1400"/>
        </a:p>
      </dgm:t>
    </dgm:pt>
    <dgm:pt modelId="{05FC8C80-CBE0-4FEA-ADA6-43627C1EA932}" type="parTrans" cxnId="{F9F0D092-56C9-46EF-9786-00E22EF7FA00}">
      <dgm:prSet/>
      <dgm:spPr/>
      <dgm:t>
        <a:bodyPr/>
        <a:lstStyle/>
        <a:p>
          <a:endParaRPr lang="en-US"/>
        </a:p>
      </dgm:t>
    </dgm:pt>
    <dgm:pt modelId="{C0F76A52-EE86-4A90-83A7-294753F5BD14}" type="sibTrans" cxnId="{F9F0D092-56C9-46EF-9786-00E22EF7FA00}">
      <dgm:prSet/>
      <dgm:spPr/>
      <dgm:t>
        <a:bodyPr/>
        <a:lstStyle/>
        <a:p>
          <a:endParaRPr lang="en-US"/>
        </a:p>
      </dgm:t>
    </dgm:pt>
    <dgm:pt modelId="{9530A1F5-B4E2-4218-AFE7-3610029CF7CD}">
      <dgm:prSet custT="1"/>
      <dgm:spPr/>
      <dgm:t>
        <a:bodyPr/>
        <a:lstStyle/>
        <a:p>
          <a:r>
            <a:rPr lang="fi-FI" sz="1400"/>
            <a:t>Esihenkilöt</a:t>
          </a:r>
          <a:endParaRPr lang="en-US" sz="1400"/>
        </a:p>
      </dgm:t>
    </dgm:pt>
    <dgm:pt modelId="{CF4FD34F-37D1-45B8-BD2B-0E132C37D060}" type="parTrans" cxnId="{F6B2EAB9-9AB0-48F6-9AD4-2D7045BFF0E4}">
      <dgm:prSet/>
      <dgm:spPr/>
      <dgm:t>
        <a:bodyPr/>
        <a:lstStyle/>
        <a:p>
          <a:endParaRPr lang="en-US"/>
        </a:p>
      </dgm:t>
    </dgm:pt>
    <dgm:pt modelId="{74C789E3-84D4-4508-97C8-5143D8B67AF8}" type="sibTrans" cxnId="{F6B2EAB9-9AB0-48F6-9AD4-2D7045BFF0E4}">
      <dgm:prSet/>
      <dgm:spPr/>
      <dgm:t>
        <a:bodyPr/>
        <a:lstStyle/>
        <a:p>
          <a:endParaRPr lang="en-US"/>
        </a:p>
      </dgm:t>
    </dgm:pt>
    <dgm:pt modelId="{EAE8D2F7-51A6-46D6-BA98-3189BFB1A425}">
      <dgm:prSet custT="1"/>
      <dgm:spPr/>
      <dgm:t>
        <a:bodyPr/>
        <a:lstStyle/>
        <a:p>
          <a:r>
            <a:rPr lang="fi-FI" sz="1400"/>
            <a:t>Asiakkaat</a:t>
          </a:r>
          <a:endParaRPr lang="en-US" sz="1400"/>
        </a:p>
      </dgm:t>
    </dgm:pt>
    <dgm:pt modelId="{7FD1EE69-C28A-4F09-9B8F-A3BAB74D1D0F}" type="parTrans" cxnId="{6DA34AF3-C3DB-4411-8EF0-120E44FA978D}">
      <dgm:prSet/>
      <dgm:spPr/>
      <dgm:t>
        <a:bodyPr/>
        <a:lstStyle/>
        <a:p>
          <a:endParaRPr lang="en-US"/>
        </a:p>
      </dgm:t>
    </dgm:pt>
    <dgm:pt modelId="{F81320DE-A28A-4DE1-99C3-3CD094C7F132}" type="sibTrans" cxnId="{6DA34AF3-C3DB-4411-8EF0-120E44FA978D}">
      <dgm:prSet/>
      <dgm:spPr/>
      <dgm:t>
        <a:bodyPr/>
        <a:lstStyle/>
        <a:p>
          <a:endParaRPr lang="en-US"/>
        </a:p>
      </dgm:t>
    </dgm:pt>
    <dgm:pt modelId="{87C89AB7-5736-4D37-A8CA-9213EEDB2525}">
      <dgm:prSet custT="1"/>
      <dgm:spPr/>
      <dgm:t>
        <a:bodyPr/>
        <a:lstStyle/>
        <a:p>
          <a:r>
            <a:rPr lang="fi-FI" sz="1400"/>
            <a:t>Eläimet</a:t>
          </a:r>
          <a:endParaRPr lang="en-US" sz="1400"/>
        </a:p>
      </dgm:t>
    </dgm:pt>
    <dgm:pt modelId="{65DD4D71-17F6-4F6B-80A3-732983E98B55}" type="parTrans" cxnId="{FAA9657B-9381-4134-8560-38ED77CE8C4D}">
      <dgm:prSet/>
      <dgm:spPr/>
      <dgm:t>
        <a:bodyPr/>
        <a:lstStyle/>
        <a:p>
          <a:endParaRPr lang="en-US"/>
        </a:p>
      </dgm:t>
    </dgm:pt>
    <dgm:pt modelId="{6A7B7E6B-CDB6-4E68-ACA5-AFF3B62756EC}" type="sibTrans" cxnId="{FAA9657B-9381-4134-8560-38ED77CE8C4D}">
      <dgm:prSet/>
      <dgm:spPr/>
      <dgm:t>
        <a:bodyPr/>
        <a:lstStyle/>
        <a:p>
          <a:endParaRPr lang="en-US"/>
        </a:p>
      </dgm:t>
    </dgm:pt>
    <dgm:pt modelId="{C180CB16-B8F9-491E-8168-AC48184131E5}">
      <dgm:prSet custT="1"/>
      <dgm:spPr/>
      <dgm:t>
        <a:bodyPr/>
        <a:lstStyle/>
        <a:p>
          <a:r>
            <a:rPr lang="fi-FI" sz="1400"/>
            <a:t>Sidosryhmät</a:t>
          </a:r>
          <a:endParaRPr lang="en-US" sz="1400"/>
        </a:p>
      </dgm:t>
    </dgm:pt>
    <dgm:pt modelId="{5871C950-7373-4079-A0F9-B3502E6EE2F3}" type="parTrans" cxnId="{64D08057-8E15-43BD-80D5-98AA2AD46127}">
      <dgm:prSet/>
      <dgm:spPr/>
      <dgm:t>
        <a:bodyPr/>
        <a:lstStyle/>
        <a:p>
          <a:endParaRPr lang="en-US"/>
        </a:p>
      </dgm:t>
    </dgm:pt>
    <dgm:pt modelId="{739F6105-10EA-447E-B1FF-D266AB026D81}" type="sibTrans" cxnId="{64D08057-8E15-43BD-80D5-98AA2AD46127}">
      <dgm:prSet/>
      <dgm:spPr/>
      <dgm:t>
        <a:bodyPr/>
        <a:lstStyle/>
        <a:p>
          <a:endParaRPr lang="en-US"/>
        </a:p>
      </dgm:t>
    </dgm:pt>
    <dgm:pt modelId="{3C76A6D1-B3DD-40B9-906B-AAE617870BD2}">
      <dgm:prSet/>
      <dgm:spPr/>
      <dgm:t>
        <a:bodyPr/>
        <a:lstStyle/>
        <a:p>
          <a:r>
            <a:rPr lang="fi-FI"/>
            <a:t>Keskustele parin kanssa miten voisitte edistää vastuullista työkulttuuria eläinalan työpaikoilla</a:t>
          </a:r>
          <a:endParaRPr lang="en-US"/>
        </a:p>
      </dgm:t>
    </dgm:pt>
    <dgm:pt modelId="{100FB258-8F63-4CC5-A233-DA7F5C673BB3}" type="parTrans" cxnId="{FB15780E-69B0-4559-96D4-81D6EA27C287}">
      <dgm:prSet/>
      <dgm:spPr/>
      <dgm:t>
        <a:bodyPr/>
        <a:lstStyle/>
        <a:p>
          <a:endParaRPr lang="en-US"/>
        </a:p>
      </dgm:t>
    </dgm:pt>
    <dgm:pt modelId="{DA38981F-47C7-4DA0-99ED-A37BCB571CFD}" type="sibTrans" cxnId="{FB15780E-69B0-4559-96D4-81D6EA27C287}">
      <dgm:prSet/>
      <dgm:spPr/>
      <dgm:t>
        <a:bodyPr/>
        <a:lstStyle/>
        <a:p>
          <a:endParaRPr lang="en-US"/>
        </a:p>
      </dgm:t>
    </dgm:pt>
    <dgm:pt modelId="{C54EB958-D6DC-49D9-9309-DC8A5F9D4897}" type="pres">
      <dgm:prSet presAssocID="{8FFFD14B-E4EB-4454-9ACB-EC521392BFDB}" presName="Name0" presStyleCnt="0">
        <dgm:presLayoutVars>
          <dgm:dir/>
          <dgm:animLvl val="lvl"/>
          <dgm:resizeHandles val="exact"/>
        </dgm:presLayoutVars>
      </dgm:prSet>
      <dgm:spPr/>
    </dgm:pt>
    <dgm:pt modelId="{56B15C6C-7006-46D5-8463-C4D1B32EF07B}" type="pres">
      <dgm:prSet presAssocID="{3C76A6D1-B3DD-40B9-906B-AAE617870BD2}" presName="boxAndChildren" presStyleCnt="0"/>
      <dgm:spPr/>
    </dgm:pt>
    <dgm:pt modelId="{5BA3F8E9-F380-4B4F-9495-24893DC760EF}" type="pres">
      <dgm:prSet presAssocID="{3C76A6D1-B3DD-40B9-906B-AAE617870BD2}" presName="parentTextBox" presStyleLbl="node1" presStyleIdx="0" presStyleCnt="2"/>
      <dgm:spPr/>
    </dgm:pt>
    <dgm:pt modelId="{8BD8B0E8-DFE9-411B-85B4-2D3031414329}" type="pres">
      <dgm:prSet presAssocID="{B3B4959C-F4B4-4DA9-9C96-3C0188F907FA}" presName="sp" presStyleCnt="0"/>
      <dgm:spPr/>
    </dgm:pt>
    <dgm:pt modelId="{B6CC745E-3D66-4608-998B-05CE9B4EC741}" type="pres">
      <dgm:prSet presAssocID="{D46F05B8-4091-42FE-8EDD-B4672683DA30}" presName="arrowAndChildren" presStyleCnt="0"/>
      <dgm:spPr/>
    </dgm:pt>
    <dgm:pt modelId="{C5A99676-BB63-4C2F-B07D-D68D00517338}" type="pres">
      <dgm:prSet presAssocID="{D46F05B8-4091-42FE-8EDD-B4672683DA30}" presName="parentTextArrow" presStyleLbl="node1" presStyleIdx="0" presStyleCnt="2"/>
      <dgm:spPr/>
    </dgm:pt>
    <dgm:pt modelId="{075CB929-B302-4CA1-B4CF-7360ABEF946E}" type="pres">
      <dgm:prSet presAssocID="{D46F05B8-4091-42FE-8EDD-B4672683DA30}" presName="arrow" presStyleLbl="node1" presStyleIdx="1" presStyleCnt="2" custScaleY="116804"/>
      <dgm:spPr/>
    </dgm:pt>
    <dgm:pt modelId="{B99E0E77-F972-40E2-9B64-3085F211DED6}" type="pres">
      <dgm:prSet presAssocID="{D46F05B8-4091-42FE-8EDD-B4672683DA30}" presName="descendantArrow" presStyleCnt="0"/>
      <dgm:spPr/>
    </dgm:pt>
    <dgm:pt modelId="{7B981FD0-51F8-4C8B-9AEA-78A58D3FEF7B}" type="pres">
      <dgm:prSet presAssocID="{B3EA200C-258F-44BB-90E0-6C27BF913C2C}" presName="childTextArrow" presStyleLbl="fgAccFollowNode1" presStyleIdx="0" presStyleCnt="6">
        <dgm:presLayoutVars>
          <dgm:bulletEnabled val="1"/>
        </dgm:presLayoutVars>
      </dgm:prSet>
      <dgm:spPr/>
    </dgm:pt>
    <dgm:pt modelId="{F63AFD1B-F016-4D8D-9AE9-13F10962E7C8}" type="pres">
      <dgm:prSet presAssocID="{FEF10E0F-2214-4A66-9774-78572EA8EC7E}" presName="childTextArrow" presStyleLbl="fgAccFollowNode1" presStyleIdx="1" presStyleCnt="6">
        <dgm:presLayoutVars>
          <dgm:bulletEnabled val="1"/>
        </dgm:presLayoutVars>
      </dgm:prSet>
      <dgm:spPr/>
    </dgm:pt>
    <dgm:pt modelId="{1DB35039-B1F7-44EA-AF41-2C17C0C117D2}" type="pres">
      <dgm:prSet presAssocID="{9530A1F5-B4E2-4218-AFE7-3610029CF7CD}" presName="childTextArrow" presStyleLbl="fgAccFollowNode1" presStyleIdx="2" presStyleCnt="6">
        <dgm:presLayoutVars>
          <dgm:bulletEnabled val="1"/>
        </dgm:presLayoutVars>
      </dgm:prSet>
      <dgm:spPr/>
    </dgm:pt>
    <dgm:pt modelId="{AB5A3B02-363D-4E42-90D2-A0275CFB1573}" type="pres">
      <dgm:prSet presAssocID="{EAE8D2F7-51A6-46D6-BA98-3189BFB1A425}" presName="childTextArrow" presStyleLbl="fgAccFollowNode1" presStyleIdx="3" presStyleCnt="6">
        <dgm:presLayoutVars>
          <dgm:bulletEnabled val="1"/>
        </dgm:presLayoutVars>
      </dgm:prSet>
      <dgm:spPr/>
    </dgm:pt>
    <dgm:pt modelId="{9DB06629-5266-41A0-98A0-84925F08B045}" type="pres">
      <dgm:prSet presAssocID="{87C89AB7-5736-4D37-A8CA-9213EEDB2525}" presName="childTextArrow" presStyleLbl="fgAccFollowNode1" presStyleIdx="4" presStyleCnt="6">
        <dgm:presLayoutVars>
          <dgm:bulletEnabled val="1"/>
        </dgm:presLayoutVars>
      </dgm:prSet>
      <dgm:spPr/>
    </dgm:pt>
    <dgm:pt modelId="{46C5F537-CECC-467F-ABB7-AB15D9443182}" type="pres">
      <dgm:prSet presAssocID="{C180CB16-B8F9-491E-8168-AC48184131E5}" presName="childTextArrow" presStyleLbl="fgAccFollowNode1" presStyleIdx="5" presStyleCnt="6">
        <dgm:presLayoutVars>
          <dgm:bulletEnabled val="1"/>
        </dgm:presLayoutVars>
      </dgm:prSet>
      <dgm:spPr/>
    </dgm:pt>
  </dgm:ptLst>
  <dgm:cxnLst>
    <dgm:cxn modelId="{D185D906-9C8D-4DDF-A624-AD2DD4A7358B}" type="presOf" srcId="{D46F05B8-4091-42FE-8EDD-B4672683DA30}" destId="{075CB929-B302-4CA1-B4CF-7360ABEF946E}" srcOrd="1" destOrd="0" presId="urn:microsoft.com/office/officeart/2005/8/layout/process4"/>
    <dgm:cxn modelId="{FB15780E-69B0-4559-96D4-81D6EA27C287}" srcId="{8FFFD14B-E4EB-4454-9ACB-EC521392BFDB}" destId="{3C76A6D1-B3DD-40B9-906B-AAE617870BD2}" srcOrd="1" destOrd="0" parTransId="{100FB258-8F63-4CC5-A233-DA7F5C673BB3}" sibTransId="{DA38981F-47C7-4DA0-99ED-A37BCB571CFD}"/>
    <dgm:cxn modelId="{FAD49517-3125-4486-9432-21FB2D130D4E}" type="presOf" srcId="{EAE8D2F7-51A6-46D6-BA98-3189BFB1A425}" destId="{AB5A3B02-363D-4E42-90D2-A0275CFB1573}" srcOrd="0" destOrd="0" presId="urn:microsoft.com/office/officeart/2005/8/layout/process4"/>
    <dgm:cxn modelId="{D9E3E618-1FA6-452E-91E5-878A3F8BEEFC}" srcId="{D46F05B8-4091-42FE-8EDD-B4672683DA30}" destId="{B3EA200C-258F-44BB-90E0-6C27BF913C2C}" srcOrd="0" destOrd="0" parTransId="{1A991FE2-2DE7-49C5-82FE-A1848DC0F296}" sibTransId="{CD1D7CAD-8630-4EAA-8983-F30A6DBFE3C2}"/>
    <dgm:cxn modelId="{456A301C-1E10-41C0-A9A6-10EC36EF834B}" type="presOf" srcId="{9530A1F5-B4E2-4218-AFE7-3610029CF7CD}" destId="{1DB35039-B1F7-44EA-AF41-2C17C0C117D2}" srcOrd="0" destOrd="0" presId="urn:microsoft.com/office/officeart/2005/8/layout/process4"/>
    <dgm:cxn modelId="{E60F1220-9442-4B32-967B-477318E8FD51}" type="presOf" srcId="{C180CB16-B8F9-491E-8168-AC48184131E5}" destId="{46C5F537-CECC-467F-ABB7-AB15D9443182}" srcOrd="0" destOrd="0" presId="urn:microsoft.com/office/officeart/2005/8/layout/process4"/>
    <dgm:cxn modelId="{43E92E31-E830-48B8-AFAB-F498C5D32088}" type="presOf" srcId="{D46F05B8-4091-42FE-8EDD-B4672683DA30}" destId="{C5A99676-BB63-4C2F-B07D-D68D00517338}" srcOrd="0" destOrd="0" presId="urn:microsoft.com/office/officeart/2005/8/layout/process4"/>
    <dgm:cxn modelId="{64D08057-8E15-43BD-80D5-98AA2AD46127}" srcId="{D46F05B8-4091-42FE-8EDD-B4672683DA30}" destId="{C180CB16-B8F9-491E-8168-AC48184131E5}" srcOrd="5" destOrd="0" parTransId="{5871C950-7373-4079-A0F9-B3502E6EE2F3}" sibTransId="{739F6105-10EA-447E-B1FF-D266AB026D81}"/>
    <dgm:cxn modelId="{DC510F58-EC97-4F74-B9B1-C3EB18F43034}" type="presOf" srcId="{3C76A6D1-B3DD-40B9-906B-AAE617870BD2}" destId="{5BA3F8E9-F380-4B4F-9495-24893DC760EF}" srcOrd="0" destOrd="0" presId="urn:microsoft.com/office/officeart/2005/8/layout/process4"/>
    <dgm:cxn modelId="{FAA9657B-9381-4134-8560-38ED77CE8C4D}" srcId="{D46F05B8-4091-42FE-8EDD-B4672683DA30}" destId="{87C89AB7-5736-4D37-A8CA-9213EEDB2525}" srcOrd="4" destOrd="0" parTransId="{65DD4D71-17F6-4F6B-80A3-732983E98B55}" sibTransId="{6A7B7E6B-CDB6-4E68-ACA5-AFF3B62756EC}"/>
    <dgm:cxn modelId="{35551589-9031-436E-9567-0BF04273ACAF}" type="presOf" srcId="{8FFFD14B-E4EB-4454-9ACB-EC521392BFDB}" destId="{C54EB958-D6DC-49D9-9309-DC8A5F9D4897}" srcOrd="0" destOrd="0" presId="urn:microsoft.com/office/officeart/2005/8/layout/process4"/>
    <dgm:cxn modelId="{F9F0D092-56C9-46EF-9786-00E22EF7FA00}" srcId="{D46F05B8-4091-42FE-8EDD-B4672683DA30}" destId="{FEF10E0F-2214-4A66-9774-78572EA8EC7E}" srcOrd="1" destOrd="0" parTransId="{05FC8C80-CBE0-4FEA-ADA6-43627C1EA932}" sibTransId="{C0F76A52-EE86-4A90-83A7-294753F5BD14}"/>
    <dgm:cxn modelId="{AD4B859D-4D3B-41D1-95C9-F8F075CAC66D}" type="presOf" srcId="{FEF10E0F-2214-4A66-9774-78572EA8EC7E}" destId="{F63AFD1B-F016-4D8D-9AE9-13F10962E7C8}" srcOrd="0" destOrd="0" presId="urn:microsoft.com/office/officeart/2005/8/layout/process4"/>
    <dgm:cxn modelId="{3EA225B1-C4F6-4644-A3EB-2FA9C367C0DA}" type="presOf" srcId="{87C89AB7-5736-4D37-A8CA-9213EEDB2525}" destId="{9DB06629-5266-41A0-98A0-84925F08B045}" srcOrd="0" destOrd="0" presId="urn:microsoft.com/office/officeart/2005/8/layout/process4"/>
    <dgm:cxn modelId="{F6B2EAB9-9AB0-48F6-9AD4-2D7045BFF0E4}" srcId="{D46F05B8-4091-42FE-8EDD-B4672683DA30}" destId="{9530A1F5-B4E2-4218-AFE7-3610029CF7CD}" srcOrd="2" destOrd="0" parTransId="{CF4FD34F-37D1-45B8-BD2B-0E132C37D060}" sibTransId="{74C789E3-84D4-4508-97C8-5143D8B67AF8}"/>
    <dgm:cxn modelId="{F66833C7-C7DA-429B-AD35-3CB2B6C94AD9}" type="presOf" srcId="{B3EA200C-258F-44BB-90E0-6C27BF913C2C}" destId="{7B981FD0-51F8-4C8B-9AEA-78A58D3FEF7B}" srcOrd="0" destOrd="0" presId="urn:microsoft.com/office/officeart/2005/8/layout/process4"/>
    <dgm:cxn modelId="{547FE0E8-104D-45B1-851A-13F7C48D37FC}" srcId="{8FFFD14B-E4EB-4454-9ACB-EC521392BFDB}" destId="{D46F05B8-4091-42FE-8EDD-B4672683DA30}" srcOrd="0" destOrd="0" parTransId="{1C45AF36-36CB-4C62-AF37-BD9E7E0E4746}" sibTransId="{B3B4959C-F4B4-4DA9-9C96-3C0188F907FA}"/>
    <dgm:cxn modelId="{6DA34AF3-C3DB-4411-8EF0-120E44FA978D}" srcId="{D46F05B8-4091-42FE-8EDD-B4672683DA30}" destId="{EAE8D2F7-51A6-46D6-BA98-3189BFB1A425}" srcOrd="3" destOrd="0" parTransId="{7FD1EE69-C28A-4F09-9B8F-A3BAB74D1D0F}" sibTransId="{F81320DE-A28A-4DE1-99C3-3CD094C7F132}"/>
    <dgm:cxn modelId="{1397FD43-FDBB-407B-987B-A80651F5E171}" type="presParOf" srcId="{C54EB958-D6DC-49D9-9309-DC8A5F9D4897}" destId="{56B15C6C-7006-46D5-8463-C4D1B32EF07B}" srcOrd="0" destOrd="0" presId="urn:microsoft.com/office/officeart/2005/8/layout/process4"/>
    <dgm:cxn modelId="{61EA1837-90AD-40ED-AEAD-573D7CFC4625}" type="presParOf" srcId="{56B15C6C-7006-46D5-8463-C4D1B32EF07B}" destId="{5BA3F8E9-F380-4B4F-9495-24893DC760EF}" srcOrd="0" destOrd="0" presId="urn:microsoft.com/office/officeart/2005/8/layout/process4"/>
    <dgm:cxn modelId="{54A05AD5-A870-4086-A068-3CE37A13F5CA}" type="presParOf" srcId="{C54EB958-D6DC-49D9-9309-DC8A5F9D4897}" destId="{8BD8B0E8-DFE9-411B-85B4-2D3031414329}" srcOrd="1" destOrd="0" presId="urn:microsoft.com/office/officeart/2005/8/layout/process4"/>
    <dgm:cxn modelId="{A1A6041A-49BB-4964-AFA7-3F0457ED2A21}" type="presParOf" srcId="{C54EB958-D6DC-49D9-9309-DC8A5F9D4897}" destId="{B6CC745E-3D66-4608-998B-05CE9B4EC741}" srcOrd="2" destOrd="0" presId="urn:microsoft.com/office/officeart/2005/8/layout/process4"/>
    <dgm:cxn modelId="{02B25232-8895-4300-B9D6-05572086B9FB}" type="presParOf" srcId="{B6CC745E-3D66-4608-998B-05CE9B4EC741}" destId="{C5A99676-BB63-4C2F-B07D-D68D00517338}" srcOrd="0" destOrd="0" presId="urn:microsoft.com/office/officeart/2005/8/layout/process4"/>
    <dgm:cxn modelId="{C3F8A68A-FAC1-4C60-8095-29B7663FADDE}" type="presParOf" srcId="{B6CC745E-3D66-4608-998B-05CE9B4EC741}" destId="{075CB929-B302-4CA1-B4CF-7360ABEF946E}" srcOrd="1" destOrd="0" presId="urn:microsoft.com/office/officeart/2005/8/layout/process4"/>
    <dgm:cxn modelId="{08E82D0A-CF02-4683-AD82-65195EAC7151}" type="presParOf" srcId="{B6CC745E-3D66-4608-998B-05CE9B4EC741}" destId="{B99E0E77-F972-40E2-9B64-3085F211DED6}" srcOrd="2" destOrd="0" presId="urn:microsoft.com/office/officeart/2005/8/layout/process4"/>
    <dgm:cxn modelId="{B8903624-B159-473C-88C2-F1870B73C223}" type="presParOf" srcId="{B99E0E77-F972-40E2-9B64-3085F211DED6}" destId="{7B981FD0-51F8-4C8B-9AEA-78A58D3FEF7B}" srcOrd="0" destOrd="0" presId="urn:microsoft.com/office/officeart/2005/8/layout/process4"/>
    <dgm:cxn modelId="{95BE4C62-28E2-45BA-85BE-BB428F5A6F57}" type="presParOf" srcId="{B99E0E77-F972-40E2-9B64-3085F211DED6}" destId="{F63AFD1B-F016-4D8D-9AE9-13F10962E7C8}" srcOrd="1" destOrd="0" presId="urn:microsoft.com/office/officeart/2005/8/layout/process4"/>
    <dgm:cxn modelId="{A74CEA41-08DD-488C-AD94-55F74D0BB33F}" type="presParOf" srcId="{B99E0E77-F972-40E2-9B64-3085F211DED6}" destId="{1DB35039-B1F7-44EA-AF41-2C17C0C117D2}" srcOrd="2" destOrd="0" presId="urn:microsoft.com/office/officeart/2005/8/layout/process4"/>
    <dgm:cxn modelId="{D457E056-B8C7-4F8B-AE0D-82F6E2B394F7}" type="presParOf" srcId="{B99E0E77-F972-40E2-9B64-3085F211DED6}" destId="{AB5A3B02-363D-4E42-90D2-A0275CFB1573}" srcOrd="3" destOrd="0" presId="urn:microsoft.com/office/officeart/2005/8/layout/process4"/>
    <dgm:cxn modelId="{278D442A-D6A5-4FE4-AAA3-1407371840CF}" type="presParOf" srcId="{B99E0E77-F972-40E2-9B64-3085F211DED6}" destId="{9DB06629-5266-41A0-98A0-84925F08B045}" srcOrd="4" destOrd="0" presId="urn:microsoft.com/office/officeart/2005/8/layout/process4"/>
    <dgm:cxn modelId="{6E7D7EE5-D980-4A99-AD91-440C2551AF23}" type="presParOf" srcId="{B99E0E77-F972-40E2-9B64-3085F211DED6}" destId="{46C5F537-CECC-467F-ABB7-AB15D9443182}" srcOrd="5"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EA4C6B6-5056-43B9-965A-E15883C9385A}" type="doc">
      <dgm:prSet loTypeId="urn:microsoft.com/office/officeart/2018/2/layout/IconVerticalSolidList" loCatId="icon" qsTypeId="urn:microsoft.com/office/officeart/2005/8/quickstyle/simple4" qsCatId="simple" csTypeId="urn:microsoft.com/office/officeart/2005/8/colors/accent3_2" csCatId="accent3" phldr="1"/>
      <dgm:spPr/>
      <dgm:t>
        <a:bodyPr/>
        <a:lstStyle/>
        <a:p>
          <a:endParaRPr lang="en-US"/>
        </a:p>
      </dgm:t>
    </dgm:pt>
    <dgm:pt modelId="{540537F5-AF97-4F96-A145-3A3C3101E6D8}">
      <dgm:prSet/>
      <dgm:spPr/>
      <dgm:t>
        <a:bodyPr/>
        <a:lstStyle/>
        <a:p>
          <a:pPr>
            <a:lnSpc>
              <a:spcPct val="100000"/>
            </a:lnSpc>
          </a:pPr>
          <a:r>
            <a:rPr lang="fi-FI"/>
            <a:t>Kestävän eläinkulttuurin edistäminen, ennaltaehkäisy</a:t>
          </a:r>
          <a:endParaRPr lang="en-US"/>
        </a:p>
      </dgm:t>
    </dgm:pt>
    <dgm:pt modelId="{479B4639-9912-40E2-96EA-C5EB12FEC11D}" type="parTrans" cxnId="{F44A4FEA-6AA6-4E93-909B-6F7B59F544FA}">
      <dgm:prSet/>
      <dgm:spPr/>
      <dgm:t>
        <a:bodyPr/>
        <a:lstStyle/>
        <a:p>
          <a:endParaRPr lang="en-US"/>
        </a:p>
      </dgm:t>
    </dgm:pt>
    <dgm:pt modelId="{4C3A366C-68CA-4A14-B0FD-9D6ACAC240AD}" type="sibTrans" cxnId="{F44A4FEA-6AA6-4E93-909B-6F7B59F544FA}">
      <dgm:prSet/>
      <dgm:spPr/>
      <dgm:t>
        <a:bodyPr/>
        <a:lstStyle/>
        <a:p>
          <a:endParaRPr lang="en-US"/>
        </a:p>
      </dgm:t>
    </dgm:pt>
    <dgm:pt modelId="{CB4C7775-3CEF-4105-982A-BD9C8627EDAF}">
      <dgm:prSet/>
      <dgm:spPr/>
      <dgm:t>
        <a:bodyPr/>
        <a:lstStyle/>
        <a:p>
          <a:pPr>
            <a:lnSpc>
              <a:spcPct val="100000"/>
            </a:lnSpc>
          </a:pPr>
          <a:r>
            <a:rPr lang="fi-FI"/>
            <a:t>Asiakkaiden kunnioittava kohtaaminen</a:t>
          </a:r>
          <a:endParaRPr lang="en-US"/>
        </a:p>
      </dgm:t>
    </dgm:pt>
    <dgm:pt modelId="{6B6AE9DE-7C46-4996-A92E-4E09F8465D6B}" type="parTrans" cxnId="{1FD5384E-54CB-4C83-B540-C0191169DD0C}">
      <dgm:prSet/>
      <dgm:spPr/>
      <dgm:t>
        <a:bodyPr/>
        <a:lstStyle/>
        <a:p>
          <a:endParaRPr lang="en-US"/>
        </a:p>
      </dgm:t>
    </dgm:pt>
    <dgm:pt modelId="{056A4D30-9F13-48A4-80B6-3B0FE5B7220E}" type="sibTrans" cxnId="{1FD5384E-54CB-4C83-B540-C0191169DD0C}">
      <dgm:prSet/>
      <dgm:spPr/>
      <dgm:t>
        <a:bodyPr/>
        <a:lstStyle/>
        <a:p>
          <a:endParaRPr lang="en-US"/>
        </a:p>
      </dgm:t>
    </dgm:pt>
    <dgm:pt modelId="{5DF9A6BC-2F4A-4AF0-BD72-673A46E480F0}">
      <dgm:prSet/>
      <dgm:spPr/>
      <dgm:t>
        <a:bodyPr/>
        <a:lstStyle/>
        <a:p>
          <a:pPr>
            <a:lnSpc>
              <a:spcPct val="100000"/>
            </a:lnSpc>
          </a:pPr>
          <a:r>
            <a:rPr lang="fi-FI"/>
            <a:t>Työntekijöiden työolot, palkkaus ja työssä viihtyminen</a:t>
          </a:r>
        </a:p>
      </dgm:t>
    </dgm:pt>
    <dgm:pt modelId="{52A7BF5F-D960-4143-8E4B-159F18B4917D}" type="parTrans" cxnId="{30F28BEC-D0A5-43F1-B57E-63483D1C05C3}">
      <dgm:prSet/>
      <dgm:spPr/>
      <dgm:t>
        <a:bodyPr/>
        <a:lstStyle/>
        <a:p>
          <a:endParaRPr lang="en-US"/>
        </a:p>
      </dgm:t>
    </dgm:pt>
    <dgm:pt modelId="{726CEA7A-D0D0-4676-A798-50845B9D975E}" type="sibTrans" cxnId="{30F28BEC-D0A5-43F1-B57E-63483D1C05C3}">
      <dgm:prSet/>
      <dgm:spPr/>
      <dgm:t>
        <a:bodyPr/>
        <a:lstStyle/>
        <a:p>
          <a:endParaRPr lang="en-US"/>
        </a:p>
      </dgm:t>
    </dgm:pt>
    <dgm:pt modelId="{0EBBB02B-A571-47B5-B370-6325AE904B6E}">
      <dgm:prSet/>
      <dgm:spPr/>
      <dgm:t>
        <a:bodyPr/>
        <a:lstStyle/>
        <a:p>
          <a:pPr>
            <a:lnSpc>
              <a:spcPct val="100000"/>
            </a:lnSpc>
          </a:pPr>
          <a:r>
            <a:rPr lang="en-US"/>
            <a:t>Liiketoimintamalli: </a:t>
          </a:r>
          <a:r>
            <a:rPr lang="en-US" err="1"/>
            <a:t>arvot</a:t>
          </a:r>
          <a:r>
            <a:rPr lang="en-US"/>
            <a:t>, </a:t>
          </a:r>
          <a:r>
            <a:rPr lang="en-US" err="1"/>
            <a:t>asenteet</a:t>
          </a:r>
          <a:r>
            <a:rPr lang="en-US"/>
            <a:t>, </a:t>
          </a:r>
          <a:r>
            <a:rPr lang="en-US" err="1"/>
            <a:t>visio</a:t>
          </a:r>
          <a:r>
            <a:rPr lang="en-US"/>
            <a:t> ja </a:t>
          </a:r>
          <a:r>
            <a:rPr lang="en-US" err="1"/>
            <a:t>tavoitteet</a:t>
          </a:r>
          <a:r>
            <a:rPr lang="en-US"/>
            <a:t> </a:t>
          </a:r>
        </a:p>
      </dgm:t>
    </dgm:pt>
    <dgm:pt modelId="{99C7E84C-8FA4-48AF-9BFB-0A6856FC0815}" type="parTrans" cxnId="{0DD38DCB-29AA-4753-810D-D60A09B259E6}">
      <dgm:prSet/>
      <dgm:spPr/>
      <dgm:t>
        <a:bodyPr/>
        <a:lstStyle/>
        <a:p>
          <a:endParaRPr lang="fi-FI"/>
        </a:p>
      </dgm:t>
    </dgm:pt>
    <dgm:pt modelId="{1CF0C53E-98B5-4C90-BE2F-47EF7EDE3CD3}" type="sibTrans" cxnId="{0DD38DCB-29AA-4753-810D-D60A09B259E6}">
      <dgm:prSet/>
      <dgm:spPr/>
      <dgm:t>
        <a:bodyPr/>
        <a:lstStyle/>
        <a:p>
          <a:endParaRPr lang="fi-FI"/>
        </a:p>
      </dgm:t>
    </dgm:pt>
    <dgm:pt modelId="{EAA11A28-5C3E-4C2F-B859-1807179C5CF6}">
      <dgm:prSet/>
      <dgm:spPr/>
      <dgm:t>
        <a:bodyPr/>
        <a:lstStyle/>
        <a:p>
          <a:pPr>
            <a:lnSpc>
              <a:spcPct val="100000"/>
            </a:lnSpc>
          </a:pPr>
          <a:r>
            <a:rPr lang="en-US" err="1"/>
            <a:t>Lakien</a:t>
          </a:r>
          <a:r>
            <a:rPr lang="en-US"/>
            <a:t> ja </a:t>
          </a:r>
          <a:r>
            <a:rPr lang="en-US" err="1"/>
            <a:t>säädösten</a:t>
          </a:r>
          <a:r>
            <a:rPr lang="en-US"/>
            <a:t> </a:t>
          </a:r>
          <a:r>
            <a:rPr lang="en-US" err="1"/>
            <a:t>noudattaminen</a:t>
          </a:r>
          <a:r>
            <a:rPr lang="en-US"/>
            <a:t>, </a:t>
          </a:r>
          <a:r>
            <a:rPr lang="en-US" err="1"/>
            <a:t>tietosuoja</a:t>
          </a:r>
          <a:r>
            <a:rPr lang="en-US"/>
            <a:t> ja </a:t>
          </a:r>
          <a:r>
            <a:rPr lang="en-US" err="1"/>
            <a:t>kuluttajasuoja</a:t>
          </a:r>
          <a:endParaRPr lang="en-US"/>
        </a:p>
      </dgm:t>
    </dgm:pt>
    <dgm:pt modelId="{7EED4116-1256-4888-8FF3-1339BBCEFC53}" type="parTrans" cxnId="{FD005131-3FF6-43A6-87D2-95146EB5F35D}">
      <dgm:prSet/>
      <dgm:spPr/>
      <dgm:t>
        <a:bodyPr/>
        <a:lstStyle/>
        <a:p>
          <a:endParaRPr lang="fi-FI"/>
        </a:p>
      </dgm:t>
    </dgm:pt>
    <dgm:pt modelId="{0941023D-DCAB-4E1C-B1C4-3CAC04760EE8}" type="sibTrans" cxnId="{FD005131-3FF6-43A6-87D2-95146EB5F35D}">
      <dgm:prSet/>
      <dgm:spPr/>
      <dgm:t>
        <a:bodyPr/>
        <a:lstStyle/>
        <a:p>
          <a:endParaRPr lang="fi-FI"/>
        </a:p>
      </dgm:t>
    </dgm:pt>
    <dgm:pt modelId="{0CA6573D-BA19-48C2-A3B6-98A410DF430B}" type="pres">
      <dgm:prSet presAssocID="{8EA4C6B6-5056-43B9-965A-E15883C9385A}" presName="root" presStyleCnt="0">
        <dgm:presLayoutVars>
          <dgm:dir/>
          <dgm:resizeHandles val="exact"/>
        </dgm:presLayoutVars>
      </dgm:prSet>
      <dgm:spPr/>
    </dgm:pt>
    <dgm:pt modelId="{BBEF4D5C-72EF-4DAE-BB39-0B87D2CEF3CE}" type="pres">
      <dgm:prSet presAssocID="{0EBBB02B-A571-47B5-B370-6325AE904B6E}" presName="compNode" presStyleCnt="0"/>
      <dgm:spPr/>
    </dgm:pt>
    <dgm:pt modelId="{1237EFE5-C397-45BF-BF78-28FF7B2C7257}" type="pres">
      <dgm:prSet presAssocID="{0EBBB02B-A571-47B5-B370-6325AE904B6E}" presName="bgRect" presStyleLbl="bgShp" presStyleIdx="0" presStyleCnt="5"/>
      <dgm:spPr/>
    </dgm:pt>
    <dgm:pt modelId="{8C0D3BF3-0E24-4633-8B59-D29FDEC89484}" type="pres">
      <dgm:prSet presAssocID="{0EBBB02B-A571-47B5-B370-6325AE904B6E}"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Luettelo tasaisella täytöllä"/>
        </a:ext>
      </dgm:extLst>
    </dgm:pt>
    <dgm:pt modelId="{2DCE4D96-A1D1-4969-A6DD-8015E581561B}" type="pres">
      <dgm:prSet presAssocID="{0EBBB02B-A571-47B5-B370-6325AE904B6E}" presName="spaceRect" presStyleCnt="0"/>
      <dgm:spPr/>
    </dgm:pt>
    <dgm:pt modelId="{E0641369-02C9-4FF3-8C11-68D501274149}" type="pres">
      <dgm:prSet presAssocID="{0EBBB02B-A571-47B5-B370-6325AE904B6E}" presName="parTx" presStyleLbl="revTx" presStyleIdx="0" presStyleCnt="5">
        <dgm:presLayoutVars>
          <dgm:chMax val="0"/>
          <dgm:chPref val="0"/>
        </dgm:presLayoutVars>
      </dgm:prSet>
      <dgm:spPr/>
    </dgm:pt>
    <dgm:pt modelId="{136E5ABA-202D-411E-B173-7029A55FC730}" type="pres">
      <dgm:prSet presAssocID="{1CF0C53E-98B5-4C90-BE2F-47EF7EDE3CD3}" presName="sibTrans" presStyleCnt="0"/>
      <dgm:spPr/>
    </dgm:pt>
    <dgm:pt modelId="{63ABAAF4-0763-4286-A3A6-E50C98027551}" type="pres">
      <dgm:prSet presAssocID="{EAA11A28-5C3E-4C2F-B859-1807179C5CF6}" presName="compNode" presStyleCnt="0"/>
      <dgm:spPr/>
    </dgm:pt>
    <dgm:pt modelId="{CF3FBEF2-799A-4219-B292-973730968042}" type="pres">
      <dgm:prSet presAssocID="{EAA11A28-5C3E-4C2F-B859-1807179C5CF6}" presName="bgRect" presStyleLbl="bgShp" presStyleIdx="1" presStyleCnt="5"/>
      <dgm:spPr/>
    </dgm:pt>
    <dgm:pt modelId="{0FC585A1-871E-499A-80B2-0E4376E16F0A}" type="pres">
      <dgm:prSet presAssocID="{EAA11A28-5C3E-4C2F-B859-1807179C5CF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Oikeuden vaaka tasaisella täytöllä"/>
        </a:ext>
      </dgm:extLst>
    </dgm:pt>
    <dgm:pt modelId="{DC987C5B-F661-4477-81EA-47A560BEBF87}" type="pres">
      <dgm:prSet presAssocID="{EAA11A28-5C3E-4C2F-B859-1807179C5CF6}" presName="spaceRect" presStyleCnt="0"/>
      <dgm:spPr/>
    </dgm:pt>
    <dgm:pt modelId="{5073D44E-91CE-4F80-BE5E-D8FF6285717A}" type="pres">
      <dgm:prSet presAssocID="{EAA11A28-5C3E-4C2F-B859-1807179C5CF6}" presName="parTx" presStyleLbl="revTx" presStyleIdx="1" presStyleCnt="5">
        <dgm:presLayoutVars>
          <dgm:chMax val="0"/>
          <dgm:chPref val="0"/>
        </dgm:presLayoutVars>
      </dgm:prSet>
      <dgm:spPr/>
    </dgm:pt>
    <dgm:pt modelId="{FA170AEA-F10A-4032-BF2E-8BA0CE082CA5}" type="pres">
      <dgm:prSet presAssocID="{0941023D-DCAB-4E1C-B1C4-3CAC04760EE8}" presName="sibTrans" presStyleCnt="0"/>
      <dgm:spPr/>
    </dgm:pt>
    <dgm:pt modelId="{D5D19D0A-D3B8-4B27-8972-DA2DA8ADAD36}" type="pres">
      <dgm:prSet presAssocID="{540537F5-AF97-4F96-A145-3A3C3101E6D8}" presName="compNode" presStyleCnt="0"/>
      <dgm:spPr/>
    </dgm:pt>
    <dgm:pt modelId="{802EFDCB-DFED-4B12-AB63-4AD5A7DF0278}" type="pres">
      <dgm:prSet presAssocID="{540537F5-AF97-4F96-A145-3A3C3101E6D8}" presName="bgRect" presStyleLbl="bgShp" presStyleIdx="2" presStyleCnt="5"/>
      <dgm:spPr/>
    </dgm:pt>
    <dgm:pt modelId="{1E2F7980-F6D2-4E0D-9587-020A90C1E93A}" type="pres">
      <dgm:prSet presAssocID="{540537F5-AF97-4F96-A145-3A3C3101E6D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gafoni"/>
        </a:ext>
      </dgm:extLst>
    </dgm:pt>
    <dgm:pt modelId="{3B38F0E6-4144-4EAC-8F59-EE717A4F5631}" type="pres">
      <dgm:prSet presAssocID="{540537F5-AF97-4F96-A145-3A3C3101E6D8}" presName="spaceRect" presStyleCnt="0"/>
      <dgm:spPr/>
    </dgm:pt>
    <dgm:pt modelId="{1E5174A5-D6B9-4C6C-8541-0E52C7975135}" type="pres">
      <dgm:prSet presAssocID="{540537F5-AF97-4F96-A145-3A3C3101E6D8}" presName="parTx" presStyleLbl="revTx" presStyleIdx="2" presStyleCnt="5">
        <dgm:presLayoutVars>
          <dgm:chMax val="0"/>
          <dgm:chPref val="0"/>
        </dgm:presLayoutVars>
      </dgm:prSet>
      <dgm:spPr/>
    </dgm:pt>
    <dgm:pt modelId="{D6DC1222-0964-4CAA-ACD4-D7D4EDEC8275}" type="pres">
      <dgm:prSet presAssocID="{4C3A366C-68CA-4A14-B0FD-9D6ACAC240AD}" presName="sibTrans" presStyleCnt="0"/>
      <dgm:spPr/>
    </dgm:pt>
    <dgm:pt modelId="{FFE126F7-5307-4373-9B79-74CAB73D1508}" type="pres">
      <dgm:prSet presAssocID="{CB4C7775-3CEF-4105-982A-BD9C8627EDAF}" presName="compNode" presStyleCnt="0"/>
      <dgm:spPr/>
    </dgm:pt>
    <dgm:pt modelId="{DE55BB5D-083A-4DEF-BED4-A82ACC5DD2BE}" type="pres">
      <dgm:prSet presAssocID="{CB4C7775-3CEF-4105-982A-BD9C8627EDAF}" presName="bgRect" presStyleLbl="bgShp" presStyleIdx="3" presStyleCnt="5"/>
      <dgm:spPr/>
    </dgm:pt>
    <dgm:pt modelId="{54485B15-F379-48AF-ACE2-E32E2F3A95B4}" type="pres">
      <dgm:prSet presAssocID="{CB4C7775-3CEF-4105-982A-BD9C8627EDA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Kättely"/>
        </a:ext>
      </dgm:extLst>
    </dgm:pt>
    <dgm:pt modelId="{05B0E4A0-BB2E-48B1-92DF-70B4134B370B}" type="pres">
      <dgm:prSet presAssocID="{CB4C7775-3CEF-4105-982A-BD9C8627EDAF}" presName="spaceRect" presStyleCnt="0"/>
      <dgm:spPr/>
    </dgm:pt>
    <dgm:pt modelId="{B4E0B5DF-3757-4C65-9FEE-FA0F69D99508}" type="pres">
      <dgm:prSet presAssocID="{CB4C7775-3CEF-4105-982A-BD9C8627EDAF}" presName="parTx" presStyleLbl="revTx" presStyleIdx="3" presStyleCnt="5">
        <dgm:presLayoutVars>
          <dgm:chMax val="0"/>
          <dgm:chPref val="0"/>
        </dgm:presLayoutVars>
      </dgm:prSet>
      <dgm:spPr/>
    </dgm:pt>
    <dgm:pt modelId="{8D1E5F77-ABE4-46F9-AE53-BDFD41F69AF1}" type="pres">
      <dgm:prSet presAssocID="{056A4D30-9F13-48A4-80B6-3B0FE5B7220E}" presName="sibTrans" presStyleCnt="0"/>
      <dgm:spPr/>
    </dgm:pt>
    <dgm:pt modelId="{B3E60EC3-6954-4785-BBAB-77DBE7421DE3}" type="pres">
      <dgm:prSet presAssocID="{5DF9A6BC-2F4A-4AF0-BD72-673A46E480F0}" presName="compNode" presStyleCnt="0"/>
      <dgm:spPr/>
    </dgm:pt>
    <dgm:pt modelId="{4DE8C2A0-3229-47F1-9DE2-CB1A91620F01}" type="pres">
      <dgm:prSet presAssocID="{5DF9A6BC-2F4A-4AF0-BD72-673A46E480F0}" presName="bgRect" presStyleLbl="bgShp" presStyleIdx="4" presStyleCnt="5"/>
      <dgm:spPr/>
    </dgm:pt>
    <dgm:pt modelId="{C26CCF67-43B7-4FB3-95A7-DF361AE939CA}" type="pres">
      <dgm:prSet presAssocID="{5DF9A6BC-2F4A-4AF0-BD72-673A46E480F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Lääkäri nainen tasaisella täytöllä"/>
        </a:ext>
      </dgm:extLst>
    </dgm:pt>
    <dgm:pt modelId="{B6D5837F-903C-49CD-8B63-A1086CDB569A}" type="pres">
      <dgm:prSet presAssocID="{5DF9A6BC-2F4A-4AF0-BD72-673A46E480F0}" presName="spaceRect" presStyleCnt="0"/>
      <dgm:spPr/>
    </dgm:pt>
    <dgm:pt modelId="{BB8C03E2-A453-421C-9D56-D7D0D4439575}" type="pres">
      <dgm:prSet presAssocID="{5DF9A6BC-2F4A-4AF0-BD72-673A46E480F0}" presName="parTx" presStyleLbl="revTx" presStyleIdx="4" presStyleCnt="5">
        <dgm:presLayoutVars>
          <dgm:chMax val="0"/>
          <dgm:chPref val="0"/>
        </dgm:presLayoutVars>
      </dgm:prSet>
      <dgm:spPr/>
    </dgm:pt>
  </dgm:ptLst>
  <dgm:cxnLst>
    <dgm:cxn modelId="{FD005131-3FF6-43A6-87D2-95146EB5F35D}" srcId="{8EA4C6B6-5056-43B9-965A-E15883C9385A}" destId="{EAA11A28-5C3E-4C2F-B859-1807179C5CF6}" srcOrd="1" destOrd="0" parTransId="{7EED4116-1256-4888-8FF3-1339BBCEFC53}" sibTransId="{0941023D-DCAB-4E1C-B1C4-3CAC04760EE8}"/>
    <dgm:cxn modelId="{A9305A35-4D96-440B-A21E-56F536560DDC}" type="presOf" srcId="{CB4C7775-3CEF-4105-982A-BD9C8627EDAF}" destId="{B4E0B5DF-3757-4C65-9FEE-FA0F69D99508}" srcOrd="0" destOrd="0" presId="urn:microsoft.com/office/officeart/2018/2/layout/IconVerticalSolidList"/>
    <dgm:cxn modelId="{5980C060-9692-4FCB-B672-3235E91DF88D}" type="presOf" srcId="{8EA4C6B6-5056-43B9-965A-E15883C9385A}" destId="{0CA6573D-BA19-48C2-A3B6-98A410DF430B}" srcOrd="0" destOrd="0" presId="urn:microsoft.com/office/officeart/2018/2/layout/IconVerticalSolidList"/>
    <dgm:cxn modelId="{B5962146-121F-43F0-AB71-08536E4D49A6}" type="presOf" srcId="{540537F5-AF97-4F96-A145-3A3C3101E6D8}" destId="{1E5174A5-D6B9-4C6C-8541-0E52C7975135}" srcOrd="0" destOrd="0" presId="urn:microsoft.com/office/officeart/2018/2/layout/IconVerticalSolidList"/>
    <dgm:cxn modelId="{1FD5384E-54CB-4C83-B540-C0191169DD0C}" srcId="{8EA4C6B6-5056-43B9-965A-E15883C9385A}" destId="{CB4C7775-3CEF-4105-982A-BD9C8627EDAF}" srcOrd="3" destOrd="0" parTransId="{6B6AE9DE-7C46-4996-A92E-4E09F8465D6B}" sibTransId="{056A4D30-9F13-48A4-80B6-3B0FE5B7220E}"/>
    <dgm:cxn modelId="{1EB9AA51-986F-4B35-B2B1-99F9FB21C6C2}" type="presOf" srcId="{0EBBB02B-A571-47B5-B370-6325AE904B6E}" destId="{E0641369-02C9-4FF3-8C11-68D501274149}" srcOrd="0" destOrd="0" presId="urn:microsoft.com/office/officeart/2018/2/layout/IconVerticalSolidList"/>
    <dgm:cxn modelId="{1AFA44AE-DF18-4857-81CC-A8010D922247}" type="presOf" srcId="{EAA11A28-5C3E-4C2F-B859-1807179C5CF6}" destId="{5073D44E-91CE-4F80-BE5E-D8FF6285717A}" srcOrd="0" destOrd="0" presId="urn:microsoft.com/office/officeart/2018/2/layout/IconVerticalSolidList"/>
    <dgm:cxn modelId="{EDB4EDB5-2A20-4E59-BF80-BD3E40B26CD1}" type="presOf" srcId="{5DF9A6BC-2F4A-4AF0-BD72-673A46E480F0}" destId="{BB8C03E2-A453-421C-9D56-D7D0D4439575}" srcOrd="0" destOrd="0" presId="urn:microsoft.com/office/officeart/2018/2/layout/IconVerticalSolidList"/>
    <dgm:cxn modelId="{F44A4FEA-6AA6-4E93-909B-6F7B59F544FA}" srcId="{8EA4C6B6-5056-43B9-965A-E15883C9385A}" destId="{540537F5-AF97-4F96-A145-3A3C3101E6D8}" srcOrd="2" destOrd="0" parTransId="{479B4639-9912-40E2-96EA-C5EB12FEC11D}" sibTransId="{4C3A366C-68CA-4A14-B0FD-9D6ACAC240AD}"/>
    <dgm:cxn modelId="{0DD38DCB-29AA-4753-810D-D60A09B259E6}" srcId="{8EA4C6B6-5056-43B9-965A-E15883C9385A}" destId="{0EBBB02B-A571-47B5-B370-6325AE904B6E}" srcOrd="0" destOrd="0" parTransId="{99C7E84C-8FA4-48AF-9BFB-0A6856FC0815}" sibTransId="{1CF0C53E-98B5-4C90-BE2F-47EF7EDE3CD3}"/>
    <dgm:cxn modelId="{30F28BEC-D0A5-43F1-B57E-63483D1C05C3}" srcId="{8EA4C6B6-5056-43B9-965A-E15883C9385A}" destId="{5DF9A6BC-2F4A-4AF0-BD72-673A46E480F0}" srcOrd="4" destOrd="0" parTransId="{52A7BF5F-D960-4143-8E4B-159F18B4917D}" sibTransId="{726CEA7A-D0D0-4676-A798-50845B9D975E}"/>
    <dgm:cxn modelId="{4FAFBF93-75BC-4A07-AE3A-1FC0909A47CF}" type="presParOf" srcId="{0CA6573D-BA19-48C2-A3B6-98A410DF430B}" destId="{BBEF4D5C-72EF-4DAE-BB39-0B87D2CEF3CE}" srcOrd="0" destOrd="0" presId="urn:microsoft.com/office/officeart/2018/2/layout/IconVerticalSolidList"/>
    <dgm:cxn modelId="{4638183B-D2D6-4E3C-8AA9-DAD786DDCAB3}" type="presParOf" srcId="{BBEF4D5C-72EF-4DAE-BB39-0B87D2CEF3CE}" destId="{1237EFE5-C397-45BF-BF78-28FF7B2C7257}" srcOrd="0" destOrd="0" presId="urn:microsoft.com/office/officeart/2018/2/layout/IconVerticalSolidList"/>
    <dgm:cxn modelId="{FABCEA58-6ACB-41E4-8C61-99CAC2212161}" type="presParOf" srcId="{BBEF4D5C-72EF-4DAE-BB39-0B87D2CEF3CE}" destId="{8C0D3BF3-0E24-4633-8B59-D29FDEC89484}" srcOrd="1" destOrd="0" presId="urn:microsoft.com/office/officeart/2018/2/layout/IconVerticalSolidList"/>
    <dgm:cxn modelId="{76DD0299-F176-4BB3-BA44-B3D7F947FC31}" type="presParOf" srcId="{BBEF4D5C-72EF-4DAE-BB39-0B87D2CEF3CE}" destId="{2DCE4D96-A1D1-4969-A6DD-8015E581561B}" srcOrd="2" destOrd="0" presId="urn:microsoft.com/office/officeart/2018/2/layout/IconVerticalSolidList"/>
    <dgm:cxn modelId="{9C95782D-9CFA-479E-B2F9-BAE9FCA01CCC}" type="presParOf" srcId="{BBEF4D5C-72EF-4DAE-BB39-0B87D2CEF3CE}" destId="{E0641369-02C9-4FF3-8C11-68D501274149}" srcOrd="3" destOrd="0" presId="urn:microsoft.com/office/officeart/2018/2/layout/IconVerticalSolidList"/>
    <dgm:cxn modelId="{D4125DB2-FECA-4CF1-BDDC-F6571489C689}" type="presParOf" srcId="{0CA6573D-BA19-48C2-A3B6-98A410DF430B}" destId="{136E5ABA-202D-411E-B173-7029A55FC730}" srcOrd="1" destOrd="0" presId="urn:microsoft.com/office/officeart/2018/2/layout/IconVerticalSolidList"/>
    <dgm:cxn modelId="{9F2D0927-4933-44FE-8272-71E97C99539A}" type="presParOf" srcId="{0CA6573D-BA19-48C2-A3B6-98A410DF430B}" destId="{63ABAAF4-0763-4286-A3A6-E50C98027551}" srcOrd="2" destOrd="0" presId="urn:microsoft.com/office/officeart/2018/2/layout/IconVerticalSolidList"/>
    <dgm:cxn modelId="{E84C99EC-4B32-4088-AD68-AAB4E771D47A}" type="presParOf" srcId="{63ABAAF4-0763-4286-A3A6-E50C98027551}" destId="{CF3FBEF2-799A-4219-B292-973730968042}" srcOrd="0" destOrd="0" presId="urn:microsoft.com/office/officeart/2018/2/layout/IconVerticalSolidList"/>
    <dgm:cxn modelId="{63D46BF0-6604-4BFD-AB88-693395B51013}" type="presParOf" srcId="{63ABAAF4-0763-4286-A3A6-E50C98027551}" destId="{0FC585A1-871E-499A-80B2-0E4376E16F0A}" srcOrd="1" destOrd="0" presId="urn:microsoft.com/office/officeart/2018/2/layout/IconVerticalSolidList"/>
    <dgm:cxn modelId="{77DB508F-2A70-48F1-9838-5DFFDFDBB180}" type="presParOf" srcId="{63ABAAF4-0763-4286-A3A6-E50C98027551}" destId="{DC987C5B-F661-4477-81EA-47A560BEBF87}" srcOrd="2" destOrd="0" presId="urn:microsoft.com/office/officeart/2018/2/layout/IconVerticalSolidList"/>
    <dgm:cxn modelId="{A4324C1A-0285-4245-ABFD-FC0FC64AB0DB}" type="presParOf" srcId="{63ABAAF4-0763-4286-A3A6-E50C98027551}" destId="{5073D44E-91CE-4F80-BE5E-D8FF6285717A}" srcOrd="3" destOrd="0" presId="urn:microsoft.com/office/officeart/2018/2/layout/IconVerticalSolidList"/>
    <dgm:cxn modelId="{81940A39-E346-47AB-944E-81D0F19026DB}" type="presParOf" srcId="{0CA6573D-BA19-48C2-A3B6-98A410DF430B}" destId="{FA170AEA-F10A-4032-BF2E-8BA0CE082CA5}" srcOrd="3" destOrd="0" presId="urn:microsoft.com/office/officeart/2018/2/layout/IconVerticalSolidList"/>
    <dgm:cxn modelId="{A5A03E15-885D-4EC8-AC32-A80CF8786951}" type="presParOf" srcId="{0CA6573D-BA19-48C2-A3B6-98A410DF430B}" destId="{D5D19D0A-D3B8-4B27-8972-DA2DA8ADAD36}" srcOrd="4" destOrd="0" presId="urn:microsoft.com/office/officeart/2018/2/layout/IconVerticalSolidList"/>
    <dgm:cxn modelId="{5B5FB876-D16C-477B-9267-7657CF3C9121}" type="presParOf" srcId="{D5D19D0A-D3B8-4B27-8972-DA2DA8ADAD36}" destId="{802EFDCB-DFED-4B12-AB63-4AD5A7DF0278}" srcOrd="0" destOrd="0" presId="urn:microsoft.com/office/officeart/2018/2/layout/IconVerticalSolidList"/>
    <dgm:cxn modelId="{525D8A2A-DFD1-4628-8795-50EA3B2EA199}" type="presParOf" srcId="{D5D19D0A-D3B8-4B27-8972-DA2DA8ADAD36}" destId="{1E2F7980-F6D2-4E0D-9587-020A90C1E93A}" srcOrd="1" destOrd="0" presId="urn:microsoft.com/office/officeart/2018/2/layout/IconVerticalSolidList"/>
    <dgm:cxn modelId="{E3232697-B227-4F63-B027-4BDF2291ABA7}" type="presParOf" srcId="{D5D19D0A-D3B8-4B27-8972-DA2DA8ADAD36}" destId="{3B38F0E6-4144-4EAC-8F59-EE717A4F5631}" srcOrd="2" destOrd="0" presId="urn:microsoft.com/office/officeart/2018/2/layout/IconVerticalSolidList"/>
    <dgm:cxn modelId="{88A72809-629E-4AA8-88A1-99B20F22C059}" type="presParOf" srcId="{D5D19D0A-D3B8-4B27-8972-DA2DA8ADAD36}" destId="{1E5174A5-D6B9-4C6C-8541-0E52C7975135}" srcOrd="3" destOrd="0" presId="urn:microsoft.com/office/officeart/2018/2/layout/IconVerticalSolidList"/>
    <dgm:cxn modelId="{83C5609D-248B-4E7B-8D42-F378EFDFC30F}" type="presParOf" srcId="{0CA6573D-BA19-48C2-A3B6-98A410DF430B}" destId="{D6DC1222-0964-4CAA-ACD4-D7D4EDEC8275}" srcOrd="5" destOrd="0" presId="urn:microsoft.com/office/officeart/2018/2/layout/IconVerticalSolidList"/>
    <dgm:cxn modelId="{CA8B6B7E-F473-468B-B342-514596A47816}" type="presParOf" srcId="{0CA6573D-BA19-48C2-A3B6-98A410DF430B}" destId="{FFE126F7-5307-4373-9B79-74CAB73D1508}" srcOrd="6" destOrd="0" presId="urn:microsoft.com/office/officeart/2018/2/layout/IconVerticalSolidList"/>
    <dgm:cxn modelId="{F51A543D-33EB-4EE2-82FC-76846C123A9F}" type="presParOf" srcId="{FFE126F7-5307-4373-9B79-74CAB73D1508}" destId="{DE55BB5D-083A-4DEF-BED4-A82ACC5DD2BE}" srcOrd="0" destOrd="0" presId="urn:microsoft.com/office/officeart/2018/2/layout/IconVerticalSolidList"/>
    <dgm:cxn modelId="{152A8E71-4589-402B-8088-F1F51FFD32B1}" type="presParOf" srcId="{FFE126F7-5307-4373-9B79-74CAB73D1508}" destId="{54485B15-F379-48AF-ACE2-E32E2F3A95B4}" srcOrd="1" destOrd="0" presId="urn:microsoft.com/office/officeart/2018/2/layout/IconVerticalSolidList"/>
    <dgm:cxn modelId="{76165074-1647-4EE3-9560-A3D1A0800E81}" type="presParOf" srcId="{FFE126F7-5307-4373-9B79-74CAB73D1508}" destId="{05B0E4A0-BB2E-48B1-92DF-70B4134B370B}" srcOrd="2" destOrd="0" presId="urn:microsoft.com/office/officeart/2018/2/layout/IconVerticalSolidList"/>
    <dgm:cxn modelId="{83834D68-F174-473F-B8F3-4BC449EBE84B}" type="presParOf" srcId="{FFE126F7-5307-4373-9B79-74CAB73D1508}" destId="{B4E0B5DF-3757-4C65-9FEE-FA0F69D99508}" srcOrd="3" destOrd="0" presId="urn:microsoft.com/office/officeart/2018/2/layout/IconVerticalSolidList"/>
    <dgm:cxn modelId="{D62D4E92-5CE1-4FF3-8A32-B78D092650DB}" type="presParOf" srcId="{0CA6573D-BA19-48C2-A3B6-98A410DF430B}" destId="{8D1E5F77-ABE4-46F9-AE53-BDFD41F69AF1}" srcOrd="7" destOrd="0" presId="urn:microsoft.com/office/officeart/2018/2/layout/IconVerticalSolidList"/>
    <dgm:cxn modelId="{C1D6AF13-0999-4137-A95F-8EEEB82C1600}" type="presParOf" srcId="{0CA6573D-BA19-48C2-A3B6-98A410DF430B}" destId="{B3E60EC3-6954-4785-BBAB-77DBE7421DE3}" srcOrd="8" destOrd="0" presId="urn:microsoft.com/office/officeart/2018/2/layout/IconVerticalSolidList"/>
    <dgm:cxn modelId="{2EC79160-5D15-4E6B-99B4-692A003AC647}" type="presParOf" srcId="{B3E60EC3-6954-4785-BBAB-77DBE7421DE3}" destId="{4DE8C2A0-3229-47F1-9DE2-CB1A91620F01}" srcOrd="0" destOrd="0" presId="urn:microsoft.com/office/officeart/2018/2/layout/IconVerticalSolidList"/>
    <dgm:cxn modelId="{F51C5AF0-65AC-4E03-A63C-AFB31C103C63}" type="presParOf" srcId="{B3E60EC3-6954-4785-BBAB-77DBE7421DE3}" destId="{C26CCF67-43B7-4FB3-95A7-DF361AE939CA}" srcOrd="1" destOrd="0" presId="urn:microsoft.com/office/officeart/2018/2/layout/IconVerticalSolidList"/>
    <dgm:cxn modelId="{57E57781-D290-4E6F-A2D0-E6B5F8DDC082}" type="presParOf" srcId="{B3E60EC3-6954-4785-BBAB-77DBE7421DE3}" destId="{B6D5837F-903C-49CD-8B63-A1086CDB569A}" srcOrd="2" destOrd="0" presId="urn:microsoft.com/office/officeart/2018/2/layout/IconVerticalSolidList"/>
    <dgm:cxn modelId="{624B91A4-B414-4E9A-ACCA-292EBAB42B87}" type="presParOf" srcId="{B3E60EC3-6954-4785-BBAB-77DBE7421DE3}" destId="{BB8C03E2-A453-421C-9D56-D7D0D44395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CC9B5A6-4A00-4EBE-8ECC-892959F46370}" type="doc">
      <dgm:prSet loTypeId="urn:microsoft.com/office/officeart/2005/8/layout/chart3" loCatId="relationship" qsTypeId="urn:microsoft.com/office/officeart/2005/8/quickstyle/simple2" qsCatId="simple" csTypeId="urn:microsoft.com/office/officeart/2005/8/colors/accent3_3" csCatId="accent3" phldr="1"/>
      <dgm:spPr/>
    </dgm:pt>
    <dgm:pt modelId="{0833C03C-233A-4881-BB14-8750AF7760E6}">
      <dgm:prSet phldrT="[Teksti]"/>
      <dgm:spPr/>
      <dgm:t>
        <a:bodyPr/>
        <a:lstStyle/>
        <a:p>
          <a:r>
            <a:rPr lang="fi-FI"/>
            <a:t>Jätteet</a:t>
          </a:r>
        </a:p>
      </dgm:t>
    </dgm:pt>
    <dgm:pt modelId="{56F15F71-79EC-4283-A859-84BC2A5AD106}" type="parTrans" cxnId="{FE14032A-D1F1-4F95-A617-DA2501CE0F98}">
      <dgm:prSet/>
      <dgm:spPr/>
      <dgm:t>
        <a:bodyPr/>
        <a:lstStyle/>
        <a:p>
          <a:endParaRPr lang="fi-FI"/>
        </a:p>
      </dgm:t>
    </dgm:pt>
    <dgm:pt modelId="{F4D9263A-253C-45AF-AFE5-4801EF501BB1}" type="sibTrans" cxnId="{FE14032A-D1F1-4F95-A617-DA2501CE0F98}">
      <dgm:prSet/>
      <dgm:spPr/>
      <dgm:t>
        <a:bodyPr/>
        <a:lstStyle/>
        <a:p>
          <a:endParaRPr lang="fi-FI"/>
        </a:p>
      </dgm:t>
    </dgm:pt>
    <dgm:pt modelId="{74993987-3E7A-435F-BB12-C20D4950C59A}">
      <dgm:prSet phldrT="[Teksti]"/>
      <dgm:spPr/>
      <dgm:t>
        <a:bodyPr/>
        <a:lstStyle/>
        <a:p>
          <a:r>
            <a:rPr lang="fi-FI"/>
            <a:t>Kuljetus</a:t>
          </a:r>
        </a:p>
      </dgm:t>
    </dgm:pt>
    <dgm:pt modelId="{D1B00297-CD4E-47F3-819A-C739B78FCF0D}" type="parTrans" cxnId="{A5936E5E-C8BE-4D16-ACEE-B15EAE826864}">
      <dgm:prSet/>
      <dgm:spPr/>
      <dgm:t>
        <a:bodyPr/>
        <a:lstStyle/>
        <a:p>
          <a:endParaRPr lang="fi-FI"/>
        </a:p>
      </dgm:t>
    </dgm:pt>
    <dgm:pt modelId="{457A4FDF-1539-4BA2-975D-5A6E62200139}" type="sibTrans" cxnId="{A5936E5E-C8BE-4D16-ACEE-B15EAE826864}">
      <dgm:prSet/>
      <dgm:spPr/>
      <dgm:t>
        <a:bodyPr/>
        <a:lstStyle/>
        <a:p>
          <a:endParaRPr lang="fi-FI"/>
        </a:p>
      </dgm:t>
    </dgm:pt>
    <dgm:pt modelId="{7B1A993A-CCC7-4F61-AE94-7D39B678CCFC}">
      <dgm:prSet phldrT="[Teksti]"/>
      <dgm:spPr/>
      <dgm:t>
        <a:bodyPr/>
        <a:lstStyle/>
        <a:p>
          <a:r>
            <a:rPr lang="fi-FI"/>
            <a:t>Palvelut</a:t>
          </a:r>
        </a:p>
      </dgm:t>
    </dgm:pt>
    <dgm:pt modelId="{98A52392-32EB-450D-8922-964913FBA244}" type="parTrans" cxnId="{0F1807AF-B09F-42AA-913C-62F0A7400D3F}">
      <dgm:prSet/>
      <dgm:spPr/>
      <dgm:t>
        <a:bodyPr/>
        <a:lstStyle/>
        <a:p>
          <a:endParaRPr lang="fi-FI"/>
        </a:p>
      </dgm:t>
    </dgm:pt>
    <dgm:pt modelId="{8097688E-AF91-46E9-98B0-6E8A1C163EEA}" type="sibTrans" cxnId="{0F1807AF-B09F-42AA-913C-62F0A7400D3F}">
      <dgm:prSet/>
      <dgm:spPr/>
      <dgm:t>
        <a:bodyPr/>
        <a:lstStyle/>
        <a:p>
          <a:endParaRPr lang="fi-FI"/>
        </a:p>
      </dgm:t>
    </dgm:pt>
    <dgm:pt modelId="{E92C3C74-C524-474C-BDCC-8E377A1C2AAC}">
      <dgm:prSet phldrT="[Teksti]"/>
      <dgm:spPr/>
      <dgm:t>
        <a:bodyPr/>
        <a:lstStyle/>
        <a:p>
          <a:r>
            <a:rPr lang="fi-FI"/>
            <a:t>Ravinto</a:t>
          </a:r>
        </a:p>
      </dgm:t>
    </dgm:pt>
    <dgm:pt modelId="{2A8E9B78-C37D-4ABE-BCC2-AB29A9F28C8A}" type="parTrans" cxnId="{89E8A82B-5A1F-4695-A7AE-67269FD96EAD}">
      <dgm:prSet/>
      <dgm:spPr/>
      <dgm:t>
        <a:bodyPr/>
        <a:lstStyle/>
        <a:p>
          <a:endParaRPr lang="fi-FI"/>
        </a:p>
      </dgm:t>
    </dgm:pt>
    <dgm:pt modelId="{B8B0ED61-A0C8-46B1-B540-3080553DBEEE}" type="sibTrans" cxnId="{89E8A82B-5A1F-4695-A7AE-67269FD96EAD}">
      <dgm:prSet/>
      <dgm:spPr/>
      <dgm:t>
        <a:bodyPr/>
        <a:lstStyle/>
        <a:p>
          <a:endParaRPr lang="fi-FI"/>
        </a:p>
      </dgm:t>
    </dgm:pt>
    <dgm:pt modelId="{BD913B4A-41DF-46E0-B9D3-C4F9A0C55C37}">
      <dgm:prSet phldrT="[Teksti]"/>
      <dgm:spPr/>
      <dgm:t>
        <a:bodyPr/>
        <a:lstStyle/>
        <a:p>
          <a:r>
            <a:rPr lang="fi-FI"/>
            <a:t>Tarvikkeet</a:t>
          </a:r>
        </a:p>
      </dgm:t>
    </dgm:pt>
    <dgm:pt modelId="{017E2677-0F88-4893-8BCC-F00AA04C02D9}" type="parTrans" cxnId="{6C02A951-541A-459B-A7C1-8E75ECC90208}">
      <dgm:prSet/>
      <dgm:spPr/>
      <dgm:t>
        <a:bodyPr/>
        <a:lstStyle/>
        <a:p>
          <a:endParaRPr lang="fi-FI"/>
        </a:p>
      </dgm:t>
    </dgm:pt>
    <dgm:pt modelId="{0FEBC2F9-198B-44E1-B725-142134F62B14}" type="sibTrans" cxnId="{6C02A951-541A-459B-A7C1-8E75ECC90208}">
      <dgm:prSet/>
      <dgm:spPr/>
      <dgm:t>
        <a:bodyPr/>
        <a:lstStyle/>
        <a:p>
          <a:endParaRPr lang="fi-FI"/>
        </a:p>
      </dgm:t>
    </dgm:pt>
    <dgm:pt modelId="{FF2F1C95-6676-4D55-965D-0EF9C8BB43A6}" type="pres">
      <dgm:prSet presAssocID="{FCC9B5A6-4A00-4EBE-8ECC-892959F46370}" presName="compositeShape" presStyleCnt="0">
        <dgm:presLayoutVars>
          <dgm:chMax val="7"/>
          <dgm:dir/>
          <dgm:resizeHandles val="exact"/>
        </dgm:presLayoutVars>
      </dgm:prSet>
      <dgm:spPr/>
    </dgm:pt>
    <dgm:pt modelId="{B304A605-28D1-49C8-A5B3-1A71FDEAB032}" type="pres">
      <dgm:prSet presAssocID="{FCC9B5A6-4A00-4EBE-8ECC-892959F46370}" presName="wedge1" presStyleLbl="node1" presStyleIdx="0" presStyleCnt="5"/>
      <dgm:spPr/>
    </dgm:pt>
    <dgm:pt modelId="{1B198C2B-4502-420E-A7D4-C3E288CE24A5}" type="pres">
      <dgm:prSet presAssocID="{FCC9B5A6-4A00-4EBE-8ECC-892959F46370}" presName="wedge1Tx" presStyleLbl="node1" presStyleIdx="0" presStyleCnt="5">
        <dgm:presLayoutVars>
          <dgm:chMax val="0"/>
          <dgm:chPref val="0"/>
          <dgm:bulletEnabled val="1"/>
        </dgm:presLayoutVars>
      </dgm:prSet>
      <dgm:spPr/>
    </dgm:pt>
    <dgm:pt modelId="{EF69925F-1E6C-438D-9FE9-7AED3BEB67C6}" type="pres">
      <dgm:prSet presAssocID="{FCC9B5A6-4A00-4EBE-8ECC-892959F46370}" presName="wedge2" presStyleLbl="node1" presStyleIdx="1" presStyleCnt="5"/>
      <dgm:spPr/>
    </dgm:pt>
    <dgm:pt modelId="{5E2EB724-1EBE-4108-8A90-0B60038CCBA3}" type="pres">
      <dgm:prSet presAssocID="{FCC9B5A6-4A00-4EBE-8ECC-892959F46370}" presName="wedge2Tx" presStyleLbl="node1" presStyleIdx="1" presStyleCnt="5">
        <dgm:presLayoutVars>
          <dgm:chMax val="0"/>
          <dgm:chPref val="0"/>
          <dgm:bulletEnabled val="1"/>
        </dgm:presLayoutVars>
      </dgm:prSet>
      <dgm:spPr/>
    </dgm:pt>
    <dgm:pt modelId="{A0CBA096-808B-4261-B819-16ADE8EE2D9F}" type="pres">
      <dgm:prSet presAssocID="{FCC9B5A6-4A00-4EBE-8ECC-892959F46370}" presName="wedge3" presStyleLbl="node1" presStyleIdx="2" presStyleCnt="5"/>
      <dgm:spPr/>
    </dgm:pt>
    <dgm:pt modelId="{F4CAF49A-7B3B-422A-A70F-0C6AF4FD998F}" type="pres">
      <dgm:prSet presAssocID="{FCC9B5A6-4A00-4EBE-8ECC-892959F46370}" presName="wedge3Tx" presStyleLbl="node1" presStyleIdx="2" presStyleCnt="5">
        <dgm:presLayoutVars>
          <dgm:chMax val="0"/>
          <dgm:chPref val="0"/>
          <dgm:bulletEnabled val="1"/>
        </dgm:presLayoutVars>
      </dgm:prSet>
      <dgm:spPr/>
    </dgm:pt>
    <dgm:pt modelId="{1B9F22DC-9D8C-48AE-A6B4-A6165527C476}" type="pres">
      <dgm:prSet presAssocID="{FCC9B5A6-4A00-4EBE-8ECC-892959F46370}" presName="wedge4" presStyleLbl="node1" presStyleIdx="3" presStyleCnt="5"/>
      <dgm:spPr/>
    </dgm:pt>
    <dgm:pt modelId="{0AFB9C92-C029-4948-826E-B29FDD1DFDB7}" type="pres">
      <dgm:prSet presAssocID="{FCC9B5A6-4A00-4EBE-8ECC-892959F46370}" presName="wedge4Tx" presStyleLbl="node1" presStyleIdx="3" presStyleCnt="5">
        <dgm:presLayoutVars>
          <dgm:chMax val="0"/>
          <dgm:chPref val="0"/>
          <dgm:bulletEnabled val="1"/>
        </dgm:presLayoutVars>
      </dgm:prSet>
      <dgm:spPr/>
    </dgm:pt>
    <dgm:pt modelId="{1105F6D8-EE43-4932-9888-749BB5270671}" type="pres">
      <dgm:prSet presAssocID="{FCC9B5A6-4A00-4EBE-8ECC-892959F46370}" presName="wedge5" presStyleLbl="node1" presStyleIdx="4" presStyleCnt="5"/>
      <dgm:spPr/>
    </dgm:pt>
    <dgm:pt modelId="{19C290F0-297C-40D3-9EAF-54311ACBF97B}" type="pres">
      <dgm:prSet presAssocID="{FCC9B5A6-4A00-4EBE-8ECC-892959F46370}" presName="wedge5Tx" presStyleLbl="node1" presStyleIdx="4" presStyleCnt="5">
        <dgm:presLayoutVars>
          <dgm:chMax val="0"/>
          <dgm:chPref val="0"/>
          <dgm:bulletEnabled val="1"/>
        </dgm:presLayoutVars>
      </dgm:prSet>
      <dgm:spPr/>
    </dgm:pt>
  </dgm:ptLst>
  <dgm:cxnLst>
    <dgm:cxn modelId="{256A0924-2977-487F-8263-A5009387EC92}" type="presOf" srcId="{0833C03C-233A-4881-BB14-8750AF7760E6}" destId="{F4CAF49A-7B3B-422A-A70F-0C6AF4FD998F}" srcOrd="1" destOrd="0" presId="urn:microsoft.com/office/officeart/2005/8/layout/chart3"/>
    <dgm:cxn modelId="{FE14032A-D1F1-4F95-A617-DA2501CE0F98}" srcId="{FCC9B5A6-4A00-4EBE-8ECC-892959F46370}" destId="{0833C03C-233A-4881-BB14-8750AF7760E6}" srcOrd="2" destOrd="0" parTransId="{56F15F71-79EC-4283-A859-84BC2A5AD106}" sibTransId="{F4D9263A-253C-45AF-AFE5-4801EF501BB1}"/>
    <dgm:cxn modelId="{5C11082A-0280-42C7-A7EE-13D2535D3D48}" type="presOf" srcId="{BD913B4A-41DF-46E0-B9D3-C4F9A0C55C37}" destId="{EF69925F-1E6C-438D-9FE9-7AED3BEB67C6}" srcOrd="0" destOrd="0" presId="urn:microsoft.com/office/officeart/2005/8/layout/chart3"/>
    <dgm:cxn modelId="{89E8A82B-5A1F-4695-A7AE-67269FD96EAD}" srcId="{FCC9B5A6-4A00-4EBE-8ECC-892959F46370}" destId="{E92C3C74-C524-474C-BDCC-8E377A1C2AAC}" srcOrd="0" destOrd="0" parTransId="{2A8E9B78-C37D-4ABE-BCC2-AB29A9F28C8A}" sibTransId="{B8B0ED61-A0C8-46B1-B540-3080553DBEEE}"/>
    <dgm:cxn modelId="{309BD93D-CD31-42B7-B7FF-11BD844BA413}" type="presOf" srcId="{FCC9B5A6-4A00-4EBE-8ECC-892959F46370}" destId="{FF2F1C95-6676-4D55-965D-0EF9C8BB43A6}" srcOrd="0" destOrd="0" presId="urn:microsoft.com/office/officeart/2005/8/layout/chart3"/>
    <dgm:cxn modelId="{A5936E5E-C8BE-4D16-ACEE-B15EAE826864}" srcId="{FCC9B5A6-4A00-4EBE-8ECC-892959F46370}" destId="{74993987-3E7A-435F-BB12-C20D4950C59A}" srcOrd="3" destOrd="0" parTransId="{D1B00297-CD4E-47F3-819A-C739B78FCF0D}" sibTransId="{457A4FDF-1539-4BA2-975D-5A6E62200139}"/>
    <dgm:cxn modelId="{EF7B7B67-C229-4132-B5A6-BA04DF1805A9}" type="presOf" srcId="{74993987-3E7A-435F-BB12-C20D4950C59A}" destId="{1B9F22DC-9D8C-48AE-A6B4-A6165527C476}" srcOrd="0" destOrd="0" presId="urn:microsoft.com/office/officeart/2005/8/layout/chart3"/>
    <dgm:cxn modelId="{F5CF4068-C699-4869-81CA-04FBADC48EB9}" type="presOf" srcId="{0833C03C-233A-4881-BB14-8750AF7760E6}" destId="{A0CBA096-808B-4261-B819-16ADE8EE2D9F}" srcOrd="0" destOrd="0" presId="urn:microsoft.com/office/officeart/2005/8/layout/chart3"/>
    <dgm:cxn modelId="{6C02A951-541A-459B-A7C1-8E75ECC90208}" srcId="{FCC9B5A6-4A00-4EBE-8ECC-892959F46370}" destId="{BD913B4A-41DF-46E0-B9D3-C4F9A0C55C37}" srcOrd="1" destOrd="0" parTransId="{017E2677-0F88-4893-8BCC-F00AA04C02D9}" sibTransId="{0FEBC2F9-198B-44E1-B725-142134F62B14}"/>
    <dgm:cxn modelId="{98A3C89B-FA9F-4506-B27F-430D49B19955}" type="presOf" srcId="{E92C3C74-C524-474C-BDCC-8E377A1C2AAC}" destId="{1B198C2B-4502-420E-A7D4-C3E288CE24A5}" srcOrd="1" destOrd="0" presId="urn:microsoft.com/office/officeart/2005/8/layout/chart3"/>
    <dgm:cxn modelId="{543B73A3-9E20-4E74-80D9-A0DB34F27720}" type="presOf" srcId="{7B1A993A-CCC7-4F61-AE94-7D39B678CCFC}" destId="{1105F6D8-EE43-4932-9888-749BB5270671}" srcOrd="0" destOrd="0" presId="urn:microsoft.com/office/officeart/2005/8/layout/chart3"/>
    <dgm:cxn modelId="{0F1807AF-B09F-42AA-913C-62F0A7400D3F}" srcId="{FCC9B5A6-4A00-4EBE-8ECC-892959F46370}" destId="{7B1A993A-CCC7-4F61-AE94-7D39B678CCFC}" srcOrd="4" destOrd="0" parTransId="{98A52392-32EB-450D-8922-964913FBA244}" sibTransId="{8097688E-AF91-46E9-98B0-6E8A1C163EEA}"/>
    <dgm:cxn modelId="{4E7B67D3-9403-43EA-83B0-BFF7A50C9660}" type="presOf" srcId="{74993987-3E7A-435F-BB12-C20D4950C59A}" destId="{0AFB9C92-C029-4948-826E-B29FDD1DFDB7}" srcOrd="1" destOrd="0" presId="urn:microsoft.com/office/officeart/2005/8/layout/chart3"/>
    <dgm:cxn modelId="{C3EDBFF5-4FBB-45D1-902A-7ACEB34A0A29}" type="presOf" srcId="{7B1A993A-CCC7-4F61-AE94-7D39B678CCFC}" destId="{19C290F0-297C-40D3-9EAF-54311ACBF97B}" srcOrd="1" destOrd="0" presId="urn:microsoft.com/office/officeart/2005/8/layout/chart3"/>
    <dgm:cxn modelId="{EF4D33DA-64E0-43CA-850F-3A97F342646B}" type="presOf" srcId="{BD913B4A-41DF-46E0-B9D3-C4F9A0C55C37}" destId="{5E2EB724-1EBE-4108-8A90-0B60038CCBA3}" srcOrd="1" destOrd="0" presId="urn:microsoft.com/office/officeart/2005/8/layout/chart3"/>
    <dgm:cxn modelId="{247BA0DB-BDAA-4DEB-9813-89B40A792195}" type="presOf" srcId="{E92C3C74-C524-474C-BDCC-8E377A1C2AAC}" destId="{B304A605-28D1-49C8-A5B3-1A71FDEAB032}" srcOrd="0" destOrd="0" presId="urn:microsoft.com/office/officeart/2005/8/layout/chart3"/>
    <dgm:cxn modelId="{A987A2A4-5C14-4F31-9A82-8C50AAAA88A6}" type="presParOf" srcId="{FF2F1C95-6676-4D55-965D-0EF9C8BB43A6}" destId="{B304A605-28D1-49C8-A5B3-1A71FDEAB032}" srcOrd="0" destOrd="0" presId="urn:microsoft.com/office/officeart/2005/8/layout/chart3"/>
    <dgm:cxn modelId="{7398FCC3-A368-44AE-82B2-3AD48DB498A5}" type="presParOf" srcId="{FF2F1C95-6676-4D55-965D-0EF9C8BB43A6}" destId="{1B198C2B-4502-420E-A7D4-C3E288CE24A5}" srcOrd="1" destOrd="0" presId="urn:microsoft.com/office/officeart/2005/8/layout/chart3"/>
    <dgm:cxn modelId="{3CEEE0FD-5817-4BFE-97AB-ED8FE3CFB0F9}" type="presParOf" srcId="{FF2F1C95-6676-4D55-965D-0EF9C8BB43A6}" destId="{EF69925F-1E6C-438D-9FE9-7AED3BEB67C6}" srcOrd="2" destOrd="0" presId="urn:microsoft.com/office/officeart/2005/8/layout/chart3"/>
    <dgm:cxn modelId="{7793CB16-56D1-487E-B1D5-246C007F54AB}" type="presParOf" srcId="{FF2F1C95-6676-4D55-965D-0EF9C8BB43A6}" destId="{5E2EB724-1EBE-4108-8A90-0B60038CCBA3}" srcOrd="3" destOrd="0" presId="urn:microsoft.com/office/officeart/2005/8/layout/chart3"/>
    <dgm:cxn modelId="{78657669-D505-4A96-BAAF-3C3142D95992}" type="presParOf" srcId="{FF2F1C95-6676-4D55-965D-0EF9C8BB43A6}" destId="{A0CBA096-808B-4261-B819-16ADE8EE2D9F}" srcOrd="4" destOrd="0" presId="urn:microsoft.com/office/officeart/2005/8/layout/chart3"/>
    <dgm:cxn modelId="{1198E2FF-C60B-43BE-B542-E76C0D1781C8}" type="presParOf" srcId="{FF2F1C95-6676-4D55-965D-0EF9C8BB43A6}" destId="{F4CAF49A-7B3B-422A-A70F-0C6AF4FD998F}" srcOrd="5" destOrd="0" presId="urn:microsoft.com/office/officeart/2005/8/layout/chart3"/>
    <dgm:cxn modelId="{F23D9294-E753-4239-83F2-A1C8080D26A7}" type="presParOf" srcId="{FF2F1C95-6676-4D55-965D-0EF9C8BB43A6}" destId="{1B9F22DC-9D8C-48AE-A6B4-A6165527C476}" srcOrd="6" destOrd="0" presId="urn:microsoft.com/office/officeart/2005/8/layout/chart3"/>
    <dgm:cxn modelId="{60478C51-A646-4E5F-96D1-AC8166FBC7FF}" type="presParOf" srcId="{FF2F1C95-6676-4D55-965D-0EF9C8BB43A6}" destId="{0AFB9C92-C029-4948-826E-B29FDD1DFDB7}" srcOrd="7" destOrd="0" presId="urn:microsoft.com/office/officeart/2005/8/layout/chart3"/>
    <dgm:cxn modelId="{A961CE42-38C3-4ED1-8747-730D034776FE}" type="presParOf" srcId="{FF2F1C95-6676-4D55-965D-0EF9C8BB43A6}" destId="{1105F6D8-EE43-4932-9888-749BB5270671}" srcOrd="8" destOrd="0" presId="urn:microsoft.com/office/officeart/2005/8/layout/chart3"/>
    <dgm:cxn modelId="{24B0D657-CDF3-4B89-8DAC-DA468CFE4FF9}" type="presParOf" srcId="{FF2F1C95-6676-4D55-965D-0EF9C8BB43A6}" destId="{19C290F0-297C-40D3-9EAF-54311ACBF97B}" srcOrd="9"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6BD336-1BF0-4EF5-8291-36EAC0F1AC3A}" type="doc">
      <dgm:prSet loTypeId="urn:microsoft.com/office/officeart/2018/2/layout/IconLabelDescriptionList" loCatId="icon" qsTypeId="urn:microsoft.com/office/officeart/2005/8/quickstyle/simple1" qsCatId="simple" csTypeId="urn:microsoft.com/office/officeart/2005/8/colors/accent3_2" csCatId="accent3" phldr="1"/>
      <dgm:spPr/>
      <dgm:t>
        <a:bodyPr/>
        <a:lstStyle/>
        <a:p>
          <a:endParaRPr lang="en-US"/>
        </a:p>
      </dgm:t>
    </dgm:pt>
    <dgm:pt modelId="{4460E103-D06A-4FC5-BB32-BEE40B3FB41B}">
      <dgm:prSet custT="1"/>
      <dgm:spPr/>
      <dgm:t>
        <a:bodyPr/>
        <a:lstStyle/>
        <a:p>
          <a:pPr algn="ctr">
            <a:lnSpc>
              <a:spcPct val="100000"/>
            </a:lnSpc>
            <a:defRPr b="1"/>
          </a:pPr>
          <a:r>
            <a:rPr lang="fi-FI" sz="2400"/>
            <a:t>Pienet </a:t>
          </a:r>
        </a:p>
        <a:p>
          <a:pPr algn="ctr">
            <a:lnSpc>
              <a:spcPct val="100000"/>
            </a:lnSpc>
            <a:defRPr b="1"/>
          </a:pPr>
          <a:r>
            <a:rPr lang="fi-FI" sz="2400"/>
            <a:t>paikalliset yritykset</a:t>
          </a:r>
        </a:p>
        <a:p>
          <a:pPr algn="l">
            <a:defRPr b="1"/>
          </a:pPr>
          <a:endParaRPr lang="fi-FI" sz="1400"/>
        </a:p>
      </dgm:t>
    </dgm:pt>
    <dgm:pt modelId="{9FFFB88B-2199-4899-A6F0-A30868F8C397}" type="parTrans" cxnId="{E8C7C064-0500-4E90-8203-B4D1B25409C4}">
      <dgm:prSet/>
      <dgm:spPr/>
      <dgm:t>
        <a:bodyPr/>
        <a:lstStyle/>
        <a:p>
          <a:endParaRPr lang="en-US"/>
        </a:p>
      </dgm:t>
    </dgm:pt>
    <dgm:pt modelId="{9216865E-BC2B-4B06-9846-71C419B9162E}" type="sibTrans" cxnId="{E8C7C064-0500-4E90-8203-B4D1B25409C4}">
      <dgm:prSet/>
      <dgm:spPr/>
      <dgm:t>
        <a:bodyPr/>
        <a:lstStyle/>
        <a:p>
          <a:endParaRPr lang="en-US"/>
        </a:p>
      </dgm:t>
    </dgm:pt>
    <dgm:pt modelId="{C95B2A0E-F92F-46FD-BD39-6716DFEB8D3B}">
      <dgm:prSet custT="1"/>
      <dgm:spPr/>
      <dgm:t>
        <a:bodyPr/>
        <a:lstStyle/>
        <a:p>
          <a:pPr algn="ctr">
            <a:lnSpc>
              <a:spcPct val="100000"/>
            </a:lnSpc>
            <a:defRPr b="1"/>
          </a:pPr>
          <a:r>
            <a:rPr lang="fi-FI" sz="2400"/>
            <a:t>Palveluiden tuottaminen</a:t>
          </a:r>
          <a:endParaRPr lang="en-US" sz="2400"/>
        </a:p>
      </dgm:t>
    </dgm:pt>
    <dgm:pt modelId="{625AFC24-D516-4E42-AA68-BDB7303CE2BF}" type="parTrans" cxnId="{0CE84054-2F7F-4D8A-8ACC-02FDB4EFDB8C}">
      <dgm:prSet/>
      <dgm:spPr/>
      <dgm:t>
        <a:bodyPr/>
        <a:lstStyle/>
        <a:p>
          <a:endParaRPr lang="en-US"/>
        </a:p>
      </dgm:t>
    </dgm:pt>
    <dgm:pt modelId="{9E133671-6A5C-40A2-A07F-D750717760C9}" type="sibTrans" cxnId="{0CE84054-2F7F-4D8A-8ACC-02FDB4EFDB8C}">
      <dgm:prSet/>
      <dgm:spPr/>
      <dgm:t>
        <a:bodyPr/>
        <a:lstStyle/>
        <a:p>
          <a:endParaRPr lang="en-US"/>
        </a:p>
      </dgm:t>
    </dgm:pt>
    <dgm:pt modelId="{FE791118-A42C-48BB-8627-829984E4963A}">
      <dgm:prSet/>
      <dgm:spPr/>
      <dgm:t>
        <a:bodyPr/>
        <a:lstStyle/>
        <a:p>
          <a:pPr>
            <a:lnSpc>
              <a:spcPct val="100000"/>
            </a:lnSpc>
          </a:pPr>
          <a:endParaRPr lang="en-US"/>
        </a:p>
      </dgm:t>
    </dgm:pt>
    <dgm:pt modelId="{9B5CD4BB-4E47-4DE8-A1A1-E5A22966B003}" type="parTrans" cxnId="{4016015E-76E3-42B0-977E-2FD638C9D66A}">
      <dgm:prSet/>
      <dgm:spPr/>
      <dgm:t>
        <a:bodyPr/>
        <a:lstStyle/>
        <a:p>
          <a:endParaRPr lang="en-US"/>
        </a:p>
      </dgm:t>
    </dgm:pt>
    <dgm:pt modelId="{FD2524E6-B64F-4B38-BF8E-54103EB07E54}" type="sibTrans" cxnId="{4016015E-76E3-42B0-977E-2FD638C9D66A}">
      <dgm:prSet/>
      <dgm:spPr/>
      <dgm:t>
        <a:bodyPr/>
        <a:lstStyle/>
        <a:p>
          <a:endParaRPr lang="en-US"/>
        </a:p>
      </dgm:t>
    </dgm:pt>
    <dgm:pt modelId="{EA58D829-71A0-454B-9F61-A5F6F4C9C629}">
      <dgm:prSet custT="1"/>
      <dgm:spPr/>
      <dgm:t>
        <a:bodyPr/>
        <a:lstStyle/>
        <a:p>
          <a:pPr algn="ctr">
            <a:lnSpc>
              <a:spcPct val="100000"/>
            </a:lnSpc>
            <a:defRPr b="1"/>
          </a:pPr>
          <a:r>
            <a:rPr lang="fi-FI" sz="2400"/>
            <a:t>Tuotteiden </a:t>
          </a:r>
        </a:p>
        <a:p>
          <a:pPr algn="ctr">
            <a:lnSpc>
              <a:spcPct val="100000"/>
            </a:lnSpc>
            <a:defRPr b="1"/>
          </a:pPr>
          <a:r>
            <a:rPr lang="fi-FI" sz="2400"/>
            <a:t>valmistus</a:t>
          </a:r>
          <a:endParaRPr lang="en-US" sz="2400"/>
        </a:p>
      </dgm:t>
    </dgm:pt>
    <dgm:pt modelId="{460FC811-BDA2-476E-BE19-9C7E0EF95283}" type="parTrans" cxnId="{9E0F749A-146B-4BA4-AB52-B76E21972DD4}">
      <dgm:prSet/>
      <dgm:spPr/>
      <dgm:t>
        <a:bodyPr/>
        <a:lstStyle/>
        <a:p>
          <a:endParaRPr lang="en-US"/>
        </a:p>
      </dgm:t>
    </dgm:pt>
    <dgm:pt modelId="{711BB046-8165-476F-911A-C8C5C0DC6DF2}" type="sibTrans" cxnId="{9E0F749A-146B-4BA4-AB52-B76E21972DD4}">
      <dgm:prSet/>
      <dgm:spPr/>
      <dgm:t>
        <a:bodyPr/>
        <a:lstStyle/>
        <a:p>
          <a:endParaRPr lang="en-US"/>
        </a:p>
      </dgm:t>
    </dgm:pt>
    <dgm:pt modelId="{B2CE9864-15A3-47B8-8E11-C6936D89BEA0}" type="pres">
      <dgm:prSet presAssocID="{356BD336-1BF0-4EF5-8291-36EAC0F1AC3A}" presName="root" presStyleCnt="0">
        <dgm:presLayoutVars>
          <dgm:dir/>
          <dgm:resizeHandles val="exact"/>
        </dgm:presLayoutVars>
      </dgm:prSet>
      <dgm:spPr/>
    </dgm:pt>
    <dgm:pt modelId="{FA9D9E49-F6AA-46AE-B015-8719179570A7}" type="pres">
      <dgm:prSet presAssocID="{4460E103-D06A-4FC5-BB32-BEE40B3FB41B}" presName="compNode" presStyleCnt="0"/>
      <dgm:spPr/>
    </dgm:pt>
    <dgm:pt modelId="{AC82DF6B-2580-4149-BF64-BE75BAA39182}" type="pres">
      <dgm:prSet presAssocID="{4460E103-D06A-4FC5-BB32-BEE40B3FB41B}" presName="iconRect" presStyleLbl="node1" presStyleIdx="0" presStyleCnt="3" custLinFactNeighborX="86267" custLinFactNeighborY="1297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aupunki"/>
        </a:ext>
      </dgm:extLst>
    </dgm:pt>
    <dgm:pt modelId="{B6BA17E9-7597-4E49-BFD0-DE9935DB97FF}" type="pres">
      <dgm:prSet presAssocID="{4460E103-D06A-4FC5-BB32-BEE40B3FB41B}" presName="iconSpace" presStyleCnt="0"/>
      <dgm:spPr/>
    </dgm:pt>
    <dgm:pt modelId="{8D21720F-1773-449F-BC1C-DA6E978D7AC8}" type="pres">
      <dgm:prSet presAssocID="{4460E103-D06A-4FC5-BB32-BEE40B3FB41B}" presName="parTx" presStyleLbl="revTx" presStyleIdx="0" presStyleCnt="6" custScaleY="99330">
        <dgm:presLayoutVars>
          <dgm:chMax val="0"/>
          <dgm:chPref val="0"/>
        </dgm:presLayoutVars>
      </dgm:prSet>
      <dgm:spPr/>
    </dgm:pt>
    <dgm:pt modelId="{061F0C13-B964-40FC-B927-EACB6BA3D0DA}" type="pres">
      <dgm:prSet presAssocID="{4460E103-D06A-4FC5-BB32-BEE40B3FB41B}" presName="txSpace" presStyleCnt="0"/>
      <dgm:spPr/>
    </dgm:pt>
    <dgm:pt modelId="{F506BB43-F7DC-49F8-90FB-A1C4791C6078}" type="pres">
      <dgm:prSet presAssocID="{4460E103-D06A-4FC5-BB32-BEE40B3FB41B}" presName="desTx" presStyleLbl="revTx" presStyleIdx="1" presStyleCnt="6">
        <dgm:presLayoutVars/>
      </dgm:prSet>
      <dgm:spPr/>
    </dgm:pt>
    <dgm:pt modelId="{92EF6290-E564-453F-BBC0-8D574AD5E68A}" type="pres">
      <dgm:prSet presAssocID="{9216865E-BC2B-4B06-9846-71C419B9162E}" presName="sibTrans" presStyleCnt="0"/>
      <dgm:spPr/>
    </dgm:pt>
    <dgm:pt modelId="{4A081F04-147F-44C4-A7AC-B7F70F4230FA}" type="pres">
      <dgm:prSet presAssocID="{C95B2A0E-F92F-46FD-BD39-6716DFEB8D3B}" presName="compNode" presStyleCnt="0"/>
      <dgm:spPr/>
    </dgm:pt>
    <dgm:pt modelId="{67B0C72E-BC62-4079-B32B-6DAA18B5B6E2}" type="pres">
      <dgm:prSet presAssocID="{C95B2A0E-F92F-46FD-BD39-6716DFEB8D3B}" presName="iconRect" presStyleLbl="node1" presStyleIdx="1" presStyleCnt="3" custLinFactNeighborX="90480" custLinFactNeighborY="344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Eläin lääkäri nainen tasaisella täytöllä"/>
        </a:ext>
      </dgm:extLst>
    </dgm:pt>
    <dgm:pt modelId="{734188A7-4A4E-40F1-8FDE-68E3EE32498F}" type="pres">
      <dgm:prSet presAssocID="{C95B2A0E-F92F-46FD-BD39-6716DFEB8D3B}" presName="iconSpace" presStyleCnt="0"/>
      <dgm:spPr/>
    </dgm:pt>
    <dgm:pt modelId="{AA45F343-5E70-475A-BDB5-77CB635B8807}" type="pres">
      <dgm:prSet presAssocID="{C95B2A0E-F92F-46FD-BD39-6716DFEB8D3B}" presName="parTx" presStyleLbl="revTx" presStyleIdx="2" presStyleCnt="6">
        <dgm:presLayoutVars>
          <dgm:chMax val="0"/>
          <dgm:chPref val="0"/>
        </dgm:presLayoutVars>
      </dgm:prSet>
      <dgm:spPr/>
    </dgm:pt>
    <dgm:pt modelId="{FF1C46B4-8FBD-44B0-AEC2-745D80801A5D}" type="pres">
      <dgm:prSet presAssocID="{C95B2A0E-F92F-46FD-BD39-6716DFEB8D3B}" presName="txSpace" presStyleCnt="0"/>
      <dgm:spPr/>
    </dgm:pt>
    <dgm:pt modelId="{4B46DBF1-F29D-4DB2-A163-BABFFF75C751}" type="pres">
      <dgm:prSet presAssocID="{C95B2A0E-F92F-46FD-BD39-6716DFEB8D3B}" presName="desTx" presStyleLbl="revTx" presStyleIdx="3" presStyleCnt="6">
        <dgm:presLayoutVars/>
      </dgm:prSet>
      <dgm:spPr/>
    </dgm:pt>
    <dgm:pt modelId="{856EC0AC-9F01-4624-A926-1F1D73605771}" type="pres">
      <dgm:prSet presAssocID="{9E133671-6A5C-40A2-A07F-D750717760C9}" presName="sibTrans" presStyleCnt="0"/>
      <dgm:spPr/>
    </dgm:pt>
    <dgm:pt modelId="{1755549E-9AD5-402F-A83E-EDC13CA24BCD}" type="pres">
      <dgm:prSet presAssocID="{EA58D829-71A0-454B-9F61-A5F6F4C9C629}" presName="compNode" presStyleCnt="0"/>
      <dgm:spPr/>
    </dgm:pt>
    <dgm:pt modelId="{C0820F11-745C-4D54-87BE-8F49DE514870}" type="pres">
      <dgm:prSet presAssocID="{EA58D829-71A0-454B-9F61-A5F6F4C9C629}" presName="iconRect" presStyleLbl="node1" presStyleIdx="2" presStyleCnt="3" custLinFactNeighborX="89320" custLinFactNeighborY="1297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Koiranruokakulho tasaisella täytöllä"/>
        </a:ext>
      </dgm:extLst>
    </dgm:pt>
    <dgm:pt modelId="{E44BF47D-F3B8-4DA7-90BC-059FB7856FDF}" type="pres">
      <dgm:prSet presAssocID="{EA58D829-71A0-454B-9F61-A5F6F4C9C629}" presName="iconSpace" presStyleCnt="0"/>
      <dgm:spPr/>
    </dgm:pt>
    <dgm:pt modelId="{EDC6BE21-A19A-4C32-9832-4F778FF67715}" type="pres">
      <dgm:prSet presAssocID="{EA58D829-71A0-454B-9F61-A5F6F4C9C629}" presName="parTx" presStyleLbl="revTx" presStyleIdx="4" presStyleCnt="6">
        <dgm:presLayoutVars>
          <dgm:chMax val="0"/>
          <dgm:chPref val="0"/>
        </dgm:presLayoutVars>
      </dgm:prSet>
      <dgm:spPr/>
    </dgm:pt>
    <dgm:pt modelId="{16797737-3BA0-48B5-AA39-C582B315CA52}" type="pres">
      <dgm:prSet presAssocID="{EA58D829-71A0-454B-9F61-A5F6F4C9C629}" presName="txSpace" presStyleCnt="0"/>
      <dgm:spPr/>
    </dgm:pt>
    <dgm:pt modelId="{6F5F8C5F-8891-4E27-8390-A89BB4BD6BD7}" type="pres">
      <dgm:prSet presAssocID="{EA58D829-71A0-454B-9F61-A5F6F4C9C629}" presName="desTx" presStyleLbl="revTx" presStyleIdx="5" presStyleCnt="6">
        <dgm:presLayoutVars/>
      </dgm:prSet>
      <dgm:spPr/>
    </dgm:pt>
  </dgm:ptLst>
  <dgm:cxnLst>
    <dgm:cxn modelId="{FBBDFB0C-0F96-49D5-B727-DDAF6AE66525}" type="presOf" srcId="{C95B2A0E-F92F-46FD-BD39-6716DFEB8D3B}" destId="{AA45F343-5E70-475A-BDB5-77CB635B8807}" srcOrd="0" destOrd="0" presId="urn:microsoft.com/office/officeart/2018/2/layout/IconLabelDescriptionList"/>
    <dgm:cxn modelId="{36D72424-01AF-4BBF-ABD0-376A582F2799}" type="presOf" srcId="{FE791118-A42C-48BB-8627-829984E4963A}" destId="{4B46DBF1-F29D-4DB2-A163-BABFFF75C751}" srcOrd="0" destOrd="0" presId="urn:microsoft.com/office/officeart/2018/2/layout/IconLabelDescriptionList"/>
    <dgm:cxn modelId="{4016015E-76E3-42B0-977E-2FD638C9D66A}" srcId="{C95B2A0E-F92F-46FD-BD39-6716DFEB8D3B}" destId="{FE791118-A42C-48BB-8627-829984E4963A}" srcOrd="0" destOrd="0" parTransId="{9B5CD4BB-4E47-4DE8-A1A1-E5A22966B003}" sibTransId="{FD2524E6-B64F-4B38-BF8E-54103EB07E54}"/>
    <dgm:cxn modelId="{E8C7C064-0500-4E90-8203-B4D1B25409C4}" srcId="{356BD336-1BF0-4EF5-8291-36EAC0F1AC3A}" destId="{4460E103-D06A-4FC5-BB32-BEE40B3FB41B}" srcOrd="0" destOrd="0" parTransId="{9FFFB88B-2199-4899-A6F0-A30868F8C397}" sibTransId="{9216865E-BC2B-4B06-9846-71C419B9162E}"/>
    <dgm:cxn modelId="{0CE84054-2F7F-4D8A-8ACC-02FDB4EFDB8C}" srcId="{356BD336-1BF0-4EF5-8291-36EAC0F1AC3A}" destId="{C95B2A0E-F92F-46FD-BD39-6716DFEB8D3B}" srcOrd="1" destOrd="0" parTransId="{625AFC24-D516-4E42-AA68-BDB7303CE2BF}" sibTransId="{9E133671-6A5C-40A2-A07F-D750717760C9}"/>
    <dgm:cxn modelId="{6A738F7B-39B2-4410-B7B6-551B1AC71631}" type="presOf" srcId="{4460E103-D06A-4FC5-BB32-BEE40B3FB41B}" destId="{8D21720F-1773-449F-BC1C-DA6E978D7AC8}" srcOrd="0" destOrd="0" presId="urn:microsoft.com/office/officeart/2018/2/layout/IconLabelDescriptionList"/>
    <dgm:cxn modelId="{9E0F749A-146B-4BA4-AB52-B76E21972DD4}" srcId="{356BD336-1BF0-4EF5-8291-36EAC0F1AC3A}" destId="{EA58D829-71A0-454B-9F61-A5F6F4C9C629}" srcOrd="2" destOrd="0" parTransId="{460FC811-BDA2-476E-BE19-9C7E0EF95283}" sibTransId="{711BB046-8165-476F-911A-C8C5C0DC6DF2}"/>
    <dgm:cxn modelId="{8F7A7EE1-AF94-4772-B52A-C35C6C45C848}" type="presOf" srcId="{356BD336-1BF0-4EF5-8291-36EAC0F1AC3A}" destId="{B2CE9864-15A3-47B8-8E11-C6936D89BEA0}" srcOrd="0" destOrd="0" presId="urn:microsoft.com/office/officeart/2018/2/layout/IconLabelDescriptionList"/>
    <dgm:cxn modelId="{45D46FF1-6CED-4153-B711-EDC5AD5265C2}" type="presOf" srcId="{EA58D829-71A0-454B-9F61-A5F6F4C9C629}" destId="{EDC6BE21-A19A-4C32-9832-4F778FF67715}" srcOrd="0" destOrd="0" presId="urn:microsoft.com/office/officeart/2018/2/layout/IconLabelDescriptionList"/>
    <dgm:cxn modelId="{D122A3B1-0C2C-4F5D-99D8-57DFE308C45E}" type="presParOf" srcId="{B2CE9864-15A3-47B8-8E11-C6936D89BEA0}" destId="{FA9D9E49-F6AA-46AE-B015-8719179570A7}" srcOrd="0" destOrd="0" presId="urn:microsoft.com/office/officeart/2018/2/layout/IconLabelDescriptionList"/>
    <dgm:cxn modelId="{1C21E2BD-0657-4421-9894-51B5C2BE933B}" type="presParOf" srcId="{FA9D9E49-F6AA-46AE-B015-8719179570A7}" destId="{AC82DF6B-2580-4149-BF64-BE75BAA39182}" srcOrd="0" destOrd="0" presId="urn:microsoft.com/office/officeart/2018/2/layout/IconLabelDescriptionList"/>
    <dgm:cxn modelId="{04430049-D4F9-42A1-88B3-EB971F156151}" type="presParOf" srcId="{FA9D9E49-F6AA-46AE-B015-8719179570A7}" destId="{B6BA17E9-7597-4E49-BFD0-DE9935DB97FF}" srcOrd="1" destOrd="0" presId="urn:microsoft.com/office/officeart/2018/2/layout/IconLabelDescriptionList"/>
    <dgm:cxn modelId="{E084D89C-55B0-49D5-9721-50AFEF876CD1}" type="presParOf" srcId="{FA9D9E49-F6AA-46AE-B015-8719179570A7}" destId="{8D21720F-1773-449F-BC1C-DA6E978D7AC8}" srcOrd="2" destOrd="0" presId="urn:microsoft.com/office/officeart/2018/2/layout/IconLabelDescriptionList"/>
    <dgm:cxn modelId="{D5986FE0-A2CE-483E-A218-3E8FFEA57C1B}" type="presParOf" srcId="{FA9D9E49-F6AA-46AE-B015-8719179570A7}" destId="{061F0C13-B964-40FC-B927-EACB6BA3D0DA}" srcOrd="3" destOrd="0" presId="urn:microsoft.com/office/officeart/2018/2/layout/IconLabelDescriptionList"/>
    <dgm:cxn modelId="{BA00DFFB-2091-4941-A501-5927930BC098}" type="presParOf" srcId="{FA9D9E49-F6AA-46AE-B015-8719179570A7}" destId="{F506BB43-F7DC-49F8-90FB-A1C4791C6078}" srcOrd="4" destOrd="0" presId="urn:microsoft.com/office/officeart/2018/2/layout/IconLabelDescriptionList"/>
    <dgm:cxn modelId="{371C6FF8-92EC-45B0-872E-2F1BE174ABEB}" type="presParOf" srcId="{B2CE9864-15A3-47B8-8E11-C6936D89BEA0}" destId="{92EF6290-E564-453F-BBC0-8D574AD5E68A}" srcOrd="1" destOrd="0" presId="urn:microsoft.com/office/officeart/2018/2/layout/IconLabelDescriptionList"/>
    <dgm:cxn modelId="{E4836C61-F3BA-4314-9E5C-9FC63C715EFE}" type="presParOf" srcId="{B2CE9864-15A3-47B8-8E11-C6936D89BEA0}" destId="{4A081F04-147F-44C4-A7AC-B7F70F4230FA}" srcOrd="2" destOrd="0" presId="urn:microsoft.com/office/officeart/2018/2/layout/IconLabelDescriptionList"/>
    <dgm:cxn modelId="{DA117FDD-C7AD-40EB-B74A-B137EFFDDF25}" type="presParOf" srcId="{4A081F04-147F-44C4-A7AC-B7F70F4230FA}" destId="{67B0C72E-BC62-4079-B32B-6DAA18B5B6E2}" srcOrd="0" destOrd="0" presId="urn:microsoft.com/office/officeart/2018/2/layout/IconLabelDescriptionList"/>
    <dgm:cxn modelId="{2D67090C-14C2-40CB-8007-8E69FB728832}" type="presParOf" srcId="{4A081F04-147F-44C4-A7AC-B7F70F4230FA}" destId="{734188A7-4A4E-40F1-8FDE-68E3EE32498F}" srcOrd="1" destOrd="0" presId="urn:microsoft.com/office/officeart/2018/2/layout/IconLabelDescriptionList"/>
    <dgm:cxn modelId="{53A11AF1-2007-4A70-911D-679A9699E25B}" type="presParOf" srcId="{4A081F04-147F-44C4-A7AC-B7F70F4230FA}" destId="{AA45F343-5E70-475A-BDB5-77CB635B8807}" srcOrd="2" destOrd="0" presId="urn:microsoft.com/office/officeart/2018/2/layout/IconLabelDescriptionList"/>
    <dgm:cxn modelId="{E2F902F9-8EAB-4CB1-B3C8-5486A105C98F}" type="presParOf" srcId="{4A081F04-147F-44C4-A7AC-B7F70F4230FA}" destId="{FF1C46B4-8FBD-44B0-AEC2-745D80801A5D}" srcOrd="3" destOrd="0" presId="urn:microsoft.com/office/officeart/2018/2/layout/IconLabelDescriptionList"/>
    <dgm:cxn modelId="{489358EA-1326-4AB5-BD4F-6A8218A4026A}" type="presParOf" srcId="{4A081F04-147F-44C4-A7AC-B7F70F4230FA}" destId="{4B46DBF1-F29D-4DB2-A163-BABFFF75C751}" srcOrd="4" destOrd="0" presId="urn:microsoft.com/office/officeart/2018/2/layout/IconLabelDescriptionList"/>
    <dgm:cxn modelId="{252907FA-F357-49C8-8225-959B7A274162}" type="presParOf" srcId="{B2CE9864-15A3-47B8-8E11-C6936D89BEA0}" destId="{856EC0AC-9F01-4624-A926-1F1D73605771}" srcOrd="3" destOrd="0" presId="urn:microsoft.com/office/officeart/2018/2/layout/IconLabelDescriptionList"/>
    <dgm:cxn modelId="{8AB70026-08E0-4369-9216-17BF06E5E9D7}" type="presParOf" srcId="{B2CE9864-15A3-47B8-8E11-C6936D89BEA0}" destId="{1755549E-9AD5-402F-A83E-EDC13CA24BCD}" srcOrd="4" destOrd="0" presId="urn:microsoft.com/office/officeart/2018/2/layout/IconLabelDescriptionList"/>
    <dgm:cxn modelId="{3E4D72AB-6E70-413E-9CFE-A26A7CF3D34E}" type="presParOf" srcId="{1755549E-9AD5-402F-A83E-EDC13CA24BCD}" destId="{C0820F11-745C-4D54-87BE-8F49DE514870}" srcOrd="0" destOrd="0" presId="urn:microsoft.com/office/officeart/2018/2/layout/IconLabelDescriptionList"/>
    <dgm:cxn modelId="{A9001663-39BA-4C84-9FEE-93E7197E703B}" type="presParOf" srcId="{1755549E-9AD5-402F-A83E-EDC13CA24BCD}" destId="{E44BF47D-F3B8-4DA7-90BC-059FB7856FDF}" srcOrd="1" destOrd="0" presId="urn:microsoft.com/office/officeart/2018/2/layout/IconLabelDescriptionList"/>
    <dgm:cxn modelId="{5880D99F-E556-4721-9574-EBAC2E2FBE94}" type="presParOf" srcId="{1755549E-9AD5-402F-A83E-EDC13CA24BCD}" destId="{EDC6BE21-A19A-4C32-9832-4F778FF67715}" srcOrd="2" destOrd="0" presId="urn:microsoft.com/office/officeart/2018/2/layout/IconLabelDescriptionList"/>
    <dgm:cxn modelId="{615C5AC4-1FB0-4AFC-82A3-DDAFC12618B2}" type="presParOf" srcId="{1755549E-9AD5-402F-A83E-EDC13CA24BCD}" destId="{16797737-3BA0-48B5-AA39-C582B315CA52}" srcOrd="3" destOrd="0" presId="urn:microsoft.com/office/officeart/2018/2/layout/IconLabelDescriptionList"/>
    <dgm:cxn modelId="{32B3C969-CA7C-41E6-AE18-F939F9B8F921}" type="presParOf" srcId="{1755549E-9AD5-402F-A83E-EDC13CA24BCD}" destId="{6F5F8C5F-8891-4E27-8390-A89BB4BD6BD7}"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0B21161-6956-43C1-85E5-E710A08F8DAC}" type="doc">
      <dgm:prSet loTypeId="urn:microsoft.com/office/officeart/2018/2/layout/IconLabelDescriptionList" loCatId="icon" qsTypeId="urn:microsoft.com/office/officeart/2005/8/quickstyle/simple1" qsCatId="simple" csTypeId="urn:microsoft.com/office/officeart/2005/8/colors/accent3_2" csCatId="accent3" phldr="1"/>
      <dgm:spPr/>
      <dgm:t>
        <a:bodyPr/>
        <a:lstStyle/>
        <a:p>
          <a:endParaRPr lang="en-US"/>
        </a:p>
      </dgm:t>
    </dgm:pt>
    <dgm:pt modelId="{35079C53-045F-445F-B051-4D5893B04B0A}">
      <dgm:prSet custT="1"/>
      <dgm:spPr/>
      <dgm:t>
        <a:bodyPr/>
        <a:lstStyle/>
        <a:p>
          <a:pPr algn="ctr">
            <a:lnSpc>
              <a:spcPct val="100000"/>
            </a:lnSpc>
            <a:defRPr b="1"/>
          </a:pPr>
          <a:r>
            <a:rPr lang="fi-FI" sz="2400"/>
            <a:t>Liikkuminen ja kuljetukset</a:t>
          </a:r>
          <a:endParaRPr lang="en-US" sz="2400"/>
        </a:p>
      </dgm:t>
    </dgm:pt>
    <dgm:pt modelId="{AC823020-4BC9-47BC-9C27-878A0E260880}" type="parTrans" cxnId="{767D00AA-DBA0-43E3-B32B-AF3458A24D2D}">
      <dgm:prSet/>
      <dgm:spPr/>
      <dgm:t>
        <a:bodyPr/>
        <a:lstStyle/>
        <a:p>
          <a:endParaRPr lang="en-US"/>
        </a:p>
      </dgm:t>
    </dgm:pt>
    <dgm:pt modelId="{7648DB14-5265-4D9C-A377-7418E5716E4E}" type="sibTrans" cxnId="{767D00AA-DBA0-43E3-B32B-AF3458A24D2D}">
      <dgm:prSet/>
      <dgm:spPr/>
      <dgm:t>
        <a:bodyPr/>
        <a:lstStyle/>
        <a:p>
          <a:endParaRPr lang="en-US"/>
        </a:p>
      </dgm:t>
    </dgm:pt>
    <dgm:pt modelId="{0F559FEF-1F01-4E7D-BF7A-84654DED99E5}">
      <dgm:prSet/>
      <dgm:spPr/>
      <dgm:t>
        <a:bodyPr/>
        <a:lstStyle/>
        <a:p>
          <a:pPr>
            <a:lnSpc>
              <a:spcPct val="100000"/>
            </a:lnSpc>
          </a:pPr>
          <a:endParaRPr lang="en-US"/>
        </a:p>
      </dgm:t>
    </dgm:pt>
    <dgm:pt modelId="{75E04FDE-394A-402D-B804-A143E34E61C7}" type="parTrans" cxnId="{AF08C18A-7946-419E-925D-309DE977401A}">
      <dgm:prSet/>
      <dgm:spPr/>
      <dgm:t>
        <a:bodyPr/>
        <a:lstStyle/>
        <a:p>
          <a:endParaRPr lang="en-US"/>
        </a:p>
      </dgm:t>
    </dgm:pt>
    <dgm:pt modelId="{63220B52-E55E-43CF-B96D-A7393317AECD}" type="sibTrans" cxnId="{AF08C18A-7946-419E-925D-309DE977401A}">
      <dgm:prSet/>
      <dgm:spPr/>
      <dgm:t>
        <a:bodyPr/>
        <a:lstStyle/>
        <a:p>
          <a:endParaRPr lang="en-US"/>
        </a:p>
      </dgm:t>
    </dgm:pt>
    <dgm:pt modelId="{B98858C6-6E47-4E6F-9B4E-D2499194C875}">
      <dgm:prSet custT="1"/>
      <dgm:spPr/>
      <dgm:t>
        <a:bodyPr/>
        <a:lstStyle/>
        <a:p>
          <a:pPr algn="ctr">
            <a:lnSpc>
              <a:spcPct val="100000"/>
            </a:lnSpc>
          </a:pPr>
          <a:r>
            <a:rPr lang="fi-FI" sz="2400" b="1"/>
            <a:t>Monimuotoisuus</a:t>
          </a:r>
          <a:endParaRPr lang="en-US" sz="2400" b="1"/>
        </a:p>
      </dgm:t>
    </dgm:pt>
    <dgm:pt modelId="{3E9498DD-6A32-4045-9841-B7E656EEA75A}" type="parTrans" cxnId="{AD15B87E-8A4A-484F-BA96-818B60291D5C}">
      <dgm:prSet/>
      <dgm:spPr/>
      <dgm:t>
        <a:bodyPr/>
        <a:lstStyle/>
        <a:p>
          <a:endParaRPr lang="en-US"/>
        </a:p>
      </dgm:t>
    </dgm:pt>
    <dgm:pt modelId="{9E6826E7-95D3-44D2-8EF2-633962436B2D}" type="sibTrans" cxnId="{AD15B87E-8A4A-484F-BA96-818B60291D5C}">
      <dgm:prSet/>
      <dgm:spPr/>
      <dgm:t>
        <a:bodyPr/>
        <a:lstStyle/>
        <a:p>
          <a:endParaRPr lang="en-US"/>
        </a:p>
      </dgm:t>
    </dgm:pt>
    <dgm:pt modelId="{EDCBCAA2-5637-446F-8DC9-9FA0C3C0DF8B}">
      <dgm:prSet custT="1"/>
      <dgm:spPr/>
      <dgm:t>
        <a:bodyPr/>
        <a:lstStyle/>
        <a:p>
          <a:pPr algn="ctr">
            <a:lnSpc>
              <a:spcPct val="100000"/>
            </a:lnSpc>
            <a:defRPr b="1"/>
          </a:pPr>
          <a:r>
            <a:rPr lang="en-US" sz="2400" err="1"/>
            <a:t>Energian</a:t>
          </a:r>
          <a:r>
            <a:rPr lang="en-US" sz="2400"/>
            <a:t> </a:t>
          </a:r>
        </a:p>
        <a:p>
          <a:pPr algn="ctr">
            <a:lnSpc>
              <a:spcPct val="100000"/>
            </a:lnSpc>
            <a:defRPr b="1"/>
          </a:pPr>
          <a:r>
            <a:rPr lang="en-US" sz="2400" err="1"/>
            <a:t>kulutus</a:t>
          </a:r>
          <a:endParaRPr lang="en-US" sz="2400"/>
        </a:p>
      </dgm:t>
    </dgm:pt>
    <dgm:pt modelId="{65C06908-9133-427A-BFB7-EBFD8EC5F16A}" type="parTrans" cxnId="{F70D36A5-3B41-478C-AE52-5954A6BA27DB}">
      <dgm:prSet/>
      <dgm:spPr/>
      <dgm:t>
        <a:bodyPr/>
        <a:lstStyle/>
        <a:p>
          <a:endParaRPr lang="en-US"/>
        </a:p>
      </dgm:t>
    </dgm:pt>
    <dgm:pt modelId="{555355F8-24BA-4253-8FF9-4AEF5615C863}" type="sibTrans" cxnId="{F70D36A5-3B41-478C-AE52-5954A6BA27DB}">
      <dgm:prSet/>
      <dgm:spPr/>
      <dgm:t>
        <a:bodyPr/>
        <a:lstStyle/>
        <a:p>
          <a:endParaRPr lang="en-US"/>
        </a:p>
      </dgm:t>
    </dgm:pt>
    <dgm:pt modelId="{21F73823-9DEC-4FD6-ABEA-56B6DCE23CA9}" type="pres">
      <dgm:prSet presAssocID="{70B21161-6956-43C1-85E5-E710A08F8DAC}" presName="root" presStyleCnt="0">
        <dgm:presLayoutVars>
          <dgm:dir/>
          <dgm:resizeHandles val="exact"/>
        </dgm:presLayoutVars>
      </dgm:prSet>
      <dgm:spPr/>
    </dgm:pt>
    <dgm:pt modelId="{FA685B1B-982B-4AFB-9F65-60F52723CD9A}" type="pres">
      <dgm:prSet presAssocID="{35079C53-045F-445F-B051-4D5893B04B0A}" presName="compNode" presStyleCnt="0"/>
      <dgm:spPr/>
    </dgm:pt>
    <dgm:pt modelId="{1D5CE8DB-2E4E-4789-8BFF-B17C6FE86325}" type="pres">
      <dgm:prSet presAssocID="{35079C53-045F-445F-B051-4D5893B04B0A}" presName="iconRect" presStyleLbl="node1" presStyleIdx="0" presStyleCnt="3" custLinFactNeighborX="70074" custLinFactNeighborY="-464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Matkailuauto tasaisella täytöllä"/>
        </a:ext>
      </dgm:extLst>
    </dgm:pt>
    <dgm:pt modelId="{8DE5796D-3B74-49E7-8264-EFFC276477CC}" type="pres">
      <dgm:prSet presAssocID="{35079C53-045F-445F-B051-4D5893B04B0A}" presName="iconSpace" presStyleCnt="0"/>
      <dgm:spPr/>
    </dgm:pt>
    <dgm:pt modelId="{45DB3A7D-862B-45BD-BD23-E4E81B4E193A}" type="pres">
      <dgm:prSet presAssocID="{35079C53-045F-445F-B051-4D5893B04B0A}" presName="parTx" presStyleLbl="revTx" presStyleIdx="0" presStyleCnt="6" custScaleX="78570" custLinFactNeighborX="963" custLinFactNeighborY="3211">
        <dgm:presLayoutVars>
          <dgm:chMax val="0"/>
          <dgm:chPref val="0"/>
        </dgm:presLayoutVars>
      </dgm:prSet>
      <dgm:spPr/>
    </dgm:pt>
    <dgm:pt modelId="{D76C4E4E-C1D4-46BC-A0EE-8B9C11875E8A}" type="pres">
      <dgm:prSet presAssocID="{35079C53-045F-445F-B051-4D5893B04B0A}" presName="txSpace" presStyleCnt="0"/>
      <dgm:spPr/>
    </dgm:pt>
    <dgm:pt modelId="{362808A1-EA79-456A-A3FA-EB214AF4830C}" type="pres">
      <dgm:prSet presAssocID="{35079C53-045F-445F-B051-4D5893B04B0A}" presName="desTx" presStyleLbl="revTx" presStyleIdx="1" presStyleCnt="6">
        <dgm:presLayoutVars/>
      </dgm:prSet>
      <dgm:spPr/>
    </dgm:pt>
    <dgm:pt modelId="{B34DBB48-84C5-4D57-A513-C38EB37C11C5}" type="pres">
      <dgm:prSet presAssocID="{7648DB14-5265-4D9C-A377-7418E5716E4E}" presName="sibTrans" presStyleCnt="0"/>
      <dgm:spPr/>
    </dgm:pt>
    <dgm:pt modelId="{C8AE59E5-C22F-4634-8C72-F3C5F87BB449}" type="pres">
      <dgm:prSet presAssocID="{B98858C6-6E47-4E6F-9B4E-D2499194C875}" presName="compNode" presStyleCnt="0"/>
      <dgm:spPr/>
    </dgm:pt>
    <dgm:pt modelId="{6E49D337-BFD0-41A0-8768-E131D4BB6E66}" type="pres">
      <dgm:prSet presAssocID="{B98858C6-6E47-4E6F-9B4E-D2499194C875}" presName="iconRect" presStyleLbl="node1" presStyleIdx="1" presStyleCnt="3" custLinFactNeighborX="80687" custLinFactNeighborY="-327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Varpunen ääriviiva"/>
        </a:ext>
      </dgm:extLst>
    </dgm:pt>
    <dgm:pt modelId="{F7042FCA-8130-41D3-8274-4D6F019A4CF8}" type="pres">
      <dgm:prSet presAssocID="{B98858C6-6E47-4E6F-9B4E-D2499194C875}" presName="iconSpace" presStyleCnt="0"/>
      <dgm:spPr/>
    </dgm:pt>
    <dgm:pt modelId="{FFC58F0B-C3F0-416D-B3E7-BC13E71B896F}" type="pres">
      <dgm:prSet presAssocID="{B98858C6-6E47-4E6F-9B4E-D2499194C875}" presName="parTx" presStyleLbl="revTx" presStyleIdx="2" presStyleCnt="6" custLinFactNeighborY="6422">
        <dgm:presLayoutVars>
          <dgm:chMax val="0"/>
          <dgm:chPref val="0"/>
        </dgm:presLayoutVars>
      </dgm:prSet>
      <dgm:spPr/>
    </dgm:pt>
    <dgm:pt modelId="{F2666E32-250A-4C78-9A4C-1A34F7F9F005}" type="pres">
      <dgm:prSet presAssocID="{B98858C6-6E47-4E6F-9B4E-D2499194C875}" presName="txSpace" presStyleCnt="0"/>
      <dgm:spPr/>
    </dgm:pt>
    <dgm:pt modelId="{F505135E-D929-47B6-BD28-DDE63A3817BB}" type="pres">
      <dgm:prSet presAssocID="{B98858C6-6E47-4E6F-9B4E-D2499194C875}" presName="desTx" presStyleLbl="revTx" presStyleIdx="3" presStyleCnt="6">
        <dgm:presLayoutVars/>
      </dgm:prSet>
      <dgm:spPr/>
    </dgm:pt>
    <dgm:pt modelId="{A013816F-BE67-4537-87BC-6122DCE4FD54}" type="pres">
      <dgm:prSet presAssocID="{9E6826E7-95D3-44D2-8EF2-633962436B2D}" presName="sibTrans" presStyleCnt="0"/>
      <dgm:spPr/>
    </dgm:pt>
    <dgm:pt modelId="{5CC8380F-0AF2-41B9-AE74-07DB9C8BF65A}" type="pres">
      <dgm:prSet presAssocID="{EDCBCAA2-5637-446F-8DC9-9FA0C3C0DF8B}" presName="compNode" presStyleCnt="0"/>
      <dgm:spPr/>
    </dgm:pt>
    <dgm:pt modelId="{F6ACC305-CA3D-43C6-A7B5-96846E7847BC}" type="pres">
      <dgm:prSet presAssocID="{EDCBCAA2-5637-446F-8DC9-9FA0C3C0DF8B}" presName="iconRect" presStyleLbl="node1" presStyleIdx="2" presStyleCnt="3" custLinFactNeighborX="92203" custLinFactNeighborY="-464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Tuuliturbiinit tasaisella täytöllä"/>
        </a:ext>
      </dgm:extLst>
    </dgm:pt>
    <dgm:pt modelId="{8A891279-661A-4CE2-A340-C5A07B91C6A6}" type="pres">
      <dgm:prSet presAssocID="{EDCBCAA2-5637-446F-8DC9-9FA0C3C0DF8B}" presName="iconSpace" presStyleCnt="0"/>
      <dgm:spPr/>
    </dgm:pt>
    <dgm:pt modelId="{72A37173-11C0-44C3-B9DB-6A35A69E89D0}" type="pres">
      <dgm:prSet presAssocID="{EDCBCAA2-5637-446F-8DC9-9FA0C3C0DF8B}" presName="parTx" presStyleLbl="revTx" presStyleIdx="4" presStyleCnt="6">
        <dgm:presLayoutVars>
          <dgm:chMax val="0"/>
          <dgm:chPref val="0"/>
        </dgm:presLayoutVars>
      </dgm:prSet>
      <dgm:spPr/>
    </dgm:pt>
    <dgm:pt modelId="{8DA934F5-0E1D-4C91-9AC0-B328AA628DB7}" type="pres">
      <dgm:prSet presAssocID="{EDCBCAA2-5637-446F-8DC9-9FA0C3C0DF8B}" presName="txSpace" presStyleCnt="0"/>
      <dgm:spPr/>
    </dgm:pt>
    <dgm:pt modelId="{B373BB93-CBAB-4FC6-85AB-8C770C00F579}" type="pres">
      <dgm:prSet presAssocID="{EDCBCAA2-5637-446F-8DC9-9FA0C3C0DF8B}" presName="desTx" presStyleLbl="revTx" presStyleIdx="5" presStyleCnt="6">
        <dgm:presLayoutVars/>
      </dgm:prSet>
      <dgm:spPr/>
    </dgm:pt>
  </dgm:ptLst>
  <dgm:cxnLst>
    <dgm:cxn modelId="{DAE25C06-7869-483C-99CB-59F6AC686B8F}" type="presOf" srcId="{70B21161-6956-43C1-85E5-E710A08F8DAC}" destId="{21F73823-9DEC-4FD6-ABEA-56B6DCE23CA9}" srcOrd="0" destOrd="0" presId="urn:microsoft.com/office/officeart/2018/2/layout/IconLabelDescriptionList"/>
    <dgm:cxn modelId="{6A5A9047-5879-4416-BD18-1B18DE357FA7}" type="presOf" srcId="{35079C53-045F-445F-B051-4D5893B04B0A}" destId="{45DB3A7D-862B-45BD-BD23-E4E81B4E193A}" srcOrd="0" destOrd="0" presId="urn:microsoft.com/office/officeart/2018/2/layout/IconLabelDescriptionList"/>
    <dgm:cxn modelId="{52BEC868-32B8-4ED7-883F-C15123F93DDB}" type="presOf" srcId="{0F559FEF-1F01-4E7D-BF7A-84654DED99E5}" destId="{362808A1-EA79-456A-A3FA-EB214AF4830C}" srcOrd="0" destOrd="0" presId="urn:microsoft.com/office/officeart/2018/2/layout/IconLabelDescriptionList"/>
    <dgm:cxn modelId="{3D17C74E-6E7D-4AF3-BB8B-207E4886A908}" type="presOf" srcId="{EDCBCAA2-5637-446F-8DC9-9FA0C3C0DF8B}" destId="{72A37173-11C0-44C3-B9DB-6A35A69E89D0}" srcOrd="0" destOrd="0" presId="urn:microsoft.com/office/officeart/2018/2/layout/IconLabelDescriptionList"/>
    <dgm:cxn modelId="{AD15B87E-8A4A-484F-BA96-818B60291D5C}" srcId="{70B21161-6956-43C1-85E5-E710A08F8DAC}" destId="{B98858C6-6E47-4E6F-9B4E-D2499194C875}" srcOrd="1" destOrd="0" parTransId="{3E9498DD-6A32-4045-9841-B7E656EEA75A}" sibTransId="{9E6826E7-95D3-44D2-8EF2-633962436B2D}"/>
    <dgm:cxn modelId="{AF08C18A-7946-419E-925D-309DE977401A}" srcId="{35079C53-045F-445F-B051-4D5893B04B0A}" destId="{0F559FEF-1F01-4E7D-BF7A-84654DED99E5}" srcOrd="0" destOrd="0" parTransId="{75E04FDE-394A-402D-B804-A143E34E61C7}" sibTransId="{63220B52-E55E-43CF-B96D-A7393317AECD}"/>
    <dgm:cxn modelId="{F70D36A5-3B41-478C-AE52-5954A6BA27DB}" srcId="{70B21161-6956-43C1-85E5-E710A08F8DAC}" destId="{EDCBCAA2-5637-446F-8DC9-9FA0C3C0DF8B}" srcOrd="2" destOrd="0" parTransId="{65C06908-9133-427A-BFB7-EBFD8EC5F16A}" sibTransId="{555355F8-24BA-4253-8FF9-4AEF5615C863}"/>
    <dgm:cxn modelId="{767D00AA-DBA0-43E3-B32B-AF3458A24D2D}" srcId="{70B21161-6956-43C1-85E5-E710A08F8DAC}" destId="{35079C53-045F-445F-B051-4D5893B04B0A}" srcOrd="0" destOrd="0" parTransId="{AC823020-4BC9-47BC-9C27-878A0E260880}" sibTransId="{7648DB14-5265-4D9C-A377-7418E5716E4E}"/>
    <dgm:cxn modelId="{18F92AB3-3F3B-4E18-B782-745E393B77B9}" type="presOf" srcId="{B98858C6-6E47-4E6F-9B4E-D2499194C875}" destId="{FFC58F0B-C3F0-416D-B3E7-BC13E71B896F}" srcOrd="0" destOrd="0" presId="urn:microsoft.com/office/officeart/2018/2/layout/IconLabelDescriptionList"/>
    <dgm:cxn modelId="{7488C6B4-7E4B-4053-88B4-EC67DD564DDB}" type="presParOf" srcId="{21F73823-9DEC-4FD6-ABEA-56B6DCE23CA9}" destId="{FA685B1B-982B-4AFB-9F65-60F52723CD9A}" srcOrd="0" destOrd="0" presId="urn:microsoft.com/office/officeart/2018/2/layout/IconLabelDescriptionList"/>
    <dgm:cxn modelId="{F848DBC3-0918-4551-9523-35E5D86F693A}" type="presParOf" srcId="{FA685B1B-982B-4AFB-9F65-60F52723CD9A}" destId="{1D5CE8DB-2E4E-4789-8BFF-B17C6FE86325}" srcOrd="0" destOrd="0" presId="urn:microsoft.com/office/officeart/2018/2/layout/IconLabelDescriptionList"/>
    <dgm:cxn modelId="{69A82213-F153-4C50-8781-28F25E2FF905}" type="presParOf" srcId="{FA685B1B-982B-4AFB-9F65-60F52723CD9A}" destId="{8DE5796D-3B74-49E7-8264-EFFC276477CC}" srcOrd="1" destOrd="0" presId="urn:microsoft.com/office/officeart/2018/2/layout/IconLabelDescriptionList"/>
    <dgm:cxn modelId="{8AEA639D-59BA-453A-A2B2-AB684AB66D0B}" type="presParOf" srcId="{FA685B1B-982B-4AFB-9F65-60F52723CD9A}" destId="{45DB3A7D-862B-45BD-BD23-E4E81B4E193A}" srcOrd="2" destOrd="0" presId="urn:microsoft.com/office/officeart/2018/2/layout/IconLabelDescriptionList"/>
    <dgm:cxn modelId="{00FC3EE0-0A80-4F17-9A1E-ADBB0AAB2257}" type="presParOf" srcId="{FA685B1B-982B-4AFB-9F65-60F52723CD9A}" destId="{D76C4E4E-C1D4-46BC-A0EE-8B9C11875E8A}" srcOrd="3" destOrd="0" presId="urn:microsoft.com/office/officeart/2018/2/layout/IconLabelDescriptionList"/>
    <dgm:cxn modelId="{8C342527-4687-4BFC-9FB0-F1C047990854}" type="presParOf" srcId="{FA685B1B-982B-4AFB-9F65-60F52723CD9A}" destId="{362808A1-EA79-456A-A3FA-EB214AF4830C}" srcOrd="4" destOrd="0" presId="urn:microsoft.com/office/officeart/2018/2/layout/IconLabelDescriptionList"/>
    <dgm:cxn modelId="{0B0DD945-1EFD-4AD8-A407-95041162F3D1}" type="presParOf" srcId="{21F73823-9DEC-4FD6-ABEA-56B6DCE23CA9}" destId="{B34DBB48-84C5-4D57-A513-C38EB37C11C5}" srcOrd="1" destOrd="0" presId="urn:microsoft.com/office/officeart/2018/2/layout/IconLabelDescriptionList"/>
    <dgm:cxn modelId="{BA25285A-62F5-4CC1-A146-0D7B7BA11DC1}" type="presParOf" srcId="{21F73823-9DEC-4FD6-ABEA-56B6DCE23CA9}" destId="{C8AE59E5-C22F-4634-8C72-F3C5F87BB449}" srcOrd="2" destOrd="0" presId="urn:microsoft.com/office/officeart/2018/2/layout/IconLabelDescriptionList"/>
    <dgm:cxn modelId="{A8D53F5A-46A3-4E0C-938C-C1EE0EDA62B0}" type="presParOf" srcId="{C8AE59E5-C22F-4634-8C72-F3C5F87BB449}" destId="{6E49D337-BFD0-41A0-8768-E131D4BB6E66}" srcOrd="0" destOrd="0" presId="urn:microsoft.com/office/officeart/2018/2/layout/IconLabelDescriptionList"/>
    <dgm:cxn modelId="{518E225A-A645-449F-B723-B5D011D715AF}" type="presParOf" srcId="{C8AE59E5-C22F-4634-8C72-F3C5F87BB449}" destId="{F7042FCA-8130-41D3-8274-4D6F019A4CF8}" srcOrd="1" destOrd="0" presId="urn:microsoft.com/office/officeart/2018/2/layout/IconLabelDescriptionList"/>
    <dgm:cxn modelId="{B7C2B9EA-E1F7-4443-91A4-F1E5591AA483}" type="presParOf" srcId="{C8AE59E5-C22F-4634-8C72-F3C5F87BB449}" destId="{FFC58F0B-C3F0-416D-B3E7-BC13E71B896F}" srcOrd="2" destOrd="0" presId="urn:microsoft.com/office/officeart/2018/2/layout/IconLabelDescriptionList"/>
    <dgm:cxn modelId="{0843A564-D319-4241-8C71-1C7449A33B19}" type="presParOf" srcId="{C8AE59E5-C22F-4634-8C72-F3C5F87BB449}" destId="{F2666E32-250A-4C78-9A4C-1A34F7F9F005}" srcOrd="3" destOrd="0" presId="urn:microsoft.com/office/officeart/2018/2/layout/IconLabelDescriptionList"/>
    <dgm:cxn modelId="{D33EECDE-FFD6-454D-B42E-C93BB1F5C3ED}" type="presParOf" srcId="{C8AE59E5-C22F-4634-8C72-F3C5F87BB449}" destId="{F505135E-D929-47B6-BD28-DDE63A3817BB}" srcOrd="4" destOrd="0" presId="urn:microsoft.com/office/officeart/2018/2/layout/IconLabelDescriptionList"/>
    <dgm:cxn modelId="{7A38878E-12F9-4D1F-A656-03E5067CF5EB}" type="presParOf" srcId="{21F73823-9DEC-4FD6-ABEA-56B6DCE23CA9}" destId="{A013816F-BE67-4537-87BC-6122DCE4FD54}" srcOrd="3" destOrd="0" presId="urn:microsoft.com/office/officeart/2018/2/layout/IconLabelDescriptionList"/>
    <dgm:cxn modelId="{EFEAE2C2-256E-4C44-B391-8F5EFE4BBAA1}" type="presParOf" srcId="{21F73823-9DEC-4FD6-ABEA-56B6DCE23CA9}" destId="{5CC8380F-0AF2-41B9-AE74-07DB9C8BF65A}" srcOrd="4" destOrd="0" presId="urn:microsoft.com/office/officeart/2018/2/layout/IconLabelDescriptionList"/>
    <dgm:cxn modelId="{3A857DDC-73DE-4E43-A0EE-6265E442EDCD}" type="presParOf" srcId="{5CC8380F-0AF2-41B9-AE74-07DB9C8BF65A}" destId="{F6ACC305-CA3D-43C6-A7B5-96846E7847BC}" srcOrd="0" destOrd="0" presId="urn:microsoft.com/office/officeart/2018/2/layout/IconLabelDescriptionList"/>
    <dgm:cxn modelId="{DDAC35E3-1CA7-4315-828A-39CBD2F59EBF}" type="presParOf" srcId="{5CC8380F-0AF2-41B9-AE74-07DB9C8BF65A}" destId="{8A891279-661A-4CE2-A340-C5A07B91C6A6}" srcOrd="1" destOrd="0" presId="urn:microsoft.com/office/officeart/2018/2/layout/IconLabelDescriptionList"/>
    <dgm:cxn modelId="{0310EB33-4BB3-4727-943E-3A303372F570}" type="presParOf" srcId="{5CC8380F-0AF2-41B9-AE74-07DB9C8BF65A}" destId="{72A37173-11C0-44C3-B9DB-6A35A69E89D0}" srcOrd="2" destOrd="0" presId="urn:microsoft.com/office/officeart/2018/2/layout/IconLabelDescriptionList"/>
    <dgm:cxn modelId="{9824691F-7BA5-4E38-B315-B4E1E979AACF}" type="presParOf" srcId="{5CC8380F-0AF2-41B9-AE74-07DB9C8BF65A}" destId="{8DA934F5-0E1D-4C91-9AC0-B328AA628DB7}" srcOrd="3" destOrd="0" presId="urn:microsoft.com/office/officeart/2018/2/layout/IconLabelDescriptionList"/>
    <dgm:cxn modelId="{48934F06-8770-41BD-9C8C-D40827834841}" type="presParOf" srcId="{5CC8380F-0AF2-41B9-AE74-07DB9C8BF65A}" destId="{B373BB93-CBAB-4FC6-85AB-8C770C00F579}"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717CC31-7129-41A2-B453-DEF72B90E127}" type="doc">
      <dgm:prSet loTypeId="urn:microsoft.com/office/officeart/2018/5/layout/CenteredIconLabelDescriptionList" loCatId="icon" qsTypeId="urn:microsoft.com/office/officeart/2005/8/quickstyle/simple1" qsCatId="simple" csTypeId="urn:microsoft.com/office/officeart/2005/8/colors/accent3_2" csCatId="accent3" phldr="1"/>
      <dgm:spPr/>
      <dgm:t>
        <a:bodyPr/>
        <a:lstStyle/>
        <a:p>
          <a:endParaRPr lang="en-US"/>
        </a:p>
      </dgm:t>
    </dgm:pt>
    <dgm:pt modelId="{551D42F9-EF60-4AC8-8595-378519AE80B3}">
      <dgm:prSet/>
      <dgm:spPr/>
      <dgm:t>
        <a:bodyPr/>
        <a:lstStyle/>
        <a:p>
          <a:pPr>
            <a:lnSpc>
              <a:spcPct val="100000"/>
            </a:lnSpc>
            <a:defRPr b="1"/>
          </a:pPr>
          <a:r>
            <a:rPr lang="fi-FI"/>
            <a:t>Eläinruokien tuotanto </a:t>
          </a:r>
          <a:endParaRPr lang="en-US"/>
        </a:p>
      </dgm:t>
    </dgm:pt>
    <dgm:pt modelId="{3B84014F-10E6-4DB2-94A4-4BEDF7B083F2}" type="parTrans" cxnId="{8A0E6AB5-C2AB-443D-B16B-72FF5A502686}">
      <dgm:prSet/>
      <dgm:spPr/>
      <dgm:t>
        <a:bodyPr/>
        <a:lstStyle/>
        <a:p>
          <a:endParaRPr lang="en-US"/>
        </a:p>
      </dgm:t>
    </dgm:pt>
    <dgm:pt modelId="{EFDAB255-0E88-447C-B07E-5F1D724F74F1}" type="sibTrans" cxnId="{8A0E6AB5-C2AB-443D-B16B-72FF5A502686}">
      <dgm:prSet/>
      <dgm:spPr/>
      <dgm:t>
        <a:bodyPr/>
        <a:lstStyle/>
        <a:p>
          <a:endParaRPr lang="en-US"/>
        </a:p>
      </dgm:t>
    </dgm:pt>
    <dgm:pt modelId="{3486003A-C107-4968-B86A-3BBA6C5A0A80}">
      <dgm:prSet/>
      <dgm:spPr/>
      <dgm:t>
        <a:bodyPr/>
        <a:lstStyle/>
        <a:p>
          <a:pPr>
            <a:lnSpc>
              <a:spcPct val="100000"/>
            </a:lnSpc>
            <a:defRPr b="1"/>
          </a:pPr>
          <a:r>
            <a:rPr lang="fi-FI"/>
            <a:t>Lemmikkien tarvikkeet</a:t>
          </a:r>
          <a:endParaRPr lang="en-US"/>
        </a:p>
      </dgm:t>
    </dgm:pt>
    <dgm:pt modelId="{1E41CE62-C514-4AB5-BB52-F9D364E60911}" type="parTrans" cxnId="{2BA9EF99-CA32-4D8A-A281-BA8B56BFB451}">
      <dgm:prSet/>
      <dgm:spPr/>
      <dgm:t>
        <a:bodyPr/>
        <a:lstStyle/>
        <a:p>
          <a:endParaRPr lang="en-US"/>
        </a:p>
      </dgm:t>
    </dgm:pt>
    <dgm:pt modelId="{33B95FD8-E815-4971-9612-6624209FC7B2}" type="sibTrans" cxnId="{2BA9EF99-CA32-4D8A-A281-BA8B56BFB451}">
      <dgm:prSet/>
      <dgm:spPr/>
      <dgm:t>
        <a:bodyPr/>
        <a:lstStyle/>
        <a:p>
          <a:endParaRPr lang="en-US"/>
        </a:p>
      </dgm:t>
    </dgm:pt>
    <dgm:pt modelId="{CB7ECA12-58E4-4EFA-8E54-AB79F28A448E}">
      <dgm:prSet/>
      <dgm:spPr/>
      <dgm:t>
        <a:bodyPr/>
        <a:lstStyle/>
        <a:p>
          <a:pPr>
            <a:lnSpc>
              <a:spcPct val="100000"/>
            </a:lnSpc>
            <a:defRPr b="1"/>
          </a:pPr>
          <a:r>
            <a:rPr lang="fi-FI"/>
            <a:t>Päivämäärähukka</a:t>
          </a:r>
          <a:endParaRPr lang="en-US"/>
        </a:p>
      </dgm:t>
    </dgm:pt>
    <dgm:pt modelId="{774C3DAE-4EC8-4170-9930-7A9CA94C9E81}" type="parTrans" cxnId="{3C9AEB05-C61B-4FAB-B239-6CA25163C8EF}">
      <dgm:prSet/>
      <dgm:spPr/>
      <dgm:t>
        <a:bodyPr/>
        <a:lstStyle/>
        <a:p>
          <a:endParaRPr lang="fi-FI"/>
        </a:p>
      </dgm:t>
    </dgm:pt>
    <dgm:pt modelId="{01A3209D-989D-4BFA-97FD-9703628F6590}" type="sibTrans" cxnId="{3C9AEB05-C61B-4FAB-B239-6CA25163C8EF}">
      <dgm:prSet/>
      <dgm:spPr/>
      <dgm:t>
        <a:bodyPr/>
        <a:lstStyle/>
        <a:p>
          <a:endParaRPr lang="fi-FI"/>
        </a:p>
      </dgm:t>
    </dgm:pt>
    <dgm:pt modelId="{A19B5156-8866-4301-ACB4-D08F9AE65260}" type="pres">
      <dgm:prSet presAssocID="{F717CC31-7129-41A2-B453-DEF72B90E127}" presName="root" presStyleCnt="0">
        <dgm:presLayoutVars>
          <dgm:dir/>
          <dgm:resizeHandles val="exact"/>
        </dgm:presLayoutVars>
      </dgm:prSet>
      <dgm:spPr/>
    </dgm:pt>
    <dgm:pt modelId="{9B56A98F-A1DA-40F1-9B3C-142966B3AC34}" type="pres">
      <dgm:prSet presAssocID="{551D42F9-EF60-4AC8-8595-378519AE80B3}" presName="compNode" presStyleCnt="0"/>
      <dgm:spPr/>
    </dgm:pt>
    <dgm:pt modelId="{73F7A073-97AC-4416-AEC4-C67CF19D7BBE}" type="pres">
      <dgm:prSet presAssocID="{551D42F9-EF60-4AC8-8595-378519AE80B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hdas"/>
        </a:ext>
      </dgm:extLst>
    </dgm:pt>
    <dgm:pt modelId="{20ED10D2-F23D-41B7-A7E9-D5C76D290ECC}" type="pres">
      <dgm:prSet presAssocID="{551D42F9-EF60-4AC8-8595-378519AE80B3}" presName="iconSpace" presStyleCnt="0"/>
      <dgm:spPr/>
    </dgm:pt>
    <dgm:pt modelId="{B7F7C28F-1034-4CD2-8FA0-240C177CC12B}" type="pres">
      <dgm:prSet presAssocID="{551D42F9-EF60-4AC8-8595-378519AE80B3}" presName="parTx" presStyleLbl="revTx" presStyleIdx="0" presStyleCnt="6">
        <dgm:presLayoutVars>
          <dgm:chMax val="0"/>
          <dgm:chPref val="0"/>
        </dgm:presLayoutVars>
      </dgm:prSet>
      <dgm:spPr/>
    </dgm:pt>
    <dgm:pt modelId="{A82488CC-DB02-495C-BE81-38D11F0DEE7E}" type="pres">
      <dgm:prSet presAssocID="{551D42F9-EF60-4AC8-8595-378519AE80B3}" presName="txSpace" presStyleCnt="0"/>
      <dgm:spPr/>
    </dgm:pt>
    <dgm:pt modelId="{D8D52280-89B6-4A2D-8204-C76DAC96695A}" type="pres">
      <dgm:prSet presAssocID="{551D42F9-EF60-4AC8-8595-378519AE80B3}" presName="desTx" presStyleLbl="revTx" presStyleIdx="1" presStyleCnt="6">
        <dgm:presLayoutVars/>
      </dgm:prSet>
      <dgm:spPr/>
    </dgm:pt>
    <dgm:pt modelId="{176FE680-3FF8-4D82-B3FD-353F4122B88C}" type="pres">
      <dgm:prSet presAssocID="{EFDAB255-0E88-447C-B07E-5F1D724F74F1}" presName="sibTrans" presStyleCnt="0"/>
      <dgm:spPr/>
    </dgm:pt>
    <dgm:pt modelId="{0EEA4E59-31E2-40AC-8DA2-020B7741F591}" type="pres">
      <dgm:prSet presAssocID="{3486003A-C107-4968-B86A-3BBA6C5A0A80}" presName="compNode" presStyleCnt="0"/>
      <dgm:spPr/>
    </dgm:pt>
    <dgm:pt modelId="{92E7023B-9152-48C1-AE82-AC84ACF441F0}" type="pres">
      <dgm:prSet presAssocID="{3486003A-C107-4968-B86A-3BBA6C5A0A80}" presName="iconRect" presStyleLbl="node1" presStyleIdx="1" presStyleCnt="3"/>
      <dgm:spPr>
        <a:blipFill rotWithShape="1">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pt>
    <dgm:pt modelId="{77006F8D-2171-43F1-9C38-8DEF6152D756}" type="pres">
      <dgm:prSet presAssocID="{3486003A-C107-4968-B86A-3BBA6C5A0A80}" presName="iconSpace" presStyleCnt="0"/>
      <dgm:spPr/>
    </dgm:pt>
    <dgm:pt modelId="{3EB3B5B5-D0A3-41E7-8E8E-D05C3A0DF61D}" type="pres">
      <dgm:prSet presAssocID="{3486003A-C107-4968-B86A-3BBA6C5A0A80}" presName="parTx" presStyleLbl="revTx" presStyleIdx="2" presStyleCnt="6">
        <dgm:presLayoutVars>
          <dgm:chMax val="0"/>
          <dgm:chPref val="0"/>
        </dgm:presLayoutVars>
      </dgm:prSet>
      <dgm:spPr/>
    </dgm:pt>
    <dgm:pt modelId="{12CB50D8-5BCE-4FBB-B8A4-56C87D94B2A4}" type="pres">
      <dgm:prSet presAssocID="{3486003A-C107-4968-B86A-3BBA6C5A0A80}" presName="txSpace" presStyleCnt="0"/>
      <dgm:spPr/>
    </dgm:pt>
    <dgm:pt modelId="{6A13647A-E249-4A9B-9BF5-05BE5F45BFC4}" type="pres">
      <dgm:prSet presAssocID="{3486003A-C107-4968-B86A-3BBA6C5A0A80}" presName="desTx" presStyleLbl="revTx" presStyleIdx="3" presStyleCnt="6">
        <dgm:presLayoutVars/>
      </dgm:prSet>
      <dgm:spPr/>
    </dgm:pt>
    <dgm:pt modelId="{745147F2-A4D2-4964-AC67-D95FCEF8E11A}" type="pres">
      <dgm:prSet presAssocID="{33B95FD8-E815-4971-9612-6624209FC7B2}" presName="sibTrans" presStyleCnt="0"/>
      <dgm:spPr/>
    </dgm:pt>
    <dgm:pt modelId="{F87A5B5D-83BD-48C7-8552-35B473DDBC63}" type="pres">
      <dgm:prSet presAssocID="{CB7ECA12-58E4-4EFA-8E54-AB79F28A448E}" presName="compNode" presStyleCnt="0"/>
      <dgm:spPr/>
    </dgm:pt>
    <dgm:pt modelId="{EE86664E-964C-4837-9DB9-4269212C7D11}" type="pres">
      <dgm:prSet presAssocID="{CB7ECA12-58E4-4EFA-8E54-AB79F28A448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Lääke tasaisella täytöllä"/>
        </a:ext>
      </dgm:extLst>
    </dgm:pt>
    <dgm:pt modelId="{F9CE08BE-B52F-4C60-88C8-C16658AEFBE8}" type="pres">
      <dgm:prSet presAssocID="{CB7ECA12-58E4-4EFA-8E54-AB79F28A448E}" presName="iconSpace" presStyleCnt="0"/>
      <dgm:spPr/>
    </dgm:pt>
    <dgm:pt modelId="{E8D4B34E-0ABA-46DE-AF56-75965997979A}" type="pres">
      <dgm:prSet presAssocID="{CB7ECA12-58E4-4EFA-8E54-AB79F28A448E}" presName="parTx" presStyleLbl="revTx" presStyleIdx="4" presStyleCnt="6">
        <dgm:presLayoutVars>
          <dgm:chMax val="0"/>
          <dgm:chPref val="0"/>
        </dgm:presLayoutVars>
      </dgm:prSet>
      <dgm:spPr/>
    </dgm:pt>
    <dgm:pt modelId="{6020F2E0-E6F3-4B70-BD77-D9FF5D688464}" type="pres">
      <dgm:prSet presAssocID="{CB7ECA12-58E4-4EFA-8E54-AB79F28A448E}" presName="txSpace" presStyleCnt="0"/>
      <dgm:spPr/>
    </dgm:pt>
    <dgm:pt modelId="{25F99EDD-86BE-4EE2-878F-963CC34718AE}" type="pres">
      <dgm:prSet presAssocID="{CB7ECA12-58E4-4EFA-8E54-AB79F28A448E}" presName="desTx" presStyleLbl="revTx" presStyleIdx="5" presStyleCnt="6">
        <dgm:presLayoutVars/>
      </dgm:prSet>
      <dgm:spPr/>
    </dgm:pt>
  </dgm:ptLst>
  <dgm:cxnLst>
    <dgm:cxn modelId="{3C9AEB05-C61B-4FAB-B239-6CA25163C8EF}" srcId="{F717CC31-7129-41A2-B453-DEF72B90E127}" destId="{CB7ECA12-58E4-4EFA-8E54-AB79F28A448E}" srcOrd="2" destOrd="0" parTransId="{774C3DAE-4EC8-4170-9930-7A9CA94C9E81}" sibTransId="{01A3209D-989D-4BFA-97FD-9703628F6590}"/>
    <dgm:cxn modelId="{1F21F00A-7D03-4657-A036-DC1869154D9A}" type="presOf" srcId="{551D42F9-EF60-4AC8-8595-378519AE80B3}" destId="{B7F7C28F-1034-4CD2-8FA0-240C177CC12B}" srcOrd="0" destOrd="0" presId="urn:microsoft.com/office/officeart/2018/5/layout/CenteredIconLabelDescriptionList"/>
    <dgm:cxn modelId="{7E679712-E4DF-4A72-BBBD-9F76609E52B2}" type="presOf" srcId="{F717CC31-7129-41A2-B453-DEF72B90E127}" destId="{A19B5156-8866-4301-ACB4-D08F9AE65260}" srcOrd="0" destOrd="0" presId="urn:microsoft.com/office/officeart/2018/5/layout/CenteredIconLabelDescriptionList"/>
    <dgm:cxn modelId="{93A4D26A-7FE8-4579-BB50-2D0DD55B3D95}" type="presOf" srcId="{CB7ECA12-58E4-4EFA-8E54-AB79F28A448E}" destId="{E8D4B34E-0ABA-46DE-AF56-75965997979A}" srcOrd="0" destOrd="0" presId="urn:microsoft.com/office/officeart/2018/5/layout/CenteredIconLabelDescriptionList"/>
    <dgm:cxn modelId="{2BA9EF99-CA32-4D8A-A281-BA8B56BFB451}" srcId="{F717CC31-7129-41A2-B453-DEF72B90E127}" destId="{3486003A-C107-4968-B86A-3BBA6C5A0A80}" srcOrd="1" destOrd="0" parTransId="{1E41CE62-C514-4AB5-BB52-F9D364E60911}" sibTransId="{33B95FD8-E815-4971-9612-6624209FC7B2}"/>
    <dgm:cxn modelId="{F24BBAAB-A633-4C45-BD68-0309556FB1DD}" type="presOf" srcId="{3486003A-C107-4968-B86A-3BBA6C5A0A80}" destId="{3EB3B5B5-D0A3-41E7-8E8E-D05C3A0DF61D}" srcOrd="0" destOrd="0" presId="urn:microsoft.com/office/officeart/2018/5/layout/CenteredIconLabelDescriptionList"/>
    <dgm:cxn modelId="{8A0E6AB5-C2AB-443D-B16B-72FF5A502686}" srcId="{F717CC31-7129-41A2-B453-DEF72B90E127}" destId="{551D42F9-EF60-4AC8-8595-378519AE80B3}" srcOrd="0" destOrd="0" parTransId="{3B84014F-10E6-4DB2-94A4-4BEDF7B083F2}" sibTransId="{EFDAB255-0E88-447C-B07E-5F1D724F74F1}"/>
    <dgm:cxn modelId="{6C61883F-881D-447E-BBE3-3369DE3981C8}" type="presParOf" srcId="{A19B5156-8866-4301-ACB4-D08F9AE65260}" destId="{9B56A98F-A1DA-40F1-9B3C-142966B3AC34}" srcOrd="0" destOrd="0" presId="urn:microsoft.com/office/officeart/2018/5/layout/CenteredIconLabelDescriptionList"/>
    <dgm:cxn modelId="{A15B1B2A-2ABA-4C2E-84D0-6940EF8E54BC}" type="presParOf" srcId="{9B56A98F-A1DA-40F1-9B3C-142966B3AC34}" destId="{73F7A073-97AC-4416-AEC4-C67CF19D7BBE}" srcOrd="0" destOrd="0" presId="urn:microsoft.com/office/officeart/2018/5/layout/CenteredIconLabelDescriptionList"/>
    <dgm:cxn modelId="{FC5FE4D3-9EBB-4AC8-B00D-2D3661D0F37A}" type="presParOf" srcId="{9B56A98F-A1DA-40F1-9B3C-142966B3AC34}" destId="{20ED10D2-F23D-41B7-A7E9-D5C76D290ECC}" srcOrd="1" destOrd="0" presId="urn:microsoft.com/office/officeart/2018/5/layout/CenteredIconLabelDescriptionList"/>
    <dgm:cxn modelId="{4352E737-7080-4DE2-8D5A-C716B57AFF54}" type="presParOf" srcId="{9B56A98F-A1DA-40F1-9B3C-142966B3AC34}" destId="{B7F7C28F-1034-4CD2-8FA0-240C177CC12B}" srcOrd="2" destOrd="0" presId="urn:microsoft.com/office/officeart/2018/5/layout/CenteredIconLabelDescriptionList"/>
    <dgm:cxn modelId="{8DC83ACD-198E-4EC0-8B01-5D69EA6D8849}" type="presParOf" srcId="{9B56A98F-A1DA-40F1-9B3C-142966B3AC34}" destId="{A82488CC-DB02-495C-BE81-38D11F0DEE7E}" srcOrd="3" destOrd="0" presId="urn:microsoft.com/office/officeart/2018/5/layout/CenteredIconLabelDescriptionList"/>
    <dgm:cxn modelId="{80E64139-27B9-4C85-B57F-DB6AA5608BB2}" type="presParOf" srcId="{9B56A98F-A1DA-40F1-9B3C-142966B3AC34}" destId="{D8D52280-89B6-4A2D-8204-C76DAC96695A}" srcOrd="4" destOrd="0" presId="urn:microsoft.com/office/officeart/2018/5/layout/CenteredIconLabelDescriptionList"/>
    <dgm:cxn modelId="{44085F51-F015-4BEB-94BE-7F9548E64F06}" type="presParOf" srcId="{A19B5156-8866-4301-ACB4-D08F9AE65260}" destId="{176FE680-3FF8-4D82-B3FD-353F4122B88C}" srcOrd="1" destOrd="0" presId="urn:microsoft.com/office/officeart/2018/5/layout/CenteredIconLabelDescriptionList"/>
    <dgm:cxn modelId="{73755134-4AA7-4185-A11F-6C7BA4C71F54}" type="presParOf" srcId="{A19B5156-8866-4301-ACB4-D08F9AE65260}" destId="{0EEA4E59-31E2-40AC-8DA2-020B7741F591}" srcOrd="2" destOrd="0" presId="urn:microsoft.com/office/officeart/2018/5/layout/CenteredIconLabelDescriptionList"/>
    <dgm:cxn modelId="{9ACDF4DB-12FE-47A9-AFBD-4454245E86A7}" type="presParOf" srcId="{0EEA4E59-31E2-40AC-8DA2-020B7741F591}" destId="{92E7023B-9152-48C1-AE82-AC84ACF441F0}" srcOrd="0" destOrd="0" presId="urn:microsoft.com/office/officeart/2018/5/layout/CenteredIconLabelDescriptionList"/>
    <dgm:cxn modelId="{33BBCDE3-DD43-4D5A-A379-FF0528E116DD}" type="presParOf" srcId="{0EEA4E59-31E2-40AC-8DA2-020B7741F591}" destId="{77006F8D-2171-43F1-9C38-8DEF6152D756}" srcOrd="1" destOrd="0" presId="urn:microsoft.com/office/officeart/2018/5/layout/CenteredIconLabelDescriptionList"/>
    <dgm:cxn modelId="{EF8C856B-FBFF-434C-BBBA-2D63C2A58F3A}" type="presParOf" srcId="{0EEA4E59-31E2-40AC-8DA2-020B7741F591}" destId="{3EB3B5B5-D0A3-41E7-8E8E-D05C3A0DF61D}" srcOrd="2" destOrd="0" presId="urn:microsoft.com/office/officeart/2018/5/layout/CenteredIconLabelDescriptionList"/>
    <dgm:cxn modelId="{AE17CA67-32DA-40DA-808F-D132D3E52B53}" type="presParOf" srcId="{0EEA4E59-31E2-40AC-8DA2-020B7741F591}" destId="{12CB50D8-5BCE-4FBB-B8A4-56C87D94B2A4}" srcOrd="3" destOrd="0" presId="urn:microsoft.com/office/officeart/2018/5/layout/CenteredIconLabelDescriptionList"/>
    <dgm:cxn modelId="{7D8B62A0-D137-48C3-959A-3A3534910FB7}" type="presParOf" srcId="{0EEA4E59-31E2-40AC-8DA2-020B7741F591}" destId="{6A13647A-E249-4A9B-9BF5-05BE5F45BFC4}" srcOrd="4" destOrd="0" presId="urn:microsoft.com/office/officeart/2018/5/layout/CenteredIconLabelDescriptionList"/>
    <dgm:cxn modelId="{41BDB063-9397-4610-834B-8647BB82DB86}" type="presParOf" srcId="{A19B5156-8866-4301-ACB4-D08F9AE65260}" destId="{745147F2-A4D2-4964-AC67-D95FCEF8E11A}" srcOrd="3" destOrd="0" presId="urn:microsoft.com/office/officeart/2018/5/layout/CenteredIconLabelDescriptionList"/>
    <dgm:cxn modelId="{3092B30F-8DE5-4FE1-B26B-FEC365CCF479}" type="presParOf" srcId="{A19B5156-8866-4301-ACB4-D08F9AE65260}" destId="{F87A5B5D-83BD-48C7-8552-35B473DDBC63}" srcOrd="4" destOrd="0" presId="urn:microsoft.com/office/officeart/2018/5/layout/CenteredIconLabelDescriptionList"/>
    <dgm:cxn modelId="{5C9FBDA2-9B1E-4E80-BDCE-2FD09B1B5E24}" type="presParOf" srcId="{F87A5B5D-83BD-48C7-8552-35B473DDBC63}" destId="{EE86664E-964C-4837-9DB9-4269212C7D11}" srcOrd="0" destOrd="0" presId="urn:microsoft.com/office/officeart/2018/5/layout/CenteredIconLabelDescriptionList"/>
    <dgm:cxn modelId="{D4BE49EC-BA51-4832-8C26-7A2A0ECC1BA7}" type="presParOf" srcId="{F87A5B5D-83BD-48C7-8552-35B473DDBC63}" destId="{F9CE08BE-B52F-4C60-88C8-C16658AEFBE8}" srcOrd="1" destOrd="0" presId="urn:microsoft.com/office/officeart/2018/5/layout/CenteredIconLabelDescriptionList"/>
    <dgm:cxn modelId="{A666B4D8-51BE-482D-9E65-4118ECB7073F}" type="presParOf" srcId="{F87A5B5D-83BD-48C7-8552-35B473DDBC63}" destId="{E8D4B34E-0ABA-46DE-AF56-75965997979A}" srcOrd="2" destOrd="0" presId="urn:microsoft.com/office/officeart/2018/5/layout/CenteredIconLabelDescriptionList"/>
    <dgm:cxn modelId="{16E7CAD3-F442-4C70-8D3B-56E30FF4B1E2}" type="presParOf" srcId="{F87A5B5D-83BD-48C7-8552-35B473DDBC63}" destId="{6020F2E0-E6F3-4B70-BD77-D9FF5D688464}" srcOrd="3" destOrd="0" presId="urn:microsoft.com/office/officeart/2018/5/layout/CenteredIconLabelDescriptionList"/>
    <dgm:cxn modelId="{44269B97-1C23-4CD2-B4B3-CC21EF6442DB}" type="presParOf" srcId="{F87A5B5D-83BD-48C7-8552-35B473DDBC63}" destId="{25F99EDD-86BE-4EE2-878F-963CC34718AE}"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FC06969-3F49-40A6-9B28-1D23AA6CB7BD}"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8BDD1825-98B1-4940-B304-FADA3807F777}">
      <dgm:prSet/>
      <dgm:spPr/>
      <dgm:t>
        <a:bodyPr/>
        <a:lstStyle/>
        <a:p>
          <a:pPr>
            <a:lnSpc>
              <a:spcPct val="100000"/>
            </a:lnSpc>
          </a:pPr>
          <a:r>
            <a:rPr lang="fi-FI" dirty="0"/>
            <a:t>Lajittelu: lajittele syntyvä jäte oikein, esim. ulosteet, kissanhiekka, ruokien jäämät ja pakkausmateriaalit</a:t>
          </a:r>
          <a:endParaRPr lang="en-US" dirty="0"/>
        </a:p>
      </dgm:t>
    </dgm:pt>
    <dgm:pt modelId="{2CBA8713-AEBB-4DC6-B5DA-C2EECC098763}" type="parTrans" cxnId="{8EABBA45-6634-4580-89C4-4454E6BA8CCB}">
      <dgm:prSet/>
      <dgm:spPr/>
      <dgm:t>
        <a:bodyPr/>
        <a:lstStyle/>
        <a:p>
          <a:endParaRPr lang="en-US"/>
        </a:p>
      </dgm:t>
    </dgm:pt>
    <dgm:pt modelId="{D30A1CA7-2E5B-4EF5-AA37-E8B9EE7EE30E}" type="sibTrans" cxnId="{8EABBA45-6634-4580-89C4-4454E6BA8CCB}">
      <dgm:prSet/>
      <dgm:spPr/>
      <dgm:t>
        <a:bodyPr/>
        <a:lstStyle/>
        <a:p>
          <a:endParaRPr lang="en-US"/>
        </a:p>
      </dgm:t>
    </dgm:pt>
    <dgm:pt modelId="{22AD1A38-28A0-4F70-BEF6-8A2CB5D7B24A}">
      <dgm:prSet/>
      <dgm:spPr/>
      <dgm:t>
        <a:bodyPr/>
        <a:lstStyle/>
        <a:p>
          <a:pPr>
            <a:lnSpc>
              <a:spcPct val="100000"/>
            </a:lnSpc>
          </a:pPr>
          <a:r>
            <a:rPr lang="fi-FI"/>
            <a:t>Kemikaalit: Valitse ekologisia pesuaineita ja siivoa mahdollisuuksien mukaan kemikaalittomasti</a:t>
          </a:r>
          <a:endParaRPr lang="en-US"/>
        </a:p>
      </dgm:t>
    </dgm:pt>
    <dgm:pt modelId="{3079CFFE-3D02-47A6-9F44-DFC0B5EAF62F}" type="parTrans" cxnId="{AC2EB22F-BEAD-4337-AF36-7254B831357A}">
      <dgm:prSet/>
      <dgm:spPr/>
      <dgm:t>
        <a:bodyPr/>
        <a:lstStyle/>
        <a:p>
          <a:endParaRPr lang="en-US"/>
        </a:p>
      </dgm:t>
    </dgm:pt>
    <dgm:pt modelId="{6FCA60D6-3771-467A-AEA0-381ABADCC34E}" type="sibTrans" cxnId="{AC2EB22F-BEAD-4337-AF36-7254B831357A}">
      <dgm:prSet/>
      <dgm:spPr/>
      <dgm:t>
        <a:bodyPr/>
        <a:lstStyle/>
        <a:p>
          <a:endParaRPr lang="en-US"/>
        </a:p>
      </dgm:t>
    </dgm:pt>
    <dgm:pt modelId="{7284ADAD-56B3-4B44-A02F-FC773FADCED4}">
      <dgm:prSet/>
      <dgm:spPr/>
      <dgm:t>
        <a:bodyPr/>
        <a:lstStyle/>
        <a:p>
          <a:pPr>
            <a:lnSpc>
              <a:spcPct val="100000"/>
            </a:lnSpc>
          </a:pPr>
          <a:r>
            <a:rPr lang="en-US" dirty="0" err="1"/>
            <a:t>Energiatehokkuus</a:t>
          </a:r>
          <a:r>
            <a:rPr lang="en-US" dirty="0"/>
            <a:t>: </a:t>
          </a:r>
          <a:r>
            <a:rPr lang="en-US" dirty="0" err="1"/>
            <a:t>valitse</a:t>
          </a:r>
          <a:r>
            <a:rPr lang="en-US" dirty="0"/>
            <a:t> </a:t>
          </a:r>
          <a:r>
            <a:rPr lang="en-US" dirty="0" err="1"/>
            <a:t>uusiutuvaa</a:t>
          </a:r>
          <a:r>
            <a:rPr lang="en-US" dirty="0"/>
            <a:t> </a:t>
          </a:r>
          <a:r>
            <a:rPr lang="en-US" dirty="0" err="1"/>
            <a:t>energiaa</a:t>
          </a:r>
          <a:r>
            <a:rPr lang="en-US" dirty="0"/>
            <a:t>, </a:t>
          </a:r>
          <a:r>
            <a:rPr lang="en-US" dirty="0" err="1"/>
            <a:t>sammuta</a:t>
          </a:r>
          <a:r>
            <a:rPr lang="en-US" dirty="0"/>
            <a:t> </a:t>
          </a:r>
          <a:r>
            <a:rPr lang="en-US" dirty="0" err="1"/>
            <a:t>turhat</a:t>
          </a:r>
          <a:r>
            <a:rPr lang="en-US" dirty="0"/>
            <a:t> </a:t>
          </a:r>
          <a:r>
            <a:rPr lang="en-US" dirty="0" err="1"/>
            <a:t>laitteet</a:t>
          </a:r>
          <a:r>
            <a:rPr lang="en-US" dirty="0"/>
            <a:t>, </a:t>
          </a:r>
          <a:r>
            <a:rPr lang="en-US" dirty="0" err="1"/>
            <a:t>hanki</a:t>
          </a:r>
          <a:r>
            <a:rPr lang="en-US" dirty="0"/>
            <a:t> vain </a:t>
          </a:r>
          <a:r>
            <a:rPr lang="en-US" dirty="0" err="1"/>
            <a:t>tarpeellisia</a:t>
          </a:r>
          <a:r>
            <a:rPr lang="en-US" dirty="0"/>
            <a:t> </a:t>
          </a:r>
          <a:r>
            <a:rPr lang="en-US" dirty="0" err="1"/>
            <a:t>laitteita</a:t>
          </a:r>
          <a:r>
            <a:rPr lang="en-US" dirty="0"/>
            <a:t> ja ne </a:t>
          </a:r>
          <a:r>
            <a:rPr lang="en-US" dirty="0" err="1"/>
            <a:t>energiatehokkaina</a:t>
          </a:r>
          <a:r>
            <a:rPr lang="en-US" dirty="0"/>
            <a:t>, </a:t>
          </a:r>
          <a:r>
            <a:rPr lang="en-US" dirty="0" err="1"/>
            <a:t>valitse</a:t>
          </a:r>
          <a:r>
            <a:rPr lang="en-US" dirty="0"/>
            <a:t> </a:t>
          </a:r>
          <a:r>
            <a:rPr lang="en-US" dirty="0" err="1"/>
            <a:t>energiatehokas</a:t>
          </a:r>
          <a:r>
            <a:rPr lang="en-US" dirty="0"/>
            <a:t> </a:t>
          </a:r>
          <a:r>
            <a:rPr lang="en-US" dirty="0" err="1"/>
            <a:t>valaistus</a:t>
          </a:r>
          <a:r>
            <a:rPr lang="en-US" dirty="0"/>
            <a:t>, </a:t>
          </a:r>
          <a:r>
            <a:rPr lang="fi-FI" dirty="0"/>
            <a:t>mieti onko kuivausrummun käyttö välttämätöntä.</a:t>
          </a:r>
          <a:endParaRPr lang="en-US" dirty="0"/>
        </a:p>
      </dgm:t>
    </dgm:pt>
    <dgm:pt modelId="{7B2C424C-E5C0-4F52-9B14-371C04CF3FCB}" type="parTrans" cxnId="{BC6C2398-81F4-42AA-AC97-C3FF765183BD}">
      <dgm:prSet/>
      <dgm:spPr/>
      <dgm:t>
        <a:bodyPr/>
        <a:lstStyle/>
        <a:p>
          <a:endParaRPr lang="en-US"/>
        </a:p>
      </dgm:t>
    </dgm:pt>
    <dgm:pt modelId="{DD237A8B-7EF6-4CFC-A5EE-A1EF298F56BB}" type="sibTrans" cxnId="{BC6C2398-81F4-42AA-AC97-C3FF765183BD}">
      <dgm:prSet/>
      <dgm:spPr/>
      <dgm:t>
        <a:bodyPr/>
        <a:lstStyle/>
        <a:p>
          <a:endParaRPr lang="en-US"/>
        </a:p>
      </dgm:t>
    </dgm:pt>
    <dgm:pt modelId="{181F585B-7FB7-4AEA-BB2D-77CEC4CC9378}">
      <dgm:prSet/>
      <dgm:spPr/>
      <dgm:t>
        <a:bodyPr/>
        <a:lstStyle/>
        <a:p>
          <a:pPr>
            <a:lnSpc>
              <a:spcPct val="100000"/>
            </a:lnSpc>
          </a:pPr>
          <a:r>
            <a:rPr lang="fi-FI" dirty="0"/>
            <a:t>Veden kulutus: huomioi veden käyttö siivotessa ja puhdistusmenetelmien valinnassa. Pese täysiä koneellisia pyykkiä</a:t>
          </a:r>
          <a:endParaRPr lang="en-US" dirty="0"/>
        </a:p>
      </dgm:t>
    </dgm:pt>
    <dgm:pt modelId="{E9EAB680-2869-4734-94A2-6EC6DEB1E16A}" type="parTrans" cxnId="{A2B9AF3A-F52C-4A31-9B01-0CC9B5B65491}">
      <dgm:prSet/>
      <dgm:spPr/>
      <dgm:t>
        <a:bodyPr/>
        <a:lstStyle/>
        <a:p>
          <a:endParaRPr lang="fi-FI"/>
        </a:p>
      </dgm:t>
    </dgm:pt>
    <dgm:pt modelId="{5C5BAEB5-E4F8-4416-A126-4A0E45F3647D}" type="sibTrans" cxnId="{A2B9AF3A-F52C-4A31-9B01-0CC9B5B65491}">
      <dgm:prSet/>
      <dgm:spPr/>
      <dgm:t>
        <a:bodyPr/>
        <a:lstStyle/>
        <a:p>
          <a:endParaRPr lang="fi-FI"/>
        </a:p>
      </dgm:t>
    </dgm:pt>
    <dgm:pt modelId="{24FE7EB7-1F58-472E-866E-EE69DEF990FA}">
      <dgm:prSet/>
      <dgm:spPr/>
      <dgm:t>
        <a:bodyPr/>
        <a:lstStyle/>
        <a:p>
          <a:pPr>
            <a:lnSpc>
              <a:spcPct val="100000"/>
            </a:lnSpc>
          </a:pPr>
          <a:r>
            <a:rPr lang="en-US" dirty="0" err="1"/>
            <a:t>Kiertotalous</a:t>
          </a:r>
          <a:r>
            <a:rPr lang="en-US" dirty="0"/>
            <a:t>: </a:t>
          </a:r>
          <a:r>
            <a:rPr lang="en-US" dirty="0" err="1"/>
            <a:t>käytä</a:t>
          </a:r>
          <a:r>
            <a:rPr lang="en-US" dirty="0"/>
            <a:t> </a:t>
          </a:r>
          <a:r>
            <a:rPr lang="en-US" dirty="0" err="1"/>
            <a:t>mahdollisuuksien</a:t>
          </a:r>
          <a:r>
            <a:rPr lang="en-US" dirty="0"/>
            <a:t> </a:t>
          </a:r>
          <a:r>
            <a:rPr lang="en-US" dirty="0" err="1"/>
            <a:t>mukaan</a:t>
          </a:r>
          <a:r>
            <a:rPr lang="en-US" dirty="0"/>
            <a:t> </a:t>
          </a:r>
          <a:r>
            <a:rPr lang="en-US" dirty="0" err="1"/>
            <a:t>kierrätettyjä</a:t>
          </a:r>
          <a:r>
            <a:rPr lang="en-US" dirty="0"/>
            <a:t> </a:t>
          </a:r>
          <a:r>
            <a:rPr lang="en-US" dirty="0" err="1"/>
            <a:t>materiaaleja</a:t>
          </a:r>
          <a:r>
            <a:rPr lang="en-US" dirty="0"/>
            <a:t> </a:t>
          </a:r>
          <a:r>
            <a:rPr lang="en-US" dirty="0" err="1"/>
            <a:t>esim</a:t>
          </a:r>
          <a:r>
            <a:rPr lang="en-US" dirty="0"/>
            <a:t>. </a:t>
          </a:r>
          <a:r>
            <a:rPr lang="en-US" dirty="0" err="1"/>
            <a:t>eläinten</a:t>
          </a:r>
          <a:r>
            <a:rPr lang="en-US" dirty="0"/>
            <a:t> </a:t>
          </a:r>
          <a:r>
            <a:rPr lang="en-US" dirty="0" err="1"/>
            <a:t>tiloissa</a:t>
          </a:r>
          <a:r>
            <a:rPr lang="en-US" dirty="0"/>
            <a:t> ja </a:t>
          </a:r>
          <a:r>
            <a:rPr lang="en-US" dirty="0" err="1"/>
            <a:t>virikkeissä</a:t>
          </a:r>
          <a:endParaRPr lang="en-US" dirty="0"/>
        </a:p>
      </dgm:t>
    </dgm:pt>
    <dgm:pt modelId="{6C4FC812-0B95-4A29-8B32-BE1806A1A3D1}" type="parTrans" cxnId="{5B23F005-5E17-4D2E-8896-F6023338C042}">
      <dgm:prSet/>
      <dgm:spPr/>
      <dgm:t>
        <a:bodyPr/>
        <a:lstStyle/>
        <a:p>
          <a:endParaRPr lang="fi-FI"/>
        </a:p>
      </dgm:t>
    </dgm:pt>
    <dgm:pt modelId="{B1F946F4-BD0A-4F2F-9E48-9D784B504757}" type="sibTrans" cxnId="{5B23F005-5E17-4D2E-8896-F6023338C042}">
      <dgm:prSet/>
      <dgm:spPr/>
      <dgm:t>
        <a:bodyPr/>
        <a:lstStyle/>
        <a:p>
          <a:endParaRPr lang="fi-FI"/>
        </a:p>
      </dgm:t>
    </dgm:pt>
    <dgm:pt modelId="{6C643D7E-752D-45AB-9DF0-FBBAA701F229}">
      <dgm:prSet/>
      <dgm:spPr/>
      <dgm:t>
        <a:bodyPr/>
        <a:lstStyle/>
        <a:p>
          <a:pPr>
            <a:lnSpc>
              <a:spcPct val="100000"/>
            </a:lnSpc>
          </a:pPr>
          <a:r>
            <a:rPr lang="en-US" dirty="0"/>
            <a:t>Vastuulliset </a:t>
          </a:r>
          <a:r>
            <a:rPr lang="en-US" dirty="0" err="1"/>
            <a:t>hankintaketjut</a:t>
          </a:r>
          <a:r>
            <a:rPr lang="en-US" dirty="0"/>
            <a:t>: </a:t>
          </a:r>
          <a:r>
            <a:rPr lang="en-US" dirty="0" err="1"/>
            <a:t>hanki</a:t>
          </a:r>
          <a:r>
            <a:rPr lang="en-US" dirty="0"/>
            <a:t> </a:t>
          </a:r>
          <a:r>
            <a:rPr lang="en-US" dirty="0" err="1"/>
            <a:t>myyntiin</a:t>
          </a:r>
          <a:r>
            <a:rPr lang="en-US" dirty="0"/>
            <a:t> </a:t>
          </a:r>
          <a:r>
            <a:rPr lang="en-US" dirty="0" err="1"/>
            <a:t>vastuullisesti</a:t>
          </a:r>
          <a:r>
            <a:rPr lang="en-US" dirty="0"/>
            <a:t> </a:t>
          </a:r>
          <a:r>
            <a:rPr lang="en-US" dirty="0" err="1"/>
            <a:t>tuotettuja</a:t>
          </a:r>
          <a:r>
            <a:rPr lang="en-US" dirty="0"/>
            <a:t> </a:t>
          </a:r>
          <a:r>
            <a:rPr lang="en-US" dirty="0" err="1"/>
            <a:t>tarvikkeita</a:t>
          </a:r>
          <a:r>
            <a:rPr lang="en-US" dirty="0"/>
            <a:t> ja </a:t>
          </a:r>
          <a:r>
            <a:rPr lang="en-US" dirty="0" err="1"/>
            <a:t>lemmikkiruokia</a:t>
          </a:r>
          <a:r>
            <a:rPr lang="en-US" dirty="0"/>
            <a:t> ja </a:t>
          </a:r>
          <a:r>
            <a:rPr lang="en-US" dirty="0" err="1"/>
            <a:t>huomioi</a:t>
          </a:r>
          <a:r>
            <a:rPr lang="en-US" dirty="0"/>
            <a:t> </a:t>
          </a:r>
          <a:r>
            <a:rPr lang="en-US" dirty="0" err="1"/>
            <a:t>myös</a:t>
          </a:r>
          <a:r>
            <a:rPr lang="en-US" dirty="0"/>
            <a:t> </a:t>
          </a:r>
          <a:r>
            <a:rPr lang="en-US" dirty="0" err="1"/>
            <a:t>logistiikkaketju</a:t>
          </a:r>
          <a:r>
            <a:rPr lang="en-US" dirty="0"/>
            <a:t> sekä </a:t>
          </a:r>
          <a:r>
            <a:rPr lang="en-US" dirty="0" err="1"/>
            <a:t>tuotteiden</a:t>
          </a:r>
          <a:r>
            <a:rPr lang="en-US" dirty="0"/>
            <a:t> </a:t>
          </a:r>
          <a:r>
            <a:rPr lang="en-US" dirty="0" err="1"/>
            <a:t>kestävyys</a:t>
          </a:r>
          <a:r>
            <a:rPr lang="en-US" dirty="0"/>
            <a:t> ja </a:t>
          </a:r>
          <a:r>
            <a:rPr lang="en-US" dirty="0" err="1"/>
            <a:t>mahdollinen</a:t>
          </a:r>
          <a:r>
            <a:rPr lang="en-US" dirty="0"/>
            <a:t> </a:t>
          </a:r>
          <a:r>
            <a:rPr lang="en-US" dirty="0" err="1"/>
            <a:t>korjauspalvelu</a:t>
          </a:r>
          <a:endParaRPr lang="en-US" dirty="0"/>
        </a:p>
      </dgm:t>
    </dgm:pt>
    <dgm:pt modelId="{581B076A-8806-4AF3-87E5-BE7619C775DA}" type="parTrans" cxnId="{B07DF0CB-BB16-4041-9B78-8F42B1B28317}">
      <dgm:prSet/>
      <dgm:spPr/>
      <dgm:t>
        <a:bodyPr/>
        <a:lstStyle/>
        <a:p>
          <a:endParaRPr lang="fi-FI"/>
        </a:p>
      </dgm:t>
    </dgm:pt>
    <dgm:pt modelId="{C8C3BADA-9A71-430F-988C-CDF2951E0FF8}" type="sibTrans" cxnId="{B07DF0CB-BB16-4041-9B78-8F42B1B28317}">
      <dgm:prSet/>
      <dgm:spPr/>
      <dgm:t>
        <a:bodyPr/>
        <a:lstStyle/>
        <a:p>
          <a:endParaRPr lang="fi-FI"/>
        </a:p>
      </dgm:t>
    </dgm:pt>
    <dgm:pt modelId="{65D63C8C-FB0F-4333-9F56-D0FC356C7B6C}" type="pres">
      <dgm:prSet presAssocID="{1FC06969-3F49-40A6-9B28-1D23AA6CB7BD}" presName="root" presStyleCnt="0">
        <dgm:presLayoutVars>
          <dgm:dir/>
          <dgm:resizeHandles val="exact"/>
        </dgm:presLayoutVars>
      </dgm:prSet>
      <dgm:spPr/>
    </dgm:pt>
    <dgm:pt modelId="{3594A161-317A-4DA7-ABC9-6682A6AE2AF2}" type="pres">
      <dgm:prSet presAssocID="{24FE7EB7-1F58-472E-866E-EE69DEF990FA}" presName="compNode" presStyleCnt="0"/>
      <dgm:spPr/>
    </dgm:pt>
    <dgm:pt modelId="{8FA03678-CD35-46E7-894C-982E6365E121}" type="pres">
      <dgm:prSet presAssocID="{24FE7EB7-1F58-472E-866E-EE69DEF990FA}" presName="bgRect" presStyleLbl="bgShp" presStyleIdx="0" presStyleCnt="6"/>
      <dgm:spPr/>
    </dgm:pt>
    <dgm:pt modelId="{E05961F1-5F5E-46B4-AF43-5C973437559B}" type="pres">
      <dgm:prSet presAssocID="{24FE7EB7-1F58-472E-866E-EE69DEF990F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Kestävyys tasaisella täytöllä"/>
        </a:ext>
      </dgm:extLst>
    </dgm:pt>
    <dgm:pt modelId="{5A60CE7B-8DC9-443E-88F4-CE03C98107DC}" type="pres">
      <dgm:prSet presAssocID="{24FE7EB7-1F58-472E-866E-EE69DEF990FA}" presName="spaceRect" presStyleCnt="0"/>
      <dgm:spPr/>
    </dgm:pt>
    <dgm:pt modelId="{B6A89645-65F1-4027-A65E-ED44AF7D8E27}" type="pres">
      <dgm:prSet presAssocID="{24FE7EB7-1F58-472E-866E-EE69DEF990FA}" presName="parTx" presStyleLbl="revTx" presStyleIdx="0" presStyleCnt="6">
        <dgm:presLayoutVars>
          <dgm:chMax val="0"/>
          <dgm:chPref val="0"/>
        </dgm:presLayoutVars>
      </dgm:prSet>
      <dgm:spPr/>
    </dgm:pt>
    <dgm:pt modelId="{1E69159B-32D2-4601-8E1A-B677D5F0ED6C}" type="pres">
      <dgm:prSet presAssocID="{B1F946F4-BD0A-4F2F-9E48-9D784B504757}" presName="sibTrans" presStyleCnt="0"/>
      <dgm:spPr/>
    </dgm:pt>
    <dgm:pt modelId="{A18A03D5-8506-44AD-A2C2-4683EB0E2763}" type="pres">
      <dgm:prSet presAssocID="{8BDD1825-98B1-4940-B304-FADA3807F777}" presName="compNode" presStyleCnt="0"/>
      <dgm:spPr/>
    </dgm:pt>
    <dgm:pt modelId="{00B30808-3365-49B5-96D4-EEC8483BB1C6}" type="pres">
      <dgm:prSet presAssocID="{8BDD1825-98B1-4940-B304-FADA3807F777}" presName="bgRect" presStyleLbl="bgShp" presStyleIdx="1" presStyleCnt="6"/>
      <dgm:spPr/>
    </dgm:pt>
    <dgm:pt modelId="{405959ED-BB58-4FD6-999A-12E5AA200DCF}" type="pres">
      <dgm:prSet presAssocID="{8BDD1825-98B1-4940-B304-FADA3807F77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errätys"/>
        </a:ext>
      </dgm:extLst>
    </dgm:pt>
    <dgm:pt modelId="{84DEC89F-5419-4DE1-8621-5298DAA0AF0D}" type="pres">
      <dgm:prSet presAssocID="{8BDD1825-98B1-4940-B304-FADA3807F777}" presName="spaceRect" presStyleCnt="0"/>
      <dgm:spPr/>
    </dgm:pt>
    <dgm:pt modelId="{C67D6D6D-C2B7-44B8-BF8B-6C4160D2E666}" type="pres">
      <dgm:prSet presAssocID="{8BDD1825-98B1-4940-B304-FADA3807F777}" presName="parTx" presStyleLbl="revTx" presStyleIdx="1" presStyleCnt="6">
        <dgm:presLayoutVars>
          <dgm:chMax val="0"/>
          <dgm:chPref val="0"/>
        </dgm:presLayoutVars>
      </dgm:prSet>
      <dgm:spPr/>
    </dgm:pt>
    <dgm:pt modelId="{7BF25468-F065-4F8C-BA79-A6004764143A}" type="pres">
      <dgm:prSet presAssocID="{D30A1CA7-2E5B-4EF5-AA37-E8B9EE7EE30E}" presName="sibTrans" presStyleCnt="0"/>
      <dgm:spPr/>
    </dgm:pt>
    <dgm:pt modelId="{53D39024-8361-4571-ADC0-833F4BBD6B12}" type="pres">
      <dgm:prSet presAssocID="{6C643D7E-752D-45AB-9DF0-FBBAA701F229}" presName="compNode" presStyleCnt="0"/>
      <dgm:spPr/>
    </dgm:pt>
    <dgm:pt modelId="{631F3AC8-E78A-486B-87A2-156429E8FC75}" type="pres">
      <dgm:prSet presAssocID="{6C643D7E-752D-45AB-9DF0-FBBAA701F229}" presName="bgRect" presStyleLbl="bgShp" presStyleIdx="2" presStyleCnt="6"/>
      <dgm:spPr/>
    </dgm:pt>
    <dgm:pt modelId="{42AD0D33-AFD8-4EB5-A985-7688D95512E1}" type="pres">
      <dgm:prSet presAssocID="{6C643D7E-752D-45AB-9DF0-FBBAA701F229}" presName="iconRect" presStyleLbl="node1" presStyleIdx="2" presStyleCnt="6"/>
      <dgm:spPr>
        <a:blipFill rotWithShape="1">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pt>
    <dgm:pt modelId="{5368014A-5B68-4C53-A78F-96A3D54249DE}" type="pres">
      <dgm:prSet presAssocID="{6C643D7E-752D-45AB-9DF0-FBBAA701F229}" presName="spaceRect" presStyleCnt="0"/>
      <dgm:spPr/>
    </dgm:pt>
    <dgm:pt modelId="{36121553-A41D-45C4-A9E1-D6875D2B98E1}" type="pres">
      <dgm:prSet presAssocID="{6C643D7E-752D-45AB-9DF0-FBBAA701F229}" presName="parTx" presStyleLbl="revTx" presStyleIdx="2" presStyleCnt="6">
        <dgm:presLayoutVars>
          <dgm:chMax val="0"/>
          <dgm:chPref val="0"/>
        </dgm:presLayoutVars>
      </dgm:prSet>
      <dgm:spPr/>
    </dgm:pt>
    <dgm:pt modelId="{2875C739-94EE-4983-B02D-FFF88200A5B1}" type="pres">
      <dgm:prSet presAssocID="{C8C3BADA-9A71-430F-988C-CDF2951E0FF8}" presName="sibTrans" presStyleCnt="0"/>
      <dgm:spPr/>
    </dgm:pt>
    <dgm:pt modelId="{10EEF4BF-74C9-4269-A390-2834017B6639}" type="pres">
      <dgm:prSet presAssocID="{22AD1A38-28A0-4F70-BEF6-8A2CB5D7B24A}" presName="compNode" presStyleCnt="0"/>
      <dgm:spPr/>
    </dgm:pt>
    <dgm:pt modelId="{C579BC5B-180E-44C4-A3C9-78D870AE7807}" type="pres">
      <dgm:prSet presAssocID="{22AD1A38-28A0-4F70-BEF6-8A2CB5D7B24A}" presName="bgRect" presStyleLbl="bgShp" presStyleIdx="3" presStyleCnt="6"/>
      <dgm:spPr/>
    </dgm:pt>
    <dgm:pt modelId="{012DD432-F683-4374-9159-94CBB98786D0}" type="pres">
      <dgm:prSet presAssocID="{22AD1A38-28A0-4F70-BEF6-8A2CB5D7B24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utkija"/>
        </a:ext>
      </dgm:extLst>
    </dgm:pt>
    <dgm:pt modelId="{7573FDC4-B281-423B-9FCB-2466F0331E54}" type="pres">
      <dgm:prSet presAssocID="{22AD1A38-28A0-4F70-BEF6-8A2CB5D7B24A}" presName="spaceRect" presStyleCnt="0"/>
      <dgm:spPr/>
    </dgm:pt>
    <dgm:pt modelId="{B9787769-A9F9-48AA-8907-D473EF91C23A}" type="pres">
      <dgm:prSet presAssocID="{22AD1A38-28A0-4F70-BEF6-8A2CB5D7B24A}" presName="parTx" presStyleLbl="revTx" presStyleIdx="3" presStyleCnt="6">
        <dgm:presLayoutVars>
          <dgm:chMax val="0"/>
          <dgm:chPref val="0"/>
        </dgm:presLayoutVars>
      </dgm:prSet>
      <dgm:spPr/>
    </dgm:pt>
    <dgm:pt modelId="{ECA1FC3C-5830-44A1-AF93-C08CC00C94FC}" type="pres">
      <dgm:prSet presAssocID="{6FCA60D6-3771-467A-AEA0-381ABADCC34E}" presName="sibTrans" presStyleCnt="0"/>
      <dgm:spPr/>
    </dgm:pt>
    <dgm:pt modelId="{787D7829-691F-403D-BF51-C5282BCA2EB9}" type="pres">
      <dgm:prSet presAssocID="{181F585B-7FB7-4AEA-BB2D-77CEC4CC9378}" presName="compNode" presStyleCnt="0"/>
      <dgm:spPr/>
    </dgm:pt>
    <dgm:pt modelId="{97BDF491-91F0-4BE5-86E6-6E9366AB15F2}" type="pres">
      <dgm:prSet presAssocID="{181F585B-7FB7-4AEA-BB2D-77CEC4CC9378}" presName="bgRect" presStyleLbl="bgShp" presStyleIdx="4" presStyleCnt="6"/>
      <dgm:spPr/>
    </dgm:pt>
    <dgm:pt modelId="{3441A300-90F6-4344-B8C3-A9D80A59F122}" type="pres">
      <dgm:prSet presAssocID="{181F585B-7FB7-4AEA-BB2D-77CEC4CC937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Vuotava hana tasaisella täytöllä"/>
        </a:ext>
      </dgm:extLst>
    </dgm:pt>
    <dgm:pt modelId="{3E561767-C706-46EF-A760-BA1542CC6728}" type="pres">
      <dgm:prSet presAssocID="{181F585B-7FB7-4AEA-BB2D-77CEC4CC9378}" presName="spaceRect" presStyleCnt="0"/>
      <dgm:spPr/>
    </dgm:pt>
    <dgm:pt modelId="{B2E807E6-D742-4504-8725-F6A1D31DEDF9}" type="pres">
      <dgm:prSet presAssocID="{181F585B-7FB7-4AEA-BB2D-77CEC4CC9378}" presName="parTx" presStyleLbl="revTx" presStyleIdx="4" presStyleCnt="6">
        <dgm:presLayoutVars>
          <dgm:chMax val="0"/>
          <dgm:chPref val="0"/>
        </dgm:presLayoutVars>
      </dgm:prSet>
      <dgm:spPr/>
    </dgm:pt>
    <dgm:pt modelId="{BFC66854-A456-489C-8D49-F75C20AAAD71}" type="pres">
      <dgm:prSet presAssocID="{5C5BAEB5-E4F8-4416-A126-4A0E45F3647D}" presName="sibTrans" presStyleCnt="0"/>
      <dgm:spPr/>
    </dgm:pt>
    <dgm:pt modelId="{C30FEBF9-7251-41D0-AA07-8F0F79474F22}" type="pres">
      <dgm:prSet presAssocID="{7284ADAD-56B3-4B44-A02F-FC773FADCED4}" presName="compNode" presStyleCnt="0"/>
      <dgm:spPr/>
    </dgm:pt>
    <dgm:pt modelId="{DC347BE7-C46B-400C-81E1-8DE3C241B6A7}" type="pres">
      <dgm:prSet presAssocID="{7284ADAD-56B3-4B44-A02F-FC773FADCED4}" presName="bgRect" presStyleLbl="bgShp" presStyleIdx="5" presStyleCnt="6"/>
      <dgm:spPr/>
    </dgm:pt>
    <dgm:pt modelId="{4B2071AB-7583-4BAE-8145-6C03724E6845}" type="pres">
      <dgm:prSet presAssocID="{7284ADAD-56B3-4B44-A02F-FC773FADCED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a:noFill/>
        </a:ln>
      </dgm:spPr>
      <dgm:extLst>
        <a:ext uri="{E40237B7-FDA0-4F09-8148-C483321AD2D9}">
          <dgm14:cNvPr xmlns:dgm14="http://schemas.microsoft.com/office/drawing/2010/diagram" id="0" name="" descr="Tuuliturbiinit tasaisella täytöllä"/>
        </a:ext>
      </dgm:extLst>
    </dgm:pt>
    <dgm:pt modelId="{72354B87-E138-4FA0-A578-AE80B8948A63}" type="pres">
      <dgm:prSet presAssocID="{7284ADAD-56B3-4B44-A02F-FC773FADCED4}" presName="spaceRect" presStyleCnt="0"/>
      <dgm:spPr/>
    </dgm:pt>
    <dgm:pt modelId="{77D2F6C1-B18B-47B2-9BF7-480CFFD6A728}" type="pres">
      <dgm:prSet presAssocID="{7284ADAD-56B3-4B44-A02F-FC773FADCED4}" presName="parTx" presStyleLbl="revTx" presStyleIdx="5" presStyleCnt="6">
        <dgm:presLayoutVars>
          <dgm:chMax val="0"/>
          <dgm:chPref val="0"/>
        </dgm:presLayoutVars>
      </dgm:prSet>
      <dgm:spPr/>
    </dgm:pt>
  </dgm:ptLst>
  <dgm:cxnLst>
    <dgm:cxn modelId="{5B23F005-5E17-4D2E-8896-F6023338C042}" srcId="{1FC06969-3F49-40A6-9B28-1D23AA6CB7BD}" destId="{24FE7EB7-1F58-472E-866E-EE69DEF990FA}" srcOrd="0" destOrd="0" parTransId="{6C4FC812-0B95-4A29-8B32-BE1806A1A3D1}" sibTransId="{B1F946F4-BD0A-4F2F-9E48-9D784B504757}"/>
    <dgm:cxn modelId="{1E1A9A12-446C-4E51-9F0E-0C5400BF8221}" type="presOf" srcId="{181F585B-7FB7-4AEA-BB2D-77CEC4CC9378}" destId="{B2E807E6-D742-4504-8725-F6A1D31DEDF9}" srcOrd="0" destOrd="0" presId="urn:microsoft.com/office/officeart/2018/2/layout/IconVerticalSolidList"/>
    <dgm:cxn modelId="{3B386827-D0EF-4144-BF17-744BC02B8E21}" type="presOf" srcId="{6C643D7E-752D-45AB-9DF0-FBBAA701F229}" destId="{36121553-A41D-45C4-A9E1-D6875D2B98E1}" srcOrd="0" destOrd="0" presId="urn:microsoft.com/office/officeart/2018/2/layout/IconVerticalSolidList"/>
    <dgm:cxn modelId="{AC2EB22F-BEAD-4337-AF36-7254B831357A}" srcId="{1FC06969-3F49-40A6-9B28-1D23AA6CB7BD}" destId="{22AD1A38-28A0-4F70-BEF6-8A2CB5D7B24A}" srcOrd="3" destOrd="0" parTransId="{3079CFFE-3D02-47A6-9F44-DFC0B5EAF62F}" sibTransId="{6FCA60D6-3771-467A-AEA0-381ABADCC34E}"/>
    <dgm:cxn modelId="{A2B9AF3A-F52C-4A31-9B01-0CC9B5B65491}" srcId="{1FC06969-3F49-40A6-9B28-1D23AA6CB7BD}" destId="{181F585B-7FB7-4AEA-BB2D-77CEC4CC9378}" srcOrd="4" destOrd="0" parTransId="{E9EAB680-2869-4734-94A2-6EC6DEB1E16A}" sibTransId="{5C5BAEB5-E4F8-4416-A126-4A0E45F3647D}"/>
    <dgm:cxn modelId="{E3A7595C-5C5C-4D2F-B59D-9D547A65DE08}" type="presOf" srcId="{22AD1A38-28A0-4F70-BEF6-8A2CB5D7B24A}" destId="{B9787769-A9F9-48AA-8907-D473EF91C23A}" srcOrd="0" destOrd="0" presId="urn:microsoft.com/office/officeart/2018/2/layout/IconVerticalSolidList"/>
    <dgm:cxn modelId="{0307E860-EEF1-4C24-BB69-F58DC0D6FBDB}" type="presOf" srcId="{8BDD1825-98B1-4940-B304-FADA3807F777}" destId="{C67D6D6D-C2B7-44B8-BF8B-6C4160D2E666}" srcOrd="0" destOrd="0" presId="urn:microsoft.com/office/officeart/2018/2/layout/IconVerticalSolidList"/>
    <dgm:cxn modelId="{8EABBA45-6634-4580-89C4-4454E6BA8CCB}" srcId="{1FC06969-3F49-40A6-9B28-1D23AA6CB7BD}" destId="{8BDD1825-98B1-4940-B304-FADA3807F777}" srcOrd="1" destOrd="0" parTransId="{2CBA8713-AEBB-4DC6-B5DA-C2EECC098763}" sibTransId="{D30A1CA7-2E5B-4EF5-AA37-E8B9EE7EE30E}"/>
    <dgm:cxn modelId="{FC827B69-4E11-48EB-A7E6-62CC6B7F6F1A}" type="presOf" srcId="{24FE7EB7-1F58-472E-866E-EE69DEF990FA}" destId="{B6A89645-65F1-4027-A65E-ED44AF7D8E27}" srcOrd="0" destOrd="0" presId="urn:microsoft.com/office/officeart/2018/2/layout/IconVerticalSolidList"/>
    <dgm:cxn modelId="{5E1C8573-9E48-4F40-AAD2-2187A0FC13E1}" type="presOf" srcId="{7284ADAD-56B3-4B44-A02F-FC773FADCED4}" destId="{77D2F6C1-B18B-47B2-9BF7-480CFFD6A728}" srcOrd="0" destOrd="0" presId="urn:microsoft.com/office/officeart/2018/2/layout/IconVerticalSolidList"/>
    <dgm:cxn modelId="{BC6C2398-81F4-42AA-AC97-C3FF765183BD}" srcId="{1FC06969-3F49-40A6-9B28-1D23AA6CB7BD}" destId="{7284ADAD-56B3-4B44-A02F-FC773FADCED4}" srcOrd="5" destOrd="0" parTransId="{7B2C424C-E5C0-4F52-9B14-371C04CF3FCB}" sibTransId="{DD237A8B-7EF6-4CFC-A5EE-A1EF298F56BB}"/>
    <dgm:cxn modelId="{B07DF0CB-BB16-4041-9B78-8F42B1B28317}" srcId="{1FC06969-3F49-40A6-9B28-1D23AA6CB7BD}" destId="{6C643D7E-752D-45AB-9DF0-FBBAA701F229}" srcOrd="2" destOrd="0" parTransId="{581B076A-8806-4AF3-87E5-BE7619C775DA}" sibTransId="{C8C3BADA-9A71-430F-988C-CDF2951E0FF8}"/>
    <dgm:cxn modelId="{FCD604F3-359C-42F4-B6F9-D25BF4A76691}" type="presOf" srcId="{1FC06969-3F49-40A6-9B28-1D23AA6CB7BD}" destId="{65D63C8C-FB0F-4333-9F56-D0FC356C7B6C}" srcOrd="0" destOrd="0" presId="urn:microsoft.com/office/officeart/2018/2/layout/IconVerticalSolidList"/>
    <dgm:cxn modelId="{FE6861C0-55A5-4ED8-B63C-2268EF3808E6}" type="presParOf" srcId="{65D63C8C-FB0F-4333-9F56-D0FC356C7B6C}" destId="{3594A161-317A-4DA7-ABC9-6682A6AE2AF2}" srcOrd="0" destOrd="0" presId="urn:microsoft.com/office/officeart/2018/2/layout/IconVerticalSolidList"/>
    <dgm:cxn modelId="{09331D6C-8C3C-455B-8C97-9BB2A27B3E32}" type="presParOf" srcId="{3594A161-317A-4DA7-ABC9-6682A6AE2AF2}" destId="{8FA03678-CD35-46E7-894C-982E6365E121}" srcOrd="0" destOrd="0" presId="urn:microsoft.com/office/officeart/2018/2/layout/IconVerticalSolidList"/>
    <dgm:cxn modelId="{BAD662A9-9153-4FA6-9E3E-6968592F5326}" type="presParOf" srcId="{3594A161-317A-4DA7-ABC9-6682A6AE2AF2}" destId="{E05961F1-5F5E-46B4-AF43-5C973437559B}" srcOrd="1" destOrd="0" presId="urn:microsoft.com/office/officeart/2018/2/layout/IconVerticalSolidList"/>
    <dgm:cxn modelId="{C3C589F1-2FF2-4266-A6C6-B1D48A36E8FC}" type="presParOf" srcId="{3594A161-317A-4DA7-ABC9-6682A6AE2AF2}" destId="{5A60CE7B-8DC9-443E-88F4-CE03C98107DC}" srcOrd="2" destOrd="0" presId="urn:microsoft.com/office/officeart/2018/2/layout/IconVerticalSolidList"/>
    <dgm:cxn modelId="{99F239C7-0D7D-4598-9969-E8C7D742B38A}" type="presParOf" srcId="{3594A161-317A-4DA7-ABC9-6682A6AE2AF2}" destId="{B6A89645-65F1-4027-A65E-ED44AF7D8E27}" srcOrd="3" destOrd="0" presId="urn:microsoft.com/office/officeart/2018/2/layout/IconVerticalSolidList"/>
    <dgm:cxn modelId="{D82C3ED4-95A3-401E-B9AD-E257CFC0C10C}" type="presParOf" srcId="{65D63C8C-FB0F-4333-9F56-D0FC356C7B6C}" destId="{1E69159B-32D2-4601-8E1A-B677D5F0ED6C}" srcOrd="1" destOrd="0" presId="urn:microsoft.com/office/officeart/2018/2/layout/IconVerticalSolidList"/>
    <dgm:cxn modelId="{B95F4191-F16D-45BB-9EA0-44F5EAFFF17A}" type="presParOf" srcId="{65D63C8C-FB0F-4333-9F56-D0FC356C7B6C}" destId="{A18A03D5-8506-44AD-A2C2-4683EB0E2763}" srcOrd="2" destOrd="0" presId="urn:microsoft.com/office/officeart/2018/2/layout/IconVerticalSolidList"/>
    <dgm:cxn modelId="{25AFB4CF-57AF-41A3-A39D-54DD997AD206}" type="presParOf" srcId="{A18A03D5-8506-44AD-A2C2-4683EB0E2763}" destId="{00B30808-3365-49B5-96D4-EEC8483BB1C6}" srcOrd="0" destOrd="0" presId="urn:microsoft.com/office/officeart/2018/2/layout/IconVerticalSolidList"/>
    <dgm:cxn modelId="{FCCD8B9A-8F98-455B-BA6E-50E3CC529363}" type="presParOf" srcId="{A18A03D5-8506-44AD-A2C2-4683EB0E2763}" destId="{405959ED-BB58-4FD6-999A-12E5AA200DCF}" srcOrd="1" destOrd="0" presId="urn:microsoft.com/office/officeart/2018/2/layout/IconVerticalSolidList"/>
    <dgm:cxn modelId="{65CBFDEA-210E-4203-B86C-BE2F6DFBDD57}" type="presParOf" srcId="{A18A03D5-8506-44AD-A2C2-4683EB0E2763}" destId="{84DEC89F-5419-4DE1-8621-5298DAA0AF0D}" srcOrd="2" destOrd="0" presId="urn:microsoft.com/office/officeart/2018/2/layout/IconVerticalSolidList"/>
    <dgm:cxn modelId="{36339464-D1D4-430F-853E-8DABF26D4900}" type="presParOf" srcId="{A18A03D5-8506-44AD-A2C2-4683EB0E2763}" destId="{C67D6D6D-C2B7-44B8-BF8B-6C4160D2E666}" srcOrd="3" destOrd="0" presId="urn:microsoft.com/office/officeart/2018/2/layout/IconVerticalSolidList"/>
    <dgm:cxn modelId="{B2929082-8C8A-46D9-B369-2720B74307F5}" type="presParOf" srcId="{65D63C8C-FB0F-4333-9F56-D0FC356C7B6C}" destId="{7BF25468-F065-4F8C-BA79-A6004764143A}" srcOrd="3" destOrd="0" presId="urn:microsoft.com/office/officeart/2018/2/layout/IconVerticalSolidList"/>
    <dgm:cxn modelId="{262B77D5-262B-4478-AEED-5DFF5FFE88FC}" type="presParOf" srcId="{65D63C8C-FB0F-4333-9F56-D0FC356C7B6C}" destId="{53D39024-8361-4571-ADC0-833F4BBD6B12}" srcOrd="4" destOrd="0" presId="urn:microsoft.com/office/officeart/2018/2/layout/IconVerticalSolidList"/>
    <dgm:cxn modelId="{6B0941AD-0AAB-4A21-840A-93590100E066}" type="presParOf" srcId="{53D39024-8361-4571-ADC0-833F4BBD6B12}" destId="{631F3AC8-E78A-486B-87A2-156429E8FC75}" srcOrd="0" destOrd="0" presId="urn:microsoft.com/office/officeart/2018/2/layout/IconVerticalSolidList"/>
    <dgm:cxn modelId="{13596830-FF1F-4468-908C-8B1B3D96FB23}" type="presParOf" srcId="{53D39024-8361-4571-ADC0-833F4BBD6B12}" destId="{42AD0D33-AFD8-4EB5-A985-7688D95512E1}" srcOrd="1" destOrd="0" presId="urn:microsoft.com/office/officeart/2018/2/layout/IconVerticalSolidList"/>
    <dgm:cxn modelId="{C6E261A1-D530-4F0E-B7B0-AC1AA85372CE}" type="presParOf" srcId="{53D39024-8361-4571-ADC0-833F4BBD6B12}" destId="{5368014A-5B68-4C53-A78F-96A3D54249DE}" srcOrd="2" destOrd="0" presId="urn:microsoft.com/office/officeart/2018/2/layout/IconVerticalSolidList"/>
    <dgm:cxn modelId="{7DCAFE4A-E1A5-4A66-B4AC-8B29DB67089B}" type="presParOf" srcId="{53D39024-8361-4571-ADC0-833F4BBD6B12}" destId="{36121553-A41D-45C4-A9E1-D6875D2B98E1}" srcOrd="3" destOrd="0" presId="urn:microsoft.com/office/officeart/2018/2/layout/IconVerticalSolidList"/>
    <dgm:cxn modelId="{E9F7BA21-0786-4817-85E7-B162A24122B7}" type="presParOf" srcId="{65D63C8C-FB0F-4333-9F56-D0FC356C7B6C}" destId="{2875C739-94EE-4983-B02D-FFF88200A5B1}" srcOrd="5" destOrd="0" presId="urn:microsoft.com/office/officeart/2018/2/layout/IconVerticalSolidList"/>
    <dgm:cxn modelId="{24FCDE01-B8D2-4011-968A-69DA8BA8C956}" type="presParOf" srcId="{65D63C8C-FB0F-4333-9F56-D0FC356C7B6C}" destId="{10EEF4BF-74C9-4269-A390-2834017B6639}" srcOrd="6" destOrd="0" presId="urn:microsoft.com/office/officeart/2018/2/layout/IconVerticalSolidList"/>
    <dgm:cxn modelId="{80AA9E6C-FBA2-4128-9644-E85B760C048F}" type="presParOf" srcId="{10EEF4BF-74C9-4269-A390-2834017B6639}" destId="{C579BC5B-180E-44C4-A3C9-78D870AE7807}" srcOrd="0" destOrd="0" presId="urn:microsoft.com/office/officeart/2018/2/layout/IconVerticalSolidList"/>
    <dgm:cxn modelId="{26775A5A-160C-4757-A27F-E398C7313646}" type="presParOf" srcId="{10EEF4BF-74C9-4269-A390-2834017B6639}" destId="{012DD432-F683-4374-9159-94CBB98786D0}" srcOrd="1" destOrd="0" presId="urn:microsoft.com/office/officeart/2018/2/layout/IconVerticalSolidList"/>
    <dgm:cxn modelId="{ED28B4D0-716A-476C-BC9B-D740DC70A7BE}" type="presParOf" srcId="{10EEF4BF-74C9-4269-A390-2834017B6639}" destId="{7573FDC4-B281-423B-9FCB-2466F0331E54}" srcOrd="2" destOrd="0" presId="urn:microsoft.com/office/officeart/2018/2/layout/IconVerticalSolidList"/>
    <dgm:cxn modelId="{3F93DC54-3253-4CEE-91DC-C9F62BD54291}" type="presParOf" srcId="{10EEF4BF-74C9-4269-A390-2834017B6639}" destId="{B9787769-A9F9-48AA-8907-D473EF91C23A}" srcOrd="3" destOrd="0" presId="urn:microsoft.com/office/officeart/2018/2/layout/IconVerticalSolidList"/>
    <dgm:cxn modelId="{18B21D06-7C47-46F6-93C9-36F01EC8936A}" type="presParOf" srcId="{65D63C8C-FB0F-4333-9F56-D0FC356C7B6C}" destId="{ECA1FC3C-5830-44A1-AF93-C08CC00C94FC}" srcOrd="7" destOrd="0" presId="urn:microsoft.com/office/officeart/2018/2/layout/IconVerticalSolidList"/>
    <dgm:cxn modelId="{6E59EC29-4ED5-4DC1-AE72-2F759B04AE4E}" type="presParOf" srcId="{65D63C8C-FB0F-4333-9F56-D0FC356C7B6C}" destId="{787D7829-691F-403D-BF51-C5282BCA2EB9}" srcOrd="8" destOrd="0" presId="urn:microsoft.com/office/officeart/2018/2/layout/IconVerticalSolidList"/>
    <dgm:cxn modelId="{AA6F27CD-D00C-462F-B293-92F26A524C10}" type="presParOf" srcId="{787D7829-691F-403D-BF51-C5282BCA2EB9}" destId="{97BDF491-91F0-4BE5-86E6-6E9366AB15F2}" srcOrd="0" destOrd="0" presId="urn:microsoft.com/office/officeart/2018/2/layout/IconVerticalSolidList"/>
    <dgm:cxn modelId="{F93FE75B-F6B8-44D9-8891-CDCFB026B5E1}" type="presParOf" srcId="{787D7829-691F-403D-BF51-C5282BCA2EB9}" destId="{3441A300-90F6-4344-B8C3-A9D80A59F122}" srcOrd="1" destOrd="0" presId="urn:microsoft.com/office/officeart/2018/2/layout/IconVerticalSolidList"/>
    <dgm:cxn modelId="{D400470D-2CB7-4BEF-BF78-99EBC2958F0D}" type="presParOf" srcId="{787D7829-691F-403D-BF51-C5282BCA2EB9}" destId="{3E561767-C706-46EF-A760-BA1542CC6728}" srcOrd="2" destOrd="0" presId="urn:microsoft.com/office/officeart/2018/2/layout/IconVerticalSolidList"/>
    <dgm:cxn modelId="{CD6CE46A-C9FB-4735-A8C0-3B6B1767CF2C}" type="presParOf" srcId="{787D7829-691F-403D-BF51-C5282BCA2EB9}" destId="{B2E807E6-D742-4504-8725-F6A1D31DEDF9}" srcOrd="3" destOrd="0" presId="urn:microsoft.com/office/officeart/2018/2/layout/IconVerticalSolidList"/>
    <dgm:cxn modelId="{7D279066-3176-4877-9B47-462127F25825}" type="presParOf" srcId="{65D63C8C-FB0F-4333-9F56-D0FC356C7B6C}" destId="{BFC66854-A456-489C-8D49-F75C20AAAD71}" srcOrd="9" destOrd="0" presId="urn:microsoft.com/office/officeart/2018/2/layout/IconVerticalSolidList"/>
    <dgm:cxn modelId="{039A147B-69FF-4E25-BE92-D2BFD965589C}" type="presParOf" srcId="{65D63C8C-FB0F-4333-9F56-D0FC356C7B6C}" destId="{C30FEBF9-7251-41D0-AA07-8F0F79474F22}" srcOrd="10" destOrd="0" presId="urn:microsoft.com/office/officeart/2018/2/layout/IconVerticalSolidList"/>
    <dgm:cxn modelId="{49669F95-7D0B-4771-BAA0-C41C5BCE75AF}" type="presParOf" srcId="{C30FEBF9-7251-41D0-AA07-8F0F79474F22}" destId="{DC347BE7-C46B-400C-81E1-8DE3C241B6A7}" srcOrd="0" destOrd="0" presId="urn:microsoft.com/office/officeart/2018/2/layout/IconVerticalSolidList"/>
    <dgm:cxn modelId="{AF45335E-6B70-4971-A724-2529AF1E9A55}" type="presParOf" srcId="{C30FEBF9-7251-41D0-AA07-8F0F79474F22}" destId="{4B2071AB-7583-4BAE-8145-6C03724E6845}" srcOrd="1" destOrd="0" presId="urn:microsoft.com/office/officeart/2018/2/layout/IconVerticalSolidList"/>
    <dgm:cxn modelId="{5161592F-3970-4F70-B655-0B0E74664ED9}" type="presParOf" srcId="{C30FEBF9-7251-41D0-AA07-8F0F79474F22}" destId="{72354B87-E138-4FA0-A578-AE80B8948A63}" srcOrd="2" destOrd="0" presId="urn:microsoft.com/office/officeart/2018/2/layout/IconVerticalSolidList"/>
    <dgm:cxn modelId="{B6659A04-B62E-40F7-B86F-8158805AD7BF}" type="presParOf" srcId="{C30FEBF9-7251-41D0-AA07-8F0F79474F22}" destId="{77D2F6C1-B18B-47B2-9BF7-480CFFD6A72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FC06969-3F49-40A6-9B28-1D23AA6CB7BD}"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8BDD1825-98B1-4940-B304-FADA3807F777}">
      <dgm:prSet/>
      <dgm:spPr/>
      <dgm:t>
        <a:bodyPr/>
        <a:lstStyle/>
        <a:p>
          <a:pPr>
            <a:lnSpc>
              <a:spcPct val="100000"/>
            </a:lnSpc>
          </a:pPr>
          <a:r>
            <a:rPr lang="fi-FI"/>
            <a:t>Lajittelu: lajittele syntyvä jäte oikein, esim. pakkausmateriaalit, kuivikkeet, ulosteet ja ruokien jäämät. Selvitä ja ohjeista asiakasta, miten ostetun tuotteen pakkaus lajitellaan</a:t>
          </a:r>
          <a:endParaRPr lang="en-US"/>
        </a:p>
      </dgm:t>
    </dgm:pt>
    <dgm:pt modelId="{2CBA8713-AEBB-4DC6-B5DA-C2EECC098763}" type="parTrans" cxnId="{8EABBA45-6634-4580-89C4-4454E6BA8CCB}">
      <dgm:prSet/>
      <dgm:spPr/>
      <dgm:t>
        <a:bodyPr/>
        <a:lstStyle/>
        <a:p>
          <a:endParaRPr lang="en-US"/>
        </a:p>
      </dgm:t>
    </dgm:pt>
    <dgm:pt modelId="{D30A1CA7-2E5B-4EF5-AA37-E8B9EE7EE30E}" type="sibTrans" cxnId="{8EABBA45-6634-4580-89C4-4454E6BA8CCB}">
      <dgm:prSet/>
      <dgm:spPr/>
      <dgm:t>
        <a:bodyPr/>
        <a:lstStyle/>
        <a:p>
          <a:endParaRPr lang="en-US"/>
        </a:p>
      </dgm:t>
    </dgm:pt>
    <dgm:pt modelId="{22AD1A38-28A0-4F70-BEF6-8A2CB5D7B24A}">
      <dgm:prSet/>
      <dgm:spPr/>
      <dgm:t>
        <a:bodyPr/>
        <a:lstStyle/>
        <a:p>
          <a:pPr>
            <a:lnSpc>
              <a:spcPct val="100000"/>
            </a:lnSpc>
          </a:pPr>
          <a:r>
            <a:rPr lang="fi-FI"/>
            <a:t>Kemikaalit: Valitse ekologisia ja turvallisia puhdistusaineita ja siivoa mahdollisuuksien mukaan kemikaalittomasti</a:t>
          </a:r>
          <a:endParaRPr lang="en-US"/>
        </a:p>
      </dgm:t>
    </dgm:pt>
    <dgm:pt modelId="{3079CFFE-3D02-47A6-9F44-DFC0B5EAF62F}" type="parTrans" cxnId="{AC2EB22F-BEAD-4337-AF36-7254B831357A}">
      <dgm:prSet/>
      <dgm:spPr/>
      <dgm:t>
        <a:bodyPr/>
        <a:lstStyle/>
        <a:p>
          <a:endParaRPr lang="en-US"/>
        </a:p>
      </dgm:t>
    </dgm:pt>
    <dgm:pt modelId="{6FCA60D6-3771-467A-AEA0-381ABADCC34E}" type="sibTrans" cxnId="{AC2EB22F-BEAD-4337-AF36-7254B831357A}">
      <dgm:prSet/>
      <dgm:spPr/>
      <dgm:t>
        <a:bodyPr/>
        <a:lstStyle/>
        <a:p>
          <a:endParaRPr lang="en-US"/>
        </a:p>
      </dgm:t>
    </dgm:pt>
    <dgm:pt modelId="{7284ADAD-56B3-4B44-A02F-FC773FADCED4}">
      <dgm:prSet/>
      <dgm:spPr/>
      <dgm:t>
        <a:bodyPr/>
        <a:lstStyle/>
        <a:p>
          <a:pPr>
            <a:lnSpc>
              <a:spcPct val="100000"/>
            </a:lnSpc>
          </a:pPr>
          <a:r>
            <a:rPr lang="en-US" err="1"/>
            <a:t>Energiatehokkuus</a:t>
          </a:r>
          <a:r>
            <a:rPr lang="en-US"/>
            <a:t>: </a:t>
          </a:r>
          <a:r>
            <a:rPr lang="en-US" err="1"/>
            <a:t>valitse</a:t>
          </a:r>
          <a:r>
            <a:rPr lang="en-US"/>
            <a:t> </a:t>
          </a:r>
          <a:r>
            <a:rPr lang="en-US" err="1"/>
            <a:t>uusiutuvaa</a:t>
          </a:r>
          <a:r>
            <a:rPr lang="en-US"/>
            <a:t> </a:t>
          </a:r>
          <a:r>
            <a:rPr lang="en-US" err="1"/>
            <a:t>energiaa</a:t>
          </a:r>
          <a:r>
            <a:rPr lang="en-US"/>
            <a:t>, sammuta </a:t>
          </a:r>
          <a:r>
            <a:rPr lang="en-US" err="1"/>
            <a:t>turhat</a:t>
          </a:r>
          <a:r>
            <a:rPr lang="en-US"/>
            <a:t> </a:t>
          </a:r>
          <a:r>
            <a:rPr lang="en-US" err="1"/>
            <a:t>laitteet</a:t>
          </a:r>
          <a:r>
            <a:rPr lang="en-US"/>
            <a:t>, </a:t>
          </a:r>
          <a:r>
            <a:rPr lang="en-US" err="1"/>
            <a:t>hanki</a:t>
          </a:r>
          <a:r>
            <a:rPr lang="en-US"/>
            <a:t> vain </a:t>
          </a:r>
          <a:r>
            <a:rPr lang="en-US" err="1"/>
            <a:t>tarpeellisia</a:t>
          </a:r>
          <a:r>
            <a:rPr lang="en-US"/>
            <a:t> </a:t>
          </a:r>
          <a:r>
            <a:rPr lang="en-US" err="1"/>
            <a:t>laitteita</a:t>
          </a:r>
          <a:r>
            <a:rPr lang="en-US"/>
            <a:t> ja ne </a:t>
          </a:r>
          <a:r>
            <a:rPr lang="en-US" err="1"/>
            <a:t>energiatehokkaina</a:t>
          </a:r>
          <a:r>
            <a:rPr lang="en-US"/>
            <a:t>, </a:t>
          </a:r>
          <a:r>
            <a:rPr lang="en-US" err="1"/>
            <a:t>valitse</a:t>
          </a:r>
          <a:r>
            <a:rPr lang="en-US"/>
            <a:t> </a:t>
          </a:r>
          <a:r>
            <a:rPr lang="en-US" err="1"/>
            <a:t>energiatehokas</a:t>
          </a:r>
          <a:r>
            <a:rPr lang="en-US"/>
            <a:t> </a:t>
          </a:r>
          <a:r>
            <a:rPr lang="en-US" err="1"/>
            <a:t>valaistus</a:t>
          </a:r>
          <a:endParaRPr lang="en-US"/>
        </a:p>
      </dgm:t>
    </dgm:pt>
    <dgm:pt modelId="{7B2C424C-E5C0-4F52-9B14-371C04CF3FCB}" type="parTrans" cxnId="{BC6C2398-81F4-42AA-AC97-C3FF765183BD}">
      <dgm:prSet/>
      <dgm:spPr/>
      <dgm:t>
        <a:bodyPr/>
        <a:lstStyle/>
        <a:p>
          <a:endParaRPr lang="en-US"/>
        </a:p>
      </dgm:t>
    </dgm:pt>
    <dgm:pt modelId="{DD237A8B-7EF6-4CFC-A5EE-A1EF298F56BB}" type="sibTrans" cxnId="{BC6C2398-81F4-42AA-AC97-C3FF765183BD}">
      <dgm:prSet/>
      <dgm:spPr/>
      <dgm:t>
        <a:bodyPr/>
        <a:lstStyle/>
        <a:p>
          <a:endParaRPr lang="en-US"/>
        </a:p>
      </dgm:t>
    </dgm:pt>
    <dgm:pt modelId="{181F585B-7FB7-4AEA-BB2D-77CEC4CC9378}">
      <dgm:prSet/>
      <dgm:spPr/>
      <dgm:t>
        <a:bodyPr/>
        <a:lstStyle/>
        <a:p>
          <a:pPr>
            <a:lnSpc>
              <a:spcPct val="100000"/>
            </a:lnSpc>
          </a:pPr>
          <a:r>
            <a:rPr lang="fi-FI"/>
            <a:t>Veden kulutus: huomioi veden käyttö siivotessa ja puhdistusmenetelmien valinnassa </a:t>
          </a:r>
          <a:endParaRPr lang="en-US"/>
        </a:p>
      </dgm:t>
    </dgm:pt>
    <dgm:pt modelId="{E9EAB680-2869-4734-94A2-6EC6DEB1E16A}" type="parTrans" cxnId="{A2B9AF3A-F52C-4A31-9B01-0CC9B5B65491}">
      <dgm:prSet/>
      <dgm:spPr/>
      <dgm:t>
        <a:bodyPr/>
        <a:lstStyle/>
        <a:p>
          <a:endParaRPr lang="fi-FI"/>
        </a:p>
      </dgm:t>
    </dgm:pt>
    <dgm:pt modelId="{5C5BAEB5-E4F8-4416-A126-4A0E45F3647D}" type="sibTrans" cxnId="{A2B9AF3A-F52C-4A31-9B01-0CC9B5B65491}">
      <dgm:prSet/>
      <dgm:spPr/>
      <dgm:t>
        <a:bodyPr/>
        <a:lstStyle/>
        <a:p>
          <a:endParaRPr lang="fi-FI"/>
        </a:p>
      </dgm:t>
    </dgm:pt>
    <dgm:pt modelId="{24FE7EB7-1F58-472E-866E-EE69DEF990FA}">
      <dgm:prSet/>
      <dgm:spPr/>
      <dgm:t>
        <a:bodyPr/>
        <a:lstStyle/>
        <a:p>
          <a:pPr>
            <a:lnSpc>
              <a:spcPct val="100000"/>
            </a:lnSpc>
          </a:pPr>
          <a:r>
            <a:rPr lang="en-US" err="1"/>
            <a:t>Resurssien</a:t>
          </a:r>
          <a:r>
            <a:rPr lang="en-US"/>
            <a:t> </a:t>
          </a:r>
          <a:r>
            <a:rPr lang="en-US" err="1"/>
            <a:t>säästeliäs</a:t>
          </a:r>
          <a:r>
            <a:rPr lang="en-US"/>
            <a:t> </a:t>
          </a:r>
          <a:r>
            <a:rPr lang="en-US" err="1"/>
            <a:t>käyttö</a:t>
          </a:r>
          <a:r>
            <a:rPr lang="en-US"/>
            <a:t>: </a:t>
          </a:r>
          <a:r>
            <a:rPr lang="en-US" err="1"/>
            <a:t>mieti</a:t>
          </a:r>
          <a:r>
            <a:rPr lang="en-US"/>
            <a:t> </a:t>
          </a:r>
          <a:r>
            <a:rPr lang="en-US" err="1"/>
            <a:t>miten</a:t>
          </a:r>
          <a:r>
            <a:rPr lang="en-US"/>
            <a:t> </a:t>
          </a:r>
          <a:r>
            <a:rPr lang="en-US" err="1"/>
            <a:t>asettelet</a:t>
          </a:r>
          <a:r>
            <a:rPr lang="en-US"/>
            <a:t> </a:t>
          </a:r>
          <a:r>
            <a:rPr lang="en-US" err="1"/>
            <a:t>ruuat</a:t>
          </a:r>
          <a:r>
            <a:rPr lang="en-US"/>
            <a:t>, </a:t>
          </a:r>
          <a:r>
            <a:rPr lang="en-US" err="1"/>
            <a:t>heinät</a:t>
          </a:r>
          <a:r>
            <a:rPr lang="en-US"/>
            <a:t>, </a:t>
          </a:r>
          <a:r>
            <a:rPr lang="en-US" err="1"/>
            <a:t>kylpyhiekat</a:t>
          </a:r>
          <a:r>
            <a:rPr lang="en-US"/>
            <a:t>, </a:t>
          </a:r>
          <a:r>
            <a:rPr lang="en-US" err="1"/>
            <a:t>jotteivät</a:t>
          </a:r>
          <a:r>
            <a:rPr lang="en-US"/>
            <a:t> </a:t>
          </a:r>
          <a:r>
            <a:rPr lang="en-US" err="1"/>
            <a:t>likaantuisi</a:t>
          </a:r>
          <a:r>
            <a:rPr lang="en-US"/>
            <a:t>, </a:t>
          </a:r>
          <a:r>
            <a:rPr lang="en-US" err="1"/>
            <a:t>kuivikkeiden</a:t>
          </a:r>
          <a:r>
            <a:rPr lang="en-US"/>
            <a:t> </a:t>
          </a:r>
          <a:r>
            <a:rPr lang="en-US" err="1"/>
            <a:t>määrän</a:t>
          </a:r>
          <a:r>
            <a:rPr lang="en-US"/>
            <a:t> </a:t>
          </a:r>
          <a:r>
            <a:rPr lang="en-US" err="1"/>
            <a:t>huomiointi</a:t>
          </a:r>
          <a:r>
            <a:rPr lang="en-US"/>
            <a:t> </a:t>
          </a:r>
          <a:r>
            <a:rPr lang="en-US" err="1"/>
            <a:t>siivotessa</a:t>
          </a:r>
          <a:r>
            <a:rPr lang="en-US"/>
            <a:t> </a:t>
          </a:r>
          <a:r>
            <a:rPr lang="en-US" err="1"/>
            <a:t>eläinten</a:t>
          </a:r>
          <a:r>
            <a:rPr lang="en-US"/>
            <a:t> </a:t>
          </a:r>
          <a:r>
            <a:rPr lang="en-US" err="1"/>
            <a:t>hyvinvointi</a:t>
          </a:r>
          <a:r>
            <a:rPr lang="en-US"/>
            <a:t> ja </a:t>
          </a:r>
          <a:r>
            <a:rPr lang="en-US" err="1"/>
            <a:t>asiakaskokemus</a:t>
          </a:r>
          <a:r>
            <a:rPr lang="en-US"/>
            <a:t> </a:t>
          </a:r>
          <a:r>
            <a:rPr lang="en-US" err="1"/>
            <a:t>huomioiden</a:t>
          </a:r>
          <a:endParaRPr lang="en-US"/>
        </a:p>
      </dgm:t>
    </dgm:pt>
    <dgm:pt modelId="{6C4FC812-0B95-4A29-8B32-BE1806A1A3D1}" type="parTrans" cxnId="{5B23F005-5E17-4D2E-8896-F6023338C042}">
      <dgm:prSet/>
      <dgm:spPr/>
      <dgm:t>
        <a:bodyPr/>
        <a:lstStyle/>
        <a:p>
          <a:endParaRPr lang="fi-FI"/>
        </a:p>
      </dgm:t>
    </dgm:pt>
    <dgm:pt modelId="{B1F946F4-BD0A-4F2F-9E48-9D784B504757}" type="sibTrans" cxnId="{5B23F005-5E17-4D2E-8896-F6023338C042}">
      <dgm:prSet/>
      <dgm:spPr/>
      <dgm:t>
        <a:bodyPr/>
        <a:lstStyle/>
        <a:p>
          <a:endParaRPr lang="fi-FI"/>
        </a:p>
      </dgm:t>
    </dgm:pt>
    <dgm:pt modelId="{876E4F8C-AA94-4BBD-A5C1-AC14A315E640}">
      <dgm:prSet/>
      <dgm:spPr/>
      <dgm:t>
        <a:bodyPr/>
        <a:lstStyle/>
        <a:p>
          <a:pPr>
            <a:lnSpc>
              <a:spcPct val="100000"/>
            </a:lnSpc>
          </a:pPr>
          <a:r>
            <a:rPr lang="en-US" dirty="0"/>
            <a:t>Vastuulliset </a:t>
          </a:r>
          <a:r>
            <a:rPr lang="en-US" dirty="0" err="1"/>
            <a:t>hankintaketjut</a:t>
          </a:r>
          <a:r>
            <a:rPr lang="en-US" dirty="0"/>
            <a:t>: </a:t>
          </a:r>
          <a:r>
            <a:rPr lang="en-US" dirty="0" err="1"/>
            <a:t>hanki</a:t>
          </a:r>
          <a:r>
            <a:rPr lang="en-US" dirty="0"/>
            <a:t> </a:t>
          </a:r>
          <a:r>
            <a:rPr lang="en-US" dirty="0" err="1"/>
            <a:t>myyntiin</a:t>
          </a:r>
          <a:r>
            <a:rPr lang="en-US" dirty="0"/>
            <a:t> </a:t>
          </a:r>
          <a:r>
            <a:rPr lang="en-US" dirty="0" err="1"/>
            <a:t>vastuullisesti</a:t>
          </a:r>
          <a:r>
            <a:rPr lang="en-US" dirty="0"/>
            <a:t> </a:t>
          </a:r>
          <a:r>
            <a:rPr lang="en-US" dirty="0" err="1"/>
            <a:t>tuotettuja</a:t>
          </a:r>
          <a:r>
            <a:rPr lang="en-US" dirty="0"/>
            <a:t> </a:t>
          </a:r>
          <a:r>
            <a:rPr lang="en-US" dirty="0" err="1"/>
            <a:t>tarvikkeita</a:t>
          </a:r>
          <a:r>
            <a:rPr lang="en-US" dirty="0"/>
            <a:t> ja </a:t>
          </a:r>
          <a:r>
            <a:rPr lang="en-US" dirty="0" err="1"/>
            <a:t>lemmikkiruokia</a:t>
          </a:r>
          <a:r>
            <a:rPr lang="en-US" dirty="0"/>
            <a:t> ja </a:t>
          </a:r>
          <a:r>
            <a:rPr lang="en-US" dirty="0" err="1"/>
            <a:t>huomioi</a:t>
          </a:r>
          <a:r>
            <a:rPr lang="en-US" dirty="0"/>
            <a:t> </a:t>
          </a:r>
          <a:r>
            <a:rPr lang="en-US" dirty="0" err="1"/>
            <a:t>myös</a:t>
          </a:r>
          <a:r>
            <a:rPr lang="en-US" dirty="0"/>
            <a:t> </a:t>
          </a:r>
          <a:r>
            <a:rPr lang="en-US" dirty="0" err="1"/>
            <a:t>logistiikkaketju</a:t>
          </a:r>
          <a:r>
            <a:rPr lang="en-US" dirty="0"/>
            <a:t> sekä </a:t>
          </a:r>
          <a:r>
            <a:rPr lang="en-US" dirty="0" err="1"/>
            <a:t>tuotteiden</a:t>
          </a:r>
          <a:r>
            <a:rPr lang="en-US" dirty="0"/>
            <a:t> </a:t>
          </a:r>
          <a:r>
            <a:rPr lang="en-US" dirty="0" err="1"/>
            <a:t>kestävyys</a:t>
          </a:r>
          <a:r>
            <a:rPr lang="en-US" dirty="0"/>
            <a:t> ja </a:t>
          </a:r>
          <a:r>
            <a:rPr lang="en-US" dirty="0" err="1"/>
            <a:t>mahdollinen</a:t>
          </a:r>
          <a:r>
            <a:rPr lang="en-US" dirty="0"/>
            <a:t> </a:t>
          </a:r>
          <a:r>
            <a:rPr lang="en-US" dirty="0" err="1"/>
            <a:t>korjauspalvelu</a:t>
          </a:r>
          <a:endParaRPr lang="en-US" dirty="0"/>
        </a:p>
      </dgm:t>
    </dgm:pt>
    <dgm:pt modelId="{2555013D-D3E8-4312-AC6B-3CFFA568D582}" type="parTrans" cxnId="{959AC10C-FAC3-4647-A565-BB6E788D7FBD}">
      <dgm:prSet/>
      <dgm:spPr/>
      <dgm:t>
        <a:bodyPr/>
        <a:lstStyle/>
        <a:p>
          <a:endParaRPr lang="fi-FI"/>
        </a:p>
      </dgm:t>
    </dgm:pt>
    <dgm:pt modelId="{BCDEC2A8-3CEB-41D6-98E4-CED6D1869C5F}" type="sibTrans" cxnId="{959AC10C-FAC3-4647-A565-BB6E788D7FBD}">
      <dgm:prSet/>
      <dgm:spPr/>
      <dgm:t>
        <a:bodyPr/>
        <a:lstStyle/>
        <a:p>
          <a:endParaRPr lang="fi-FI"/>
        </a:p>
      </dgm:t>
    </dgm:pt>
    <dgm:pt modelId="{65D63C8C-FB0F-4333-9F56-D0FC356C7B6C}" type="pres">
      <dgm:prSet presAssocID="{1FC06969-3F49-40A6-9B28-1D23AA6CB7BD}" presName="root" presStyleCnt="0">
        <dgm:presLayoutVars>
          <dgm:dir/>
          <dgm:resizeHandles val="exact"/>
        </dgm:presLayoutVars>
      </dgm:prSet>
      <dgm:spPr/>
    </dgm:pt>
    <dgm:pt modelId="{3594A161-317A-4DA7-ABC9-6682A6AE2AF2}" type="pres">
      <dgm:prSet presAssocID="{24FE7EB7-1F58-472E-866E-EE69DEF990FA}" presName="compNode" presStyleCnt="0"/>
      <dgm:spPr/>
    </dgm:pt>
    <dgm:pt modelId="{8FA03678-CD35-46E7-894C-982E6365E121}" type="pres">
      <dgm:prSet presAssocID="{24FE7EB7-1F58-472E-866E-EE69DEF990FA}" presName="bgRect" presStyleLbl="bgShp" presStyleIdx="0" presStyleCnt="6"/>
      <dgm:spPr/>
    </dgm:pt>
    <dgm:pt modelId="{E05961F1-5F5E-46B4-AF43-5C973437559B}" type="pres">
      <dgm:prSet presAssocID="{24FE7EB7-1F58-472E-866E-EE69DEF990F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Kestävyys tasaisella täytöllä"/>
        </a:ext>
      </dgm:extLst>
    </dgm:pt>
    <dgm:pt modelId="{5A60CE7B-8DC9-443E-88F4-CE03C98107DC}" type="pres">
      <dgm:prSet presAssocID="{24FE7EB7-1F58-472E-866E-EE69DEF990FA}" presName="spaceRect" presStyleCnt="0"/>
      <dgm:spPr/>
    </dgm:pt>
    <dgm:pt modelId="{B6A89645-65F1-4027-A65E-ED44AF7D8E27}" type="pres">
      <dgm:prSet presAssocID="{24FE7EB7-1F58-472E-866E-EE69DEF990FA}" presName="parTx" presStyleLbl="revTx" presStyleIdx="0" presStyleCnt="6">
        <dgm:presLayoutVars>
          <dgm:chMax val="0"/>
          <dgm:chPref val="0"/>
        </dgm:presLayoutVars>
      </dgm:prSet>
      <dgm:spPr/>
    </dgm:pt>
    <dgm:pt modelId="{1E69159B-32D2-4601-8E1A-B677D5F0ED6C}" type="pres">
      <dgm:prSet presAssocID="{B1F946F4-BD0A-4F2F-9E48-9D784B504757}" presName="sibTrans" presStyleCnt="0"/>
      <dgm:spPr/>
    </dgm:pt>
    <dgm:pt modelId="{A18A03D5-8506-44AD-A2C2-4683EB0E2763}" type="pres">
      <dgm:prSet presAssocID="{8BDD1825-98B1-4940-B304-FADA3807F777}" presName="compNode" presStyleCnt="0"/>
      <dgm:spPr/>
    </dgm:pt>
    <dgm:pt modelId="{00B30808-3365-49B5-96D4-EEC8483BB1C6}" type="pres">
      <dgm:prSet presAssocID="{8BDD1825-98B1-4940-B304-FADA3807F777}" presName="bgRect" presStyleLbl="bgShp" presStyleIdx="1" presStyleCnt="6"/>
      <dgm:spPr/>
    </dgm:pt>
    <dgm:pt modelId="{405959ED-BB58-4FD6-999A-12E5AA200DCF}" type="pres">
      <dgm:prSet presAssocID="{8BDD1825-98B1-4940-B304-FADA3807F77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errätys"/>
        </a:ext>
      </dgm:extLst>
    </dgm:pt>
    <dgm:pt modelId="{84DEC89F-5419-4DE1-8621-5298DAA0AF0D}" type="pres">
      <dgm:prSet presAssocID="{8BDD1825-98B1-4940-B304-FADA3807F777}" presName="spaceRect" presStyleCnt="0"/>
      <dgm:spPr/>
    </dgm:pt>
    <dgm:pt modelId="{C67D6D6D-C2B7-44B8-BF8B-6C4160D2E666}" type="pres">
      <dgm:prSet presAssocID="{8BDD1825-98B1-4940-B304-FADA3807F777}" presName="parTx" presStyleLbl="revTx" presStyleIdx="1" presStyleCnt="6">
        <dgm:presLayoutVars>
          <dgm:chMax val="0"/>
          <dgm:chPref val="0"/>
        </dgm:presLayoutVars>
      </dgm:prSet>
      <dgm:spPr/>
    </dgm:pt>
    <dgm:pt modelId="{7BF25468-F065-4F8C-BA79-A6004764143A}" type="pres">
      <dgm:prSet presAssocID="{D30A1CA7-2E5B-4EF5-AA37-E8B9EE7EE30E}" presName="sibTrans" presStyleCnt="0"/>
      <dgm:spPr/>
    </dgm:pt>
    <dgm:pt modelId="{10EEF4BF-74C9-4269-A390-2834017B6639}" type="pres">
      <dgm:prSet presAssocID="{22AD1A38-28A0-4F70-BEF6-8A2CB5D7B24A}" presName="compNode" presStyleCnt="0"/>
      <dgm:spPr/>
    </dgm:pt>
    <dgm:pt modelId="{C579BC5B-180E-44C4-A3C9-78D870AE7807}" type="pres">
      <dgm:prSet presAssocID="{22AD1A38-28A0-4F70-BEF6-8A2CB5D7B24A}" presName="bgRect" presStyleLbl="bgShp" presStyleIdx="2" presStyleCnt="6"/>
      <dgm:spPr/>
    </dgm:pt>
    <dgm:pt modelId="{012DD432-F683-4374-9159-94CBB98786D0}" type="pres">
      <dgm:prSet presAssocID="{22AD1A38-28A0-4F70-BEF6-8A2CB5D7B24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utkija"/>
        </a:ext>
      </dgm:extLst>
    </dgm:pt>
    <dgm:pt modelId="{7573FDC4-B281-423B-9FCB-2466F0331E54}" type="pres">
      <dgm:prSet presAssocID="{22AD1A38-28A0-4F70-BEF6-8A2CB5D7B24A}" presName="spaceRect" presStyleCnt="0"/>
      <dgm:spPr/>
    </dgm:pt>
    <dgm:pt modelId="{B9787769-A9F9-48AA-8907-D473EF91C23A}" type="pres">
      <dgm:prSet presAssocID="{22AD1A38-28A0-4F70-BEF6-8A2CB5D7B24A}" presName="parTx" presStyleLbl="revTx" presStyleIdx="2" presStyleCnt="6">
        <dgm:presLayoutVars>
          <dgm:chMax val="0"/>
          <dgm:chPref val="0"/>
        </dgm:presLayoutVars>
      </dgm:prSet>
      <dgm:spPr/>
    </dgm:pt>
    <dgm:pt modelId="{ECA1FC3C-5830-44A1-AF93-C08CC00C94FC}" type="pres">
      <dgm:prSet presAssocID="{6FCA60D6-3771-467A-AEA0-381ABADCC34E}" presName="sibTrans" presStyleCnt="0"/>
      <dgm:spPr/>
    </dgm:pt>
    <dgm:pt modelId="{787D7829-691F-403D-BF51-C5282BCA2EB9}" type="pres">
      <dgm:prSet presAssocID="{181F585B-7FB7-4AEA-BB2D-77CEC4CC9378}" presName="compNode" presStyleCnt="0"/>
      <dgm:spPr/>
    </dgm:pt>
    <dgm:pt modelId="{97BDF491-91F0-4BE5-86E6-6E9366AB15F2}" type="pres">
      <dgm:prSet presAssocID="{181F585B-7FB7-4AEA-BB2D-77CEC4CC9378}" presName="bgRect" presStyleLbl="bgShp" presStyleIdx="3" presStyleCnt="6"/>
      <dgm:spPr/>
    </dgm:pt>
    <dgm:pt modelId="{3441A300-90F6-4344-B8C3-A9D80A59F122}" type="pres">
      <dgm:prSet presAssocID="{181F585B-7FB7-4AEA-BB2D-77CEC4CC937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Vuotava hana tasaisella täytöllä"/>
        </a:ext>
      </dgm:extLst>
    </dgm:pt>
    <dgm:pt modelId="{3E561767-C706-46EF-A760-BA1542CC6728}" type="pres">
      <dgm:prSet presAssocID="{181F585B-7FB7-4AEA-BB2D-77CEC4CC9378}" presName="spaceRect" presStyleCnt="0"/>
      <dgm:spPr/>
    </dgm:pt>
    <dgm:pt modelId="{B2E807E6-D742-4504-8725-F6A1D31DEDF9}" type="pres">
      <dgm:prSet presAssocID="{181F585B-7FB7-4AEA-BB2D-77CEC4CC9378}" presName="parTx" presStyleLbl="revTx" presStyleIdx="3" presStyleCnt="6">
        <dgm:presLayoutVars>
          <dgm:chMax val="0"/>
          <dgm:chPref val="0"/>
        </dgm:presLayoutVars>
      </dgm:prSet>
      <dgm:spPr/>
    </dgm:pt>
    <dgm:pt modelId="{BFC66854-A456-489C-8D49-F75C20AAAD71}" type="pres">
      <dgm:prSet presAssocID="{5C5BAEB5-E4F8-4416-A126-4A0E45F3647D}" presName="sibTrans" presStyleCnt="0"/>
      <dgm:spPr/>
    </dgm:pt>
    <dgm:pt modelId="{C30FEBF9-7251-41D0-AA07-8F0F79474F22}" type="pres">
      <dgm:prSet presAssocID="{7284ADAD-56B3-4B44-A02F-FC773FADCED4}" presName="compNode" presStyleCnt="0"/>
      <dgm:spPr/>
    </dgm:pt>
    <dgm:pt modelId="{DC347BE7-C46B-400C-81E1-8DE3C241B6A7}" type="pres">
      <dgm:prSet presAssocID="{7284ADAD-56B3-4B44-A02F-FC773FADCED4}" presName="bgRect" presStyleLbl="bgShp" presStyleIdx="4" presStyleCnt="6"/>
      <dgm:spPr/>
    </dgm:pt>
    <dgm:pt modelId="{4B2071AB-7583-4BAE-8145-6C03724E6845}" type="pres">
      <dgm:prSet presAssocID="{7284ADAD-56B3-4B44-A02F-FC773FADCED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Tuuliturbiinit tasaisella täytöllä"/>
        </a:ext>
      </dgm:extLst>
    </dgm:pt>
    <dgm:pt modelId="{72354B87-E138-4FA0-A578-AE80B8948A63}" type="pres">
      <dgm:prSet presAssocID="{7284ADAD-56B3-4B44-A02F-FC773FADCED4}" presName="spaceRect" presStyleCnt="0"/>
      <dgm:spPr/>
    </dgm:pt>
    <dgm:pt modelId="{77D2F6C1-B18B-47B2-9BF7-480CFFD6A728}" type="pres">
      <dgm:prSet presAssocID="{7284ADAD-56B3-4B44-A02F-FC773FADCED4}" presName="parTx" presStyleLbl="revTx" presStyleIdx="4" presStyleCnt="6">
        <dgm:presLayoutVars>
          <dgm:chMax val="0"/>
          <dgm:chPref val="0"/>
        </dgm:presLayoutVars>
      </dgm:prSet>
      <dgm:spPr/>
    </dgm:pt>
    <dgm:pt modelId="{03065657-EEAF-40AC-ACA2-72E66244F61C}" type="pres">
      <dgm:prSet presAssocID="{DD237A8B-7EF6-4CFC-A5EE-A1EF298F56BB}" presName="sibTrans" presStyleCnt="0"/>
      <dgm:spPr/>
    </dgm:pt>
    <dgm:pt modelId="{A3C3DA66-B0EE-4C25-ACA2-1866723F8788}" type="pres">
      <dgm:prSet presAssocID="{876E4F8C-AA94-4BBD-A5C1-AC14A315E640}" presName="compNode" presStyleCnt="0"/>
      <dgm:spPr/>
    </dgm:pt>
    <dgm:pt modelId="{A6ACFBBA-F307-4B81-BB06-2092B9F672DF}" type="pres">
      <dgm:prSet presAssocID="{876E4F8C-AA94-4BBD-A5C1-AC14A315E640}" presName="bgRect" presStyleLbl="bgShp" presStyleIdx="5" presStyleCnt="6"/>
      <dgm:spPr>
        <a:ln>
          <a:noFill/>
        </a:ln>
      </dgm:spPr>
    </dgm:pt>
    <dgm:pt modelId="{C916CC1D-C2F0-4427-8819-C3FDFC46E810}" type="pres">
      <dgm:prSet presAssocID="{876E4F8C-AA94-4BBD-A5C1-AC14A315E640}"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a:noFill/>
        </a:ln>
      </dgm:spPr>
      <dgm:extLst>
        <a:ext uri="{E40237B7-FDA0-4F09-8148-C483321AD2D9}">
          <dgm14:cNvPr xmlns:dgm14="http://schemas.microsoft.com/office/drawing/2010/diagram" id="0" name="" descr="Vetoketju tasaisella täytöllä"/>
        </a:ext>
      </dgm:extLst>
    </dgm:pt>
    <dgm:pt modelId="{792CB26D-C8E4-41A3-994D-67471633EFF5}" type="pres">
      <dgm:prSet presAssocID="{876E4F8C-AA94-4BBD-A5C1-AC14A315E640}" presName="spaceRect" presStyleCnt="0"/>
      <dgm:spPr/>
    </dgm:pt>
    <dgm:pt modelId="{D85909AB-A5CE-4A34-836D-0B797A369E37}" type="pres">
      <dgm:prSet presAssocID="{876E4F8C-AA94-4BBD-A5C1-AC14A315E640}" presName="parTx" presStyleLbl="revTx" presStyleIdx="5" presStyleCnt="6">
        <dgm:presLayoutVars>
          <dgm:chMax val="0"/>
          <dgm:chPref val="0"/>
        </dgm:presLayoutVars>
      </dgm:prSet>
      <dgm:spPr/>
    </dgm:pt>
  </dgm:ptLst>
  <dgm:cxnLst>
    <dgm:cxn modelId="{5B23F005-5E17-4D2E-8896-F6023338C042}" srcId="{1FC06969-3F49-40A6-9B28-1D23AA6CB7BD}" destId="{24FE7EB7-1F58-472E-866E-EE69DEF990FA}" srcOrd="0" destOrd="0" parTransId="{6C4FC812-0B95-4A29-8B32-BE1806A1A3D1}" sibTransId="{B1F946F4-BD0A-4F2F-9E48-9D784B504757}"/>
    <dgm:cxn modelId="{959AC10C-FAC3-4647-A565-BB6E788D7FBD}" srcId="{1FC06969-3F49-40A6-9B28-1D23AA6CB7BD}" destId="{876E4F8C-AA94-4BBD-A5C1-AC14A315E640}" srcOrd="5" destOrd="0" parTransId="{2555013D-D3E8-4312-AC6B-3CFFA568D582}" sibTransId="{BCDEC2A8-3CEB-41D6-98E4-CED6D1869C5F}"/>
    <dgm:cxn modelId="{1E1A9A12-446C-4E51-9F0E-0C5400BF8221}" type="presOf" srcId="{181F585B-7FB7-4AEA-BB2D-77CEC4CC9378}" destId="{B2E807E6-D742-4504-8725-F6A1D31DEDF9}" srcOrd="0" destOrd="0" presId="urn:microsoft.com/office/officeart/2018/2/layout/IconVerticalSolidList"/>
    <dgm:cxn modelId="{AC2EB22F-BEAD-4337-AF36-7254B831357A}" srcId="{1FC06969-3F49-40A6-9B28-1D23AA6CB7BD}" destId="{22AD1A38-28A0-4F70-BEF6-8A2CB5D7B24A}" srcOrd="2" destOrd="0" parTransId="{3079CFFE-3D02-47A6-9F44-DFC0B5EAF62F}" sibTransId="{6FCA60D6-3771-467A-AEA0-381ABADCC34E}"/>
    <dgm:cxn modelId="{5FA5D531-9754-40E5-9362-B30836A85206}" type="presOf" srcId="{876E4F8C-AA94-4BBD-A5C1-AC14A315E640}" destId="{D85909AB-A5CE-4A34-836D-0B797A369E37}" srcOrd="0" destOrd="0" presId="urn:microsoft.com/office/officeart/2018/2/layout/IconVerticalSolidList"/>
    <dgm:cxn modelId="{A2B9AF3A-F52C-4A31-9B01-0CC9B5B65491}" srcId="{1FC06969-3F49-40A6-9B28-1D23AA6CB7BD}" destId="{181F585B-7FB7-4AEA-BB2D-77CEC4CC9378}" srcOrd="3" destOrd="0" parTransId="{E9EAB680-2869-4734-94A2-6EC6DEB1E16A}" sibTransId="{5C5BAEB5-E4F8-4416-A126-4A0E45F3647D}"/>
    <dgm:cxn modelId="{E3A7595C-5C5C-4D2F-B59D-9D547A65DE08}" type="presOf" srcId="{22AD1A38-28A0-4F70-BEF6-8A2CB5D7B24A}" destId="{B9787769-A9F9-48AA-8907-D473EF91C23A}" srcOrd="0" destOrd="0" presId="urn:microsoft.com/office/officeart/2018/2/layout/IconVerticalSolidList"/>
    <dgm:cxn modelId="{0307E860-EEF1-4C24-BB69-F58DC0D6FBDB}" type="presOf" srcId="{8BDD1825-98B1-4940-B304-FADA3807F777}" destId="{C67D6D6D-C2B7-44B8-BF8B-6C4160D2E666}" srcOrd="0" destOrd="0" presId="urn:microsoft.com/office/officeart/2018/2/layout/IconVerticalSolidList"/>
    <dgm:cxn modelId="{8EABBA45-6634-4580-89C4-4454E6BA8CCB}" srcId="{1FC06969-3F49-40A6-9B28-1D23AA6CB7BD}" destId="{8BDD1825-98B1-4940-B304-FADA3807F777}" srcOrd="1" destOrd="0" parTransId="{2CBA8713-AEBB-4DC6-B5DA-C2EECC098763}" sibTransId="{D30A1CA7-2E5B-4EF5-AA37-E8B9EE7EE30E}"/>
    <dgm:cxn modelId="{FC827B69-4E11-48EB-A7E6-62CC6B7F6F1A}" type="presOf" srcId="{24FE7EB7-1F58-472E-866E-EE69DEF990FA}" destId="{B6A89645-65F1-4027-A65E-ED44AF7D8E27}" srcOrd="0" destOrd="0" presId="urn:microsoft.com/office/officeart/2018/2/layout/IconVerticalSolidList"/>
    <dgm:cxn modelId="{5E1C8573-9E48-4F40-AAD2-2187A0FC13E1}" type="presOf" srcId="{7284ADAD-56B3-4B44-A02F-FC773FADCED4}" destId="{77D2F6C1-B18B-47B2-9BF7-480CFFD6A728}" srcOrd="0" destOrd="0" presId="urn:microsoft.com/office/officeart/2018/2/layout/IconVerticalSolidList"/>
    <dgm:cxn modelId="{BC6C2398-81F4-42AA-AC97-C3FF765183BD}" srcId="{1FC06969-3F49-40A6-9B28-1D23AA6CB7BD}" destId="{7284ADAD-56B3-4B44-A02F-FC773FADCED4}" srcOrd="4" destOrd="0" parTransId="{7B2C424C-E5C0-4F52-9B14-371C04CF3FCB}" sibTransId="{DD237A8B-7EF6-4CFC-A5EE-A1EF298F56BB}"/>
    <dgm:cxn modelId="{FCD604F3-359C-42F4-B6F9-D25BF4A76691}" type="presOf" srcId="{1FC06969-3F49-40A6-9B28-1D23AA6CB7BD}" destId="{65D63C8C-FB0F-4333-9F56-D0FC356C7B6C}" srcOrd="0" destOrd="0" presId="urn:microsoft.com/office/officeart/2018/2/layout/IconVerticalSolidList"/>
    <dgm:cxn modelId="{FE6861C0-55A5-4ED8-B63C-2268EF3808E6}" type="presParOf" srcId="{65D63C8C-FB0F-4333-9F56-D0FC356C7B6C}" destId="{3594A161-317A-4DA7-ABC9-6682A6AE2AF2}" srcOrd="0" destOrd="0" presId="urn:microsoft.com/office/officeart/2018/2/layout/IconVerticalSolidList"/>
    <dgm:cxn modelId="{09331D6C-8C3C-455B-8C97-9BB2A27B3E32}" type="presParOf" srcId="{3594A161-317A-4DA7-ABC9-6682A6AE2AF2}" destId="{8FA03678-CD35-46E7-894C-982E6365E121}" srcOrd="0" destOrd="0" presId="urn:microsoft.com/office/officeart/2018/2/layout/IconVerticalSolidList"/>
    <dgm:cxn modelId="{BAD662A9-9153-4FA6-9E3E-6968592F5326}" type="presParOf" srcId="{3594A161-317A-4DA7-ABC9-6682A6AE2AF2}" destId="{E05961F1-5F5E-46B4-AF43-5C973437559B}" srcOrd="1" destOrd="0" presId="urn:microsoft.com/office/officeart/2018/2/layout/IconVerticalSolidList"/>
    <dgm:cxn modelId="{C3C589F1-2FF2-4266-A6C6-B1D48A36E8FC}" type="presParOf" srcId="{3594A161-317A-4DA7-ABC9-6682A6AE2AF2}" destId="{5A60CE7B-8DC9-443E-88F4-CE03C98107DC}" srcOrd="2" destOrd="0" presId="urn:microsoft.com/office/officeart/2018/2/layout/IconVerticalSolidList"/>
    <dgm:cxn modelId="{99F239C7-0D7D-4598-9969-E8C7D742B38A}" type="presParOf" srcId="{3594A161-317A-4DA7-ABC9-6682A6AE2AF2}" destId="{B6A89645-65F1-4027-A65E-ED44AF7D8E27}" srcOrd="3" destOrd="0" presId="urn:microsoft.com/office/officeart/2018/2/layout/IconVerticalSolidList"/>
    <dgm:cxn modelId="{D82C3ED4-95A3-401E-B9AD-E257CFC0C10C}" type="presParOf" srcId="{65D63C8C-FB0F-4333-9F56-D0FC356C7B6C}" destId="{1E69159B-32D2-4601-8E1A-B677D5F0ED6C}" srcOrd="1" destOrd="0" presId="urn:microsoft.com/office/officeart/2018/2/layout/IconVerticalSolidList"/>
    <dgm:cxn modelId="{B95F4191-F16D-45BB-9EA0-44F5EAFFF17A}" type="presParOf" srcId="{65D63C8C-FB0F-4333-9F56-D0FC356C7B6C}" destId="{A18A03D5-8506-44AD-A2C2-4683EB0E2763}" srcOrd="2" destOrd="0" presId="urn:microsoft.com/office/officeart/2018/2/layout/IconVerticalSolidList"/>
    <dgm:cxn modelId="{25AFB4CF-57AF-41A3-A39D-54DD997AD206}" type="presParOf" srcId="{A18A03D5-8506-44AD-A2C2-4683EB0E2763}" destId="{00B30808-3365-49B5-96D4-EEC8483BB1C6}" srcOrd="0" destOrd="0" presId="urn:microsoft.com/office/officeart/2018/2/layout/IconVerticalSolidList"/>
    <dgm:cxn modelId="{FCCD8B9A-8F98-455B-BA6E-50E3CC529363}" type="presParOf" srcId="{A18A03D5-8506-44AD-A2C2-4683EB0E2763}" destId="{405959ED-BB58-4FD6-999A-12E5AA200DCF}" srcOrd="1" destOrd="0" presId="urn:microsoft.com/office/officeart/2018/2/layout/IconVerticalSolidList"/>
    <dgm:cxn modelId="{65CBFDEA-210E-4203-B86C-BE2F6DFBDD57}" type="presParOf" srcId="{A18A03D5-8506-44AD-A2C2-4683EB0E2763}" destId="{84DEC89F-5419-4DE1-8621-5298DAA0AF0D}" srcOrd="2" destOrd="0" presId="urn:microsoft.com/office/officeart/2018/2/layout/IconVerticalSolidList"/>
    <dgm:cxn modelId="{36339464-D1D4-430F-853E-8DABF26D4900}" type="presParOf" srcId="{A18A03D5-8506-44AD-A2C2-4683EB0E2763}" destId="{C67D6D6D-C2B7-44B8-BF8B-6C4160D2E666}" srcOrd="3" destOrd="0" presId="urn:microsoft.com/office/officeart/2018/2/layout/IconVerticalSolidList"/>
    <dgm:cxn modelId="{B2929082-8C8A-46D9-B369-2720B74307F5}" type="presParOf" srcId="{65D63C8C-FB0F-4333-9F56-D0FC356C7B6C}" destId="{7BF25468-F065-4F8C-BA79-A6004764143A}" srcOrd="3" destOrd="0" presId="urn:microsoft.com/office/officeart/2018/2/layout/IconVerticalSolidList"/>
    <dgm:cxn modelId="{24FCDE01-B8D2-4011-968A-69DA8BA8C956}" type="presParOf" srcId="{65D63C8C-FB0F-4333-9F56-D0FC356C7B6C}" destId="{10EEF4BF-74C9-4269-A390-2834017B6639}" srcOrd="4" destOrd="0" presId="urn:microsoft.com/office/officeart/2018/2/layout/IconVerticalSolidList"/>
    <dgm:cxn modelId="{80AA9E6C-FBA2-4128-9644-E85B760C048F}" type="presParOf" srcId="{10EEF4BF-74C9-4269-A390-2834017B6639}" destId="{C579BC5B-180E-44C4-A3C9-78D870AE7807}" srcOrd="0" destOrd="0" presId="urn:microsoft.com/office/officeart/2018/2/layout/IconVerticalSolidList"/>
    <dgm:cxn modelId="{26775A5A-160C-4757-A27F-E398C7313646}" type="presParOf" srcId="{10EEF4BF-74C9-4269-A390-2834017B6639}" destId="{012DD432-F683-4374-9159-94CBB98786D0}" srcOrd="1" destOrd="0" presId="urn:microsoft.com/office/officeart/2018/2/layout/IconVerticalSolidList"/>
    <dgm:cxn modelId="{ED28B4D0-716A-476C-BC9B-D740DC70A7BE}" type="presParOf" srcId="{10EEF4BF-74C9-4269-A390-2834017B6639}" destId="{7573FDC4-B281-423B-9FCB-2466F0331E54}" srcOrd="2" destOrd="0" presId="urn:microsoft.com/office/officeart/2018/2/layout/IconVerticalSolidList"/>
    <dgm:cxn modelId="{3F93DC54-3253-4CEE-91DC-C9F62BD54291}" type="presParOf" srcId="{10EEF4BF-74C9-4269-A390-2834017B6639}" destId="{B9787769-A9F9-48AA-8907-D473EF91C23A}" srcOrd="3" destOrd="0" presId="urn:microsoft.com/office/officeart/2018/2/layout/IconVerticalSolidList"/>
    <dgm:cxn modelId="{18B21D06-7C47-46F6-93C9-36F01EC8936A}" type="presParOf" srcId="{65D63C8C-FB0F-4333-9F56-D0FC356C7B6C}" destId="{ECA1FC3C-5830-44A1-AF93-C08CC00C94FC}" srcOrd="5" destOrd="0" presId="urn:microsoft.com/office/officeart/2018/2/layout/IconVerticalSolidList"/>
    <dgm:cxn modelId="{6E59EC29-4ED5-4DC1-AE72-2F759B04AE4E}" type="presParOf" srcId="{65D63C8C-FB0F-4333-9F56-D0FC356C7B6C}" destId="{787D7829-691F-403D-BF51-C5282BCA2EB9}" srcOrd="6" destOrd="0" presId="urn:microsoft.com/office/officeart/2018/2/layout/IconVerticalSolidList"/>
    <dgm:cxn modelId="{AA6F27CD-D00C-462F-B293-92F26A524C10}" type="presParOf" srcId="{787D7829-691F-403D-BF51-C5282BCA2EB9}" destId="{97BDF491-91F0-4BE5-86E6-6E9366AB15F2}" srcOrd="0" destOrd="0" presId="urn:microsoft.com/office/officeart/2018/2/layout/IconVerticalSolidList"/>
    <dgm:cxn modelId="{F93FE75B-F6B8-44D9-8891-CDCFB026B5E1}" type="presParOf" srcId="{787D7829-691F-403D-BF51-C5282BCA2EB9}" destId="{3441A300-90F6-4344-B8C3-A9D80A59F122}" srcOrd="1" destOrd="0" presId="urn:microsoft.com/office/officeart/2018/2/layout/IconVerticalSolidList"/>
    <dgm:cxn modelId="{D400470D-2CB7-4BEF-BF78-99EBC2958F0D}" type="presParOf" srcId="{787D7829-691F-403D-BF51-C5282BCA2EB9}" destId="{3E561767-C706-46EF-A760-BA1542CC6728}" srcOrd="2" destOrd="0" presId="urn:microsoft.com/office/officeart/2018/2/layout/IconVerticalSolidList"/>
    <dgm:cxn modelId="{CD6CE46A-C9FB-4735-A8C0-3B6B1767CF2C}" type="presParOf" srcId="{787D7829-691F-403D-BF51-C5282BCA2EB9}" destId="{B2E807E6-D742-4504-8725-F6A1D31DEDF9}" srcOrd="3" destOrd="0" presId="urn:microsoft.com/office/officeart/2018/2/layout/IconVerticalSolidList"/>
    <dgm:cxn modelId="{7D279066-3176-4877-9B47-462127F25825}" type="presParOf" srcId="{65D63C8C-FB0F-4333-9F56-D0FC356C7B6C}" destId="{BFC66854-A456-489C-8D49-F75C20AAAD71}" srcOrd="7" destOrd="0" presId="urn:microsoft.com/office/officeart/2018/2/layout/IconVerticalSolidList"/>
    <dgm:cxn modelId="{039A147B-69FF-4E25-BE92-D2BFD965589C}" type="presParOf" srcId="{65D63C8C-FB0F-4333-9F56-D0FC356C7B6C}" destId="{C30FEBF9-7251-41D0-AA07-8F0F79474F22}" srcOrd="8" destOrd="0" presId="urn:microsoft.com/office/officeart/2018/2/layout/IconVerticalSolidList"/>
    <dgm:cxn modelId="{49669F95-7D0B-4771-BAA0-C41C5BCE75AF}" type="presParOf" srcId="{C30FEBF9-7251-41D0-AA07-8F0F79474F22}" destId="{DC347BE7-C46B-400C-81E1-8DE3C241B6A7}" srcOrd="0" destOrd="0" presId="urn:microsoft.com/office/officeart/2018/2/layout/IconVerticalSolidList"/>
    <dgm:cxn modelId="{AF45335E-6B70-4971-A724-2529AF1E9A55}" type="presParOf" srcId="{C30FEBF9-7251-41D0-AA07-8F0F79474F22}" destId="{4B2071AB-7583-4BAE-8145-6C03724E6845}" srcOrd="1" destOrd="0" presId="urn:microsoft.com/office/officeart/2018/2/layout/IconVerticalSolidList"/>
    <dgm:cxn modelId="{5161592F-3970-4F70-B655-0B0E74664ED9}" type="presParOf" srcId="{C30FEBF9-7251-41D0-AA07-8F0F79474F22}" destId="{72354B87-E138-4FA0-A578-AE80B8948A63}" srcOrd="2" destOrd="0" presId="urn:microsoft.com/office/officeart/2018/2/layout/IconVerticalSolidList"/>
    <dgm:cxn modelId="{B6659A04-B62E-40F7-B86F-8158805AD7BF}" type="presParOf" srcId="{C30FEBF9-7251-41D0-AA07-8F0F79474F22}" destId="{77D2F6C1-B18B-47B2-9BF7-480CFFD6A728}" srcOrd="3" destOrd="0" presId="urn:microsoft.com/office/officeart/2018/2/layout/IconVerticalSolidList"/>
    <dgm:cxn modelId="{E39617BA-1963-4996-93AE-8507857874AB}" type="presParOf" srcId="{65D63C8C-FB0F-4333-9F56-D0FC356C7B6C}" destId="{03065657-EEAF-40AC-ACA2-72E66244F61C}" srcOrd="9" destOrd="0" presId="urn:microsoft.com/office/officeart/2018/2/layout/IconVerticalSolidList"/>
    <dgm:cxn modelId="{8A5BB3DC-CA69-45E3-A10B-62D426529644}" type="presParOf" srcId="{65D63C8C-FB0F-4333-9F56-D0FC356C7B6C}" destId="{A3C3DA66-B0EE-4C25-ACA2-1866723F8788}" srcOrd="10" destOrd="0" presId="urn:microsoft.com/office/officeart/2018/2/layout/IconVerticalSolidList"/>
    <dgm:cxn modelId="{B6199D3E-2E52-49BF-9FB9-24C2ABCC64DA}" type="presParOf" srcId="{A3C3DA66-B0EE-4C25-ACA2-1866723F8788}" destId="{A6ACFBBA-F307-4B81-BB06-2092B9F672DF}" srcOrd="0" destOrd="0" presId="urn:microsoft.com/office/officeart/2018/2/layout/IconVerticalSolidList"/>
    <dgm:cxn modelId="{FAE2B29F-DAAF-4ED4-A8CC-E5A3536D3220}" type="presParOf" srcId="{A3C3DA66-B0EE-4C25-ACA2-1866723F8788}" destId="{C916CC1D-C2F0-4427-8819-C3FDFC46E810}" srcOrd="1" destOrd="0" presId="urn:microsoft.com/office/officeart/2018/2/layout/IconVerticalSolidList"/>
    <dgm:cxn modelId="{2EB0D344-1FFA-4AE1-BD38-2FD19ACA4BFF}" type="presParOf" srcId="{A3C3DA66-B0EE-4C25-ACA2-1866723F8788}" destId="{792CB26D-C8E4-41A3-994D-67471633EFF5}" srcOrd="2" destOrd="0" presId="urn:microsoft.com/office/officeart/2018/2/layout/IconVerticalSolidList"/>
    <dgm:cxn modelId="{84ED31B9-0F72-4518-BFF8-9B94209455BC}" type="presParOf" srcId="{A3C3DA66-B0EE-4C25-ACA2-1866723F8788}" destId="{D85909AB-A5CE-4A34-836D-0B797A369E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FC06969-3F49-40A6-9B28-1D23AA6CB7BD}"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8BDD1825-98B1-4940-B304-FADA3807F777}">
      <dgm:prSet/>
      <dgm:spPr/>
      <dgm:t>
        <a:bodyPr/>
        <a:lstStyle/>
        <a:p>
          <a:pPr>
            <a:lnSpc>
              <a:spcPct val="100000"/>
            </a:lnSpc>
          </a:pPr>
          <a:r>
            <a:rPr lang="fi-FI"/>
            <a:t>Lajittelu: lajittele syntyvä jäte oikein, esim. pakkausmateriaalit, kemikaalit, lääkejäte, </a:t>
          </a:r>
          <a:endParaRPr lang="en-US"/>
        </a:p>
      </dgm:t>
    </dgm:pt>
    <dgm:pt modelId="{2CBA8713-AEBB-4DC6-B5DA-C2EECC098763}" type="parTrans" cxnId="{8EABBA45-6634-4580-89C4-4454E6BA8CCB}">
      <dgm:prSet/>
      <dgm:spPr/>
      <dgm:t>
        <a:bodyPr/>
        <a:lstStyle/>
        <a:p>
          <a:endParaRPr lang="en-US"/>
        </a:p>
      </dgm:t>
    </dgm:pt>
    <dgm:pt modelId="{D30A1CA7-2E5B-4EF5-AA37-E8B9EE7EE30E}" type="sibTrans" cxnId="{8EABBA45-6634-4580-89C4-4454E6BA8CCB}">
      <dgm:prSet/>
      <dgm:spPr/>
      <dgm:t>
        <a:bodyPr/>
        <a:lstStyle/>
        <a:p>
          <a:endParaRPr lang="en-US"/>
        </a:p>
      </dgm:t>
    </dgm:pt>
    <dgm:pt modelId="{22AD1A38-28A0-4F70-BEF6-8A2CB5D7B24A}">
      <dgm:prSet/>
      <dgm:spPr/>
      <dgm:t>
        <a:bodyPr/>
        <a:lstStyle/>
        <a:p>
          <a:pPr>
            <a:lnSpc>
              <a:spcPct val="100000"/>
            </a:lnSpc>
          </a:pPr>
          <a:r>
            <a:rPr lang="fi-FI"/>
            <a:t>Kemikaalit: Valitse ekologisia ja turvallisia puhdistusaineita ja siivoa mahdollisuuksien mukaan kemikaalittomasti, hävitä syntyneet kemikaalijätteet oikein!</a:t>
          </a:r>
          <a:endParaRPr lang="en-US"/>
        </a:p>
      </dgm:t>
    </dgm:pt>
    <dgm:pt modelId="{3079CFFE-3D02-47A6-9F44-DFC0B5EAF62F}" type="parTrans" cxnId="{AC2EB22F-BEAD-4337-AF36-7254B831357A}">
      <dgm:prSet/>
      <dgm:spPr/>
      <dgm:t>
        <a:bodyPr/>
        <a:lstStyle/>
        <a:p>
          <a:endParaRPr lang="en-US"/>
        </a:p>
      </dgm:t>
    </dgm:pt>
    <dgm:pt modelId="{6FCA60D6-3771-467A-AEA0-381ABADCC34E}" type="sibTrans" cxnId="{AC2EB22F-BEAD-4337-AF36-7254B831357A}">
      <dgm:prSet/>
      <dgm:spPr/>
      <dgm:t>
        <a:bodyPr/>
        <a:lstStyle/>
        <a:p>
          <a:endParaRPr lang="en-US"/>
        </a:p>
      </dgm:t>
    </dgm:pt>
    <dgm:pt modelId="{7284ADAD-56B3-4B44-A02F-FC773FADCED4}">
      <dgm:prSet/>
      <dgm:spPr/>
      <dgm:t>
        <a:bodyPr/>
        <a:lstStyle/>
        <a:p>
          <a:pPr>
            <a:lnSpc>
              <a:spcPct val="100000"/>
            </a:lnSpc>
          </a:pPr>
          <a:r>
            <a:rPr lang="en-US" err="1"/>
            <a:t>Energiatehokkuus</a:t>
          </a:r>
          <a:r>
            <a:rPr lang="en-US"/>
            <a:t>: </a:t>
          </a:r>
          <a:r>
            <a:rPr lang="en-US" err="1"/>
            <a:t>valitse</a:t>
          </a:r>
          <a:r>
            <a:rPr lang="en-US"/>
            <a:t> </a:t>
          </a:r>
          <a:r>
            <a:rPr lang="en-US" err="1"/>
            <a:t>uusiutuvaa</a:t>
          </a:r>
          <a:r>
            <a:rPr lang="en-US"/>
            <a:t> </a:t>
          </a:r>
          <a:r>
            <a:rPr lang="en-US" err="1"/>
            <a:t>energiaa</a:t>
          </a:r>
          <a:r>
            <a:rPr lang="en-US"/>
            <a:t>, sammuta </a:t>
          </a:r>
          <a:r>
            <a:rPr lang="en-US" err="1"/>
            <a:t>turhat</a:t>
          </a:r>
          <a:r>
            <a:rPr lang="en-US"/>
            <a:t> </a:t>
          </a:r>
          <a:r>
            <a:rPr lang="en-US" err="1"/>
            <a:t>laitteet</a:t>
          </a:r>
          <a:r>
            <a:rPr lang="en-US"/>
            <a:t>, </a:t>
          </a:r>
          <a:r>
            <a:rPr lang="en-US" err="1"/>
            <a:t>hanki</a:t>
          </a:r>
          <a:r>
            <a:rPr lang="en-US"/>
            <a:t> vain </a:t>
          </a:r>
          <a:r>
            <a:rPr lang="en-US" err="1"/>
            <a:t>tarpeellisia</a:t>
          </a:r>
          <a:r>
            <a:rPr lang="en-US"/>
            <a:t> </a:t>
          </a:r>
          <a:r>
            <a:rPr lang="en-US" err="1"/>
            <a:t>laitteita</a:t>
          </a:r>
          <a:r>
            <a:rPr lang="en-US"/>
            <a:t> ja ne </a:t>
          </a:r>
          <a:r>
            <a:rPr lang="en-US" err="1"/>
            <a:t>energiatehokkaina</a:t>
          </a:r>
          <a:r>
            <a:rPr lang="en-US"/>
            <a:t>, </a:t>
          </a:r>
          <a:r>
            <a:rPr lang="en-US" err="1"/>
            <a:t>valitse</a:t>
          </a:r>
          <a:r>
            <a:rPr lang="en-US"/>
            <a:t> </a:t>
          </a:r>
          <a:r>
            <a:rPr lang="en-US" err="1"/>
            <a:t>energiatehokas</a:t>
          </a:r>
          <a:r>
            <a:rPr lang="en-US"/>
            <a:t> </a:t>
          </a:r>
          <a:r>
            <a:rPr lang="en-US" err="1"/>
            <a:t>valaistus</a:t>
          </a:r>
          <a:endParaRPr lang="en-US"/>
        </a:p>
      </dgm:t>
    </dgm:pt>
    <dgm:pt modelId="{7B2C424C-E5C0-4F52-9B14-371C04CF3FCB}" type="parTrans" cxnId="{BC6C2398-81F4-42AA-AC97-C3FF765183BD}">
      <dgm:prSet/>
      <dgm:spPr/>
      <dgm:t>
        <a:bodyPr/>
        <a:lstStyle/>
        <a:p>
          <a:endParaRPr lang="en-US"/>
        </a:p>
      </dgm:t>
    </dgm:pt>
    <dgm:pt modelId="{DD237A8B-7EF6-4CFC-A5EE-A1EF298F56BB}" type="sibTrans" cxnId="{BC6C2398-81F4-42AA-AC97-C3FF765183BD}">
      <dgm:prSet/>
      <dgm:spPr/>
      <dgm:t>
        <a:bodyPr/>
        <a:lstStyle/>
        <a:p>
          <a:endParaRPr lang="en-US"/>
        </a:p>
      </dgm:t>
    </dgm:pt>
    <dgm:pt modelId="{181F585B-7FB7-4AEA-BB2D-77CEC4CC9378}">
      <dgm:prSet/>
      <dgm:spPr/>
      <dgm:t>
        <a:bodyPr/>
        <a:lstStyle/>
        <a:p>
          <a:pPr>
            <a:lnSpc>
              <a:spcPct val="100000"/>
            </a:lnSpc>
          </a:pPr>
          <a:r>
            <a:rPr lang="fi-FI"/>
            <a:t>Tehokas resurssien käyttö: Käytettyjen materiaalien harkittu ja säästeliäs käyttö, huomioi veden käyttö siivotessa ja puhdistusmenetelmien valinnassa </a:t>
          </a:r>
          <a:endParaRPr lang="en-US"/>
        </a:p>
      </dgm:t>
    </dgm:pt>
    <dgm:pt modelId="{E9EAB680-2869-4734-94A2-6EC6DEB1E16A}" type="parTrans" cxnId="{A2B9AF3A-F52C-4A31-9B01-0CC9B5B65491}">
      <dgm:prSet/>
      <dgm:spPr/>
      <dgm:t>
        <a:bodyPr/>
        <a:lstStyle/>
        <a:p>
          <a:endParaRPr lang="fi-FI"/>
        </a:p>
      </dgm:t>
    </dgm:pt>
    <dgm:pt modelId="{5C5BAEB5-E4F8-4416-A126-4A0E45F3647D}" type="sibTrans" cxnId="{A2B9AF3A-F52C-4A31-9B01-0CC9B5B65491}">
      <dgm:prSet/>
      <dgm:spPr/>
      <dgm:t>
        <a:bodyPr/>
        <a:lstStyle/>
        <a:p>
          <a:endParaRPr lang="fi-FI"/>
        </a:p>
      </dgm:t>
    </dgm:pt>
    <dgm:pt modelId="{8E0ED27A-B5E3-423B-82EA-03E28B676825}">
      <dgm:prSet/>
      <dgm:spPr/>
      <dgm:t>
        <a:bodyPr/>
        <a:lstStyle/>
        <a:p>
          <a:pPr>
            <a:lnSpc>
              <a:spcPct val="100000"/>
            </a:lnSpc>
          </a:pPr>
          <a:r>
            <a:rPr lang="en-US" dirty="0"/>
            <a:t>Vastuulliset </a:t>
          </a:r>
          <a:r>
            <a:rPr lang="en-US" dirty="0" err="1"/>
            <a:t>hankintaketjut</a:t>
          </a:r>
          <a:r>
            <a:rPr lang="en-US" dirty="0"/>
            <a:t>: </a:t>
          </a:r>
          <a:r>
            <a:rPr lang="en-US" dirty="0" err="1"/>
            <a:t>huomioi</a:t>
          </a:r>
          <a:r>
            <a:rPr lang="en-US" dirty="0"/>
            <a:t> </a:t>
          </a:r>
          <a:r>
            <a:rPr lang="en-US" dirty="0" err="1"/>
            <a:t>myös</a:t>
          </a:r>
          <a:r>
            <a:rPr lang="en-US" dirty="0"/>
            <a:t> </a:t>
          </a:r>
          <a:r>
            <a:rPr lang="en-US" dirty="0" err="1"/>
            <a:t>logistiikkaketjut</a:t>
          </a:r>
          <a:endParaRPr lang="en-US" dirty="0"/>
        </a:p>
      </dgm:t>
    </dgm:pt>
    <dgm:pt modelId="{274EC6AA-F66E-49EB-B35B-74BC4FE04378}" type="parTrans" cxnId="{88E9A210-1710-4001-9D06-9EDDB0FE7209}">
      <dgm:prSet/>
      <dgm:spPr/>
      <dgm:t>
        <a:bodyPr/>
        <a:lstStyle/>
        <a:p>
          <a:endParaRPr lang="fi-FI"/>
        </a:p>
      </dgm:t>
    </dgm:pt>
    <dgm:pt modelId="{2273C468-9D83-4C21-9A90-828C59A3D1B7}" type="sibTrans" cxnId="{88E9A210-1710-4001-9D06-9EDDB0FE7209}">
      <dgm:prSet/>
      <dgm:spPr/>
      <dgm:t>
        <a:bodyPr/>
        <a:lstStyle/>
        <a:p>
          <a:endParaRPr lang="fi-FI"/>
        </a:p>
      </dgm:t>
    </dgm:pt>
    <dgm:pt modelId="{65D63C8C-FB0F-4333-9F56-D0FC356C7B6C}" type="pres">
      <dgm:prSet presAssocID="{1FC06969-3F49-40A6-9B28-1D23AA6CB7BD}" presName="root" presStyleCnt="0">
        <dgm:presLayoutVars>
          <dgm:dir/>
          <dgm:resizeHandles val="exact"/>
        </dgm:presLayoutVars>
      </dgm:prSet>
      <dgm:spPr/>
    </dgm:pt>
    <dgm:pt modelId="{A18A03D5-8506-44AD-A2C2-4683EB0E2763}" type="pres">
      <dgm:prSet presAssocID="{8BDD1825-98B1-4940-B304-FADA3807F777}" presName="compNode" presStyleCnt="0"/>
      <dgm:spPr/>
    </dgm:pt>
    <dgm:pt modelId="{00B30808-3365-49B5-96D4-EEC8483BB1C6}" type="pres">
      <dgm:prSet presAssocID="{8BDD1825-98B1-4940-B304-FADA3807F777}" presName="bgRect" presStyleLbl="bgShp" presStyleIdx="0" presStyleCnt="5"/>
      <dgm:spPr/>
    </dgm:pt>
    <dgm:pt modelId="{405959ED-BB58-4FD6-999A-12E5AA200DCF}" type="pres">
      <dgm:prSet presAssocID="{8BDD1825-98B1-4940-B304-FADA3807F77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errätys"/>
        </a:ext>
      </dgm:extLst>
    </dgm:pt>
    <dgm:pt modelId="{84DEC89F-5419-4DE1-8621-5298DAA0AF0D}" type="pres">
      <dgm:prSet presAssocID="{8BDD1825-98B1-4940-B304-FADA3807F777}" presName="spaceRect" presStyleCnt="0"/>
      <dgm:spPr/>
    </dgm:pt>
    <dgm:pt modelId="{C67D6D6D-C2B7-44B8-BF8B-6C4160D2E666}" type="pres">
      <dgm:prSet presAssocID="{8BDD1825-98B1-4940-B304-FADA3807F777}" presName="parTx" presStyleLbl="revTx" presStyleIdx="0" presStyleCnt="5">
        <dgm:presLayoutVars>
          <dgm:chMax val="0"/>
          <dgm:chPref val="0"/>
        </dgm:presLayoutVars>
      </dgm:prSet>
      <dgm:spPr/>
    </dgm:pt>
    <dgm:pt modelId="{7BF25468-F065-4F8C-BA79-A6004764143A}" type="pres">
      <dgm:prSet presAssocID="{D30A1CA7-2E5B-4EF5-AA37-E8B9EE7EE30E}" presName="sibTrans" presStyleCnt="0"/>
      <dgm:spPr/>
    </dgm:pt>
    <dgm:pt modelId="{10EEF4BF-74C9-4269-A390-2834017B6639}" type="pres">
      <dgm:prSet presAssocID="{22AD1A38-28A0-4F70-BEF6-8A2CB5D7B24A}" presName="compNode" presStyleCnt="0"/>
      <dgm:spPr/>
    </dgm:pt>
    <dgm:pt modelId="{C579BC5B-180E-44C4-A3C9-78D870AE7807}" type="pres">
      <dgm:prSet presAssocID="{22AD1A38-28A0-4F70-BEF6-8A2CB5D7B24A}" presName="bgRect" presStyleLbl="bgShp" presStyleIdx="1" presStyleCnt="5"/>
      <dgm:spPr/>
    </dgm:pt>
    <dgm:pt modelId="{012DD432-F683-4374-9159-94CBB98786D0}" type="pres">
      <dgm:prSet presAssocID="{22AD1A38-28A0-4F70-BEF6-8A2CB5D7B2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utkija"/>
        </a:ext>
      </dgm:extLst>
    </dgm:pt>
    <dgm:pt modelId="{7573FDC4-B281-423B-9FCB-2466F0331E54}" type="pres">
      <dgm:prSet presAssocID="{22AD1A38-28A0-4F70-BEF6-8A2CB5D7B24A}" presName="spaceRect" presStyleCnt="0"/>
      <dgm:spPr/>
    </dgm:pt>
    <dgm:pt modelId="{B9787769-A9F9-48AA-8907-D473EF91C23A}" type="pres">
      <dgm:prSet presAssocID="{22AD1A38-28A0-4F70-BEF6-8A2CB5D7B24A}" presName="parTx" presStyleLbl="revTx" presStyleIdx="1" presStyleCnt="5">
        <dgm:presLayoutVars>
          <dgm:chMax val="0"/>
          <dgm:chPref val="0"/>
        </dgm:presLayoutVars>
      </dgm:prSet>
      <dgm:spPr/>
    </dgm:pt>
    <dgm:pt modelId="{ECA1FC3C-5830-44A1-AF93-C08CC00C94FC}" type="pres">
      <dgm:prSet presAssocID="{6FCA60D6-3771-467A-AEA0-381ABADCC34E}" presName="sibTrans" presStyleCnt="0"/>
      <dgm:spPr/>
    </dgm:pt>
    <dgm:pt modelId="{787D7829-691F-403D-BF51-C5282BCA2EB9}" type="pres">
      <dgm:prSet presAssocID="{181F585B-7FB7-4AEA-BB2D-77CEC4CC9378}" presName="compNode" presStyleCnt="0"/>
      <dgm:spPr/>
    </dgm:pt>
    <dgm:pt modelId="{97BDF491-91F0-4BE5-86E6-6E9366AB15F2}" type="pres">
      <dgm:prSet presAssocID="{181F585B-7FB7-4AEA-BB2D-77CEC4CC9378}" presName="bgRect" presStyleLbl="bgShp" presStyleIdx="2" presStyleCnt="5"/>
      <dgm:spPr/>
    </dgm:pt>
    <dgm:pt modelId="{3441A300-90F6-4344-B8C3-A9D80A59F122}" type="pres">
      <dgm:prSet presAssocID="{181F585B-7FB7-4AEA-BB2D-77CEC4CC937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Vuotava hana tasaisella täytöllä"/>
        </a:ext>
      </dgm:extLst>
    </dgm:pt>
    <dgm:pt modelId="{3E561767-C706-46EF-A760-BA1542CC6728}" type="pres">
      <dgm:prSet presAssocID="{181F585B-7FB7-4AEA-BB2D-77CEC4CC9378}" presName="spaceRect" presStyleCnt="0"/>
      <dgm:spPr/>
    </dgm:pt>
    <dgm:pt modelId="{B2E807E6-D742-4504-8725-F6A1D31DEDF9}" type="pres">
      <dgm:prSet presAssocID="{181F585B-7FB7-4AEA-BB2D-77CEC4CC9378}" presName="parTx" presStyleLbl="revTx" presStyleIdx="2" presStyleCnt="5">
        <dgm:presLayoutVars>
          <dgm:chMax val="0"/>
          <dgm:chPref val="0"/>
        </dgm:presLayoutVars>
      </dgm:prSet>
      <dgm:spPr/>
    </dgm:pt>
    <dgm:pt modelId="{BFC66854-A456-489C-8D49-F75C20AAAD71}" type="pres">
      <dgm:prSet presAssocID="{5C5BAEB5-E4F8-4416-A126-4A0E45F3647D}" presName="sibTrans" presStyleCnt="0"/>
      <dgm:spPr/>
    </dgm:pt>
    <dgm:pt modelId="{C30FEBF9-7251-41D0-AA07-8F0F79474F22}" type="pres">
      <dgm:prSet presAssocID="{7284ADAD-56B3-4B44-A02F-FC773FADCED4}" presName="compNode" presStyleCnt="0"/>
      <dgm:spPr/>
    </dgm:pt>
    <dgm:pt modelId="{DC347BE7-C46B-400C-81E1-8DE3C241B6A7}" type="pres">
      <dgm:prSet presAssocID="{7284ADAD-56B3-4B44-A02F-FC773FADCED4}" presName="bgRect" presStyleLbl="bgShp" presStyleIdx="3" presStyleCnt="5"/>
      <dgm:spPr/>
    </dgm:pt>
    <dgm:pt modelId="{4B2071AB-7583-4BAE-8145-6C03724E6845}" type="pres">
      <dgm:prSet presAssocID="{7284ADAD-56B3-4B44-A02F-FC773FADCE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Tuuliturbiinit tasaisella täytöllä"/>
        </a:ext>
      </dgm:extLst>
    </dgm:pt>
    <dgm:pt modelId="{72354B87-E138-4FA0-A578-AE80B8948A63}" type="pres">
      <dgm:prSet presAssocID="{7284ADAD-56B3-4B44-A02F-FC773FADCED4}" presName="spaceRect" presStyleCnt="0"/>
      <dgm:spPr/>
    </dgm:pt>
    <dgm:pt modelId="{77D2F6C1-B18B-47B2-9BF7-480CFFD6A728}" type="pres">
      <dgm:prSet presAssocID="{7284ADAD-56B3-4B44-A02F-FC773FADCED4}" presName="parTx" presStyleLbl="revTx" presStyleIdx="3" presStyleCnt="5">
        <dgm:presLayoutVars>
          <dgm:chMax val="0"/>
          <dgm:chPref val="0"/>
        </dgm:presLayoutVars>
      </dgm:prSet>
      <dgm:spPr/>
    </dgm:pt>
    <dgm:pt modelId="{E13784A6-4EB1-4F0C-87AA-5735E7CF08D8}" type="pres">
      <dgm:prSet presAssocID="{DD237A8B-7EF6-4CFC-A5EE-A1EF298F56BB}" presName="sibTrans" presStyleCnt="0"/>
      <dgm:spPr/>
    </dgm:pt>
    <dgm:pt modelId="{C56513DF-3874-4C7A-9286-B469EFEFB14A}" type="pres">
      <dgm:prSet presAssocID="{8E0ED27A-B5E3-423B-82EA-03E28B676825}" presName="compNode" presStyleCnt="0"/>
      <dgm:spPr/>
    </dgm:pt>
    <dgm:pt modelId="{C27B072A-C647-485C-9287-8EB74FC7FDBA}" type="pres">
      <dgm:prSet presAssocID="{8E0ED27A-B5E3-423B-82EA-03E28B676825}" presName="bgRect" presStyleLbl="bgShp" presStyleIdx="4" presStyleCnt="5"/>
      <dgm:spPr/>
    </dgm:pt>
    <dgm:pt modelId="{B81D59E9-BA99-40FD-9F1D-46701F71DEA7}" type="pres">
      <dgm:prSet presAssocID="{8E0ED27A-B5E3-423B-82EA-03E28B67682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Vetoketju tasaisella täytöllä"/>
        </a:ext>
      </dgm:extLst>
    </dgm:pt>
    <dgm:pt modelId="{BE891686-7DF2-47BA-B05F-A74ADE30BFD1}" type="pres">
      <dgm:prSet presAssocID="{8E0ED27A-B5E3-423B-82EA-03E28B676825}" presName="spaceRect" presStyleCnt="0"/>
      <dgm:spPr/>
    </dgm:pt>
    <dgm:pt modelId="{BEB75878-A394-4623-99C1-8C51248ADB50}" type="pres">
      <dgm:prSet presAssocID="{8E0ED27A-B5E3-423B-82EA-03E28B676825}" presName="parTx" presStyleLbl="revTx" presStyleIdx="4" presStyleCnt="5">
        <dgm:presLayoutVars>
          <dgm:chMax val="0"/>
          <dgm:chPref val="0"/>
        </dgm:presLayoutVars>
      </dgm:prSet>
      <dgm:spPr/>
    </dgm:pt>
  </dgm:ptLst>
  <dgm:cxnLst>
    <dgm:cxn modelId="{88E9A210-1710-4001-9D06-9EDDB0FE7209}" srcId="{1FC06969-3F49-40A6-9B28-1D23AA6CB7BD}" destId="{8E0ED27A-B5E3-423B-82EA-03E28B676825}" srcOrd="4" destOrd="0" parTransId="{274EC6AA-F66E-49EB-B35B-74BC4FE04378}" sibTransId="{2273C468-9D83-4C21-9A90-828C59A3D1B7}"/>
    <dgm:cxn modelId="{1E1A9A12-446C-4E51-9F0E-0C5400BF8221}" type="presOf" srcId="{181F585B-7FB7-4AEA-BB2D-77CEC4CC9378}" destId="{B2E807E6-D742-4504-8725-F6A1D31DEDF9}" srcOrd="0" destOrd="0" presId="urn:microsoft.com/office/officeart/2018/2/layout/IconVerticalSolidList"/>
    <dgm:cxn modelId="{AC2EB22F-BEAD-4337-AF36-7254B831357A}" srcId="{1FC06969-3F49-40A6-9B28-1D23AA6CB7BD}" destId="{22AD1A38-28A0-4F70-BEF6-8A2CB5D7B24A}" srcOrd="1" destOrd="0" parTransId="{3079CFFE-3D02-47A6-9F44-DFC0B5EAF62F}" sibTransId="{6FCA60D6-3771-467A-AEA0-381ABADCC34E}"/>
    <dgm:cxn modelId="{A2B9AF3A-F52C-4A31-9B01-0CC9B5B65491}" srcId="{1FC06969-3F49-40A6-9B28-1D23AA6CB7BD}" destId="{181F585B-7FB7-4AEA-BB2D-77CEC4CC9378}" srcOrd="2" destOrd="0" parTransId="{E9EAB680-2869-4734-94A2-6EC6DEB1E16A}" sibTransId="{5C5BAEB5-E4F8-4416-A126-4A0E45F3647D}"/>
    <dgm:cxn modelId="{E3A7595C-5C5C-4D2F-B59D-9D547A65DE08}" type="presOf" srcId="{22AD1A38-28A0-4F70-BEF6-8A2CB5D7B24A}" destId="{B9787769-A9F9-48AA-8907-D473EF91C23A}" srcOrd="0" destOrd="0" presId="urn:microsoft.com/office/officeart/2018/2/layout/IconVerticalSolidList"/>
    <dgm:cxn modelId="{0307E860-EEF1-4C24-BB69-F58DC0D6FBDB}" type="presOf" srcId="{8BDD1825-98B1-4940-B304-FADA3807F777}" destId="{C67D6D6D-C2B7-44B8-BF8B-6C4160D2E666}" srcOrd="0" destOrd="0" presId="urn:microsoft.com/office/officeart/2018/2/layout/IconVerticalSolidList"/>
    <dgm:cxn modelId="{8EABBA45-6634-4580-89C4-4454E6BA8CCB}" srcId="{1FC06969-3F49-40A6-9B28-1D23AA6CB7BD}" destId="{8BDD1825-98B1-4940-B304-FADA3807F777}" srcOrd="0" destOrd="0" parTransId="{2CBA8713-AEBB-4DC6-B5DA-C2EECC098763}" sibTransId="{D30A1CA7-2E5B-4EF5-AA37-E8B9EE7EE30E}"/>
    <dgm:cxn modelId="{5E1C8573-9E48-4F40-AAD2-2187A0FC13E1}" type="presOf" srcId="{7284ADAD-56B3-4B44-A02F-FC773FADCED4}" destId="{77D2F6C1-B18B-47B2-9BF7-480CFFD6A728}" srcOrd="0" destOrd="0" presId="urn:microsoft.com/office/officeart/2018/2/layout/IconVerticalSolidList"/>
    <dgm:cxn modelId="{BC6C2398-81F4-42AA-AC97-C3FF765183BD}" srcId="{1FC06969-3F49-40A6-9B28-1D23AA6CB7BD}" destId="{7284ADAD-56B3-4B44-A02F-FC773FADCED4}" srcOrd="3" destOrd="0" parTransId="{7B2C424C-E5C0-4F52-9B14-371C04CF3FCB}" sibTransId="{DD237A8B-7EF6-4CFC-A5EE-A1EF298F56BB}"/>
    <dgm:cxn modelId="{3D8DB58A-50AE-4448-90EA-B9D2929FEF2B}" type="presOf" srcId="{8E0ED27A-B5E3-423B-82EA-03E28B676825}" destId="{BEB75878-A394-4623-99C1-8C51248ADB50}" srcOrd="0" destOrd="0" presId="urn:microsoft.com/office/officeart/2018/2/layout/IconVerticalSolidList"/>
    <dgm:cxn modelId="{FCD604F3-359C-42F4-B6F9-D25BF4A76691}" type="presOf" srcId="{1FC06969-3F49-40A6-9B28-1D23AA6CB7BD}" destId="{65D63C8C-FB0F-4333-9F56-D0FC356C7B6C}" srcOrd="0" destOrd="0" presId="urn:microsoft.com/office/officeart/2018/2/layout/IconVerticalSolidList"/>
    <dgm:cxn modelId="{B95F4191-F16D-45BB-9EA0-44F5EAFFF17A}" type="presParOf" srcId="{65D63C8C-FB0F-4333-9F56-D0FC356C7B6C}" destId="{A18A03D5-8506-44AD-A2C2-4683EB0E2763}" srcOrd="0" destOrd="0" presId="urn:microsoft.com/office/officeart/2018/2/layout/IconVerticalSolidList"/>
    <dgm:cxn modelId="{25AFB4CF-57AF-41A3-A39D-54DD997AD206}" type="presParOf" srcId="{A18A03D5-8506-44AD-A2C2-4683EB0E2763}" destId="{00B30808-3365-49B5-96D4-EEC8483BB1C6}" srcOrd="0" destOrd="0" presId="urn:microsoft.com/office/officeart/2018/2/layout/IconVerticalSolidList"/>
    <dgm:cxn modelId="{FCCD8B9A-8F98-455B-BA6E-50E3CC529363}" type="presParOf" srcId="{A18A03D5-8506-44AD-A2C2-4683EB0E2763}" destId="{405959ED-BB58-4FD6-999A-12E5AA200DCF}" srcOrd="1" destOrd="0" presId="urn:microsoft.com/office/officeart/2018/2/layout/IconVerticalSolidList"/>
    <dgm:cxn modelId="{65CBFDEA-210E-4203-B86C-BE2F6DFBDD57}" type="presParOf" srcId="{A18A03D5-8506-44AD-A2C2-4683EB0E2763}" destId="{84DEC89F-5419-4DE1-8621-5298DAA0AF0D}" srcOrd="2" destOrd="0" presId="urn:microsoft.com/office/officeart/2018/2/layout/IconVerticalSolidList"/>
    <dgm:cxn modelId="{36339464-D1D4-430F-853E-8DABF26D4900}" type="presParOf" srcId="{A18A03D5-8506-44AD-A2C2-4683EB0E2763}" destId="{C67D6D6D-C2B7-44B8-BF8B-6C4160D2E666}" srcOrd="3" destOrd="0" presId="urn:microsoft.com/office/officeart/2018/2/layout/IconVerticalSolidList"/>
    <dgm:cxn modelId="{B2929082-8C8A-46D9-B369-2720B74307F5}" type="presParOf" srcId="{65D63C8C-FB0F-4333-9F56-D0FC356C7B6C}" destId="{7BF25468-F065-4F8C-BA79-A6004764143A}" srcOrd="1" destOrd="0" presId="urn:microsoft.com/office/officeart/2018/2/layout/IconVerticalSolidList"/>
    <dgm:cxn modelId="{24FCDE01-B8D2-4011-968A-69DA8BA8C956}" type="presParOf" srcId="{65D63C8C-FB0F-4333-9F56-D0FC356C7B6C}" destId="{10EEF4BF-74C9-4269-A390-2834017B6639}" srcOrd="2" destOrd="0" presId="urn:microsoft.com/office/officeart/2018/2/layout/IconVerticalSolidList"/>
    <dgm:cxn modelId="{80AA9E6C-FBA2-4128-9644-E85B760C048F}" type="presParOf" srcId="{10EEF4BF-74C9-4269-A390-2834017B6639}" destId="{C579BC5B-180E-44C4-A3C9-78D870AE7807}" srcOrd="0" destOrd="0" presId="urn:microsoft.com/office/officeart/2018/2/layout/IconVerticalSolidList"/>
    <dgm:cxn modelId="{26775A5A-160C-4757-A27F-E398C7313646}" type="presParOf" srcId="{10EEF4BF-74C9-4269-A390-2834017B6639}" destId="{012DD432-F683-4374-9159-94CBB98786D0}" srcOrd="1" destOrd="0" presId="urn:microsoft.com/office/officeart/2018/2/layout/IconVerticalSolidList"/>
    <dgm:cxn modelId="{ED28B4D0-716A-476C-BC9B-D740DC70A7BE}" type="presParOf" srcId="{10EEF4BF-74C9-4269-A390-2834017B6639}" destId="{7573FDC4-B281-423B-9FCB-2466F0331E54}" srcOrd="2" destOrd="0" presId="urn:microsoft.com/office/officeart/2018/2/layout/IconVerticalSolidList"/>
    <dgm:cxn modelId="{3F93DC54-3253-4CEE-91DC-C9F62BD54291}" type="presParOf" srcId="{10EEF4BF-74C9-4269-A390-2834017B6639}" destId="{B9787769-A9F9-48AA-8907-D473EF91C23A}" srcOrd="3" destOrd="0" presId="urn:microsoft.com/office/officeart/2018/2/layout/IconVerticalSolidList"/>
    <dgm:cxn modelId="{18B21D06-7C47-46F6-93C9-36F01EC8936A}" type="presParOf" srcId="{65D63C8C-FB0F-4333-9F56-D0FC356C7B6C}" destId="{ECA1FC3C-5830-44A1-AF93-C08CC00C94FC}" srcOrd="3" destOrd="0" presId="urn:microsoft.com/office/officeart/2018/2/layout/IconVerticalSolidList"/>
    <dgm:cxn modelId="{6E59EC29-4ED5-4DC1-AE72-2F759B04AE4E}" type="presParOf" srcId="{65D63C8C-FB0F-4333-9F56-D0FC356C7B6C}" destId="{787D7829-691F-403D-BF51-C5282BCA2EB9}" srcOrd="4" destOrd="0" presId="urn:microsoft.com/office/officeart/2018/2/layout/IconVerticalSolidList"/>
    <dgm:cxn modelId="{AA6F27CD-D00C-462F-B293-92F26A524C10}" type="presParOf" srcId="{787D7829-691F-403D-BF51-C5282BCA2EB9}" destId="{97BDF491-91F0-4BE5-86E6-6E9366AB15F2}" srcOrd="0" destOrd="0" presId="urn:microsoft.com/office/officeart/2018/2/layout/IconVerticalSolidList"/>
    <dgm:cxn modelId="{F93FE75B-F6B8-44D9-8891-CDCFB026B5E1}" type="presParOf" srcId="{787D7829-691F-403D-BF51-C5282BCA2EB9}" destId="{3441A300-90F6-4344-B8C3-A9D80A59F122}" srcOrd="1" destOrd="0" presId="urn:microsoft.com/office/officeart/2018/2/layout/IconVerticalSolidList"/>
    <dgm:cxn modelId="{D400470D-2CB7-4BEF-BF78-99EBC2958F0D}" type="presParOf" srcId="{787D7829-691F-403D-BF51-C5282BCA2EB9}" destId="{3E561767-C706-46EF-A760-BA1542CC6728}" srcOrd="2" destOrd="0" presId="urn:microsoft.com/office/officeart/2018/2/layout/IconVerticalSolidList"/>
    <dgm:cxn modelId="{CD6CE46A-C9FB-4735-A8C0-3B6B1767CF2C}" type="presParOf" srcId="{787D7829-691F-403D-BF51-C5282BCA2EB9}" destId="{B2E807E6-D742-4504-8725-F6A1D31DEDF9}" srcOrd="3" destOrd="0" presId="urn:microsoft.com/office/officeart/2018/2/layout/IconVerticalSolidList"/>
    <dgm:cxn modelId="{7D279066-3176-4877-9B47-462127F25825}" type="presParOf" srcId="{65D63C8C-FB0F-4333-9F56-D0FC356C7B6C}" destId="{BFC66854-A456-489C-8D49-F75C20AAAD71}" srcOrd="5" destOrd="0" presId="urn:microsoft.com/office/officeart/2018/2/layout/IconVerticalSolidList"/>
    <dgm:cxn modelId="{039A147B-69FF-4E25-BE92-D2BFD965589C}" type="presParOf" srcId="{65D63C8C-FB0F-4333-9F56-D0FC356C7B6C}" destId="{C30FEBF9-7251-41D0-AA07-8F0F79474F22}" srcOrd="6" destOrd="0" presId="urn:microsoft.com/office/officeart/2018/2/layout/IconVerticalSolidList"/>
    <dgm:cxn modelId="{49669F95-7D0B-4771-BAA0-C41C5BCE75AF}" type="presParOf" srcId="{C30FEBF9-7251-41D0-AA07-8F0F79474F22}" destId="{DC347BE7-C46B-400C-81E1-8DE3C241B6A7}" srcOrd="0" destOrd="0" presId="urn:microsoft.com/office/officeart/2018/2/layout/IconVerticalSolidList"/>
    <dgm:cxn modelId="{AF45335E-6B70-4971-A724-2529AF1E9A55}" type="presParOf" srcId="{C30FEBF9-7251-41D0-AA07-8F0F79474F22}" destId="{4B2071AB-7583-4BAE-8145-6C03724E6845}" srcOrd="1" destOrd="0" presId="urn:microsoft.com/office/officeart/2018/2/layout/IconVerticalSolidList"/>
    <dgm:cxn modelId="{5161592F-3970-4F70-B655-0B0E74664ED9}" type="presParOf" srcId="{C30FEBF9-7251-41D0-AA07-8F0F79474F22}" destId="{72354B87-E138-4FA0-A578-AE80B8948A63}" srcOrd="2" destOrd="0" presId="urn:microsoft.com/office/officeart/2018/2/layout/IconVerticalSolidList"/>
    <dgm:cxn modelId="{B6659A04-B62E-40F7-B86F-8158805AD7BF}" type="presParOf" srcId="{C30FEBF9-7251-41D0-AA07-8F0F79474F22}" destId="{77D2F6C1-B18B-47B2-9BF7-480CFFD6A728}" srcOrd="3" destOrd="0" presId="urn:microsoft.com/office/officeart/2018/2/layout/IconVerticalSolidList"/>
    <dgm:cxn modelId="{37DFE950-A402-4570-B80B-D9006AB8FDF2}" type="presParOf" srcId="{65D63C8C-FB0F-4333-9F56-D0FC356C7B6C}" destId="{E13784A6-4EB1-4F0C-87AA-5735E7CF08D8}" srcOrd="7" destOrd="0" presId="urn:microsoft.com/office/officeart/2018/2/layout/IconVerticalSolidList"/>
    <dgm:cxn modelId="{EABAE341-CBA9-48F1-9FCB-730322C6FDDF}" type="presParOf" srcId="{65D63C8C-FB0F-4333-9F56-D0FC356C7B6C}" destId="{C56513DF-3874-4C7A-9286-B469EFEFB14A}" srcOrd="8" destOrd="0" presId="urn:microsoft.com/office/officeart/2018/2/layout/IconVerticalSolidList"/>
    <dgm:cxn modelId="{16F8DCCC-3278-43D4-B651-A650E76B4E3B}" type="presParOf" srcId="{C56513DF-3874-4C7A-9286-B469EFEFB14A}" destId="{C27B072A-C647-485C-9287-8EB74FC7FDBA}" srcOrd="0" destOrd="0" presId="urn:microsoft.com/office/officeart/2018/2/layout/IconVerticalSolidList"/>
    <dgm:cxn modelId="{80E38436-1269-426C-8515-1626881EC574}" type="presParOf" srcId="{C56513DF-3874-4C7A-9286-B469EFEFB14A}" destId="{B81D59E9-BA99-40FD-9F1D-46701F71DEA7}" srcOrd="1" destOrd="0" presId="urn:microsoft.com/office/officeart/2018/2/layout/IconVerticalSolidList"/>
    <dgm:cxn modelId="{3ED4F90D-97AD-44C0-9171-B23BDDDCCC98}" type="presParOf" srcId="{C56513DF-3874-4C7A-9286-B469EFEFB14A}" destId="{BE891686-7DF2-47BA-B05F-A74ADE30BFD1}" srcOrd="2" destOrd="0" presId="urn:microsoft.com/office/officeart/2018/2/layout/IconVerticalSolidList"/>
    <dgm:cxn modelId="{F8C27CDD-3D68-4CF2-AC69-DD9F5580D54C}" type="presParOf" srcId="{C56513DF-3874-4C7A-9286-B469EFEFB14A}" destId="{BEB75878-A394-4623-99C1-8C51248ADB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FC06969-3F49-40A6-9B28-1D23AA6CB7BD}"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8BDD1825-98B1-4940-B304-FADA3807F777}">
      <dgm:prSet/>
      <dgm:spPr/>
      <dgm:t>
        <a:bodyPr/>
        <a:lstStyle/>
        <a:p>
          <a:pPr>
            <a:lnSpc>
              <a:spcPct val="100000"/>
            </a:lnSpc>
          </a:pPr>
          <a:r>
            <a:rPr lang="fi-FI"/>
            <a:t>Lajittelu: lajittele syntyvä jäte oikein, esim. ulostejäte, biojäte, pahvit</a:t>
          </a:r>
          <a:endParaRPr lang="en-US"/>
        </a:p>
      </dgm:t>
    </dgm:pt>
    <dgm:pt modelId="{2CBA8713-AEBB-4DC6-B5DA-C2EECC098763}" type="parTrans" cxnId="{8EABBA45-6634-4580-89C4-4454E6BA8CCB}">
      <dgm:prSet/>
      <dgm:spPr/>
      <dgm:t>
        <a:bodyPr/>
        <a:lstStyle/>
        <a:p>
          <a:endParaRPr lang="en-US"/>
        </a:p>
      </dgm:t>
    </dgm:pt>
    <dgm:pt modelId="{D30A1CA7-2E5B-4EF5-AA37-E8B9EE7EE30E}" type="sibTrans" cxnId="{8EABBA45-6634-4580-89C4-4454E6BA8CCB}">
      <dgm:prSet/>
      <dgm:spPr/>
      <dgm:t>
        <a:bodyPr/>
        <a:lstStyle/>
        <a:p>
          <a:endParaRPr lang="en-US"/>
        </a:p>
      </dgm:t>
    </dgm:pt>
    <dgm:pt modelId="{22AD1A38-28A0-4F70-BEF6-8A2CB5D7B24A}">
      <dgm:prSet/>
      <dgm:spPr/>
      <dgm:t>
        <a:bodyPr/>
        <a:lstStyle/>
        <a:p>
          <a:pPr>
            <a:lnSpc>
              <a:spcPct val="100000"/>
            </a:lnSpc>
          </a:pPr>
          <a:r>
            <a:rPr lang="fi-FI"/>
            <a:t>Kemikaalit: Valitse ekologisia ja turvallisia puhdistusaineita ja siivoa mahdollisuuksien mukaan kemikaalittomasti</a:t>
          </a:r>
          <a:endParaRPr lang="en-US"/>
        </a:p>
      </dgm:t>
    </dgm:pt>
    <dgm:pt modelId="{3079CFFE-3D02-47A6-9F44-DFC0B5EAF62F}" type="parTrans" cxnId="{AC2EB22F-BEAD-4337-AF36-7254B831357A}">
      <dgm:prSet/>
      <dgm:spPr/>
      <dgm:t>
        <a:bodyPr/>
        <a:lstStyle/>
        <a:p>
          <a:endParaRPr lang="en-US"/>
        </a:p>
      </dgm:t>
    </dgm:pt>
    <dgm:pt modelId="{6FCA60D6-3771-467A-AEA0-381ABADCC34E}" type="sibTrans" cxnId="{AC2EB22F-BEAD-4337-AF36-7254B831357A}">
      <dgm:prSet/>
      <dgm:spPr/>
      <dgm:t>
        <a:bodyPr/>
        <a:lstStyle/>
        <a:p>
          <a:endParaRPr lang="en-US"/>
        </a:p>
      </dgm:t>
    </dgm:pt>
    <dgm:pt modelId="{7284ADAD-56B3-4B44-A02F-FC773FADCED4}">
      <dgm:prSet/>
      <dgm:spPr/>
      <dgm:t>
        <a:bodyPr/>
        <a:lstStyle/>
        <a:p>
          <a:pPr>
            <a:lnSpc>
              <a:spcPct val="100000"/>
            </a:lnSpc>
          </a:pPr>
          <a:r>
            <a:rPr lang="en-US" err="1"/>
            <a:t>Energiatehokkuus</a:t>
          </a:r>
          <a:r>
            <a:rPr lang="en-US"/>
            <a:t>: </a:t>
          </a:r>
          <a:r>
            <a:rPr lang="en-US" err="1"/>
            <a:t>valitse</a:t>
          </a:r>
          <a:r>
            <a:rPr lang="en-US"/>
            <a:t> </a:t>
          </a:r>
          <a:r>
            <a:rPr lang="en-US" err="1"/>
            <a:t>uusiutuvaa</a:t>
          </a:r>
          <a:r>
            <a:rPr lang="en-US"/>
            <a:t> </a:t>
          </a:r>
          <a:r>
            <a:rPr lang="en-US" err="1"/>
            <a:t>energiaa</a:t>
          </a:r>
          <a:r>
            <a:rPr lang="en-US"/>
            <a:t>, sammuta </a:t>
          </a:r>
          <a:r>
            <a:rPr lang="en-US" err="1"/>
            <a:t>turhat</a:t>
          </a:r>
          <a:r>
            <a:rPr lang="en-US"/>
            <a:t> </a:t>
          </a:r>
          <a:r>
            <a:rPr lang="en-US" err="1"/>
            <a:t>laitteet</a:t>
          </a:r>
          <a:r>
            <a:rPr lang="en-US"/>
            <a:t>, </a:t>
          </a:r>
          <a:r>
            <a:rPr lang="en-US" err="1"/>
            <a:t>hanki</a:t>
          </a:r>
          <a:r>
            <a:rPr lang="en-US"/>
            <a:t> vain </a:t>
          </a:r>
          <a:r>
            <a:rPr lang="en-US" err="1"/>
            <a:t>tarpeellisia</a:t>
          </a:r>
          <a:r>
            <a:rPr lang="en-US"/>
            <a:t> </a:t>
          </a:r>
          <a:r>
            <a:rPr lang="en-US" err="1"/>
            <a:t>laitteita</a:t>
          </a:r>
          <a:r>
            <a:rPr lang="en-US"/>
            <a:t> ja ne </a:t>
          </a:r>
          <a:r>
            <a:rPr lang="en-US" err="1"/>
            <a:t>energiatehokkaina</a:t>
          </a:r>
          <a:r>
            <a:rPr lang="en-US"/>
            <a:t>, </a:t>
          </a:r>
          <a:r>
            <a:rPr lang="en-US" err="1"/>
            <a:t>valitse</a:t>
          </a:r>
          <a:r>
            <a:rPr lang="en-US"/>
            <a:t> </a:t>
          </a:r>
          <a:r>
            <a:rPr lang="en-US" err="1"/>
            <a:t>energiatehokas</a:t>
          </a:r>
          <a:r>
            <a:rPr lang="en-US"/>
            <a:t> </a:t>
          </a:r>
          <a:r>
            <a:rPr lang="en-US" err="1"/>
            <a:t>valaistus</a:t>
          </a:r>
          <a:r>
            <a:rPr lang="en-US"/>
            <a:t>, </a:t>
          </a:r>
          <a:r>
            <a:rPr lang="en-US" err="1"/>
            <a:t>säädä</a:t>
          </a:r>
          <a:r>
            <a:rPr lang="en-US"/>
            <a:t> </a:t>
          </a:r>
          <a:r>
            <a:rPr lang="en-US" err="1"/>
            <a:t>lämmitys</a:t>
          </a:r>
          <a:r>
            <a:rPr lang="en-US"/>
            <a:t> </a:t>
          </a:r>
          <a:r>
            <a:rPr lang="en-US" err="1"/>
            <a:t>sopivaksi</a:t>
          </a:r>
          <a:endParaRPr lang="en-US"/>
        </a:p>
      </dgm:t>
    </dgm:pt>
    <dgm:pt modelId="{7B2C424C-E5C0-4F52-9B14-371C04CF3FCB}" type="parTrans" cxnId="{BC6C2398-81F4-42AA-AC97-C3FF765183BD}">
      <dgm:prSet/>
      <dgm:spPr/>
      <dgm:t>
        <a:bodyPr/>
        <a:lstStyle/>
        <a:p>
          <a:endParaRPr lang="en-US"/>
        </a:p>
      </dgm:t>
    </dgm:pt>
    <dgm:pt modelId="{DD237A8B-7EF6-4CFC-A5EE-A1EF298F56BB}" type="sibTrans" cxnId="{BC6C2398-81F4-42AA-AC97-C3FF765183BD}">
      <dgm:prSet/>
      <dgm:spPr/>
      <dgm:t>
        <a:bodyPr/>
        <a:lstStyle/>
        <a:p>
          <a:endParaRPr lang="en-US"/>
        </a:p>
      </dgm:t>
    </dgm:pt>
    <dgm:pt modelId="{181F585B-7FB7-4AEA-BB2D-77CEC4CC9378}">
      <dgm:prSet/>
      <dgm:spPr/>
      <dgm:t>
        <a:bodyPr/>
        <a:lstStyle/>
        <a:p>
          <a:pPr>
            <a:lnSpc>
              <a:spcPct val="100000"/>
            </a:lnSpc>
          </a:pPr>
          <a:r>
            <a:rPr lang="fi-FI"/>
            <a:t>Veden kulutus: huomioi veden käyttö siivotessa ja puhdistusmenetelmien valinnassa </a:t>
          </a:r>
          <a:endParaRPr lang="en-US"/>
        </a:p>
      </dgm:t>
    </dgm:pt>
    <dgm:pt modelId="{E9EAB680-2869-4734-94A2-6EC6DEB1E16A}" type="parTrans" cxnId="{A2B9AF3A-F52C-4A31-9B01-0CC9B5B65491}">
      <dgm:prSet/>
      <dgm:spPr/>
      <dgm:t>
        <a:bodyPr/>
        <a:lstStyle/>
        <a:p>
          <a:endParaRPr lang="fi-FI"/>
        </a:p>
      </dgm:t>
    </dgm:pt>
    <dgm:pt modelId="{5C5BAEB5-E4F8-4416-A126-4A0E45F3647D}" type="sibTrans" cxnId="{A2B9AF3A-F52C-4A31-9B01-0CC9B5B65491}">
      <dgm:prSet/>
      <dgm:spPr/>
      <dgm:t>
        <a:bodyPr/>
        <a:lstStyle/>
        <a:p>
          <a:endParaRPr lang="fi-FI"/>
        </a:p>
      </dgm:t>
    </dgm:pt>
    <dgm:pt modelId="{24FE7EB7-1F58-472E-866E-EE69DEF990FA}">
      <dgm:prSet/>
      <dgm:spPr/>
      <dgm:t>
        <a:bodyPr/>
        <a:lstStyle/>
        <a:p>
          <a:pPr>
            <a:lnSpc>
              <a:spcPct val="100000"/>
            </a:lnSpc>
          </a:pPr>
          <a:r>
            <a:rPr lang="en-US" err="1"/>
            <a:t>Liikkuminen</a:t>
          </a:r>
          <a:r>
            <a:rPr lang="en-US"/>
            <a:t>: </a:t>
          </a:r>
          <a:r>
            <a:rPr lang="en-US" err="1"/>
            <a:t>suunnittele</a:t>
          </a:r>
          <a:r>
            <a:rPr lang="en-US"/>
            <a:t> </a:t>
          </a:r>
          <a:r>
            <a:rPr lang="en-US" err="1"/>
            <a:t>kulkeminen</a:t>
          </a:r>
          <a:r>
            <a:rPr lang="en-US"/>
            <a:t> </a:t>
          </a:r>
          <a:r>
            <a:rPr lang="en-US" err="1"/>
            <a:t>vähäpäästöiseksi</a:t>
          </a:r>
          <a:r>
            <a:rPr lang="en-US"/>
            <a:t>, </a:t>
          </a:r>
          <a:r>
            <a:rPr lang="en-US" err="1"/>
            <a:t>käytä</a:t>
          </a:r>
          <a:r>
            <a:rPr lang="en-US"/>
            <a:t> </a:t>
          </a:r>
          <a:r>
            <a:rPr lang="en-US" err="1"/>
            <a:t>julkisia</a:t>
          </a:r>
          <a:r>
            <a:rPr lang="en-US"/>
            <a:t>, </a:t>
          </a:r>
          <a:r>
            <a:rPr lang="en-US" err="1"/>
            <a:t>lihasvoimaa</a:t>
          </a:r>
          <a:r>
            <a:rPr lang="en-US"/>
            <a:t>, </a:t>
          </a:r>
          <a:r>
            <a:rPr lang="en-US" err="1"/>
            <a:t>kimppakyytejä</a:t>
          </a:r>
          <a:endParaRPr lang="en-US"/>
        </a:p>
      </dgm:t>
    </dgm:pt>
    <dgm:pt modelId="{6C4FC812-0B95-4A29-8B32-BE1806A1A3D1}" type="parTrans" cxnId="{5B23F005-5E17-4D2E-8896-F6023338C042}">
      <dgm:prSet/>
      <dgm:spPr/>
      <dgm:t>
        <a:bodyPr/>
        <a:lstStyle/>
        <a:p>
          <a:endParaRPr lang="fi-FI"/>
        </a:p>
      </dgm:t>
    </dgm:pt>
    <dgm:pt modelId="{B1F946F4-BD0A-4F2F-9E48-9D784B504757}" type="sibTrans" cxnId="{5B23F005-5E17-4D2E-8896-F6023338C042}">
      <dgm:prSet/>
      <dgm:spPr/>
      <dgm:t>
        <a:bodyPr/>
        <a:lstStyle/>
        <a:p>
          <a:endParaRPr lang="fi-FI"/>
        </a:p>
      </dgm:t>
    </dgm:pt>
    <dgm:pt modelId="{876E4F8C-AA94-4BBD-A5C1-AC14A315E640}">
      <dgm:prSet/>
      <dgm:spPr/>
      <dgm:t>
        <a:bodyPr/>
        <a:lstStyle/>
        <a:p>
          <a:pPr>
            <a:lnSpc>
              <a:spcPct val="100000"/>
            </a:lnSpc>
          </a:pPr>
          <a:r>
            <a:rPr lang="en-US" dirty="0"/>
            <a:t>Vastuulliset </a:t>
          </a:r>
          <a:r>
            <a:rPr lang="en-US" dirty="0" err="1"/>
            <a:t>hankintaketjut</a:t>
          </a:r>
          <a:r>
            <a:rPr lang="en-US" dirty="0"/>
            <a:t>: </a:t>
          </a:r>
          <a:r>
            <a:rPr lang="en-US" dirty="0" err="1"/>
            <a:t>hanki</a:t>
          </a:r>
          <a:r>
            <a:rPr lang="en-US" dirty="0"/>
            <a:t> </a:t>
          </a:r>
          <a:r>
            <a:rPr lang="en-US" dirty="0" err="1"/>
            <a:t>myyntiin</a:t>
          </a:r>
          <a:r>
            <a:rPr lang="en-US" dirty="0"/>
            <a:t> </a:t>
          </a:r>
          <a:r>
            <a:rPr lang="en-US" dirty="0" err="1"/>
            <a:t>vastuullisesti</a:t>
          </a:r>
          <a:r>
            <a:rPr lang="en-US" dirty="0"/>
            <a:t> </a:t>
          </a:r>
          <a:r>
            <a:rPr lang="en-US" dirty="0" err="1"/>
            <a:t>tuotettuja</a:t>
          </a:r>
          <a:r>
            <a:rPr lang="en-US" dirty="0"/>
            <a:t> </a:t>
          </a:r>
          <a:r>
            <a:rPr lang="en-US" dirty="0" err="1"/>
            <a:t>tarvikkeita</a:t>
          </a:r>
          <a:r>
            <a:rPr lang="en-US" dirty="0"/>
            <a:t> ja </a:t>
          </a:r>
          <a:r>
            <a:rPr lang="en-US" dirty="0" err="1"/>
            <a:t>lemmikkiruokia</a:t>
          </a:r>
          <a:r>
            <a:rPr lang="en-US" dirty="0"/>
            <a:t> ja </a:t>
          </a:r>
          <a:r>
            <a:rPr lang="en-US" dirty="0" err="1"/>
            <a:t>huomioi</a:t>
          </a:r>
          <a:r>
            <a:rPr lang="en-US" dirty="0"/>
            <a:t> </a:t>
          </a:r>
          <a:r>
            <a:rPr lang="en-US" dirty="0" err="1"/>
            <a:t>myös</a:t>
          </a:r>
          <a:r>
            <a:rPr lang="en-US" dirty="0"/>
            <a:t> </a:t>
          </a:r>
          <a:r>
            <a:rPr lang="en-US" dirty="0" err="1"/>
            <a:t>logistiikkaketju</a:t>
          </a:r>
          <a:r>
            <a:rPr lang="en-US" dirty="0"/>
            <a:t> sekä </a:t>
          </a:r>
          <a:r>
            <a:rPr lang="en-US" dirty="0" err="1"/>
            <a:t>tuotteiden</a:t>
          </a:r>
          <a:r>
            <a:rPr lang="en-US" dirty="0"/>
            <a:t> </a:t>
          </a:r>
          <a:r>
            <a:rPr lang="en-US" dirty="0" err="1"/>
            <a:t>kestävyys</a:t>
          </a:r>
          <a:r>
            <a:rPr lang="en-US" dirty="0"/>
            <a:t> ja </a:t>
          </a:r>
          <a:r>
            <a:rPr lang="en-US" dirty="0" err="1"/>
            <a:t>mahdollinen</a:t>
          </a:r>
          <a:r>
            <a:rPr lang="en-US" dirty="0"/>
            <a:t> </a:t>
          </a:r>
          <a:r>
            <a:rPr lang="en-US" dirty="0" err="1"/>
            <a:t>korjauspalvelu</a:t>
          </a:r>
          <a:endParaRPr lang="en-US" dirty="0"/>
        </a:p>
      </dgm:t>
    </dgm:pt>
    <dgm:pt modelId="{2555013D-D3E8-4312-AC6B-3CFFA568D582}" type="parTrans" cxnId="{959AC10C-FAC3-4647-A565-BB6E788D7FBD}">
      <dgm:prSet/>
      <dgm:spPr/>
      <dgm:t>
        <a:bodyPr/>
        <a:lstStyle/>
        <a:p>
          <a:endParaRPr lang="fi-FI"/>
        </a:p>
      </dgm:t>
    </dgm:pt>
    <dgm:pt modelId="{BCDEC2A8-3CEB-41D6-98E4-CED6D1869C5F}" type="sibTrans" cxnId="{959AC10C-FAC3-4647-A565-BB6E788D7FBD}">
      <dgm:prSet/>
      <dgm:spPr/>
      <dgm:t>
        <a:bodyPr/>
        <a:lstStyle/>
        <a:p>
          <a:endParaRPr lang="fi-FI"/>
        </a:p>
      </dgm:t>
    </dgm:pt>
    <dgm:pt modelId="{FB8EAA7B-162C-4F60-80E4-FB3EE41172C5}">
      <dgm:prSet/>
      <dgm:spPr/>
      <dgm:t>
        <a:bodyPr/>
        <a:lstStyle/>
        <a:p>
          <a:pPr>
            <a:lnSpc>
              <a:spcPct val="100000"/>
            </a:lnSpc>
          </a:pPr>
          <a:r>
            <a:rPr lang="en-US" dirty="0" err="1"/>
            <a:t>Tapahtumissa</a:t>
          </a:r>
          <a:r>
            <a:rPr lang="en-US" dirty="0"/>
            <a:t> </a:t>
          </a:r>
          <a:r>
            <a:rPr lang="en-US" dirty="0" err="1"/>
            <a:t>kasvis</a:t>
          </a:r>
          <a:r>
            <a:rPr lang="en-US" dirty="0"/>
            <a:t>- tai </a:t>
          </a:r>
          <a:r>
            <a:rPr lang="en-US" dirty="0" err="1"/>
            <a:t>vegaaniruoka</a:t>
          </a:r>
          <a:endParaRPr lang="en-US" dirty="0"/>
        </a:p>
      </dgm:t>
    </dgm:pt>
    <dgm:pt modelId="{3A6F7A2C-6FCC-406D-BBAD-D20DA32A8397}" type="parTrans" cxnId="{D5D5C648-8659-432C-862F-CF340EA9AAC8}">
      <dgm:prSet/>
      <dgm:spPr/>
    </dgm:pt>
    <dgm:pt modelId="{96993232-3E83-407A-9B09-3B529E43D612}" type="sibTrans" cxnId="{D5D5C648-8659-432C-862F-CF340EA9AAC8}">
      <dgm:prSet/>
      <dgm:spPr/>
    </dgm:pt>
    <dgm:pt modelId="{65D63C8C-FB0F-4333-9F56-D0FC356C7B6C}" type="pres">
      <dgm:prSet presAssocID="{1FC06969-3F49-40A6-9B28-1D23AA6CB7BD}" presName="root" presStyleCnt="0">
        <dgm:presLayoutVars>
          <dgm:dir/>
          <dgm:resizeHandles val="exact"/>
        </dgm:presLayoutVars>
      </dgm:prSet>
      <dgm:spPr/>
    </dgm:pt>
    <dgm:pt modelId="{3594A161-317A-4DA7-ABC9-6682A6AE2AF2}" type="pres">
      <dgm:prSet presAssocID="{24FE7EB7-1F58-472E-866E-EE69DEF990FA}" presName="compNode" presStyleCnt="0"/>
      <dgm:spPr/>
    </dgm:pt>
    <dgm:pt modelId="{8FA03678-CD35-46E7-894C-982E6365E121}" type="pres">
      <dgm:prSet presAssocID="{24FE7EB7-1F58-472E-866E-EE69DEF990FA}" presName="bgRect" presStyleLbl="bgShp" presStyleIdx="0" presStyleCnt="7"/>
      <dgm:spPr/>
    </dgm:pt>
    <dgm:pt modelId="{E05961F1-5F5E-46B4-AF43-5C973437559B}" type="pres">
      <dgm:prSet presAssocID="{24FE7EB7-1F58-472E-866E-EE69DEF990FA}" presName="iconRect" presStyleLbl="node1" presStyleIdx="0" presStyleCnt="7"/>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olkupyöräily tasaisella täytöllä"/>
        </a:ext>
      </dgm:extLst>
    </dgm:pt>
    <dgm:pt modelId="{5A60CE7B-8DC9-443E-88F4-CE03C98107DC}" type="pres">
      <dgm:prSet presAssocID="{24FE7EB7-1F58-472E-866E-EE69DEF990FA}" presName="spaceRect" presStyleCnt="0"/>
      <dgm:spPr/>
    </dgm:pt>
    <dgm:pt modelId="{B6A89645-65F1-4027-A65E-ED44AF7D8E27}" type="pres">
      <dgm:prSet presAssocID="{24FE7EB7-1F58-472E-866E-EE69DEF990FA}" presName="parTx" presStyleLbl="revTx" presStyleIdx="0" presStyleCnt="7">
        <dgm:presLayoutVars>
          <dgm:chMax val="0"/>
          <dgm:chPref val="0"/>
        </dgm:presLayoutVars>
      </dgm:prSet>
      <dgm:spPr/>
    </dgm:pt>
    <dgm:pt modelId="{1E69159B-32D2-4601-8E1A-B677D5F0ED6C}" type="pres">
      <dgm:prSet presAssocID="{B1F946F4-BD0A-4F2F-9E48-9D784B504757}" presName="sibTrans" presStyleCnt="0"/>
      <dgm:spPr/>
    </dgm:pt>
    <dgm:pt modelId="{A18A03D5-8506-44AD-A2C2-4683EB0E2763}" type="pres">
      <dgm:prSet presAssocID="{8BDD1825-98B1-4940-B304-FADA3807F777}" presName="compNode" presStyleCnt="0"/>
      <dgm:spPr/>
    </dgm:pt>
    <dgm:pt modelId="{00B30808-3365-49B5-96D4-EEC8483BB1C6}" type="pres">
      <dgm:prSet presAssocID="{8BDD1825-98B1-4940-B304-FADA3807F777}" presName="bgRect" presStyleLbl="bgShp" presStyleIdx="1" presStyleCnt="7"/>
      <dgm:spPr/>
    </dgm:pt>
    <dgm:pt modelId="{405959ED-BB58-4FD6-999A-12E5AA200DCF}" type="pres">
      <dgm:prSet presAssocID="{8BDD1825-98B1-4940-B304-FADA3807F77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errätys"/>
        </a:ext>
      </dgm:extLst>
    </dgm:pt>
    <dgm:pt modelId="{84DEC89F-5419-4DE1-8621-5298DAA0AF0D}" type="pres">
      <dgm:prSet presAssocID="{8BDD1825-98B1-4940-B304-FADA3807F777}" presName="spaceRect" presStyleCnt="0"/>
      <dgm:spPr/>
    </dgm:pt>
    <dgm:pt modelId="{C67D6D6D-C2B7-44B8-BF8B-6C4160D2E666}" type="pres">
      <dgm:prSet presAssocID="{8BDD1825-98B1-4940-B304-FADA3807F777}" presName="parTx" presStyleLbl="revTx" presStyleIdx="1" presStyleCnt="7">
        <dgm:presLayoutVars>
          <dgm:chMax val="0"/>
          <dgm:chPref val="0"/>
        </dgm:presLayoutVars>
      </dgm:prSet>
      <dgm:spPr/>
    </dgm:pt>
    <dgm:pt modelId="{7BF25468-F065-4F8C-BA79-A6004764143A}" type="pres">
      <dgm:prSet presAssocID="{D30A1CA7-2E5B-4EF5-AA37-E8B9EE7EE30E}" presName="sibTrans" presStyleCnt="0"/>
      <dgm:spPr/>
    </dgm:pt>
    <dgm:pt modelId="{10EEF4BF-74C9-4269-A390-2834017B6639}" type="pres">
      <dgm:prSet presAssocID="{22AD1A38-28A0-4F70-BEF6-8A2CB5D7B24A}" presName="compNode" presStyleCnt="0"/>
      <dgm:spPr/>
    </dgm:pt>
    <dgm:pt modelId="{C579BC5B-180E-44C4-A3C9-78D870AE7807}" type="pres">
      <dgm:prSet presAssocID="{22AD1A38-28A0-4F70-BEF6-8A2CB5D7B24A}" presName="bgRect" presStyleLbl="bgShp" presStyleIdx="2" presStyleCnt="7"/>
      <dgm:spPr/>
    </dgm:pt>
    <dgm:pt modelId="{012DD432-F683-4374-9159-94CBB98786D0}" type="pres">
      <dgm:prSet presAssocID="{22AD1A38-28A0-4F70-BEF6-8A2CB5D7B24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utkija"/>
        </a:ext>
      </dgm:extLst>
    </dgm:pt>
    <dgm:pt modelId="{7573FDC4-B281-423B-9FCB-2466F0331E54}" type="pres">
      <dgm:prSet presAssocID="{22AD1A38-28A0-4F70-BEF6-8A2CB5D7B24A}" presName="spaceRect" presStyleCnt="0"/>
      <dgm:spPr/>
    </dgm:pt>
    <dgm:pt modelId="{B9787769-A9F9-48AA-8907-D473EF91C23A}" type="pres">
      <dgm:prSet presAssocID="{22AD1A38-28A0-4F70-BEF6-8A2CB5D7B24A}" presName="parTx" presStyleLbl="revTx" presStyleIdx="2" presStyleCnt="7">
        <dgm:presLayoutVars>
          <dgm:chMax val="0"/>
          <dgm:chPref val="0"/>
        </dgm:presLayoutVars>
      </dgm:prSet>
      <dgm:spPr/>
    </dgm:pt>
    <dgm:pt modelId="{ECA1FC3C-5830-44A1-AF93-C08CC00C94FC}" type="pres">
      <dgm:prSet presAssocID="{6FCA60D6-3771-467A-AEA0-381ABADCC34E}" presName="sibTrans" presStyleCnt="0"/>
      <dgm:spPr/>
    </dgm:pt>
    <dgm:pt modelId="{787D7829-691F-403D-BF51-C5282BCA2EB9}" type="pres">
      <dgm:prSet presAssocID="{181F585B-7FB7-4AEA-BB2D-77CEC4CC9378}" presName="compNode" presStyleCnt="0"/>
      <dgm:spPr/>
    </dgm:pt>
    <dgm:pt modelId="{97BDF491-91F0-4BE5-86E6-6E9366AB15F2}" type="pres">
      <dgm:prSet presAssocID="{181F585B-7FB7-4AEA-BB2D-77CEC4CC9378}" presName="bgRect" presStyleLbl="bgShp" presStyleIdx="3" presStyleCnt="7"/>
      <dgm:spPr/>
    </dgm:pt>
    <dgm:pt modelId="{3441A300-90F6-4344-B8C3-A9D80A59F122}" type="pres">
      <dgm:prSet presAssocID="{181F585B-7FB7-4AEA-BB2D-77CEC4CC937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Vuotava hana tasaisella täytöllä"/>
        </a:ext>
      </dgm:extLst>
    </dgm:pt>
    <dgm:pt modelId="{3E561767-C706-46EF-A760-BA1542CC6728}" type="pres">
      <dgm:prSet presAssocID="{181F585B-7FB7-4AEA-BB2D-77CEC4CC9378}" presName="spaceRect" presStyleCnt="0"/>
      <dgm:spPr/>
    </dgm:pt>
    <dgm:pt modelId="{B2E807E6-D742-4504-8725-F6A1D31DEDF9}" type="pres">
      <dgm:prSet presAssocID="{181F585B-7FB7-4AEA-BB2D-77CEC4CC9378}" presName="parTx" presStyleLbl="revTx" presStyleIdx="3" presStyleCnt="7">
        <dgm:presLayoutVars>
          <dgm:chMax val="0"/>
          <dgm:chPref val="0"/>
        </dgm:presLayoutVars>
      </dgm:prSet>
      <dgm:spPr/>
    </dgm:pt>
    <dgm:pt modelId="{BFC66854-A456-489C-8D49-F75C20AAAD71}" type="pres">
      <dgm:prSet presAssocID="{5C5BAEB5-E4F8-4416-A126-4A0E45F3647D}" presName="sibTrans" presStyleCnt="0"/>
      <dgm:spPr/>
    </dgm:pt>
    <dgm:pt modelId="{C30FEBF9-7251-41D0-AA07-8F0F79474F22}" type="pres">
      <dgm:prSet presAssocID="{7284ADAD-56B3-4B44-A02F-FC773FADCED4}" presName="compNode" presStyleCnt="0"/>
      <dgm:spPr/>
    </dgm:pt>
    <dgm:pt modelId="{DC347BE7-C46B-400C-81E1-8DE3C241B6A7}" type="pres">
      <dgm:prSet presAssocID="{7284ADAD-56B3-4B44-A02F-FC773FADCED4}" presName="bgRect" presStyleLbl="bgShp" presStyleIdx="4" presStyleCnt="7"/>
      <dgm:spPr/>
    </dgm:pt>
    <dgm:pt modelId="{4B2071AB-7583-4BAE-8145-6C03724E6845}" type="pres">
      <dgm:prSet presAssocID="{7284ADAD-56B3-4B44-A02F-FC773FADCED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Tuuliturbiinit tasaisella täytöllä"/>
        </a:ext>
      </dgm:extLst>
    </dgm:pt>
    <dgm:pt modelId="{72354B87-E138-4FA0-A578-AE80B8948A63}" type="pres">
      <dgm:prSet presAssocID="{7284ADAD-56B3-4B44-A02F-FC773FADCED4}" presName="spaceRect" presStyleCnt="0"/>
      <dgm:spPr/>
    </dgm:pt>
    <dgm:pt modelId="{77D2F6C1-B18B-47B2-9BF7-480CFFD6A728}" type="pres">
      <dgm:prSet presAssocID="{7284ADAD-56B3-4B44-A02F-FC773FADCED4}" presName="parTx" presStyleLbl="revTx" presStyleIdx="4" presStyleCnt="7">
        <dgm:presLayoutVars>
          <dgm:chMax val="0"/>
          <dgm:chPref val="0"/>
        </dgm:presLayoutVars>
      </dgm:prSet>
      <dgm:spPr/>
    </dgm:pt>
    <dgm:pt modelId="{03065657-EEAF-40AC-ACA2-72E66244F61C}" type="pres">
      <dgm:prSet presAssocID="{DD237A8B-7EF6-4CFC-A5EE-A1EF298F56BB}" presName="sibTrans" presStyleCnt="0"/>
      <dgm:spPr/>
    </dgm:pt>
    <dgm:pt modelId="{A3C3DA66-B0EE-4C25-ACA2-1866723F8788}" type="pres">
      <dgm:prSet presAssocID="{876E4F8C-AA94-4BBD-A5C1-AC14A315E640}" presName="compNode" presStyleCnt="0"/>
      <dgm:spPr/>
    </dgm:pt>
    <dgm:pt modelId="{A6ACFBBA-F307-4B81-BB06-2092B9F672DF}" type="pres">
      <dgm:prSet presAssocID="{876E4F8C-AA94-4BBD-A5C1-AC14A315E640}" presName="bgRect" presStyleLbl="bgShp" presStyleIdx="5" presStyleCnt="7"/>
      <dgm:spPr>
        <a:ln>
          <a:noFill/>
        </a:ln>
      </dgm:spPr>
    </dgm:pt>
    <dgm:pt modelId="{C916CC1D-C2F0-4427-8819-C3FDFC46E810}" type="pres">
      <dgm:prSet presAssocID="{876E4F8C-AA94-4BBD-A5C1-AC14A315E640}" presName="iconRect" presStyleLbl="node1" presStyleIdx="5" presStyleCnt="7"/>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a:noFill/>
        </a:ln>
      </dgm:spPr>
      <dgm:extLst>
        <a:ext uri="{E40237B7-FDA0-4F09-8148-C483321AD2D9}">
          <dgm14:cNvPr xmlns:dgm14="http://schemas.microsoft.com/office/drawing/2010/diagram" id="0" name="" descr="Vetoketju tasaisella täytöllä"/>
        </a:ext>
      </dgm:extLst>
    </dgm:pt>
    <dgm:pt modelId="{792CB26D-C8E4-41A3-994D-67471633EFF5}" type="pres">
      <dgm:prSet presAssocID="{876E4F8C-AA94-4BBD-A5C1-AC14A315E640}" presName="spaceRect" presStyleCnt="0"/>
      <dgm:spPr/>
    </dgm:pt>
    <dgm:pt modelId="{D85909AB-A5CE-4A34-836D-0B797A369E37}" type="pres">
      <dgm:prSet presAssocID="{876E4F8C-AA94-4BBD-A5C1-AC14A315E640}" presName="parTx" presStyleLbl="revTx" presStyleIdx="5" presStyleCnt="7">
        <dgm:presLayoutVars>
          <dgm:chMax val="0"/>
          <dgm:chPref val="0"/>
        </dgm:presLayoutVars>
      </dgm:prSet>
      <dgm:spPr/>
    </dgm:pt>
    <dgm:pt modelId="{FC4D25D0-5E7B-4061-B15F-6620FB372BA7}" type="pres">
      <dgm:prSet presAssocID="{BCDEC2A8-3CEB-41D6-98E4-CED6D1869C5F}" presName="sibTrans" presStyleCnt="0"/>
      <dgm:spPr/>
    </dgm:pt>
    <dgm:pt modelId="{F46F2746-E0B4-4D74-83C1-D1ED4CB77A3C}" type="pres">
      <dgm:prSet presAssocID="{FB8EAA7B-162C-4F60-80E4-FB3EE41172C5}" presName="compNode" presStyleCnt="0"/>
      <dgm:spPr/>
    </dgm:pt>
    <dgm:pt modelId="{A92D3610-507A-45C4-A69B-A0306B4BD81D}" type="pres">
      <dgm:prSet presAssocID="{FB8EAA7B-162C-4F60-80E4-FB3EE41172C5}" presName="bgRect" presStyleLbl="bgShp" presStyleIdx="6" presStyleCnt="7"/>
      <dgm:spPr/>
    </dgm:pt>
    <dgm:pt modelId="{DF3351DA-BB7B-4570-9B53-E1655F1C5657}" type="pres">
      <dgm:prSet presAssocID="{FB8EAA7B-162C-4F60-80E4-FB3EE41172C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a:noFill/>
        </a:ln>
      </dgm:spPr>
      <dgm:extLst>
        <a:ext uri="{E40237B7-FDA0-4F09-8148-C483321AD2D9}">
          <dgm14:cNvPr xmlns:dgm14="http://schemas.microsoft.com/office/drawing/2010/diagram" id="0" name="" descr="Kattaus tasaisella täytöllä"/>
        </a:ext>
      </dgm:extLst>
    </dgm:pt>
    <dgm:pt modelId="{1BAB06DE-FB47-43E5-8FA0-1900E9F005C8}" type="pres">
      <dgm:prSet presAssocID="{FB8EAA7B-162C-4F60-80E4-FB3EE41172C5}" presName="spaceRect" presStyleCnt="0"/>
      <dgm:spPr/>
    </dgm:pt>
    <dgm:pt modelId="{4C71E0D5-9130-4FA1-9377-61AFD37ABED3}" type="pres">
      <dgm:prSet presAssocID="{FB8EAA7B-162C-4F60-80E4-FB3EE41172C5}" presName="parTx" presStyleLbl="revTx" presStyleIdx="6" presStyleCnt="7">
        <dgm:presLayoutVars>
          <dgm:chMax val="0"/>
          <dgm:chPref val="0"/>
        </dgm:presLayoutVars>
      </dgm:prSet>
      <dgm:spPr/>
    </dgm:pt>
  </dgm:ptLst>
  <dgm:cxnLst>
    <dgm:cxn modelId="{5B23F005-5E17-4D2E-8896-F6023338C042}" srcId="{1FC06969-3F49-40A6-9B28-1D23AA6CB7BD}" destId="{24FE7EB7-1F58-472E-866E-EE69DEF990FA}" srcOrd="0" destOrd="0" parTransId="{6C4FC812-0B95-4A29-8B32-BE1806A1A3D1}" sibTransId="{B1F946F4-BD0A-4F2F-9E48-9D784B504757}"/>
    <dgm:cxn modelId="{959AC10C-FAC3-4647-A565-BB6E788D7FBD}" srcId="{1FC06969-3F49-40A6-9B28-1D23AA6CB7BD}" destId="{876E4F8C-AA94-4BBD-A5C1-AC14A315E640}" srcOrd="5" destOrd="0" parTransId="{2555013D-D3E8-4312-AC6B-3CFFA568D582}" sibTransId="{BCDEC2A8-3CEB-41D6-98E4-CED6D1869C5F}"/>
    <dgm:cxn modelId="{1E1A9A12-446C-4E51-9F0E-0C5400BF8221}" type="presOf" srcId="{181F585B-7FB7-4AEA-BB2D-77CEC4CC9378}" destId="{B2E807E6-D742-4504-8725-F6A1D31DEDF9}" srcOrd="0" destOrd="0" presId="urn:microsoft.com/office/officeart/2018/2/layout/IconVerticalSolidList"/>
    <dgm:cxn modelId="{AC2EB22F-BEAD-4337-AF36-7254B831357A}" srcId="{1FC06969-3F49-40A6-9B28-1D23AA6CB7BD}" destId="{22AD1A38-28A0-4F70-BEF6-8A2CB5D7B24A}" srcOrd="2" destOrd="0" parTransId="{3079CFFE-3D02-47A6-9F44-DFC0B5EAF62F}" sibTransId="{6FCA60D6-3771-467A-AEA0-381ABADCC34E}"/>
    <dgm:cxn modelId="{5FA5D531-9754-40E5-9362-B30836A85206}" type="presOf" srcId="{876E4F8C-AA94-4BBD-A5C1-AC14A315E640}" destId="{D85909AB-A5CE-4A34-836D-0B797A369E37}" srcOrd="0" destOrd="0" presId="urn:microsoft.com/office/officeart/2018/2/layout/IconVerticalSolidList"/>
    <dgm:cxn modelId="{A2B9AF3A-F52C-4A31-9B01-0CC9B5B65491}" srcId="{1FC06969-3F49-40A6-9B28-1D23AA6CB7BD}" destId="{181F585B-7FB7-4AEA-BB2D-77CEC4CC9378}" srcOrd="3" destOrd="0" parTransId="{E9EAB680-2869-4734-94A2-6EC6DEB1E16A}" sibTransId="{5C5BAEB5-E4F8-4416-A126-4A0E45F3647D}"/>
    <dgm:cxn modelId="{E3A7595C-5C5C-4D2F-B59D-9D547A65DE08}" type="presOf" srcId="{22AD1A38-28A0-4F70-BEF6-8A2CB5D7B24A}" destId="{B9787769-A9F9-48AA-8907-D473EF91C23A}" srcOrd="0" destOrd="0" presId="urn:microsoft.com/office/officeart/2018/2/layout/IconVerticalSolidList"/>
    <dgm:cxn modelId="{0307E860-EEF1-4C24-BB69-F58DC0D6FBDB}" type="presOf" srcId="{8BDD1825-98B1-4940-B304-FADA3807F777}" destId="{C67D6D6D-C2B7-44B8-BF8B-6C4160D2E666}" srcOrd="0" destOrd="0" presId="urn:microsoft.com/office/officeart/2018/2/layout/IconVerticalSolidList"/>
    <dgm:cxn modelId="{8EABBA45-6634-4580-89C4-4454E6BA8CCB}" srcId="{1FC06969-3F49-40A6-9B28-1D23AA6CB7BD}" destId="{8BDD1825-98B1-4940-B304-FADA3807F777}" srcOrd="1" destOrd="0" parTransId="{2CBA8713-AEBB-4DC6-B5DA-C2EECC098763}" sibTransId="{D30A1CA7-2E5B-4EF5-AA37-E8B9EE7EE30E}"/>
    <dgm:cxn modelId="{D5D5C648-8659-432C-862F-CF340EA9AAC8}" srcId="{1FC06969-3F49-40A6-9B28-1D23AA6CB7BD}" destId="{FB8EAA7B-162C-4F60-80E4-FB3EE41172C5}" srcOrd="6" destOrd="0" parTransId="{3A6F7A2C-6FCC-406D-BBAD-D20DA32A8397}" sibTransId="{96993232-3E83-407A-9B09-3B529E43D612}"/>
    <dgm:cxn modelId="{FC827B69-4E11-48EB-A7E6-62CC6B7F6F1A}" type="presOf" srcId="{24FE7EB7-1F58-472E-866E-EE69DEF990FA}" destId="{B6A89645-65F1-4027-A65E-ED44AF7D8E27}" srcOrd="0" destOrd="0" presId="urn:microsoft.com/office/officeart/2018/2/layout/IconVerticalSolidList"/>
    <dgm:cxn modelId="{CDBC364B-13A4-4A25-9BC0-870224DEE14C}" type="presOf" srcId="{FB8EAA7B-162C-4F60-80E4-FB3EE41172C5}" destId="{4C71E0D5-9130-4FA1-9377-61AFD37ABED3}" srcOrd="0" destOrd="0" presId="urn:microsoft.com/office/officeart/2018/2/layout/IconVerticalSolidList"/>
    <dgm:cxn modelId="{5E1C8573-9E48-4F40-AAD2-2187A0FC13E1}" type="presOf" srcId="{7284ADAD-56B3-4B44-A02F-FC773FADCED4}" destId="{77D2F6C1-B18B-47B2-9BF7-480CFFD6A728}" srcOrd="0" destOrd="0" presId="urn:microsoft.com/office/officeart/2018/2/layout/IconVerticalSolidList"/>
    <dgm:cxn modelId="{BC6C2398-81F4-42AA-AC97-C3FF765183BD}" srcId="{1FC06969-3F49-40A6-9B28-1D23AA6CB7BD}" destId="{7284ADAD-56B3-4B44-A02F-FC773FADCED4}" srcOrd="4" destOrd="0" parTransId="{7B2C424C-E5C0-4F52-9B14-371C04CF3FCB}" sibTransId="{DD237A8B-7EF6-4CFC-A5EE-A1EF298F56BB}"/>
    <dgm:cxn modelId="{FCD604F3-359C-42F4-B6F9-D25BF4A76691}" type="presOf" srcId="{1FC06969-3F49-40A6-9B28-1D23AA6CB7BD}" destId="{65D63C8C-FB0F-4333-9F56-D0FC356C7B6C}" srcOrd="0" destOrd="0" presId="urn:microsoft.com/office/officeart/2018/2/layout/IconVerticalSolidList"/>
    <dgm:cxn modelId="{FE6861C0-55A5-4ED8-B63C-2268EF3808E6}" type="presParOf" srcId="{65D63C8C-FB0F-4333-9F56-D0FC356C7B6C}" destId="{3594A161-317A-4DA7-ABC9-6682A6AE2AF2}" srcOrd="0" destOrd="0" presId="urn:microsoft.com/office/officeart/2018/2/layout/IconVerticalSolidList"/>
    <dgm:cxn modelId="{09331D6C-8C3C-455B-8C97-9BB2A27B3E32}" type="presParOf" srcId="{3594A161-317A-4DA7-ABC9-6682A6AE2AF2}" destId="{8FA03678-CD35-46E7-894C-982E6365E121}" srcOrd="0" destOrd="0" presId="urn:microsoft.com/office/officeart/2018/2/layout/IconVerticalSolidList"/>
    <dgm:cxn modelId="{BAD662A9-9153-4FA6-9E3E-6968592F5326}" type="presParOf" srcId="{3594A161-317A-4DA7-ABC9-6682A6AE2AF2}" destId="{E05961F1-5F5E-46B4-AF43-5C973437559B}" srcOrd="1" destOrd="0" presId="urn:microsoft.com/office/officeart/2018/2/layout/IconVerticalSolidList"/>
    <dgm:cxn modelId="{C3C589F1-2FF2-4266-A6C6-B1D48A36E8FC}" type="presParOf" srcId="{3594A161-317A-4DA7-ABC9-6682A6AE2AF2}" destId="{5A60CE7B-8DC9-443E-88F4-CE03C98107DC}" srcOrd="2" destOrd="0" presId="urn:microsoft.com/office/officeart/2018/2/layout/IconVerticalSolidList"/>
    <dgm:cxn modelId="{99F239C7-0D7D-4598-9969-E8C7D742B38A}" type="presParOf" srcId="{3594A161-317A-4DA7-ABC9-6682A6AE2AF2}" destId="{B6A89645-65F1-4027-A65E-ED44AF7D8E27}" srcOrd="3" destOrd="0" presId="urn:microsoft.com/office/officeart/2018/2/layout/IconVerticalSolidList"/>
    <dgm:cxn modelId="{D82C3ED4-95A3-401E-B9AD-E257CFC0C10C}" type="presParOf" srcId="{65D63C8C-FB0F-4333-9F56-D0FC356C7B6C}" destId="{1E69159B-32D2-4601-8E1A-B677D5F0ED6C}" srcOrd="1" destOrd="0" presId="urn:microsoft.com/office/officeart/2018/2/layout/IconVerticalSolidList"/>
    <dgm:cxn modelId="{B95F4191-F16D-45BB-9EA0-44F5EAFFF17A}" type="presParOf" srcId="{65D63C8C-FB0F-4333-9F56-D0FC356C7B6C}" destId="{A18A03D5-8506-44AD-A2C2-4683EB0E2763}" srcOrd="2" destOrd="0" presId="urn:microsoft.com/office/officeart/2018/2/layout/IconVerticalSolidList"/>
    <dgm:cxn modelId="{25AFB4CF-57AF-41A3-A39D-54DD997AD206}" type="presParOf" srcId="{A18A03D5-8506-44AD-A2C2-4683EB0E2763}" destId="{00B30808-3365-49B5-96D4-EEC8483BB1C6}" srcOrd="0" destOrd="0" presId="urn:microsoft.com/office/officeart/2018/2/layout/IconVerticalSolidList"/>
    <dgm:cxn modelId="{FCCD8B9A-8F98-455B-BA6E-50E3CC529363}" type="presParOf" srcId="{A18A03D5-8506-44AD-A2C2-4683EB0E2763}" destId="{405959ED-BB58-4FD6-999A-12E5AA200DCF}" srcOrd="1" destOrd="0" presId="urn:microsoft.com/office/officeart/2018/2/layout/IconVerticalSolidList"/>
    <dgm:cxn modelId="{65CBFDEA-210E-4203-B86C-BE2F6DFBDD57}" type="presParOf" srcId="{A18A03D5-8506-44AD-A2C2-4683EB0E2763}" destId="{84DEC89F-5419-4DE1-8621-5298DAA0AF0D}" srcOrd="2" destOrd="0" presId="urn:microsoft.com/office/officeart/2018/2/layout/IconVerticalSolidList"/>
    <dgm:cxn modelId="{36339464-D1D4-430F-853E-8DABF26D4900}" type="presParOf" srcId="{A18A03D5-8506-44AD-A2C2-4683EB0E2763}" destId="{C67D6D6D-C2B7-44B8-BF8B-6C4160D2E666}" srcOrd="3" destOrd="0" presId="urn:microsoft.com/office/officeart/2018/2/layout/IconVerticalSolidList"/>
    <dgm:cxn modelId="{B2929082-8C8A-46D9-B369-2720B74307F5}" type="presParOf" srcId="{65D63C8C-FB0F-4333-9F56-D0FC356C7B6C}" destId="{7BF25468-F065-4F8C-BA79-A6004764143A}" srcOrd="3" destOrd="0" presId="urn:microsoft.com/office/officeart/2018/2/layout/IconVerticalSolidList"/>
    <dgm:cxn modelId="{24FCDE01-B8D2-4011-968A-69DA8BA8C956}" type="presParOf" srcId="{65D63C8C-FB0F-4333-9F56-D0FC356C7B6C}" destId="{10EEF4BF-74C9-4269-A390-2834017B6639}" srcOrd="4" destOrd="0" presId="urn:microsoft.com/office/officeart/2018/2/layout/IconVerticalSolidList"/>
    <dgm:cxn modelId="{80AA9E6C-FBA2-4128-9644-E85B760C048F}" type="presParOf" srcId="{10EEF4BF-74C9-4269-A390-2834017B6639}" destId="{C579BC5B-180E-44C4-A3C9-78D870AE7807}" srcOrd="0" destOrd="0" presId="urn:microsoft.com/office/officeart/2018/2/layout/IconVerticalSolidList"/>
    <dgm:cxn modelId="{26775A5A-160C-4757-A27F-E398C7313646}" type="presParOf" srcId="{10EEF4BF-74C9-4269-A390-2834017B6639}" destId="{012DD432-F683-4374-9159-94CBB98786D0}" srcOrd="1" destOrd="0" presId="urn:microsoft.com/office/officeart/2018/2/layout/IconVerticalSolidList"/>
    <dgm:cxn modelId="{ED28B4D0-716A-476C-BC9B-D740DC70A7BE}" type="presParOf" srcId="{10EEF4BF-74C9-4269-A390-2834017B6639}" destId="{7573FDC4-B281-423B-9FCB-2466F0331E54}" srcOrd="2" destOrd="0" presId="urn:microsoft.com/office/officeart/2018/2/layout/IconVerticalSolidList"/>
    <dgm:cxn modelId="{3F93DC54-3253-4CEE-91DC-C9F62BD54291}" type="presParOf" srcId="{10EEF4BF-74C9-4269-A390-2834017B6639}" destId="{B9787769-A9F9-48AA-8907-D473EF91C23A}" srcOrd="3" destOrd="0" presId="urn:microsoft.com/office/officeart/2018/2/layout/IconVerticalSolidList"/>
    <dgm:cxn modelId="{18B21D06-7C47-46F6-93C9-36F01EC8936A}" type="presParOf" srcId="{65D63C8C-FB0F-4333-9F56-D0FC356C7B6C}" destId="{ECA1FC3C-5830-44A1-AF93-C08CC00C94FC}" srcOrd="5" destOrd="0" presId="urn:microsoft.com/office/officeart/2018/2/layout/IconVerticalSolidList"/>
    <dgm:cxn modelId="{6E59EC29-4ED5-4DC1-AE72-2F759B04AE4E}" type="presParOf" srcId="{65D63C8C-FB0F-4333-9F56-D0FC356C7B6C}" destId="{787D7829-691F-403D-BF51-C5282BCA2EB9}" srcOrd="6" destOrd="0" presId="urn:microsoft.com/office/officeart/2018/2/layout/IconVerticalSolidList"/>
    <dgm:cxn modelId="{AA6F27CD-D00C-462F-B293-92F26A524C10}" type="presParOf" srcId="{787D7829-691F-403D-BF51-C5282BCA2EB9}" destId="{97BDF491-91F0-4BE5-86E6-6E9366AB15F2}" srcOrd="0" destOrd="0" presId="urn:microsoft.com/office/officeart/2018/2/layout/IconVerticalSolidList"/>
    <dgm:cxn modelId="{F93FE75B-F6B8-44D9-8891-CDCFB026B5E1}" type="presParOf" srcId="{787D7829-691F-403D-BF51-C5282BCA2EB9}" destId="{3441A300-90F6-4344-B8C3-A9D80A59F122}" srcOrd="1" destOrd="0" presId="urn:microsoft.com/office/officeart/2018/2/layout/IconVerticalSolidList"/>
    <dgm:cxn modelId="{D400470D-2CB7-4BEF-BF78-99EBC2958F0D}" type="presParOf" srcId="{787D7829-691F-403D-BF51-C5282BCA2EB9}" destId="{3E561767-C706-46EF-A760-BA1542CC6728}" srcOrd="2" destOrd="0" presId="urn:microsoft.com/office/officeart/2018/2/layout/IconVerticalSolidList"/>
    <dgm:cxn modelId="{CD6CE46A-C9FB-4735-A8C0-3B6B1767CF2C}" type="presParOf" srcId="{787D7829-691F-403D-BF51-C5282BCA2EB9}" destId="{B2E807E6-D742-4504-8725-F6A1D31DEDF9}" srcOrd="3" destOrd="0" presId="urn:microsoft.com/office/officeart/2018/2/layout/IconVerticalSolidList"/>
    <dgm:cxn modelId="{7D279066-3176-4877-9B47-462127F25825}" type="presParOf" srcId="{65D63C8C-FB0F-4333-9F56-D0FC356C7B6C}" destId="{BFC66854-A456-489C-8D49-F75C20AAAD71}" srcOrd="7" destOrd="0" presId="urn:microsoft.com/office/officeart/2018/2/layout/IconVerticalSolidList"/>
    <dgm:cxn modelId="{039A147B-69FF-4E25-BE92-D2BFD965589C}" type="presParOf" srcId="{65D63C8C-FB0F-4333-9F56-D0FC356C7B6C}" destId="{C30FEBF9-7251-41D0-AA07-8F0F79474F22}" srcOrd="8" destOrd="0" presId="urn:microsoft.com/office/officeart/2018/2/layout/IconVerticalSolidList"/>
    <dgm:cxn modelId="{49669F95-7D0B-4771-BAA0-C41C5BCE75AF}" type="presParOf" srcId="{C30FEBF9-7251-41D0-AA07-8F0F79474F22}" destId="{DC347BE7-C46B-400C-81E1-8DE3C241B6A7}" srcOrd="0" destOrd="0" presId="urn:microsoft.com/office/officeart/2018/2/layout/IconVerticalSolidList"/>
    <dgm:cxn modelId="{AF45335E-6B70-4971-A724-2529AF1E9A55}" type="presParOf" srcId="{C30FEBF9-7251-41D0-AA07-8F0F79474F22}" destId="{4B2071AB-7583-4BAE-8145-6C03724E6845}" srcOrd="1" destOrd="0" presId="urn:microsoft.com/office/officeart/2018/2/layout/IconVerticalSolidList"/>
    <dgm:cxn modelId="{5161592F-3970-4F70-B655-0B0E74664ED9}" type="presParOf" srcId="{C30FEBF9-7251-41D0-AA07-8F0F79474F22}" destId="{72354B87-E138-4FA0-A578-AE80B8948A63}" srcOrd="2" destOrd="0" presId="urn:microsoft.com/office/officeart/2018/2/layout/IconVerticalSolidList"/>
    <dgm:cxn modelId="{B6659A04-B62E-40F7-B86F-8158805AD7BF}" type="presParOf" srcId="{C30FEBF9-7251-41D0-AA07-8F0F79474F22}" destId="{77D2F6C1-B18B-47B2-9BF7-480CFFD6A728}" srcOrd="3" destOrd="0" presId="urn:microsoft.com/office/officeart/2018/2/layout/IconVerticalSolidList"/>
    <dgm:cxn modelId="{E39617BA-1963-4996-93AE-8507857874AB}" type="presParOf" srcId="{65D63C8C-FB0F-4333-9F56-D0FC356C7B6C}" destId="{03065657-EEAF-40AC-ACA2-72E66244F61C}" srcOrd="9" destOrd="0" presId="urn:microsoft.com/office/officeart/2018/2/layout/IconVerticalSolidList"/>
    <dgm:cxn modelId="{8A5BB3DC-CA69-45E3-A10B-62D426529644}" type="presParOf" srcId="{65D63C8C-FB0F-4333-9F56-D0FC356C7B6C}" destId="{A3C3DA66-B0EE-4C25-ACA2-1866723F8788}" srcOrd="10" destOrd="0" presId="urn:microsoft.com/office/officeart/2018/2/layout/IconVerticalSolidList"/>
    <dgm:cxn modelId="{B6199D3E-2E52-49BF-9FB9-24C2ABCC64DA}" type="presParOf" srcId="{A3C3DA66-B0EE-4C25-ACA2-1866723F8788}" destId="{A6ACFBBA-F307-4B81-BB06-2092B9F672DF}" srcOrd="0" destOrd="0" presId="urn:microsoft.com/office/officeart/2018/2/layout/IconVerticalSolidList"/>
    <dgm:cxn modelId="{FAE2B29F-DAAF-4ED4-A8CC-E5A3536D3220}" type="presParOf" srcId="{A3C3DA66-B0EE-4C25-ACA2-1866723F8788}" destId="{C916CC1D-C2F0-4427-8819-C3FDFC46E810}" srcOrd="1" destOrd="0" presId="urn:microsoft.com/office/officeart/2018/2/layout/IconVerticalSolidList"/>
    <dgm:cxn modelId="{2EB0D344-1FFA-4AE1-BD38-2FD19ACA4BFF}" type="presParOf" srcId="{A3C3DA66-B0EE-4C25-ACA2-1866723F8788}" destId="{792CB26D-C8E4-41A3-994D-67471633EFF5}" srcOrd="2" destOrd="0" presId="urn:microsoft.com/office/officeart/2018/2/layout/IconVerticalSolidList"/>
    <dgm:cxn modelId="{84ED31B9-0F72-4518-BFF8-9B94209455BC}" type="presParOf" srcId="{A3C3DA66-B0EE-4C25-ACA2-1866723F8788}" destId="{D85909AB-A5CE-4A34-836D-0B797A369E37}" srcOrd="3" destOrd="0" presId="urn:microsoft.com/office/officeart/2018/2/layout/IconVerticalSolidList"/>
    <dgm:cxn modelId="{36D680F7-B8AF-493B-90D8-A2D1950FFD39}" type="presParOf" srcId="{65D63C8C-FB0F-4333-9F56-D0FC356C7B6C}" destId="{FC4D25D0-5E7B-4061-B15F-6620FB372BA7}" srcOrd="11" destOrd="0" presId="urn:microsoft.com/office/officeart/2018/2/layout/IconVerticalSolidList"/>
    <dgm:cxn modelId="{A733E780-2185-4401-B16D-038A390AC79F}" type="presParOf" srcId="{65D63C8C-FB0F-4333-9F56-D0FC356C7B6C}" destId="{F46F2746-E0B4-4D74-83C1-D1ED4CB77A3C}" srcOrd="12" destOrd="0" presId="urn:microsoft.com/office/officeart/2018/2/layout/IconVerticalSolidList"/>
    <dgm:cxn modelId="{50D6E14F-BF1D-4120-AB2A-5A746362891B}" type="presParOf" srcId="{F46F2746-E0B4-4D74-83C1-D1ED4CB77A3C}" destId="{A92D3610-507A-45C4-A69B-A0306B4BD81D}" srcOrd="0" destOrd="0" presId="urn:microsoft.com/office/officeart/2018/2/layout/IconVerticalSolidList"/>
    <dgm:cxn modelId="{608D36E0-D7B5-4041-A49D-867E437AECCA}" type="presParOf" srcId="{F46F2746-E0B4-4D74-83C1-D1ED4CB77A3C}" destId="{DF3351DA-BB7B-4570-9B53-E1655F1C5657}" srcOrd="1" destOrd="0" presId="urn:microsoft.com/office/officeart/2018/2/layout/IconVerticalSolidList"/>
    <dgm:cxn modelId="{A32BFB42-1E2C-4A2E-ACD5-AA0BD9F0989A}" type="presParOf" srcId="{F46F2746-E0B4-4D74-83C1-D1ED4CB77A3C}" destId="{1BAB06DE-FB47-43E5-8FA0-1900E9F005C8}" srcOrd="2" destOrd="0" presId="urn:microsoft.com/office/officeart/2018/2/layout/IconVerticalSolidList"/>
    <dgm:cxn modelId="{39692EA1-C49F-4140-8B02-8C1156273331}" type="presParOf" srcId="{F46F2746-E0B4-4D74-83C1-D1ED4CB77A3C}" destId="{4C71E0D5-9130-4FA1-9377-61AFD37ABE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FC06969-3F49-40A6-9B28-1D23AA6CB7BD}"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8BDD1825-98B1-4940-B304-FADA3807F777}">
      <dgm:prSet/>
      <dgm:spPr/>
      <dgm:t>
        <a:bodyPr/>
        <a:lstStyle/>
        <a:p>
          <a:pPr>
            <a:lnSpc>
              <a:spcPct val="100000"/>
            </a:lnSpc>
          </a:pPr>
          <a:r>
            <a:rPr lang="fi-FI"/>
            <a:t>Lajittelu: lajittele syntyvä jäte oikein, esim. ulostejäte, biojäte, pahvit</a:t>
          </a:r>
          <a:endParaRPr lang="en-US"/>
        </a:p>
      </dgm:t>
    </dgm:pt>
    <dgm:pt modelId="{2CBA8713-AEBB-4DC6-B5DA-C2EECC098763}" type="parTrans" cxnId="{8EABBA45-6634-4580-89C4-4454E6BA8CCB}">
      <dgm:prSet/>
      <dgm:spPr/>
      <dgm:t>
        <a:bodyPr/>
        <a:lstStyle/>
        <a:p>
          <a:endParaRPr lang="en-US"/>
        </a:p>
      </dgm:t>
    </dgm:pt>
    <dgm:pt modelId="{D30A1CA7-2E5B-4EF5-AA37-E8B9EE7EE30E}" type="sibTrans" cxnId="{8EABBA45-6634-4580-89C4-4454E6BA8CCB}">
      <dgm:prSet/>
      <dgm:spPr/>
      <dgm:t>
        <a:bodyPr/>
        <a:lstStyle/>
        <a:p>
          <a:endParaRPr lang="en-US"/>
        </a:p>
      </dgm:t>
    </dgm:pt>
    <dgm:pt modelId="{22AD1A38-28A0-4F70-BEF6-8A2CB5D7B24A}">
      <dgm:prSet/>
      <dgm:spPr/>
      <dgm:t>
        <a:bodyPr/>
        <a:lstStyle/>
        <a:p>
          <a:pPr>
            <a:lnSpc>
              <a:spcPct val="100000"/>
            </a:lnSpc>
          </a:pPr>
          <a:r>
            <a:rPr lang="fi-FI"/>
            <a:t>Kemikaalit: Valitse ekologisia ja turvallisia puhdistusaineita ja siivoa mahdollisuuksien mukaan kemikaalittomasti</a:t>
          </a:r>
          <a:endParaRPr lang="en-US"/>
        </a:p>
      </dgm:t>
    </dgm:pt>
    <dgm:pt modelId="{3079CFFE-3D02-47A6-9F44-DFC0B5EAF62F}" type="parTrans" cxnId="{AC2EB22F-BEAD-4337-AF36-7254B831357A}">
      <dgm:prSet/>
      <dgm:spPr/>
      <dgm:t>
        <a:bodyPr/>
        <a:lstStyle/>
        <a:p>
          <a:endParaRPr lang="en-US"/>
        </a:p>
      </dgm:t>
    </dgm:pt>
    <dgm:pt modelId="{6FCA60D6-3771-467A-AEA0-381ABADCC34E}" type="sibTrans" cxnId="{AC2EB22F-BEAD-4337-AF36-7254B831357A}">
      <dgm:prSet/>
      <dgm:spPr/>
      <dgm:t>
        <a:bodyPr/>
        <a:lstStyle/>
        <a:p>
          <a:endParaRPr lang="en-US"/>
        </a:p>
      </dgm:t>
    </dgm:pt>
    <dgm:pt modelId="{7284ADAD-56B3-4B44-A02F-FC773FADCED4}">
      <dgm:prSet/>
      <dgm:spPr/>
      <dgm:t>
        <a:bodyPr/>
        <a:lstStyle/>
        <a:p>
          <a:pPr>
            <a:lnSpc>
              <a:spcPct val="100000"/>
            </a:lnSpc>
          </a:pPr>
          <a:r>
            <a:rPr lang="en-US" err="1"/>
            <a:t>Energiatehokkuus</a:t>
          </a:r>
          <a:r>
            <a:rPr lang="en-US"/>
            <a:t>: </a:t>
          </a:r>
          <a:r>
            <a:rPr lang="en-US" err="1"/>
            <a:t>valitse</a:t>
          </a:r>
          <a:r>
            <a:rPr lang="en-US"/>
            <a:t> </a:t>
          </a:r>
          <a:r>
            <a:rPr lang="en-US" err="1"/>
            <a:t>uusiutuvaa</a:t>
          </a:r>
          <a:r>
            <a:rPr lang="en-US"/>
            <a:t> </a:t>
          </a:r>
          <a:r>
            <a:rPr lang="en-US" err="1"/>
            <a:t>energiaa</a:t>
          </a:r>
          <a:r>
            <a:rPr lang="en-US"/>
            <a:t>, sammuta </a:t>
          </a:r>
          <a:r>
            <a:rPr lang="en-US" err="1"/>
            <a:t>turhat</a:t>
          </a:r>
          <a:r>
            <a:rPr lang="en-US"/>
            <a:t> </a:t>
          </a:r>
          <a:r>
            <a:rPr lang="en-US" err="1"/>
            <a:t>laitteet</a:t>
          </a:r>
          <a:r>
            <a:rPr lang="en-US"/>
            <a:t>, </a:t>
          </a:r>
          <a:r>
            <a:rPr lang="en-US" err="1"/>
            <a:t>hanki</a:t>
          </a:r>
          <a:r>
            <a:rPr lang="en-US"/>
            <a:t> vain </a:t>
          </a:r>
          <a:r>
            <a:rPr lang="en-US" err="1"/>
            <a:t>tarpeellisia</a:t>
          </a:r>
          <a:r>
            <a:rPr lang="en-US"/>
            <a:t> </a:t>
          </a:r>
          <a:r>
            <a:rPr lang="en-US" err="1"/>
            <a:t>laitteita</a:t>
          </a:r>
          <a:r>
            <a:rPr lang="en-US"/>
            <a:t> ja ne </a:t>
          </a:r>
          <a:r>
            <a:rPr lang="en-US" err="1"/>
            <a:t>energiatehokkaina</a:t>
          </a:r>
          <a:r>
            <a:rPr lang="en-US"/>
            <a:t>, </a:t>
          </a:r>
          <a:r>
            <a:rPr lang="en-US" err="1"/>
            <a:t>valitse</a:t>
          </a:r>
          <a:r>
            <a:rPr lang="en-US"/>
            <a:t> </a:t>
          </a:r>
          <a:r>
            <a:rPr lang="en-US" err="1"/>
            <a:t>energiatehokas</a:t>
          </a:r>
          <a:r>
            <a:rPr lang="en-US"/>
            <a:t> </a:t>
          </a:r>
          <a:r>
            <a:rPr lang="en-US" err="1"/>
            <a:t>valaistus</a:t>
          </a:r>
          <a:endParaRPr lang="en-US"/>
        </a:p>
      </dgm:t>
    </dgm:pt>
    <dgm:pt modelId="{7B2C424C-E5C0-4F52-9B14-371C04CF3FCB}" type="parTrans" cxnId="{BC6C2398-81F4-42AA-AC97-C3FF765183BD}">
      <dgm:prSet/>
      <dgm:spPr/>
      <dgm:t>
        <a:bodyPr/>
        <a:lstStyle/>
        <a:p>
          <a:endParaRPr lang="en-US"/>
        </a:p>
      </dgm:t>
    </dgm:pt>
    <dgm:pt modelId="{DD237A8B-7EF6-4CFC-A5EE-A1EF298F56BB}" type="sibTrans" cxnId="{BC6C2398-81F4-42AA-AC97-C3FF765183BD}">
      <dgm:prSet/>
      <dgm:spPr/>
      <dgm:t>
        <a:bodyPr/>
        <a:lstStyle/>
        <a:p>
          <a:endParaRPr lang="en-US"/>
        </a:p>
      </dgm:t>
    </dgm:pt>
    <dgm:pt modelId="{181F585B-7FB7-4AEA-BB2D-77CEC4CC9378}">
      <dgm:prSet/>
      <dgm:spPr/>
      <dgm:t>
        <a:bodyPr/>
        <a:lstStyle/>
        <a:p>
          <a:pPr>
            <a:lnSpc>
              <a:spcPct val="100000"/>
            </a:lnSpc>
          </a:pPr>
          <a:r>
            <a:rPr lang="fi-FI" dirty="0"/>
            <a:t>Veden kulutus: huomioi veden käyttö siivotessa ja puhdistusmenetelmien valinnassa, siivoa mahdollisuuksien mukaan kemikaalittomasti </a:t>
          </a:r>
          <a:endParaRPr lang="en-US" dirty="0"/>
        </a:p>
      </dgm:t>
    </dgm:pt>
    <dgm:pt modelId="{E9EAB680-2869-4734-94A2-6EC6DEB1E16A}" type="parTrans" cxnId="{A2B9AF3A-F52C-4A31-9B01-0CC9B5B65491}">
      <dgm:prSet/>
      <dgm:spPr/>
      <dgm:t>
        <a:bodyPr/>
        <a:lstStyle/>
        <a:p>
          <a:endParaRPr lang="fi-FI"/>
        </a:p>
      </dgm:t>
    </dgm:pt>
    <dgm:pt modelId="{5C5BAEB5-E4F8-4416-A126-4A0E45F3647D}" type="sibTrans" cxnId="{A2B9AF3A-F52C-4A31-9B01-0CC9B5B65491}">
      <dgm:prSet/>
      <dgm:spPr/>
      <dgm:t>
        <a:bodyPr/>
        <a:lstStyle/>
        <a:p>
          <a:endParaRPr lang="fi-FI"/>
        </a:p>
      </dgm:t>
    </dgm:pt>
    <dgm:pt modelId="{24FE7EB7-1F58-472E-866E-EE69DEF990FA}">
      <dgm:prSet/>
      <dgm:spPr/>
      <dgm:t>
        <a:bodyPr/>
        <a:lstStyle/>
        <a:p>
          <a:pPr>
            <a:lnSpc>
              <a:spcPct val="100000"/>
            </a:lnSpc>
          </a:pPr>
          <a:r>
            <a:rPr lang="en-US" err="1"/>
            <a:t>Liikkuminen</a:t>
          </a:r>
          <a:r>
            <a:rPr lang="en-US"/>
            <a:t>: </a:t>
          </a:r>
          <a:r>
            <a:rPr lang="en-US" err="1"/>
            <a:t>suunnittele</a:t>
          </a:r>
          <a:r>
            <a:rPr lang="en-US"/>
            <a:t> </a:t>
          </a:r>
          <a:r>
            <a:rPr lang="en-US" err="1"/>
            <a:t>kulkeminen</a:t>
          </a:r>
          <a:r>
            <a:rPr lang="en-US"/>
            <a:t> </a:t>
          </a:r>
          <a:r>
            <a:rPr lang="en-US" err="1"/>
            <a:t>vähäpäästöiseksi</a:t>
          </a:r>
          <a:r>
            <a:rPr lang="en-US"/>
            <a:t>, </a:t>
          </a:r>
          <a:r>
            <a:rPr lang="en-US" err="1"/>
            <a:t>käytä</a:t>
          </a:r>
          <a:r>
            <a:rPr lang="en-US"/>
            <a:t> </a:t>
          </a:r>
          <a:r>
            <a:rPr lang="en-US" err="1"/>
            <a:t>julkisia</a:t>
          </a:r>
          <a:r>
            <a:rPr lang="en-US"/>
            <a:t>, </a:t>
          </a:r>
          <a:r>
            <a:rPr lang="en-US" err="1"/>
            <a:t>lihasvoimaa</a:t>
          </a:r>
          <a:r>
            <a:rPr lang="en-US"/>
            <a:t>, </a:t>
          </a:r>
          <a:r>
            <a:rPr lang="en-US" err="1"/>
            <a:t>kimppakyytejä</a:t>
          </a:r>
          <a:endParaRPr lang="en-US"/>
        </a:p>
      </dgm:t>
    </dgm:pt>
    <dgm:pt modelId="{6C4FC812-0B95-4A29-8B32-BE1806A1A3D1}" type="parTrans" cxnId="{5B23F005-5E17-4D2E-8896-F6023338C042}">
      <dgm:prSet/>
      <dgm:spPr/>
      <dgm:t>
        <a:bodyPr/>
        <a:lstStyle/>
        <a:p>
          <a:endParaRPr lang="fi-FI"/>
        </a:p>
      </dgm:t>
    </dgm:pt>
    <dgm:pt modelId="{B1F946F4-BD0A-4F2F-9E48-9D784B504757}" type="sibTrans" cxnId="{5B23F005-5E17-4D2E-8896-F6023338C042}">
      <dgm:prSet/>
      <dgm:spPr/>
      <dgm:t>
        <a:bodyPr/>
        <a:lstStyle/>
        <a:p>
          <a:endParaRPr lang="fi-FI"/>
        </a:p>
      </dgm:t>
    </dgm:pt>
    <dgm:pt modelId="{876E4F8C-AA94-4BBD-A5C1-AC14A315E640}">
      <dgm:prSet/>
      <dgm:spPr/>
      <dgm:t>
        <a:bodyPr/>
        <a:lstStyle/>
        <a:p>
          <a:pPr>
            <a:lnSpc>
              <a:spcPct val="100000"/>
            </a:lnSpc>
          </a:pPr>
          <a:r>
            <a:rPr lang="en-US" dirty="0"/>
            <a:t>Vastuulliset </a:t>
          </a:r>
          <a:r>
            <a:rPr lang="en-US" dirty="0" err="1"/>
            <a:t>hankintaketjut</a:t>
          </a:r>
          <a:r>
            <a:rPr lang="en-US" dirty="0"/>
            <a:t>: </a:t>
          </a:r>
          <a:r>
            <a:rPr lang="en-US" dirty="0" err="1"/>
            <a:t>hanki</a:t>
          </a:r>
          <a:r>
            <a:rPr lang="en-US" dirty="0"/>
            <a:t> </a:t>
          </a:r>
          <a:r>
            <a:rPr lang="en-US" dirty="0" err="1"/>
            <a:t>myyntiin</a:t>
          </a:r>
          <a:r>
            <a:rPr lang="en-US" dirty="0"/>
            <a:t> </a:t>
          </a:r>
          <a:r>
            <a:rPr lang="en-US" dirty="0" err="1"/>
            <a:t>vastuullisesti</a:t>
          </a:r>
          <a:r>
            <a:rPr lang="en-US" dirty="0"/>
            <a:t> </a:t>
          </a:r>
          <a:r>
            <a:rPr lang="en-US" dirty="0" err="1"/>
            <a:t>tuotettuja</a:t>
          </a:r>
          <a:r>
            <a:rPr lang="en-US" dirty="0"/>
            <a:t> </a:t>
          </a:r>
          <a:r>
            <a:rPr lang="en-US" dirty="0" err="1"/>
            <a:t>tarvikkeita</a:t>
          </a:r>
          <a:r>
            <a:rPr lang="en-US" dirty="0"/>
            <a:t> ja </a:t>
          </a:r>
          <a:r>
            <a:rPr lang="en-US" dirty="0" err="1"/>
            <a:t>lemmikkiruokia</a:t>
          </a:r>
          <a:r>
            <a:rPr lang="en-US" dirty="0"/>
            <a:t> ja </a:t>
          </a:r>
          <a:r>
            <a:rPr lang="en-US" dirty="0" err="1"/>
            <a:t>huomioi</a:t>
          </a:r>
          <a:r>
            <a:rPr lang="en-US" dirty="0"/>
            <a:t> </a:t>
          </a:r>
          <a:r>
            <a:rPr lang="en-US" dirty="0" err="1"/>
            <a:t>myös</a:t>
          </a:r>
          <a:r>
            <a:rPr lang="en-US" dirty="0"/>
            <a:t> </a:t>
          </a:r>
          <a:r>
            <a:rPr lang="en-US" dirty="0" err="1"/>
            <a:t>logistiikkaketju</a:t>
          </a:r>
          <a:r>
            <a:rPr lang="en-US" dirty="0"/>
            <a:t> sekä </a:t>
          </a:r>
          <a:r>
            <a:rPr lang="en-US" dirty="0" err="1"/>
            <a:t>tuotteiden</a:t>
          </a:r>
          <a:r>
            <a:rPr lang="en-US" dirty="0"/>
            <a:t> </a:t>
          </a:r>
          <a:r>
            <a:rPr lang="en-US" dirty="0" err="1"/>
            <a:t>kestävyys</a:t>
          </a:r>
          <a:r>
            <a:rPr lang="en-US" dirty="0"/>
            <a:t> ja </a:t>
          </a:r>
          <a:r>
            <a:rPr lang="en-US" dirty="0" err="1"/>
            <a:t>mahdollinen</a:t>
          </a:r>
          <a:r>
            <a:rPr lang="en-US" dirty="0"/>
            <a:t> </a:t>
          </a:r>
          <a:r>
            <a:rPr lang="en-US" dirty="0" err="1"/>
            <a:t>korjauspalvelu</a:t>
          </a:r>
          <a:endParaRPr lang="en-US" dirty="0"/>
        </a:p>
      </dgm:t>
    </dgm:pt>
    <dgm:pt modelId="{2555013D-D3E8-4312-AC6B-3CFFA568D582}" type="parTrans" cxnId="{959AC10C-FAC3-4647-A565-BB6E788D7FBD}">
      <dgm:prSet/>
      <dgm:spPr/>
      <dgm:t>
        <a:bodyPr/>
        <a:lstStyle/>
        <a:p>
          <a:endParaRPr lang="fi-FI"/>
        </a:p>
      </dgm:t>
    </dgm:pt>
    <dgm:pt modelId="{BCDEC2A8-3CEB-41D6-98E4-CED6D1869C5F}" type="sibTrans" cxnId="{959AC10C-FAC3-4647-A565-BB6E788D7FBD}">
      <dgm:prSet/>
      <dgm:spPr/>
      <dgm:t>
        <a:bodyPr/>
        <a:lstStyle/>
        <a:p>
          <a:endParaRPr lang="fi-FI"/>
        </a:p>
      </dgm:t>
    </dgm:pt>
    <dgm:pt modelId="{65D63C8C-FB0F-4333-9F56-D0FC356C7B6C}" type="pres">
      <dgm:prSet presAssocID="{1FC06969-3F49-40A6-9B28-1D23AA6CB7BD}" presName="root" presStyleCnt="0">
        <dgm:presLayoutVars>
          <dgm:dir/>
          <dgm:resizeHandles val="exact"/>
        </dgm:presLayoutVars>
      </dgm:prSet>
      <dgm:spPr/>
    </dgm:pt>
    <dgm:pt modelId="{3594A161-317A-4DA7-ABC9-6682A6AE2AF2}" type="pres">
      <dgm:prSet presAssocID="{24FE7EB7-1F58-472E-866E-EE69DEF990FA}" presName="compNode" presStyleCnt="0"/>
      <dgm:spPr/>
    </dgm:pt>
    <dgm:pt modelId="{8FA03678-CD35-46E7-894C-982E6365E121}" type="pres">
      <dgm:prSet presAssocID="{24FE7EB7-1F58-472E-866E-EE69DEF990FA}" presName="bgRect" presStyleLbl="bgShp" presStyleIdx="0" presStyleCnt="6"/>
      <dgm:spPr/>
    </dgm:pt>
    <dgm:pt modelId="{E05961F1-5F5E-46B4-AF43-5C973437559B}" type="pres">
      <dgm:prSet presAssocID="{24FE7EB7-1F58-472E-866E-EE69DEF990FA}" presName="iconRect"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olkupyöräily tasaisella täytöllä"/>
        </a:ext>
      </dgm:extLst>
    </dgm:pt>
    <dgm:pt modelId="{5A60CE7B-8DC9-443E-88F4-CE03C98107DC}" type="pres">
      <dgm:prSet presAssocID="{24FE7EB7-1F58-472E-866E-EE69DEF990FA}" presName="spaceRect" presStyleCnt="0"/>
      <dgm:spPr/>
    </dgm:pt>
    <dgm:pt modelId="{B6A89645-65F1-4027-A65E-ED44AF7D8E27}" type="pres">
      <dgm:prSet presAssocID="{24FE7EB7-1F58-472E-866E-EE69DEF990FA}" presName="parTx" presStyleLbl="revTx" presStyleIdx="0" presStyleCnt="6">
        <dgm:presLayoutVars>
          <dgm:chMax val="0"/>
          <dgm:chPref val="0"/>
        </dgm:presLayoutVars>
      </dgm:prSet>
      <dgm:spPr/>
    </dgm:pt>
    <dgm:pt modelId="{1E69159B-32D2-4601-8E1A-B677D5F0ED6C}" type="pres">
      <dgm:prSet presAssocID="{B1F946F4-BD0A-4F2F-9E48-9D784B504757}" presName="sibTrans" presStyleCnt="0"/>
      <dgm:spPr/>
    </dgm:pt>
    <dgm:pt modelId="{A18A03D5-8506-44AD-A2C2-4683EB0E2763}" type="pres">
      <dgm:prSet presAssocID="{8BDD1825-98B1-4940-B304-FADA3807F777}" presName="compNode" presStyleCnt="0"/>
      <dgm:spPr/>
    </dgm:pt>
    <dgm:pt modelId="{00B30808-3365-49B5-96D4-EEC8483BB1C6}" type="pres">
      <dgm:prSet presAssocID="{8BDD1825-98B1-4940-B304-FADA3807F777}" presName="bgRect" presStyleLbl="bgShp" presStyleIdx="1" presStyleCnt="6"/>
      <dgm:spPr/>
    </dgm:pt>
    <dgm:pt modelId="{405959ED-BB58-4FD6-999A-12E5AA200DCF}" type="pres">
      <dgm:prSet presAssocID="{8BDD1825-98B1-4940-B304-FADA3807F77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errätys"/>
        </a:ext>
      </dgm:extLst>
    </dgm:pt>
    <dgm:pt modelId="{84DEC89F-5419-4DE1-8621-5298DAA0AF0D}" type="pres">
      <dgm:prSet presAssocID="{8BDD1825-98B1-4940-B304-FADA3807F777}" presName="spaceRect" presStyleCnt="0"/>
      <dgm:spPr/>
    </dgm:pt>
    <dgm:pt modelId="{C67D6D6D-C2B7-44B8-BF8B-6C4160D2E666}" type="pres">
      <dgm:prSet presAssocID="{8BDD1825-98B1-4940-B304-FADA3807F777}" presName="parTx" presStyleLbl="revTx" presStyleIdx="1" presStyleCnt="6">
        <dgm:presLayoutVars>
          <dgm:chMax val="0"/>
          <dgm:chPref val="0"/>
        </dgm:presLayoutVars>
      </dgm:prSet>
      <dgm:spPr/>
    </dgm:pt>
    <dgm:pt modelId="{7BF25468-F065-4F8C-BA79-A6004764143A}" type="pres">
      <dgm:prSet presAssocID="{D30A1CA7-2E5B-4EF5-AA37-E8B9EE7EE30E}" presName="sibTrans" presStyleCnt="0"/>
      <dgm:spPr/>
    </dgm:pt>
    <dgm:pt modelId="{10EEF4BF-74C9-4269-A390-2834017B6639}" type="pres">
      <dgm:prSet presAssocID="{22AD1A38-28A0-4F70-BEF6-8A2CB5D7B24A}" presName="compNode" presStyleCnt="0"/>
      <dgm:spPr/>
    </dgm:pt>
    <dgm:pt modelId="{C579BC5B-180E-44C4-A3C9-78D870AE7807}" type="pres">
      <dgm:prSet presAssocID="{22AD1A38-28A0-4F70-BEF6-8A2CB5D7B24A}" presName="bgRect" presStyleLbl="bgShp" presStyleIdx="2" presStyleCnt="6"/>
      <dgm:spPr/>
    </dgm:pt>
    <dgm:pt modelId="{012DD432-F683-4374-9159-94CBB98786D0}" type="pres">
      <dgm:prSet presAssocID="{22AD1A38-28A0-4F70-BEF6-8A2CB5D7B24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utkija"/>
        </a:ext>
      </dgm:extLst>
    </dgm:pt>
    <dgm:pt modelId="{7573FDC4-B281-423B-9FCB-2466F0331E54}" type="pres">
      <dgm:prSet presAssocID="{22AD1A38-28A0-4F70-BEF6-8A2CB5D7B24A}" presName="spaceRect" presStyleCnt="0"/>
      <dgm:spPr/>
    </dgm:pt>
    <dgm:pt modelId="{B9787769-A9F9-48AA-8907-D473EF91C23A}" type="pres">
      <dgm:prSet presAssocID="{22AD1A38-28A0-4F70-BEF6-8A2CB5D7B24A}" presName="parTx" presStyleLbl="revTx" presStyleIdx="2" presStyleCnt="6">
        <dgm:presLayoutVars>
          <dgm:chMax val="0"/>
          <dgm:chPref val="0"/>
        </dgm:presLayoutVars>
      </dgm:prSet>
      <dgm:spPr/>
    </dgm:pt>
    <dgm:pt modelId="{ECA1FC3C-5830-44A1-AF93-C08CC00C94FC}" type="pres">
      <dgm:prSet presAssocID="{6FCA60D6-3771-467A-AEA0-381ABADCC34E}" presName="sibTrans" presStyleCnt="0"/>
      <dgm:spPr/>
    </dgm:pt>
    <dgm:pt modelId="{787D7829-691F-403D-BF51-C5282BCA2EB9}" type="pres">
      <dgm:prSet presAssocID="{181F585B-7FB7-4AEA-BB2D-77CEC4CC9378}" presName="compNode" presStyleCnt="0"/>
      <dgm:spPr/>
    </dgm:pt>
    <dgm:pt modelId="{97BDF491-91F0-4BE5-86E6-6E9366AB15F2}" type="pres">
      <dgm:prSet presAssocID="{181F585B-7FB7-4AEA-BB2D-77CEC4CC9378}" presName="bgRect" presStyleLbl="bgShp" presStyleIdx="3" presStyleCnt="6"/>
      <dgm:spPr/>
    </dgm:pt>
    <dgm:pt modelId="{3441A300-90F6-4344-B8C3-A9D80A59F122}" type="pres">
      <dgm:prSet presAssocID="{181F585B-7FB7-4AEA-BB2D-77CEC4CC937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Vuotava hana tasaisella täytöllä"/>
        </a:ext>
      </dgm:extLst>
    </dgm:pt>
    <dgm:pt modelId="{3E561767-C706-46EF-A760-BA1542CC6728}" type="pres">
      <dgm:prSet presAssocID="{181F585B-7FB7-4AEA-BB2D-77CEC4CC9378}" presName="spaceRect" presStyleCnt="0"/>
      <dgm:spPr/>
    </dgm:pt>
    <dgm:pt modelId="{B2E807E6-D742-4504-8725-F6A1D31DEDF9}" type="pres">
      <dgm:prSet presAssocID="{181F585B-7FB7-4AEA-BB2D-77CEC4CC9378}" presName="parTx" presStyleLbl="revTx" presStyleIdx="3" presStyleCnt="6">
        <dgm:presLayoutVars>
          <dgm:chMax val="0"/>
          <dgm:chPref val="0"/>
        </dgm:presLayoutVars>
      </dgm:prSet>
      <dgm:spPr/>
    </dgm:pt>
    <dgm:pt modelId="{BFC66854-A456-489C-8D49-F75C20AAAD71}" type="pres">
      <dgm:prSet presAssocID="{5C5BAEB5-E4F8-4416-A126-4A0E45F3647D}" presName="sibTrans" presStyleCnt="0"/>
      <dgm:spPr/>
    </dgm:pt>
    <dgm:pt modelId="{C30FEBF9-7251-41D0-AA07-8F0F79474F22}" type="pres">
      <dgm:prSet presAssocID="{7284ADAD-56B3-4B44-A02F-FC773FADCED4}" presName="compNode" presStyleCnt="0"/>
      <dgm:spPr/>
    </dgm:pt>
    <dgm:pt modelId="{DC347BE7-C46B-400C-81E1-8DE3C241B6A7}" type="pres">
      <dgm:prSet presAssocID="{7284ADAD-56B3-4B44-A02F-FC773FADCED4}" presName="bgRect" presStyleLbl="bgShp" presStyleIdx="4" presStyleCnt="6"/>
      <dgm:spPr/>
    </dgm:pt>
    <dgm:pt modelId="{4B2071AB-7583-4BAE-8145-6C03724E6845}" type="pres">
      <dgm:prSet presAssocID="{7284ADAD-56B3-4B44-A02F-FC773FADCED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Tuuliturbiinit tasaisella täytöllä"/>
        </a:ext>
      </dgm:extLst>
    </dgm:pt>
    <dgm:pt modelId="{72354B87-E138-4FA0-A578-AE80B8948A63}" type="pres">
      <dgm:prSet presAssocID="{7284ADAD-56B3-4B44-A02F-FC773FADCED4}" presName="spaceRect" presStyleCnt="0"/>
      <dgm:spPr/>
    </dgm:pt>
    <dgm:pt modelId="{77D2F6C1-B18B-47B2-9BF7-480CFFD6A728}" type="pres">
      <dgm:prSet presAssocID="{7284ADAD-56B3-4B44-A02F-FC773FADCED4}" presName="parTx" presStyleLbl="revTx" presStyleIdx="4" presStyleCnt="6">
        <dgm:presLayoutVars>
          <dgm:chMax val="0"/>
          <dgm:chPref val="0"/>
        </dgm:presLayoutVars>
      </dgm:prSet>
      <dgm:spPr/>
    </dgm:pt>
    <dgm:pt modelId="{03065657-EEAF-40AC-ACA2-72E66244F61C}" type="pres">
      <dgm:prSet presAssocID="{DD237A8B-7EF6-4CFC-A5EE-A1EF298F56BB}" presName="sibTrans" presStyleCnt="0"/>
      <dgm:spPr/>
    </dgm:pt>
    <dgm:pt modelId="{A3C3DA66-B0EE-4C25-ACA2-1866723F8788}" type="pres">
      <dgm:prSet presAssocID="{876E4F8C-AA94-4BBD-A5C1-AC14A315E640}" presName="compNode" presStyleCnt="0"/>
      <dgm:spPr/>
    </dgm:pt>
    <dgm:pt modelId="{A6ACFBBA-F307-4B81-BB06-2092B9F672DF}" type="pres">
      <dgm:prSet presAssocID="{876E4F8C-AA94-4BBD-A5C1-AC14A315E640}" presName="bgRect" presStyleLbl="bgShp" presStyleIdx="5" presStyleCnt="6"/>
      <dgm:spPr>
        <a:ln>
          <a:noFill/>
        </a:ln>
      </dgm:spPr>
    </dgm:pt>
    <dgm:pt modelId="{C916CC1D-C2F0-4427-8819-C3FDFC46E810}" type="pres">
      <dgm:prSet presAssocID="{876E4F8C-AA94-4BBD-A5C1-AC14A315E640}"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a:noFill/>
        </a:ln>
      </dgm:spPr>
      <dgm:extLst>
        <a:ext uri="{E40237B7-FDA0-4F09-8148-C483321AD2D9}">
          <dgm14:cNvPr xmlns:dgm14="http://schemas.microsoft.com/office/drawing/2010/diagram" id="0" name="" descr="Vetoketju tasaisella täytöllä"/>
        </a:ext>
      </dgm:extLst>
    </dgm:pt>
    <dgm:pt modelId="{792CB26D-C8E4-41A3-994D-67471633EFF5}" type="pres">
      <dgm:prSet presAssocID="{876E4F8C-AA94-4BBD-A5C1-AC14A315E640}" presName="spaceRect" presStyleCnt="0"/>
      <dgm:spPr/>
    </dgm:pt>
    <dgm:pt modelId="{D85909AB-A5CE-4A34-836D-0B797A369E37}" type="pres">
      <dgm:prSet presAssocID="{876E4F8C-AA94-4BBD-A5C1-AC14A315E640}" presName="parTx" presStyleLbl="revTx" presStyleIdx="5" presStyleCnt="6">
        <dgm:presLayoutVars>
          <dgm:chMax val="0"/>
          <dgm:chPref val="0"/>
        </dgm:presLayoutVars>
      </dgm:prSet>
      <dgm:spPr/>
    </dgm:pt>
  </dgm:ptLst>
  <dgm:cxnLst>
    <dgm:cxn modelId="{5B23F005-5E17-4D2E-8896-F6023338C042}" srcId="{1FC06969-3F49-40A6-9B28-1D23AA6CB7BD}" destId="{24FE7EB7-1F58-472E-866E-EE69DEF990FA}" srcOrd="0" destOrd="0" parTransId="{6C4FC812-0B95-4A29-8B32-BE1806A1A3D1}" sibTransId="{B1F946F4-BD0A-4F2F-9E48-9D784B504757}"/>
    <dgm:cxn modelId="{959AC10C-FAC3-4647-A565-BB6E788D7FBD}" srcId="{1FC06969-3F49-40A6-9B28-1D23AA6CB7BD}" destId="{876E4F8C-AA94-4BBD-A5C1-AC14A315E640}" srcOrd="5" destOrd="0" parTransId="{2555013D-D3E8-4312-AC6B-3CFFA568D582}" sibTransId="{BCDEC2A8-3CEB-41D6-98E4-CED6D1869C5F}"/>
    <dgm:cxn modelId="{1E1A9A12-446C-4E51-9F0E-0C5400BF8221}" type="presOf" srcId="{181F585B-7FB7-4AEA-BB2D-77CEC4CC9378}" destId="{B2E807E6-D742-4504-8725-F6A1D31DEDF9}" srcOrd="0" destOrd="0" presId="urn:microsoft.com/office/officeart/2018/2/layout/IconVerticalSolidList"/>
    <dgm:cxn modelId="{AC2EB22F-BEAD-4337-AF36-7254B831357A}" srcId="{1FC06969-3F49-40A6-9B28-1D23AA6CB7BD}" destId="{22AD1A38-28A0-4F70-BEF6-8A2CB5D7B24A}" srcOrd="2" destOrd="0" parTransId="{3079CFFE-3D02-47A6-9F44-DFC0B5EAF62F}" sibTransId="{6FCA60D6-3771-467A-AEA0-381ABADCC34E}"/>
    <dgm:cxn modelId="{5FA5D531-9754-40E5-9362-B30836A85206}" type="presOf" srcId="{876E4F8C-AA94-4BBD-A5C1-AC14A315E640}" destId="{D85909AB-A5CE-4A34-836D-0B797A369E37}" srcOrd="0" destOrd="0" presId="urn:microsoft.com/office/officeart/2018/2/layout/IconVerticalSolidList"/>
    <dgm:cxn modelId="{A2B9AF3A-F52C-4A31-9B01-0CC9B5B65491}" srcId="{1FC06969-3F49-40A6-9B28-1D23AA6CB7BD}" destId="{181F585B-7FB7-4AEA-BB2D-77CEC4CC9378}" srcOrd="3" destOrd="0" parTransId="{E9EAB680-2869-4734-94A2-6EC6DEB1E16A}" sibTransId="{5C5BAEB5-E4F8-4416-A126-4A0E45F3647D}"/>
    <dgm:cxn modelId="{E3A7595C-5C5C-4D2F-B59D-9D547A65DE08}" type="presOf" srcId="{22AD1A38-28A0-4F70-BEF6-8A2CB5D7B24A}" destId="{B9787769-A9F9-48AA-8907-D473EF91C23A}" srcOrd="0" destOrd="0" presId="urn:microsoft.com/office/officeart/2018/2/layout/IconVerticalSolidList"/>
    <dgm:cxn modelId="{0307E860-EEF1-4C24-BB69-F58DC0D6FBDB}" type="presOf" srcId="{8BDD1825-98B1-4940-B304-FADA3807F777}" destId="{C67D6D6D-C2B7-44B8-BF8B-6C4160D2E666}" srcOrd="0" destOrd="0" presId="urn:microsoft.com/office/officeart/2018/2/layout/IconVerticalSolidList"/>
    <dgm:cxn modelId="{8EABBA45-6634-4580-89C4-4454E6BA8CCB}" srcId="{1FC06969-3F49-40A6-9B28-1D23AA6CB7BD}" destId="{8BDD1825-98B1-4940-B304-FADA3807F777}" srcOrd="1" destOrd="0" parTransId="{2CBA8713-AEBB-4DC6-B5DA-C2EECC098763}" sibTransId="{D30A1CA7-2E5B-4EF5-AA37-E8B9EE7EE30E}"/>
    <dgm:cxn modelId="{FC827B69-4E11-48EB-A7E6-62CC6B7F6F1A}" type="presOf" srcId="{24FE7EB7-1F58-472E-866E-EE69DEF990FA}" destId="{B6A89645-65F1-4027-A65E-ED44AF7D8E27}" srcOrd="0" destOrd="0" presId="urn:microsoft.com/office/officeart/2018/2/layout/IconVerticalSolidList"/>
    <dgm:cxn modelId="{5E1C8573-9E48-4F40-AAD2-2187A0FC13E1}" type="presOf" srcId="{7284ADAD-56B3-4B44-A02F-FC773FADCED4}" destId="{77D2F6C1-B18B-47B2-9BF7-480CFFD6A728}" srcOrd="0" destOrd="0" presId="urn:microsoft.com/office/officeart/2018/2/layout/IconVerticalSolidList"/>
    <dgm:cxn modelId="{BC6C2398-81F4-42AA-AC97-C3FF765183BD}" srcId="{1FC06969-3F49-40A6-9B28-1D23AA6CB7BD}" destId="{7284ADAD-56B3-4B44-A02F-FC773FADCED4}" srcOrd="4" destOrd="0" parTransId="{7B2C424C-E5C0-4F52-9B14-371C04CF3FCB}" sibTransId="{DD237A8B-7EF6-4CFC-A5EE-A1EF298F56BB}"/>
    <dgm:cxn modelId="{FCD604F3-359C-42F4-B6F9-D25BF4A76691}" type="presOf" srcId="{1FC06969-3F49-40A6-9B28-1D23AA6CB7BD}" destId="{65D63C8C-FB0F-4333-9F56-D0FC356C7B6C}" srcOrd="0" destOrd="0" presId="urn:microsoft.com/office/officeart/2018/2/layout/IconVerticalSolidList"/>
    <dgm:cxn modelId="{FE6861C0-55A5-4ED8-B63C-2268EF3808E6}" type="presParOf" srcId="{65D63C8C-FB0F-4333-9F56-D0FC356C7B6C}" destId="{3594A161-317A-4DA7-ABC9-6682A6AE2AF2}" srcOrd="0" destOrd="0" presId="urn:microsoft.com/office/officeart/2018/2/layout/IconVerticalSolidList"/>
    <dgm:cxn modelId="{09331D6C-8C3C-455B-8C97-9BB2A27B3E32}" type="presParOf" srcId="{3594A161-317A-4DA7-ABC9-6682A6AE2AF2}" destId="{8FA03678-CD35-46E7-894C-982E6365E121}" srcOrd="0" destOrd="0" presId="urn:microsoft.com/office/officeart/2018/2/layout/IconVerticalSolidList"/>
    <dgm:cxn modelId="{BAD662A9-9153-4FA6-9E3E-6968592F5326}" type="presParOf" srcId="{3594A161-317A-4DA7-ABC9-6682A6AE2AF2}" destId="{E05961F1-5F5E-46B4-AF43-5C973437559B}" srcOrd="1" destOrd="0" presId="urn:microsoft.com/office/officeart/2018/2/layout/IconVerticalSolidList"/>
    <dgm:cxn modelId="{C3C589F1-2FF2-4266-A6C6-B1D48A36E8FC}" type="presParOf" srcId="{3594A161-317A-4DA7-ABC9-6682A6AE2AF2}" destId="{5A60CE7B-8DC9-443E-88F4-CE03C98107DC}" srcOrd="2" destOrd="0" presId="urn:microsoft.com/office/officeart/2018/2/layout/IconVerticalSolidList"/>
    <dgm:cxn modelId="{99F239C7-0D7D-4598-9969-E8C7D742B38A}" type="presParOf" srcId="{3594A161-317A-4DA7-ABC9-6682A6AE2AF2}" destId="{B6A89645-65F1-4027-A65E-ED44AF7D8E27}" srcOrd="3" destOrd="0" presId="urn:microsoft.com/office/officeart/2018/2/layout/IconVerticalSolidList"/>
    <dgm:cxn modelId="{D82C3ED4-95A3-401E-B9AD-E257CFC0C10C}" type="presParOf" srcId="{65D63C8C-FB0F-4333-9F56-D0FC356C7B6C}" destId="{1E69159B-32D2-4601-8E1A-B677D5F0ED6C}" srcOrd="1" destOrd="0" presId="urn:microsoft.com/office/officeart/2018/2/layout/IconVerticalSolidList"/>
    <dgm:cxn modelId="{B95F4191-F16D-45BB-9EA0-44F5EAFFF17A}" type="presParOf" srcId="{65D63C8C-FB0F-4333-9F56-D0FC356C7B6C}" destId="{A18A03D5-8506-44AD-A2C2-4683EB0E2763}" srcOrd="2" destOrd="0" presId="urn:microsoft.com/office/officeart/2018/2/layout/IconVerticalSolidList"/>
    <dgm:cxn modelId="{25AFB4CF-57AF-41A3-A39D-54DD997AD206}" type="presParOf" srcId="{A18A03D5-8506-44AD-A2C2-4683EB0E2763}" destId="{00B30808-3365-49B5-96D4-EEC8483BB1C6}" srcOrd="0" destOrd="0" presId="urn:microsoft.com/office/officeart/2018/2/layout/IconVerticalSolidList"/>
    <dgm:cxn modelId="{FCCD8B9A-8F98-455B-BA6E-50E3CC529363}" type="presParOf" srcId="{A18A03D5-8506-44AD-A2C2-4683EB0E2763}" destId="{405959ED-BB58-4FD6-999A-12E5AA200DCF}" srcOrd="1" destOrd="0" presId="urn:microsoft.com/office/officeart/2018/2/layout/IconVerticalSolidList"/>
    <dgm:cxn modelId="{65CBFDEA-210E-4203-B86C-BE2F6DFBDD57}" type="presParOf" srcId="{A18A03D5-8506-44AD-A2C2-4683EB0E2763}" destId="{84DEC89F-5419-4DE1-8621-5298DAA0AF0D}" srcOrd="2" destOrd="0" presId="urn:microsoft.com/office/officeart/2018/2/layout/IconVerticalSolidList"/>
    <dgm:cxn modelId="{36339464-D1D4-430F-853E-8DABF26D4900}" type="presParOf" srcId="{A18A03D5-8506-44AD-A2C2-4683EB0E2763}" destId="{C67D6D6D-C2B7-44B8-BF8B-6C4160D2E666}" srcOrd="3" destOrd="0" presId="urn:microsoft.com/office/officeart/2018/2/layout/IconVerticalSolidList"/>
    <dgm:cxn modelId="{B2929082-8C8A-46D9-B369-2720B74307F5}" type="presParOf" srcId="{65D63C8C-FB0F-4333-9F56-D0FC356C7B6C}" destId="{7BF25468-F065-4F8C-BA79-A6004764143A}" srcOrd="3" destOrd="0" presId="urn:microsoft.com/office/officeart/2018/2/layout/IconVerticalSolidList"/>
    <dgm:cxn modelId="{24FCDE01-B8D2-4011-968A-69DA8BA8C956}" type="presParOf" srcId="{65D63C8C-FB0F-4333-9F56-D0FC356C7B6C}" destId="{10EEF4BF-74C9-4269-A390-2834017B6639}" srcOrd="4" destOrd="0" presId="urn:microsoft.com/office/officeart/2018/2/layout/IconVerticalSolidList"/>
    <dgm:cxn modelId="{80AA9E6C-FBA2-4128-9644-E85B760C048F}" type="presParOf" srcId="{10EEF4BF-74C9-4269-A390-2834017B6639}" destId="{C579BC5B-180E-44C4-A3C9-78D870AE7807}" srcOrd="0" destOrd="0" presId="urn:microsoft.com/office/officeart/2018/2/layout/IconVerticalSolidList"/>
    <dgm:cxn modelId="{26775A5A-160C-4757-A27F-E398C7313646}" type="presParOf" srcId="{10EEF4BF-74C9-4269-A390-2834017B6639}" destId="{012DD432-F683-4374-9159-94CBB98786D0}" srcOrd="1" destOrd="0" presId="urn:microsoft.com/office/officeart/2018/2/layout/IconVerticalSolidList"/>
    <dgm:cxn modelId="{ED28B4D0-716A-476C-BC9B-D740DC70A7BE}" type="presParOf" srcId="{10EEF4BF-74C9-4269-A390-2834017B6639}" destId="{7573FDC4-B281-423B-9FCB-2466F0331E54}" srcOrd="2" destOrd="0" presId="urn:microsoft.com/office/officeart/2018/2/layout/IconVerticalSolidList"/>
    <dgm:cxn modelId="{3F93DC54-3253-4CEE-91DC-C9F62BD54291}" type="presParOf" srcId="{10EEF4BF-74C9-4269-A390-2834017B6639}" destId="{B9787769-A9F9-48AA-8907-D473EF91C23A}" srcOrd="3" destOrd="0" presId="urn:microsoft.com/office/officeart/2018/2/layout/IconVerticalSolidList"/>
    <dgm:cxn modelId="{18B21D06-7C47-46F6-93C9-36F01EC8936A}" type="presParOf" srcId="{65D63C8C-FB0F-4333-9F56-D0FC356C7B6C}" destId="{ECA1FC3C-5830-44A1-AF93-C08CC00C94FC}" srcOrd="5" destOrd="0" presId="urn:microsoft.com/office/officeart/2018/2/layout/IconVerticalSolidList"/>
    <dgm:cxn modelId="{6E59EC29-4ED5-4DC1-AE72-2F759B04AE4E}" type="presParOf" srcId="{65D63C8C-FB0F-4333-9F56-D0FC356C7B6C}" destId="{787D7829-691F-403D-BF51-C5282BCA2EB9}" srcOrd="6" destOrd="0" presId="urn:microsoft.com/office/officeart/2018/2/layout/IconVerticalSolidList"/>
    <dgm:cxn modelId="{AA6F27CD-D00C-462F-B293-92F26A524C10}" type="presParOf" srcId="{787D7829-691F-403D-BF51-C5282BCA2EB9}" destId="{97BDF491-91F0-4BE5-86E6-6E9366AB15F2}" srcOrd="0" destOrd="0" presId="urn:microsoft.com/office/officeart/2018/2/layout/IconVerticalSolidList"/>
    <dgm:cxn modelId="{F93FE75B-F6B8-44D9-8891-CDCFB026B5E1}" type="presParOf" srcId="{787D7829-691F-403D-BF51-C5282BCA2EB9}" destId="{3441A300-90F6-4344-B8C3-A9D80A59F122}" srcOrd="1" destOrd="0" presId="urn:microsoft.com/office/officeart/2018/2/layout/IconVerticalSolidList"/>
    <dgm:cxn modelId="{D400470D-2CB7-4BEF-BF78-99EBC2958F0D}" type="presParOf" srcId="{787D7829-691F-403D-BF51-C5282BCA2EB9}" destId="{3E561767-C706-46EF-A760-BA1542CC6728}" srcOrd="2" destOrd="0" presId="urn:microsoft.com/office/officeart/2018/2/layout/IconVerticalSolidList"/>
    <dgm:cxn modelId="{CD6CE46A-C9FB-4735-A8C0-3B6B1767CF2C}" type="presParOf" srcId="{787D7829-691F-403D-BF51-C5282BCA2EB9}" destId="{B2E807E6-D742-4504-8725-F6A1D31DEDF9}" srcOrd="3" destOrd="0" presId="urn:microsoft.com/office/officeart/2018/2/layout/IconVerticalSolidList"/>
    <dgm:cxn modelId="{7D279066-3176-4877-9B47-462127F25825}" type="presParOf" srcId="{65D63C8C-FB0F-4333-9F56-D0FC356C7B6C}" destId="{BFC66854-A456-489C-8D49-F75C20AAAD71}" srcOrd="7" destOrd="0" presId="urn:microsoft.com/office/officeart/2018/2/layout/IconVerticalSolidList"/>
    <dgm:cxn modelId="{039A147B-69FF-4E25-BE92-D2BFD965589C}" type="presParOf" srcId="{65D63C8C-FB0F-4333-9F56-D0FC356C7B6C}" destId="{C30FEBF9-7251-41D0-AA07-8F0F79474F22}" srcOrd="8" destOrd="0" presId="urn:microsoft.com/office/officeart/2018/2/layout/IconVerticalSolidList"/>
    <dgm:cxn modelId="{49669F95-7D0B-4771-BAA0-C41C5BCE75AF}" type="presParOf" srcId="{C30FEBF9-7251-41D0-AA07-8F0F79474F22}" destId="{DC347BE7-C46B-400C-81E1-8DE3C241B6A7}" srcOrd="0" destOrd="0" presId="urn:microsoft.com/office/officeart/2018/2/layout/IconVerticalSolidList"/>
    <dgm:cxn modelId="{AF45335E-6B70-4971-A724-2529AF1E9A55}" type="presParOf" srcId="{C30FEBF9-7251-41D0-AA07-8F0F79474F22}" destId="{4B2071AB-7583-4BAE-8145-6C03724E6845}" srcOrd="1" destOrd="0" presId="urn:microsoft.com/office/officeart/2018/2/layout/IconVerticalSolidList"/>
    <dgm:cxn modelId="{5161592F-3970-4F70-B655-0B0E74664ED9}" type="presParOf" srcId="{C30FEBF9-7251-41D0-AA07-8F0F79474F22}" destId="{72354B87-E138-4FA0-A578-AE80B8948A63}" srcOrd="2" destOrd="0" presId="urn:microsoft.com/office/officeart/2018/2/layout/IconVerticalSolidList"/>
    <dgm:cxn modelId="{B6659A04-B62E-40F7-B86F-8158805AD7BF}" type="presParOf" srcId="{C30FEBF9-7251-41D0-AA07-8F0F79474F22}" destId="{77D2F6C1-B18B-47B2-9BF7-480CFFD6A728}" srcOrd="3" destOrd="0" presId="urn:microsoft.com/office/officeart/2018/2/layout/IconVerticalSolidList"/>
    <dgm:cxn modelId="{E39617BA-1963-4996-93AE-8507857874AB}" type="presParOf" srcId="{65D63C8C-FB0F-4333-9F56-D0FC356C7B6C}" destId="{03065657-EEAF-40AC-ACA2-72E66244F61C}" srcOrd="9" destOrd="0" presId="urn:microsoft.com/office/officeart/2018/2/layout/IconVerticalSolidList"/>
    <dgm:cxn modelId="{8A5BB3DC-CA69-45E3-A10B-62D426529644}" type="presParOf" srcId="{65D63C8C-FB0F-4333-9F56-D0FC356C7B6C}" destId="{A3C3DA66-B0EE-4C25-ACA2-1866723F8788}" srcOrd="10" destOrd="0" presId="urn:microsoft.com/office/officeart/2018/2/layout/IconVerticalSolidList"/>
    <dgm:cxn modelId="{B6199D3E-2E52-49BF-9FB9-24C2ABCC64DA}" type="presParOf" srcId="{A3C3DA66-B0EE-4C25-ACA2-1866723F8788}" destId="{A6ACFBBA-F307-4B81-BB06-2092B9F672DF}" srcOrd="0" destOrd="0" presId="urn:microsoft.com/office/officeart/2018/2/layout/IconVerticalSolidList"/>
    <dgm:cxn modelId="{FAE2B29F-DAAF-4ED4-A8CC-E5A3536D3220}" type="presParOf" srcId="{A3C3DA66-B0EE-4C25-ACA2-1866723F8788}" destId="{C916CC1D-C2F0-4427-8819-C3FDFC46E810}" srcOrd="1" destOrd="0" presId="urn:microsoft.com/office/officeart/2018/2/layout/IconVerticalSolidList"/>
    <dgm:cxn modelId="{2EB0D344-1FFA-4AE1-BD38-2FD19ACA4BFF}" type="presParOf" srcId="{A3C3DA66-B0EE-4C25-ACA2-1866723F8788}" destId="{792CB26D-C8E4-41A3-994D-67471633EFF5}" srcOrd="2" destOrd="0" presId="urn:microsoft.com/office/officeart/2018/2/layout/IconVerticalSolidList"/>
    <dgm:cxn modelId="{84ED31B9-0F72-4518-BFF8-9B94209455BC}" type="presParOf" srcId="{A3C3DA66-B0EE-4C25-ACA2-1866723F8788}" destId="{D85909AB-A5CE-4A34-836D-0B797A369E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12E9730-B388-492C-AF64-8387EA99F77E}" type="doc">
      <dgm:prSet loTypeId="urn:microsoft.com/office/officeart/2005/8/layout/hList1" loCatId="list" qsTypeId="urn:microsoft.com/office/officeart/2005/8/quickstyle/simple5" qsCatId="simple" csTypeId="urn:microsoft.com/office/officeart/2005/8/colors/accent1_2" csCatId="accent1" phldr="1"/>
      <dgm:spPr/>
      <dgm:t>
        <a:bodyPr/>
        <a:lstStyle/>
        <a:p>
          <a:endParaRPr lang="en-US"/>
        </a:p>
      </dgm:t>
    </dgm:pt>
    <dgm:pt modelId="{27873945-E743-47DB-9794-E955C0E37580}">
      <dgm:prSet/>
      <dgm:spPr/>
      <dgm:t>
        <a:bodyPr/>
        <a:lstStyle/>
        <a:p>
          <a:pPr>
            <a:lnSpc>
              <a:spcPct val="100000"/>
            </a:lnSpc>
          </a:pPr>
          <a:r>
            <a:rPr lang="fi-FI"/>
            <a:t>Käytettävät resurssit:</a:t>
          </a:r>
          <a:endParaRPr lang="en-US"/>
        </a:p>
      </dgm:t>
    </dgm:pt>
    <dgm:pt modelId="{FD961AA5-47B6-408B-9519-E3EF599B8DD6}" type="parTrans" cxnId="{408CC340-690C-41AD-A75E-7792604E67E5}">
      <dgm:prSet/>
      <dgm:spPr/>
      <dgm:t>
        <a:bodyPr/>
        <a:lstStyle/>
        <a:p>
          <a:endParaRPr lang="en-US"/>
        </a:p>
      </dgm:t>
    </dgm:pt>
    <dgm:pt modelId="{FDDA9B06-C1AC-4A53-A880-11D2FB949103}" type="sibTrans" cxnId="{408CC340-690C-41AD-A75E-7792604E67E5}">
      <dgm:prSet/>
      <dgm:spPr/>
      <dgm:t>
        <a:bodyPr/>
        <a:lstStyle/>
        <a:p>
          <a:endParaRPr lang="en-US"/>
        </a:p>
      </dgm:t>
    </dgm:pt>
    <dgm:pt modelId="{C40654C2-CD5C-484E-ACA2-0D9AEAD1D96D}">
      <dgm:prSet/>
      <dgm:spPr/>
      <dgm:t>
        <a:bodyPr/>
        <a:lstStyle/>
        <a:p>
          <a:pPr>
            <a:lnSpc>
              <a:spcPct val="100000"/>
            </a:lnSpc>
          </a:pPr>
          <a:r>
            <a:rPr lang="fi-FI"/>
            <a:t>Vaikutukset:</a:t>
          </a:r>
          <a:endParaRPr lang="en-US"/>
        </a:p>
      </dgm:t>
    </dgm:pt>
    <dgm:pt modelId="{40F6FF10-529A-4EF4-A4D9-DB57E216E6C3}" type="parTrans" cxnId="{4742F855-4ACD-42B1-8E94-EA96C7A5358F}">
      <dgm:prSet/>
      <dgm:spPr/>
      <dgm:t>
        <a:bodyPr/>
        <a:lstStyle/>
        <a:p>
          <a:endParaRPr lang="en-US"/>
        </a:p>
      </dgm:t>
    </dgm:pt>
    <dgm:pt modelId="{7D802291-2A4B-408D-973C-D6FB40842546}" type="sibTrans" cxnId="{4742F855-4ACD-42B1-8E94-EA96C7A5358F}">
      <dgm:prSet/>
      <dgm:spPr/>
      <dgm:t>
        <a:bodyPr/>
        <a:lstStyle/>
        <a:p>
          <a:endParaRPr lang="en-US"/>
        </a:p>
      </dgm:t>
    </dgm:pt>
    <dgm:pt modelId="{191852B4-9D6B-42B2-AF44-A333F018469D}">
      <dgm:prSet/>
      <dgm:spPr/>
      <dgm:t>
        <a:bodyPr/>
        <a:lstStyle/>
        <a:p>
          <a:pPr>
            <a:lnSpc>
              <a:spcPct val="100000"/>
            </a:lnSpc>
          </a:pPr>
          <a:r>
            <a:rPr lang="fi-FI"/>
            <a:t>Veden kulutus ja kemikaalit</a:t>
          </a:r>
          <a:endParaRPr lang="en-US"/>
        </a:p>
      </dgm:t>
    </dgm:pt>
    <dgm:pt modelId="{7B76CC54-F62C-4637-947A-1FC2D076BADA}" type="parTrans" cxnId="{D13B2FDA-5991-4E4E-914A-10B7EA376537}">
      <dgm:prSet/>
      <dgm:spPr/>
      <dgm:t>
        <a:bodyPr/>
        <a:lstStyle/>
        <a:p>
          <a:endParaRPr lang="en-US"/>
        </a:p>
      </dgm:t>
    </dgm:pt>
    <dgm:pt modelId="{D8BC31A7-6ED9-4AA9-B205-67143582D1C2}" type="sibTrans" cxnId="{D13B2FDA-5991-4E4E-914A-10B7EA376537}">
      <dgm:prSet/>
      <dgm:spPr/>
      <dgm:t>
        <a:bodyPr/>
        <a:lstStyle/>
        <a:p>
          <a:endParaRPr lang="en-US"/>
        </a:p>
      </dgm:t>
    </dgm:pt>
    <dgm:pt modelId="{52B9BB28-33CA-4FCD-A3C5-21A7754E1F37}">
      <dgm:prSet/>
      <dgm:spPr/>
      <dgm:t>
        <a:bodyPr/>
        <a:lstStyle/>
        <a:p>
          <a:pPr>
            <a:lnSpc>
              <a:spcPct val="100000"/>
            </a:lnSpc>
          </a:pPr>
          <a:r>
            <a:rPr lang="fi-FI"/>
            <a:t>Shampoo ja hoitoaine hankitaan tiivisteenä -&gt; laimennus</a:t>
          </a:r>
          <a:endParaRPr lang="en-US"/>
        </a:p>
      </dgm:t>
    </dgm:pt>
    <dgm:pt modelId="{9A35ED43-246D-4890-A403-E211B112FEAA}" type="parTrans" cxnId="{BED00380-14DB-4140-B28D-7C314235CCC4}">
      <dgm:prSet/>
      <dgm:spPr/>
      <dgm:t>
        <a:bodyPr/>
        <a:lstStyle/>
        <a:p>
          <a:endParaRPr lang="en-US"/>
        </a:p>
      </dgm:t>
    </dgm:pt>
    <dgm:pt modelId="{C0B46FA9-158F-470B-9CB0-3AEA92791D7B}" type="sibTrans" cxnId="{BED00380-14DB-4140-B28D-7C314235CCC4}">
      <dgm:prSet/>
      <dgm:spPr/>
      <dgm:t>
        <a:bodyPr/>
        <a:lstStyle/>
        <a:p>
          <a:endParaRPr lang="en-US"/>
        </a:p>
      </dgm:t>
    </dgm:pt>
    <dgm:pt modelId="{B71BA44F-5B2C-4AAD-8AB9-A687E4F079D1}">
      <dgm:prSet/>
      <dgm:spPr/>
      <dgm:t>
        <a:bodyPr/>
        <a:lstStyle/>
        <a:p>
          <a:pPr>
            <a:lnSpc>
              <a:spcPct val="100000"/>
            </a:lnSpc>
          </a:pPr>
          <a:r>
            <a:rPr lang="fi-FI"/>
            <a:t>Pesu</a:t>
          </a:r>
          <a:endParaRPr lang="en-US"/>
        </a:p>
      </dgm:t>
    </dgm:pt>
    <dgm:pt modelId="{3B6A4147-429B-4453-9234-5E7172C06B75}" type="parTrans" cxnId="{CCE6E86E-EA9A-46F5-9565-177F7E0466E1}">
      <dgm:prSet/>
      <dgm:spPr/>
      <dgm:t>
        <a:bodyPr/>
        <a:lstStyle/>
        <a:p>
          <a:endParaRPr lang="en-US"/>
        </a:p>
      </dgm:t>
    </dgm:pt>
    <dgm:pt modelId="{3E81E800-0B09-4DDD-A84B-79F802DF8D9C}" type="sibTrans" cxnId="{CCE6E86E-EA9A-46F5-9565-177F7E0466E1}">
      <dgm:prSet/>
      <dgm:spPr/>
      <dgm:t>
        <a:bodyPr/>
        <a:lstStyle/>
        <a:p>
          <a:endParaRPr lang="en-US"/>
        </a:p>
      </dgm:t>
    </dgm:pt>
    <dgm:pt modelId="{955078C3-509B-49C9-A04A-19E06CDCFEC2}">
      <dgm:prSet/>
      <dgm:spPr/>
      <dgm:t>
        <a:bodyPr/>
        <a:lstStyle/>
        <a:p>
          <a:r>
            <a:rPr lang="fi-FI"/>
            <a:t>Shampoon levitys kuivaan koiraan, rikkoo pintajännityksen</a:t>
          </a:r>
          <a:endParaRPr lang="en-US"/>
        </a:p>
      </dgm:t>
    </dgm:pt>
    <dgm:pt modelId="{446915C4-125B-4EAF-9B43-E9CB0FCE5D1F}" type="parTrans" cxnId="{69D71F8B-D203-4DFD-9E76-0E7EFC352469}">
      <dgm:prSet/>
      <dgm:spPr/>
      <dgm:t>
        <a:bodyPr/>
        <a:lstStyle/>
        <a:p>
          <a:endParaRPr lang="en-US"/>
        </a:p>
      </dgm:t>
    </dgm:pt>
    <dgm:pt modelId="{E37ECFCB-8137-4632-8CCE-E0B6FE05AA3E}" type="sibTrans" cxnId="{69D71F8B-D203-4DFD-9E76-0E7EFC352469}">
      <dgm:prSet/>
      <dgm:spPr/>
      <dgm:t>
        <a:bodyPr/>
        <a:lstStyle/>
        <a:p>
          <a:endParaRPr lang="en-US"/>
        </a:p>
      </dgm:t>
    </dgm:pt>
    <dgm:pt modelId="{629DA326-EABF-40C2-A236-EA7135F33032}">
      <dgm:prSet/>
      <dgm:spPr/>
      <dgm:t>
        <a:bodyPr/>
        <a:lstStyle/>
        <a:p>
          <a:r>
            <a:rPr lang="fi-FI"/>
            <a:t>Huuhtelu riittävällä paineella</a:t>
          </a:r>
          <a:endParaRPr lang="en-US"/>
        </a:p>
      </dgm:t>
    </dgm:pt>
    <dgm:pt modelId="{F6EBBB31-9D01-41AB-98EB-AE990E02B11F}" type="parTrans" cxnId="{3CC60384-8869-4A4D-8333-92D281FA8C31}">
      <dgm:prSet/>
      <dgm:spPr/>
      <dgm:t>
        <a:bodyPr/>
        <a:lstStyle/>
        <a:p>
          <a:endParaRPr lang="en-US"/>
        </a:p>
      </dgm:t>
    </dgm:pt>
    <dgm:pt modelId="{4B89A4BB-3779-4453-90D7-10B70009CE3F}" type="sibTrans" cxnId="{3CC60384-8869-4A4D-8333-92D281FA8C31}">
      <dgm:prSet/>
      <dgm:spPr/>
      <dgm:t>
        <a:bodyPr/>
        <a:lstStyle/>
        <a:p>
          <a:endParaRPr lang="en-US"/>
        </a:p>
      </dgm:t>
    </dgm:pt>
    <dgm:pt modelId="{E0EBF62E-0F59-4907-BFC5-9F9F09703090}">
      <dgm:prSet/>
      <dgm:spPr/>
      <dgm:t>
        <a:bodyPr/>
        <a:lstStyle/>
        <a:p>
          <a:r>
            <a:rPr lang="fi-FI"/>
            <a:t>Harjaa vesi pois</a:t>
          </a:r>
          <a:endParaRPr lang="en-US"/>
        </a:p>
      </dgm:t>
    </dgm:pt>
    <dgm:pt modelId="{5BB3D6A1-5844-4FB5-BBBF-F80F7D32EE46}" type="parTrans" cxnId="{D6F33F83-E728-4DCA-97FA-13AF43752DFA}">
      <dgm:prSet/>
      <dgm:spPr/>
      <dgm:t>
        <a:bodyPr/>
        <a:lstStyle/>
        <a:p>
          <a:endParaRPr lang="en-US"/>
        </a:p>
      </dgm:t>
    </dgm:pt>
    <dgm:pt modelId="{1EE7C7CA-14D0-43C6-9224-715676105185}" type="sibTrans" cxnId="{D6F33F83-E728-4DCA-97FA-13AF43752DFA}">
      <dgm:prSet/>
      <dgm:spPr/>
      <dgm:t>
        <a:bodyPr/>
        <a:lstStyle/>
        <a:p>
          <a:endParaRPr lang="en-US"/>
        </a:p>
      </dgm:t>
    </dgm:pt>
    <dgm:pt modelId="{88349F5B-B6DB-46F6-9487-7D54FC671CEA}">
      <dgm:prSet/>
      <dgm:spPr/>
      <dgm:t>
        <a:bodyPr/>
        <a:lstStyle/>
        <a:p>
          <a:pPr>
            <a:lnSpc>
              <a:spcPct val="100000"/>
            </a:lnSpc>
          </a:pPr>
          <a:r>
            <a:rPr lang="fi-FI"/>
            <a:t>Energian käyttö</a:t>
          </a:r>
          <a:endParaRPr lang="en-US"/>
        </a:p>
      </dgm:t>
    </dgm:pt>
    <dgm:pt modelId="{97206D03-8D1D-4E62-819B-A7938EE06EBD}" type="parTrans" cxnId="{93058677-B87B-45EF-BC72-B9D40C234DB9}">
      <dgm:prSet/>
      <dgm:spPr/>
      <dgm:t>
        <a:bodyPr/>
        <a:lstStyle/>
        <a:p>
          <a:endParaRPr lang="en-US"/>
        </a:p>
      </dgm:t>
    </dgm:pt>
    <dgm:pt modelId="{6B80B514-01C1-4E99-813E-157E11CA5D16}" type="sibTrans" cxnId="{93058677-B87B-45EF-BC72-B9D40C234DB9}">
      <dgm:prSet/>
      <dgm:spPr/>
      <dgm:t>
        <a:bodyPr/>
        <a:lstStyle/>
        <a:p>
          <a:endParaRPr lang="en-US"/>
        </a:p>
      </dgm:t>
    </dgm:pt>
    <dgm:pt modelId="{AF4CFBD4-58BA-4169-BB63-FEB8C0604DFB}">
      <dgm:prSet/>
      <dgm:spPr/>
      <dgm:t>
        <a:bodyPr/>
        <a:lstStyle/>
        <a:p>
          <a:pPr>
            <a:lnSpc>
              <a:spcPct val="100000"/>
            </a:lnSpc>
          </a:pPr>
          <a:r>
            <a:rPr lang="fi-FI"/>
            <a:t>Kuivaus</a:t>
          </a:r>
          <a:endParaRPr lang="en-US"/>
        </a:p>
      </dgm:t>
    </dgm:pt>
    <dgm:pt modelId="{B715B8D3-E912-415D-B006-75C260FD5A7D}" type="parTrans" cxnId="{500F3108-2B0A-4AF0-8C77-52ABDDB8DEF0}">
      <dgm:prSet/>
      <dgm:spPr/>
      <dgm:t>
        <a:bodyPr/>
        <a:lstStyle/>
        <a:p>
          <a:endParaRPr lang="en-US"/>
        </a:p>
      </dgm:t>
    </dgm:pt>
    <dgm:pt modelId="{A749462E-8262-4DBF-9F5D-E2B98E5F24B8}" type="sibTrans" cxnId="{500F3108-2B0A-4AF0-8C77-52ABDDB8DEF0}">
      <dgm:prSet/>
      <dgm:spPr/>
      <dgm:t>
        <a:bodyPr/>
        <a:lstStyle/>
        <a:p>
          <a:endParaRPr lang="en-US"/>
        </a:p>
      </dgm:t>
    </dgm:pt>
    <dgm:pt modelId="{FC6A08B7-066F-45CF-8988-EBF2F453FDB8}">
      <dgm:prSet/>
      <dgm:spPr/>
      <dgm:t>
        <a:bodyPr/>
        <a:lstStyle/>
        <a:p>
          <a:r>
            <a:rPr lang="fi-FI"/>
            <a:t>Esikuivaus hyvällä mikrokuitupyyhkeellä</a:t>
          </a:r>
          <a:endParaRPr lang="en-US"/>
        </a:p>
      </dgm:t>
    </dgm:pt>
    <dgm:pt modelId="{ED243604-4151-4A77-A096-04F474902185}" type="parTrans" cxnId="{5533CFEC-91D9-418D-8365-F360549A3E73}">
      <dgm:prSet/>
      <dgm:spPr/>
      <dgm:t>
        <a:bodyPr/>
        <a:lstStyle/>
        <a:p>
          <a:endParaRPr lang="en-US"/>
        </a:p>
      </dgm:t>
    </dgm:pt>
    <dgm:pt modelId="{F32200AE-DB4F-491A-AA2E-6C38C6F4EA5E}" type="sibTrans" cxnId="{5533CFEC-91D9-418D-8365-F360549A3E73}">
      <dgm:prSet/>
      <dgm:spPr/>
      <dgm:t>
        <a:bodyPr/>
        <a:lstStyle/>
        <a:p>
          <a:endParaRPr lang="en-US"/>
        </a:p>
      </dgm:t>
    </dgm:pt>
    <dgm:pt modelId="{7A183C2E-BAF9-4062-ADBB-61ED32AEA743}">
      <dgm:prSet/>
      <dgm:spPr/>
      <dgm:t>
        <a:bodyPr/>
        <a:lstStyle/>
        <a:p>
          <a:r>
            <a:rPr lang="fi-FI"/>
            <a:t>Turboföönin käyttö kuluttaa paljon sähköä -&gt; mahdollisimman hyvin esikuivatun koiran loppukuivaus</a:t>
          </a:r>
          <a:endParaRPr lang="en-US"/>
        </a:p>
      </dgm:t>
    </dgm:pt>
    <dgm:pt modelId="{CEB6B342-FE51-405D-8B08-3C90483BC100}" type="parTrans" cxnId="{F6199B3C-2AA2-4CE0-A6AD-787F3DB368EB}">
      <dgm:prSet/>
      <dgm:spPr/>
      <dgm:t>
        <a:bodyPr/>
        <a:lstStyle/>
        <a:p>
          <a:endParaRPr lang="en-US"/>
        </a:p>
      </dgm:t>
    </dgm:pt>
    <dgm:pt modelId="{4FE79551-1630-4CD5-A52B-41C2A138A412}" type="sibTrans" cxnId="{F6199B3C-2AA2-4CE0-A6AD-787F3DB368EB}">
      <dgm:prSet/>
      <dgm:spPr/>
      <dgm:t>
        <a:bodyPr/>
        <a:lstStyle/>
        <a:p>
          <a:endParaRPr lang="en-US"/>
        </a:p>
      </dgm:t>
    </dgm:pt>
    <dgm:pt modelId="{7B719773-2CFA-492C-B465-D971532380BA}">
      <dgm:prSet/>
      <dgm:spPr/>
      <dgm:t>
        <a:bodyPr/>
        <a:lstStyle/>
        <a:p>
          <a:pPr>
            <a:lnSpc>
              <a:spcPct val="100000"/>
            </a:lnSpc>
          </a:pPr>
          <a:r>
            <a:rPr lang="fi-FI" dirty="0"/>
            <a:t>Karvajäte sekajätteeseen tai vaihtoehtoisesti</a:t>
          </a:r>
          <a:endParaRPr lang="en-US" dirty="0"/>
        </a:p>
      </dgm:t>
    </dgm:pt>
    <dgm:pt modelId="{93590910-6B07-4E88-9D67-7FC5065BD451}" type="parTrans" cxnId="{59F186DA-8DA2-496D-A8B0-00035E46CBEA}">
      <dgm:prSet/>
      <dgm:spPr/>
      <dgm:t>
        <a:bodyPr/>
        <a:lstStyle/>
        <a:p>
          <a:endParaRPr lang="en-US"/>
        </a:p>
      </dgm:t>
    </dgm:pt>
    <dgm:pt modelId="{E80A7009-CE55-4C35-9DC7-C337EABC114F}" type="sibTrans" cxnId="{59F186DA-8DA2-496D-A8B0-00035E46CBEA}">
      <dgm:prSet/>
      <dgm:spPr/>
      <dgm:t>
        <a:bodyPr/>
        <a:lstStyle/>
        <a:p>
          <a:endParaRPr lang="en-US"/>
        </a:p>
      </dgm:t>
    </dgm:pt>
    <dgm:pt modelId="{6659DC50-EE3F-4F5C-BC91-7E1853347CE9}">
      <dgm:prSet/>
      <dgm:spPr/>
      <dgm:t>
        <a:bodyPr/>
        <a:lstStyle/>
        <a:p>
          <a:pPr>
            <a:lnSpc>
              <a:spcPct val="100000"/>
            </a:lnSpc>
          </a:pPr>
          <a:r>
            <a:rPr lang="fi-FI"/>
            <a:t>Öljyntorjuntamatoiksi: </a:t>
          </a:r>
          <a:r>
            <a:rPr lang="fi-FI">
              <a:hlinkClick xmlns:r="http://schemas.openxmlformats.org/officeDocument/2006/relationships" r:id="rId1"/>
            </a:rPr>
            <a:t>https://hiukkahyva.fi/</a:t>
          </a:r>
          <a:endParaRPr lang="en-US"/>
        </a:p>
      </dgm:t>
    </dgm:pt>
    <dgm:pt modelId="{9CF856A5-44AB-4C64-A19D-9EC68933D3AB}" type="parTrans" cxnId="{43426FFB-135B-4DEC-91BB-F49B89C9DDC3}">
      <dgm:prSet/>
      <dgm:spPr/>
      <dgm:t>
        <a:bodyPr/>
        <a:lstStyle/>
        <a:p>
          <a:endParaRPr lang="en-US"/>
        </a:p>
      </dgm:t>
    </dgm:pt>
    <dgm:pt modelId="{73D463CD-0EEC-4451-A254-D276354FA493}" type="sibTrans" cxnId="{43426FFB-135B-4DEC-91BB-F49B89C9DDC3}">
      <dgm:prSet/>
      <dgm:spPr/>
      <dgm:t>
        <a:bodyPr/>
        <a:lstStyle/>
        <a:p>
          <a:endParaRPr lang="en-US"/>
        </a:p>
      </dgm:t>
    </dgm:pt>
    <dgm:pt modelId="{C321B65E-E0AA-443C-87A3-CE31685AB341}">
      <dgm:prSet/>
      <dgm:spPr/>
      <dgm:t>
        <a:bodyPr/>
        <a:lstStyle/>
        <a:p>
          <a:pPr>
            <a:lnSpc>
              <a:spcPct val="100000"/>
            </a:lnSpc>
          </a:pPr>
          <a:r>
            <a:rPr lang="fi-FI"/>
            <a:t>Kehräämössä langaksi</a:t>
          </a:r>
          <a:endParaRPr lang="en-US"/>
        </a:p>
      </dgm:t>
    </dgm:pt>
    <dgm:pt modelId="{5D1AD73D-1F5C-4E8E-B7B1-1CADB0BC08E8}" type="parTrans" cxnId="{41247849-600D-4557-B1D6-C2506E133BC4}">
      <dgm:prSet/>
      <dgm:spPr/>
      <dgm:t>
        <a:bodyPr/>
        <a:lstStyle/>
        <a:p>
          <a:endParaRPr lang="en-US"/>
        </a:p>
      </dgm:t>
    </dgm:pt>
    <dgm:pt modelId="{ED2E0A65-B2EC-410A-888E-893298F19AC2}" type="sibTrans" cxnId="{41247849-600D-4557-B1D6-C2506E133BC4}">
      <dgm:prSet/>
      <dgm:spPr/>
      <dgm:t>
        <a:bodyPr/>
        <a:lstStyle/>
        <a:p>
          <a:endParaRPr lang="en-US"/>
        </a:p>
      </dgm:t>
    </dgm:pt>
    <dgm:pt modelId="{6F012937-B954-49CF-AAFE-EFE8541C01DE}">
      <dgm:prSet/>
      <dgm:spPr/>
      <dgm:t>
        <a:bodyPr/>
        <a:lstStyle/>
        <a:p>
          <a:pPr>
            <a:lnSpc>
              <a:spcPct val="100000"/>
            </a:lnSpc>
          </a:pPr>
          <a:r>
            <a:rPr lang="fi-FI"/>
            <a:t>Vesi – käytä säästeliäästi</a:t>
          </a:r>
        </a:p>
      </dgm:t>
    </dgm:pt>
    <dgm:pt modelId="{921F0842-B610-4487-BBA8-C249AFC0DEF9}" type="parTrans" cxnId="{CAFBBE8C-EF59-49F6-92B1-30C7332AAE6F}">
      <dgm:prSet/>
      <dgm:spPr/>
      <dgm:t>
        <a:bodyPr/>
        <a:lstStyle/>
        <a:p>
          <a:endParaRPr lang="fi-FI"/>
        </a:p>
      </dgm:t>
    </dgm:pt>
    <dgm:pt modelId="{EBC2D3F4-E3AD-494D-9A64-4CCF3C50E0FC}" type="sibTrans" cxnId="{CAFBBE8C-EF59-49F6-92B1-30C7332AAE6F}">
      <dgm:prSet/>
      <dgm:spPr/>
      <dgm:t>
        <a:bodyPr/>
        <a:lstStyle/>
        <a:p>
          <a:endParaRPr lang="fi-FI"/>
        </a:p>
      </dgm:t>
    </dgm:pt>
    <dgm:pt modelId="{0EF2D1E5-A0D7-4480-849D-BE7AC2341836}">
      <dgm:prSet/>
      <dgm:spPr/>
      <dgm:t>
        <a:bodyPr/>
        <a:lstStyle/>
        <a:p>
          <a:pPr>
            <a:lnSpc>
              <a:spcPct val="100000"/>
            </a:lnSpc>
          </a:pPr>
          <a:r>
            <a:rPr lang="fi-FI"/>
            <a:t>Energia – kiinnitä huomiota käyttötottumuksiin, valitse uusiutuvaa energiaa</a:t>
          </a:r>
        </a:p>
      </dgm:t>
    </dgm:pt>
    <dgm:pt modelId="{0120C1C9-0C10-4079-8EB9-A2730A905D19}" type="parTrans" cxnId="{474315C5-C6F7-487B-A185-B8376589BDEC}">
      <dgm:prSet/>
      <dgm:spPr/>
      <dgm:t>
        <a:bodyPr/>
        <a:lstStyle/>
        <a:p>
          <a:endParaRPr lang="fi-FI"/>
        </a:p>
      </dgm:t>
    </dgm:pt>
    <dgm:pt modelId="{79C66595-FFF0-4600-AB06-74C791BAE9D5}" type="sibTrans" cxnId="{474315C5-C6F7-487B-A185-B8376589BDEC}">
      <dgm:prSet/>
      <dgm:spPr/>
      <dgm:t>
        <a:bodyPr/>
        <a:lstStyle/>
        <a:p>
          <a:endParaRPr lang="fi-FI"/>
        </a:p>
      </dgm:t>
    </dgm:pt>
    <dgm:pt modelId="{33182165-987D-49FA-A674-141819F362FC}">
      <dgm:prSet/>
      <dgm:spPr/>
      <dgm:t>
        <a:bodyPr/>
        <a:lstStyle/>
        <a:p>
          <a:pPr>
            <a:lnSpc>
              <a:spcPct val="100000"/>
            </a:lnSpc>
          </a:pPr>
          <a:r>
            <a:rPr lang="fi-FI"/>
            <a:t>Kemikaalit – valitse ekologisia, biohajoavia ja turvallisia turkinhoitotuotteita, puhdistusaineita ja siivousmenetelmät, joissa tarvitaan vähemmän kemikaaleja</a:t>
          </a:r>
        </a:p>
      </dgm:t>
    </dgm:pt>
    <dgm:pt modelId="{5EC868A6-3A89-498C-B40E-DB10236EB199}" type="parTrans" cxnId="{92906AFD-2264-4D3A-A61B-5B653A061BF9}">
      <dgm:prSet/>
      <dgm:spPr/>
      <dgm:t>
        <a:bodyPr/>
        <a:lstStyle/>
        <a:p>
          <a:endParaRPr lang="fi-FI"/>
        </a:p>
      </dgm:t>
    </dgm:pt>
    <dgm:pt modelId="{4F6CDFD7-7446-4ED0-AEA6-E6DA6BDC31A4}" type="sibTrans" cxnId="{92906AFD-2264-4D3A-A61B-5B653A061BF9}">
      <dgm:prSet/>
      <dgm:spPr/>
      <dgm:t>
        <a:bodyPr/>
        <a:lstStyle/>
        <a:p>
          <a:endParaRPr lang="fi-FI"/>
        </a:p>
      </dgm:t>
    </dgm:pt>
    <dgm:pt modelId="{82E2E3F9-2753-439E-9187-15C95E3804F1}">
      <dgm:prSet/>
      <dgm:spPr/>
      <dgm:t>
        <a:bodyPr/>
        <a:lstStyle/>
        <a:p>
          <a:pPr>
            <a:lnSpc>
              <a:spcPct val="100000"/>
            </a:lnSpc>
          </a:pPr>
          <a:r>
            <a:rPr lang="fi-FI"/>
            <a:t>Vesistöihin – pienentynyt kemikaalikuorma</a:t>
          </a:r>
        </a:p>
      </dgm:t>
    </dgm:pt>
    <dgm:pt modelId="{E3A3FDBE-F341-4148-88F0-345B3CB60543}" type="parTrans" cxnId="{72F8E46A-5E32-4BFD-8EF2-59A66AFAD2A5}">
      <dgm:prSet/>
      <dgm:spPr/>
      <dgm:t>
        <a:bodyPr/>
        <a:lstStyle/>
        <a:p>
          <a:endParaRPr lang="fi-FI"/>
        </a:p>
      </dgm:t>
    </dgm:pt>
    <dgm:pt modelId="{6D5B6A55-DD92-4DF9-8DAA-530665DF01D1}" type="sibTrans" cxnId="{72F8E46A-5E32-4BFD-8EF2-59A66AFAD2A5}">
      <dgm:prSet/>
      <dgm:spPr/>
      <dgm:t>
        <a:bodyPr/>
        <a:lstStyle/>
        <a:p>
          <a:endParaRPr lang="fi-FI"/>
        </a:p>
      </dgm:t>
    </dgm:pt>
    <dgm:pt modelId="{73CB6BD7-EB6A-4529-9EAE-4F0DEB0075B0}">
      <dgm:prSet/>
      <dgm:spPr/>
      <dgm:t>
        <a:bodyPr/>
        <a:lstStyle/>
        <a:p>
          <a:pPr>
            <a:lnSpc>
              <a:spcPct val="100000"/>
            </a:lnSpc>
          </a:pPr>
          <a:r>
            <a:rPr lang="fi-FI"/>
            <a:t>Sähkönkulutukseen – pienempi sähkölasku ja pienemmät  hiilidioksidipäästöt</a:t>
          </a:r>
        </a:p>
      </dgm:t>
    </dgm:pt>
    <dgm:pt modelId="{1458BA42-9F49-4022-9ED2-B0E8EA938A12}" type="parTrans" cxnId="{97B67774-98AC-4119-A2E9-A43FCDE92D24}">
      <dgm:prSet/>
      <dgm:spPr/>
      <dgm:t>
        <a:bodyPr/>
        <a:lstStyle/>
        <a:p>
          <a:endParaRPr lang="fi-FI"/>
        </a:p>
      </dgm:t>
    </dgm:pt>
    <dgm:pt modelId="{455770CB-ADB8-4F64-8A3C-2E46AFC514BC}" type="sibTrans" cxnId="{97B67774-98AC-4119-A2E9-A43FCDE92D24}">
      <dgm:prSet/>
      <dgm:spPr/>
      <dgm:t>
        <a:bodyPr/>
        <a:lstStyle/>
        <a:p>
          <a:endParaRPr lang="fi-FI"/>
        </a:p>
      </dgm:t>
    </dgm:pt>
    <dgm:pt modelId="{5DBB03E1-88A9-4EC5-ABBD-D8B7FD1C09D7}">
      <dgm:prSet/>
      <dgm:spPr/>
      <dgm:t>
        <a:bodyPr/>
        <a:lstStyle/>
        <a:p>
          <a:pPr>
            <a:lnSpc>
              <a:spcPct val="100000"/>
            </a:lnSpc>
          </a:pPr>
          <a:r>
            <a:rPr lang="fi-FI"/>
            <a:t>Hyvinvointiin – eläimen, asiakkaan ja työntekijän </a:t>
          </a:r>
          <a:r>
            <a:rPr lang="fi-FI" err="1"/>
            <a:t>pinempi</a:t>
          </a:r>
          <a:r>
            <a:rPr lang="fi-FI"/>
            <a:t> altistus kemikaaleille</a:t>
          </a:r>
        </a:p>
      </dgm:t>
    </dgm:pt>
    <dgm:pt modelId="{DB2C763D-3E14-4C23-B371-F4C955C50B8A}" type="parTrans" cxnId="{479B913D-3999-49A4-A24D-ABCDBD3D8A0B}">
      <dgm:prSet/>
      <dgm:spPr/>
      <dgm:t>
        <a:bodyPr/>
        <a:lstStyle/>
        <a:p>
          <a:endParaRPr lang="fi-FI"/>
        </a:p>
      </dgm:t>
    </dgm:pt>
    <dgm:pt modelId="{856DCE13-CD24-4CB8-95F6-D4CA980C7D40}" type="sibTrans" cxnId="{479B913D-3999-49A4-A24D-ABCDBD3D8A0B}">
      <dgm:prSet/>
      <dgm:spPr/>
      <dgm:t>
        <a:bodyPr/>
        <a:lstStyle/>
        <a:p>
          <a:endParaRPr lang="fi-FI"/>
        </a:p>
      </dgm:t>
    </dgm:pt>
    <dgm:pt modelId="{3631FA91-75D1-487F-8195-C0F3A9A9B0D5}">
      <dgm:prSet/>
      <dgm:spPr/>
      <dgm:t>
        <a:bodyPr/>
        <a:lstStyle/>
        <a:p>
          <a:r>
            <a:rPr lang="fi-FI"/>
            <a:t>Kuljetusten määrä vähenee, kun ei kuljeteta vettä</a:t>
          </a:r>
          <a:endParaRPr lang="en-US"/>
        </a:p>
      </dgm:t>
    </dgm:pt>
    <dgm:pt modelId="{0DF01692-A1BC-4BDA-B4F0-A558A21BB2C7}" type="parTrans" cxnId="{4AEE240D-E511-4B6E-8BB2-1678A5CDE6C2}">
      <dgm:prSet/>
      <dgm:spPr/>
      <dgm:t>
        <a:bodyPr/>
        <a:lstStyle/>
        <a:p>
          <a:endParaRPr lang="fi-FI"/>
        </a:p>
      </dgm:t>
    </dgm:pt>
    <dgm:pt modelId="{7FE91839-3BDA-42E5-AA50-D3260A99B6AE}" type="sibTrans" cxnId="{4AEE240D-E511-4B6E-8BB2-1678A5CDE6C2}">
      <dgm:prSet/>
      <dgm:spPr/>
      <dgm:t>
        <a:bodyPr/>
        <a:lstStyle/>
        <a:p>
          <a:endParaRPr lang="fi-FI"/>
        </a:p>
      </dgm:t>
    </dgm:pt>
    <dgm:pt modelId="{E61F0AF3-9D95-4616-AC85-80F33FD177F6}">
      <dgm:prSet/>
      <dgm:spPr/>
      <dgm:t>
        <a:bodyPr/>
        <a:lstStyle/>
        <a:p>
          <a:pPr>
            <a:lnSpc>
              <a:spcPct val="100000"/>
            </a:lnSpc>
          </a:pPr>
          <a:endParaRPr lang="fi-FI"/>
        </a:p>
      </dgm:t>
    </dgm:pt>
    <dgm:pt modelId="{93E723F3-F28A-4076-A7AE-123A958A2CC3}" type="parTrans" cxnId="{9BEDF4FC-303E-469E-B8B2-BEF4775A6DA0}">
      <dgm:prSet/>
      <dgm:spPr/>
      <dgm:t>
        <a:bodyPr/>
        <a:lstStyle/>
        <a:p>
          <a:endParaRPr lang="fi-FI"/>
        </a:p>
      </dgm:t>
    </dgm:pt>
    <dgm:pt modelId="{2A946C68-3018-4533-A51C-C6C9AFE700F7}" type="sibTrans" cxnId="{9BEDF4FC-303E-469E-B8B2-BEF4775A6DA0}">
      <dgm:prSet/>
      <dgm:spPr/>
      <dgm:t>
        <a:bodyPr/>
        <a:lstStyle/>
        <a:p>
          <a:endParaRPr lang="fi-FI"/>
        </a:p>
      </dgm:t>
    </dgm:pt>
    <dgm:pt modelId="{079391C6-5592-4210-8620-2AEFDFBC5ABC}">
      <dgm:prSet/>
      <dgm:spPr/>
      <dgm:t>
        <a:bodyPr/>
        <a:lstStyle/>
        <a:p>
          <a:pPr>
            <a:lnSpc>
              <a:spcPct val="100000"/>
            </a:lnSpc>
          </a:pPr>
          <a:r>
            <a:rPr lang="fi-FI"/>
            <a:t>Huomioi myös siivouksessa ja välinehuollossa</a:t>
          </a:r>
        </a:p>
      </dgm:t>
    </dgm:pt>
    <dgm:pt modelId="{D3F22AE9-02EC-41C3-8105-AE01718B9197}" type="parTrans" cxnId="{D3F70F62-B3C9-46F6-877F-088DF4BE5889}">
      <dgm:prSet/>
      <dgm:spPr/>
      <dgm:t>
        <a:bodyPr/>
        <a:lstStyle/>
        <a:p>
          <a:endParaRPr lang="fi-FI"/>
        </a:p>
      </dgm:t>
    </dgm:pt>
    <dgm:pt modelId="{B291C858-2C1E-4243-B8C3-585CD040B2BE}" type="sibTrans" cxnId="{D3F70F62-B3C9-46F6-877F-088DF4BE5889}">
      <dgm:prSet/>
      <dgm:spPr/>
      <dgm:t>
        <a:bodyPr/>
        <a:lstStyle/>
        <a:p>
          <a:endParaRPr lang="fi-FI"/>
        </a:p>
      </dgm:t>
    </dgm:pt>
    <dgm:pt modelId="{BE5155AF-3C15-4B85-958B-2DE17F547715}">
      <dgm:prSet/>
      <dgm:spPr/>
      <dgm:t>
        <a:bodyPr/>
        <a:lstStyle/>
        <a:p>
          <a:pPr>
            <a:lnSpc>
              <a:spcPct val="100000"/>
            </a:lnSpc>
          </a:pPr>
          <a:endParaRPr lang="fi-FI"/>
        </a:p>
      </dgm:t>
    </dgm:pt>
    <dgm:pt modelId="{D65A458A-65A2-4F35-9C09-C4C0AF8105C6}" type="parTrans" cxnId="{BEA787BA-5082-4E70-844A-0A9A75822321}">
      <dgm:prSet/>
      <dgm:spPr/>
      <dgm:t>
        <a:bodyPr/>
        <a:lstStyle/>
        <a:p>
          <a:endParaRPr lang="fi-FI"/>
        </a:p>
      </dgm:t>
    </dgm:pt>
    <dgm:pt modelId="{3A6B4463-9C21-4A08-8013-2DE461D4588F}" type="sibTrans" cxnId="{BEA787BA-5082-4E70-844A-0A9A75822321}">
      <dgm:prSet/>
      <dgm:spPr/>
      <dgm:t>
        <a:bodyPr/>
        <a:lstStyle/>
        <a:p>
          <a:endParaRPr lang="fi-FI"/>
        </a:p>
      </dgm:t>
    </dgm:pt>
    <dgm:pt modelId="{00EDFCAA-C276-4D5F-A32B-0EC0B18A9C90}">
      <dgm:prSet/>
      <dgm:spPr/>
      <dgm:t>
        <a:bodyPr/>
        <a:lstStyle/>
        <a:p>
          <a:pPr>
            <a:lnSpc>
              <a:spcPct val="100000"/>
            </a:lnSpc>
          </a:pPr>
          <a:endParaRPr lang="fi-FI"/>
        </a:p>
      </dgm:t>
    </dgm:pt>
    <dgm:pt modelId="{996ACE8C-17C8-4DB5-8DA5-C4CAFB0135BE}" type="parTrans" cxnId="{9C34BCA3-D196-4648-ABAD-4C53EA0CB49C}">
      <dgm:prSet/>
      <dgm:spPr/>
      <dgm:t>
        <a:bodyPr/>
        <a:lstStyle/>
        <a:p>
          <a:endParaRPr lang="fi-FI"/>
        </a:p>
      </dgm:t>
    </dgm:pt>
    <dgm:pt modelId="{28A3E57D-572B-4DBA-9FB7-FA803FDDEF08}" type="sibTrans" cxnId="{9C34BCA3-D196-4648-ABAD-4C53EA0CB49C}">
      <dgm:prSet/>
      <dgm:spPr/>
      <dgm:t>
        <a:bodyPr/>
        <a:lstStyle/>
        <a:p>
          <a:endParaRPr lang="fi-FI"/>
        </a:p>
      </dgm:t>
    </dgm:pt>
    <dgm:pt modelId="{26E9B1E9-BC1E-491F-B195-5A0E000AEDC7}">
      <dgm:prSet/>
      <dgm:spPr/>
      <dgm:t>
        <a:bodyPr/>
        <a:lstStyle/>
        <a:p>
          <a:pPr>
            <a:lnSpc>
              <a:spcPct val="100000"/>
            </a:lnSpc>
          </a:pPr>
          <a:endParaRPr lang="fi-FI"/>
        </a:p>
      </dgm:t>
    </dgm:pt>
    <dgm:pt modelId="{446D8113-A145-4A9C-8309-85391C614187}" type="parTrans" cxnId="{2AA6B29A-9834-4647-BB0B-86C50F5B2B14}">
      <dgm:prSet/>
      <dgm:spPr/>
      <dgm:t>
        <a:bodyPr/>
        <a:lstStyle/>
        <a:p>
          <a:endParaRPr lang="fi-FI"/>
        </a:p>
      </dgm:t>
    </dgm:pt>
    <dgm:pt modelId="{3AB2BA28-DAEB-4EEC-9055-26F4DAF7B295}" type="sibTrans" cxnId="{2AA6B29A-9834-4647-BB0B-86C50F5B2B14}">
      <dgm:prSet/>
      <dgm:spPr/>
      <dgm:t>
        <a:bodyPr/>
        <a:lstStyle/>
        <a:p>
          <a:endParaRPr lang="fi-FI"/>
        </a:p>
      </dgm:t>
    </dgm:pt>
    <dgm:pt modelId="{A35E9A58-1857-4402-B6CB-8AE65022A492}">
      <dgm:prSet/>
      <dgm:spPr/>
      <dgm:t>
        <a:bodyPr/>
        <a:lstStyle/>
        <a:p>
          <a:pPr>
            <a:lnSpc>
              <a:spcPct val="100000"/>
            </a:lnSpc>
          </a:pPr>
          <a:endParaRPr lang="fi-FI"/>
        </a:p>
      </dgm:t>
    </dgm:pt>
    <dgm:pt modelId="{C1F13950-BE00-4C40-9DFA-F7EBD540BA15}" type="parTrans" cxnId="{22E5B257-62DA-489F-8B7F-44324A803996}">
      <dgm:prSet/>
      <dgm:spPr/>
      <dgm:t>
        <a:bodyPr/>
        <a:lstStyle/>
        <a:p>
          <a:endParaRPr lang="fi-FI"/>
        </a:p>
      </dgm:t>
    </dgm:pt>
    <dgm:pt modelId="{F0293CFB-499F-4EBE-84C5-6E79CB0364CF}" type="sibTrans" cxnId="{22E5B257-62DA-489F-8B7F-44324A803996}">
      <dgm:prSet/>
      <dgm:spPr/>
      <dgm:t>
        <a:bodyPr/>
        <a:lstStyle/>
        <a:p>
          <a:endParaRPr lang="fi-FI"/>
        </a:p>
      </dgm:t>
    </dgm:pt>
    <dgm:pt modelId="{4DE12AE5-7CF4-4FA1-A6E1-7ED2A6D146F7}">
      <dgm:prSet/>
      <dgm:spPr/>
      <dgm:t>
        <a:bodyPr/>
        <a:lstStyle/>
        <a:p>
          <a:pPr>
            <a:lnSpc>
              <a:spcPct val="100000"/>
            </a:lnSpc>
          </a:pPr>
          <a:endParaRPr lang="fi-FI"/>
        </a:p>
      </dgm:t>
    </dgm:pt>
    <dgm:pt modelId="{D2A72103-7839-4A75-A2C1-1E53E8F8C54F}" type="parTrans" cxnId="{DEE28991-A7E2-4D70-A6FC-E7AB3CEE5B1B}">
      <dgm:prSet/>
      <dgm:spPr/>
      <dgm:t>
        <a:bodyPr/>
        <a:lstStyle/>
        <a:p>
          <a:endParaRPr lang="fi-FI"/>
        </a:p>
      </dgm:t>
    </dgm:pt>
    <dgm:pt modelId="{4350940D-97C7-415E-8B5A-131BB4EA049F}" type="sibTrans" cxnId="{DEE28991-A7E2-4D70-A6FC-E7AB3CEE5B1B}">
      <dgm:prSet/>
      <dgm:spPr/>
      <dgm:t>
        <a:bodyPr/>
        <a:lstStyle/>
        <a:p>
          <a:endParaRPr lang="fi-FI"/>
        </a:p>
      </dgm:t>
    </dgm:pt>
    <dgm:pt modelId="{AA931C08-54B7-4904-8C3D-3C6856399154}">
      <dgm:prSet/>
      <dgm:spPr/>
      <dgm:t>
        <a:bodyPr/>
        <a:lstStyle/>
        <a:p>
          <a:pPr>
            <a:lnSpc>
              <a:spcPct val="100000"/>
            </a:lnSpc>
          </a:pPr>
          <a:r>
            <a:rPr lang="en-US"/>
            <a:t>Sammuta </a:t>
          </a:r>
          <a:r>
            <a:rPr lang="en-US" err="1"/>
            <a:t>turhat</a:t>
          </a:r>
          <a:r>
            <a:rPr lang="en-US"/>
            <a:t> </a:t>
          </a:r>
          <a:r>
            <a:rPr lang="en-US" err="1"/>
            <a:t>laitteet</a:t>
          </a:r>
          <a:r>
            <a:rPr lang="en-US"/>
            <a:t> ja </a:t>
          </a:r>
          <a:r>
            <a:rPr lang="en-US" err="1"/>
            <a:t>valot</a:t>
          </a:r>
          <a:endParaRPr lang="en-US"/>
        </a:p>
      </dgm:t>
    </dgm:pt>
    <dgm:pt modelId="{477B1632-5E47-4887-8F02-9B12E92DC57F}" type="parTrans" cxnId="{44AA93D5-D578-41C7-8121-B63274A0DB5B}">
      <dgm:prSet/>
      <dgm:spPr/>
      <dgm:t>
        <a:bodyPr/>
        <a:lstStyle/>
        <a:p>
          <a:endParaRPr lang="fi-FI"/>
        </a:p>
      </dgm:t>
    </dgm:pt>
    <dgm:pt modelId="{ACAA7117-E6AD-46E5-BE46-DF413E31A6EC}" type="sibTrans" cxnId="{44AA93D5-D578-41C7-8121-B63274A0DB5B}">
      <dgm:prSet/>
      <dgm:spPr/>
      <dgm:t>
        <a:bodyPr/>
        <a:lstStyle/>
        <a:p>
          <a:endParaRPr lang="fi-FI"/>
        </a:p>
      </dgm:t>
    </dgm:pt>
    <dgm:pt modelId="{967BD555-F7F9-41C2-9079-B3E87DFCC9EE}">
      <dgm:prSet/>
      <dgm:spPr/>
      <dgm:t>
        <a:bodyPr/>
        <a:lstStyle/>
        <a:p>
          <a:endParaRPr lang="en-US"/>
        </a:p>
      </dgm:t>
    </dgm:pt>
    <dgm:pt modelId="{44BAA4EB-04A6-44AC-A726-66F55CE9F264}" type="parTrans" cxnId="{F3495469-E083-4FC9-81D6-A04D535C2F5A}">
      <dgm:prSet/>
      <dgm:spPr/>
      <dgm:t>
        <a:bodyPr/>
        <a:lstStyle/>
        <a:p>
          <a:endParaRPr lang="fi-FI"/>
        </a:p>
      </dgm:t>
    </dgm:pt>
    <dgm:pt modelId="{8C82472E-9FAD-46A1-996D-31889315B414}" type="sibTrans" cxnId="{F3495469-E083-4FC9-81D6-A04D535C2F5A}">
      <dgm:prSet/>
      <dgm:spPr/>
      <dgm:t>
        <a:bodyPr/>
        <a:lstStyle/>
        <a:p>
          <a:endParaRPr lang="fi-FI"/>
        </a:p>
      </dgm:t>
    </dgm:pt>
    <dgm:pt modelId="{5D713719-F183-4483-B93E-A0B955DECB67}">
      <dgm:prSet/>
      <dgm:spPr/>
      <dgm:t>
        <a:bodyPr/>
        <a:lstStyle/>
        <a:p>
          <a:endParaRPr lang="en-US"/>
        </a:p>
      </dgm:t>
    </dgm:pt>
    <dgm:pt modelId="{3CC00A20-4436-4D05-9F44-04C19A816F16}" type="parTrans" cxnId="{E43EEA4C-697B-4508-BD39-202659955B81}">
      <dgm:prSet/>
      <dgm:spPr/>
      <dgm:t>
        <a:bodyPr/>
        <a:lstStyle/>
        <a:p>
          <a:endParaRPr lang="fi-FI"/>
        </a:p>
      </dgm:t>
    </dgm:pt>
    <dgm:pt modelId="{7E853342-3889-4F69-AE8D-AA791019986F}" type="sibTrans" cxnId="{E43EEA4C-697B-4508-BD39-202659955B81}">
      <dgm:prSet/>
      <dgm:spPr/>
      <dgm:t>
        <a:bodyPr/>
        <a:lstStyle/>
        <a:p>
          <a:endParaRPr lang="fi-FI"/>
        </a:p>
      </dgm:t>
    </dgm:pt>
    <dgm:pt modelId="{DC130370-1E50-4A0A-99ED-A6AFBAD54FA6}">
      <dgm:prSet/>
      <dgm:spPr/>
      <dgm:t>
        <a:bodyPr/>
        <a:lstStyle/>
        <a:p>
          <a:endParaRPr lang="en-US"/>
        </a:p>
      </dgm:t>
    </dgm:pt>
    <dgm:pt modelId="{B72C0D87-AFC3-471A-A683-937EE94E027A}" type="parTrans" cxnId="{6749DBFB-DA85-4416-B3C8-53E5019CC19F}">
      <dgm:prSet/>
      <dgm:spPr/>
      <dgm:t>
        <a:bodyPr/>
        <a:lstStyle/>
        <a:p>
          <a:endParaRPr lang="fi-FI"/>
        </a:p>
      </dgm:t>
    </dgm:pt>
    <dgm:pt modelId="{D50BFB6E-0FB8-437C-9CE6-7DF78003BCAA}" type="sibTrans" cxnId="{6749DBFB-DA85-4416-B3C8-53E5019CC19F}">
      <dgm:prSet/>
      <dgm:spPr/>
      <dgm:t>
        <a:bodyPr/>
        <a:lstStyle/>
        <a:p>
          <a:endParaRPr lang="fi-FI"/>
        </a:p>
      </dgm:t>
    </dgm:pt>
    <dgm:pt modelId="{15C5C36A-6EA9-409D-95B3-7E7C6B83D9DE}">
      <dgm:prSet/>
      <dgm:spPr/>
      <dgm:t>
        <a:bodyPr/>
        <a:lstStyle/>
        <a:p>
          <a:endParaRPr lang="en-US"/>
        </a:p>
      </dgm:t>
    </dgm:pt>
    <dgm:pt modelId="{88C34954-B11F-4E3A-B1AD-B6C509B818B1}" type="parTrans" cxnId="{7C13882B-D48C-4A5F-B81C-ECC1EBD19455}">
      <dgm:prSet/>
      <dgm:spPr/>
      <dgm:t>
        <a:bodyPr/>
        <a:lstStyle/>
        <a:p>
          <a:endParaRPr lang="fi-FI"/>
        </a:p>
      </dgm:t>
    </dgm:pt>
    <dgm:pt modelId="{3BAB09AD-07C9-4882-A23C-AE6DD3F10B1A}" type="sibTrans" cxnId="{7C13882B-D48C-4A5F-B81C-ECC1EBD19455}">
      <dgm:prSet/>
      <dgm:spPr/>
      <dgm:t>
        <a:bodyPr/>
        <a:lstStyle/>
        <a:p>
          <a:endParaRPr lang="fi-FI"/>
        </a:p>
      </dgm:t>
    </dgm:pt>
    <dgm:pt modelId="{D0D33CF6-53C5-4855-935D-AF3BA3DD992E}">
      <dgm:prSet/>
      <dgm:spPr/>
      <dgm:t>
        <a:bodyPr/>
        <a:lstStyle/>
        <a:p>
          <a:endParaRPr lang="en-US"/>
        </a:p>
      </dgm:t>
    </dgm:pt>
    <dgm:pt modelId="{0CD743DB-4298-4ACE-8016-7ECA11C44DD0}" type="parTrans" cxnId="{7A03054E-FE5B-4306-ABC8-753D75BB6321}">
      <dgm:prSet/>
      <dgm:spPr/>
      <dgm:t>
        <a:bodyPr/>
        <a:lstStyle/>
        <a:p>
          <a:endParaRPr lang="fi-FI"/>
        </a:p>
      </dgm:t>
    </dgm:pt>
    <dgm:pt modelId="{DB9BD954-8048-4A55-8C2D-99B26D86B91B}" type="sibTrans" cxnId="{7A03054E-FE5B-4306-ABC8-753D75BB6321}">
      <dgm:prSet/>
      <dgm:spPr/>
      <dgm:t>
        <a:bodyPr/>
        <a:lstStyle/>
        <a:p>
          <a:endParaRPr lang="fi-FI"/>
        </a:p>
      </dgm:t>
    </dgm:pt>
    <dgm:pt modelId="{A6575382-2BF7-40EC-804F-A81AE6A0C27E}">
      <dgm:prSet/>
      <dgm:spPr/>
      <dgm:t>
        <a:bodyPr/>
        <a:lstStyle/>
        <a:p>
          <a:pPr>
            <a:lnSpc>
              <a:spcPct val="100000"/>
            </a:lnSpc>
          </a:pPr>
          <a:r>
            <a:rPr lang="en-US" err="1"/>
            <a:t>Uudet</a:t>
          </a:r>
          <a:r>
            <a:rPr lang="en-US"/>
            <a:t> </a:t>
          </a:r>
          <a:r>
            <a:rPr lang="en-US" err="1"/>
            <a:t>laitteet</a:t>
          </a:r>
          <a:r>
            <a:rPr lang="en-US"/>
            <a:t>, </a:t>
          </a:r>
          <a:r>
            <a:rPr lang="en-US" err="1"/>
            <a:t>hanki</a:t>
          </a:r>
          <a:r>
            <a:rPr lang="en-US"/>
            <a:t> </a:t>
          </a:r>
          <a:r>
            <a:rPr lang="en-US" err="1"/>
            <a:t>energiatehokkaita</a:t>
          </a:r>
          <a:r>
            <a:rPr lang="en-US"/>
            <a:t> </a:t>
          </a:r>
          <a:r>
            <a:rPr lang="en-US" err="1"/>
            <a:t>laitteita</a:t>
          </a:r>
          <a:endParaRPr lang="en-US"/>
        </a:p>
      </dgm:t>
    </dgm:pt>
    <dgm:pt modelId="{1392BDE7-8F98-42EE-B294-D538AD0410C4}" type="parTrans" cxnId="{8D1143F2-3918-4381-990B-5FEE5BBE4FA4}">
      <dgm:prSet/>
      <dgm:spPr/>
      <dgm:t>
        <a:bodyPr/>
        <a:lstStyle/>
        <a:p>
          <a:endParaRPr lang="fi-FI"/>
        </a:p>
      </dgm:t>
    </dgm:pt>
    <dgm:pt modelId="{197C0550-9DAC-4F82-89C4-BC86754D6ECF}" type="sibTrans" cxnId="{8D1143F2-3918-4381-990B-5FEE5BBE4FA4}">
      <dgm:prSet/>
      <dgm:spPr/>
      <dgm:t>
        <a:bodyPr/>
        <a:lstStyle/>
        <a:p>
          <a:endParaRPr lang="fi-FI"/>
        </a:p>
      </dgm:t>
    </dgm:pt>
    <dgm:pt modelId="{C29A67D7-B11F-4A87-861C-DAFCEE2AE9E4}">
      <dgm:prSet/>
      <dgm:spPr/>
      <dgm:t>
        <a:bodyPr/>
        <a:lstStyle/>
        <a:p>
          <a:pPr>
            <a:lnSpc>
              <a:spcPct val="100000"/>
            </a:lnSpc>
          </a:pPr>
          <a:endParaRPr lang="en-US"/>
        </a:p>
      </dgm:t>
    </dgm:pt>
    <dgm:pt modelId="{4900F3B7-BBB7-4DD1-A026-3ED9BC1C3860}" type="parTrans" cxnId="{31CF8802-DE81-46ED-B1EB-61F93310F240}">
      <dgm:prSet/>
      <dgm:spPr/>
      <dgm:t>
        <a:bodyPr/>
        <a:lstStyle/>
        <a:p>
          <a:endParaRPr lang="fi-FI"/>
        </a:p>
      </dgm:t>
    </dgm:pt>
    <dgm:pt modelId="{2B08CD28-A11E-4565-945C-94C55421FDE1}" type="sibTrans" cxnId="{31CF8802-DE81-46ED-B1EB-61F93310F240}">
      <dgm:prSet/>
      <dgm:spPr/>
      <dgm:t>
        <a:bodyPr/>
        <a:lstStyle/>
        <a:p>
          <a:endParaRPr lang="fi-FI"/>
        </a:p>
      </dgm:t>
    </dgm:pt>
    <dgm:pt modelId="{6C9DFE8F-4EB1-457C-88F9-B0172E6F4D34}">
      <dgm:prSet/>
      <dgm:spPr/>
      <dgm:t>
        <a:bodyPr/>
        <a:lstStyle/>
        <a:p>
          <a:pPr>
            <a:lnSpc>
              <a:spcPct val="100000"/>
            </a:lnSpc>
          </a:pPr>
          <a:r>
            <a:rPr lang="en-US" err="1"/>
            <a:t>Pese</a:t>
          </a:r>
          <a:r>
            <a:rPr lang="en-US"/>
            <a:t> </a:t>
          </a:r>
          <a:r>
            <a:rPr lang="en-US" err="1"/>
            <a:t>täysiä</a:t>
          </a:r>
          <a:r>
            <a:rPr lang="en-US"/>
            <a:t> </a:t>
          </a:r>
          <a:r>
            <a:rPr lang="en-US" err="1"/>
            <a:t>koneellisia</a:t>
          </a:r>
          <a:r>
            <a:rPr lang="en-US"/>
            <a:t> </a:t>
          </a:r>
          <a:r>
            <a:rPr lang="en-US" err="1"/>
            <a:t>pyykkiä</a:t>
          </a:r>
          <a:r>
            <a:rPr lang="en-US"/>
            <a:t> ja </a:t>
          </a:r>
          <a:r>
            <a:rPr lang="en-US" err="1"/>
            <a:t>pohdi</a:t>
          </a:r>
          <a:r>
            <a:rPr lang="en-US"/>
            <a:t> </a:t>
          </a:r>
          <a:r>
            <a:rPr lang="en-US" err="1"/>
            <a:t>onko</a:t>
          </a:r>
          <a:r>
            <a:rPr lang="en-US"/>
            <a:t> </a:t>
          </a:r>
          <a:r>
            <a:rPr lang="en-US" err="1"/>
            <a:t>kuivausrummun</a:t>
          </a:r>
          <a:r>
            <a:rPr lang="en-US"/>
            <a:t> </a:t>
          </a:r>
          <a:r>
            <a:rPr lang="en-US" err="1"/>
            <a:t>käyttäminen</a:t>
          </a:r>
          <a:r>
            <a:rPr lang="en-US"/>
            <a:t> </a:t>
          </a:r>
          <a:r>
            <a:rPr lang="en-US" err="1"/>
            <a:t>välttämätöntä</a:t>
          </a:r>
          <a:endParaRPr lang="en-US"/>
        </a:p>
      </dgm:t>
    </dgm:pt>
    <dgm:pt modelId="{3F9B25C1-AD85-4BBC-9AF9-2717C24B02D2}" type="parTrans" cxnId="{B548A84C-212B-420E-AAD1-236EF79CC7A0}">
      <dgm:prSet/>
      <dgm:spPr/>
      <dgm:t>
        <a:bodyPr/>
        <a:lstStyle/>
        <a:p>
          <a:endParaRPr lang="fi-FI"/>
        </a:p>
      </dgm:t>
    </dgm:pt>
    <dgm:pt modelId="{ACEB841F-744D-42D1-B29A-B4161E64265D}" type="sibTrans" cxnId="{B548A84C-212B-420E-AAD1-236EF79CC7A0}">
      <dgm:prSet/>
      <dgm:spPr/>
      <dgm:t>
        <a:bodyPr/>
        <a:lstStyle/>
        <a:p>
          <a:endParaRPr lang="fi-FI"/>
        </a:p>
      </dgm:t>
    </dgm:pt>
    <dgm:pt modelId="{0853166B-6F68-4625-905D-357E670B8575}">
      <dgm:prSet/>
      <dgm:spPr/>
      <dgm:t>
        <a:bodyPr/>
        <a:lstStyle/>
        <a:p>
          <a:pPr>
            <a:lnSpc>
              <a:spcPct val="100000"/>
            </a:lnSpc>
          </a:pPr>
          <a:endParaRPr lang="en-US"/>
        </a:p>
      </dgm:t>
    </dgm:pt>
    <dgm:pt modelId="{8DA4A658-2B05-4827-9AEF-9DFE0FFA9BF0}" type="parTrans" cxnId="{86516630-CA3F-430D-9324-0C241AD3CC6E}">
      <dgm:prSet/>
      <dgm:spPr/>
      <dgm:t>
        <a:bodyPr/>
        <a:lstStyle/>
        <a:p>
          <a:endParaRPr lang="fi-FI"/>
        </a:p>
      </dgm:t>
    </dgm:pt>
    <dgm:pt modelId="{24546852-1444-4A61-9F7D-964B823C5040}" type="sibTrans" cxnId="{86516630-CA3F-430D-9324-0C241AD3CC6E}">
      <dgm:prSet/>
      <dgm:spPr/>
      <dgm:t>
        <a:bodyPr/>
        <a:lstStyle/>
        <a:p>
          <a:endParaRPr lang="fi-FI"/>
        </a:p>
      </dgm:t>
    </dgm:pt>
    <dgm:pt modelId="{F22453D6-BE80-4517-8516-CF37E393E0E0}">
      <dgm:prSet/>
      <dgm:spPr/>
      <dgm:t>
        <a:bodyPr/>
        <a:lstStyle/>
        <a:p>
          <a:r>
            <a:rPr lang="en-US" err="1"/>
            <a:t>Vesipisteisiin</a:t>
          </a:r>
          <a:r>
            <a:rPr lang="en-US"/>
            <a:t> </a:t>
          </a:r>
          <a:r>
            <a:rPr lang="en-US" err="1"/>
            <a:t>vakiovirtausventtiilit</a:t>
          </a:r>
          <a:endParaRPr lang="en-US"/>
        </a:p>
      </dgm:t>
    </dgm:pt>
    <dgm:pt modelId="{D8CA3A0E-0BA1-4F37-BA5A-00DF21C7519D}" type="parTrans" cxnId="{FB40B6B2-089B-4314-A084-B3BCF8B69D17}">
      <dgm:prSet/>
      <dgm:spPr/>
      <dgm:t>
        <a:bodyPr/>
        <a:lstStyle/>
        <a:p>
          <a:endParaRPr lang="fi-FI"/>
        </a:p>
      </dgm:t>
    </dgm:pt>
    <dgm:pt modelId="{F6B9F08C-0E05-48CE-893D-38F504E74200}" type="sibTrans" cxnId="{FB40B6B2-089B-4314-A084-B3BCF8B69D17}">
      <dgm:prSet/>
      <dgm:spPr/>
      <dgm:t>
        <a:bodyPr/>
        <a:lstStyle/>
        <a:p>
          <a:endParaRPr lang="fi-FI"/>
        </a:p>
      </dgm:t>
    </dgm:pt>
    <dgm:pt modelId="{515C357D-9041-4217-BFFD-09C827938124}">
      <dgm:prSet/>
      <dgm:spPr/>
      <dgm:t>
        <a:bodyPr/>
        <a:lstStyle/>
        <a:p>
          <a:endParaRPr lang="en-US"/>
        </a:p>
      </dgm:t>
    </dgm:pt>
    <dgm:pt modelId="{1826C5B1-A9A7-4264-99B2-7DA9BF71B379}" type="parTrans" cxnId="{A6CE7CF0-5FC1-4120-9FF8-82A97E456B1C}">
      <dgm:prSet/>
      <dgm:spPr/>
      <dgm:t>
        <a:bodyPr/>
        <a:lstStyle/>
        <a:p>
          <a:endParaRPr lang="fi-FI"/>
        </a:p>
      </dgm:t>
    </dgm:pt>
    <dgm:pt modelId="{29C281B4-970E-4BB9-A6AA-BA9BF257B4F0}" type="sibTrans" cxnId="{A6CE7CF0-5FC1-4120-9FF8-82A97E456B1C}">
      <dgm:prSet/>
      <dgm:spPr/>
      <dgm:t>
        <a:bodyPr/>
        <a:lstStyle/>
        <a:p>
          <a:endParaRPr lang="fi-FI"/>
        </a:p>
      </dgm:t>
    </dgm:pt>
    <dgm:pt modelId="{152C3EFD-A65C-4C8F-8BD0-958738F7B805}">
      <dgm:prSet/>
      <dgm:spPr/>
      <dgm:t>
        <a:bodyPr/>
        <a:lstStyle/>
        <a:p>
          <a:endParaRPr lang="en-US"/>
        </a:p>
      </dgm:t>
    </dgm:pt>
    <dgm:pt modelId="{5840E279-44CB-405E-9D8B-9E6A8A0FE448}" type="parTrans" cxnId="{82A2BD26-1B9E-473E-9A8E-EC5919BB6114}">
      <dgm:prSet/>
      <dgm:spPr/>
      <dgm:t>
        <a:bodyPr/>
        <a:lstStyle/>
        <a:p>
          <a:endParaRPr lang="fi-FI"/>
        </a:p>
      </dgm:t>
    </dgm:pt>
    <dgm:pt modelId="{CDB3125D-404A-4658-A4D8-00696C502B37}" type="sibTrans" cxnId="{82A2BD26-1B9E-473E-9A8E-EC5919BB6114}">
      <dgm:prSet/>
      <dgm:spPr/>
      <dgm:t>
        <a:bodyPr/>
        <a:lstStyle/>
        <a:p>
          <a:endParaRPr lang="fi-FI"/>
        </a:p>
      </dgm:t>
    </dgm:pt>
    <dgm:pt modelId="{28C95C8B-8341-448A-B026-EE1C3ED49480}">
      <dgm:prSet/>
      <dgm:spPr/>
      <dgm:t>
        <a:bodyPr/>
        <a:lstStyle/>
        <a:p>
          <a:pPr>
            <a:lnSpc>
              <a:spcPct val="100000"/>
            </a:lnSpc>
          </a:pPr>
          <a:endParaRPr lang="en-US"/>
        </a:p>
      </dgm:t>
    </dgm:pt>
    <dgm:pt modelId="{81C6DB49-7ECD-4811-A441-FBC350EC1351}" type="parTrans" cxnId="{FBBD564C-0956-4BD0-8630-C6AD91F60628}">
      <dgm:prSet/>
      <dgm:spPr/>
      <dgm:t>
        <a:bodyPr/>
        <a:lstStyle/>
        <a:p>
          <a:endParaRPr lang="fi-FI"/>
        </a:p>
      </dgm:t>
    </dgm:pt>
    <dgm:pt modelId="{F5DC1D74-9A5F-46A2-AE31-6C7913B65411}" type="sibTrans" cxnId="{FBBD564C-0956-4BD0-8630-C6AD91F60628}">
      <dgm:prSet/>
      <dgm:spPr/>
      <dgm:t>
        <a:bodyPr/>
        <a:lstStyle/>
        <a:p>
          <a:endParaRPr lang="fi-FI"/>
        </a:p>
      </dgm:t>
    </dgm:pt>
    <dgm:pt modelId="{060E5917-F95A-475F-940A-58A58407B64A}">
      <dgm:prSet/>
      <dgm:spPr/>
      <dgm:t>
        <a:bodyPr/>
        <a:lstStyle/>
        <a:p>
          <a:pPr>
            <a:lnSpc>
              <a:spcPct val="100000"/>
            </a:lnSpc>
          </a:pPr>
          <a:endParaRPr lang="en-US"/>
        </a:p>
      </dgm:t>
    </dgm:pt>
    <dgm:pt modelId="{D587336F-261D-4DFF-A352-EE18E5CF93E8}" type="parTrans" cxnId="{0E87BD1F-873D-423D-9B26-1C76CA72DF16}">
      <dgm:prSet/>
      <dgm:spPr/>
      <dgm:t>
        <a:bodyPr/>
        <a:lstStyle/>
        <a:p>
          <a:endParaRPr lang="fi-FI"/>
        </a:p>
      </dgm:t>
    </dgm:pt>
    <dgm:pt modelId="{0A4F567B-205F-424A-8DDB-8B7F07914C60}" type="sibTrans" cxnId="{0E87BD1F-873D-423D-9B26-1C76CA72DF16}">
      <dgm:prSet/>
      <dgm:spPr/>
      <dgm:t>
        <a:bodyPr/>
        <a:lstStyle/>
        <a:p>
          <a:endParaRPr lang="fi-FI"/>
        </a:p>
      </dgm:t>
    </dgm:pt>
    <dgm:pt modelId="{2F93B547-16DB-479A-96ED-2C94F3647BBD}">
      <dgm:prSet/>
      <dgm:spPr/>
      <dgm:t>
        <a:bodyPr/>
        <a:lstStyle/>
        <a:p>
          <a:pPr>
            <a:lnSpc>
              <a:spcPct val="100000"/>
            </a:lnSpc>
          </a:pPr>
          <a:endParaRPr lang="fi-FI"/>
        </a:p>
      </dgm:t>
    </dgm:pt>
    <dgm:pt modelId="{E0DE1F19-81F6-4620-A922-6EAD87D22F14}" type="sibTrans" cxnId="{51D28366-A8FE-4E0C-B286-A8D6BF821312}">
      <dgm:prSet/>
      <dgm:spPr/>
      <dgm:t>
        <a:bodyPr/>
        <a:lstStyle/>
        <a:p>
          <a:endParaRPr lang="fi-FI"/>
        </a:p>
      </dgm:t>
    </dgm:pt>
    <dgm:pt modelId="{031B2F54-1539-4A5A-A4EB-BE2AF4FC1410}" type="parTrans" cxnId="{51D28366-A8FE-4E0C-B286-A8D6BF821312}">
      <dgm:prSet/>
      <dgm:spPr/>
      <dgm:t>
        <a:bodyPr/>
        <a:lstStyle/>
        <a:p>
          <a:endParaRPr lang="fi-FI"/>
        </a:p>
      </dgm:t>
    </dgm:pt>
    <dgm:pt modelId="{0D3EC0BA-8D4A-4832-955B-8A0C09943587}">
      <dgm:prSet/>
      <dgm:spPr/>
      <dgm:t>
        <a:bodyPr/>
        <a:lstStyle/>
        <a:p>
          <a:pPr>
            <a:lnSpc>
              <a:spcPct val="100000"/>
            </a:lnSpc>
          </a:pPr>
          <a:r>
            <a:rPr lang="en-US"/>
            <a:t>Karvan </a:t>
          </a:r>
          <a:r>
            <a:rPr lang="en-US" err="1"/>
            <a:t>tulee</a:t>
          </a:r>
          <a:r>
            <a:rPr lang="en-US"/>
            <a:t> olla </a:t>
          </a:r>
          <a:r>
            <a:rPr lang="en-US" err="1"/>
            <a:t>pitkää</a:t>
          </a:r>
          <a:r>
            <a:rPr lang="en-US"/>
            <a:t> </a:t>
          </a:r>
          <a:r>
            <a:rPr lang="en-US" err="1"/>
            <a:t>harjattua</a:t>
          </a:r>
          <a:r>
            <a:rPr lang="en-US"/>
            <a:t> </a:t>
          </a:r>
          <a:r>
            <a:rPr lang="en-US" err="1"/>
            <a:t>pohjavillaa</a:t>
          </a:r>
          <a:endParaRPr lang="en-US"/>
        </a:p>
      </dgm:t>
    </dgm:pt>
    <dgm:pt modelId="{BD5FCF42-4941-4723-9EBE-0A60015B0B5C}" type="parTrans" cxnId="{DFC070F9-D1EA-4CDD-AF52-CCF246706655}">
      <dgm:prSet/>
      <dgm:spPr/>
      <dgm:t>
        <a:bodyPr/>
        <a:lstStyle/>
        <a:p>
          <a:endParaRPr lang="fi-FI"/>
        </a:p>
      </dgm:t>
    </dgm:pt>
    <dgm:pt modelId="{B6E27645-356E-4193-B5C9-33EDFF9A830A}" type="sibTrans" cxnId="{DFC070F9-D1EA-4CDD-AF52-CCF246706655}">
      <dgm:prSet/>
      <dgm:spPr/>
      <dgm:t>
        <a:bodyPr/>
        <a:lstStyle/>
        <a:p>
          <a:endParaRPr lang="fi-FI"/>
        </a:p>
      </dgm:t>
    </dgm:pt>
    <dgm:pt modelId="{CA4B090F-F8E1-4A76-A79A-3A1E2F0BBBF4}">
      <dgm:prSet/>
      <dgm:spPr/>
      <dgm:t>
        <a:bodyPr/>
        <a:lstStyle/>
        <a:p>
          <a:pPr>
            <a:lnSpc>
              <a:spcPct val="100000"/>
            </a:lnSpc>
          </a:pPr>
          <a:r>
            <a:rPr lang="en-US" err="1"/>
            <a:t>Pakkaa</a:t>
          </a:r>
          <a:r>
            <a:rPr lang="en-US"/>
            <a:t> </a:t>
          </a:r>
          <a:r>
            <a:rPr lang="en-US" err="1"/>
            <a:t>paperipussiin</a:t>
          </a:r>
          <a:r>
            <a:rPr lang="en-US"/>
            <a:t> tai </a:t>
          </a:r>
          <a:r>
            <a:rPr lang="en-US" err="1"/>
            <a:t>pahvilaatikkoon</a:t>
          </a:r>
          <a:endParaRPr lang="en-US"/>
        </a:p>
      </dgm:t>
    </dgm:pt>
    <dgm:pt modelId="{F0B9825E-2598-44DA-9343-5A5A68835D2A}" type="parTrans" cxnId="{7C335728-F06E-4566-8EF2-1AECA1072BC3}">
      <dgm:prSet/>
      <dgm:spPr/>
      <dgm:t>
        <a:bodyPr/>
        <a:lstStyle/>
        <a:p>
          <a:endParaRPr lang="fi-FI"/>
        </a:p>
      </dgm:t>
    </dgm:pt>
    <dgm:pt modelId="{215A5852-C8C1-4506-9D51-BA5F6D86F833}" type="sibTrans" cxnId="{7C335728-F06E-4566-8EF2-1AECA1072BC3}">
      <dgm:prSet/>
      <dgm:spPr/>
      <dgm:t>
        <a:bodyPr/>
        <a:lstStyle/>
        <a:p>
          <a:endParaRPr lang="fi-FI"/>
        </a:p>
      </dgm:t>
    </dgm:pt>
    <dgm:pt modelId="{9CC208FD-C85D-4781-93F3-4DA33C85A300}">
      <dgm:prSet/>
      <dgm:spPr/>
      <dgm:t>
        <a:bodyPr/>
        <a:lstStyle/>
        <a:p>
          <a:pPr>
            <a:lnSpc>
              <a:spcPct val="100000"/>
            </a:lnSpc>
          </a:pPr>
          <a:r>
            <a:rPr lang="fi-FI"/>
            <a:t>Raaka-aineiden säästö - Huolletut työvälineet pysyvät pidempään käyttökuntoisena</a:t>
          </a:r>
        </a:p>
      </dgm:t>
    </dgm:pt>
    <dgm:pt modelId="{29E79992-D2ED-43F2-A23E-2641D7F55972}" type="parTrans" cxnId="{3DA04D12-2708-4D97-849B-083E696B0D5E}">
      <dgm:prSet/>
      <dgm:spPr/>
      <dgm:t>
        <a:bodyPr/>
        <a:lstStyle/>
        <a:p>
          <a:endParaRPr lang="fi-FI"/>
        </a:p>
      </dgm:t>
    </dgm:pt>
    <dgm:pt modelId="{384C81E4-747F-4BFE-BBB0-D934D72173D3}" type="sibTrans" cxnId="{3DA04D12-2708-4D97-849B-083E696B0D5E}">
      <dgm:prSet/>
      <dgm:spPr/>
      <dgm:t>
        <a:bodyPr/>
        <a:lstStyle/>
        <a:p>
          <a:endParaRPr lang="fi-FI"/>
        </a:p>
      </dgm:t>
    </dgm:pt>
    <dgm:pt modelId="{C35B7C82-750E-4B67-8E59-88553AB04061}">
      <dgm:prSet/>
      <dgm:spPr/>
      <dgm:t>
        <a:bodyPr/>
        <a:lstStyle/>
        <a:p>
          <a:pPr>
            <a:lnSpc>
              <a:spcPct val="100000"/>
            </a:lnSpc>
          </a:pPr>
          <a:endParaRPr lang="fi-FI"/>
        </a:p>
      </dgm:t>
    </dgm:pt>
    <dgm:pt modelId="{C9FDA8BA-3E9E-4332-8AE0-D3E84D0CFFD5}" type="parTrans" cxnId="{C0BA8007-DEA4-42F8-8372-5B3CCD9DF5BB}">
      <dgm:prSet/>
      <dgm:spPr/>
      <dgm:t>
        <a:bodyPr/>
        <a:lstStyle/>
        <a:p>
          <a:endParaRPr lang="fi-FI"/>
        </a:p>
      </dgm:t>
    </dgm:pt>
    <dgm:pt modelId="{1908E0C1-EDA9-4F48-8656-194809B3FFF9}" type="sibTrans" cxnId="{C0BA8007-DEA4-42F8-8372-5B3CCD9DF5BB}">
      <dgm:prSet/>
      <dgm:spPr/>
      <dgm:t>
        <a:bodyPr/>
        <a:lstStyle/>
        <a:p>
          <a:endParaRPr lang="fi-FI"/>
        </a:p>
      </dgm:t>
    </dgm:pt>
    <dgm:pt modelId="{51389F3E-2725-4C91-B2C9-1BB459C13924}">
      <dgm:prSet/>
      <dgm:spPr/>
      <dgm:t>
        <a:bodyPr/>
        <a:lstStyle/>
        <a:p>
          <a:pPr>
            <a:lnSpc>
              <a:spcPct val="100000"/>
            </a:lnSpc>
          </a:pPr>
          <a:endParaRPr lang="fi-FI"/>
        </a:p>
      </dgm:t>
    </dgm:pt>
    <dgm:pt modelId="{5797A3CC-71BC-446A-AF01-6187C353F78D}" type="parTrans" cxnId="{C4745ECC-9DB4-4789-83AE-9D0CBE736713}">
      <dgm:prSet/>
      <dgm:spPr/>
      <dgm:t>
        <a:bodyPr/>
        <a:lstStyle/>
        <a:p>
          <a:endParaRPr lang="fi-FI"/>
        </a:p>
      </dgm:t>
    </dgm:pt>
    <dgm:pt modelId="{A2C543B7-5830-487C-92B3-601D8CA9679B}" type="sibTrans" cxnId="{C4745ECC-9DB4-4789-83AE-9D0CBE736713}">
      <dgm:prSet/>
      <dgm:spPr/>
      <dgm:t>
        <a:bodyPr/>
        <a:lstStyle/>
        <a:p>
          <a:endParaRPr lang="fi-FI"/>
        </a:p>
      </dgm:t>
    </dgm:pt>
    <dgm:pt modelId="{668469CD-A6E7-4D49-A9D7-C94009027921}">
      <dgm:prSet/>
      <dgm:spPr/>
      <dgm:t>
        <a:bodyPr/>
        <a:lstStyle/>
        <a:p>
          <a:pPr>
            <a:lnSpc>
              <a:spcPct val="100000"/>
            </a:lnSpc>
          </a:pPr>
          <a:r>
            <a:rPr lang="fi-FI"/>
            <a:t>Käytä välineitä puhtaaseen turkkiin ja ajatuksella, etteivät mene rikki</a:t>
          </a:r>
        </a:p>
      </dgm:t>
    </dgm:pt>
    <dgm:pt modelId="{BDA254E2-6FE4-4713-8229-FB5623FF8713}" type="parTrans" cxnId="{D9F7F863-64B0-432C-8C94-28CC62BC8980}">
      <dgm:prSet/>
      <dgm:spPr/>
      <dgm:t>
        <a:bodyPr/>
        <a:lstStyle/>
        <a:p>
          <a:endParaRPr lang="fi-FI"/>
        </a:p>
      </dgm:t>
    </dgm:pt>
    <dgm:pt modelId="{55E0DA21-00DE-482A-9BF8-239980A18848}" type="sibTrans" cxnId="{D9F7F863-64B0-432C-8C94-28CC62BC8980}">
      <dgm:prSet/>
      <dgm:spPr/>
      <dgm:t>
        <a:bodyPr/>
        <a:lstStyle/>
        <a:p>
          <a:endParaRPr lang="fi-FI"/>
        </a:p>
      </dgm:t>
    </dgm:pt>
    <dgm:pt modelId="{F2F62BCC-77A6-48AF-A81C-44FF5CB28B0E}">
      <dgm:prSet/>
      <dgm:spPr/>
      <dgm:t>
        <a:bodyPr/>
        <a:lstStyle/>
        <a:p>
          <a:pPr>
            <a:lnSpc>
              <a:spcPct val="100000"/>
            </a:lnSpc>
          </a:pPr>
          <a:r>
            <a:rPr lang="fi-FI"/>
            <a:t>Välinehuolto – puhdista ja huolla </a:t>
          </a:r>
          <a:r>
            <a:rPr lang="fi-FI" err="1"/>
            <a:t>trimmaamon</a:t>
          </a:r>
          <a:r>
            <a:rPr lang="fi-FI"/>
            <a:t> välineitä ja laitteita säännöllisesti</a:t>
          </a:r>
        </a:p>
      </dgm:t>
    </dgm:pt>
    <dgm:pt modelId="{9E0F5FC4-A043-4361-85CF-DB7071BAC9C9}" type="parTrans" cxnId="{99597BC7-28B2-474C-9926-A14C1065D369}">
      <dgm:prSet/>
      <dgm:spPr/>
      <dgm:t>
        <a:bodyPr/>
        <a:lstStyle/>
        <a:p>
          <a:endParaRPr lang="fi-FI"/>
        </a:p>
      </dgm:t>
    </dgm:pt>
    <dgm:pt modelId="{759892F1-6927-4966-8E69-8F96C159DEB3}" type="sibTrans" cxnId="{99597BC7-28B2-474C-9926-A14C1065D369}">
      <dgm:prSet/>
      <dgm:spPr/>
      <dgm:t>
        <a:bodyPr/>
        <a:lstStyle/>
        <a:p>
          <a:endParaRPr lang="fi-FI"/>
        </a:p>
      </dgm:t>
    </dgm:pt>
    <dgm:pt modelId="{518A8C7C-545C-44D0-AEEA-C5A0E3A9A61A}">
      <dgm:prSet/>
      <dgm:spPr/>
      <dgm:t>
        <a:bodyPr/>
        <a:lstStyle/>
        <a:p>
          <a:pPr>
            <a:lnSpc>
              <a:spcPct val="100000"/>
            </a:lnSpc>
          </a:pPr>
          <a:r>
            <a:rPr lang="fi-FI"/>
            <a:t>Taloudellinen säästö</a:t>
          </a:r>
        </a:p>
      </dgm:t>
    </dgm:pt>
    <dgm:pt modelId="{BFE9C335-5905-4FEA-995C-7CA66BF1DF1C}" type="parTrans" cxnId="{137B9AB9-B938-4E76-ADA2-F8CCD05E2CA7}">
      <dgm:prSet/>
      <dgm:spPr/>
      <dgm:t>
        <a:bodyPr/>
        <a:lstStyle/>
        <a:p>
          <a:endParaRPr lang="fi-FI"/>
        </a:p>
      </dgm:t>
    </dgm:pt>
    <dgm:pt modelId="{06ED56C5-CF16-4A22-B7BD-CC321AD36681}" type="sibTrans" cxnId="{137B9AB9-B938-4E76-ADA2-F8CCD05E2CA7}">
      <dgm:prSet/>
      <dgm:spPr/>
      <dgm:t>
        <a:bodyPr/>
        <a:lstStyle/>
        <a:p>
          <a:endParaRPr lang="fi-FI"/>
        </a:p>
      </dgm:t>
    </dgm:pt>
    <dgm:pt modelId="{96E927DA-5E9E-4B9F-B9D2-4CFE4742D4C1}">
      <dgm:prSet/>
      <dgm:spPr/>
      <dgm:t>
        <a:bodyPr/>
        <a:lstStyle/>
        <a:p>
          <a:pPr>
            <a:lnSpc>
              <a:spcPct val="100000"/>
            </a:lnSpc>
          </a:pPr>
          <a:endParaRPr lang="fi-FI"/>
        </a:p>
      </dgm:t>
    </dgm:pt>
    <dgm:pt modelId="{4A79BD98-F25F-4D9B-9B8B-D914A9C9E767}" type="parTrans" cxnId="{7C6C66EA-2EDC-47A6-B960-4045735E917F}">
      <dgm:prSet/>
      <dgm:spPr/>
      <dgm:t>
        <a:bodyPr/>
        <a:lstStyle/>
        <a:p>
          <a:endParaRPr lang="fi-FI"/>
        </a:p>
      </dgm:t>
    </dgm:pt>
    <dgm:pt modelId="{2DFCB556-F262-47DA-91B7-559172E2C601}" type="sibTrans" cxnId="{7C6C66EA-2EDC-47A6-B960-4045735E917F}">
      <dgm:prSet/>
      <dgm:spPr/>
      <dgm:t>
        <a:bodyPr/>
        <a:lstStyle/>
        <a:p>
          <a:endParaRPr lang="fi-FI"/>
        </a:p>
      </dgm:t>
    </dgm:pt>
    <dgm:pt modelId="{FB749E44-DA2C-46EC-B8FD-F2B59667723B}">
      <dgm:prSet/>
      <dgm:spPr/>
      <dgm:t>
        <a:bodyPr/>
        <a:lstStyle/>
        <a:p>
          <a:pPr>
            <a:lnSpc>
              <a:spcPct val="100000"/>
            </a:lnSpc>
          </a:pPr>
          <a:endParaRPr lang="fi-FI"/>
        </a:p>
      </dgm:t>
    </dgm:pt>
    <dgm:pt modelId="{6E4AE80C-EBC0-4212-BD9D-2E6E4D904C9E}" type="parTrans" cxnId="{A5893B04-1546-43DC-95E4-05E4FB47F5CE}">
      <dgm:prSet/>
      <dgm:spPr/>
      <dgm:t>
        <a:bodyPr/>
        <a:lstStyle/>
        <a:p>
          <a:endParaRPr lang="fi-FI"/>
        </a:p>
      </dgm:t>
    </dgm:pt>
    <dgm:pt modelId="{6800DF7C-16D6-4C3C-AAC5-F6A3C11C1D8F}" type="sibTrans" cxnId="{A5893B04-1546-43DC-95E4-05E4FB47F5CE}">
      <dgm:prSet/>
      <dgm:spPr/>
      <dgm:t>
        <a:bodyPr/>
        <a:lstStyle/>
        <a:p>
          <a:endParaRPr lang="fi-FI"/>
        </a:p>
      </dgm:t>
    </dgm:pt>
    <dgm:pt modelId="{4F23B952-1458-4A9B-B737-039500A1AF94}">
      <dgm:prSet/>
      <dgm:spPr/>
      <dgm:t>
        <a:bodyPr/>
        <a:lstStyle/>
        <a:p>
          <a:pPr>
            <a:lnSpc>
              <a:spcPct val="100000"/>
            </a:lnSpc>
          </a:pPr>
          <a:endParaRPr lang="fi-FI"/>
        </a:p>
      </dgm:t>
    </dgm:pt>
    <dgm:pt modelId="{A0503EA5-BC59-421E-9336-0F23F2483CAF}" type="parTrans" cxnId="{BC9C2B2E-E8A5-4C0F-98B1-FD6E4F2AE1CE}">
      <dgm:prSet/>
      <dgm:spPr/>
      <dgm:t>
        <a:bodyPr/>
        <a:lstStyle/>
        <a:p>
          <a:endParaRPr lang="fi-FI"/>
        </a:p>
      </dgm:t>
    </dgm:pt>
    <dgm:pt modelId="{EFEC4FF6-6D46-4482-BD12-B8377AF3F722}" type="sibTrans" cxnId="{BC9C2B2E-E8A5-4C0F-98B1-FD6E4F2AE1CE}">
      <dgm:prSet/>
      <dgm:spPr/>
      <dgm:t>
        <a:bodyPr/>
        <a:lstStyle/>
        <a:p>
          <a:endParaRPr lang="fi-FI"/>
        </a:p>
      </dgm:t>
    </dgm:pt>
    <dgm:pt modelId="{B01AB8A4-7DC5-43E8-A625-B4DAE305EC9A}" type="pres">
      <dgm:prSet presAssocID="{312E9730-B388-492C-AF64-8387EA99F77E}" presName="Name0" presStyleCnt="0">
        <dgm:presLayoutVars>
          <dgm:dir/>
          <dgm:animLvl val="lvl"/>
          <dgm:resizeHandles val="exact"/>
        </dgm:presLayoutVars>
      </dgm:prSet>
      <dgm:spPr/>
    </dgm:pt>
    <dgm:pt modelId="{E36F037F-A19D-4A94-BE54-D5DF0A4A50E7}" type="pres">
      <dgm:prSet presAssocID="{27873945-E743-47DB-9794-E955C0E37580}" presName="composite" presStyleCnt="0"/>
      <dgm:spPr/>
    </dgm:pt>
    <dgm:pt modelId="{9298EAF2-7A78-4357-B8FE-A9D88DE21ABE}" type="pres">
      <dgm:prSet presAssocID="{27873945-E743-47DB-9794-E955C0E37580}" presName="parTx" presStyleLbl="alignNode1" presStyleIdx="0" presStyleCnt="5">
        <dgm:presLayoutVars>
          <dgm:chMax val="0"/>
          <dgm:chPref val="0"/>
          <dgm:bulletEnabled val="1"/>
        </dgm:presLayoutVars>
      </dgm:prSet>
      <dgm:spPr/>
    </dgm:pt>
    <dgm:pt modelId="{64875484-B161-47E9-86B1-449EDB54D87C}" type="pres">
      <dgm:prSet presAssocID="{27873945-E743-47DB-9794-E955C0E37580}" presName="desTx" presStyleLbl="alignAccFollowNode1" presStyleIdx="0" presStyleCnt="5" custLinFactNeighborX="-261" custLinFactNeighborY="1048">
        <dgm:presLayoutVars>
          <dgm:bulletEnabled val="1"/>
        </dgm:presLayoutVars>
      </dgm:prSet>
      <dgm:spPr/>
    </dgm:pt>
    <dgm:pt modelId="{4F8B5676-95E0-473D-93A6-F1189F660C21}" type="pres">
      <dgm:prSet presAssocID="{FDDA9B06-C1AC-4A53-A880-11D2FB949103}" presName="space" presStyleCnt="0"/>
      <dgm:spPr/>
    </dgm:pt>
    <dgm:pt modelId="{5AB6CD3D-EC9B-4706-8C25-28DC494DF952}" type="pres">
      <dgm:prSet presAssocID="{C40654C2-CD5C-484E-ACA2-0D9AEAD1D96D}" presName="composite" presStyleCnt="0"/>
      <dgm:spPr/>
    </dgm:pt>
    <dgm:pt modelId="{6ECD8434-2903-4D32-B95A-644B4EF93ED2}" type="pres">
      <dgm:prSet presAssocID="{C40654C2-CD5C-484E-ACA2-0D9AEAD1D96D}" presName="parTx" presStyleLbl="alignNode1" presStyleIdx="1" presStyleCnt="5">
        <dgm:presLayoutVars>
          <dgm:chMax val="0"/>
          <dgm:chPref val="0"/>
          <dgm:bulletEnabled val="1"/>
        </dgm:presLayoutVars>
      </dgm:prSet>
      <dgm:spPr/>
    </dgm:pt>
    <dgm:pt modelId="{55A8CC93-CFC1-4DC6-855A-D6548511F660}" type="pres">
      <dgm:prSet presAssocID="{C40654C2-CD5C-484E-ACA2-0D9AEAD1D96D}" presName="desTx" presStyleLbl="alignAccFollowNode1" presStyleIdx="1" presStyleCnt="5" custLinFactNeighborX="-1822" custLinFactNeighborY="347">
        <dgm:presLayoutVars>
          <dgm:bulletEnabled val="1"/>
        </dgm:presLayoutVars>
      </dgm:prSet>
      <dgm:spPr/>
    </dgm:pt>
    <dgm:pt modelId="{D21614E5-69B4-497B-8F42-32E53D575F3D}" type="pres">
      <dgm:prSet presAssocID="{7D802291-2A4B-408D-973C-D6FB40842546}" presName="space" presStyleCnt="0"/>
      <dgm:spPr/>
    </dgm:pt>
    <dgm:pt modelId="{ECD93AE6-BB65-4600-B961-50BC9F2D76C5}" type="pres">
      <dgm:prSet presAssocID="{191852B4-9D6B-42B2-AF44-A333F018469D}" presName="composite" presStyleCnt="0"/>
      <dgm:spPr/>
    </dgm:pt>
    <dgm:pt modelId="{74DE4CDC-B9E9-43A9-BFE3-D14F19EAE66F}" type="pres">
      <dgm:prSet presAssocID="{191852B4-9D6B-42B2-AF44-A333F018469D}" presName="parTx" presStyleLbl="alignNode1" presStyleIdx="2" presStyleCnt="5">
        <dgm:presLayoutVars>
          <dgm:chMax val="0"/>
          <dgm:chPref val="0"/>
          <dgm:bulletEnabled val="1"/>
        </dgm:presLayoutVars>
      </dgm:prSet>
      <dgm:spPr/>
    </dgm:pt>
    <dgm:pt modelId="{7C94C1BA-255B-4533-AA6E-34E6D1A9B785}" type="pres">
      <dgm:prSet presAssocID="{191852B4-9D6B-42B2-AF44-A333F018469D}" presName="desTx" presStyleLbl="alignAccFollowNode1" presStyleIdx="2" presStyleCnt="5">
        <dgm:presLayoutVars>
          <dgm:bulletEnabled val="1"/>
        </dgm:presLayoutVars>
      </dgm:prSet>
      <dgm:spPr/>
    </dgm:pt>
    <dgm:pt modelId="{A44F8C70-19FB-47CF-B5A4-DD767854071E}" type="pres">
      <dgm:prSet presAssocID="{D8BC31A7-6ED9-4AA9-B205-67143582D1C2}" presName="space" presStyleCnt="0"/>
      <dgm:spPr/>
    </dgm:pt>
    <dgm:pt modelId="{CF791D14-B7E4-4C5F-BDC8-4719164E73E3}" type="pres">
      <dgm:prSet presAssocID="{88349F5B-B6DB-46F6-9487-7D54FC671CEA}" presName="composite" presStyleCnt="0"/>
      <dgm:spPr/>
    </dgm:pt>
    <dgm:pt modelId="{674D40E1-D3EB-4117-8485-1885D52C1C78}" type="pres">
      <dgm:prSet presAssocID="{88349F5B-B6DB-46F6-9487-7D54FC671CEA}" presName="parTx" presStyleLbl="alignNode1" presStyleIdx="3" presStyleCnt="5">
        <dgm:presLayoutVars>
          <dgm:chMax val="0"/>
          <dgm:chPref val="0"/>
          <dgm:bulletEnabled val="1"/>
        </dgm:presLayoutVars>
      </dgm:prSet>
      <dgm:spPr/>
    </dgm:pt>
    <dgm:pt modelId="{0C7B6CF1-545B-49BB-AB06-BDEFB57D10B1}" type="pres">
      <dgm:prSet presAssocID="{88349F5B-B6DB-46F6-9487-7D54FC671CEA}" presName="desTx" presStyleLbl="alignAccFollowNode1" presStyleIdx="3" presStyleCnt="5">
        <dgm:presLayoutVars>
          <dgm:bulletEnabled val="1"/>
        </dgm:presLayoutVars>
      </dgm:prSet>
      <dgm:spPr/>
    </dgm:pt>
    <dgm:pt modelId="{4DB75D90-B512-4C7D-BD18-B86297E96831}" type="pres">
      <dgm:prSet presAssocID="{6B80B514-01C1-4E99-813E-157E11CA5D16}" presName="space" presStyleCnt="0"/>
      <dgm:spPr/>
    </dgm:pt>
    <dgm:pt modelId="{AC8194F1-ED79-4F12-87E9-DE59DCF7A7B2}" type="pres">
      <dgm:prSet presAssocID="{7B719773-2CFA-492C-B465-D971532380BA}" presName="composite" presStyleCnt="0"/>
      <dgm:spPr/>
    </dgm:pt>
    <dgm:pt modelId="{1E7D4FF0-2773-4C24-8E20-92A2683D68EF}" type="pres">
      <dgm:prSet presAssocID="{7B719773-2CFA-492C-B465-D971532380BA}" presName="parTx" presStyleLbl="alignNode1" presStyleIdx="4" presStyleCnt="5">
        <dgm:presLayoutVars>
          <dgm:chMax val="0"/>
          <dgm:chPref val="0"/>
          <dgm:bulletEnabled val="1"/>
        </dgm:presLayoutVars>
      </dgm:prSet>
      <dgm:spPr/>
    </dgm:pt>
    <dgm:pt modelId="{5FAD85D5-0376-4DAB-80B4-20585DDCAA1E}" type="pres">
      <dgm:prSet presAssocID="{7B719773-2CFA-492C-B465-D971532380BA}" presName="desTx" presStyleLbl="alignAccFollowNode1" presStyleIdx="4" presStyleCnt="5">
        <dgm:presLayoutVars>
          <dgm:bulletEnabled val="1"/>
        </dgm:presLayoutVars>
      </dgm:prSet>
      <dgm:spPr/>
    </dgm:pt>
  </dgm:ptLst>
  <dgm:cxnLst>
    <dgm:cxn modelId="{AEC24E01-4A0B-4F20-94BD-2B5CAD76F0D1}" type="presOf" srcId="{96E927DA-5E9E-4B9F-B9D2-4CFE4742D4C1}" destId="{55A8CC93-CFC1-4DC6-855A-D6548511F660}" srcOrd="0" destOrd="10" presId="urn:microsoft.com/office/officeart/2005/8/layout/hList1"/>
    <dgm:cxn modelId="{31CF8802-DE81-46ED-B1EB-61F93310F240}" srcId="{88349F5B-B6DB-46F6-9487-7D54FC671CEA}" destId="{C29A67D7-B11F-4A87-861C-DAFCEE2AE9E4}" srcOrd="2" destOrd="0" parTransId="{4900F3B7-BBB7-4DD1-A026-3ED9BC1C3860}" sibTransId="{2B08CD28-A11E-4565-945C-94C55421FDE1}"/>
    <dgm:cxn modelId="{A5893B04-1546-43DC-95E4-05E4FB47F5CE}" srcId="{27873945-E743-47DB-9794-E955C0E37580}" destId="{FB749E44-DA2C-46EC-B8FD-F2B59667723B}" srcOrd="5" destOrd="0" parTransId="{6E4AE80C-EBC0-4212-BD9D-2E6E4D904C9E}" sibTransId="{6800DF7C-16D6-4C3C-AAC5-F6A3C11C1D8F}"/>
    <dgm:cxn modelId="{C0BA8007-DEA4-42F8-8372-5B3CCD9DF5BB}" srcId="{C40654C2-CD5C-484E-ACA2-0D9AEAD1D96D}" destId="{C35B7C82-750E-4B67-8E59-88553AB04061}" srcOrd="7" destOrd="0" parTransId="{C9FDA8BA-3E9E-4332-8AE0-D3E84D0CFFD5}" sibTransId="{1908E0C1-EDA9-4F48-8656-194809B3FFF9}"/>
    <dgm:cxn modelId="{500F3108-2B0A-4AF0-8C77-52ABDDB8DEF0}" srcId="{88349F5B-B6DB-46F6-9487-7D54FC671CEA}" destId="{AF4CFBD4-58BA-4169-BB63-FEB8C0604DFB}" srcOrd="0" destOrd="0" parTransId="{B715B8D3-E912-415D-B006-75C260FD5A7D}" sibTransId="{A749462E-8262-4DBF-9F5D-E2B98E5F24B8}"/>
    <dgm:cxn modelId="{4AEE240D-E511-4B6E-8BB2-1678A5CDE6C2}" srcId="{52B9BB28-33CA-4FCD-A3C5-21A7754E1F37}" destId="{3631FA91-75D1-487F-8195-C0F3A9A9B0D5}" srcOrd="0" destOrd="0" parTransId="{0DF01692-A1BC-4BDA-B4F0-A558A21BB2C7}" sibTransId="{7FE91839-3BDA-42E5-AA50-D3260A99B6AE}"/>
    <dgm:cxn modelId="{1F47F30D-7D28-49FF-A16C-17DC4F57F4C8}" type="presOf" srcId="{BE5155AF-3C15-4B85-958B-2DE17F547715}" destId="{64875484-B161-47E9-86B1-449EDB54D87C}" srcOrd="0" destOrd="9" presId="urn:microsoft.com/office/officeart/2005/8/layout/hList1"/>
    <dgm:cxn modelId="{3DA04D12-2708-4D97-849B-083E696B0D5E}" srcId="{C40654C2-CD5C-484E-ACA2-0D9AEAD1D96D}" destId="{9CC208FD-C85D-4781-93F3-4DA33C85A300}" srcOrd="9" destOrd="0" parTransId="{29E79992-D2ED-43F2-A23E-2641D7F55972}" sibTransId="{384C81E4-747F-4BFE-BBB0-D934D72173D3}"/>
    <dgm:cxn modelId="{8825F313-C2FF-4F8C-8D96-F9E8E55F7F5B}" type="presOf" srcId="{0853166B-6F68-4625-905D-357E670B8575}" destId="{0C7B6CF1-545B-49BB-AB06-BDEFB57D10B1}" srcOrd="0" destOrd="8" presId="urn:microsoft.com/office/officeart/2005/8/layout/hList1"/>
    <dgm:cxn modelId="{EE911C15-3EE7-412F-88BC-C01086F237A8}" type="presOf" srcId="{A35E9A58-1857-4402-B6CB-8AE65022A492}" destId="{55A8CC93-CFC1-4DC6-855A-D6548511F660}" srcOrd="0" destOrd="5" presId="urn:microsoft.com/office/officeart/2005/8/layout/hList1"/>
    <dgm:cxn modelId="{DB5CC71E-61B0-4E6C-A121-4C5822DDFC06}" type="presOf" srcId="{312E9730-B388-492C-AF64-8387EA99F77E}" destId="{B01AB8A4-7DC5-43E8-A625-B4DAE305EC9A}" srcOrd="0" destOrd="0" presId="urn:microsoft.com/office/officeart/2005/8/layout/hList1"/>
    <dgm:cxn modelId="{0E87BD1F-873D-423D-9B26-1C76CA72DF16}" srcId="{7B719773-2CFA-492C-B465-D971532380BA}" destId="{060E5917-F95A-475F-940A-58A58407B64A}" srcOrd="1" destOrd="0" parTransId="{D587336F-261D-4DFF-A352-EE18E5CF93E8}" sibTransId="{0A4F567B-205F-424A-8DDB-8B7F07914C60}"/>
    <dgm:cxn modelId="{DAA95323-809B-4A6E-9EA4-E04D519E1EF2}" type="presOf" srcId="{967BD555-F7F9-41C2-9079-B3E87DFCC9EE}" destId="{0C7B6CF1-545B-49BB-AB06-BDEFB57D10B1}" srcOrd="0" destOrd="10" presId="urn:microsoft.com/office/officeart/2005/8/layout/hList1"/>
    <dgm:cxn modelId="{2F989C23-DA89-4014-AD5F-8785DBFBCC8F}" type="presOf" srcId="{27873945-E743-47DB-9794-E955C0E37580}" destId="{9298EAF2-7A78-4357-B8FE-A9D88DE21ABE}" srcOrd="0" destOrd="0" presId="urn:microsoft.com/office/officeart/2005/8/layout/hList1"/>
    <dgm:cxn modelId="{82A2BD26-1B9E-473E-9A8E-EC5919BB6114}" srcId="{B71BA44F-5B2C-4AAD-8AB9-A687E4F079D1}" destId="{152C3EFD-A65C-4C8F-8BD0-958738F7B805}" srcOrd="4" destOrd="0" parTransId="{5840E279-44CB-405E-9D8B-9E6A8A0FE448}" sibTransId="{CDB3125D-404A-4658-A4D8-00696C502B37}"/>
    <dgm:cxn modelId="{C9146028-73F5-45C7-AC8C-BD876A0B30DB}" type="presOf" srcId="{4DE12AE5-7CF4-4FA1-A6E1-7ED2A6D146F7}" destId="{55A8CC93-CFC1-4DC6-855A-D6548511F660}" srcOrd="0" destOrd="4" presId="urn:microsoft.com/office/officeart/2005/8/layout/hList1"/>
    <dgm:cxn modelId="{7C335728-F06E-4566-8EF2-1AECA1072BC3}" srcId="{C321B65E-E0AA-443C-87A3-CE31685AB341}" destId="{CA4B090F-F8E1-4A76-A79A-3A1E2F0BBBF4}" srcOrd="1" destOrd="0" parTransId="{F0B9825E-2598-44DA-9343-5A5A68835D2A}" sibTransId="{215A5852-C8C1-4506-9D51-BA5F6D86F833}"/>
    <dgm:cxn modelId="{A4A7A72A-41F6-4165-9402-C10B81E6474F}" type="presOf" srcId="{9CC208FD-C85D-4781-93F3-4DA33C85A300}" destId="{55A8CC93-CFC1-4DC6-855A-D6548511F660}" srcOrd="0" destOrd="9" presId="urn:microsoft.com/office/officeart/2005/8/layout/hList1"/>
    <dgm:cxn modelId="{7C13882B-D48C-4A5F-B81C-ECC1EBD19455}" srcId="{AF4CFBD4-58BA-4169-BB63-FEB8C0604DFB}" destId="{15C5C36A-6EA9-409D-95B3-7E7C6B83D9DE}" srcOrd="3" destOrd="0" parTransId="{88C34954-B11F-4E3A-B1AD-B6C509B818B1}" sibTransId="{3BAB09AD-07C9-4882-A23C-AE6DD3F10B1A}"/>
    <dgm:cxn modelId="{BC9C2B2E-E8A5-4C0F-98B1-FD6E4F2AE1CE}" srcId="{27873945-E743-47DB-9794-E955C0E37580}" destId="{4F23B952-1458-4A9B-B737-039500A1AF94}" srcOrd="7" destOrd="0" parTransId="{A0503EA5-BC59-421E-9336-0F23F2483CAF}" sibTransId="{EFEC4FF6-6D46-4482-BD12-B8377AF3F722}"/>
    <dgm:cxn modelId="{F48DAB2E-E477-4B30-B5D4-0B1CD6FF75FE}" type="presOf" srcId="{6C9DFE8F-4EB1-457C-88F9-B0172E6F4D34}" destId="{0C7B6CF1-545B-49BB-AB06-BDEFB57D10B1}" srcOrd="0" destOrd="9" presId="urn:microsoft.com/office/officeart/2005/8/layout/hList1"/>
    <dgm:cxn modelId="{89DCC22F-0785-4170-BCE7-4A0C34FBAEA0}" type="presOf" srcId="{A6575382-2BF7-40EC-804F-A81AE6A0C27E}" destId="{0C7B6CF1-545B-49BB-AB06-BDEFB57D10B1}" srcOrd="0" destOrd="7" presId="urn:microsoft.com/office/officeart/2005/8/layout/hList1"/>
    <dgm:cxn modelId="{86516630-CA3F-430D-9324-0C241AD3CC6E}" srcId="{88349F5B-B6DB-46F6-9487-7D54FC671CEA}" destId="{0853166B-6F68-4625-905D-357E670B8575}" srcOrd="4" destOrd="0" parTransId="{8DA4A658-2B05-4827-9AEF-9DFE0FFA9BF0}" sibTransId="{24546852-1444-4A61-9F7D-964B823C5040}"/>
    <dgm:cxn modelId="{51DBD536-D5D6-4400-984C-47A362AA62C7}" type="presOf" srcId="{060E5917-F95A-475F-940A-58A58407B64A}" destId="{5FAD85D5-0376-4DAB-80B4-20585DDCAA1E}" srcOrd="0" destOrd="1" presId="urn:microsoft.com/office/officeart/2005/8/layout/hList1"/>
    <dgm:cxn modelId="{F6199B3C-2AA2-4CE0-A6AD-787F3DB368EB}" srcId="{AF4CFBD4-58BA-4169-BB63-FEB8C0604DFB}" destId="{7A183C2E-BAF9-4062-ADBB-61ED32AEA743}" srcOrd="1" destOrd="0" parTransId="{CEB6B342-FE51-405D-8B08-3C90483BC100}" sibTransId="{4FE79551-1630-4CD5-A52B-41C2A138A412}"/>
    <dgm:cxn modelId="{479B913D-3999-49A4-A24D-ABCDBD3D8A0B}" srcId="{C40654C2-CD5C-484E-ACA2-0D9AEAD1D96D}" destId="{5DBB03E1-88A9-4EC5-ABBD-D8B7FD1C09D7}" srcOrd="6" destOrd="0" parTransId="{DB2C763D-3E14-4C23-B371-F4C955C50B8A}" sibTransId="{856DCE13-CD24-4CB8-95F6-D4CA980C7D40}"/>
    <dgm:cxn modelId="{408CC340-690C-41AD-A75E-7792604E67E5}" srcId="{312E9730-B388-492C-AF64-8387EA99F77E}" destId="{27873945-E743-47DB-9794-E955C0E37580}" srcOrd="0" destOrd="0" parTransId="{FD961AA5-47B6-408B-9519-E3EF599B8DD6}" sibTransId="{FDDA9B06-C1AC-4A53-A880-11D2FB949103}"/>
    <dgm:cxn modelId="{EF56955B-D313-475D-9773-0BA6487333AD}" type="presOf" srcId="{DC130370-1E50-4A0A-99ED-A6AFBAD54FA6}" destId="{7C94C1BA-255B-4533-AA6E-34E6D1A9B785}" srcOrd="0" destOrd="2" presId="urn:microsoft.com/office/officeart/2005/8/layout/hList1"/>
    <dgm:cxn modelId="{96E7D35D-0BC8-463F-832A-FF7EFB71016C}" type="presOf" srcId="{E61F0AF3-9D95-4616-AC85-80F33FD177F6}" destId="{64875484-B161-47E9-86B1-449EDB54D87C}" srcOrd="0" destOrd="3" presId="urn:microsoft.com/office/officeart/2005/8/layout/hList1"/>
    <dgm:cxn modelId="{F076085E-B573-48D5-94A7-65C00D8E64E5}" type="presOf" srcId="{FB749E44-DA2C-46EC-B8FD-F2B59667723B}" destId="{64875484-B161-47E9-86B1-449EDB54D87C}" srcOrd="0" destOrd="5" presId="urn:microsoft.com/office/officeart/2005/8/layout/hList1"/>
    <dgm:cxn modelId="{96A0CD5E-B2D9-497E-82CE-D39E152391A4}" type="presOf" srcId="{82E2E3F9-2753-439E-9187-15C95E3804F1}" destId="{55A8CC93-CFC1-4DC6-855A-D6548511F660}" srcOrd="0" destOrd="0" presId="urn:microsoft.com/office/officeart/2005/8/layout/hList1"/>
    <dgm:cxn modelId="{B9FB3D41-40BC-41E6-B34C-416ED6B07231}" type="presOf" srcId="{26E9B1E9-BC1E-491F-B195-5A0E000AEDC7}" destId="{55A8CC93-CFC1-4DC6-855A-D6548511F660}" srcOrd="0" destOrd="1" presId="urn:microsoft.com/office/officeart/2005/8/layout/hList1"/>
    <dgm:cxn modelId="{D3F70F62-B3C9-46F6-877F-088DF4BE5889}" srcId="{27873945-E743-47DB-9794-E955C0E37580}" destId="{079391C6-5592-4210-8620-2AEFDFBC5ABC}" srcOrd="10" destOrd="0" parTransId="{D3F22AE9-02EC-41C3-8105-AE01718B9197}" sibTransId="{B291C858-2C1E-4243-B8C3-585CD040B2BE}"/>
    <dgm:cxn modelId="{D9F7F863-64B0-432C-8C94-28CC62BC8980}" srcId="{27873945-E743-47DB-9794-E955C0E37580}" destId="{668469CD-A6E7-4D49-A9D7-C94009027921}" srcOrd="6" destOrd="0" parTransId="{BDA254E2-6FE4-4713-8229-FB5623FF8713}" sibTransId="{55E0DA21-00DE-482A-9BF8-239980A18848}"/>
    <dgm:cxn modelId="{26A7E645-626B-432B-BE51-25A47A8AC773}" type="presOf" srcId="{AF4CFBD4-58BA-4169-BB63-FEB8C0604DFB}" destId="{0C7B6CF1-545B-49BB-AB06-BDEFB57D10B1}" srcOrd="0" destOrd="0" presId="urn:microsoft.com/office/officeart/2005/8/layout/hList1"/>
    <dgm:cxn modelId="{A4690966-0301-4307-9475-94A89B156CF6}" type="presOf" srcId="{5DBB03E1-88A9-4EC5-ABBD-D8B7FD1C09D7}" destId="{55A8CC93-CFC1-4DC6-855A-D6548511F660}" srcOrd="0" destOrd="6" presId="urn:microsoft.com/office/officeart/2005/8/layout/hList1"/>
    <dgm:cxn modelId="{51D28366-A8FE-4E0C-B286-A8D6BF821312}" srcId="{27873945-E743-47DB-9794-E955C0E37580}" destId="{2F93B547-16DB-479A-96ED-2C94F3647BBD}" srcOrd="1" destOrd="0" parTransId="{031B2F54-1539-4A5A-A4EB-BE2AF4FC1410}" sibTransId="{E0DE1F19-81F6-4620-A922-6EAD87D22F14}"/>
    <dgm:cxn modelId="{A92A3568-7D4E-4276-8E63-254CD485EE96}" type="presOf" srcId="{C29A67D7-B11F-4A87-861C-DAFCEE2AE9E4}" destId="{0C7B6CF1-545B-49BB-AB06-BDEFB57D10B1}" srcOrd="0" destOrd="6" presId="urn:microsoft.com/office/officeart/2005/8/layout/hList1"/>
    <dgm:cxn modelId="{0B3C2469-A799-4497-B9C5-80E3F54A61B3}" type="presOf" srcId="{00EDFCAA-C276-4D5F-A32B-0EC0B18A9C90}" destId="{55A8CC93-CFC1-4DC6-855A-D6548511F660}" srcOrd="0" destOrd="2" presId="urn:microsoft.com/office/officeart/2005/8/layout/hList1"/>
    <dgm:cxn modelId="{09834B49-40F4-412A-A7A5-B1EEBE949494}" type="presOf" srcId="{F2F62BCC-77A6-48AF-A81C-44FF5CB28B0E}" destId="{64875484-B161-47E9-86B1-449EDB54D87C}" srcOrd="0" destOrd="8" presId="urn:microsoft.com/office/officeart/2005/8/layout/hList1"/>
    <dgm:cxn modelId="{F3495469-E083-4FC9-81D6-A04D535C2F5A}" srcId="{6C9DFE8F-4EB1-457C-88F9-B0172E6F4D34}" destId="{967BD555-F7F9-41C2-9079-B3E87DFCC9EE}" srcOrd="0" destOrd="0" parTransId="{44BAA4EB-04A6-44AC-A726-66F55CE9F264}" sibTransId="{8C82472E-9FAD-46A1-996D-31889315B414}"/>
    <dgm:cxn modelId="{41247849-600D-4557-B1D6-C2506E133BC4}" srcId="{7B719773-2CFA-492C-B465-D971532380BA}" destId="{C321B65E-E0AA-443C-87A3-CE31685AB341}" srcOrd="3" destOrd="0" parTransId="{5D1AD73D-1F5C-4E8E-B7B1-1CADB0BC08E8}" sibTransId="{ED2E0A65-B2EC-410A-888E-893298F19AC2}"/>
    <dgm:cxn modelId="{72F8E46A-5E32-4BFD-8EF2-59A66AFAD2A5}" srcId="{C40654C2-CD5C-484E-ACA2-0D9AEAD1D96D}" destId="{82E2E3F9-2753-439E-9187-15C95E3804F1}" srcOrd="0" destOrd="0" parTransId="{E3A3FDBE-F341-4148-88F0-345B3CB60543}" sibTransId="{6D5B6A55-DD92-4DF9-8DAA-530665DF01D1}"/>
    <dgm:cxn modelId="{FBBD564C-0956-4BD0-8630-C6AD91F60628}" srcId="{7B719773-2CFA-492C-B465-D971532380BA}" destId="{28C95C8B-8341-448A-B026-EE1C3ED49480}" srcOrd="2" destOrd="0" parTransId="{81C6DB49-7ECD-4811-A441-FBC350EC1351}" sibTransId="{F5DC1D74-9A5F-46A2-AE31-6C7913B65411}"/>
    <dgm:cxn modelId="{B548A84C-212B-420E-AAD1-236EF79CC7A0}" srcId="{88349F5B-B6DB-46F6-9487-7D54FC671CEA}" destId="{6C9DFE8F-4EB1-457C-88F9-B0172E6F4D34}" srcOrd="5" destOrd="0" parTransId="{3F9B25C1-AD85-4BBC-9AF9-2717C24B02D2}" sibTransId="{ACEB841F-744D-42D1-B29A-B4161E64265D}"/>
    <dgm:cxn modelId="{E43EEA4C-697B-4508-BD39-202659955B81}" srcId="{52B9BB28-33CA-4FCD-A3C5-21A7754E1F37}" destId="{5D713719-F183-4483-B93E-A0B955DECB67}" srcOrd="2" destOrd="0" parTransId="{3CC00A20-4436-4D05-9F44-04C19A816F16}" sibTransId="{7E853342-3889-4F69-AE8D-AA791019986F}"/>
    <dgm:cxn modelId="{7A03054E-FE5B-4306-ABC8-753D75BB6321}" srcId="{AF4CFBD4-58BA-4169-BB63-FEB8C0604DFB}" destId="{D0D33CF6-53C5-4855-935D-AF3BA3DD992E}" srcOrd="2" destOrd="0" parTransId="{0CD743DB-4298-4ACE-8016-7ECA11C44DD0}" sibTransId="{DB9BD954-8048-4A55-8C2D-99B26D86B91B}"/>
    <dgm:cxn modelId="{CCE6E86E-EA9A-46F5-9565-177F7E0466E1}" srcId="{191852B4-9D6B-42B2-AF44-A333F018469D}" destId="{B71BA44F-5B2C-4AAD-8AB9-A687E4F079D1}" srcOrd="1" destOrd="0" parTransId="{3B6A4147-429B-4453-9234-5E7172C06B75}" sibTransId="{3E81E800-0B09-4DDD-A84B-79F802DF8D9C}"/>
    <dgm:cxn modelId="{97B67774-98AC-4119-A2E9-A43FCDE92D24}" srcId="{C40654C2-CD5C-484E-ACA2-0D9AEAD1D96D}" destId="{73CB6BD7-EB6A-4529-9EAE-4F0DEB0075B0}" srcOrd="3" destOrd="0" parTransId="{1458BA42-9F49-4022-9ED2-B0E8EA938A12}" sibTransId="{455770CB-ADB8-4F64-8A3C-2E46AFC514BC}"/>
    <dgm:cxn modelId="{4742F855-4ACD-42B1-8E94-EA96C7A5358F}" srcId="{312E9730-B388-492C-AF64-8387EA99F77E}" destId="{C40654C2-CD5C-484E-ACA2-0D9AEAD1D96D}" srcOrd="1" destOrd="0" parTransId="{40F6FF10-529A-4EF4-A4D9-DB57E216E6C3}" sibTransId="{7D802291-2A4B-408D-973C-D6FB40842546}"/>
    <dgm:cxn modelId="{93058677-B87B-45EF-BC72-B9D40C234DB9}" srcId="{312E9730-B388-492C-AF64-8387EA99F77E}" destId="{88349F5B-B6DB-46F6-9487-7D54FC671CEA}" srcOrd="3" destOrd="0" parTransId="{97206D03-8D1D-4E62-819B-A7938EE06EBD}" sibTransId="{6B80B514-01C1-4E99-813E-157E11CA5D16}"/>
    <dgm:cxn modelId="{22E5B257-62DA-489F-8B7F-44324A803996}" srcId="{C40654C2-CD5C-484E-ACA2-0D9AEAD1D96D}" destId="{A35E9A58-1857-4402-B6CB-8AE65022A492}" srcOrd="5" destOrd="0" parTransId="{C1F13950-BE00-4C40-9DFA-F7EBD540BA15}" sibTransId="{F0293CFB-499F-4EBE-84C5-6E79CB0364CF}"/>
    <dgm:cxn modelId="{3AAC0359-10FD-4B05-9A65-E05683B14E2C}" type="presOf" srcId="{6F012937-B954-49CF-AAFE-EFE8541C01DE}" destId="{64875484-B161-47E9-86B1-449EDB54D87C}" srcOrd="0" destOrd="0" presId="urn:microsoft.com/office/officeart/2005/8/layout/hList1"/>
    <dgm:cxn modelId="{FC8F1C7A-81D9-4E62-8F07-6F6C702FC4DF}" type="presOf" srcId="{079391C6-5592-4210-8620-2AEFDFBC5ABC}" destId="{64875484-B161-47E9-86B1-449EDB54D87C}" srcOrd="0" destOrd="10" presId="urn:microsoft.com/office/officeart/2005/8/layout/hList1"/>
    <dgm:cxn modelId="{01117F5A-7707-41C9-B842-50CE4F383E71}" type="presOf" srcId="{15C5C36A-6EA9-409D-95B3-7E7C6B83D9DE}" destId="{0C7B6CF1-545B-49BB-AB06-BDEFB57D10B1}" srcOrd="0" destOrd="4" presId="urn:microsoft.com/office/officeart/2005/8/layout/hList1"/>
    <dgm:cxn modelId="{BED00380-14DB-4140-B28D-7C314235CCC4}" srcId="{191852B4-9D6B-42B2-AF44-A333F018469D}" destId="{52B9BB28-33CA-4FCD-A3C5-21A7754E1F37}" srcOrd="0" destOrd="0" parTransId="{9A35ED43-246D-4890-A403-E211B112FEAA}" sibTransId="{C0B46FA9-158F-470B-9CB0-3AEA92791D7B}"/>
    <dgm:cxn modelId="{7685BD80-D94B-426E-B01F-A826E48EB2C0}" type="presOf" srcId="{AA931C08-54B7-4904-8C3D-3C6856399154}" destId="{0C7B6CF1-545B-49BB-AB06-BDEFB57D10B1}" srcOrd="0" destOrd="5" presId="urn:microsoft.com/office/officeart/2005/8/layout/hList1"/>
    <dgm:cxn modelId="{D6F33F83-E728-4DCA-97FA-13AF43752DFA}" srcId="{B71BA44F-5B2C-4AAD-8AB9-A687E4F079D1}" destId="{E0EBF62E-0F59-4907-BFC5-9F9F09703090}" srcOrd="2" destOrd="0" parTransId="{5BB3D6A1-5844-4FB5-BBBF-F80F7D32EE46}" sibTransId="{1EE7C7CA-14D0-43C6-9224-715676105185}"/>
    <dgm:cxn modelId="{3CC60384-8869-4A4D-8333-92D281FA8C31}" srcId="{B71BA44F-5B2C-4AAD-8AB9-A687E4F079D1}" destId="{629DA326-EABF-40C2-A236-EA7135F33032}" srcOrd="1" destOrd="0" parTransId="{F6EBBB31-9D01-41AB-98EB-AE990E02B11F}" sibTransId="{4B89A4BB-3779-4453-90D7-10B70009CE3F}"/>
    <dgm:cxn modelId="{B2F08687-70D1-49F7-9669-61C06612A95C}" type="presOf" srcId="{2F93B547-16DB-479A-96ED-2C94F3647BBD}" destId="{64875484-B161-47E9-86B1-449EDB54D87C}" srcOrd="0" destOrd="1" presId="urn:microsoft.com/office/officeart/2005/8/layout/hList1"/>
    <dgm:cxn modelId="{69D71F8B-D203-4DFD-9E76-0E7EFC352469}" srcId="{B71BA44F-5B2C-4AAD-8AB9-A687E4F079D1}" destId="{955078C3-509B-49C9-A04A-19E06CDCFEC2}" srcOrd="0" destOrd="0" parTransId="{446915C4-125B-4EAF-9B43-E9CB0FCE5D1F}" sibTransId="{E37ECFCB-8137-4632-8CCE-E0B6FE05AA3E}"/>
    <dgm:cxn modelId="{DEE28991-A7E2-4D70-A6FC-E7AB3CEE5B1B}" srcId="{C40654C2-CD5C-484E-ACA2-0D9AEAD1D96D}" destId="{4DE12AE5-7CF4-4FA1-A6E1-7ED2A6D146F7}" srcOrd="4" destOrd="0" parTransId="{D2A72103-7839-4A75-A2C1-1E53E8F8C54F}" sibTransId="{4350940D-97C7-415E-8B5A-131BB4EA049F}"/>
    <dgm:cxn modelId="{146D0692-8E9B-432D-A491-FFAC35E18B50}" type="presOf" srcId="{7B719773-2CFA-492C-B465-D971532380BA}" destId="{1E7D4FF0-2773-4C24-8E20-92A2683D68EF}" srcOrd="0" destOrd="0" presId="urn:microsoft.com/office/officeart/2005/8/layout/hList1"/>
    <dgm:cxn modelId="{62675296-D908-4023-B675-2D3F4F6CF093}" type="presOf" srcId="{6659DC50-EE3F-4F5C-BC91-7E1853347CE9}" destId="{5FAD85D5-0376-4DAB-80B4-20585DDCAA1E}" srcOrd="0" destOrd="0" presId="urn:microsoft.com/office/officeart/2005/8/layout/hList1"/>
    <dgm:cxn modelId="{0449C398-6F12-4AF7-ACEE-6216180CFE44}" type="presOf" srcId="{52B9BB28-33CA-4FCD-A3C5-21A7754E1F37}" destId="{7C94C1BA-255B-4533-AA6E-34E6D1A9B785}" srcOrd="0" destOrd="0" presId="urn:microsoft.com/office/officeart/2005/8/layout/hList1"/>
    <dgm:cxn modelId="{2AA6B29A-9834-4647-BB0B-86C50F5B2B14}" srcId="{C40654C2-CD5C-484E-ACA2-0D9AEAD1D96D}" destId="{26E9B1E9-BC1E-491F-B195-5A0E000AEDC7}" srcOrd="1" destOrd="0" parTransId="{446D8113-A145-4A9C-8309-85391C614187}" sibTransId="{3AB2BA28-DAEB-4EEC-9055-26F4DAF7B295}"/>
    <dgm:cxn modelId="{D76AFC9A-AFEA-4B42-B277-3069936836C3}" type="presOf" srcId="{7A183C2E-BAF9-4062-ADBB-61ED32AEA743}" destId="{0C7B6CF1-545B-49BB-AB06-BDEFB57D10B1}" srcOrd="0" destOrd="2" presId="urn:microsoft.com/office/officeart/2005/8/layout/hList1"/>
    <dgm:cxn modelId="{CAFBBE8C-EF59-49F6-92B1-30C7332AAE6F}" srcId="{27873945-E743-47DB-9794-E955C0E37580}" destId="{6F012937-B954-49CF-AAFE-EFE8541C01DE}" srcOrd="0" destOrd="0" parTransId="{921F0842-B610-4487-BBA8-C249AFC0DEF9}" sibTransId="{EBC2D3F4-E3AD-494D-9A64-4CCF3C50E0FC}"/>
    <dgm:cxn modelId="{2AD200A2-8281-449D-9774-94EB13AEDE5C}" type="presOf" srcId="{3631FA91-75D1-487F-8195-C0F3A9A9B0D5}" destId="{7C94C1BA-255B-4533-AA6E-34E6D1A9B785}" srcOrd="0" destOrd="1" presId="urn:microsoft.com/office/officeart/2005/8/layout/hList1"/>
    <dgm:cxn modelId="{9C34BCA3-D196-4648-ABAD-4C53EA0CB49C}" srcId="{C40654C2-CD5C-484E-ACA2-0D9AEAD1D96D}" destId="{00EDFCAA-C276-4D5F-A32B-0EC0B18A9C90}" srcOrd="2" destOrd="0" parTransId="{996ACE8C-17C8-4DB5-8DA5-C4CAFB0135BE}" sibTransId="{28A3E57D-572B-4DBA-9FB7-FA803FDDEF08}"/>
    <dgm:cxn modelId="{37FA76A4-82F9-42BA-B101-14D1E5769A6F}" type="presOf" srcId="{C321B65E-E0AA-443C-87A3-CE31685AB341}" destId="{5FAD85D5-0376-4DAB-80B4-20585DDCAA1E}" srcOrd="0" destOrd="3" presId="urn:microsoft.com/office/officeart/2005/8/layout/hList1"/>
    <dgm:cxn modelId="{84C699A8-8DFA-402C-B396-B96F9ABB56E2}" type="presOf" srcId="{955078C3-509B-49C9-A04A-19E06CDCFEC2}" destId="{7C94C1BA-255B-4533-AA6E-34E6D1A9B785}" srcOrd="0" destOrd="5" presId="urn:microsoft.com/office/officeart/2005/8/layout/hList1"/>
    <dgm:cxn modelId="{217EBAAB-91AC-47CF-8059-D247DDB045C6}" type="presOf" srcId="{C35B7C82-750E-4B67-8E59-88553AB04061}" destId="{55A8CC93-CFC1-4DC6-855A-D6548511F660}" srcOrd="0" destOrd="7" presId="urn:microsoft.com/office/officeart/2005/8/layout/hList1"/>
    <dgm:cxn modelId="{4E7463AD-BF71-4DB0-ABE4-1D43CCB6B4B9}" type="presOf" srcId="{152C3EFD-A65C-4C8F-8BD0-958738F7B805}" destId="{7C94C1BA-255B-4533-AA6E-34E6D1A9B785}" srcOrd="0" destOrd="9" presId="urn:microsoft.com/office/officeart/2005/8/layout/hList1"/>
    <dgm:cxn modelId="{17E294AE-64EE-47A2-9884-EE9D190888D6}" type="presOf" srcId="{E0EBF62E-0F59-4907-BFC5-9F9F09703090}" destId="{7C94C1BA-255B-4533-AA6E-34E6D1A9B785}" srcOrd="0" destOrd="7" presId="urn:microsoft.com/office/officeart/2005/8/layout/hList1"/>
    <dgm:cxn modelId="{FB40B6B2-089B-4314-A084-B3BCF8B69D17}" srcId="{B71BA44F-5B2C-4AAD-8AB9-A687E4F079D1}" destId="{F22453D6-BE80-4517-8516-CF37E393E0E0}" srcOrd="5" destOrd="0" parTransId="{D8CA3A0E-0BA1-4F37-BA5A-00DF21C7519D}" sibTransId="{F6B9F08C-0E05-48CE-893D-38F504E74200}"/>
    <dgm:cxn modelId="{923A8CB3-46D6-4303-9C72-AA97C5CC7FB6}" type="presOf" srcId="{51389F3E-2725-4C91-B2C9-1BB459C13924}" destId="{55A8CC93-CFC1-4DC6-855A-D6548511F660}" srcOrd="0" destOrd="8" presId="urn:microsoft.com/office/officeart/2005/8/layout/hList1"/>
    <dgm:cxn modelId="{C2DF18B5-6755-4FCA-B2A6-CFD1458B20E8}" type="presOf" srcId="{515C357D-9041-4217-BFFD-09C827938124}" destId="{7C94C1BA-255B-4533-AA6E-34E6D1A9B785}" srcOrd="0" destOrd="8" presId="urn:microsoft.com/office/officeart/2005/8/layout/hList1"/>
    <dgm:cxn modelId="{0FFC44B6-C0AB-40EF-9A0E-14F0024B0F37}" type="presOf" srcId="{518A8C7C-545C-44D0-AEEA-C5A0E3A9A61A}" destId="{55A8CC93-CFC1-4DC6-855A-D6548511F660}" srcOrd="0" destOrd="11" presId="urn:microsoft.com/office/officeart/2005/8/layout/hList1"/>
    <dgm:cxn modelId="{7C0DE5B8-0295-498F-8B70-139248EE95DF}" type="presOf" srcId="{191852B4-9D6B-42B2-AF44-A333F018469D}" destId="{74DE4CDC-B9E9-43A9-BFE3-D14F19EAE66F}" srcOrd="0" destOrd="0" presId="urn:microsoft.com/office/officeart/2005/8/layout/hList1"/>
    <dgm:cxn modelId="{137B9AB9-B938-4E76-ADA2-F8CCD05E2CA7}" srcId="{C40654C2-CD5C-484E-ACA2-0D9AEAD1D96D}" destId="{518A8C7C-545C-44D0-AEEA-C5A0E3A9A61A}" srcOrd="11" destOrd="0" parTransId="{BFE9C335-5905-4FEA-995C-7CA66BF1DF1C}" sibTransId="{06ED56C5-CF16-4A22-B7BD-CC321AD36681}"/>
    <dgm:cxn modelId="{BEA787BA-5082-4E70-844A-0A9A75822321}" srcId="{27873945-E743-47DB-9794-E955C0E37580}" destId="{BE5155AF-3C15-4B85-958B-2DE17F547715}" srcOrd="9" destOrd="0" parTransId="{D65A458A-65A2-4F35-9C09-C4C0AF8105C6}" sibTransId="{3A6B4463-9C21-4A08-8013-2DE461D4588F}"/>
    <dgm:cxn modelId="{3EA9D3BD-32BE-428A-B759-31539C0C785F}" type="presOf" srcId="{33182165-987D-49FA-A674-141819F362FC}" destId="{64875484-B161-47E9-86B1-449EDB54D87C}" srcOrd="0" destOrd="4" presId="urn:microsoft.com/office/officeart/2005/8/layout/hList1"/>
    <dgm:cxn modelId="{9F9779E2-8E60-4B32-8020-CDB893547E40}" type="presOf" srcId="{FC6A08B7-066F-45CF-8988-EBF2F453FDB8}" destId="{0C7B6CF1-545B-49BB-AB06-BDEFB57D10B1}" srcOrd="0" destOrd="1" presId="urn:microsoft.com/office/officeart/2005/8/layout/hList1"/>
    <dgm:cxn modelId="{474315C5-C6F7-487B-A185-B8376589BDEC}" srcId="{27873945-E743-47DB-9794-E955C0E37580}" destId="{0EF2D1E5-A0D7-4480-849D-BE7AC2341836}" srcOrd="2" destOrd="0" parTransId="{0120C1C9-0C10-4079-8EB9-A2730A905D19}" sibTransId="{79C66595-FFF0-4600-AB06-74C791BAE9D5}"/>
    <dgm:cxn modelId="{8DB451C5-F93E-4D46-ACE4-1E9DBE6FBE9D}" type="presOf" srcId="{73CB6BD7-EB6A-4529-9EAE-4F0DEB0075B0}" destId="{55A8CC93-CFC1-4DC6-855A-D6548511F660}" srcOrd="0" destOrd="3" presId="urn:microsoft.com/office/officeart/2005/8/layout/hList1"/>
    <dgm:cxn modelId="{99597BC7-28B2-474C-9926-A14C1065D369}" srcId="{27873945-E743-47DB-9794-E955C0E37580}" destId="{F2F62BCC-77A6-48AF-A81C-44FF5CB28B0E}" srcOrd="8" destOrd="0" parTransId="{9E0F5FC4-A043-4361-85CF-DB7071BAC9C9}" sibTransId="{759892F1-6927-4966-8E69-8F96C159DEB3}"/>
    <dgm:cxn modelId="{FFB9B3E8-5CCF-4539-895B-08E0707AF2DE}" type="presOf" srcId="{28C95C8B-8341-448A-B026-EE1C3ED49480}" destId="{5FAD85D5-0376-4DAB-80B4-20585DDCAA1E}" srcOrd="0" destOrd="2" presId="urn:microsoft.com/office/officeart/2005/8/layout/hList1"/>
    <dgm:cxn modelId="{85B921E9-D3C2-4C9A-B530-D178D37F2841}" type="presOf" srcId="{CA4B090F-F8E1-4A76-A79A-3A1E2F0BBBF4}" destId="{5FAD85D5-0376-4DAB-80B4-20585DDCAA1E}" srcOrd="0" destOrd="5" presId="urn:microsoft.com/office/officeart/2005/8/layout/hList1"/>
    <dgm:cxn modelId="{651164CA-4908-4F9A-A409-0CECBA30780E}" type="presOf" srcId="{F22453D6-BE80-4517-8516-CF37E393E0E0}" destId="{7C94C1BA-255B-4533-AA6E-34E6D1A9B785}" srcOrd="0" destOrd="10" presId="urn:microsoft.com/office/officeart/2005/8/layout/hList1"/>
    <dgm:cxn modelId="{7C6C66EA-2EDC-47A6-B960-4045735E917F}" srcId="{C40654C2-CD5C-484E-ACA2-0D9AEAD1D96D}" destId="{96E927DA-5E9E-4B9F-B9D2-4CFE4742D4C1}" srcOrd="10" destOrd="0" parTransId="{4A79BD98-F25F-4D9B-9B8B-D914A9C9E767}" sibTransId="{2DFCB556-F262-47DA-91B7-559172E2C601}"/>
    <dgm:cxn modelId="{9D8220EB-C0F0-4CFD-A6F3-FB059717BE38}" type="presOf" srcId="{D0D33CF6-53C5-4855-935D-AF3BA3DD992E}" destId="{0C7B6CF1-545B-49BB-AB06-BDEFB57D10B1}" srcOrd="0" destOrd="3" presId="urn:microsoft.com/office/officeart/2005/8/layout/hList1"/>
    <dgm:cxn modelId="{D1D860CB-B09B-4989-B557-1AD35214CD51}" type="presOf" srcId="{4F23B952-1458-4A9B-B737-039500A1AF94}" destId="{64875484-B161-47E9-86B1-449EDB54D87C}" srcOrd="0" destOrd="7" presId="urn:microsoft.com/office/officeart/2005/8/layout/hList1"/>
    <dgm:cxn modelId="{C4745ECC-9DB4-4789-83AE-9D0CBE736713}" srcId="{C40654C2-CD5C-484E-ACA2-0D9AEAD1D96D}" destId="{51389F3E-2725-4C91-B2C9-1BB459C13924}" srcOrd="8" destOrd="0" parTransId="{5797A3CC-71BC-446A-AF01-6187C353F78D}" sibTransId="{A2C543B7-5830-487C-92B3-601D8CA9679B}"/>
    <dgm:cxn modelId="{5533CFEC-91D9-418D-8365-F360549A3E73}" srcId="{AF4CFBD4-58BA-4169-BB63-FEB8C0604DFB}" destId="{FC6A08B7-066F-45CF-8988-EBF2F453FDB8}" srcOrd="0" destOrd="0" parTransId="{ED243604-4151-4A77-A096-04F474902185}" sibTransId="{F32200AE-DB4F-491A-AA2E-6C38C6F4EA5E}"/>
    <dgm:cxn modelId="{1B3886EE-E92B-4605-A08C-1BF775074C9A}" type="presOf" srcId="{0D3EC0BA-8D4A-4832-955B-8A0C09943587}" destId="{5FAD85D5-0376-4DAB-80B4-20585DDCAA1E}" srcOrd="0" destOrd="4" presId="urn:microsoft.com/office/officeart/2005/8/layout/hList1"/>
    <dgm:cxn modelId="{AA4D02EF-A3A3-4BE7-AFBD-F8C3A1ED9813}" type="presOf" srcId="{88349F5B-B6DB-46F6-9487-7D54FC671CEA}" destId="{674D40E1-D3EB-4117-8485-1885D52C1C78}" srcOrd="0" destOrd="0" presId="urn:microsoft.com/office/officeart/2005/8/layout/hList1"/>
    <dgm:cxn modelId="{A6CE7CF0-5FC1-4120-9FF8-82A97E456B1C}" srcId="{B71BA44F-5B2C-4AAD-8AB9-A687E4F079D1}" destId="{515C357D-9041-4217-BFFD-09C827938124}" srcOrd="3" destOrd="0" parTransId="{1826C5B1-A9A7-4264-99B2-7DA9BF71B379}" sibTransId="{29C281B4-970E-4BB9-A6AA-BA9BF257B4F0}"/>
    <dgm:cxn modelId="{8D1143F2-3918-4381-990B-5FEE5BBE4FA4}" srcId="{88349F5B-B6DB-46F6-9487-7D54FC671CEA}" destId="{A6575382-2BF7-40EC-804F-A81AE6A0C27E}" srcOrd="3" destOrd="0" parTransId="{1392BDE7-8F98-42EE-B294-D538AD0410C4}" sibTransId="{197C0550-9DAC-4F82-89C4-BC86754D6ECF}"/>
    <dgm:cxn modelId="{EF5A43D4-C5E9-4184-9B79-4CB18266A265}" type="presOf" srcId="{B71BA44F-5B2C-4AAD-8AB9-A687E4F079D1}" destId="{7C94C1BA-255B-4533-AA6E-34E6D1A9B785}" srcOrd="0" destOrd="4" presId="urn:microsoft.com/office/officeart/2005/8/layout/hList1"/>
    <dgm:cxn modelId="{44FAC3F4-ABB3-46FF-8147-A62CE8360720}" type="presOf" srcId="{629DA326-EABF-40C2-A236-EA7135F33032}" destId="{7C94C1BA-255B-4533-AA6E-34E6D1A9B785}" srcOrd="0" destOrd="6" presId="urn:microsoft.com/office/officeart/2005/8/layout/hList1"/>
    <dgm:cxn modelId="{44AA93D5-D578-41C7-8121-B63274A0DB5B}" srcId="{88349F5B-B6DB-46F6-9487-7D54FC671CEA}" destId="{AA931C08-54B7-4904-8C3D-3C6856399154}" srcOrd="1" destOrd="0" parTransId="{477B1632-5E47-4887-8F02-9B12E92DC57F}" sibTransId="{ACAA7117-E6AD-46E5-BE46-DF413E31A6EC}"/>
    <dgm:cxn modelId="{254682F6-93C6-437A-9B7A-3E2798A4A98A}" type="presOf" srcId="{0EF2D1E5-A0D7-4480-849D-BE7AC2341836}" destId="{64875484-B161-47E9-86B1-449EDB54D87C}" srcOrd="0" destOrd="2" presId="urn:microsoft.com/office/officeart/2005/8/layout/hList1"/>
    <dgm:cxn modelId="{DFC070F9-D1EA-4CDD-AF52-CCF246706655}" srcId="{C321B65E-E0AA-443C-87A3-CE31685AB341}" destId="{0D3EC0BA-8D4A-4832-955B-8A0C09943587}" srcOrd="0" destOrd="0" parTransId="{BD5FCF42-4941-4723-9EBE-0A60015B0B5C}" sibTransId="{B6E27645-356E-4193-B5C9-33EDFF9A830A}"/>
    <dgm:cxn modelId="{7246EBD9-50CD-4471-90F4-800C50A5B500}" type="presOf" srcId="{C40654C2-CD5C-484E-ACA2-0D9AEAD1D96D}" destId="{6ECD8434-2903-4D32-B95A-644B4EF93ED2}" srcOrd="0" destOrd="0" presId="urn:microsoft.com/office/officeart/2005/8/layout/hList1"/>
    <dgm:cxn modelId="{D13B2FDA-5991-4E4E-914A-10B7EA376537}" srcId="{312E9730-B388-492C-AF64-8387EA99F77E}" destId="{191852B4-9D6B-42B2-AF44-A333F018469D}" srcOrd="2" destOrd="0" parTransId="{7B76CC54-F62C-4637-947A-1FC2D076BADA}" sibTransId="{D8BC31A7-6ED9-4AA9-B205-67143582D1C2}"/>
    <dgm:cxn modelId="{59F186DA-8DA2-496D-A8B0-00035E46CBEA}" srcId="{312E9730-B388-492C-AF64-8387EA99F77E}" destId="{7B719773-2CFA-492C-B465-D971532380BA}" srcOrd="4" destOrd="0" parTransId="{93590910-6B07-4E88-9D67-7FC5065BD451}" sibTransId="{E80A7009-CE55-4C35-9DC7-C337EABC114F}"/>
    <dgm:cxn modelId="{43426FFB-135B-4DEC-91BB-F49B89C9DDC3}" srcId="{7B719773-2CFA-492C-B465-D971532380BA}" destId="{6659DC50-EE3F-4F5C-BC91-7E1853347CE9}" srcOrd="0" destOrd="0" parTransId="{9CF856A5-44AB-4C64-A19D-9EC68933D3AB}" sibTransId="{73D463CD-0EEC-4451-A254-D276354FA493}"/>
    <dgm:cxn modelId="{6749DBFB-DA85-4416-B3C8-53E5019CC19F}" srcId="{52B9BB28-33CA-4FCD-A3C5-21A7754E1F37}" destId="{DC130370-1E50-4A0A-99ED-A6AFBAD54FA6}" srcOrd="1" destOrd="0" parTransId="{B72C0D87-AFC3-471A-A683-937EE94E027A}" sibTransId="{D50BFB6E-0FB8-437C-9CE6-7DF78003BCAA}"/>
    <dgm:cxn modelId="{9BEDF4FC-303E-469E-B8B2-BEF4775A6DA0}" srcId="{27873945-E743-47DB-9794-E955C0E37580}" destId="{E61F0AF3-9D95-4616-AC85-80F33FD177F6}" srcOrd="3" destOrd="0" parTransId="{93E723F3-F28A-4076-A7AE-123A958A2CC3}" sibTransId="{2A946C68-3018-4533-A51C-C6C9AFE700F7}"/>
    <dgm:cxn modelId="{92906AFD-2264-4D3A-A61B-5B653A061BF9}" srcId="{27873945-E743-47DB-9794-E955C0E37580}" destId="{33182165-987D-49FA-A674-141819F362FC}" srcOrd="4" destOrd="0" parTransId="{5EC868A6-3A89-498C-B40E-DB10236EB199}" sibTransId="{4F6CDFD7-7446-4ED0-AEA6-E6DA6BDC31A4}"/>
    <dgm:cxn modelId="{B74556FD-091D-4ED4-A78F-547DBA3C2EB5}" type="presOf" srcId="{5D713719-F183-4483-B93E-A0B955DECB67}" destId="{7C94C1BA-255B-4533-AA6E-34E6D1A9B785}" srcOrd="0" destOrd="3" presId="urn:microsoft.com/office/officeart/2005/8/layout/hList1"/>
    <dgm:cxn modelId="{91E005FE-0037-4436-9D79-3A00240CC625}" type="presOf" srcId="{668469CD-A6E7-4D49-A9D7-C94009027921}" destId="{64875484-B161-47E9-86B1-449EDB54D87C}" srcOrd="0" destOrd="6" presId="urn:microsoft.com/office/officeart/2005/8/layout/hList1"/>
    <dgm:cxn modelId="{68F08B05-C3AC-48E9-92D0-763957AA2974}" type="presParOf" srcId="{B01AB8A4-7DC5-43E8-A625-B4DAE305EC9A}" destId="{E36F037F-A19D-4A94-BE54-D5DF0A4A50E7}" srcOrd="0" destOrd="0" presId="urn:microsoft.com/office/officeart/2005/8/layout/hList1"/>
    <dgm:cxn modelId="{D673FE34-5E67-4471-B55D-8F15F233C482}" type="presParOf" srcId="{E36F037F-A19D-4A94-BE54-D5DF0A4A50E7}" destId="{9298EAF2-7A78-4357-B8FE-A9D88DE21ABE}" srcOrd="0" destOrd="0" presId="urn:microsoft.com/office/officeart/2005/8/layout/hList1"/>
    <dgm:cxn modelId="{7B08CCD1-CA91-4C85-812E-C7504B359F30}" type="presParOf" srcId="{E36F037F-A19D-4A94-BE54-D5DF0A4A50E7}" destId="{64875484-B161-47E9-86B1-449EDB54D87C}" srcOrd="1" destOrd="0" presId="urn:microsoft.com/office/officeart/2005/8/layout/hList1"/>
    <dgm:cxn modelId="{FF8990CF-5865-4CB7-8713-B9B93A465981}" type="presParOf" srcId="{B01AB8A4-7DC5-43E8-A625-B4DAE305EC9A}" destId="{4F8B5676-95E0-473D-93A6-F1189F660C21}" srcOrd="1" destOrd="0" presId="urn:microsoft.com/office/officeart/2005/8/layout/hList1"/>
    <dgm:cxn modelId="{05E79C90-6095-4A17-A57C-DE4DE46EC8CF}" type="presParOf" srcId="{B01AB8A4-7DC5-43E8-A625-B4DAE305EC9A}" destId="{5AB6CD3D-EC9B-4706-8C25-28DC494DF952}" srcOrd="2" destOrd="0" presId="urn:microsoft.com/office/officeart/2005/8/layout/hList1"/>
    <dgm:cxn modelId="{AF1C7254-0032-45BF-9FC1-992FEB8E2D2E}" type="presParOf" srcId="{5AB6CD3D-EC9B-4706-8C25-28DC494DF952}" destId="{6ECD8434-2903-4D32-B95A-644B4EF93ED2}" srcOrd="0" destOrd="0" presId="urn:microsoft.com/office/officeart/2005/8/layout/hList1"/>
    <dgm:cxn modelId="{62DD0637-C41F-4DAD-B3BD-A7CE6FB33144}" type="presParOf" srcId="{5AB6CD3D-EC9B-4706-8C25-28DC494DF952}" destId="{55A8CC93-CFC1-4DC6-855A-D6548511F660}" srcOrd="1" destOrd="0" presId="urn:microsoft.com/office/officeart/2005/8/layout/hList1"/>
    <dgm:cxn modelId="{BB946DE1-BF7D-4EA0-8D53-3648C8E72FA2}" type="presParOf" srcId="{B01AB8A4-7DC5-43E8-A625-B4DAE305EC9A}" destId="{D21614E5-69B4-497B-8F42-32E53D575F3D}" srcOrd="3" destOrd="0" presId="urn:microsoft.com/office/officeart/2005/8/layout/hList1"/>
    <dgm:cxn modelId="{50D4BA6B-78E1-4C3B-9FCB-37FDE7031DFC}" type="presParOf" srcId="{B01AB8A4-7DC5-43E8-A625-B4DAE305EC9A}" destId="{ECD93AE6-BB65-4600-B961-50BC9F2D76C5}" srcOrd="4" destOrd="0" presId="urn:microsoft.com/office/officeart/2005/8/layout/hList1"/>
    <dgm:cxn modelId="{C77B0577-8DDE-40F3-8FAB-F418C165C4D9}" type="presParOf" srcId="{ECD93AE6-BB65-4600-B961-50BC9F2D76C5}" destId="{74DE4CDC-B9E9-43A9-BFE3-D14F19EAE66F}" srcOrd="0" destOrd="0" presId="urn:microsoft.com/office/officeart/2005/8/layout/hList1"/>
    <dgm:cxn modelId="{CF183C16-BA4E-43B7-856F-E1E2D94C4349}" type="presParOf" srcId="{ECD93AE6-BB65-4600-B961-50BC9F2D76C5}" destId="{7C94C1BA-255B-4533-AA6E-34E6D1A9B785}" srcOrd="1" destOrd="0" presId="urn:microsoft.com/office/officeart/2005/8/layout/hList1"/>
    <dgm:cxn modelId="{F0F87ABB-794A-4F6A-A345-790C32E481A2}" type="presParOf" srcId="{B01AB8A4-7DC5-43E8-A625-B4DAE305EC9A}" destId="{A44F8C70-19FB-47CF-B5A4-DD767854071E}" srcOrd="5" destOrd="0" presId="urn:microsoft.com/office/officeart/2005/8/layout/hList1"/>
    <dgm:cxn modelId="{09AC65E9-6419-4930-9706-BB00352D1E95}" type="presParOf" srcId="{B01AB8A4-7DC5-43E8-A625-B4DAE305EC9A}" destId="{CF791D14-B7E4-4C5F-BDC8-4719164E73E3}" srcOrd="6" destOrd="0" presId="urn:microsoft.com/office/officeart/2005/8/layout/hList1"/>
    <dgm:cxn modelId="{46153AFF-EDF4-4EB0-A581-C28D0D640101}" type="presParOf" srcId="{CF791D14-B7E4-4C5F-BDC8-4719164E73E3}" destId="{674D40E1-D3EB-4117-8485-1885D52C1C78}" srcOrd="0" destOrd="0" presId="urn:microsoft.com/office/officeart/2005/8/layout/hList1"/>
    <dgm:cxn modelId="{17545AF1-A44D-4CB7-9B18-C4F56B04B2B3}" type="presParOf" srcId="{CF791D14-B7E4-4C5F-BDC8-4719164E73E3}" destId="{0C7B6CF1-545B-49BB-AB06-BDEFB57D10B1}" srcOrd="1" destOrd="0" presId="urn:microsoft.com/office/officeart/2005/8/layout/hList1"/>
    <dgm:cxn modelId="{5995966B-2665-41DB-9C0D-EC30E0E63E05}" type="presParOf" srcId="{B01AB8A4-7DC5-43E8-A625-B4DAE305EC9A}" destId="{4DB75D90-B512-4C7D-BD18-B86297E96831}" srcOrd="7" destOrd="0" presId="urn:microsoft.com/office/officeart/2005/8/layout/hList1"/>
    <dgm:cxn modelId="{F787F783-BA67-457F-84C3-CF5880E7FDEA}" type="presParOf" srcId="{B01AB8A4-7DC5-43E8-A625-B4DAE305EC9A}" destId="{AC8194F1-ED79-4F12-87E9-DE59DCF7A7B2}" srcOrd="8" destOrd="0" presId="urn:microsoft.com/office/officeart/2005/8/layout/hList1"/>
    <dgm:cxn modelId="{A3B842EC-DA27-42A2-83BE-007A3480BF2E}" type="presParOf" srcId="{AC8194F1-ED79-4F12-87E9-DE59DCF7A7B2}" destId="{1E7D4FF0-2773-4C24-8E20-92A2683D68EF}" srcOrd="0" destOrd="0" presId="urn:microsoft.com/office/officeart/2005/8/layout/hList1"/>
    <dgm:cxn modelId="{B6A04C3A-B73E-4EF9-A06B-60432F20FD9C}" type="presParOf" srcId="{AC8194F1-ED79-4F12-87E9-DE59DCF7A7B2}" destId="{5FAD85D5-0376-4DAB-80B4-20585DDCAA1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C814B96-BC5B-4284-84D3-EBB8257D91D7}"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D2BB50B1-F2E9-4D38-8A65-2210296FA31C}">
      <dgm:prSet/>
      <dgm:spPr/>
      <dgm:t>
        <a:bodyPr/>
        <a:lstStyle/>
        <a:p>
          <a:r>
            <a:rPr lang="fi-FI"/>
            <a:t>Palvelun tai tuotteen ostajat</a:t>
          </a:r>
          <a:endParaRPr lang="en-US"/>
        </a:p>
      </dgm:t>
    </dgm:pt>
    <dgm:pt modelId="{17913A3A-9CE5-4C87-898B-2504E5C4B808}" type="parTrans" cxnId="{7E9D7CAF-B1E6-467D-BC47-07A233B64CFE}">
      <dgm:prSet/>
      <dgm:spPr/>
      <dgm:t>
        <a:bodyPr/>
        <a:lstStyle/>
        <a:p>
          <a:endParaRPr lang="en-US"/>
        </a:p>
      </dgm:t>
    </dgm:pt>
    <dgm:pt modelId="{8E4F8FC4-8672-458B-A205-A7EC46537519}" type="sibTrans" cxnId="{7E9D7CAF-B1E6-467D-BC47-07A233B64CFE}">
      <dgm:prSet/>
      <dgm:spPr/>
      <dgm:t>
        <a:bodyPr/>
        <a:lstStyle/>
        <a:p>
          <a:endParaRPr lang="en-US"/>
        </a:p>
      </dgm:t>
    </dgm:pt>
    <dgm:pt modelId="{34A2E852-4EC8-44F6-918D-D022896251F8}">
      <dgm:prSet/>
      <dgm:spPr/>
      <dgm:t>
        <a:bodyPr/>
        <a:lstStyle/>
        <a:p>
          <a:r>
            <a:rPr lang="fi-FI"/>
            <a:t>Ihmisen pidossa tai hoidossa olevat eläimet</a:t>
          </a:r>
          <a:endParaRPr lang="en-US"/>
        </a:p>
      </dgm:t>
    </dgm:pt>
    <dgm:pt modelId="{883092BF-79F7-428E-9211-815143D5201C}" type="parTrans" cxnId="{1120D3AE-CD2A-4F6E-96BC-D4144705A798}">
      <dgm:prSet/>
      <dgm:spPr/>
      <dgm:t>
        <a:bodyPr/>
        <a:lstStyle/>
        <a:p>
          <a:endParaRPr lang="en-US"/>
        </a:p>
      </dgm:t>
    </dgm:pt>
    <dgm:pt modelId="{AC0432FE-CD28-4324-8EE4-18CF3EF89806}" type="sibTrans" cxnId="{1120D3AE-CD2A-4F6E-96BC-D4144705A798}">
      <dgm:prSet/>
      <dgm:spPr/>
      <dgm:t>
        <a:bodyPr/>
        <a:lstStyle/>
        <a:p>
          <a:endParaRPr lang="en-US"/>
        </a:p>
      </dgm:t>
    </dgm:pt>
    <dgm:pt modelId="{448FDE88-EAD3-464E-8E83-5E0B0F8A7520}">
      <dgm:prSet/>
      <dgm:spPr/>
      <dgm:t>
        <a:bodyPr/>
        <a:lstStyle/>
        <a:p>
          <a:r>
            <a:rPr lang="fi-FI"/>
            <a:t>Tuotteiden valmistajat</a:t>
          </a:r>
          <a:endParaRPr lang="en-US"/>
        </a:p>
      </dgm:t>
    </dgm:pt>
    <dgm:pt modelId="{A65B49ED-1017-41AD-B515-AA7295716C78}" type="parTrans" cxnId="{08D6B14E-871A-41D7-8652-FDB4C088D9D2}">
      <dgm:prSet/>
      <dgm:spPr/>
      <dgm:t>
        <a:bodyPr/>
        <a:lstStyle/>
        <a:p>
          <a:endParaRPr lang="en-US"/>
        </a:p>
      </dgm:t>
    </dgm:pt>
    <dgm:pt modelId="{B26B3F0B-3E6C-4C30-BC5C-92C15036FC3E}" type="sibTrans" cxnId="{08D6B14E-871A-41D7-8652-FDB4C088D9D2}">
      <dgm:prSet/>
      <dgm:spPr/>
      <dgm:t>
        <a:bodyPr/>
        <a:lstStyle/>
        <a:p>
          <a:endParaRPr lang="en-US"/>
        </a:p>
      </dgm:t>
    </dgm:pt>
    <dgm:pt modelId="{DEC7514E-3AE4-42E4-8B57-C4701BF25706}">
      <dgm:prSet/>
      <dgm:spPr/>
      <dgm:t>
        <a:bodyPr/>
        <a:lstStyle/>
        <a:p>
          <a:r>
            <a:rPr lang="fi-FI"/>
            <a:t>Tuotteiden toimittajat</a:t>
          </a:r>
          <a:endParaRPr lang="en-US"/>
        </a:p>
      </dgm:t>
    </dgm:pt>
    <dgm:pt modelId="{2946E116-A9D8-47CB-A515-3124BC2E4E9E}" type="parTrans" cxnId="{9700FD0C-2B68-4CE7-88D5-526EB2C74D52}">
      <dgm:prSet/>
      <dgm:spPr/>
      <dgm:t>
        <a:bodyPr/>
        <a:lstStyle/>
        <a:p>
          <a:endParaRPr lang="fi-FI"/>
        </a:p>
      </dgm:t>
    </dgm:pt>
    <dgm:pt modelId="{0EC4144B-8891-4400-AD4A-99F472FA910D}" type="sibTrans" cxnId="{9700FD0C-2B68-4CE7-88D5-526EB2C74D52}">
      <dgm:prSet/>
      <dgm:spPr/>
      <dgm:t>
        <a:bodyPr/>
        <a:lstStyle/>
        <a:p>
          <a:endParaRPr lang="fi-FI"/>
        </a:p>
      </dgm:t>
    </dgm:pt>
    <dgm:pt modelId="{BB18568A-3EAD-4B30-B189-CAED387357B1}">
      <dgm:prSet/>
      <dgm:spPr/>
      <dgm:t>
        <a:bodyPr/>
        <a:lstStyle/>
        <a:p>
          <a:r>
            <a:rPr lang="fi-FI"/>
            <a:t>Tuotteiden jälleenmyyjät</a:t>
          </a:r>
          <a:endParaRPr lang="en-US"/>
        </a:p>
      </dgm:t>
    </dgm:pt>
    <dgm:pt modelId="{A90A52F0-6BE0-479A-9794-6DF17BFB0FA3}" type="parTrans" cxnId="{2B6B117C-0AFF-4C66-B8F2-30B9E0389993}">
      <dgm:prSet/>
      <dgm:spPr/>
      <dgm:t>
        <a:bodyPr/>
        <a:lstStyle/>
        <a:p>
          <a:endParaRPr lang="fi-FI"/>
        </a:p>
      </dgm:t>
    </dgm:pt>
    <dgm:pt modelId="{163277DF-B2BF-4C07-AC4F-8F4D928A545D}" type="sibTrans" cxnId="{2B6B117C-0AFF-4C66-B8F2-30B9E0389993}">
      <dgm:prSet/>
      <dgm:spPr/>
      <dgm:t>
        <a:bodyPr/>
        <a:lstStyle/>
        <a:p>
          <a:endParaRPr lang="fi-FI"/>
        </a:p>
      </dgm:t>
    </dgm:pt>
    <dgm:pt modelId="{84085A36-96FE-4BD1-9F7D-3857BB64D6B6}" type="pres">
      <dgm:prSet presAssocID="{7C814B96-BC5B-4284-84D3-EBB8257D91D7}" presName="diagram" presStyleCnt="0">
        <dgm:presLayoutVars>
          <dgm:dir/>
          <dgm:resizeHandles val="exact"/>
        </dgm:presLayoutVars>
      </dgm:prSet>
      <dgm:spPr/>
    </dgm:pt>
    <dgm:pt modelId="{A90B2D29-8B38-40CC-BEA7-346264B3DAEB}" type="pres">
      <dgm:prSet presAssocID="{D2BB50B1-F2E9-4D38-8A65-2210296FA31C}" presName="node" presStyleLbl="node1" presStyleIdx="0" presStyleCnt="5" custLinFactNeighborX="46391" custLinFactNeighborY="-142">
        <dgm:presLayoutVars>
          <dgm:bulletEnabled val="1"/>
        </dgm:presLayoutVars>
      </dgm:prSet>
      <dgm:spPr/>
    </dgm:pt>
    <dgm:pt modelId="{5CBB0434-58E6-4B2D-86C5-3F55383003F1}" type="pres">
      <dgm:prSet presAssocID="{8E4F8FC4-8672-458B-A205-A7EC46537519}" presName="sibTrans" presStyleCnt="0"/>
      <dgm:spPr/>
    </dgm:pt>
    <dgm:pt modelId="{448F2E98-9273-4792-BF4E-02725F422FE5}" type="pres">
      <dgm:prSet presAssocID="{34A2E852-4EC8-44F6-918D-D022896251F8}" presName="node" presStyleLbl="node1" presStyleIdx="1" presStyleCnt="5" custLinFactNeighborX="60128" custLinFactNeighborY="-142">
        <dgm:presLayoutVars>
          <dgm:bulletEnabled val="1"/>
        </dgm:presLayoutVars>
      </dgm:prSet>
      <dgm:spPr/>
    </dgm:pt>
    <dgm:pt modelId="{3C47EB4B-B6BD-465E-9743-8E2A3808AEDA}" type="pres">
      <dgm:prSet presAssocID="{AC0432FE-CD28-4324-8EE4-18CF3EF89806}" presName="sibTrans" presStyleCnt="0"/>
      <dgm:spPr/>
    </dgm:pt>
    <dgm:pt modelId="{FE8BDE84-0108-41DC-94DF-7C537FF6FE3B}" type="pres">
      <dgm:prSet presAssocID="{448FDE88-EAD3-464E-8E83-5E0B0F8A7520}" presName="node" presStyleLbl="node1" presStyleIdx="2" presStyleCnt="5" custLinFactX="-100000" custLinFactY="16809" custLinFactNeighborX="-132391" custLinFactNeighborY="100000">
        <dgm:presLayoutVars>
          <dgm:bulletEnabled val="1"/>
        </dgm:presLayoutVars>
      </dgm:prSet>
      <dgm:spPr/>
    </dgm:pt>
    <dgm:pt modelId="{226689BF-6698-4F52-A77F-3A440A853F3C}" type="pres">
      <dgm:prSet presAssocID="{B26B3F0B-3E6C-4C30-BC5C-92C15036FC3E}" presName="sibTrans" presStyleCnt="0"/>
      <dgm:spPr/>
    </dgm:pt>
    <dgm:pt modelId="{2B746893-4B71-4A36-A8AC-6517AC3DB2A6}" type="pres">
      <dgm:prSet presAssocID="{DEC7514E-3AE4-42E4-8B57-C4701BF25706}" presName="node" presStyleLbl="node1" presStyleIdx="3" presStyleCnt="5" custLinFactNeighborX="55000" custLinFactNeighborY="142">
        <dgm:presLayoutVars>
          <dgm:bulletEnabled val="1"/>
        </dgm:presLayoutVars>
      </dgm:prSet>
      <dgm:spPr/>
    </dgm:pt>
    <dgm:pt modelId="{903584AD-D855-4F4C-B734-91438338818E}" type="pres">
      <dgm:prSet presAssocID="{0EC4144B-8891-4400-AD4A-99F472FA910D}" presName="sibTrans" presStyleCnt="0"/>
      <dgm:spPr/>
    </dgm:pt>
    <dgm:pt modelId="{D323E556-1BCB-4BE2-B3A8-61D0DED4EA2A}" type="pres">
      <dgm:prSet presAssocID="{BB18568A-3EAD-4B30-B189-CAED387357B1}" presName="node" presStyleLbl="node1" presStyleIdx="4" presStyleCnt="5" custLinFactNeighborX="67391" custLinFactNeighborY="142">
        <dgm:presLayoutVars>
          <dgm:bulletEnabled val="1"/>
        </dgm:presLayoutVars>
      </dgm:prSet>
      <dgm:spPr/>
    </dgm:pt>
  </dgm:ptLst>
  <dgm:cxnLst>
    <dgm:cxn modelId="{9496F903-9091-4BB2-AF67-EBEABF2EE484}" type="presOf" srcId="{34A2E852-4EC8-44F6-918D-D022896251F8}" destId="{448F2E98-9273-4792-BF4E-02725F422FE5}" srcOrd="0" destOrd="0" presId="urn:microsoft.com/office/officeart/2005/8/layout/default"/>
    <dgm:cxn modelId="{46BD0D0B-76A6-420A-BB8A-F13664757600}" type="presOf" srcId="{BB18568A-3EAD-4B30-B189-CAED387357B1}" destId="{D323E556-1BCB-4BE2-B3A8-61D0DED4EA2A}" srcOrd="0" destOrd="0" presId="urn:microsoft.com/office/officeart/2005/8/layout/default"/>
    <dgm:cxn modelId="{9700FD0C-2B68-4CE7-88D5-526EB2C74D52}" srcId="{7C814B96-BC5B-4284-84D3-EBB8257D91D7}" destId="{DEC7514E-3AE4-42E4-8B57-C4701BF25706}" srcOrd="3" destOrd="0" parTransId="{2946E116-A9D8-47CB-A515-3124BC2E4E9E}" sibTransId="{0EC4144B-8891-4400-AD4A-99F472FA910D}"/>
    <dgm:cxn modelId="{3AD6380F-8073-4F2D-9C23-EA44728AF14E}" type="presOf" srcId="{DEC7514E-3AE4-42E4-8B57-C4701BF25706}" destId="{2B746893-4B71-4A36-A8AC-6517AC3DB2A6}" srcOrd="0" destOrd="0" presId="urn:microsoft.com/office/officeart/2005/8/layout/default"/>
    <dgm:cxn modelId="{08D6B14E-871A-41D7-8652-FDB4C088D9D2}" srcId="{7C814B96-BC5B-4284-84D3-EBB8257D91D7}" destId="{448FDE88-EAD3-464E-8E83-5E0B0F8A7520}" srcOrd="2" destOrd="0" parTransId="{A65B49ED-1017-41AD-B515-AA7295716C78}" sibTransId="{B26B3F0B-3E6C-4C30-BC5C-92C15036FC3E}"/>
    <dgm:cxn modelId="{2B6B117C-0AFF-4C66-B8F2-30B9E0389993}" srcId="{7C814B96-BC5B-4284-84D3-EBB8257D91D7}" destId="{BB18568A-3EAD-4B30-B189-CAED387357B1}" srcOrd="4" destOrd="0" parTransId="{A90A52F0-6BE0-479A-9794-6DF17BFB0FA3}" sibTransId="{163277DF-B2BF-4C07-AC4F-8F4D928A545D}"/>
    <dgm:cxn modelId="{1120D3AE-CD2A-4F6E-96BC-D4144705A798}" srcId="{7C814B96-BC5B-4284-84D3-EBB8257D91D7}" destId="{34A2E852-4EC8-44F6-918D-D022896251F8}" srcOrd="1" destOrd="0" parTransId="{883092BF-79F7-428E-9211-815143D5201C}" sibTransId="{AC0432FE-CD28-4324-8EE4-18CF3EF89806}"/>
    <dgm:cxn modelId="{7E9D7CAF-B1E6-467D-BC47-07A233B64CFE}" srcId="{7C814B96-BC5B-4284-84D3-EBB8257D91D7}" destId="{D2BB50B1-F2E9-4D38-8A65-2210296FA31C}" srcOrd="0" destOrd="0" parTransId="{17913A3A-9CE5-4C87-898B-2504E5C4B808}" sibTransId="{8E4F8FC4-8672-458B-A205-A7EC46537519}"/>
    <dgm:cxn modelId="{8B3AF1E1-60CA-4EE8-8864-8B71A8FB9596}" type="presOf" srcId="{D2BB50B1-F2E9-4D38-8A65-2210296FA31C}" destId="{A90B2D29-8B38-40CC-BEA7-346264B3DAEB}" srcOrd="0" destOrd="0" presId="urn:microsoft.com/office/officeart/2005/8/layout/default"/>
    <dgm:cxn modelId="{CAA134ED-8328-4F97-9539-E0E5C7FC4ECB}" type="presOf" srcId="{448FDE88-EAD3-464E-8E83-5E0B0F8A7520}" destId="{FE8BDE84-0108-41DC-94DF-7C537FF6FE3B}" srcOrd="0" destOrd="0" presId="urn:microsoft.com/office/officeart/2005/8/layout/default"/>
    <dgm:cxn modelId="{7710DCFF-1321-424B-8C12-B4D13927EF5A}" type="presOf" srcId="{7C814B96-BC5B-4284-84D3-EBB8257D91D7}" destId="{84085A36-96FE-4BD1-9F7D-3857BB64D6B6}" srcOrd="0" destOrd="0" presId="urn:microsoft.com/office/officeart/2005/8/layout/default"/>
    <dgm:cxn modelId="{7F34972D-802D-4D52-8693-2EE7FA4B0471}" type="presParOf" srcId="{84085A36-96FE-4BD1-9F7D-3857BB64D6B6}" destId="{A90B2D29-8B38-40CC-BEA7-346264B3DAEB}" srcOrd="0" destOrd="0" presId="urn:microsoft.com/office/officeart/2005/8/layout/default"/>
    <dgm:cxn modelId="{8DA29258-1246-4F50-B4E3-BB498B442CB9}" type="presParOf" srcId="{84085A36-96FE-4BD1-9F7D-3857BB64D6B6}" destId="{5CBB0434-58E6-4B2D-86C5-3F55383003F1}" srcOrd="1" destOrd="0" presId="urn:microsoft.com/office/officeart/2005/8/layout/default"/>
    <dgm:cxn modelId="{274553EB-C2E3-4E7D-9117-9E23D8A6B61E}" type="presParOf" srcId="{84085A36-96FE-4BD1-9F7D-3857BB64D6B6}" destId="{448F2E98-9273-4792-BF4E-02725F422FE5}" srcOrd="2" destOrd="0" presId="urn:microsoft.com/office/officeart/2005/8/layout/default"/>
    <dgm:cxn modelId="{F1484DA7-3D70-484B-9493-3ED017BAC1EF}" type="presParOf" srcId="{84085A36-96FE-4BD1-9F7D-3857BB64D6B6}" destId="{3C47EB4B-B6BD-465E-9743-8E2A3808AEDA}" srcOrd="3" destOrd="0" presId="urn:microsoft.com/office/officeart/2005/8/layout/default"/>
    <dgm:cxn modelId="{18491E23-4DC3-4CF4-A169-3DBD7548CD47}" type="presParOf" srcId="{84085A36-96FE-4BD1-9F7D-3857BB64D6B6}" destId="{FE8BDE84-0108-41DC-94DF-7C537FF6FE3B}" srcOrd="4" destOrd="0" presId="urn:microsoft.com/office/officeart/2005/8/layout/default"/>
    <dgm:cxn modelId="{87868E60-A1ED-4692-AC0B-6534E0C92805}" type="presParOf" srcId="{84085A36-96FE-4BD1-9F7D-3857BB64D6B6}" destId="{226689BF-6698-4F52-A77F-3A440A853F3C}" srcOrd="5" destOrd="0" presId="urn:microsoft.com/office/officeart/2005/8/layout/default"/>
    <dgm:cxn modelId="{EB3AF5F3-3D5D-4A65-BEE5-9670B1CE14CD}" type="presParOf" srcId="{84085A36-96FE-4BD1-9F7D-3857BB64D6B6}" destId="{2B746893-4B71-4A36-A8AC-6517AC3DB2A6}" srcOrd="6" destOrd="0" presId="urn:microsoft.com/office/officeart/2005/8/layout/default"/>
    <dgm:cxn modelId="{84A5D94A-16AB-4E85-A15C-5066A51D46A6}" type="presParOf" srcId="{84085A36-96FE-4BD1-9F7D-3857BB64D6B6}" destId="{903584AD-D855-4F4C-B734-91438338818E}" srcOrd="7" destOrd="0" presId="urn:microsoft.com/office/officeart/2005/8/layout/default"/>
    <dgm:cxn modelId="{1E63457D-2EEE-41D2-B178-3C330C3BE964}" type="presParOf" srcId="{84085A36-96FE-4BD1-9F7D-3857BB64D6B6}" destId="{D323E556-1BCB-4BE2-B3A8-61D0DED4EA2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E1098DE-8EE2-4DF1-B59A-06F78BAEAD47}" type="doc">
      <dgm:prSet loTypeId="urn:microsoft.com/office/officeart/2005/8/layout/hList1" loCatId="list" qsTypeId="urn:microsoft.com/office/officeart/2005/8/quickstyle/simple2" qsCatId="simple" csTypeId="urn:microsoft.com/office/officeart/2005/8/colors/accent3_2" csCatId="accent3" phldr="1"/>
      <dgm:spPr/>
      <dgm:t>
        <a:bodyPr/>
        <a:lstStyle/>
        <a:p>
          <a:endParaRPr lang="en-US"/>
        </a:p>
      </dgm:t>
    </dgm:pt>
    <dgm:pt modelId="{6AE87F33-38BC-4D26-8171-44777D2C2ADB}">
      <dgm:prSet/>
      <dgm:spPr/>
      <dgm:t>
        <a:bodyPr/>
        <a:lstStyle/>
        <a:p>
          <a:r>
            <a:rPr lang="fi-FI"/>
            <a:t>Palvelut</a:t>
          </a:r>
          <a:endParaRPr lang="en-US"/>
        </a:p>
      </dgm:t>
    </dgm:pt>
    <dgm:pt modelId="{7548B44B-3D51-42CD-A602-E4F7A9C4BC77}" type="parTrans" cxnId="{221585D8-1E4F-4DE1-A5C1-BD431498D609}">
      <dgm:prSet/>
      <dgm:spPr/>
      <dgm:t>
        <a:bodyPr/>
        <a:lstStyle/>
        <a:p>
          <a:endParaRPr lang="en-US"/>
        </a:p>
      </dgm:t>
    </dgm:pt>
    <dgm:pt modelId="{84D962D4-0243-4483-B82F-B8FBB70958FF}" type="sibTrans" cxnId="{221585D8-1E4F-4DE1-A5C1-BD431498D609}">
      <dgm:prSet/>
      <dgm:spPr/>
      <dgm:t>
        <a:bodyPr/>
        <a:lstStyle/>
        <a:p>
          <a:endParaRPr lang="en-US"/>
        </a:p>
      </dgm:t>
    </dgm:pt>
    <dgm:pt modelId="{BC38AC07-DB6C-4F00-BC57-057C9BB767C4}">
      <dgm:prSet/>
      <dgm:spPr/>
      <dgm:t>
        <a:bodyPr/>
        <a:lstStyle/>
        <a:p>
          <a:r>
            <a:rPr lang="fi-FI"/>
            <a:t>Eläinlääkintä</a:t>
          </a:r>
          <a:endParaRPr lang="en-US"/>
        </a:p>
      </dgm:t>
    </dgm:pt>
    <dgm:pt modelId="{C6C0A008-7679-4705-B955-92078F1C82ED}" type="parTrans" cxnId="{A6E38F0F-B6E6-4241-A649-1A1082E7D029}">
      <dgm:prSet/>
      <dgm:spPr/>
      <dgm:t>
        <a:bodyPr/>
        <a:lstStyle/>
        <a:p>
          <a:endParaRPr lang="en-US"/>
        </a:p>
      </dgm:t>
    </dgm:pt>
    <dgm:pt modelId="{840D8827-7D21-469F-A152-710F47D846C3}" type="sibTrans" cxnId="{A6E38F0F-B6E6-4241-A649-1A1082E7D029}">
      <dgm:prSet/>
      <dgm:spPr/>
      <dgm:t>
        <a:bodyPr/>
        <a:lstStyle/>
        <a:p>
          <a:endParaRPr lang="en-US"/>
        </a:p>
      </dgm:t>
    </dgm:pt>
    <dgm:pt modelId="{EF1225E8-5714-4C5D-B9A3-A90C226DA233}">
      <dgm:prSet/>
      <dgm:spPr/>
      <dgm:t>
        <a:bodyPr/>
        <a:lstStyle/>
        <a:p>
          <a:r>
            <a:rPr lang="fi-FI"/>
            <a:t>Eläinten hoito</a:t>
          </a:r>
          <a:endParaRPr lang="en-US"/>
        </a:p>
      </dgm:t>
    </dgm:pt>
    <dgm:pt modelId="{AACDB81B-144C-4467-9676-19D0CA0C455F}" type="parTrans" cxnId="{79E3C7C7-7F1F-4E1B-9EAD-53B343DEB95B}">
      <dgm:prSet/>
      <dgm:spPr/>
      <dgm:t>
        <a:bodyPr/>
        <a:lstStyle/>
        <a:p>
          <a:endParaRPr lang="en-US"/>
        </a:p>
      </dgm:t>
    </dgm:pt>
    <dgm:pt modelId="{5320B378-E522-4615-AD85-D8389A0BAFD1}" type="sibTrans" cxnId="{79E3C7C7-7F1F-4E1B-9EAD-53B343DEB95B}">
      <dgm:prSet/>
      <dgm:spPr/>
      <dgm:t>
        <a:bodyPr/>
        <a:lstStyle/>
        <a:p>
          <a:endParaRPr lang="en-US"/>
        </a:p>
      </dgm:t>
    </dgm:pt>
    <dgm:pt modelId="{399BD754-075C-4326-875A-B5B761DC444F}">
      <dgm:prSet/>
      <dgm:spPr/>
      <dgm:t>
        <a:bodyPr/>
        <a:lstStyle/>
        <a:p>
          <a:r>
            <a:rPr lang="fi-FI"/>
            <a:t>Trimmaaminen</a:t>
          </a:r>
          <a:endParaRPr lang="en-US"/>
        </a:p>
      </dgm:t>
    </dgm:pt>
    <dgm:pt modelId="{6672DEB7-7893-44FF-8B4F-6F227177210A}" type="parTrans" cxnId="{88B3BC2E-9BFC-44FF-9579-39BF952E2739}">
      <dgm:prSet/>
      <dgm:spPr/>
      <dgm:t>
        <a:bodyPr/>
        <a:lstStyle/>
        <a:p>
          <a:endParaRPr lang="en-US"/>
        </a:p>
      </dgm:t>
    </dgm:pt>
    <dgm:pt modelId="{0670C921-F356-4EED-A2BE-D478B1DFCF9F}" type="sibTrans" cxnId="{88B3BC2E-9BFC-44FF-9579-39BF952E2739}">
      <dgm:prSet/>
      <dgm:spPr/>
      <dgm:t>
        <a:bodyPr/>
        <a:lstStyle/>
        <a:p>
          <a:endParaRPr lang="en-US"/>
        </a:p>
      </dgm:t>
    </dgm:pt>
    <dgm:pt modelId="{C77CFE15-BD6C-4A5A-B7FA-B4C5337ED2EE}">
      <dgm:prSet/>
      <dgm:spPr/>
      <dgm:t>
        <a:bodyPr/>
        <a:lstStyle/>
        <a:p>
          <a:r>
            <a:rPr lang="fi-FI"/>
            <a:t>Hieronta</a:t>
          </a:r>
          <a:endParaRPr lang="en-US"/>
        </a:p>
      </dgm:t>
    </dgm:pt>
    <dgm:pt modelId="{368D07A6-E2EB-46E3-BB4C-302A711BD50F}" type="parTrans" cxnId="{4F133BE7-80E5-4405-9315-D06EA26185DB}">
      <dgm:prSet/>
      <dgm:spPr/>
      <dgm:t>
        <a:bodyPr/>
        <a:lstStyle/>
        <a:p>
          <a:endParaRPr lang="en-US"/>
        </a:p>
      </dgm:t>
    </dgm:pt>
    <dgm:pt modelId="{21FA2E77-7EAF-46EF-8457-9E08AD684AFF}" type="sibTrans" cxnId="{4F133BE7-80E5-4405-9315-D06EA26185DB}">
      <dgm:prSet/>
      <dgm:spPr/>
      <dgm:t>
        <a:bodyPr/>
        <a:lstStyle/>
        <a:p>
          <a:endParaRPr lang="en-US"/>
        </a:p>
      </dgm:t>
    </dgm:pt>
    <dgm:pt modelId="{1207469E-DF66-4168-BADD-CE80F05A4FCF}">
      <dgm:prSet/>
      <dgm:spPr/>
      <dgm:t>
        <a:bodyPr/>
        <a:lstStyle/>
        <a:p>
          <a:r>
            <a:rPr lang="fi-FI"/>
            <a:t>Kouluttaminen</a:t>
          </a:r>
          <a:endParaRPr lang="en-US"/>
        </a:p>
      </dgm:t>
    </dgm:pt>
    <dgm:pt modelId="{A2952616-A5AC-45A2-B309-0300BEAA6E11}" type="parTrans" cxnId="{4C220D82-4EF0-4CD0-AB02-AA3F1CCE1946}">
      <dgm:prSet/>
      <dgm:spPr/>
      <dgm:t>
        <a:bodyPr/>
        <a:lstStyle/>
        <a:p>
          <a:endParaRPr lang="en-US"/>
        </a:p>
      </dgm:t>
    </dgm:pt>
    <dgm:pt modelId="{F45FCF3C-AAED-4795-865A-57A88926625F}" type="sibTrans" cxnId="{4C220D82-4EF0-4CD0-AB02-AA3F1CCE1946}">
      <dgm:prSet/>
      <dgm:spPr/>
      <dgm:t>
        <a:bodyPr/>
        <a:lstStyle/>
        <a:p>
          <a:endParaRPr lang="en-US"/>
        </a:p>
      </dgm:t>
    </dgm:pt>
    <dgm:pt modelId="{87873D83-0232-4AEE-9E46-0420CE4675E0}">
      <dgm:prSet/>
      <dgm:spPr/>
      <dgm:t>
        <a:bodyPr/>
        <a:lstStyle/>
        <a:p>
          <a:r>
            <a:rPr lang="fi-FI"/>
            <a:t>Myynti</a:t>
          </a:r>
          <a:endParaRPr lang="en-US"/>
        </a:p>
      </dgm:t>
    </dgm:pt>
    <dgm:pt modelId="{CD227D1E-137D-49D9-99B1-A572ACB143BE}" type="parTrans" cxnId="{72AFBFBD-6ECE-41A8-8CBF-EC39CE38DC3C}">
      <dgm:prSet/>
      <dgm:spPr/>
      <dgm:t>
        <a:bodyPr/>
        <a:lstStyle/>
        <a:p>
          <a:endParaRPr lang="en-US"/>
        </a:p>
      </dgm:t>
    </dgm:pt>
    <dgm:pt modelId="{97DAE336-50BE-4BB7-822E-6F5C2DF55BE1}" type="sibTrans" cxnId="{72AFBFBD-6ECE-41A8-8CBF-EC39CE38DC3C}">
      <dgm:prSet/>
      <dgm:spPr/>
      <dgm:t>
        <a:bodyPr/>
        <a:lstStyle/>
        <a:p>
          <a:endParaRPr lang="en-US"/>
        </a:p>
      </dgm:t>
    </dgm:pt>
    <dgm:pt modelId="{9DBB9F89-5D93-4EDD-930C-23CD21D56555}">
      <dgm:prSet/>
      <dgm:spPr/>
      <dgm:t>
        <a:bodyPr/>
        <a:lstStyle/>
        <a:p>
          <a:r>
            <a:rPr lang="fi-FI"/>
            <a:t>Eläinten tarvikkeet</a:t>
          </a:r>
          <a:endParaRPr lang="en-US"/>
        </a:p>
      </dgm:t>
    </dgm:pt>
    <dgm:pt modelId="{375C7CCB-47DD-4C6A-B5D5-C027C0D9A40F}" type="parTrans" cxnId="{BC56E169-CC06-4E9B-8E3B-F19F69664160}">
      <dgm:prSet/>
      <dgm:spPr/>
      <dgm:t>
        <a:bodyPr/>
        <a:lstStyle/>
        <a:p>
          <a:endParaRPr lang="en-US"/>
        </a:p>
      </dgm:t>
    </dgm:pt>
    <dgm:pt modelId="{F9721946-00F1-47C2-B7A4-EEF302D59107}" type="sibTrans" cxnId="{BC56E169-CC06-4E9B-8E3B-F19F69664160}">
      <dgm:prSet/>
      <dgm:spPr/>
      <dgm:t>
        <a:bodyPr/>
        <a:lstStyle/>
        <a:p>
          <a:endParaRPr lang="en-US"/>
        </a:p>
      </dgm:t>
    </dgm:pt>
    <dgm:pt modelId="{88DEC9D7-4ACD-4DE5-A416-49B3DFFAB299}">
      <dgm:prSet/>
      <dgm:spPr/>
      <dgm:t>
        <a:bodyPr/>
        <a:lstStyle/>
        <a:p>
          <a:r>
            <a:rPr lang="fi-FI"/>
            <a:t>Varusteet</a:t>
          </a:r>
          <a:endParaRPr lang="en-US"/>
        </a:p>
      </dgm:t>
    </dgm:pt>
    <dgm:pt modelId="{C30CCE17-7364-413B-8D29-7D512D64F1A6}" type="parTrans" cxnId="{D87A10B1-99A4-4302-A628-0658138E8B49}">
      <dgm:prSet/>
      <dgm:spPr/>
      <dgm:t>
        <a:bodyPr/>
        <a:lstStyle/>
        <a:p>
          <a:endParaRPr lang="en-US"/>
        </a:p>
      </dgm:t>
    </dgm:pt>
    <dgm:pt modelId="{DCA9D18A-7424-4A39-8710-4B5E5DFEEA29}" type="sibTrans" cxnId="{D87A10B1-99A4-4302-A628-0658138E8B49}">
      <dgm:prSet/>
      <dgm:spPr/>
      <dgm:t>
        <a:bodyPr/>
        <a:lstStyle/>
        <a:p>
          <a:endParaRPr lang="en-US"/>
        </a:p>
      </dgm:t>
    </dgm:pt>
    <dgm:pt modelId="{EC24CB70-BCAA-448B-8DE3-A2270063B243}">
      <dgm:prSet/>
      <dgm:spPr/>
      <dgm:t>
        <a:bodyPr/>
        <a:lstStyle/>
        <a:p>
          <a:r>
            <a:rPr lang="fi-FI" err="1"/>
            <a:t>Pedit</a:t>
          </a:r>
          <a:endParaRPr lang="en-US"/>
        </a:p>
      </dgm:t>
    </dgm:pt>
    <dgm:pt modelId="{8756B427-BE3E-4099-AA2B-57A71060617C}" type="parTrans" cxnId="{62153E99-5B4C-4B7C-B1D3-EF7285D929A3}">
      <dgm:prSet/>
      <dgm:spPr/>
      <dgm:t>
        <a:bodyPr/>
        <a:lstStyle/>
        <a:p>
          <a:endParaRPr lang="en-US"/>
        </a:p>
      </dgm:t>
    </dgm:pt>
    <dgm:pt modelId="{92145437-67DC-435D-89FE-AABFF8E33975}" type="sibTrans" cxnId="{62153E99-5B4C-4B7C-B1D3-EF7285D929A3}">
      <dgm:prSet/>
      <dgm:spPr/>
      <dgm:t>
        <a:bodyPr/>
        <a:lstStyle/>
        <a:p>
          <a:endParaRPr lang="en-US"/>
        </a:p>
      </dgm:t>
    </dgm:pt>
    <dgm:pt modelId="{975E9C3B-951D-443B-99C0-18FD05637C7B}">
      <dgm:prSet/>
      <dgm:spPr/>
      <dgm:t>
        <a:bodyPr/>
        <a:lstStyle/>
        <a:p>
          <a:r>
            <a:rPr lang="fi-FI"/>
            <a:t>Asumukset</a:t>
          </a:r>
          <a:endParaRPr lang="en-US"/>
        </a:p>
      </dgm:t>
    </dgm:pt>
    <dgm:pt modelId="{013DB532-377C-4A91-BD84-8E95AD335A27}" type="parTrans" cxnId="{888FA15D-75C1-4FE0-8FDB-7AF534F0212B}">
      <dgm:prSet/>
      <dgm:spPr/>
      <dgm:t>
        <a:bodyPr/>
        <a:lstStyle/>
        <a:p>
          <a:endParaRPr lang="en-US"/>
        </a:p>
      </dgm:t>
    </dgm:pt>
    <dgm:pt modelId="{05DF1C3D-170C-4974-BA30-AD9FE9B35EF8}" type="sibTrans" cxnId="{888FA15D-75C1-4FE0-8FDB-7AF534F0212B}">
      <dgm:prSet/>
      <dgm:spPr/>
      <dgm:t>
        <a:bodyPr/>
        <a:lstStyle/>
        <a:p>
          <a:endParaRPr lang="en-US"/>
        </a:p>
      </dgm:t>
    </dgm:pt>
    <dgm:pt modelId="{9B9277DE-E58C-4EE2-93B6-FB29EB861A7C}">
      <dgm:prSet/>
      <dgm:spPr/>
      <dgm:t>
        <a:bodyPr/>
        <a:lstStyle/>
        <a:p>
          <a:r>
            <a:rPr lang="fi-FI"/>
            <a:t>Turkinhoito</a:t>
          </a:r>
          <a:endParaRPr lang="en-US"/>
        </a:p>
      </dgm:t>
    </dgm:pt>
    <dgm:pt modelId="{1B93F2CE-A122-49D7-B546-38142F3B0D03}" type="parTrans" cxnId="{60AA1F18-62E1-47A5-938F-4609BF357692}">
      <dgm:prSet/>
      <dgm:spPr/>
      <dgm:t>
        <a:bodyPr/>
        <a:lstStyle/>
        <a:p>
          <a:endParaRPr lang="en-US"/>
        </a:p>
      </dgm:t>
    </dgm:pt>
    <dgm:pt modelId="{564BD2CD-3886-41A1-89CC-0D5D41B16681}" type="sibTrans" cxnId="{60AA1F18-62E1-47A5-938F-4609BF357692}">
      <dgm:prSet/>
      <dgm:spPr/>
      <dgm:t>
        <a:bodyPr/>
        <a:lstStyle/>
        <a:p>
          <a:endParaRPr lang="en-US"/>
        </a:p>
      </dgm:t>
    </dgm:pt>
    <dgm:pt modelId="{9FF1BD89-FA57-4166-8824-0DD7E284AF8D}">
      <dgm:prSet/>
      <dgm:spPr/>
      <dgm:t>
        <a:bodyPr/>
        <a:lstStyle/>
        <a:p>
          <a:r>
            <a:rPr lang="fi-FI"/>
            <a:t>Sisustusmateriaalit ja rakenteet</a:t>
          </a:r>
          <a:endParaRPr lang="en-US"/>
        </a:p>
      </dgm:t>
    </dgm:pt>
    <dgm:pt modelId="{AE8FF60C-ACA0-4FCA-AA2A-A3B92955411C}" type="parTrans" cxnId="{E8FAE541-DCB0-4E1C-93D4-7A9363A1EFDB}">
      <dgm:prSet/>
      <dgm:spPr/>
      <dgm:t>
        <a:bodyPr/>
        <a:lstStyle/>
        <a:p>
          <a:endParaRPr lang="en-US"/>
        </a:p>
      </dgm:t>
    </dgm:pt>
    <dgm:pt modelId="{608B4333-63DF-4334-A0AB-4E776C1D81C0}" type="sibTrans" cxnId="{E8FAE541-DCB0-4E1C-93D4-7A9363A1EFDB}">
      <dgm:prSet/>
      <dgm:spPr/>
      <dgm:t>
        <a:bodyPr/>
        <a:lstStyle/>
        <a:p>
          <a:endParaRPr lang="en-US"/>
        </a:p>
      </dgm:t>
    </dgm:pt>
    <dgm:pt modelId="{4F6F323C-A23D-40B8-8A52-7C1DAA7D8383}">
      <dgm:prSet/>
      <dgm:spPr/>
      <dgm:t>
        <a:bodyPr/>
        <a:lstStyle/>
        <a:p>
          <a:r>
            <a:rPr lang="fi-FI"/>
            <a:t>Eläinten ruuat</a:t>
          </a:r>
          <a:endParaRPr lang="en-US"/>
        </a:p>
      </dgm:t>
    </dgm:pt>
    <dgm:pt modelId="{DCAD5814-3C25-464C-929E-B3EEF6504174}" type="parTrans" cxnId="{3906DBE9-1A01-4D00-8105-732F6013CEF3}">
      <dgm:prSet/>
      <dgm:spPr/>
      <dgm:t>
        <a:bodyPr/>
        <a:lstStyle/>
        <a:p>
          <a:endParaRPr lang="en-US"/>
        </a:p>
      </dgm:t>
    </dgm:pt>
    <dgm:pt modelId="{4876D46A-74EC-4E07-B6E4-299F003E64FE}" type="sibTrans" cxnId="{3906DBE9-1A01-4D00-8105-732F6013CEF3}">
      <dgm:prSet/>
      <dgm:spPr/>
      <dgm:t>
        <a:bodyPr/>
        <a:lstStyle/>
        <a:p>
          <a:endParaRPr lang="en-US"/>
        </a:p>
      </dgm:t>
    </dgm:pt>
    <dgm:pt modelId="{3D08838C-D7C8-4BCF-9EB8-F01F0CEF9522}">
      <dgm:prSet/>
      <dgm:spPr/>
      <dgm:t>
        <a:bodyPr/>
        <a:lstStyle/>
        <a:p>
          <a:r>
            <a:rPr lang="en-US" err="1"/>
            <a:t>Kuivaruuat</a:t>
          </a:r>
          <a:endParaRPr lang="en-US"/>
        </a:p>
      </dgm:t>
    </dgm:pt>
    <dgm:pt modelId="{D487B8E8-1BAD-4631-B06A-1980987D5297}" type="parTrans" cxnId="{1CD56A57-BB2F-46E4-8EFB-458764A16E4C}">
      <dgm:prSet/>
      <dgm:spPr/>
      <dgm:t>
        <a:bodyPr/>
        <a:lstStyle/>
        <a:p>
          <a:endParaRPr lang="fi-FI"/>
        </a:p>
      </dgm:t>
    </dgm:pt>
    <dgm:pt modelId="{28D8F7B8-96CF-42F8-9A03-1577BB4F5ECE}" type="sibTrans" cxnId="{1CD56A57-BB2F-46E4-8EFB-458764A16E4C}">
      <dgm:prSet/>
      <dgm:spPr/>
      <dgm:t>
        <a:bodyPr/>
        <a:lstStyle/>
        <a:p>
          <a:endParaRPr lang="fi-FI"/>
        </a:p>
      </dgm:t>
    </dgm:pt>
    <dgm:pt modelId="{EF720113-90A7-44CF-9D54-D09D9F3630C8}">
      <dgm:prSet/>
      <dgm:spPr/>
      <dgm:t>
        <a:bodyPr/>
        <a:lstStyle/>
        <a:p>
          <a:r>
            <a:rPr lang="en-US" err="1"/>
            <a:t>Märkäruuat</a:t>
          </a:r>
          <a:endParaRPr lang="en-US"/>
        </a:p>
      </dgm:t>
    </dgm:pt>
    <dgm:pt modelId="{E46A2C78-C1DB-4CD6-9D4E-CD7E811101B5}" type="parTrans" cxnId="{8EACE5E0-4525-46AF-BB2F-83A92970E082}">
      <dgm:prSet/>
      <dgm:spPr/>
      <dgm:t>
        <a:bodyPr/>
        <a:lstStyle/>
        <a:p>
          <a:endParaRPr lang="fi-FI"/>
        </a:p>
      </dgm:t>
    </dgm:pt>
    <dgm:pt modelId="{3D691650-AC95-4D9B-8AF3-8A9F6968B726}" type="sibTrans" cxnId="{8EACE5E0-4525-46AF-BB2F-83A92970E082}">
      <dgm:prSet/>
      <dgm:spPr/>
      <dgm:t>
        <a:bodyPr/>
        <a:lstStyle/>
        <a:p>
          <a:endParaRPr lang="fi-FI"/>
        </a:p>
      </dgm:t>
    </dgm:pt>
    <dgm:pt modelId="{1932943B-9A12-49E7-9EC0-84ABE2F83F62}">
      <dgm:prSet/>
      <dgm:spPr/>
      <dgm:t>
        <a:bodyPr/>
        <a:lstStyle/>
        <a:p>
          <a:r>
            <a:rPr lang="en-US" err="1"/>
            <a:t>Raakaruuat</a:t>
          </a:r>
          <a:endParaRPr lang="en-US"/>
        </a:p>
      </dgm:t>
    </dgm:pt>
    <dgm:pt modelId="{7E0C7820-45A9-495C-B9C3-B5F3B3C625E0}" type="parTrans" cxnId="{9EB3068F-A7E7-4AC9-8713-026531489B02}">
      <dgm:prSet/>
      <dgm:spPr/>
      <dgm:t>
        <a:bodyPr/>
        <a:lstStyle/>
        <a:p>
          <a:endParaRPr lang="fi-FI"/>
        </a:p>
      </dgm:t>
    </dgm:pt>
    <dgm:pt modelId="{8A1EA4DD-8194-4528-A093-7FAF0B1783BE}" type="sibTrans" cxnId="{9EB3068F-A7E7-4AC9-8713-026531489B02}">
      <dgm:prSet/>
      <dgm:spPr/>
      <dgm:t>
        <a:bodyPr/>
        <a:lstStyle/>
        <a:p>
          <a:endParaRPr lang="fi-FI"/>
        </a:p>
      </dgm:t>
    </dgm:pt>
    <dgm:pt modelId="{C38993A4-9245-4594-9C3B-8E1297E23E82}">
      <dgm:prSet/>
      <dgm:spPr/>
      <dgm:t>
        <a:bodyPr/>
        <a:lstStyle/>
        <a:p>
          <a:r>
            <a:rPr lang="en-US" err="1"/>
            <a:t>Korsirehu</a:t>
          </a:r>
          <a:endParaRPr lang="en-US"/>
        </a:p>
      </dgm:t>
    </dgm:pt>
    <dgm:pt modelId="{E07CA93A-F1C9-480F-AB7B-82F19CB26B69}" type="parTrans" cxnId="{324E45F7-9678-442F-932A-424099E38F7C}">
      <dgm:prSet/>
      <dgm:spPr/>
      <dgm:t>
        <a:bodyPr/>
        <a:lstStyle/>
        <a:p>
          <a:endParaRPr lang="fi-FI"/>
        </a:p>
      </dgm:t>
    </dgm:pt>
    <dgm:pt modelId="{2C1EC664-7B92-4583-8A83-389E24FD38D3}" type="sibTrans" cxnId="{324E45F7-9678-442F-932A-424099E38F7C}">
      <dgm:prSet/>
      <dgm:spPr/>
      <dgm:t>
        <a:bodyPr/>
        <a:lstStyle/>
        <a:p>
          <a:endParaRPr lang="fi-FI"/>
        </a:p>
      </dgm:t>
    </dgm:pt>
    <dgm:pt modelId="{27EC6513-2EAA-4E08-9373-E45836CFF65D}">
      <dgm:prSet/>
      <dgm:spPr/>
      <dgm:t>
        <a:bodyPr/>
        <a:lstStyle/>
        <a:p>
          <a:r>
            <a:rPr lang="en-US" err="1"/>
            <a:t>Väkirehut</a:t>
          </a:r>
          <a:endParaRPr lang="en-US"/>
        </a:p>
      </dgm:t>
    </dgm:pt>
    <dgm:pt modelId="{750211C4-4D82-4121-A3F7-52F61AE837A6}" type="parTrans" cxnId="{3D2BDE48-4A71-4809-8739-E0B548520A30}">
      <dgm:prSet/>
      <dgm:spPr/>
      <dgm:t>
        <a:bodyPr/>
        <a:lstStyle/>
        <a:p>
          <a:endParaRPr lang="fi-FI"/>
        </a:p>
      </dgm:t>
    </dgm:pt>
    <dgm:pt modelId="{55D9646A-5D0F-4ABF-80CD-1E6E11BDC172}" type="sibTrans" cxnId="{3D2BDE48-4A71-4809-8739-E0B548520A30}">
      <dgm:prSet/>
      <dgm:spPr/>
      <dgm:t>
        <a:bodyPr/>
        <a:lstStyle/>
        <a:p>
          <a:endParaRPr lang="fi-FI"/>
        </a:p>
      </dgm:t>
    </dgm:pt>
    <dgm:pt modelId="{0CE1C526-41DA-4DBA-A828-24E81575F71C}">
      <dgm:prSet/>
      <dgm:spPr/>
      <dgm:t>
        <a:bodyPr/>
        <a:lstStyle/>
        <a:p>
          <a:r>
            <a:rPr lang="en-US" err="1"/>
            <a:t>Pelletit</a:t>
          </a:r>
          <a:endParaRPr lang="en-US"/>
        </a:p>
      </dgm:t>
    </dgm:pt>
    <dgm:pt modelId="{7CACBE22-F112-4381-8BC4-7FBAB6895B5A}" type="parTrans" cxnId="{2DD5F396-0058-4798-B8B2-5545B751D55C}">
      <dgm:prSet/>
      <dgm:spPr/>
      <dgm:t>
        <a:bodyPr/>
        <a:lstStyle/>
        <a:p>
          <a:endParaRPr lang="fi-FI"/>
        </a:p>
      </dgm:t>
    </dgm:pt>
    <dgm:pt modelId="{5CA3ABE8-3159-4D52-BD7E-0D9471DFB200}" type="sibTrans" cxnId="{2DD5F396-0058-4798-B8B2-5545B751D55C}">
      <dgm:prSet/>
      <dgm:spPr/>
      <dgm:t>
        <a:bodyPr/>
        <a:lstStyle/>
        <a:p>
          <a:endParaRPr lang="fi-FI"/>
        </a:p>
      </dgm:t>
    </dgm:pt>
    <dgm:pt modelId="{4AC3174F-B466-4A27-87F1-A86A556CD2E1}">
      <dgm:prSet/>
      <dgm:spPr/>
      <dgm:t>
        <a:bodyPr/>
        <a:lstStyle/>
        <a:p>
          <a:r>
            <a:rPr lang="en-US" err="1"/>
            <a:t>Lisäravinteet</a:t>
          </a:r>
          <a:endParaRPr lang="en-US"/>
        </a:p>
      </dgm:t>
    </dgm:pt>
    <dgm:pt modelId="{9F178BCC-665F-400A-B487-A253CE21367A}" type="parTrans" cxnId="{901F4ADF-6D50-4EBD-865B-27C7F103ACA9}">
      <dgm:prSet/>
      <dgm:spPr/>
      <dgm:t>
        <a:bodyPr/>
        <a:lstStyle/>
        <a:p>
          <a:endParaRPr lang="fi-FI"/>
        </a:p>
      </dgm:t>
    </dgm:pt>
    <dgm:pt modelId="{764D243C-9E73-4DCA-9230-84EEC746C729}" type="sibTrans" cxnId="{901F4ADF-6D50-4EBD-865B-27C7F103ACA9}">
      <dgm:prSet/>
      <dgm:spPr/>
      <dgm:t>
        <a:bodyPr/>
        <a:lstStyle/>
        <a:p>
          <a:endParaRPr lang="fi-FI"/>
        </a:p>
      </dgm:t>
    </dgm:pt>
    <dgm:pt modelId="{A4A52ACD-2EFE-4A52-A722-B73CF5E318C2}">
      <dgm:prSet/>
      <dgm:spPr/>
      <dgm:t>
        <a:bodyPr/>
        <a:lstStyle/>
        <a:p>
          <a:r>
            <a:rPr lang="en-US" err="1"/>
            <a:t>Puruluut</a:t>
          </a:r>
          <a:endParaRPr lang="en-US"/>
        </a:p>
      </dgm:t>
    </dgm:pt>
    <dgm:pt modelId="{F8C2E72F-5ACC-4297-AC19-084E0DCADD39}" type="parTrans" cxnId="{36D14B1E-40E7-40F8-BE79-7D9E8E9C8A6A}">
      <dgm:prSet/>
      <dgm:spPr/>
      <dgm:t>
        <a:bodyPr/>
        <a:lstStyle/>
        <a:p>
          <a:endParaRPr lang="fi-FI"/>
        </a:p>
      </dgm:t>
    </dgm:pt>
    <dgm:pt modelId="{BD8B4B22-FCFB-4591-8FB3-A9DBEA8D0097}" type="sibTrans" cxnId="{36D14B1E-40E7-40F8-BE79-7D9E8E9C8A6A}">
      <dgm:prSet/>
      <dgm:spPr/>
      <dgm:t>
        <a:bodyPr/>
        <a:lstStyle/>
        <a:p>
          <a:endParaRPr lang="fi-FI"/>
        </a:p>
      </dgm:t>
    </dgm:pt>
    <dgm:pt modelId="{220DFE23-9D8E-456F-8DF1-95524F851B54}">
      <dgm:prSet/>
      <dgm:spPr/>
      <dgm:t>
        <a:bodyPr/>
        <a:lstStyle/>
        <a:p>
          <a:r>
            <a:rPr lang="en-US" err="1"/>
            <a:t>Palkkionamit</a:t>
          </a:r>
          <a:endParaRPr lang="en-US"/>
        </a:p>
      </dgm:t>
    </dgm:pt>
    <dgm:pt modelId="{DD4EDDC5-32E2-4D55-A183-9C518EECC7D7}" type="parTrans" cxnId="{C4D287AA-A73C-4CD5-AC58-77CA8E30C32D}">
      <dgm:prSet/>
      <dgm:spPr/>
      <dgm:t>
        <a:bodyPr/>
        <a:lstStyle/>
        <a:p>
          <a:endParaRPr lang="fi-FI"/>
        </a:p>
      </dgm:t>
    </dgm:pt>
    <dgm:pt modelId="{8D048006-3122-4047-9F2E-0600B8D21154}" type="sibTrans" cxnId="{C4D287AA-A73C-4CD5-AC58-77CA8E30C32D}">
      <dgm:prSet/>
      <dgm:spPr/>
      <dgm:t>
        <a:bodyPr/>
        <a:lstStyle/>
        <a:p>
          <a:endParaRPr lang="fi-FI"/>
        </a:p>
      </dgm:t>
    </dgm:pt>
    <dgm:pt modelId="{87B2BCBF-1EBA-46E6-94FB-FD26CC051793}">
      <dgm:prSet/>
      <dgm:spPr/>
      <dgm:t>
        <a:bodyPr/>
        <a:lstStyle/>
        <a:p>
          <a:r>
            <a:rPr lang="en-US" err="1"/>
            <a:t>Sähkölaitteet</a:t>
          </a:r>
          <a:r>
            <a:rPr lang="en-US"/>
            <a:t> </a:t>
          </a:r>
          <a:r>
            <a:rPr lang="en-US" err="1"/>
            <a:t>kuten</a:t>
          </a:r>
          <a:r>
            <a:rPr lang="en-US"/>
            <a:t> </a:t>
          </a:r>
          <a:r>
            <a:rPr lang="en-US" err="1"/>
            <a:t>lamput</a:t>
          </a:r>
          <a:r>
            <a:rPr lang="en-US"/>
            <a:t> ja </a:t>
          </a:r>
          <a:r>
            <a:rPr lang="en-US" err="1"/>
            <a:t>lämmittimet</a:t>
          </a:r>
          <a:endParaRPr lang="en-US"/>
        </a:p>
      </dgm:t>
    </dgm:pt>
    <dgm:pt modelId="{D7F370CE-28BF-4545-9D56-1836740DD564}" type="parTrans" cxnId="{C88894CF-1437-40B7-A7EF-CB782D2E010C}">
      <dgm:prSet/>
      <dgm:spPr/>
      <dgm:t>
        <a:bodyPr/>
        <a:lstStyle/>
        <a:p>
          <a:endParaRPr lang="fi-FI"/>
        </a:p>
      </dgm:t>
    </dgm:pt>
    <dgm:pt modelId="{1B7339FC-5CD7-4C92-8D9A-779C9AA25B00}" type="sibTrans" cxnId="{C88894CF-1437-40B7-A7EF-CB782D2E010C}">
      <dgm:prSet/>
      <dgm:spPr/>
      <dgm:t>
        <a:bodyPr/>
        <a:lstStyle/>
        <a:p>
          <a:endParaRPr lang="fi-FI"/>
        </a:p>
      </dgm:t>
    </dgm:pt>
    <dgm:pt modelId="{1198EE24-AD6F-430B-A6EC-19AA73BAFC41}">
      <dgm:prSet/>
      <dgm:spPr/>
      <dgm:t>
        <a:bodyPr/>
        <a:lstStyle/>
        <a:p>
          <a:r>
            <a:rPr lang="en-US" err="1"/>
            <a:t>Webinaarit</a:t>
          </a:r>
          <a:endParaRPr lang="en-US"/>
        </a:p>
      </dgm:t>
    </dgm:pt>
    <dgm:pt modelId="{225873A0-E7D4-4371-A9AD-D71E3DBAFDCF}" type="parTrans" cxnId="{E9A3E3FA-D150-431B-9614-5DC5C0577486}">
      <dgm:prSet/>
      <dgm:spPr/>
      <dgm:t>
        <a:bodyPr/>
        <a:lstStyle/>
        <a:p>
          <a:endParaRPr lang="fi-FI"/>
        </a:p>
      </dgm:t>
    </dgm:pt>
    <dgm:pt modelId="{B95EBC4D-FD49-4FC4-8B44-196A05B2E66D}" type="sibTrans" cxnId="{E9A3E3FA-D150-431B-9614-5DC5C0577486}">
      <dgm:prSet/>
      <dgm:spPr/>
      <dgm:t>
        <a:bodyPr/>
        <a:lstStyle/>
        <a:p>
          <a:endParaRPr lang="fi-FI"/>
        </a:p>
      </dgm:t>
    </dgm:pt>
    <dgm:pt modelId="{652CD4A6-A1F4-4E1A-93CC-A7731F4D1620}">
      <dgm:prSet/>
      <dgm:spPr/>
      <dgm:t>
        <a:bodyPr/>
        <a:lstStyle/>
        <a:p>
          <a:r>
            <a:rPr lang="en-US" err="1"/>
            <a:t>Tapahtumat</a:t>
          </a:r>
          <a:endParaRPr lang="en-US"/>
        </a:p>
      </dgm:t>
    </dgm:pt>
    <dgm:pt modelId="{02BDEBE3-1D82-4559-AF75-CA11F551DA62}" type="parTrans" cxnId="{E32EDC53-5731-452E-A369-590093A1BB4D}">
      <dgm:prSet/>
      <dgm:spPr/>
      <dgm:t>
        <a:bodyPr/>
        <a:lstStyle/>
        <a:p>
          <a:endParaRPr lang="fi-FI"/>
        </a:p>
      </dgm:t>
    </dgm:pt>
    <dgm:pt modelId="{366F3C52-B5DA-4599-9DC9-C94379839193}" type="sibTrans" cxnId="{E32EDC53-5731-452E-A369-590093A1BB4D}">
      <dgm:prSet/>
      <dgm:spPr/>
      <dgm:t>
        <a:bodyPr/>
        <a:lstStyle/>
        <a:p>
          <a:endParaRPr lang="fi-FI"/>
        </a:p>
      </dgm:t>
    </dgm:pt>
    <dgm:pt modelId="{FCFAD7A0-5C05-49DA-A3F5-074924CC34EF}">
      <dgm:prSet/>
      <dgm:spPr/>
      <dgm:t>
        <a:bodyPr/>
        <a:lstStyle/>
        <a:p>
          <a:r>
            <a:rPr lang="en-US" err="1"/>
            <a:t>Kuivikkeet</a:t>
          </a:r>
          <a:endParaRPr lang="en-US"/>
        </a:p>
      </dgm:t>
    </dgm:pt>
    <dgm:pt modelId="{6CAC2965-9A70-4F73-B052-5BA193B7815B}" type="parTrans" cxnId="{682CB95F-16AD-4FFE-A223-C206D8CB0AD0}">
      <dgm:prSet/>
      <dgm:spPr/>
      <dgm:t>
        <a:bodyPr/>
        <a:lstStyle/>
        <a:p>
          <a:endParaRPr lang="fi-FI"/>
        </a:p>
      </dgm:t>
    </dgm:pt>
    <dgm:pt modelId="{F5CD0798-9275-45D8-B645-62E449C76785}" type="sibTrans" cxnId="{682CB95F-16AD-4FFE-A223-C206D8CB0AD0}">
      <dgm:prSet/>
      <dgm:spPr/>
      <dgm:t>
        <a:bodyPr/>
        <a:lstStyle/>
        <a:p>
          <a:endParaRPr lang="fi-FI"/>
        </a:p>
      </dgm:t>
    </dgm:pt>
    <dgm:pt modelId="{A4F5E6F8-5793-4B4C-A164-7BE054C3E39D}">
      <dgm:prSet/>
      <dgm:spPr/>
      <dgm:t>
        <a:bodyPr/>
        <a:lstStyle/>
        <a:p>
          <a:r>
            <a:rPr lang="en-US" err="1"/>
            <a:t>Kurssit</a:t>
          </a:r>
          <a:endParaRPr lang="en-US"/>
        </a:p>
      </dgm:t>
    </dgm:pt>
    <dgm:pt modelId="{848ADE2E-A1E3-4A6F-8FBB-A3773C70F2E2}" type="parTrans" cxnId="{DBD32BD9-E7AF-40EF-992D-12849C941B75}">
      <dgm:prSet/>
      <dgm:spPr/>
      <dgm:t>
        <a:bodyPr/>
        <a:lstStyle/>
        <a:p>
          <a:endParaRPr lang="fi-FI"/>
        </a:p>
      </dgm:t>
    </dgm:pt>
    <dgm:pt modelId="{E02F18B0-2AC2-49C6-92C2-5CA3C8C39B35}" type="sibTrans" cxnId="{DBD32BD9-E7AF-40EF-992D-12849C941B75}">
      <dgm:prSet/>
      <dgm:spPr/>
      <dgm:t>
        <a:bodyPr/>
        <a:lstStyle/>
        <a:p>
          <a:endParaRPr lang="fi-FI"/>
        </a:p>
      </dgm:t>
    </dgm:pt>
    <dgm:pt modelId="{95013C9D-110C-45BA-90E9-D948DDEFEBEB}">
      <dgm:prSet/>
      <dgm:spPr/>
      <dgm:t>
        <a:bodyPr/>
        <a:lstStyle/>
        <a:p>
          <a:r>
            <a:rPr lang="en-US" err="1"/>
            <a:t>Verkkokauppa</a:t>
          </a:r>
          <a:endParaRPr lang="en-US"/>
        </a:p>
      </dgm:t>
    </dgm:pt>
    <dgm:pt modelId="{5A7E73E6-E179-4E50-B3A0-A34AA942DAE8}" type="parTrans" cxnId="{DF17CDD8-BE90-4D7A-B3E1-99873C18DA63}">
      <dgm:prSet/>
      <dgm:spPr/>
      <dgm:t>
        <a:bodyPr/>
        <a:lstStyle/>
        <a:p>
          <a:endParaRPr lang="fi-FI"/>
        </a:p>
      </dgm:t>
    </dgm:pt>
    <dgm:pt modelId="{2BF536E4-24AA-41C3-B5FB-A28214F506FA}" type="sibTrans" cxnId="{DF17CDD8-BE90-4D7A-B3E1-99873C18DA63}">
      <dgm:prSet/>
      <dgm:spPr/>
      <dgm:t>
        <a:bodyPr/>
        <a:lstStyle/>
        <a:p>
          <a:endParaRPr lang="fi-FI"/>
        </a:p>
      </dgm:t>
    </dgm:pt>
    <dgm:pt modelId="{FB76037E-FA72-45D6-966A-46E8AD63CC0C}">
      <dgm:prSet/>
      <dgm:spPr/>
      <dgm:t>
        <a:bodyPr/>
        <a:lstStyle/>
        <a:p>
          <a:r>
            <a:rPr lang="en-US" err="1"/>
            <a:t>Tuntoinen</a:t>
          </a:r>
          <a:r>
            <a:rPr lang="en-US"/>
            <a:t> </a:t>
          </a:r>
          <a:r>
            <a:rPr lang="en-US" err="1"/>
            <a:t>yksilö</a:t>
          </a:r>
          <a:endParaRPr lang="en-US"/>
        </a:p>
      </dgm:t>
    </dgm:pt>
    <dgm:pt modelId="{EEFBB4CA-836B-4F8A-B287-D15A9C2EA8F5}" type="parTrans" cxnId="{30611BCB-70A7-4D7D-9DB6-9B554A09A45A}">
      <dgm:prSet/>
      <dgm:spPr/>
      <dgm:t>
        <a:bodyPr/>
        <a:lstStyle/>
        <a:p>
          <a:endParaRPr lang="fi-FI"/>
        </a:p>
      </dgm:t>
    </dgm:pt>
    <dgm:pt modelId="{6D7678B4-3A1C-4052-A43E-147474B8BD84}" type="sibTrans" cxnId="{30611BCB-70A7-4D7D-9DB6-9B554A09A45A}">
      <dgm:prSet/>
      <dgm:spPr/>
      <dgm:t>
        <a:bodyPr/>
        <a:lstStyle/>
        <a:p>
          <a:endParaRPr lang="fi-FI"/>
        </a:p>
      </dgm:t>
    </dgm:pt>
    <dgm:pt modelId="{97A9555B-11F7-4C87-B137-C7546854A991}">
      <dgm:prSet/>
      <dgm:spPr/>
      <dgm:t>
        <a:bodyPr/>
        <a:lstStyle/>
        <a:p>
          <a:r>
            <a:rPr lang="en-US" err="1"/>
            <a:t>Digitaaliset</a:t>
          </a:r>
          <a:r>
            <a:rPr lang="en-US"/>
            <a:t> </a:t>
          </a:r>
          <a:r>
            <a:rPr lang="en-US" err="1"/>
            <a:t>palvelut</a:t>
          </a:r>
          <a:endParaRPr lang="en-US"/>
        </a:p>
      </dgm:t>
    </dgm:pt>
    <dgm:pt modelId="{5563FE66-09F4-4F17-9603-0C62974ACBCE}" type="parTrans" cxnId="{47D94141-BDDD-471A-9BE8-9B06D0DF15A5}">
      <dgm:prSet/>
      <dgm:spPr/>
      <dgm:t>
        <a:bodyPr/>
        <a:lstStyle/>
        <a:p>
          <a:endParaRPr lang="fi-FI"/>
        </a:p>
      </dgm:t>
    </dgm:pt>
    <dgm:pt modelId="{7FFF75B1-5E01-4BD0-A9A0-FAA8FE8B3CB5}" type="sibTrans" cxnId="{47D94141-BDDD-471A-9BE8-9B06D0DF15A5}">
      <dgm:prSet/>
      <dgm:spPr/>
      <dgm:t>
        <a:bodyPr/>
        <a:lstStyle/>
        <a:p>
          <a:endParaRPr lang="fi-FI"/>
        </a:p>
      </dgm:t>
    </dgm:pt>
    <dgm:pt modelId="{07185B81-FA78-4F27-81E1-9FF936ADC27E}" type="pres">
      <dgm:prSet presAssocID="{7E1098DE-8EE2-4DF1-B59A-06F78BAEAD47}" presName="Name0" presStyleCnt="0">
        <dgm:presLayoutVars>
          <dgm:dir/>
          <dgm:animLvl val="lvl"/>
          <dgm:resizeHandles val="exact"/>
        </dgm:presLayoutVars>
      </dgm:prSet>
      <dgm:spPr/>
    </dgm:pt>
    <dgm:pt modelId="{69BC1811-5D7B-4F41-85E7-26960B25460B}" type="pres">
      <dgm:prSet presAssocID="{FB76037E-FA72-45D6-966A-46E8AD63CC0C}" presName="composite" presStyleCnt="0"/>
      <dgm:spPr/>
    </dgm:pt>
    <dgm:pt modelId="{74A80E34-9999-40AC-8FDC-89D8002F0A25}" type="pres">
      <dgm:prSet presAssocID="{FB76037E-FA72-45D6-966A-46E8AD63CC0C}" presName="parTx" presStyleLbl="alignNode1" presStyleIdx="0" presStyleCnt="4">
        <dgm:presLayoutVars>
          <dgm:chMax val="0"/>
          <dgm:chPref val="0"/>
          <dgm:bulletEnabled val="1"/>
        </dgm:presLayoutVars>
      </dgm:prSet>
      <dgm:spPr/>
    </dgm:pt>
    <dgm:pt modelId="{5B729AB6-7B8B-4BEB-9F8B-B4ADFDC4BE5D}" type="pres">
      <dgm:prSet presAssocID="{FB76037E-FA72-45D6-966A-46E8AD63CC0C}" presName="desTx" presStyleLbl="alignAccFollowNode1" presStyleIdx="0" presStyleCnt="4">
        <dgm:presLayoutVars>
          <dgm:bulletEnabled val="1"/>
        </dgm:presLayoutVars>
      </dgm:prSet>
      <dgm:spPr/>
    </dgm:pt>
    <dgm:pt modelId="{488AA052-4FCB-445F-BB5B-63BCE6AE2697}" type="pres">
      <dgm:prSet presAssocID="{6D7678B4-3A1C-4052-A43E-147474B8BD84}" presName="space" presStyleCnt="0"/>
      <dgm:spPr/>
    </dgm:pt>
    <dgm:pt modelId="{5A877CD3-810A-4CC8-9A63-359B5B27907F}" type="pres">
      <dgm:prSet presAssocID="{6AE87F33-38BC-4D26-8171-44777D2C2ADB}" presName="composite" presStyleCnt="0"/>
      <dgm:spPr/>
    </dgm:pt>
    <dgm:pt modelId="{44DB5E8C-90EE-4233-AF36-E7185B1CA8C6}" type="pres">
      <dgm:prSet presAssocID="{6AE87F33-38BC-4D26-8171-44777D2C2ADB}" presName="parTx" presStyleLbl="alignNode1" presStyleIdx="1" presStyleCnt="4">
        <dgm:presLayoutVars>
          <dgm:chMax val="0"/>
          <dgm:chPref val="0"/>
          <dgm:bulletEnabled val="1"/>
        </dgm:presLayoutVars>
      </dgm:prSet>
      <dgm:spPr/>
    </dgm:pt>
    <dgm:pt modelId="{381D4B79-DF75-41E5-A54C-74FDD099E40F}" type="pres">
      <dgm:prSet presAssocID="{6AE87F33-38BC-4D26-8171-44777D2C2ADB}" presName="desTx" presStyleLbl="alignAccFollowNode1" presStyleIdx="1" presStyleCnt="4">
        <dgm:presLayoutVars>
          <dgm:bulletEnabled val="1"/>
        </dgm:presLayoutVars>
      </dgm:prSet>
      <dgm:spPr/>
    </dgm:pt>
    <dgm:pt modelId="{DF5C29C4-CB95-48D8-8188-3CFBCAADDC5A}" type="pres">
      <dgm:prSet presAssocID="{84D962D4-0243-4483-B82F-B8FBB70958FF}" presName="space" presStyleCnt="0"/>
      <dgm:spPr/>
    </dgm:pt>
    <dgm:pt modelId="{FAAFB853-46D2-411C-BA85-C2340652094E}" type="pres">
      <dgm:prSet presAssocID="{9DBB9F89-5D93-4EDD-930C-23CD21D56555}" presName="composite" presStyleCnt="0"/>
      <dgm:spPr/>
    </dgm:pt>
    <dgm:pt modelId="{5266C424-D1C5-49DD-8384-750525E3D443}" type="pres">
      <dgm:prSet presAssocID="{9DBB9F89-5D93-4EDD-930C-23CD21D56555}" presName="parTx" presStyleLbl="alignNode1" presStyleIdx="2" presStyleCnt="4">
        <dgm:presLayoutVars>
          <dgm:chMax val="0"/>
          <dgm:chPref val="0"/>
          <dgm:bulletEnabled val="1"/>
        </dgm:presLayoutVars>
      </dgm:prSet>
      <dgm:spPr/>
    </dgm:pt>
    <dgm:pt modelId="{DC2FEAEF-5258-46FF-A124-CADFD37B2883}" type="pres">
      <dgm:prSet presAssocID="{9DBB9F89-5D93-4EDD-930C-23CD21D56555}" presName="desTx" presStyleLbl="alignAccFollowNode1" presStyleIdx="2" presStyleCnt="4">
        <dgm:presLayoutVars>
          <dgm:bulletEnabled val="1"/>
        </dgm:presLayoutVars>
      </dgm:prSet>
      <dgm:spPr/>
    </dgm:pt>
    <dgm:pt modelId="{E95DE990-D916-4A10-BF57-CEB539F137BC}" type="pres">
      <dgm:prSet presAssocID="{F9721946-00F1-47C2-B7A4-EEF302D59107}" presName="space" presStyleCnt="0"/>
      <dgm:spPr/>
    </dgm:pt>
    <dgm:pt modelId="{E6F3AE20-6207-4E37-9605-F0574B8B4389}" type="pres">
      <dgm:prSet presAssocID="{4F6F323C-A23D-40B8-8A52-7C1DAA7D8383}" presName="composite" presStyleCnt="0"/>
      <dgm:spPr/>
    </dgm:pt>
    <dgm:pt modelId="{E5944DB6-BCDA-4283-8402-C4A0B2F2678B}" type="pres">
      <dgm:prSet presAssocID="{4F6F323C-A23D-40B8-8A52-7C1DAA7D8383}" presName="parTx" presStyleLbl="alignNode1" presStyleIdx="3" presStyleCnt="4">
        <dgm:presLayoutVars>
          <dgm:chMax val="0"/>
          <dgm:chPref val="0"/>
          <dgm:bulletEnabled val="1"/>
        </dgm:presLayoutVars>
      </dgm:prSet>
      <dgm:spPr/>
    </dgm:pt>
    <dgm:pt modelId="{7AA4DDEE-00A6-4B91-BFC3-48FBB821FA17}" type="pres">
      <dgm:prSet presAssocID="{4F6F323C-A23D-40B8-8A52-7C1DAA7D8383}" presName="desTx" presStyleLbl="alignAccFollowNode1" presStyleIdx="3" presStyleCnt="4">
        <dgm:presLayoutVars>
          <dgm:bulletEnabled val="1"/>
        </dgm:presLayoutVars>
      </dgm:prSet>
      <dgm:spPr/>
    </dgm:pt>
  </dgm:ptLst>
  <dgm:cxnLst>
    <dgm:cxn modelId="{27E74300-6E16-4859-A101-29A8273454F6}" type="presOf" srcId="{0CE1C526-41DA-4DBA-A828-24E81575F71C}" destId="{7AA4DDEE-00A6-4B91-BFC3-48FBB821FA17}" srcOrd="0" destOrd="5" presId="urn:microsoft.com/office/officeart/2005/8/layout/hList1"/>
    <dgm:cxn modelId="{27FAE503-57DF-4F34-97EA-8AFA1E1782B5}" type="presOf" srcId="{95013C9D-110C-45BA-90E9-D948DDEFEBEB}" destId="{381D4B79-DF75-41E5-A54C-74FDD099E40F}" srcOrd="0" destOrd="10" presId="urn:microsoft.com/office/officeart/2005/8/layout/hList1"/>
    <dgm:cxn modelId="{2757E707-F24E-44BD-914A-6223880EAC3E}" type="presOf" srcId="{FB76037E-FA72-45D6-966A-46E8AD63CC0C}" destId="{74A80E34-9999-40AC-8FDC-89D8002F0A25}" srcOrd="0" destOrd="0" presId="urn:microsoft.com/office/officeart/2005/8/layout/hList1"/>
    <dgm:cxn modelId="{F5BE750E-CC0D-400B-91F3-7EBA5B3CC497}" type="presOf" srcId="{4F6F323C-A23D-40B8-8A52-7C1DAA7D8383}" destId="{E5944DB6-BCDA-4283-8402-C4A0B2F2678B}" srcOrd="0" destOrd="0" presId="urn:microsoft.com/office/officeart/2005/8/layout/hList1"/>
    <dgm:cxn modelId="{A6E38F0F-B6E6-4241-A649-1A1082E7D029}" srcId="{6AE87F33-38BC-4D26-8171-44777D2C2ADB}" destId="{BC38AC07-DB6C-4F00-BC57-057C9BB767C4}" srcOrd="0" destOrd="0" parTransId="{C6C0A008-7679-4705-B955-92078F1C82ED}" sibTransId="{840D8827-7D21-469F-A152-710F47D846C3}"/>
    <dgm:cxn modelId="{60AA1F18-62E1-47A5-938F-4609BF357692}" srcId="{9DBB9F89-5D93-4EDD-930C-23CD21D56555}" destId="{9B9277DE-E58C-4EE2-93B6-FB29EB861A7C}" srcOrd="3" destOrd="0" parTransId="{1B93F2CE-A122-49D7-B546-38142F3B0D03}" sibTransId="{564BD2CD-3886-41A1-89CC-0D5D41B16681}"/>
    <dgm:cxn modelId="{D3C97C19-E817-4A4A-AA29-5BF13793FACF}" type="presOf" srcId="{6AE87F33-38BC-4D26-8171-44777D2C2ADB}" destId="{44DB5E8C-90EE-4233-AF36-E7185B1CA8C6}" srcOrd="0" destOrd="0" presId="urn:microsoft.com/office/officeart/2005/8/layout/hList1"/>
    <dgm:cxn modelId="{715B281E-7877-424E-A428-3502DFCE043A}" type="presOf" srcId="{87B2BCBF-1EBA-46E6-94FB-FD26CC051793}" destId="{DC2FEAEF-5258-46FF-A124-CADFD37B2883}" srcOrd="0" destOrd="6" presId="urn:microsoft.com/office/officeart/2005/8/layout/hList1"/>
    <dgm:cxn modelId="{36D14B1E-40E7-40F8-BE79-7D9E8E9C8A6A}" srcId="{4F6F323C-A23D-40B8-8A52-7C1DAA7D8383}" destId="{A4A52ACD-2EFE-4A52-A722-B73CF5E318C2}" srcOrd="7" destOrd="0" parTransId="{F8C2E72F-5ACC-4297-AC19-084E0DCADD39}" sibTransId="{BD8B4B22-FCFB-4591-8FB3-A9DBEA8D0097}"/>
    <dgm:cxn modelId="{0CA5B125-C1A0-4E36-956D-EE6CFC950BE3}" type="presOf" srcId="{1198EE24-AD6F-430B-A6EC-19AA73BAFC41}" destId="{381D4B79-DF75-41E5-A54C-74FDD099E40F}" srcOrd="0" destOrd="7" presId="urn:microsoft.com/office/officeart/2005/8/layout/hList1"/>
    <dgm:cxn modelId="{ACB16329-F0CA-4E11-A394-9A633E341BCA}" type="presOf" srcId="{9B9277DE-E58C-4EE2-93B6-FB29EB861A7C}" destId="{DC2FEAEF-5258-46FF-A124-CADFD37B2883}" srcOrd="0" destOrd="3" presId="urn:microsoft.com/office/officeart/2005/8/layout/hList1"/>
    <dgm:cxn modelId="{88B3BC2E-9BFC-44FF-9579-39BF952E2739}" srcId="{6AE87F33-38BC-4D26-8171-44777D2C2ADB}" destId="{399BD754-075C-4326-875A-B5B761DC444F}" srcOrd="2" destOrd="0" parTransId="{6672DEB7-7893-44FF-8B4F-6F227177210A}" sibTransId="{0670C921-F356-4EED-A2BE-D478B1DFCF9F}"/>
    <dgm:cxn modelId="{D9EBCF2F-8F44-46F0-9DC5-533A9328CABC}" type="presOf" srcId="{3D08838C-D7C8-4BCF-9EB8-F01F0CEF9522}" destId="{7AA4DDEE-00A6-4B91-BFC3-48FBB821FA17}" srcOrd="0" destOrd="0" presId="urn:microsoft.com/office/officeart/2005/8/layout/hList1"/>
    <dgm:cxn modelId="{926ED531-F9EA-4031-BC66-A04085BC6F1B}" type="presOf" srcId="{7E1098DE-8EE2-4DF1-B59A-06F78BAEAD47}" destId="{07185B81-FA78-4F27-81E1-9FF936ADC27E}" srcOrd="0" destOrd="0" presId="urn:microsoft.com/office/officeart/2005/8/layout/hList1"/>
    <dgm:cxn modelId="{4BEBC039-6FE4-4823-8BFA-81BEAE701AAD}" type="presOf" srcId="{652CD4A6-A1F4-4E1A-93CC-A7731F4D1620}" destId="{381D4B79-DF75-41E5-A54C-74FDD099E40F}" srcOrd="0" destOrd="8" presId="urn:microsoft.com/office/officeart/2005/8/layout/hList1"/>
    <dgm:cxn modelId="{888FA15D-75C1-4FE0-8FDB-7AF534F0212B}" srcId="{9DBB9F89-5D93-4EDD-930C-23CD21D56555}" destId="{975E9C3B-951D-443B-99C0-18FD05637C7B}" srcOrd="2" destOrd="0" parTransId="{013DB532-377C-4A91-BD84-8E95AD335A27}" sibTransId="{05DF1C3D-170C-4974-BA30-AD9FE9B35EF8}"/>
    <dgm:cxn modelId="{682CB95F-16AD-4FFE-A223-C206D8CB0AD0}" srcId="{9DBB9F89-5D93-4EDD-930C-23CD21D56555}" destId="{FCFAD7A0-5C05-49DA-A3F5-074924CC34EF}" srcOrd="5" destOrd="0" parTransId="{6CAC2965-9A70-4F73-B052-5BA193B7815B}" sibTransId="{F5CD0798-9275-45D8-B645-62E449C76785}"/>
    <dgm:cxn modelId="{47D94141-BDDD-471A-9BE8-9B06D0DF15A5}" srcId="{6AE87F33-38BC-4D26-8171-44777D2C2ADB}" destId="{97A9555B-11F7-4C87-B137-C7546854A991}" srcOrd="6" destOrd="0" parTransId="{5563FE66-09F4-4F17-9603-0C62974ACBCE}" sibTransId="{7FFF75B1-5E01-4BD0-A9A0-FAA8FE8B3CB5}"/>
    <dgm:cxn modelId="{E8FAE541-DCB0-4E1C-93D4-7A9363A1EFDB}" srcId="{9DBB9F89-5D93-4EDD-930C-23CD21D56555}" destId="{9FF1BD89-FA57-4166-8824-0DD7E284AF8D}" srcOrd="4" destOrd="0" parTransId="{AE8FF60C-ACA0-4FCA-AA2A-A3B92955411C}" sibTransId="{608B4333-63DF-4334-A0AB-4E776C1D81C0}"/>
    <dgm:cxn modelId="{3D2BDE48-4A71-4809-8739-E0B548520A30}" srcId="{4F6F323C-A23D-40B8-8A52-7C1DAA7D8383}" destId="{27EC6513-2EAA-4E08-9373-E45836CFF65D}" srcOrd="4" destOrd="0" parTransId="{750211C4-4D82-4121-A3F7-52F61AE837A6}" sibTransId="{55D9646A-5D0F-4ABF-80CD-1E6E11BDC172}"/>
    <dgm:cxn modelId="{90574F69-0996-4F3D-B850-7837D3567986}" type="presOf" srcId="{4AC3174F-B466-4A27-87F1-A86A556CD2E1}" destId="{7AA4DDEE-00A6-4B91-BFC3-48FBB821FA17}" srcOrd="0" destOrd="6" presId="urn:microsoft.com/office/officeart/2005/8/layout/hList1"/>
    <dgm:cxn modelId="{BC56E169-CC06-4E9B-8E3B-F19F69664160}" srcId="{7E1098DE-8EE2-4DF1-B59A-06F78BAEAD47}" destId="{9DBB9F89-5D93-4EDD-930C-23CD21D56555}" srcOrd="2" destOrd="0" parTransId="{375C7CCB-47DD-4C6A-B5D5-C027C0D9A40F}" sibTransId="{F9721946-00F1-47C2-B7A4-EEF302D59107}"/>
    <dgm:cxn modelId="{7012614D-66D5-4FB4-B7FB-893DFCD14864}" type="presOf" srcId="{1207469E-DF66-4168-BADD-CE80F05A4FCF}" destId="{381D4B79-DF75-41E5-A54C-74FDD099E40F}" srcOrd="0" destOrd="4" presId="urn:microsoft.com/office/officeart/2005/8/layout/hList1"/>
    <dgm:cxn modelId="{3ED3AF4D-C65E-4061-BFE9-BFADD7E31F68}" type="presOf" srcId="{EF1225E8-5714-4C5D-B9A3-A90C226DA233}" destId="{381D4B79-DF75-41E5-A54C-74FDD099E40F}" srcOrd="0" destOrd="1" presId="urn:microsoft.com/office/officeart/2005/8/layout/hList1"/>
    <dgm:cxn modelId="{5389C06D-7A3C-4781-8E53-C18D86F2627E}" type="presOf" srcId="{BC38AC07-DB6C-4F00-BC57-057C9BB767C4}" destId="{381D4B79-DF75-41E5-A54C-74FDD099E40F}" srcOrd="0" destOrd="0" presId="urn:microsoft.com/office/officeart/2005/8/layout/hList1"/>
    <dgm:cxn modelId="{073C0F51-6B79-459D-9A33-11E155F8AD2E}" type="presOf" srcId="{220DFE23-9D8E-456F-8DF1-95524F851B54}" destId="{7AA4DDEE-00A6-4B91-BFC3-48FBB821FA17}" srcOrd="0" destOrd="8" presId="urn:microsoft.com/office/officeart/2005/8/layout/hList1"/>
    <dgm:cxn modelId="{E32EDC53-5731-452E-A369-590093A1BB4D}" srcId="{6AE87F33-38BC-4D26-8171-44777D2C2ADB}" destId="{652CD4A6-A1F4-4E1A-93CC-A7731F4D1620}" srcOrd="8" destOrd="0" parTransId="{02BDEBE3-1D82-4559-AF75-CA11F551DA62}" sibTransId="{366F3C52-B5DA-4599-9DC9-C94379839193}"/>
    <dgm:cxn modelId="{1CD56A57-BB2F-46E4-8EFB-458764A16E4C}" srcId="{4F6F323C-A23D-40B8-8A52-7C1DAA7D8383}" destId="{3D08838C-D7C8-4BCF-9EB8-F01F0CEF9522}" srcOrd="0" destOrd="0" parTransId="{D487B8E8-1BAD-4631-B06A-1980987D5297}" sibTransId="{28D8F7B8-96CF-42F8-9A03-1577BB4F5ECE}"/>
    <dgm:cxn modelId="{4C220D82-4EF0-4CD0-AB02-AA3F1CCE1946}" srcId="{6AE87F33-38BC-4D26-8171-44777D2C2ADB}" destId="{1207469E-DF66-4168-BADD-CE80F05A4FCF}" srcOrd="4" destOrd="0" parTransId="{A2952616-A5AC-45A2-B309-0300BEAA6E11}" sibTransId="{F45FCF3C-AAED-4795-865A-57A88926625F}"/>
    <dgm:cxn modelId="{F1B14283-BA12-4114-BE7B-FCF969BA2592}" type="presOf" srcId="{27EC6513-2EAA-4E08-9373-E45836CFF65D}" destId="{7AA4DDEE-00A6-4B91-BFC3-48FBB821FA17}" srcOrd="0" destOrd="4" presId="urn:microsoft.com/office/officeart/2005/8/layout/hList1"/>
    <dgm:cxn modelId="{A2FDA184-0343-4F91-B391-20656C57C114}" type="presOf" srcId="{1932943B-9A12-49E7-9EC0-84ABE2F83F62}" destId="{7AA4DDEE-00A6-4B91-BFC3-48FBB821FA17}" srcOrd="0" destOrd="2" presId="urn:microsoft.com/office/officeart/2005/8/layout/hList1"/>
    <dgm:cxn modelId="{9EB3068F-A7E7-4AC9-8713-026531489B02}" srcId="{4F6F323C-A23D-40B8-8A52-7C1DAA7D8383}" destId="{1932943B-9A12-49E7-9EC0-84ABE2F83F62}" srcOrd="2" destOrd="0" parTransId="{7E0C7820-45A9-495C-B9C3-B5F3B3C625E0}" sibTransId="{8A1EA4DD-8194-4528-A093-7FAF0B1783BE}"/>
    <dgm:cxn modelId="{2DD5F396-0058-4798-B8B2-5545B751D55C}" srcId="{4F6F323C-A23D-40B8-8A52-7C1DAA7D8383}" destId="{0CE1C526-41DA-4DBA-A828-24E81575F71C}" srcOrd="5" destOrd="0" parTransId="{7CACBE22-F112-4381-8BC4-7FBAB6895B5A}" sibTransId="{5CA3ABE8-3159-4D52-BD7E-0D9471DFB200}"/>
    <dgm:cxn modelId="{62153E99-5B4C-4B7C-B1D3-EF7285D929A3}" srcId="{9DBB9F89-5D93-4EDD-930C-23CD21D56555}" destId="{EC24CB70-BCAA-448B-8DE3-A2270063B243}" srcOrd="1" destOrd="0" parTransId="{8756B427-BE3E-4099-AA2B-57A71060617C}" sibTransId="{92145437-67DC-435D-89FE-AABFF8E33975}"/>
    <dgm:cxn modelId="{84FDF88A-8793-45BD-95EE-1B2A947BDED3}" type="presOf" srcId="{EC24CB70-BCAA-448B-8DE3-A2270063B243}" destId="{DC2FEAEF-5258-46FF-A124-CADFD37B2883}" srcOrd="0" destOrd="1" presId="urn:microsoft.com/office/officeart/2005/8/layout/hList1"/>
    <dgm:cxn modelId="{D216F9A9-86ED-47C3-B924-E3A59F4C2CE4}" type="presOf" srcId="{C77CFE15-BD6C-4A5A-B7FA-B4C5337ED2EE}" destId="{381D4B79-DF75-41E5-A54C-74FDD099E40F}" srcOrd="0" destOrd="3" presId="urn:microsoft.com/office/officeart/2005/8/layout/hList1"/>
    <dgm:cxn modelId="{C4D287AA-A73C-4CD5-AC58-77CA8E30C32D}" srcId="{4F6F323C-A23D-40B8-8A52-7C1DAA7D8383}" destId="{220DFE23-9D8E-456F-8DF1-95524F851B54}" srcOrd="8" destOrd="0" parTransId="{DD4EDDC5-32E2-4D55-A183-9C518EECC7D7}" sibTransId="{8D048006-3122-4047-9F2E-0600B8D21154}"/>
    <dgm:cxn modelId="{2D98F2AF-2B6A-4BEF-89BD-6FDF8BC20767}" type="presOf" srcId="{A4F5E6F8-5793-4B4C-A164-7BE054C3E39D}" destId="{381D4B79-DF75-41E5-A54C-74FDD099E40F}" srcOrd="0" destOrd="5" presId="urn:microsoft.com/office/officeart/2005/8/layout/hList1"/>
    <dgm:cxn modelId="{D87A10B1-99A4-4302-A628-0658138E8B49}" srcId="{9DBB9F89-5D93-4EDD-930C-23CD21D56555}" destId="{88DEC9D7-4ACD-4DE5-A416-49B3DFFAB299}" srcOrd="0" destOrd="0" parTransId="{C30CCE17-7364-413B-8D29-7D512D64F1A6}" sibTransId="{DCA9D18A-7424-4A39-8710-4B5E5DFEEA29}"/>
    <dgm:cxn modelId="{DF4077B9-D90D-4AF8-9E0B-45852CA56FD2}" type="presOf" srcId="{9FF1BD89-FA57-4166-8824-0DD7E284AF8D}" destId="{DC2FEAEF-5258-46FF-A124-CADFD37B2883}" srcOrd="0" destOrd="4" presId="urn:microsoft.com/office/officeart/2005/8/layout/hList1"/>
    <dgm:cxn modelId="{49F594BB-9651-4111-94AC-0DD046B8FBAE}" type="presOf" srcId="{9DBB9F89-5D93-4EDD-930C-23CD21D56555}" destId="{5266C424-D1C5-49DD-8384-750525E3D443}" srcOrd="0" destOrd="0" presId="urn:microsoft.com/office/officeart/2005/8/layout/hList1"/>
    <dgm:cxn modelId="{4BAEE6BB-08CA-4E8F-91AD-48060C3D7A66}" type="presOf" srcId="{A4A52ACD-2EFE-4A52-A722-B73CF5E318C2}" destId="{7AA4DDEE-00A6-4B91-BFC3-48FBB821FA17}" srcOrd="0" destOrd="7" presId="urn:microsoft.com/office/officeart/2005/8/layout/hList1"/>
    <dgm:cxn modelId="{F3E7A5BD-E1FF-487D-A016-01BE719AFDE2}" type="presOf" srcId="{EF720113-90A7-44CF-9D54-D09D9F3630C8}" destId="{7AA4DDEE-00A6-4B91-BFC3-48FBB821FA17}" srcOrd="0" destOrd="1" presId="urn:microsoft.com/office/officeart/2005/8/layout/hList1"/>
    <dgm:cxn modelId="{72AFBFBD-6ECE-41A8-8CBF-EC39CE38DC3C}" srcId="{6AE87F33-38BC-4D26-8171-44777D2C2ADB}" destId="{87873D83-0232-4AEE-9E46-0420CE4675E0}" srcOrd="9" destOrd="0" parTransId="{CD227D1E-137D-49D9-99B1-A572ACB143BE}" sibTransId="{97DAE336-50BE-4BB7-822E-6F5C2DF55BE1}"/>
    <dgm:cxn modelId="{901F4ADF-6D50-4EBD-865B-27C7F103ACA9}" srcId="{4F6F323C-A23D-40B8-8A52-7C1DAA7D8383}" destId="{4AC3174F-B466-4A27-87F1-A86A556CD2E1}" srcOrd="6" destOrd="0" parTransId="{9F178BCC-665F-400A-B487-A253CE21367A}" sibTransId="{764D243C-9E73-4DCA-9230-84EEC746C729}"/>
    <dgm:cxn modelId="{8EACE5E0-4525-46AF-BB2F-83A92970E082}" srcId="{4F6F323C-A23D-40B8-8A52-7C1DAA7D8383}" destId="{EF720113-90A7-44CF-9D54-D09D9F3630C8}" srcOrd="1" destOrd="0" parTransId="{E46A2C78-C1DB-4CD6-9D4E-CD7E811101B5}" sibTransId="{3D691650-AC95-4D9B-8AF3-8A9F6968B726}"/>
    <dgm:cxn modelId="{DF9CEBC0-9978-4344-9205-2E36E4F0E1F8}" type="presOf" srcId="{88DEC9D7-4ACD-4DE5-A416-49B3DFFAB299}" destId="{DC2FEAEF-5258-46FF-A124-CADFD37B2883}" srcOrd="0" destOrd="0" presId="urn:microsoft.com/office/officeart/2005/8/layout/hList1"/>
    <dgm:cxn modelId="{BABF4AE3-7BAC-40AE-B2CA-97A864609431}" type="presOf" srcId="{87873D83-0232-4AEE-9E46-0420CE4675E0}" destId="{381D4B79-DF75-41E5-A54C-74FDD099E40F}" srcOrd="0" destOrd="9" presId="urn:microsoft.com/office/officeart/2005/8/layout/hList1"/>
    <dgm:cxn modelId="{3429BFE3-6422-4F16-BCEB-A82C4D799507}" type="presOf" srcId="{C38993A4-9245-4594-9C3B-8E1297E23E82}" destId="{7AA4DDEE-00A6-4B91-BFC3-48FBB821FA17}" srcOrd="0" destOrd="3" presId="urn:microsoft.com/office/officeart/2005/8/layout/hList1"/>
    <dgm:cxn modelId="{4F133BE7-80E5-4405-9315-D06EA26185DB}" srcId="{6AE87F33-38BC-4D26-8171-44777D2C2ADB}" destId="{C77CFE15-BD6C-4A5A-B7FA-B4C5337ED2EE}" srcOrd="3" destOrd="0" parTransId="{368D07A6-E2EB-46E3-BB4C-302A711BD50F}" sibTransId="{21FA2E77-7EAF-46EF-8457-9E08AD684AFF}"/>
    <dgm:cxn modelId="{79E3C7C7-7F1F-4E1B-9EAD-53B343DEB95B}" srcId="{6AE87F33-38BC-4D26-8171-44777D2C2ADB}" destId="{EF1225E8-5714-4C5D-B9A3-A90C226DA233}" srcOrd="1" destOrd="0" parTransId="{AACDB81B-144C-4467-9676-19D0CA0C455F}" sibTransId="{5320B378-E522-4615-AD85-D8389A0BAFD1}"/>
    <dgm:cxn modelId="{F6E7D6C7-2ADC-44CF-A67F-BAE1B672DEA5}" type="presOf" srcId="{97A9555B-11F7-4C87-B137-C7546854A991}" destId="{381D4B79-DF75-41E5-A54C-74FDD099E40F}" srcOrd="0" destOrd="6" presId="urn:microsoft.com/office/officeart/2005/8/layout/hList1"/>
    <dgm:cxn modelId="{3906DBE9-1A01-4D00-8105-732F6013CEF3}" srcId="{7E1098DE-8EE2-4DF1-B59A-06F78BAEAD47}" destId="{4F6F323C-A23D-40B8-8A52-7C1DAA7D8383}" srcOrd="3" destOrd="0" parTransId="{DCAD5814-3C25-464C-929E-B3EEF6504174}" sibTransId="{4876D46A-74EC-4E07-B6E4-299F003E64FE}"/>
    <dgm:cxn modelId="{30611BCB-70A7-4D7D-9DB6-9B554A09A45A}" srcId="{7E1098DE-8EE2-4DF1-B59A-06F78BAEAD47}" destId="{FB76037E-FA72-45D6-966A-46E8AD63CC0C}" srcOrd="0" destOrd="0" parTransId="{EEFBB4CA-836B-4F8A-B287-D15A9C2EA8F5}" sibTransId="{6D7678B4-3A1C-4052-A43E-147474B8BD84}"/>
    <dgm:cxn modelId="{C88894CF-1437-40B7-A7EF-CB782D2E010C}" srcId="{9DBB9F89-5D93-4EDD-930C-23CD21D56555}" destId="{87B2BCBF-1EBA-46E6-94FB-FD26CC051793}" srcOrd="6" destOrd="0" parTransId="{D7F370CE-28BF-4545-9D56-1836740DD564}" sibTransId="{1B7339FC-5CD7-4C92-8D9A-779C9AA25B00}"/>
    <dgm:cxn modelId="{D30639F3-B6E7-4691-BD1C-270EA4508FCA}" type="presOf" srcId="{FCFAD7A0-5C05-49DA-A3F5-074924CC34EF}" destId="{DC2FEAEF-5258-46FF-A124-CADFD37B2883}" srcOrd="0" destOrd="5" presId="urn:microsoft.com/office/officeart/2005/8/layout/hList1"/>
    <dgm:cxn modelId="{324E45F7-9678-442F-932A-424099E38F7C}" srcId="{4F6F323C-A23D-40B8-8A52-7C1DAA7D8383}" destId="{C38993A4-9245-4594-9C3B-8E1297E23E82}" srcOrd="3" destOrd="0" parTransId="{E07CA93A-F1C9-480F-AB7B-82F19CB26B69}" sibTransId="{2C1EC664-7B92-4583-8A83-389E24FD38D3}"/>
    <dgm:cxn modelId="{E59934D8-4D71-43D2-8437-093217F7E14C}" type="presOf" srcId="{975E9C3B-951D-443B-99C0-18FD05637C7B}" destId="{DC2FEAEF-5258-46FF-A124-CADFD37B2883}" srcOrd="0" destOrd="2" presId="urn:microsoft.com/office/officeart/2005/8/layout/hList1"/>
    <dgm:cxn modelId="{221585D8-1E4F-4DE1-A5C1-BD431498D609}" srcId="{7E1098DE-8EE2-4DF1-B59A-06F78BAEAD47}" destId="{6AE87F33-38BC-4D26-8171-44777D2C2ADB}" srcOrd="1" destOrd="0" parTransId="{7548B44B-3D51-42CD-A602-E4F7A9C4BC77}" sibTransId="{84D962D4-0243-4483-B82F-B8FBB70958FF}"/>
    <dgm:cxn modelId="{DF17CDD8-BE90-4D7A-B3E1-99873C18DA63}" srcId="{87873D83-0232-4AEE-9E46-0420CE4675E0}" destId="{95013C9D-110C-45BA-90E9-D948DDEFEBEB}" srcOrd="0" destOrd="0" parTransId="{5A7E73E6-E179-4E50-B3A0-A34AA942DAE8}" sibTransId="{2BF536E4-24AA-41C3-B5FB-A28214F506FA}"/>
    <dgm:cxn modelId="{DBD32BD9-E7AF-40EF-992D-12849C941B75}" srcId="{6AE87F33-38BC-4D26-8171-44777D2C2ADB}" destId="{A4F5E6F8-5793-4B4C-A164-7BE054C3E39D}" srcOrd="5" destOrd="0" parTransId="{848ADE2E-A1E3-4A6F-8FBB-A3773C70F2E2}" sibTransId="{E02F18B0-2AC2-49C6-92C2-5CA3C8C39B35}"/>
    <dgm:cxn modelId="{E9A3E3FA-D150-431B-9614-5DC5C0577486}" srcId="{6AE87F33-38BC-4D26-8171-44777D2C2ADB}" destId="{1198EE24-AD6F-430B-A6EC-19AA73BAFC41}" srcOrd="7" destOrd="0" parTransId="{225873A0-E7D4-4371-A9AD-D71E3DBAFDCF}" sibTransId="{B95EBC4D-FD49-4FC4-8B44-196A05B2E66D}"/>
    <dgm:cxn modelId="{B68A70DC-2F85-4ABD-9F95-7E2E2EC62C52}" type="presOf" srcId="{399BD754-075C-4326-875A-B5B761DC444F}" destId="{381D4B79-DF75-41E5-A54C-74FDD099E40F}" srcOrd="0" destOrd="2" presId="urn:microsoft.com/office/officeart/2005/8/layout/hList1"/>
    <dgm:cxn modelId="{9BE6DCC9-0782-4FDC-B160-F233B79072F3}" type="presParOf" srcId="{07185B81-FA78-4F27-81E1-9FF936ADC27E}" destId="{69BC1811-5D7B-4F41-85E7-26960B25460B}" srcOrd="0" destOrd="0" presId="urn:microsoft.com/office/officeart/2005/8/layout/hList1"/>
    <dgm:cxn modelId="{EA75FDE0-7720-4A23-AD35-AD32E0ACF66B}" type="presParOf" srcId="{69BC1811-5D7B-4F41-85E7-26960B25460B}" destId="{74A80E34-9999-40AC-8FDC-89D8002F0A25}" srcOrd="0" destOrd="0" presId="urn:microsoft.com/office/officeart/2005/8/layout/hList1"/>
    <dgm:cxn modelId="{D4A9BB2C-5C42-495A-AC05-0F1B2B0E90CB}" type="presParOf" srcId="{69BC1811-5D7B-4F41-85E7-26960B25460B}" destId="{5B729AB6-7B8B-4BEB-9F8B-B4ADFDC4BE5D}" srcOrd="1" destOrd="0" presId="urn:microsoft.com/office/officeart/2005/8/layout/hList1"/>
    <dgm:cxn modelId="{6799E6DA-03E8-4745-A4B8-B46B5B72F467}" type="presParOf" srcId="{07185B81-FA78-4F27-81E1-9FF936ADC27E}" destId="{488AA052-4FCB-445F-BB5B-63BCE6AE2697}" srcOrd="1" destOrd="0" presId="urn:microsoft.com/office/officeart/2005/8/layout/hList1"/>
    <dgm:cxn modelId="{572BFE73-6D14-4997-9430-2799BC13976E}" type="presParOf" srcId="{07185B81-FA78-4F27-81E1-9FF936ADC27E}" destId="{5A877CD3-810A-4CC8-9A63-359B5B27907F}" srcOrd="2" destOrd="0" presId="urn:microsoft.com/office/officeart/2005/8/layout/hList1"/>
    <dgm:cxn modelId="{3A397DCC-45C2-4B21-A68C-7AC493CBA8A1}" type="presParOf" srcId="{5A877CD3-810A-4CC8-9A63-359B5B27907F}" destId="{44DB5E8C-90EE-4233-AF36-E7185B1CA8C6}" srcOrd="0" destOrd="0" presId="urn:microsoft.com/office/officeart/2005/8/layout/hList1"/>
    <dgm:cxn modelId="{E5F14A97-43D5-49E4-B50E-E30458E20607}" type="presParOf" srcId="{5A877CD3-810A-4CC8-9A63-359B5B27907F}" destId="{381D4B79-DF75-41E5-A54C-74FDD099E40F}" srcOrd="1" destOrd="0" presId="urn:microsoft.com/office/officeart/2005/8/layout/hList1"/>
    <dgm:cxn modelId="{EEC011AB-7FD8-4733-B8DA-9897EF94DF2B}" type="presParOf" srcId="{07185B81-FA78-4F27-81E1-9FF936ADC27E}" destId="{DF5C29C4-CB95-48D8-8188-3CFBCAADDC5A}" srcOrd="3" destOrd="0" presId="urn:microsoft.com/office/officeart/2005/8/layout/hList1"/>
    <dgm:cxn modelId="{0B71677E-5904-4F78-AB1E-AF22DF45942E}" type="presParOf" srcId="{07185B81-FA78-4F27-81E1-9FF936ADC27E}" destId="{FAAFB853-46D2-411C-BA85-C2340652094E}" srcOrd="4" destOrd="0" presId="urn:microsoft.com/office/officeart/2005/8/layout/hList1"/>
    <dgm:cxn modelId="{63776111-ACB4-4BC6-B1B8-1B9464600668}" type="presParOf" srcId="{FAAFB853-46D2-411C-BA85-C2340652094E}" destId="{5266C424-D1C5-49DD-8384-750525E3D443}" srcOrd="0" destOrd="0" presId="urn:microsoft.com/office/officeart/2005/8/layout/hList1"/>
    <dgm:cxn modelId="{D3DAFEAA-5B2D-4C9E-B23C-FB67B6363280}" type="presParOf" srcId="{FAAFB853-46D2-411C-BA85-C2340652094E}" destId="{DC2FEAEF-5258-46FF-A124-CADFD37B2883}" srcOrd="1" destOrd="0" presId="urn:microsoft.com/office/officeart/2005/8/layout/hList1"/>
    <dgm:cxn modelId="{022BA046-2662-44CA-A323-4EB41DE4DA72}" type="presParOf" srcId="{07185B81-FA78-4F27-81E1-9FF936ADC27E}" destId="{E95DE990-D916-4A10-BF57-CEB539F137BC}" srcOrd="5" destOrd="0" presId="urn:microsoft.com/office/officeart/2005/8/layout/hList1"/>
    <dgm:cxn modelId="{A92107CA-5AAE-4CE1-AF18-6B3C5765FFB4}" type="presParOf" srcId="{07185B81-FA78-4F27-81E1-9FF936ADC27E}" destId="{E6F3AE20-6207-4E37-9605-F0574B8B4389}" srcOrd="6" destOrd="0" presId="urn:microsoft.com/office/officeart/2005/8/layout/hList1"/>
    <dgm:cxn modelId="{8268C4F8-AE82-4EA5-B01B-1248C8DC0624}" type="presParOf" srcId="{E6F3AE20-6207-4E37-9605-F0574B8B4389}" destId="{E5944DB6-BCDA-4283-8402-C4A0B2F2678B}" srcOrd="0" destOrd="0" presId="urn:microsoft.com/office/officeart/2005/8/layout/hList1"/>
    <dgm:cxn modelId="{02663510-520F-43B6-BEC1-8AC813028599}" type="presParOf" srcId="{E6F3AE20-6207-4E37-9605-F0574B8B4389}" destId="{7AA4DDEE-00A6-4B91-BFC3-48FBB821FA1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9AB4946-02CA-412D-83BF-27F9E7A7B94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3BE282C-31DA-430B-9E27-FA88D996647E}">
      <dgm:prSet/>
      <dgm:spPr/>
      <dgm:t>
        <a:bodyPr/>
        <a:lstStyle/>
        <a:p>
          <a:pPr>
            <a:lnSpc>
              <a:spcPct val="100000"/>
            </a:lnSpc>
          </a:pPr>
          <a:r>
            <a:rPr lang="fi-FI"/>
            <a:t>Eettinen eläinkauppa </a:t>
          </a:r>
          <a:r>
            <a:rPr lang="fi-FI">
              <a:hlinkClick xmlns:r="http://schemas.openxmlformats.org/officeDocument/2006/relationships" r:id="rId1"/>
            </a:rPr>
            <a:t>https://www.eesp.fi/</a:t>
          </a:r>
          <a:endParaRPr lang="en-US"/>
        </a:p>
      </dgm:t>
    </dgm:pt>
    <dgm:pt modelId="{3327EE41-6115-4B08-87BA-691B7C51E644}" type="parTrans" cxnId="{9DDEF459-DE7D-4C43-ACC0-46365A1F86EB}">
      <dgm:prSet/>
      <dgm:spPr/>
      <dgm:t>
        <a:bodyPr/>
        <a:lstStyle/>
        <a:p>
          <a:endParaRPr lang="en-US"/>
        </a:p>
      </dgm:t>
    </dgm:pt>
    <dgm:pt modelId="{CABD3075-2F12-4BC6-95CA-D19DEA526DFA}" type="sibTrans" cxnId="{9DDEF459-DE7D-4C43-ACC0-46365A1F86EB}">
      <dgm:prSet/>
      <dgm:spPr/>
      <dgm:t>
        <a:bodyPr/>
        <a:lstStyle/>
        <a:p>
          <a:pPr>
            <a:lnSpc>
              <a:spcPct val="100000"/>
            </a:lnSpc>
          </a:pPr>
          <a:endParaRPr lang="en-US"/>
        </a:p>
      </dgm:t>
    </dgm:pt>
    <dgm:pt modelId="{D0374AE7-624E-4C39-9FBE-B45E2C42BE58}">
      <dgm:prSet/>
      <dgm:spPr/>
      <dgm:t>
        <a:bodyPr/>
        <a:lstStyle/>
        <a:p>
          <a:pPr>
            <a:lnSpc>
              <a:spcPct val="100000"/>
            </a:lnSpc>
          </a:pPr>
          <a:r>
            <a:rPr lang="fi-FI"/>
            <a:t>Suomen eläintenkouluttajat ry eettiset säännöt </a:t>
          </a:r>
          <a:r>
            <a:rPr lang="fi-FI">
              <a:hlinkClick xmlns:r="http://schemas.openxmlformats.org/officeDocument/2006/relationships" r:id="rId2"/>
            </a:rPr>
            <a:t>https://www.elaintenkouluttajat.com/yhdistys/463-2/</a:t>
          </a:r>
          <a:endParaRPr lang="en-US"/>
        </a:p>
      </dgm:t>
    </dgm:pt>
    <dgm:pt modelId="{85332148-A2D3-4F36-8B2F-D3C70A279154}" type="parTrans" cxnId="{242D8DAB-525B-43B3-96A4-98E76D247507}">
      <dgm:prSet/>
      <dgm:spPr/>
      <dgm:t>
        <a:bodyPr/>
        <a:lstStyle/>
        <a:p>
          <a:endParaRPr lang="en-US"/>
        </a:p>
      </dgm:t>
    </dgm:pt>
    <dgm:pt modelId="{EF6AF8BF-9AB6-4256-B4A6-0CCCFA1B122A}" type="sibTrans" cxnId="{242D8DAB-525B-43B3-96A4-98E76D247507}">
      <dgm:prSet/>
      <dgm:spPr/>
      <dgm:t>
        <a:bodyPr/>
        <a:lstStyle/>
        <a:p>
          <a:pPr>
            <a:lnSpc>
              <a:spcPct val="100000"/>
            </a:lnSpc>
          </a:pPr>
          <a:endParaRPr lang="en-US"/>
        </a:p>
      </dgm:t>
    </dgm:pt>
    <dgm:pt modelId="{3387006E-70A5-4341-94D0-E9C7C0F350EA}">
      <dgm:prSet/>
      <dgm:spPr/>
      <dgm:t>
        <a:bodyPr/>
        <a:lstStyle/>
        <a:p>
          <a:pPr>
            <a:lnSpc>
              <a:spcPct val="100000"/>
            </a:lnSpc>
          </a:pPr>
          <a:r>
            <a:rPr lang="fi-FI"/>
            <a:t>Suomen eläintentrimmaajat ry </a:t>
          </a:r>
          <a:r>
            <a:rPr lang="fi-FI">
              <a:hlinkClick xmlns:r="http://schemas.openxmlformats.org/officeDocument/2006/relationships" r:id="rId3"/>
            </a:rPr>
            <a:t>https://www.suomenelaintentrimmaajat.com/blogitekstit/miksi-valita-ammattitutkinnon-suori/</a:t>
          </a:r>
          <a:endParaRPr lang="en-US"/>
        </a:p>
      </dgm:t>
    </dgm:pt>
    <dgm:pt modelId="{D806245E-5E16-4C2F-B798-7A62CB79667E}" type="parTrans" cxnId="{A2C18648-27ED-487A-8344-10064F8C5745}">
      <dgm:prSet/>
      <dgm:spPr/>
      <dgm:t>
        <a:bodyPr/>
        <a:lstStyle/>
        <a:p>
          <a:endParaRPr lang="en-US"/>
        </a:p>
      </dgm:t>
    </dgm:pt>
    <dgm:pt modelId="{0CE5B75C-DEEF-4740-97F8-F8DFC8A4FF42}" type="sibTrans" cxnId="{A2C18648-27ED-487A-8344-10064F8C5745}">
      <dgm:prSet/>
      <dgm:spPr/>
      <dgm:t>
        <a:bodyPr/>
        <a:lstStyle/>
        <a:p>
          <a:pPr>
            <a:lnSpc>
              <a:spcPct val="100000"/>
            </a:lnSpc>
          </a:pPr>
          <a:endParaRPr lang="en-US"/>
        </a:p>
      </dgm:t>
    </dgm:pt>
    <dgm:pt modelId="{94E9B90E-9D7B-451B-AD42-B765AA07E103}">
      <dgm:prSet/>
      <dgm:spPr/>
      <dgm:t>
        <a:bodyPr/>
        <a:lstStyle/>
        <a:p>
          <a:pPr>
            <a:lnSpc>
              <a:spcPct val="100000"/>
            </a:lnSpc>
          </a:pPr>
          <a:r>
            <a:rPr lang="fi-FI" dirty="0"/>
            <a:t>Eläinlääkäreiden eettiset ohjeet </a:t>
          </a:r>
          <a:r>
            <a:rPr lang="fi-FI" dirty="0">
              <a:hlinkClick xmlns:r="http://schemas.openxmlformats.org/officeDocument/2006/relationships" r:id="rId4"/>
            </a:rPr>
            <a:t>https://www.sell.fi/elainlaakarin-ammatti/elainlaakarin-tyo/ammatin-vaatimukset/elainlaakarin-eettiset-ohjeet</a:t>
          </a:r>
          <a:endParaRPr lang="en-US" dirty="0"/>
        </a:p>
      </dgm:t>
    </dgm:pt>
    <dgm:pt modelId="{CCB0DAA0-3CBE-4B5C-AF65-F30DB35F6120}" type="parTrans" cxnId="{8808313B-FBAF-494A-966A-779AD5C22F35}">
      <dgm:prSet/>
      <dgm:spPr/>
      <dgm:t>
        <a:bodyPr/>
        <a:lstStyle/>
        <a:p>
          <a:endParaRPr lang="en-US"/>
        </a:p>
      </dgm:t>
    </dgm:pt>
    <dgm:pt modelId="{F2C5ABFC-BA82-4961-B5AB-10AE29F9765D}" type="sibTrans" cxnId="{8808313B-FBAF-494A-966A-779AD5C22F35}">
      <dgm:prSet/>
      <dgm:spPr/>
      <dgm:t>
        <a:bodyPr/>
        <a:lstStyle/>
        <a:p>
          <a:endParaRPr lang="en-US"/>
        </a:p>
      </dgm:t>
    </dgm:pt>
    <dgm:pt modelId="{DD4EB949-6F37-4B30-A134-219C41DB55D5}">
      <dgm:prSet/>
      <dgm:spPr/>
      <dgm:t>
        <a:bodyPr/>
        <a:lstStyle/>
        <a:p>
          <a:pPr>
            <a:lnSpc>
              <a:spcPct val="100000"/>
            </a:lnSpc>
          </a:pPr>
          <a:r>
            <a:rPr lang="en-US" dirty="0" err="1"/>
            <a:t>Eläintarha</a:t>
          </a:r>
          <a:r>
            <a:rPr lang="en-US" dirty="0"/>
            <a:t> EAZA code of Ethics and Conduct </a:t>
          </a:r>
          <a:r>
            <a:rPr lang="fi-FI" dirty="0">
              <a:hlinkClick xmlns:r="http://schemas.openxmlformats.org/officeDocument/2006/relationships" r:id="rId5"/>
            </a:rPr>
            <a:t>https://www.eaza.net/assets/Uploads/Governing-documents/2023/2023-04-EAZA-Code-of-Ethics-and-Conduct.pdf</a:t>
          </a:r>
          <a:endParaRPr lang="fi-FI" dirty="0"/>
        </a:p>
        <a:p>
          <a:pPr>
            <a:lnSpc>
              <a:spcPct val="100000"/>
            </a:lnSpc>
          </a:pPr>
          <a:endParaRPr lang="en-US" dirty="0"/>
        </a:p>
      </dgm:t>
    </dgm:pt>
    <dgm:pt modelId="{F73F953C-27E3-4352-A346-63986AE2FF25}" type="parTrans" cxnId="{77DDA083-914F-40B4-99FE-E86FCBBB191E}">
      <dgm:prSet/>
      <dgm:spPr/>
      <dgm:t>
        <a:bodyPr/>
        <a:lstStyle/>
        <a:p>
          <a:endParaRPr lang="fi-FI"/>
        </a:p>
      </dgm:t>
    </dgm:pt>
    <dgm:pt modelId="{CA7F5EE3-0571-4A99-A899-21A10DD7D1EB}" type="sibTrans" cxnId="{77DDA083-914F-40B4-99FE-E86FCBBB191E}">
      <dgm:prSet/>
      <dgm:spPr/>
      <dgm:t>
        <a:bodyPr/>
        <a:lstStyle/>
        <a:p>
          <a:endParaRPr lang="fi-FI"/>
        </a:p>
      </dgm:t>
    </dgm:pt>
    <dgm:pt modelId="{B9F763B6-0904-4D79-B9B7-2D141A16907D}" type="pres">
      <dgm:prSet presAssocID="{B9AB4946-02CA-412D-83BF-27F9E7A7B940}" presName="root" presStyleCnt="0">
        <dgm:presLayoutVars>
          <dgm:dir/>
          <dgm:resizeHandles val="exact"/>
        </dgm:presLayoutVars>
      </dgm:prSet>
      <dgm:spPr/>
    </dgm:pt>
    <dgm:pt modelId="{89A29543-FF16-426C-914F-010931AADF07}" type="pres">
      <dgm:prSet presAssocID="{A3BE282C-31DA-430B-9E27-FA88D996647E}" presName="compNode" presStyleCnt="0"/>
      <dgm:spPr/>
    </dgm:pt>
    <dgm:pt modelId="{5C276FBA-7E61-4BFC-99A6-8B6915F59FF3}" type="pres">
      <dgm:prSet presAssocID="{A3BE282C-31DA-430B-9E27-FA88D996647E}" presName="bgRect" presStyleLbl="bgShp" presStyleIdx="0" presStyleCnt="5"/>
      <dgm:spPr/>
    </dgm:pt>
    <dgm:pt modelId="{06A9E58F-13DA-4C83-B83C-D9A7467663D4}" type="pres">
      <dgm:prSet presAssocID="{A3BE282C-31DA-430B-9E27-FA88D996647E}" presName="iconRect" presStyleLbl="node1" presStyleIdx="0" presStyleCnt="5"/>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Osoitin"/>
        </a:ext>
      </dgm:extLst>
    </dgm:pt>
    <dgm:pt modelId="{FFB6FB6E-65E9-40BF-9E2C-8E81997748C7}" type="pres">
      <dgm:prSet presAssocID="{A3BE282C-31DA-430B-9E27-FA88D996647E}" presName="spaceRect" presStyleCnt="0"/>
      <dgm:spPr/>
    </dgm:pt>
    <dgm:pt modelId="{855BFB37-7ABD-4511-B640-126B0560C437}" type="pres">
      <dgm:prSet presAssocID="{A3BE282C-31DA-430B-9E27-FA88D996647E}" presName="parTx" presStyleLbl="revTx" presStyleIdx="0" presStyleCnt="5">
        <dgm:presLayoutVars>
          <dgm:chMax val="0"/>
          <dgm:chPref val="0"/>
        </dgm:presLayoutVars>
      </dgm:prSet>
      <dgm:spPr/>
    </dgm:pt>
    <dgm:pt modelId="{3333EC89-D924-420C-99A2-EE10B8B1E7C9}" type="pres">
      <dgm:prSet presAssocID="{CABD3075-2F12-4BC6-95CA-D19DEA526DFA}" presName="sibTrans" presStyleCnt="0"/>
      <dgm:spPr/>
    </dgm:pt>
    <dgm:pt modelId="{BE3D3AB6-0EA3-4A51-800B-6D226BFC5DC9}" type="pres">
      <dgm:prSet presAssocID="{D0374AE7-624E-4C39-9FBE-B45E2C42BE58}" presName="compNode" presStyleCnt="0"/>
      <dgm:spPr/>
    </dgm:pt>
    <dgm:pt modelId="{6742CA4B-6BF0-44D5-AB9D-1A98CD575483}" type="pres">
      <dgm:prSet presAssocID="{D0374AE7-624E-4C39-9FBE-B45E2C42BE58}" presName="bgRect" presStyleLbl="bgShp" presStyleIdx="1" presStyleCnt="5"/>
      <dgm:spPr/>
    </dgm:pt>
    <dgm:pt modelId="{9B64CF4C-20F2-47C6-ACF4-F3B3D9AACD9D}" type="pres">
      <dgm:prSet presAssocID="{D0374AE7-624E-4C39-9FBE-B45E2C42BE58}" presName="iconRect" presStyleLbl="node1" presStyleIdx="1" presStyleCnt="5"/>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Valintamerkki"/>
        </a:ext>
      </dgm:extLst>
    </dgm:pt>
    <dgm:pt modelId="{96665B55-375E-4BB9-BA81-E2E8FEF5E7BF}" type="pres">
      <dgm:prSet presAssocID="{D0374AE7-624E-4C39-9FBE-B45E2C42BE58}" presName="spaceRect" presStyleCnt="0"/>
      <dgm:spPr/>
    </dgm:pt>
    <dgm:pt modelId="{DC29FEC3-57D2-4EE7-96E4-1C8FF1226775}" type="pres">
      <dgm:prSet presAssocID="{D0374AE7-624E-4C39-9FBE-B45E2C42BE58}" presName="parTx" presStyleLbl="revTx" presStyleIdx="1" presStyleCnt="5">
        <dgm:presLayoutVars>
          <dgm:chMax val="0"/>
          <dgm:chPref val="0"/>
        </dgm:presLayoutVars>
      </dgm:prSet>
      <dgm:spPr/>
    </dgm:pt>
    <dgm:pt modelId="{D02E956F-C504-4F6C-8211-1F4B6E0191DC}" type="pres">
      <dgm:prSet presAssocID="{EF6AF8BF-9AB6-4256-B4A6-0CCCFA1B122A}" presName="sibTrans" presStyleCnt="0"/>
      <dgm:spPr/>
    </dgm:pt>
    <dgm:pt modelId="{0400D78F-D29C-401B-B08F-E57AF4894C93}" type="pres">
      <dgm:prSet presAssocID="{3387006E-70A5-4341-94D0-E9C7C0F350EA}" presName="compNode" presStyleCnt="0"/>
      <dgm:spPr/>
    </dgm:pt>
    <dgm:pt modelId="{76826231-5EF9-4526-BF83-47019E7802F1}" type="pres">
      <dgm:prSet presAssocID="{3387006E-70A5-4341-94D0-E9C7C0F350EA}" presName="bgRect" presStyleLbl="bgShp" presStyleIdx="2" presStyleCnt="5"/>
      <dgm:spPr/>
    </dgm:pt>
    <dgm:pt modelId="{5DD65EDE-4259-4103-8F78-FE8A5CFD3212}" type="pres">
      <dgm:prSet presAssocID="{3387006E-70A5-4341-94D0-E9C7C0F350EA}" presName="iconRect" presStyleLbl="node1" presStyleIdx="2" presStyleCnt="5"/>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Map with pin"/>
        </a:ext>
      </dgm:extLst>
    </dgm:pt>
    <dgm:pt modelId="{A9897436-F64E-4FB9-92D5-3C49E4EDFA6E}" type="pres">
      <dgm:prSet presAssocID="{3387006E-70A5-4341-94D0-E9C7C0F350EA}" presName="spaceRect" presStyleCnt="0"/>
      <dgm:spPr/>
    </dgm:pt>
    <dgm:pt modelId="{9B085B77-6A62-4F8D-9A55-5FCA98B0C85D}" type="pres">
      <dgm:prSet presAssocID="{3387006E-70A5-4341-94D0-E9C7C0F350EA}" presName="parTx" presStyleLbl="revTx" presStyleIdx="2" presStyleCnt="5">
        <dgm:presLayoutVars>
          <dgm:chMax val="0"/>
          <dgm:chPref val="0"/>
        </dgm:presLayoutVars>
      </dgm:prSet>
      <dgm:spPr/>
    </dgm:pt>
    <dgm:pt modelId="{DF801621-FEBA-4488-A042-B91D7C4A435F}" type="pres">
      <dgm:prSet presAssocID="{0CE5B75C-DEEF-4740-97F8-F8DFC8A4FF42}" presName="sibTrans" presStyleCnt="0"/>
      <dgm:spPr/>
    </dgm:pt>
    <dgm:pt modelId="{C258C14A-66A4-4AD2-BEE5-06277D366474}" type="pres">
      <dgm:prSet presAssocID="{94E9B90E-9D7B-451B-AD42-B765AA07E103}" presName="compNode" presStyleCnt="0"/>
      <dgm:spPr/>
    </dgm:pt>
    <dgm:pt modelId="{1CC00267-1E48-4027-BA96-EA1D030A56D8}" type="pres">
      <dgm:prSet presAssocID="{94E9B90E-9D7B-451B-AD42-B765AA07E103}" presName="bgRect" presStyleLbl="bgShp" presStyleIdx="3" presStyleCnt="5"/>
      <dgm:spPr/>
    </dgm:pt>
    <dgm:pt modelId="{12487E6F-11A7-4545-9145-4217BF3A4F00}" type="pres">
      <dgm:prSet presAssocID="{94E9B90E-9D7B-451B-AD42-B765AA07E103}" presName="iconRect" presStyleLbl="node1" presStyleIdx="3" presStyleCnt="5"/>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dgm:spPr>
      <dgm:extLst>
        <a:ext uri="{E40237B7-FDA0-4F09-8148-C483321AD2D9}">
          <dgm14:cNvPr xmlns:dgm14="http://schemas.microsoft.com/office/drawing/2010/diagram" id="0" name="" descr="Tarkistusluettelo"/>
        </a:ext>
      </dgm:extLst>
    </dgm:pt>
    <dgm:pt modelId="{0117AC18-3ED6-46AD-B12A-CA00246EEBAA}" type="pres">
      <dgm:prSet presAssocID="{94E9B90E-9D7B-451B-AD42-B765AA07E103}" presName="spaceRect" presStyleCnt="0"/>
      <dgm:spPr/>
    </dgm:pt>
    <dgm:pt modelId="{9FB2B720-6E13-4E02-9F82-8C40AD5B81A0}" type="pres">
      <dgm:prSet presAssocID="{94E9B90E-9D7B-451B-AD42-B765AA07E103}" presName="parTx" presStyleLbl="revTx" presStyleIdx="3" presStyleCnt="5">
        <dgm:presLayoutVars>
          <dgm:chMax val="0"/>
          <dgm:chPref val="0"/>
        </dgm:presLayoutVars>
      </dgm:prSet>
      <dgm:spPr/>
    </dgm:pt>
    <dgm:pt modelId="{D323945B-17FE-439A-9D4A-4B00FD964157}" type="pres">
      <dgm:prSet presAssocID="{F2C5ABFC-BA82-4961-B5AB-10AE29F9765D}" presName="sibTrans" presStyleCnt="0"/>
      <dgm:spPr/>
    </dgm:pt>
    <dgm:pt modelId="{AB4D8B2F-991E-4D02-9CFF-73915CF03BEA}" type="pres">
      <dgm:prSet presAssocID="{DD4EB949-6F37-4B30-A134-219C41DB55D5}" presName="compNode" presStyleCnt="0"/>
      <dgm:spPr/>
    </dgm:pt>
    <dgm:pt modelId="{4E7B4844-B04E-44D5-9509-BAD4040C2CE4}" type="pres">
      <dgm:prSet presAssocID="{DD4EB949-6F37-4B30-A134-219C41DB55D5}" presName="bgRect" presStyleLbl="bgShp" presStyleIdx="4" presStyleCnt="5"/>
      <dgm:spPr/>
    </dgm:pt>
    <dgm:pt modelId="{3CBF29E7-010B-4960-8472-B84396E2DF71}" type="pres">
      <dgm:prSet presAssocID="{DD4EB949-6F37-4B30-A134-219C41DB55D5}" presName="iconRect" presStyleLbl="node1" presStyleIdx="4" presStyleCnt="5"/>
      <dgm:spPr>
        <a:blipFill>
          <a:blip xmlns:r="http://schemas.openxmlformats.org/officeDocument/2006/relationships"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a:blipFill>
        <a:ln>
          <a:noFill/>
        </a:ln>
      </dgm:spPr>
      <dgm:extLst>
        <a:ext uri="{E40237B7-FDA0-4F09-8148-C483321AD2D9}">
          <dgm14:cNvPr xmlns:dgm14="http://schemas.microsoft.com/office/drawing/2010/diagram" id="0" name="" descr="Tiikeri tasaisella täytöllä"/>
        </a:ext>
      </dgm:extLst>
    </dgm:pt>
    <dgm:pt modelId="{B80C62FA-4F3A-4E47-BDE6-B9241F3E7655}" type="pres">
      <dgm:prSet presAssocID="{DD4EB949-6F37-4B30-A134-219C41DB55D5}" presName="spaceRect" presStyleCnt="0"/>
      <dgm:spPr/>
    </dgm:pt>
    <dgm:pt modelId="{A2212630-2711-416A-BEFF-BD413E4EC043}" type="pres">
      <dgm:prSet presAssocID="{DD4EB949-6F37-4B30-A134-219C41DB55D5}" presName="parTx" presStyleLbl="revTx" presStyleIdx="4" presStyleCnt="5">
        <dgm:presLayoutVars>
          <dgm:chMax val="0"/>
          <dgm:chPref val="0"/>
        </dgm:presLayoutVars>
      </dgm:prSet>
      <dgm:spPr/>
    </dgm:pt>
  </dgm:ptLst>
  <dgm:cxnLst>
    <dgm:cxn modelId="{0778B519-F60A-4EB2-A4AD-C36B64BB42E9}" type="presOf" srcId="{3387006E-70A5-4341-94D0-E9C7C0F350EA}" destId="{9B085B77-6A62-4F8D-9A55-5FCA98B0C85D}" srcOrd="0" destOrd="0" presId="urn:microsoft.com/office/officeart/2018/2/layout/IconVerticalSolidList"/>
    <dgm:cxn modelId="{8808313B-FBAF-494A-966A-779AD5C22F35}" srcId="{B9AB4946-02CA-412D-83BF-27F9E7A7B940}" destId="{94E9B90E-9D7B-451B-AD42-B765AA07E103}" srcOrd="3" destOrd="0" parTransId="{CCB0DAA0-3CBE-4B5C-AF65-F30DB35F6120}" sibTransId="{F2C5ABFC-BA82-4961-B5AB-10AE29F9765D}"/>
    <dgm:cxn modelId="{A2C18648-27ED-487A-8344-10064F8C5745}" srcId="{B9AB4946-02CA-412D-83BF-27F9E7A7B940}" destId="{3387006E-70A5-4341-94D0-E9C7C0F350EA}" srcOrd="2" destOrd="0" parTransId="{D806245E-5E16-4C2F-B798-7A62CB79667E}" sibTransId="{0CE5B75C-DEEF-4740-97F8-F8DFC8A4FF42}"/>
    <dgm:cxn modelId="{F6875470-451A-4F54-9075-7DFA0ED19A7D}" type="presOf" srcId="{DD4EB949-6F37-4B30-A134-219C41DB55D5}" destId="{A2212630-2711-416A-BEFF-BD413E4EC043}" srcOrd="0" destOrd="0" presId="urn:microsoft.com/office/officeart/2018/2/layout/IconVerticalSolidList"/>
    <dgm:cxn modelId="{9DDEF459-DE7D-4C43-ACC0-46365A1F86EB}" srcId="{B9AB4946-02CA-412D-83BF-27F9E7A7B940}" destId="{A3BE282C-31DA-430B-9E27-FA88D996647E}" srcOrd="0" destOrd="0" parTransId="{3327EE41-6115-4B08-87BA-691B7C51E644}" sibTransId="{CABD3075-2F12-4BC6-95CA-D19DEA526DFA}"/>
    <dgm:cxn modelId="{77DDA083-914F-40B4-99FE-E86FCBBB191E}" srcId="{B9AB4946-02CA-412D-83BF-27F9E7A7B940}" destId="{DD4EB949-6F37-4B30-A134-219C41DB55D5}" srcOrd="4" destOrd="0" parTransId="{F73F953C-27E3-4352-A346-63986AE2FF25}" sibTransId="{CA7F5EE3-0571-4A99-A899-21A10DD7D1EB}"/>
    <dgm:cxn modelId="{F965C58F-F159-4E28-BFE8-5C9AA12A8222}" type="presOf" srcId="{94E9B90E-9D7B-451B-AD42-B765AA07E103}" destId="{9FB2B720-6E13-4E02-9F82-8C40AD5B81A0}" srcOrd="0" destOrd="0" presId="urn:microsoft.com/office/officeart/2018/2/layout/IconVerticalSolidList"/>
    <dgm:cxn modelId="{242D8DAB-525B-43B3-96A4-98E76D247507}" srcId="{B9AB4946-02CA-412D-83BF-27F9E7A7B940}" destId="{D0374AE7-624E-4C39-9FBE-B45E2C42BE58}" srcOrd="1" destOrd="0" parTransId="{85332148-A2D3-4F36-8B2F-D3C70A279154}" sibTransId="{EF6AF8BF-9AB6-4256-B4A6-0CCCFA1B122A}"/>
    <dgm:cxn modelId="{4F2FABB2-08DF-4049-8040-3A8457D9345A}" type="presOf" srcId="{A3BE282C-31DA-430B-9E27-FA88D996647E}" destId="{855BFB37-7ABD-4511-B640-126B0560C437}" srcOrd="0" destOrd="0" presId="urn:microsoft.com/office/officeart/2018/2/layout/IconVerticalSolidList"/>
    <dgm:cxn modelId="{3B0EAAB6-CB49-417A-A0B6-7BCB153B7CAA}" type="presOf" srcId="{B9AB4946-02CA-412D-83BF-27F9E7A7B940}" destId="{B9F763B6-0904-4D79-B9B7-2D141A16907D}" srcOrd="0" destOrd="0" presId="urn:microsoft.com/office/officeart/2018/2/layout/IconVerticalSolidList"/>
    <dgm:cxn modelId="{26E8E1CB-EF82-4141-B810-38138414A0CB}" type="presOf" srcId="{D0374AE7-624E-4C39-9FBE-B45E2C42BE58}" destId="{DC29FEC3-57D2-4EE7-96E4-1C8FF1226775}" srcOrd="0" destOrd="0" presId="urn:microsoft.com/office/officeart/2018/2/layout/IconVerticalSolidList"/>
    <dgm:cxn modelId="{E7BC2EE7-A369-455D-9B0F-95B228A457D0}" type="presParOf" srcId="{B9F763B6-0904-4D79-B9B7-2D141A16907D}" destId="{89A29543-FF16-426C-914F-010931AADF07}" srcOrd="0" destOrd="0" presId="urn:microsoft.com/office/officeart/2018/2/layout/IconVerticalSolidList"/>
    <dgm:cxn modelId="{AE3D2A6F-0F22-4BB6-9DE5-A4C27B7CE5EF}" type="presParOf" srcId="{89A29543-FF16-426C-914F-010931AADF07}" destId="{5C276FBA-7E61-4BFC-99A6-8B6915F59FF3}" srcOrd="0" destOrd="0" presId="urn:microsoft.com/office/officeart/2018/2/layout/IconVerticalSolidList"/>
    <dgm:cxn modelId="{BB6D1D10-FB67-4D51-B484-8CFC179EB72E}" type="presParOf" srcId="{89A29543-FF16-426C-914F-010931AADF07}" destId="{06A9E58F-13DA-4C83-B83C-D9A7467663D4}" srcOrd="1" destOrd="0" presId="urn:microsoft.com/office/officeart/2018/2/layout/IconVerticalSolidList"/>
    <dgm:cxn modelId="{EA9B55DD-C133-4058-A013-C2DBEC2C1889}" type="presParOf" srcId="{89A29543-FF16-426C-914F-010931AADF07}" destId="{FFB6FB6E-65E9-40BF-9E2C-8E81997748C7}" srcOrd="2" destOrd="0" presId="urn:microsoft.com/office/officeart/2018/2/layout/IconVerticalSolidList"/>
    <dgm:cxn modelId="{03E16DE8-AB34-4FF4-8B23-63E7D9FB729B}" type="presParOf" srcId="{89A29543-FF16-426C-914F-010931AADF07}" destId="{855BFB37-7ABD-4511-B640-126B0560C437}" srcOrd="3" destOrd="0" presId="urn:microsoft.com/office/officeart/2018/2/layout/IconVerticalSolidList"/>
    <dgm:cxn modelId="{DE087557-0F36-455C-B45E-EB4041B5F1D6}" type="presParOf" srcId="{B9F763B6-0904-4D79-B9B7-2D141A16907D}" destId="{3333EC89-D924-420C-99A2-EE10B8B1E7C9}" srcOrd="1" destOrd="0" presId="urn:microsoft.com/office/officeart/2018/2/layout/IconVerticalSolidList"/>
    <dgm:cxn modelId="{08CEA9C0-853D-4694-9BE6-A377A8BBDB04}" type="presParOf" srcId="{B9F763B6-0904-4D79-B9B7-2D141A16907D}" destId="{BE3D3AB6-0EA3-4A51-800B-6D226BFC5DC9}" srcOrd="2" destOrd="0" presId="urn:microsoft.com/office/officeart/2018/2/layout/IconVerticalSolidList"/>
    <dgm:cxn modelId="{E6D4AD98-F254-458E-A611-288184DC8C8B}" type="presParOf" srcId="{BE3D3AB6-0EA3-4A51-800B-6D226BFC5DC9}" destId="{6742CA4B-6BF0-44D5-AB9D-1A98CD575483}" srcOrd="0" destOrd="0" presId="urn:microsoft.com/office/officeart/2018/2/layout/IconVerticalSolidList"/>
    <dgm:cxn modelId="{E0AEFA63-6FC9-4634-A700-5C196DAAF4A8}" type="presParOf" srcId="{BE3D3AB6-0EA3-4A51-800B-6D226BFC5DC9}" destId="{9B64CF4C-20F2-47C6-ACF4-F3B3D9AACD9D}" srcOrd="1" destOrd="0" presId="urn:microsoft.com/office/officeart/2018/2/layout/IconVerticalSolidList"/>
    <dgm:cxn modelId="{88B3B34F-1A0C-4F05-99BC-70FFA090ECEC}" type="presParOf" srcId="{BE3D3AB6-0EA3-4A51-800B-6D226BFC5DC9}" destId="{96665B55-375E-4BB9-BA81-E2E8FEF5E7BF}" srcOrd="2" destOrd="0" presId="urn:microsoft.com/office/officeart/2018/2/layout/IconVerticalSolidList"/>
    <dgm:cxn modelId="{2CF26FBD-82B6-4CB2-9E7F-9A73B9A9888E}" type="presParOf" srcId="{BE3D3AB6-0EA3-4A51-800B-6D226BFC5DC9}" destId="{DC29FEC3-57D2-4EE7-96E4-1C8FF1226775}" srcOrd="3" destOrd="0" presId="urn:microsoft.com/office/officeart/2018/2/layout/IconVerticalSolidList"/>
    <dgm:cxn modelId="{A1AD4670-1DC2-4973-AF1E-BC40683F2459}" type="presParOf" srcId="{B9F763B6-0904-4D79-B9B7-2D141A16907D}" destId="{D02E956F-C504-4F6C-8211-1F4B6E0191DC}" srcOrd="3" destOrd="0" presId="urn:microsoft.com/office/officeart/2018/2/layout/IconVerticalSolidList"/>
    <dgm:cxn modelId="{ED0980EC-474B-49A9-B75B-C35FD4445BCB}" type="presParOf" srcId="{B9F763B6-0904-4D79-B9B7-2D141A16907D}" destId="{0400D78F-D29C-401B-B08F-E57AF4894C93}" srcOrd="4" destOrd="0" presId="urn:microsoft.com/office/officeart/2018/2/layout/IconVerticalSolidList"/>
    <dgm:cxn modelId="{CBF71DDE-8670-4C97-A5C8-14007BD66F34}" type="presParOf" srcId="{0400D78F-D29C-401B-B08F-E57AF4894C93}" destId="{76826231-5EF9-4526-BF83-47019E7802F1}" srcOrd="0" destOrd="0" presId="urn:microsoft.com/office/officeart/2018/2/layout/IconVerticalSolidList"/>
    <dgm:cxn modelId="{16A9E7C1-123B-4326-9661-3CFE4B9E6ECA}" type="presParOf" srcId="{0400D78F-D29C-401B-B08F-E57AF4894C93}" destId="{5DD65EDE-4259-4103-8F78-FE8A5CFD3212}" srcOrd="1" destOrd="0" presId="urn:microsoft.com/office/officeart/2018/2/layout/IconVerticalSolidList"/>
    <dgm:cxn modelId="{40F8C165-F64D-4BB7-826C-C6D0ABA43D90}" type="presParOf" srcId="{0400D78F-D29C-401B-B08F-E57AF4894C93}" destId="{A9897436-F64E-4FB9-92D5-3C49E4EDFA6E}" srcOrd="2" destOrd="0" presId="urn:microsoft.com/office/officeart/2018/2/layout/IconVerticalSolidList"/>
    <dgm:cxn modelId="{33A8116D-0D0A-41AC-BC77-C182DFA8119E}" type="presParOf" srcId="{0400D78F-D29C-401B-B08F-E57AF4894C93}" destId="{9B085B77-6A62-4F8D-9A55-5FCA98B0C85D}" srcOrd="3" destOrd="0" presId="urn:microsoft.com/office/officeart/2018/2/layout/IconVerticalSolidList"/>
    <dgm:cxn modelId="{78371F25-DA52-486F-9900-3723DE6D3499}" type="presParOf" srcId="{B9F763B6-0904-4D79-B9B7-2D141A16907D}" destId="{DF801621-FEBA-4488-A042-B91D7C4A435F}" srcOrd="5" destOrd="0" presId="urn:microsoft.com/office/officeart/2018/2/layout/IconVerticalSolidList"/>
    <dgm:cxn modelId="{7BB05F42-2FC5-4D08-93BC-7FD3D3564C93}" type="presParOf" srcId="{B9F763B6-0904-4D79-B9B7-2D141A16907D}" destId="{C258C14A-66A4-4AD2-BEE5-06277D366474}" srcOrd="6" destOrd="0" presId="urn:microsoft.com/office/officeart/2018/2/layout/IconVerticalSolidList"/>
    <dgm:cxn modelId="{C5093C51-FA01-40FD-8D03-AE8A47E3002F}" type="presParOf" srcId="{C258C14A-66A4-4AD2-BEE5-06277D366474}" destId="{1CC00267-1E48-4027-BA96-EA1D030A56D8}" srcOrd="0" destOrd="0" presId="urn:microsoft.com/office/officeart/2018/2/layout/IconVerticalSolidList"/>
    <dgm:cxn modelId="{2890CFC2-6B2F-4C9E-A1BF-669E629BD944}" type="presParOf" srcId="{C258C14A-66A4-4AD2-BEE5-06277D366474}" destId="{12487E6F-11A7-4545-9145-4217BF3A4F00}" srcOrd="1" destOrd="0" presId="urn:microsoft.com/office/officeart/2018/2/layout/IconVerticalSolidList"/>
    <dgm:cxn modelId="{15979C2E-E68E-4F5D-95A4-1FFAD26E9A4C}" type="presParOf" srcId="{C258C14A-66A4-4AD2-BEE5-06277D366474}" destId="{0117AC18-3ED6-46AD-B12A-CA00246EEBAA}" srcOrd="2" destOrd="0" presId="urn:microsoft.com/office/officeart/2018/2/layout/IconVerticalSolidList"/>
    <dgm:cxn modelId="{ED0EAF5D-8F0A-44C8-B2C6-6A10EF5E7852}" type="presParOf" srcId="{C258C14A-66A4-4AD2-BEE5-06277D366474}" destId="{9FB2B720-6E13-4E02-9F82-8C40AD5B81A0}" srcOrd="3" destOrd="0" presId="urn:microsoft.com/office/officeart/2018/2/layout/IconVerticalSolidList"/>
    <dgm:cxn modelId="{F80C17D4-F28A-4992-A2A8-15C73B322A7E}" type="presParOf" srcId="{B9F763B6-0904-4D79-B9B7-2D141A16907D}" destId="{D323945B-17FE-439A-9D4A-4B00FD964157}" srcOrd="7" destOrd="0" presId="urn:microsoft.com/office/officeart/2018/2/layout/IconVerticalSolidList"/>
    <dgm:cxn modelId="{4898CE95-1BF1-42D2-97A6-DF0E503593A5}" type="presParOf" srcId="{B9F763B6-0904-4D79-B9B7-2D141A16907D}" destId="{AB4D8B2F-991E-4D02-9CFF-73915CF03BEA}" srcOrd="8" destOrd="0" presId="urn:microsoft.com/office/officeart/2018/2/layout/IconVerticalSolidList"/>
    <dgm:cxn modelId="{AC921389-BA64-4AC9-8FBD-248D935A5BF5}" type="presParOf" srcId="{AB4D8B2F-991E-4D02-9CFF-73915CF03BEA}" destId="{4E7B4844-B04E-44D5-9509-BAD4040C2CE4}" srcOrd="0" destOrd="0" presId="urn:microsoft.com/office/officeart/2018/2/layout/IconVerticalSolidList"/>
    <dgm:cxn modelId="{7DEF3C8E-8407-404A-BA68-06B55B785834}" type="presParOf" srcId="{AB4D8B2F-991E-4D02-9CFF-73915CF03BEA}" destId="{3CBF29E7-010B-4960-8472-B84396E2DF71}" srcOrd="1" destOrd="0" presId="urn:microsoft.com/office/officeart/2018/2/layout/IconVerticalSolidList"/>
    <dgm:cxn modelId="{3445BAEE-4917-47AA-ABBC-DC8DA5EBDBD0}" type="presParOf" srcId="{AB4D8B2F-991E-4D02-9CFF-73915CF03BEA}" destId="{B80C62FA-4F3A-4E47-BDE6-B9241F3E7655}" srcOrd="2" destOrd="0" presId="urn:microsoft.com/office/officeart/2018/2/layout/IconVerticalSolidList"/>
    <dgm:cxn modelId="{1F8E7814-131D-43A2-A0C7-99C60A7787B7}" type="presParOf" srcId="{AB4D8B2F-991E-4D02-9CFF-73915CF03BEA}" destId="{A2212630-2711-416A-BEFF-BD413E4EC0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C4CCB-AC82-4745-B8A3-7CD188C2A841}">
      <dsp:nvSpPr>
        <dsp:cNvPr id="0" name=""/>
        <dsp:cNvSpPr/>
      </dsp:nvSpPr>
      <dsp:spPr>
        <a:xfrm>
          <a:off x="0" y="464854"/>
          <a:ext cx="6457633" cy="646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fi-FI" sz="1700" kern="1200"/>
            <a:t>Eläinklinikat - eläinlääkintäpalvelut</a:t>
          </a:r>
          <a:endParaRPr lang="en-US" sz="1700" kern="1200"/>
        </a:p>
      </dsp:txBody>
      <dsp:txXfrm>
        <a:off x="31556" y="496410"/>
        <a:ext cx="6394521" cy="583313"/>
      </dsp:txXfrm>
    </dsp:sp>
    <dsp:sp modelId="{6A195790-ECC1-4238-A1DE-51E2F29305B1}">
      <dsp:nvSpPr>
        <dsp:cNvPr id="0" name=""/>
        <dsp:cNvSpPr/>
      </dsp:nvSpPr>
      <dsp:spPr>
        <a:xfrm>
          <a:off x="0" y="1160239"/>
          <a:ext cx="6457633" cy="646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fi-FI" sz="1700" kern="1200"/>
            <a:t>Eläinkaupat – eläintarvikkeet ja ruuat sekä eläimet</a:t>
          </a:r>
          <a:endParaRPr lang="en-US" sz="1700" kern="1200"/>
        </a:p>
      </dsp:txBody>
      <dsp:txXfrm>
        <a:off x="31556" y="1191795"/>
        <a:ext cx="6394521" cy="583313"/>
      </dsp:txXfrm>
    </dsp:sp>
    <dsp:sp modelId="{44A9BA8D-1F80-475F-A3ED-DA1986C446BC}">
      <dsp:nvSpPr>
        <dsp:cNvPr id="0" name=""/>
        <dsp:cNvSpPr/>
      </dsp:nvSpPr>
      <dsp:spPr>
        <a:xfrm>
          <a:off x="0" y="1855624"/>
          <a:ext cx="6457633" cy="646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fi-FI" sz="1700" kern="1200" err="1"/>
            <a:t>Trimmaamot</a:t>
          </a:r>
          <a:r>
            <a:rPr lang="fi-FI" sz="1700" kern="1200"/>
            <a:t> - turkinhoitopalvelut</a:t>
          </a:r>
          <a:endParaRPr lang="en-US" sz="1700" kern="1200"/>
        </a:p>
      </dsp:txBody>
      <dsp:txXfrm>
        <a:off x="31556" y="1887180"/>
        <a:ext cx="6394521" cy="583313"/>
      </dsp:txXfrm>
    </dsp:sp>
    <dsp:sp modelId="{1D0282D2-FAC4-4AFB-B928-FB064590C2A6}">
      <dsp:nvSpPr>
        <dsp:cNvPr id="0" name=""/>
        <dsp:cNvSpPr/>
      </dsp:nvSpPr>
      <dsp:spPr>
        <a:xfrm>
          <a:off x="0" y="2551009"/>
          <a:ext cx="6457633" cy="646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fi-FI" sz="1700" kern="1200"/>
            <a:t>Eläintenkouluttajien toimitilat ja treenihallit – eläinten kouluttamisen palvelut</a:t>
          </a:r>
          <a:endParaRPr lang="en-US" sz="1700" kern="1200"/>
        </a:p>
      </dsp:txBody>
      <dsp:txXfrm>
        <a:off x="31556" y="2582565"/>
        <a:ext cx="6394521" cy="583313"/>
      </dsp:txXfrm>
    </dsp:sp>
    <dsp:sp modelId="{05AB43FA-0FF1-4534-907F-475F27D8655C}">
      <dsp:nvSpPr>
        <dsp:cNvPr id="0" name=""/>
        <dsp:cNvSpPr/>
      </dsp:nvSpPr>
      <dsp:spPr>
        <a:xfrm>
          <a:off x="0" y="3246394"/>
          <a:ext cx="6457633" cy="646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fi-FI" sz="1700" kern="1200"/>
            <a:t>Eläinhoitolat – eläinten hoitopalvelut, löytöeläintalot</a:t>
          </a:r>
          <a:endParaRPr lang="en-US" sz="1700" kern="1200"/>
        </a:p>
      </dsp:txBody>
      <dsp:txXfrm>
        <a:off x="31556" y="3277950"/>
        <a:ext cx="6394521" cy="583313"/>
      </dsp:txXfrm>
    </dsp:sp>
    <dsp:sp modelId="{47779BA8-D712-48C9-952D-C7772CAD9FAD}">
      <dsp:nvSpPr>
        <dsp:cNvPr id="0" name=""/>
        <dsp:cNvSpPr/>
      </dsp:nvSpPr>
      <dsp:spPr>
        <a:xfrm>
          <a:off x="0" y="3941779"/>
          <a:ext cx="6457633" cy="646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fi-FI" sz="1700" kern="1200"/>
            <a:t>Koirahierojien toimitilat – koirien kehonhuollon palvelut</a:t>
          </a:r>
          <a:endParaRPr lang="en-US" sz="1700" kern="1200"/>
        </a:p>
      </dsp:txBody>
      <dsp:txXfrm>
        <a:off x="31556" y="3973335"/>
        <a:ext cx="6394521" cy="583313"/>
      </dsp:txXfrm>
    </dsp:sp>
    <dsp:sp modelId="{CB7322F9-FA7E-499B-9231-1724BDD207AC}">
      <dsp:nvSpPr>
        <dsp:cNvPr id="0" name=""/>
        <dsp:cNvSpPr/>
      </dsp:nvSpPr>
      <dsp:spPr>
        <a:xfrm>
          <a:off x="0" y="4637164"/>
          <a:ext cx="6457633" cy="646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fi-FI" sz="1700" kern="1200">
              <a:solidFill>
                <a:schemeClr val="bg1"/>
              </a:solidFill>
            </a:rPr>
            <a:t>Kotieläinpihat ja pienet eläintilat – eläinavusteinen toiminta, virkistyspalvelut, eläinten turvakodit</a:t>
          </a:r>
        </a:p>
      </dsp:txBody>
      <dsp:txXfrm>
        <a:off x="31556" y="4668720"/>
        <a:ext cx="6394521" cy="583313"/>
      </dsp:txXfrm>
    </dsp:sp>
    <dsp:sp modelId="{75C303E7-04F9-4358-A8A6-1DE2B062B73E}">
      <dsp:nvSpPr>
        <dsp:cNvPr id="0" name=""/>
        <dsp:cNvSpPr/>
      </dsp:nvSpPr>
      <dsp:spPr>
        <a:xfrm>
          <a:off x="0" y="5375579"/>
          <a:ext cx="6457633" cy="646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fi-FI" sz="1700" kern="1200"/>
            <a:t>Eläintarhat - </a:t>
          </a:r>
          <a:r>
            <a:rPr lang="fi-FI" sz="1700" b="0" i="0" kern="1200"/>
            <a:t>monimuotoisuuden ylläpitäminen, eläinten suojelu- ja tutkimustyötä sekä ympäristökasvatus, virkistyspalvelut</a:t>
          </a:r>
          <a:endParaRPr lang="fi-FI" sz="1700" kern="1200"/>
        </a:p>
      </dsp:txBody>
      <dsp:txXfrm>
        <a:off x="31556" y="5407135"/>
        <a:ext cx="6394521" cy="583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6C1B1-019F-45FE-B4BC-7D106F29815A}">
      <dsp:nvSpPr>
        <dsp:cNvPr id="0" name=""/>
        <dsp:cNvSpPr/>
      </dsp:nvSpPr>
      <dsp:spPr>
        <a:xfrm>
          <a:off x="0" y="22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i="0" kern="1200"/>
            <a:t>Tekee vastuullisia päätöksiä, </a:t>
          </a:r>
          <a:r>
            <a:rPr lang="fi-FI" sz="1400" i="0" kern="1200"/>
            <a:t>p</a:t>
          </a:r>
          <a:r>
            <a:rPr lang="fi-FI" sz="1400" kern="1200"/>
            <a:t>äätökset ovat harkittuja ja tietoon perustuvia</a:t>
          </a:r>
          <a:endParaRPr lang="en-US" sz="1400" kern="1200"/>
        </a:p>
      </dsp:txBody>
      <dsp:txXfrm>
        <a:off x="22054" y="22283"/>
        <a:ext cx="10560557" cy="407661"/>
      </dsp:txXfrm>
    </dsp:sp>
    <dsp:sp modelId="{773F9EE4-C7F4-415E-9399-64A63D483F25}">
      <dsp:nvSpPr>
        <dsp:cNvPr id="0" name=""/>
        <dsp:cNvSpPr/>
      </dsp:nvSpPr>
      <dsp:spPr>
        <a:xfrm>
          <a:off x="0" y="46421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kern="1200"/>
            <a:t>Yrityksellä on kirjatut arvot</a:t>
          </a:r>
          <a:r>
            <a:rPr lang="fi-FI" sz="1400" kern="1200"/>
            <a:t>, jotka edistävät vastuullista toimintatapaa ja jotka huomioidaan päätöksenteossa ja toiminnassa</a:t>
          </a:r>
          <a:endParaRPr lang="en-US" sz="1400" kern="1200"/>
        </a:p>
      </dsp:txBody>
      <dsp:txXfrm>
        <a:off x="22054" y="486273"/>
        <a:ext cx="10560557" cy="407661"/>
      </dsp:txXfrm>
    </dsp:sp>
    <dsp:sp modelId="{BA091331-CCD1-4EC9-918B-ED045D5BB016}">
      <dsp:nvSpPr>
        <dsp:cNvPr id="0" name=""/>
        <dsp:cNvSpPr/>
      </dsp:nvSpPr>
      <dsp:spPr>
        <a:xfrm>
          <a:off x="0" y="92820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kern="1200"/>
            <a:t>On vakavarainen ja toiminta kannattavaa, </a:t>
          </a:r>
          <a:r>
            <a:rPr lang="fi-FI" sz="1400" kern="1200"/>
            <a:t>yrittäjät ja työntekijät tulevat taloudellisesti toimeen ja palkat maksetaan ajallaan, kannattavuus muodostuu eettisesti hyväksytyistä toiminnoista</a:t>
          </a:r>
          <a:endParaRPr lang="en-US" sz="1400" kern="1200"/>
        </a:p>
      </dsp:txBody>
      <dsp:txXfrm>
        <a:off x="22054" y="950263"/>
        <a:ext cx="10560557" cy="407661"/>
      </dsp:txXfrm>
    </dsp:sp>
    <dsp:sp modelId="{0F48D35B-1A12-449B-9CBA-9DA02D563396}">
      <dsp:nvSpPr>
        <dsp:cNvPr id="0" name=""/>
        <dsp:cNvSpPr/>
      </dsp:nvSpPr>
      <dsp:spPr>
        <a:xfrm>
          <a:off x="0" y="139219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kern="1200"/>
            <a:t>Tunnistaa oman toimialan vaikutusmahdollisuudet </a:t>
          </a:r>
          <a:r>
            <a:rPr lang="fi-FI" sz="1400" kern="1200"/>
            <a:t>ja keskittyy olennaisiin vastuullisiin tekoihin</a:t>
          </a:r>
          <a:endParaRPr lang="en-US" sz="1400" kern="1200"/>
        </a:p>
      </dsp:txBody>
      <dsp:txXfrm>
        <a:off x="22054" y="1414253"/>
        <a:ext cx="10560557" cy="407661"/>
      </dsp:txXfrm>
    </dsp:sp>
    <dsp:sp modelId="{99E0B6DF-567E-4FEF-A376-C58E54E065A8}">
      <dsp:nvSpPr>
        <dsp:cNvPr id="0" name=""/>
        <dsp:cNvSpPr/>
      </dsp:nvSpPr>
      <dsp:spPr>
        <a:xfrm>
          <a:off x="0" y="185618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i="0" kern="1200"/>
            <a:t>Ammatilliseen kehittymiseen panostaminen</a:t>
          </a:r>
          <a:endParaRPr lang="en-US" sz="1400" kern="1200"/>
        </a:p>
      </dsp:txBody>
      <dsp:txXfrm>
        <a:off x="22054" y="1878243"/>
        <a:ext cx="10560557" cy="407661"/>
      </dsp:txXfrm>
    </dsp:sp>
    <dsp:sp modelId="{5B66586C-CE0F-42AA-902E-99FE879140D7}">
      <dsp:nvSpPr>
        <dsp:cNvPr id="0" name=""/>
        <dsp:cNvSpPr/>
      </dsp:nvSpPr>
      <dsp:spPr>
        <a:xfrm>
          <a:off x="0" y="232017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i="0" kern="1200"/>
            <a:t>Noudattaa alaa koskevia lakeja ja sääntöjä</a:t>
          </a:r>
          <a:r>
            <a:rPr lang="fi-FI" sz="1400" i="0" kern="1200"/>
            <a:t>, kuten laki eläinten hyvinvoinnista ja kuluttajasuojalaki</a:t>
          </a:r>
          <a:endParaRPr lang="en-US" sz="1400" kern="1200"/>
        </a:p>
      </dsp:txBody>
      <dsp:txXfrm>
        <a:off x="22054" y="2342233"/>
        <a:ext cx="10560557" cy="407661"/>
      </dsp:txXfrm>
    </dsp:sp>
    <dsp:sp modelId="{2071DFFE-2881-4D03-9E79-F315D98AF81E}">
      <dsp:nvSpPr>
        <dsp:cNvPr id="0" name=""/>
        <dsp:cNvSpPr/>
      </dsp:nvSpPr>
      <dsp:spPr>
        <a:xfrm>
          <a:off x="0" y="278416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kern="1200"/>
            <a:t>Myyntiartikkelien valinta </a:t>
          </a:r>
          <a:r>
            <a:rPr lang="fi-FI" sz="1400" kern="1200"/>
            <a:t>mm. vastuullisuuskriteerein</a:t>
          </a:r>
          <a:endParaRPr lang="en-US" sz="1400" kern="1200"/>
        </a:p>
      </dsp:txBody>
      <dsp:txXfrm>
        <a:off x="22054" y="2806223"/>
        <a:ext cx="10560557" cy="407661"/>
      </dsp:txXfrm>
    </dsp:sp>
    <dsp:sp modelId="{E32A59B5-62CB-4123-A3F9-91AF7C7ED194}">
      <dsp:nvSpPr>
        <dsp:cNvPr id="0" name=""/>
        <dsp:cNvSpPr/>
      </dsp:nvSpPr>
      <dsp:spPr>
        <a:xfrm>
          <a:off x="0" y="324815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kern="1200"/>
            <a:t>On e</a:t>
          </a:r>
          <a:r>
            <a:rPr lang="fi-FI" sz="1400" b="1" i="0" kern="1200"/>
            <a:t>distyksellinen</a:t>
          </a:r>
          <a:r>
            <a:rPr lang="fi-FI" sz="1400" i="0" kern="1200"/>
            <a:t>, antaa myös asiakkaille mahdollisuuden valita eettisemmän palvelun tai tuotteen</a:t>
          </a:r>
          <a:endParaRPr lang="en-US" sz="1400" kern="1200"/>
        </a:p>
      </dsp:txBody>
      <dsp:txXfrm>
        <a:off x="22054" y="3270213"/>
        <a:ext cx="10560557" cy="407661"/>
      </dsp:txXfrm>
    </dsp:sp>
    <dsp:sp modelId="{93171829-B977-4325-A114-223292D9BEFB}">
      <dsp:nvSpPr>
        <dsp:cNvPr id="0" name=""/>
        <dsp:cNvSpPr/>
      </dsp:nvSpPr>
      <dsp:spPr>
        <a:xfrm>
          <a:off x="0" y="371214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i="0" kern="1200"/>
            <a:t>Raportoi avoimesti toiminnastaan ja tuotteistaan</a:t>
          </a:r>
          <a:r>
            <a:rPr lang="fi-FI" sz="1400" i="0" kern="1200"/>
            <a:t>, arvioi omaa toimintaa ja tekee muutoksia tarpeen mukaan</a:t>
          </a:r>
          <a:endParaRPr lang="en-US" sz="1400" kern="1200"/>
        </a:p>
      </dsp:txBody>
      <dsp:txXfrm>
        <a:off x="22054" y="3734203"/>
        <a:ext cx="10560557" cy="407661"/>
      </dsp:txXfrm>
    </dsp:sp>
    <dsp:sp modelId="{E3497068-0566-4A24-A28C-13D778281F00}">
      <dsp:nvSpPr>
        <dsp:cNvPr id="0" name=""/>
        <dsp:cNvSpPr/>
      </dsp:nvSpPr>
      <dsp:spPr>
        <a:xfrm>
          <a:off x="0" y="417613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kern="1200"/>
            <a:t>Tunnistaa riskit ja pyrkii ehkäisemään </a:t>
          </a:r>
          <a:r>
            <a:rPr lang="fi-FI" sz="1400" kern="1200"/>
            <a:t>niitä ennakoivasti</a:t>
          </a:r>
          <a:endParaRPr lang="en-US" sz="1400" kern="1200"/>
        </a:p>
      </dsp:txBody>
      <dsp:txXfrm>
        <a:off x="22054" y="4198193"/>
        <a:ext cx="10560557" cy="407661"/>
      </dsp:txXfrm>
    </dsp:sp>
    <dsp:sp modelId="{6D0AFD01-83FF-4C97-B029-1D5F18D5DA51}">
      <dsp:nvSpPr>
        <dsp:cNvPr id="0" name=""/>
        <dsp:cNvSpPr/>
      </dsp:nvSpPr>
      <dsp:spPr>
        <a:xfrm>
          <a:off x="0" y="464012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i="0" kern="1200"/>
            <a:t>On sitoutunut ki</a:t>
          </a:r>
          <a:r>
            <a:rPr lang="fi-FI" sz="1400" b="1" kern="1200"/>
            <a:t>ertotalouden periaatteisiin</a:t>
          </a:r>
          <a:endParaRPr lang="en-US" sz="1400" kern="1200"/>
        </a:p>
      </dsp:txBody>
      <dsp:txXfrm>
        <a:off x="22054" y="4662183"/>
        <a:ext cx="10560557" cy="407661"/>
      </dsp:txXfrm>
    </dsp:sp>
    <dsp:sp modelId="{84369171-110B-4B9E-89D6-007DF18C27DD}">
      <dsp:nvSpPr>
        <dsp:cNvPr id="0" name=""/>
        <dsp:cNvSpPr/>
      </dsp:nvSpPr>
      <dsp:spPr>
        <a:xfrm>
          <a:off x="0" y="5104119"/>
          <a:ext cx="10604665" cy="45176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fi-FI" sz="1400" b="1" i="0" kern="1200"/>
            <a:t>Ottaa kantaa yhteiskunnallisiin ilmiöihin ja epäkohtiin</a:t>
          </a:r>
          <a:endParaRPr lang="en-US" sz="1400" kern="1200"/>
        </a:p>
      </dsp:txBody>
      <dsp:txXfrm>
        <a:off x="22054" y="5126173"/>
        <a:ext cx="10560557" cy="4076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09688-A77A-4A64-98DE-524A65ED72C7}">
      <dsp:nvSpPr>
        <dsp:cNvPr id="0" name=""/>
        <dsp:cNvSpPr/>
      </dsp:nvSpPr>
      <dsp:spPr>
        <a:xfrm>
          <a:off x="0" y="115707"/>
          <a:ext cx="10604500" cy="4446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err="1"/>
            <a:t>Eläin</a:t>
          </a:r>
          <a:r>
            <a:rPr lang="en-US" sz="1900" kern="1200"/>
            <a:t> on </a:t>
          </a:r>
          <a:r>
            <a:rPr lang="en-US" sz="1900" kern="1200" err="1"/>
            <a:t>yksilönä</a:t>
          </a:r>
          <a:r>
            <a:rPr lang="en-US" sz="1900" kern="1200"/>
            <a:t> </a:t>
          </a:r>
          <a:r>
            <a:rPr lang="en-US" sz="1900" kern="1200" err="1"/>
            <a:t>arvokas</a:t>
          </a:r>
          <a:r>
            <a:rPr lang="en-US" sz="1900" kern="1200"/>
            <a:t>, </a:t>
          </a:r>
          <a:r>
            <a:rPr lang="en-US" sz="1900" kern="1200" err="1"/>
            <a:t>itseisarvo</a:t>
          </a:r>
          <a:endParaRPr lang="en-US" sz="1900" kern="1200"/>
        </a:p>
      </dsp:txBody>
      <dsp:txXfrm>
        <a:off x="21704" y="137411"/>
        <a:ext cx="10561092" cy="401192"/>
      </dsp:txXfrm>
    </dsp:sp>
    <dsp:sp modelId="{79D392D6-485C-4127-BF88-F13B4EA90647}">
      <dsp:nvSpPr>
        <dsp:cNvPr id="0" name=""/>
        <dsp:cNvSpPr/>
      </dsp:nvSpPr>
      <dsp:spPr>
        <a:xfrm>
          <a:off x="0" y="560307"/>
          <a:ext cx="10604500" cy="491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69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fi-FI" sz="1500" kern="1200"/>
            <a:t>Eläin toiminnan kohteena vs. toimijana, eläimen toimijuus</a:t>
          </a:r>
          <a:endParaRPr lang="en-US" sz="1500" kern="1200"/>
        </a:p>
        <a:p>
          <a:pPr marL="114300" lvl="1" indent="-114300" algn="l" defTabSz="666750">
            <a:lnSpc>
              <a:spcPct val="90000"/>
            </a:lnSpc>
            <a:spcBef>
              <a:spcPct val="0"/>
            </a:spcBef>
            <a:spcAft>
              <a:spcPct val="20000"/>
            </a:spcAft>
            <a:buChar char="•"/>
          </a:pPr>
          <a:r>
            <a:rPr lang="fi-FI" sz="1500" kern="1200"/>
            <a:t>Eläimen kyky kärsiä ja tuntea mielihyvää, tuntoisuus</a:t>
          </a:r>
          <a:endParaRPr lang="en-US" sz="1500" kern="1200"/>
        </a:p>
      </dsp:txBody>
      <dsp:txXfrm>
        <a:off x="0" y="560307"/>
        <a:ext cx="10604500" cy="491625"/>
      </dsp:txXfrm>
    </dsp:sp>
    <dsp:sp modelId="{2C1260A2-C690-4FBF-A741-368F5A8C02E1}">
      <dsp:nvSpPr>
        <dsp:cNvPr id="0" name=""/>
        <dsp:cNvSpPr/>
      </dsp:nvSpPr>
      <dsp:spPr>
        <a:xfrm>
          <a:off x="0" y="1051932"/>
          <a:ext cx="10604500" cy="4446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fi-FI" sz="1900" kern="1200"/>
            <a:t>Ihmiskeskeinen näkökulma (alisteisuus) vs. </a:t>
          </a:r>
          <a:r>
            <a:rPr lang="fi-FI" sz="1900" kern="1200">
              <a:latin typeface="Arial" panose="020B0604020202020204"/>
            </a:rPr>
            <a:t>yhdenvertainen</a:t>
          </a:r>
          <a:r>
            <a:rPr lang="fi-FI" sz="1900" kern="1200"/>
            <a:t> näkökulma</a:t>
          </a:r>
          <a:endParaRPr lang="en-US" sz="1900" kern="1200"/>
        </a:p>
      </dsp:txBody>
      <dsp:txXfrm>
        <a:off x="21704" y="1073636"/>
        <a:ext cx="10561092" cy="401192"/>
      </dsp:txXfrm>
    </dsp:sp>
    <dsp:sp modelId="{C89CA4CA-AF1B-4951-82BE-D7372BC14595}">
      <dsp:nvSpPr>
        <dsp:cNvPr id="0" name=""/>
        <dsp:cNvSpPr/>
      </dsp:nvSpPr>
      <dsp:spPr>
        <a:xfrm>
          <a:off x="0" y="1496532"/>
          <a:ext cx="10604500" cy="727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69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fi-FI" sz="1500" kern="1200" err="1"/>
            <a:t>Antroposentrismi</a:t>
          </a:r>
          <a:r>
            <a:rPr lang="fi-FI" sz="1500" kern="1200"/>
            <a:t> =ihmiskeskeisyys</a:t>
          </a:r>
          <a:endParaRPr lang="en-US" sz="1500" kern="1200"/>
        </a:p>
        <a:p>
          <a:pPr marL="114300" lvl="1" indent="-114300" algn="l" defTabSz="666750">
            <a:lnSpc>
              <a:spcPct val="90000"/>
            </a:lnSpc>
            <a:spcBef>
              <a:spcPct val="0"/>
            </a:spcBef>
            <a:spcAft>
              <a:spcPct val="20000"/>
            </a:spcAft>
            <a:buChar char="•"/>
          </a:pPr>
          <a:r>
            <a:rPr lang="fi-FI" sz="1500" kern="1200" err="1"/>
            <a:t>Spesismi</a:t>
          </a:r>
          <a:r>
            <a:rPr lang="fi-FI" sz="1500" kern="1200"/>
            <a:t> = lajisorto</a:t>
          </a:r>
          <a:endParaRPr lang="en-US" sz="1500" kern="1200"/>
        </a:p>
        <a:p>
          <a:pPr marL="114300" lvl="1" indent="-114300" algn="l" defTabSz="666750">
            <a:lnSpc>
              <a:spcPct val="90000"/>
            </a:lnSpc>
            <a:spcBef>
              <a:spcPct val="0"/>
            </a:spcBef>
            <a:spcAft>
              <a:spcPct val="20000"/>
            </a:spcAft>
            <a:buChar char="•"/>
          </a:pPr>
          <a:r>
            <a:rPr lang="en-US" sz="1500" kern="1200" err="1"/>
            <a:t>Tapamme</a:t>
          </a:r>
          <a:r>
            <a:rPr lang="en-US" sz="1500" kern="1200"/>
            <a:t> </a:t>
          </a:r>
          <a:r>
            <a:rPr lang="en-US" sz="1500" kern="1200" err="1"/>
            <a:t>ruuaksi</a:t>
          </a:r>
          <a:r>
            <a:rPr lang="en-US" sz="1500" kern="1200"/>
            <a:t>, </a:t>
          </a:r>
          <a:r>
            <a:rPr lang="en-US" sz="1500" kern="1200" err="1"/>
            <a:t>hyödynnämme</a:t>
          </a:r>
          <a:r>
            <a:rPr lang="en-US" sz="1500" kern="1200"/>
            <a:t> </a:t>
          </a:r>
          <a:r>
            <a:rPr lang="en-US" sz="1500" kern="1200" err="1"/>
            <a:t>tavoilla</a:t>
          </a:r>
          <a:r>
            <a:rPr lang="en-US" sz="1500" kern="1200"/>
            <a:t>, </a:t>
          </a:r>
          <a:r>
            <a:rPr lang="en-US" sz="1500" kern="1200" err="1"/>
            <a:t>mikä</a:t>
          </a:r>
          <a:r>
            <a:rPr lang="en-US" sz="1500" kern="1200"/>
            <a:t> </a:t>
          </a:r>
          <a:r>
            <a:rPr lang="en-US" sz="1500" kern="1200" err="1"/>
            <a:t>aiheuttaa</a:t>
          </a:r>
          <a:r>
            <a:rPr lang="en-US" sz="1500" kern="1200"/>
            <a:t> </a:t>
          </a:r>
          <a:r>
            <a:rPr lang="en-US" sz="1500" kern="1200" err="1"/>
            <a:t>eläimelle</a:t>
          </a:r>
          <a:r>
            <a:rPr lang="en-US" sz="1500" kern="1200"/>
            <a:t> </a:t>
          </a:r>
          <a:r>
            <a:rPr lang="en-US" sz="1500" kern="1200" err="1"/>
            <a:t>kärsimystä</a:t>
          </a:r>
          <a:r>
            <a:rPr lang="en-US" sz="1500" kern="1200"/>
            <a:t> vs. k</a:t>
          </a:r>
          <a:r>
            <a:rPr lang="fi-FI" sz="1500" kern="1200" err="1"/>
            <a:t>umppanilaji</a:t>
          </a:r>
          <a:r>
            <a:rPr lang="fi-FI" sz="1500" kern="1200"/>
            <a:t>, kanssaolennot</a:t>
          </a:r>
          <a:endParaRPr lang="en-US" sz="1500" kern="1200"/>
        </a:p>
      </dsp:txBody>
      <dsp:txXfrm>
        <a:off x="0" y="1496532"/>
        <a:ext cx="10604500" cy="727605"/>
      </dsp:txXfrm>
    </dsp:sp>
    <dsp:sp modelId="{AE9EEC76-6B58-4423-8212-643B4D8FFCB3}">
      <dsp:nvSpPr>
        <dsp:cNvPr id="0" name=""/>
        <dsp:cNvSpPr/>
      </dsp:nvSpPr>
      <dsp:spPr>
        <a:xfrm>
          <a:off x="0" y="2224137"/>
          <a:ext cx="10604500" cy="4446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fi-FI" sz="1900" kern="1200"/>
            <a:t>Millaista kieltä käytämme?</a:t>
          </a:r>
          <a:endParaRPr lang="en-US" sz="1900" kern="1200"/>
        </a:p>
      </dsp:txBody>
      <dsp:txXfrm>
        <a:off x="21704" y="2245841"/>
        <a:ext cx="10561092" cy="401192"/>
      </dsp:txXfrm>
    </dsp:sp>
    <dsp:sp modelId="{934AD58D-1B48-4EEE-B783-F0BDAB5657E5}">
      <dsp:nvSpPr>
        <dsp:cNvPr id="0" name=""/>
        <dsp:cNvSpPr/>
      </dsp:nvSpPr>
      <dsp:spPr>
        <a:xfrm>
          <a:off x="0" y="2668737"/>
          <a:ext cx="10604500" cy="1219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69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fi-FI" sz="1500" kern="1200" err="1"/>
            <a:t>Toiseuttava</a:t>
          </a:r>
          <a:r>
            <a:rPr lang="fi-FI" sz="1500" kern="1200"/>
            <a:t> puhe</a:t>
          </a:r>
          <a:endParaRPr lang="en-US" sz="1500" kern="1200"/>
        </a:p>
        <a:p>
          <a:pPr marL="228600" lvl="2" indent="-114300" algn="l" defTabSz="666750">
            <a:lnSpc>
              <a:spcPct val="90000"/>
            </a:lnSpc>
            <a:spcBef>
              <a:spcPct val="0"/>
            </a:spcBef>
            <a:spcAft>
              <a:spcPct val="20000"/>
            </a:spcAft>
            <a:buChar char="•"/>
          </a:pPr>
          <a:r>
            <a:rPr lang="fi-FI" sz="1500" kern="1200"/>
            <a:t>me – ne</a:t>
          </a:r>
          <a:endParaRPr lang="en-US" sz="1500" kern="1200"/>
        </a:p>
        <a:p>
          <a:pPr marL="228600" lvl="2" indent="-114300" algn="l" defTabSz="666750">
            <a:lnSpc>
              <a:spcPct val="90000"/>
            </a:lnSpc>
            <a:spcBef>
              <a:spcPct val="0"/>
            </a:spcBef>
            <a:spcAft>
              <a:spcPct val="20000"/>
            </a:spcAft>
            <a:buChar char="•"/>
          </a:pPr>
          <a:r>
            <a:rPr lang="fi-FI" sz="1500" kern="1200"/>
            <a:t>Hän - se</a:t>
          </a:r>
          <a:endParaRPr lang="en-US" sz="1500" kern="1200"/>
        </a:p>
        <a:p>
          <a:pPr marL="228600" lvl="2" indent="-114300" algn="l" defTabSz="666750">
            <a:lnSpc>
              <a:spcPct val="90000"/>
            </a:lnSpc>
            <a:spcBef>
              <a:spcPct val="0"/>
            </a:spcBef>
            <a:spcAft>
              <a:spcPct val="20000"/>
            </a:spcAft>
            <a:buChar char="•"/>
          </a:pPr>
          <a:r>
            <a:rPr lang="fi-FI" sz="1500" kern="1200"/>
            <a:t>Kanssaolennot – kumppanilaji – </a:t>
          </a:r>
          <a:r>
            <a:rPr lang="fi-FI" sz="1500" kern="1200" err="1"/>
            <a:t>toislajinen</a:t>
          </a:r>
          <a:r>
            <a:rPr lang="fi-FI" sz="1500" kern="1200"/>
            <a:t> – </a:t>
          </a:r>
          <a:r>
            <a:rPr lang="fi-FI" sz="1500" kern="1200" err="1"/>
            <a:t>muunlajinen</a:t>
          </a:r>
          <a:r>
            <a:rPr lang="fi-FI" sz="1500" kern="1200"/>
            <a:t> – muut eläimet – eläin – pihvi</a:t>
          </a:r>
          <a:endParaRPr lang="en-US" sz="1500" kern="1200"/>
        </a:p>
        <a:p>
          <a:pPr marL="228600" lvl="2" indent="-114300" algn="l" defTabSz="666750">
            <a:lnSpc>
              <a:spcPct val="90000"/>
            </a:lnSpc>
            <a:spcBef>
              <a:spcPct val="0"/>
            </a:spcBef>
            <a:spcAft>
              <a:spcPct val="20000"/>
            </a:spcAft>
            <a:buChar char="•"/>
          </a:pPr>
          <a:r>
            <a:rPr lang="fi-FI" sz="1500" kern="1200"/>
            <a:t>Lemmikit/tuotantoeläimet/haittaeläimet</a:t>
          </a:r>
          <a:endParaRPr lang="en-US" sz="1500" kern="1200"/>
        </a:p>
      </dsp:txBody>
      <dsp:txXfrm>
        <a:off x="0" y="2668737"/>
        <a:ext cx="10604500" cy="1219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29E57-26EC-4843-ABF7-1535E9183B91}">
      <dsp:nvSpPr>
        <dsp:cNvPr id="0" name=""/>
        <dsp:cNvSpPr/>
      </dsp:nvSpPr>
      <dsp:spPr>
        <a:xfrm>
          <a:off x="227434" y="770121"/>
          <a:ext cx="1343708" cy="134370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32F059-E657-4F6B-B857-9CC416F5695F}">
      <dsp:nvSpPr>
        <dsp:cNvPr id="0" name=""/>
        <dsp:cNvSpPr/>
      </dsp:nvSpPr>
      <dsp:spPr>
        <a:xfrm>
          <a:off x="509613" y="1052300"/>
          <a:ext cx="779350" cy="7793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C77789-E8AD-4089-A418-429D77FCA7BD}">
      <dsp:nvSpPr>
        <dsp:cNvPr id="0" name=""/>
        <dsp:cNvSpPr/>
      </dsp:nvSpPr>
      <dsp:spPr>
        <a:xfrm>
          <a:off x="1859080" y="770121"/>
          <a:ext cx="3167312" cy="1343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fi-FI" sz="1400" b="1" kern="1200" dirty="0"/>
            <a:t>Seura- ja harrastuseläinten hyvinvoinnin neuvottelukunnan määritelmä eläinten hyvinvoinnille (2015) </a:t>
          </a:r>
          <a:endParaRPr lang="en-US" sz="1400" b="1" kern="1200" dirty="0"/>
        </a:p>
      </dsp:txBody>
      <dsp:txXfrm>
        <a:off x="1859080" y="770121"/>
        <a:ext cx="3167312" cy="1343708"/>
      </dsp:txXfrm>
    </dsp:sp>
    <dsp:sp modelId="{ED3D42C4-3621-43A1-9A17-5D13B9153C7B}">
      <dsp:nvSpPr>
        <dsp:cNvPr id="0" name=""/>
        <dsp:cNvSpPr/>
      </dsp:nvSpPr>
      <dsp:spPr>
        <a:xfrm>
          <a:off x="5578272" y="770121"/>
          <a:ext cx="1343708" cy="134370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A86A3-6ADC-450F-BEB3-2A8C88AC6672}">
      <dsp:nvSpPr>
        <dsp:cNvPr id="0" name=""/>
        <dsp:cNvSpPr/>
      </dsp:nvSpPr>
      <dsp:spPr>
        <a:xfrm>
          <a:off x="5860451" y="1052300"/>
          <a:ext cx="779350" cy="7793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22D86B-6791-4EB8-979E-7D99C13CDD4F}">
      <dsp:nvSpPr>
        <dsp:cNvPr id="0" name=""/>
        <dsp:cNvSpPr/>
      </dsp:nvSpPr>
      <dsp:spPr>
        <a:xfrm>
          <a:off x="7209918" y="770121"/>
          <a:ext cx="3167312" cy="1343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fi-FI" sz="1200" kern="1200" dirty="0"/>
            <a:t>Hyvinvointi on eläimen kokemus sen omasta psyykkisestä ja fyysisestä olotilasta. Käsitteellä eläimen hyvinvointi kuvataan eläimen vointia, joka voi vaihdella hyvästä huonoon. Eläimen hyvinvointiin vaikuttavat sen mahdollisuudet sopeutua ympäristön tapahtumiin ja olosuhteisiin. Jos sopeutuminen ei onnistu, tai aiheuttaa eläimelle jatkuvaa tai voimakasta stressiä, rasitusta, käyttäytymishäiriöitä tai terveyshaittoja, eläimen hyvinvointi heikkenee. Eläinten hyvinvointiin voidaan vaikuttaa pito-olosuhteilla, hoidolla, käsittelyllä ja eläinjalostuksella. </a:t>
          </a:r>
          <a:endParaRPr lang="en-US" sz="1200" kern="1200" dirty="0"/>
        </a:p>
      </dsp:txBody>
      <dsp:txXfrm>
        <a:off x="7209918" y="770121"/>
        <a:ext cx="3167312" cy="1343708"/>
      </dsp:txXfrm>
    </dsp:sp>
    <dsp:sp modelId="{B0CB78E0-66B7-46A0-B0DA-ED58FC544595}">
      <dsp:nvSpPr>
        <dsp:cNvPr id="0" name=""/>
        <dsp:cNvSpPr/>
      </dsp:nvSpPr>
      <dsp:spPr>
        <a:xfrm>
          <a:off x="227434" y="2979736"/>
          <a:ext cx="1343708" cy="134370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1D0CB-3528-441C-BE3E-FF659EC11C4E}">
      <dsp:nvSpPr>
        <dsp:cNvPr id="0" name=""/>
        <dsp:cNvSpPr/>
      </dsp:nvSpPr>
      <dsp:spPr>
        <a:xfrm>
          <a:off x="509613" y="3261914"/>
          <a:ext cx="779350" cy="77935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D6CF13-E4E6-41B2-96B7-2446BDE3786B}">
      <dsp:nvSpPr>
        <dsp:cNvPr id="0" name=""/>
        <dsp:cNvSpPr/>
      </dsp:nvSpPr>
      <dsp:spPr>
        <a:xfrm>
          <a:off x="1859080" y="2979736"/>
          <a:ext cx="3167312" cy="1343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fi-FI" sz="1200" kern="1200" dirty="0"/>
            <a:t>Seura- ja harrastuseläinten hyvinvointia tarkastellaan kolmen oikeuden kautta. Määritelmä kattaa hyvin laajan eläinjoukon, kuten hevosen, koiran, kissan, jyrsijät, kanit, linnut, sekä terraario- ja akvaarioeläimet. Eläimet ovat tuntevia olentoja, joilla voidaan perustellusti väittää olevan oikeuksia. Oikeudet tarkoittavat, että ihmisillä on velvollisuuksia eläimiä kohtaan. Eläinten oikeudet kohdistuvat muun muassa niiden hyvinvoinnin turvaamiseen: eläimillä on siis oikeus tulla kohdelluksi tavalla, joka tukee niiden hyvinvointia. Ihmisillä on tätä oikeutta vastaavia velvollisuuksia. </a:t>
          </a:r>
          <a:endParaRPr lang="en-US" sz="1200" kern="1200" dirty="0"/>
        </a:p>
      </dsp:txBody>
      <dsp:txXfrm>
        <a:off x="1859080" y="2979736"/>
        <a:ext cx="3167312" cy="1343708"/>
      </dsp:txXfrm>
    </dsp:sp>
    <dsp:sp modelId="{3A169969-EB44-406D-BCDA-77E513D97257}">
      <dsp:nvSpPr>
        <dsp:cNvPr id="0" name=""/>
        <dsp:cNvSpPr/>
      </dsp:nvSpPr>
      <dsp:spPr>
        <a:xfrm>
          <a:off x="5578272" y="2979736"/>
          <a:ext cx="1343708" cy="134370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EB7DE6-8B15-4DFE-A93E-80FFA8708CDB}">
      <dsp:nvSpPr>
        <dsp:cNvPr id="0" name=""/>
        <dsp:cNvSpPr/>
      </dsp:nvSpPr>
      <dsp:spPr>
        <a:xfrm>
          <a:off x="5860451" y="3261914"/>
          <a:ext cx="779350" cy="77935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B148FF-1C99-4C70-BADF-83847EB97E86}">
      <dsp:nvSpPr>
        <dsp:cNvPr id="0" name=""/>
        <dsp:cNvSpPr/>
      </dsp:nvSpPr>
      <dsp:spPr>
        <a:xfrm>
          <a:off x="7209918" y="2979736"/>
          <a:ext cx="3167312" cy="1343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fi-FI" sz="1200" kern="1200" dirty="0"/>
            <a:t>Oikeudet voivat olla negatiivisia tai positiivisia. Negatiiviset oikeudet viittaavat oikeuteen olla tulematta häirityksi tai estetyksi muiden taholta, positiiviset oikeudet puolestaan vaativat muilta tukea ja apua. Oikeus-sanan käyttö tässä yhteydessä velvoittaa eläinten kanssa toimivia.</a:t>
          </a:r>
          <a:endParaRPr lang="en-US" sz="1200" kern="1200" dirty="0"/>
        </a:p>
      </dsp:txBody>
      <dsp:txXfrm>
        <a:off x="7209918" y="2979736"/>
        <a:ext cx="3167312" cy="1343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03FA5-4CEE-4CE4-95AD-9C36C0D3AFB8}">
      <dsp:nvSpPr>
        <dsp:cNvPr id="0" name=""/>
        <dsp:cNvSpPr/>
      </dsp:nvSpPr>
      <dsp:spPr>
        <a:xfrm>
          <a:off x="0" y="897720"/>
          <a:ext cx="2982562" cy="18939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8173551-6F8C-4DED-BE12-ECF117221535}">
      <dsp:nvSpPr>
        <dsp:cNvPr id="0" name=""/>
        <dsp:cNvSpPr/>
      </dsp:nvSpPr>
      <dsp:spPr>
        <a:xfrm>
          <a:off x="331395" y="1212546"/>
          <a:ext cx="2982562" cy="18939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fi-FI" sz="2600" kern="1200"/>
            <a:t>Miten ihmiskeskeisyys näkyy omassa eläinsuhteessasi?</a:t>
          </a:r>
          <a:endParaRPr lang="en-US" sz="2600" kern="1200"/>
        </a:p>
      </dsp:txBody>
      <dsp:txXfrm>
        <a:off x="386866" y="1268017"/>
        <a:ext cx="2871620" cy="1782984"/>
      </dsp:txXfrm>
    </dsp:sp>
    <dsp:sp modelId="{6DAC3BD7-411B-486A-AC8B-C9D1C4333CF7}">
      <dsp:nvSpPr>
        <dsp:cNvPr id="0" name=""/>
        <dsp:cNvSpPr/>
      </dsp:nvSpPr>
      <dsp:spPr>
        <a:xfrm>
          <a:off x="3645353" y="897720"/>
          <a:ext cx="2982562" cy="18939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3E046A2-2875-4EAA-BFCF-5AA6DF4FFDC8}">
      <dsp:nvSpPr>
        <dsp:cNvPr id="0" name=""/>
        <dsp:cNvSpPr/>
      </dsp:nvSpPr>
      <dsp:spPr>
        <a:xfrm>
          <a:off x="3976749" y="1212546"/>
          <a:ext cx="2982562" cy="18939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err="1"/>
            <a:t>Huomaatko</a:t>
          </a:r>
          <a:r>
            <a:rPr lang="en-US" sz="2600" kern="1200"/>
            <a:t> </a:t>
          </a:r>
          <a:r>
            <a:rPr lang="en-US" sz="2600" kern="1200" err="1"/>
            <a:t>ristiriitaisuuksia</a:t>
          </a:r>
          <a:r>
            <a:rPr lang="en-US" sz="2600" kern="1200"/>
            <a:t> </a:t>
          </a:r>
          <a:r>
            <a:rPr lang="en-US" sz="2600" kern="1200" err="1"/>
            <a:t>ajattelun</a:t>
          </a:r>
          <a:r>
            <a:rPr lang="en-US" sz="2600" kern="1200"/>
            <a:t> ja </a:t>
          </a:r>
          <a:r>
            <a:rPr lang="en-US" sz="2600" kern="1200" err="1"/>
            <a:t>toiminnan</a:t>
          </a:r>
          <a:r>
            <a:rPr lang="en-US" sz="2600" kern="1200"/>
            <a:t> </a:t>
          </a:r>
          <a:r>
            <a:rPr lang="en-US" sz="2600" kern="1200" err="1"/>
            <a:t>välillä</a:t>
          </a:r>
          <a:r>
            <a:rPr lang="en-US" sz="2600" kern="1200"/>
            <a:t>?</a:t>
          </a:r>
        </a:p>
      </dsp:txBody>
      <dsp:txXfrm>
        <a:off x="4032220" y="1268017"/>
        <a:ext cx="2871620" cy="1782984"/>
      </dsp:txXfrm>
    </dsp:sp>
    <dsp:sp modelId="{2819937B-8CD1-4854-B006-6D43BBADFD94}">
      <dsp:nvSpPr>
        <dsp:cNvPr id="0" name=""/>
        <dsp:cNvSpPr/>
      </dsp:nvSpPr>
      <dsp:spPr>
        <a:xfrm>
          <a:off x="7290707" y="897720"/>
          <a:ext cx="2982562" cy="18939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E5BD8CF-35B1-44CC-97C7-EFC7072C92F2}">
      <dsp:nvSpPr>
        <dsp:cNvPr id="0" name=""/>
        <dsp:cNvSpPr/>
      </dsp:nvSpPr>
      <dsp:spPr>
        <a:xfrm>
          <a:off x="7622102" y="1212546"/>
          <a:ext cx="2982562" cy="18939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fi-FI" sz="2600" kern="1200"/>
            <a:t>Voisitko muuttaa jotakin ajattelussasi tai toiminnassasi?</a:t>
          </a:r>
          <a:endParaRPr lang="en-US" sz="2600" kern="1200"/>
        </a:p>
      </dsp:txBody>
      <dsp:txXfrm>
        <a:off x="7677573" y="1268017"/>
        <a:ext cx="2871620" cy="17829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C376A-DE1D-4BE8-AA65-F97DCD210F66}">
      <dsp:nvSpPr>
        <dsp:cNvPr id="0" name=""/>
        <dsp:cNvSpPr/>
      </dsp:nvSpPr>
      <dsp:spPr>
        <a:xfrm>
          <a:off x="0" y="8469"/>
          <a:ext cx="5165764" cy="6552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fi-FI" sz="2800" kern="1200"/>
            <a:t>Klinikkaeläinhoitaja</a:t>
          </a:r>
          <a:endParaRPr lang="en-US" sz="2800" kern="1200"/>
        </a:p>
      </dsp:txBody>
      <dsp:txXfrm>
        <a:off x="31984" y="40453"/>
        <a:ext cx="5101796" cy="591232"/>
      </dsp:txXfrm>
    </dsp:sp>
    <dsp:sp modelId="{DC2434E2-C4AE-440F-8FC3-D8CF7F9EC545}">
      <dsp:nvSpPr>
        <dsp:cNvPr id="0" name=""/>
        <dsp:cNvSpPr/>
      </dsp:nvSpPr>
      <dsp:spPr>
        <a:xfrm>
          <a:off x="0" y="744309"/>
          <a:ext cx="5165764" cy="6552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fi-FI" sz="2800" kern="1200"/>
            <a:t>Eläintenkouluttaja</a:t>
          </a:r>
          <a:endParaRPr lang="en-US" sz="2800" kern="1200"/>
        </a:p>
      </dsp:txBody>
      <dsp:txXfrm>
        <a:off x="31984" y="776293"/>
        <a:ext cx="5101796" cy="591232"/>
      </dsp:txXfrm>
    </dsp:sp>
    <dsp:sp modelId="{9DBD6F49-E880-42DD-9EE7-8BB37E6ABFD2}">
      <dsp:nvSpPr>
        <dsp:cNvPr id="0" name=""/>
        <dsp:cNvSpPr/>
      </dsp:nvSpPr>
      <dsp:spPr>
        <a:xfrm>
          <a:off x="0" y="1480149"/>
          <a:ext cx="5165764" cy="6552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fi-FI" sz="2800" kern="1200"/>
            <a:t>Koirahieroja</a:t>
          </a:r>
          <a:endParaRPr lang="en-US" sz="2800" kern="1200"/>
        </a:p>
      </dsp:txBody>
      <dsp:txXfrm>
        <a:off x="31984" y="1512133"/>
        <a:ext cx="5101796" cy="591232"/>
      </dsp:txXfrm>
    </dsp:sp>
    <dsp:sp modelId="{E584440C-9F12-4586-B39A-F64543AA350C}">
      <dsp:nvSpPr>
        <dsp:cNvPr id="0" name=""/>
        <dsp:cNvSpPr/>
      </dsp:nvSpPr>
      <dsp:spPr>
        <a:xfrm>
          <a:off x="0" y="2215989"/>
          <a:ext cx="5165764" cy="6552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fi-FI" sz="2800" kern="1200"/>
            <a:t>Trimmaaja</a:t>
          </a:r>
          <a:endParaRPr lang="en-US" sz="2800" kern="1200"/>
        </a:p>
      </dsp:txBody>
      <dsp:txXfrm>
        <a:off x="31984" y="2247973"/>
        <a:ext cx="5101796" cy="591232"/>
      </dsp:txXfrm>
    </dsp:sp>
    <dsp:sp modelId="{CA173CFE-1277-4105-8633-0332A6A80B96}">
      <dsp:nvSpPr>
        <dsp:cNvPr id="0" name=""/>
        <dsp:cNvSpPr/>
      </dsp:nvSpPr>
      <dsp:spPr>
        <a:xfrm>
          <a:off x="0" y="2951829"/>
          <a:ext cx="5165764" cy="6552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err="1"/>
            <a:t>Eläinhoitola</a:t>
          </a:r>
          <a:endParaRPr lang="en-US" sz="2800" kern="1200"/>
        </a:p>
      </dsp:txBody>
      <dsp:txXfrm>
        <a:off x="31984" y="2983813"/>
        <a:ext cx="5101796" cy="591232"/>
      </dsp:txXfrm>
    </dsp:sp>
    <dsp:sp modelId="{646D4BBC-FBCA-492D-933D-034A4CA0CD06}">
      <dsp:nvSpPr>
        <dsp:cNvPr id="0" name=""/>
        <dsp:cNvSpPr/>
      </dsp:nvSpPr>
      <dsp:spPr>
        <a:xfrm>
          <a:off x="0" y="3687669"/>
          <a:ext cx="5165764" cy="6552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fi-FI" sz="2800" kern="1200"/>
            <a:t>Eläinkauppa</a:t>
          </a:r>
          <a:endParaRPr lang="en-US" sz="2800" kern="1200"/>
        </a:p>
      </dsp:txBody>
      <dsp:txXfrm>
        <a:off x="31984" y="3719653"/>
        <a:ext cx="5101796" cy="5912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DAA8B-10E0-4B09-9785-56C50D5485B1}">
      <dsp:nvSpPr>
        <dsp:cNvPr id="0" name=""/>
        <dsp:cNvSpPr/>
      </dsp:nvSpPr>
      <dsp:spPr>
        <a:xfrm>
          <a:off x="999494" y="776"/>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a:t>Eläimiin liittyvät asiat ovat usein hyvin henkilökohtaisia ja arkojakin asioita</a:t>
          </a:r>
          <a:endParaRPr lang="en-US" sz="1500" kern="1200"/>
        </a:p>
      </dsp:txBody>
      <dsp:txXfrm>
        <a:off x="999494" y="776"/>
        <a:ext cx="2001319" cy="1200791"/>
      </dsp:txXfrm>
    </dsp:sp>
    <dsp:sp modelId="{67FC3AF3-6452-497C-B3A9-13ABF395336A}">
      <dsp:nvSpPr>
        <dsp:cNvPr id="0" name=""/>
        <dsp:cNvSpPr/>
      </dsp:nvSpPr>
      <dsp:spPr>
        <a:xfrm>
          <a:off x="3200946" y="776"/>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a:t>Sosiaalisten taitojen korostuminen</a:t>
          </a:r>
          <a:endParaRPr lang="en-US" sz="1500" kern="1200"/>
        </a:p>
      </dsp:txBody>
      <dsp:txXfrm>
        <a:off x="3200946" y="776"/>
        <a:ext cx="2001319" cy="1200791"/>
      </dsp:txXfrm>
    </dsp:sp>
    <dsp:sp modelId="{233E2CCC-6409-400C-8A34-C48D5015C588}">
      <dsp:nvSpPr>
        <dsp:cNvPr id="0" name=""/>
        <dsp:cNvSpPr/>
      </dsp:nvSpPr>
      <dsp:spPr>
        <a:xfrm>
          <a:off x="5402398" y="776"/>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a:t>Kuuntelu ja arvostava vuorovaikutus</a:t>
          </a:r>
          <a:endParaRPr lang="en-US" sz="1500" kern="1200"/>
        </a:p>
      </dsp:txBody>
      <dsp:txXfrm>
        <a:off x="5402398" y="776"/>
        <a:ext cx="2001319" cy="1200791"/>
      </dsp:txXfrm>
    </dsp:sp>
    <dsp:sp modelId="{F8A74F49-6487-4F3F-B58F-7A869EE1A163}">
      <dsp:nvSpPr>
        <dsp:cNvPr id="0" name=""/>
        <dsp:cNvSpPr/>
      </dsp:nvSpPr>
      <dsp:spPr>
        <a:xfrm>
          <a:off x="7603850" y="776"/>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a:t>Asiakkaan/työkaverin vaikuttimet</a:t>
          </a:r>
          <a:endParaRPr lang="en-US" sz="1500" kern="1200"/>
        </a:p>
      </dsp:txBody>
      <dsp:txXfrm>
        <a:off x="7603850" y="776"/>
        <a:ext cx="2001319" cy="1200791"/>
      </dsp:txXfrm>
    </dsp:sp>
    <dsp:sp modelId="{F3C72ACD-5D46-4B86-AFA7-16949C1FB95A}">
      <dsp:nvSpPr>
        <dsp:cNvPr id="0" name=""/>
        <dsp:cNvSpPr/>
      </dsp:nvSpPr>
      <dsp:spPr>
        <a:xfrm>
          <a:off x="999494" y="1401700"/>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Eläimen </a:t>
          </a:r>
          <a:r>
            <a:rPr lang="en-US" sz="1500" kern="1200" err="1"/>
            <a:t>tarpeet</a:t>
          </a:r>
          <a:r>
            <a:rPr lang="en-US" sz="1500" kern="1200"/>
            <a:t> ja </a:t>
          </a:r>
          <a:r>
            <a:rPr lang="en-US" sz="1500" kern="1200" err="1"/>
            <a:t>vaikuttimet</a:t>
          </a:r>
          <a:endParaRPr lang="en-US" sz="1500" kern="1200"/>
        </a:p>
      </dsp:txBody>
      <dsp:txXfrm>
        <a:off x="999494" y="1401700"/>
        <a:ext cx="2001319" cy="1200791"/>
      </dsp:txXfrm>
    </dsp:sp>
    <dsp:sp modelId="{FC0C2A6F-7EB2-45EA-A0D5-BA1F48FE49B7}">
      <dsp:nvSpPr>
        <dsp:cNvPr id="0" name=""/>
        <dsp:cNvSpPr/>
      </dsp:nvSpPr>
      <dsp:spPr>
        <a:xfrm>
          <a:off x="3200946" y="1401700"/>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dirty="0"/>
            <a:t>Rakentava keskustelu, mietitään yhdessä</a:t>
          </a:r>
          <a:endParaRPr lang="en-US" sz="1500" kern="1200" dirty="0"/>
        </a:p>
      </dsp:txBody>
      <dsp:txXfrm>
        <a:off x="3200946" y="1401700"/>
        <a:ext cx="2001319" cy="1200791"/>
      </dsp:txXfrm>
    </dsp:sp>
    <dsp:sp modelId="{04BD8650-C2E9-48D3-BB04-1FE033F5470B}">
      <dsp:nvSpPr>
        <dsp:cNvPr id="0" name=""/>
        <dsp:cNvSpPr/>
      </dsp:nvSpPr>
      <dsp:spPr>
        <a:xfrm>
          <a:off x="5402398" y="1401700"/>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dirty="0"/>
            <a:t>Kokemusten erilaisuuden huomiointi</a:t>
          </a:r>
          <a:endParaRPr lang="en-US" sz="1500" kern="1200" dirty="0"/>
        </a:p>
      </dsp:txBody>
      <dsp:txXfrm>
        <a:off x="5402398" y="1401700"/>
        <a:ext cx="2001319" cy="1200791"/>
      </dsp:txXfrm>
    </dsp:sp>
    <dsp:sp modelId="{20388535-F7B7-477A-8541-C2298BA56879}">
      <dsp:nvSpPr>
        <dsp:cNvPr id="0" name=""/>
        <dsp:cNvSpPr/>
      </dsp:nvSpPr>
      <dsp:spPr>
        <a:xfrm>
          <a:off x="7603850" y="1401700"/>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err="1"/>
            <a:t>Saavutettavuus</a:t>
          </a:r>
          <a:endParaRPr lang="en-US" sz="1500" kern="1200" dirty="0"/>
        </a:p>
      </dsp:txBody>
      <dsp:txXfrm>
        <a:off x="7603850" y="1401700"/>
        <a:ext cx="2001319" cy="1200791"/>
      </dsp:txXfrm>
    </dsp:sp>
    <dsp:sp modelId="{EC9D5071-DD3D-42E4-9A75-B31EF0228BA0}">
      <dsp:nvSpPr>
        <dsp:cNvPr id="0" name=""/>
        <dsp:cNvSpPr/>
      </dsp:nvSpPr>
      <dsp:spPr>
        <a:xfrm>
          <a:off x="999494" y="2802624"/>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a:t>Erilaiset näkemykset ja kompromissit</a:t>
          </a:r>
          <a:endParaRPr lang="en-US" sz="1500" kern="1200"/>
        </a:p>
      </dsp:txBody>
      <dsp:txXfrm>
        <a:off x="999494" y="2802624"/>
        <a:ext cx="2001319" cy="1200791"/>
      </dsp:txXfrm>
    </dsp:sp>
    <dsp:sp modelId="{DA721878-B61A-4904-B633-F70319B0F2FC}">
      <dsp:nvSpPr>
        <dsp:cNvPr id="0" name=""/>
        <dsp:cNvSpPr/>
      </dsp:nvSpPr>
      <dsp:spPr>
        <a:xfrm>
          <a:off x="3200946" y="2802624"/>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a:t>Yksilöllinen huomiointi, kognitiiviset haasteet</a:t>
          </a:r>
          <a:endParaRPr lang="en-US" sz="1500" kern="1200"/>
        </a:p>
      </dsp:txBody>
      <dsp:txXfrm>
        <a:off x="3200946" y="2802624"/>
        <a:ext cx="2001319" cy="1200791"/>
      </dsp:txXfrm>
    </dsp:sp>
    <dsp:sp modelId="{8D484D5B-4D75-436E-A5A6-E2E4DCA9CD62}">
      <dsp:nvSpPr>
        <dsp:cNvPr id="0" name=""/>
        <dsp:cNvSpPr/>
      </dsp:nvSpPr>
      <dsp:spPr>
        <a:xfrm>
          <a:off x="5402398" y="2802624"/>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err="1"/>
            <a:t>Yhdenvertainen</a:t>
          </a:r>
          <a:r>
            <a:rPr lang="en-US" sz="1500" kern="1200" dirty="0"/>
            <a:t>, </a:t>
          </a:r>
          <a:r>
            <a:rPr lang="en-US" sz="1500" kern="1200" dirty="0" err="1"/>
            <a:t>tasa-arvoinen</a:t>
          </a:r>
          <a:r>
            <a:rPr lang="en-US" sz="1500" kern="1200" dirty="0"/>
            <a:t> ja </a:t>
          </a:r>
          <a:r>
            <a:rPr lang="en-US" sz="1500" kern="1200" dirty="0" err="1"/>
            <a:t>eettinen</a:t>
          </a:r>
          <a:r>
            <a:rPr lang="en-US" sz="1500" kern="1200" dirty="0"/>
            <a:t> </a:t>
          </a:r>
          <a:r>
            <a:rPr lang="en-US" sz="1500" kern="1200" dirty="0" err="1"/>
            <a:t>kohtaaminen</a:t>
          </a:r>
          <a:endParaRPr lang="en-US" sz="1500" kern="1200" dirty="0"/>
        </a:p>
      </dsp:txBody>
      <dsp:txXfrm>
        <a:off x="5402398" y="2802624"/>
        <a:ext cx="2001319" cy="1200791"/>
      </dsp:txXfrm>
    </dsp:sp>
    <dsp:sp modelId="{0BF6E665-272D-4442-B920-C969FFB1FC49}">
      <dsp:nvSpPr>
        <dsp:cNvPr id="0" name=""/>
        <dsp:cNvSpPr/>
      </dsp:nvSpPr>
      <dsp:spPr>
        <a:xfrm>
          <a:off x="7603850" y="2802624"/>
          <a:ext cx="2001319" cy="12007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fi-FI" sz="1500" kern="1200"/>
            <a:t>Asiantuntijuus</a:t>
          </a:r>
        </a:p>
      </dsp:txBody>
      <dsp:txXfrm>
        <a:off x="7603850" y="2802624"/>
        <a:ext cx="2001319" cy="12007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6B185-1C08-4286-B0BC-F6EB62E092F8}">
      <dsp:nvSpPr>
        <dsp:cNvPr id="0" name=""/>
        <dsp:cNvSpPr/>
      </dsp:nvSpPr>
      <dsp:spPr>
        <a:xfrm>
          <a:off x="0" y="277748"/>
          <a:ext cx="5165764"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B309A73A-F3AD-4AA9-9127-FD6809E16DB8}">
      <dsp:nvSpPr>
        <dsp:cNvPr id="0" name=""/>
        <dsp:cNvSpPr/>
      </dsp:nvSpPr>
      <dsp:spPr>
        <a:xfrm>
          <a:off x="258288" y="41588"/>
          <a:ext cx="3616035"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6678" tIns="0" rIns="136678" bIns="0" numCol="1" spcCol="1270" anchor="ctr" anchorCtr="0">
          <a:noAutofit/>
        </a:bodyPr>
        <a:lstStyle/>
        <a:p>
          <a:pPr marL="0" lvl="0" indent="0" algn="l" defTabSz="711200">
            <a:lnSpc>
              <a:spcPct val="90000"/>
            </a:lnSpc>
            <a:spcBef>
              <a:spcPct val="0"/>
            </a:spcBef>
            <a:spcAft>
              <a:spcPct val="35000"/>
            </a:spcAft>
            <a:buNone/>
          </a:pPr>
          <a:r>
            <a:rPr lang="fi-FI" sz="1600" b="1" i="0" kern="1200"/>
            <a:t>Kunnioita</a:t>
          </a:r>
          <a:r>
            <a:rPr lang="fi-FI" sz="1600" b="0" i="0" kern="1200"/>
            <a:t> </a:t>
          </a:r>
          <a:endParaRPr lang="en-US" sz="1600" kern="1200"/>
        </a:p>
      </dsp:txBody>
      <dsp:txXfrm>
        <a:off x="281345" y="64645"/>
        <a:ext cx="3569921" cy="426206"/>
      </dsp:txXfrm>
    </dsp:sp>
    <dsp:sp modelId="{10F84EE8-1189-4F6C-A62F-BC3B45A75348}">
      <dsp:nvSpPr>
        <dsp:cNvPr id="0" name=""/>
        <dsp:cNvSpPr/>
      </dsp:nvSpPr>
      <dsp:spPr>
        <a:xfrm>
          <a:off x="0" y="1003508"/>
          <a:ext cx="5165764"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8BE124F2-BCDD-4103-94AE-7C4A6C86F3F6}">
      <dsp:nvSpPr>
        <dsp:cNvPr id="0" name=""/>
        <dsp:cNvSpPr/>
      </dsp:nvSpPr>
      <dsp:spPr>
        <a:xfrm>
          <a:off x="258288" y="767349"/>
          <a:ext cx="3616035"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6678" tIns="0" rIns="136678" bIns="0" numCol="1" spcCol="1270" anchor="ctr" anchorCtr="0">
          <a:noAutofit/>
        </a:bodyPr>
        <a:lstStyle/>
        <a:p>
          <a:pPr marL="0" lvl="0" indent="0" algn="l" defTabSz="711200">
            <a:lnSpc>
              <a:spcPct val="90000"/>
            </a:lnSpc>
            <a:spcBef>
              <a:spcPct val="0"/>
            </a:spcBef>
            <a:spcAft>
              <a:spcPct val="35000"/>
            </a:spcAft>
            <a:buNone/>
          </a:pPr>
          <a:r>
            <a:rPr lang="fi-FI" sz="1600" b="1" i="0" kern="1200"/>
            <a:t>Älä pilkkaa</a:t>
          </a:r>
          <a:r>
            <a:rPr lang="fi-FI" sz="1600" b="0" i="0" kern="1200"/>
            <a:t> </a:t>
          </a:r>
          <a:endParaRPr lang="en-US" sz="1600" kern="1200"/>
        </a:p>
      </dsp:txBody>
      <dsp:txXfrm>
        <a:off x="281345" y="790406"/>
        <a:ext cx="3569921" cy="426206"/>
      </dsp:txXfrm>
    </dsp:sp>
    <dsp:sp modelId="{1AA37547-94A9-41C1-ACF0-479E88F07298}">
      <dsp:nvSpPr>
        <dsp:cNvPr id="0" name=""/>
        <dsp:cNvSpPr/>
      </dsp:nvSpPr>
      <dsp:spPr>
        <a:xfrm>
          <a:off x="0" y="1729268"/>
          <a:ext cx="5165764"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0F4BE077-BED1-42E6-B98C-E33666781B40}">
      <dsp:nvSpPr>
        <dsp:cNvPr id="0" name=""/>
        <dsp:cNvSpPr/>
      </dsp:nvSpPr>
      <dsp:spPr>
        <a:xfrm>
          <a:off x="258288" y="1493108"/>
          <a:ext cx="3616035"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6678" tIns="0" rIns="136678" bIns="0" numCol="1" spcCol="1270" anchor="ctr" anchorCtr="0">
          <a:noAutofit/>
        </a:bodyPr>
        <a:lstStyle/>
        <a:p>
          <a:pPr marL="0" lvl="0" indent="0" algn="l" defTabSz="711200">
            <a:lnSpc>
              <a:spcPct val="90000"/>
            </a:lnSpc>
            <a:spcBef>
              <a:spcPct val="0"/>
            </a:spcBef>
            <a:spcAft>
              <a:spcPct val="35000"/>
            </a:spcAft>
            <a:buNone/>
          </a:pPr>
          <a:r>
            <a:rPr lang="fi-FI" sz="1600" b="1" i="0" kern="1200"/>
            <a:t>Älä oleta</a:t>
          </a:r>
          <a:r>
            <a:rPr lang="fi-FI" sz="1600" b="0" i="0" kern="1200"/>
            <a:t> </a:t>
          </a:r>
          <a:endParaRPr lang="en-US" sz="1600" kern="1200"/>
        </a:p>
      </dsp:txBody>
      <dsp:txXfrm>
        <a:off x="281345" y="1516165"/>
        <a:ext cx="3569921" cy="426206"/>
      </dsp:txXfrm>
    </dsp:sp>
    <dsp:sp modelId="{EC71EF68-F281-45FA-B297-380F71F917D2}">
      <dsp:nvSpPr>
        <dsp:cNvPr id="0" name=""/>
        <dsp:cNvSpPr/>
      </dsp:nvSpPr>
      <dsp:spPr>
        <a:xfrm>
          <a:off x="0" y="2455028"/>
          <a:ext cx="5165764"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A336EF59-C5C5-4C8C-8C71-C32CEBD7E250}">
      <dsp:nvSpPr>
        <dsp:cNvPr id="0" name=""/>
        <dsp:cNvSpPr/>
      </dsp:nvSpPr>
      <dsp:spPr>
        <a:xfrm>
          <a:off x="258288" y="2218868"/>
          <a:ext cx="3616035"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6678" tIns="0" rIns="136678" bIns="0" numCol="1" spcCol="1270" anchor="ctr" anchorCtr="0">
          <a:noAutofit/>
        </a:bodyPr>
        <a:lstStyle/>
        <a:p>
          <a:pPr marL="0" lvl="0" indent="0" algn="l" defTabSz="711200">
            <a:lnSpc>
              <a:spcPct val="90000"/>
            </a:lnSpc>
            <a:spcBef>
              <a:spcPct val="0"/>
            </a:spcBef>
            <a:spcAft>
              <a:spcPct val="35000"/>
            </a:spcAft>
            <a:buNone/>
          </a:pPr>
          <a:r>
            <a:rPr lang="fi-FI" sz="1600" b="1" i="0" kern="1200"/>
            <a:t>Kommunikoi</a:t>
          </a:r>
          <a:r>
            <a:rPr lang="fi-FI" sz="1600" b="0" i="0" kern="1200"/>
            <a:t> </a:t>
          </a:r>
          <a:endParaRPr lang="en-US" sz="1600" kern="1200"/>
        </a:p>
      </dsp:txBody>
      <dsp:txXfrm>
        <a:off x="281345" y="2241925"/>
        <a:ext cx="3569921" cy="426206"/>
      </dsp:txXfrm>
    </dsp:sp>
    <dsp:sp modelId="{513B18AE-67B9-4A68-B275-9328833C7D31}">
      <dsp:nvSpPr>
        <dsp:cNvPr id="0" name=""/>
        <dsp:cNvSpPr/>
      </dsp:nvSpPr>
      <dsp:spPr>
        <a:xfrm>
          <a:off x="0" y="3180789"/>
          <a:ext cx="5165764"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50C29C42-D0E4-4C6A-B781-534B7EC7EC80}">
      <dsp:nvSpPr>
        <dsp:cNvPr id="0" name=""/>
        <dsp:cNvSpPr/>
      </dsp:nvSpPr>
      <dsp:spPr>
        <a:xfrm>
          <a:off x="258288" y="2944629"/>
          <a:ext cx="3616035"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6678" tIns="0" rIns="136678" bIns="0" numCol="1" spcCol="1270" anchor="ctr" anchorCtr="0">
          <a:noAutofit/>
        </a:bodyPr>
        <a:lstStyle/>
        <a:p>
          <a:pPr marL="0" lvl="0" indent="0" algn="l" defTabSz="711200">
            <a:lnSpc>
              <a:spcPct val="90000"/>
            </a:lnSpc>
            <a:spcBef>
              <a:spcPct val="0"/>
            </a:spcBef>
            <a:spcAft>
              <a:spcPct val="35000"/>
            </a:spcAft>
            <a:buNone/>
          </a:pPr>
          <a:r>
            <a:rPr lang="fi-FI" sz="1600" b="1" i="0" kern="1200"/>
            <a:t>Puutu syrjintään</a:t>
          </a:r>
          <a:r>
            <a:rPr lang="fi-FI" sz="1600" b="0" i="0" kern="1200"/>
            <a:t> </a:t>
          </a:r>
          <a:endParaRPr lang="en-US" sz="1600" kern="1200"/>
        </a:p>
      </dsp:txBody>
      <dsp:txXfrm>
        <a:off x="281345" y="2967686"/>
        <a:ext cx="3569921" cy="426206"/>
      </dsp:txXfrm>
    </dsp:sp>
    <dsp:sp modelId="{EB4B21C0-0B14-48F6-B178-FF7D750B4C40}">
      <dsp:nvSpPr>
        <dsp:cNvPr id="0" name=""/>
        <dsp:cNvSpPr/>
      </dsp:nvSpPr>
      <dsp:spPr>
        <a:xfrm>
          <a:off x="0" y="3906549"/>
          <a:ext cx="5165764"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1F992E64-1132-47E7-8B42-5CEF168E7DE6}">
      <dsp:nvSpPr>
        <dsp:cNvPr id="0" name=""/>
        <dsp:cNvSpPr/>
      </dsp:nvSpPr>
      <dsp:spPr>
        <a:xfrm>
          <a:off x="258288" y="3670389"/>
          <a:ext cx="3616035"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6678" tIns="0" rIns="136678" bIns="0" numCol="1" spcCol="1270" anchor="ctr" anchorCtr="0">
          <a:noAutofit/>
        </a:bodyPr>
        <a:lstStyle/>
        <a:p>
          <a:pPr marL="0" lvl="0" indent="0" algn="l" defTabSz="711200">
            <a:lnSpc>
              <a:spcPct val="90000"/>
            </a:lnSpc>
            <a:spcBef>
              <a:spcPct val="0"/>
            </a:spcBef>
            <a:spcAft>
              <a:spcPct val="35000"/>
            </a:spcAft>
            <a:buNone/>
          </a:pPr>
          <a:r>
            <a:rPr lang="fi-FI" sz="1600" b="1" i="0" kern="1200"/>
            <a:t>Pyydä anteeksi</a:t>
          </a:r>
          <a:r>
            <a:rPr lang="fi-FI" sz="1600" b="0" i="0" kern="1200"/>
            <a:t> </a:t>
          </a:r>
          <a:endParaRPr lang="en-US" sz="1600" kern="1200"/>
        </a:p>
      </dsp:txBody>
      <dsp:txXfrm>
        <a:off x="281345" y="3693446"/>
        <a:ext cx="3569921" cy="4262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3F8E9-F380-4B4F-9495-24893DC760EF}">
      <dsp:nvSpPr>
        <dsp:cNvPr id="0" name=""/>
        <dsp:cNvSpPr/>
      </dsp:nvSpPr>
      <dsp:spPr>
        <a:xfrm>
          <a:off x="0" y="3217765"/>
          <a:ext cx="8918959" cy="180567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fi-FI" sz="1700" kern="1200"/>
            <a:t>Keskustele parin kanssa miten voisitte edistää vastuullista työkulttuuria eläinalan työpaikoilla</a:t>
          </a:r>
          <a:endParaRPr lang="en-US" sz="1700" kern="1200"/>
        </a:p>
      </dsp:txBody>
      <dsp:txXfrm>
        <a:off x="0" y="3217765"/>
        <a:ext cx="8918959" cy="1805676"/>
      </dsp:txXfrm>
    </dsp:sp>
    <dsp:sp modelId="{075CB929-B302-4CA1-B4CF-7360ABEF946E}">
      <dsp:nvSpPr>
        <dsp:cNvPr id="0" name=""/>
        <dsp:cNvSpPr/>
      </dsp:nvSpPr>
      <dsp:spPr>
        <a:xfrm rot="10800000">
          <a:off x="0" y="1050"/>
          <a:ext cx="8918959" cy="3243800"/>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fi-FI" sz="1700" kern="1200"/>
            <a:t>Mieti hetki ja kirjaa ajatuksia lyhyesti ylös: </a:t>
          </a:r>
        </a:p>
        <a:p>
          <a:pPr marL="0" lvl="0" indent="0" algn="ctr" defTabSz="755650">
            <a:lnSpc>
              <a:spcPct val="90000"/>
            </a:lnSpc>
            <a:spcBef>
              <a:spcPct val="0"/>
            </a:spcBef>
            <a:spcAft>
              <a:spcPct val="35000"/>
            </a:spcAft>
            <a:buNone/>
          </a:pPr>
          <a:r>
            <a:rPr lang="fi-FI" sz="1700" kern="1200"/>
            <a:t>miten olet tullut kohdatuksi ja miten kohtaat muita työelämässä? </a:t>
          </a:r>
        </a:p>
        <a:p>
          <a:pPr marL="0" lvl="0" indent="0" algn="ctr" defTabSz="755650">
            <a:lnSpc>
              <a:spcPct val="90000"/>
            </a:lnSpc>
            <a:spcBef>
              <a:spcPct val="0"/>
            </a:spcBef>
            <a:spcAft>
              <a:spcPct val="35000"/>
            </a:spcAft>
            <a:buNone/>
          </a:pPr>
          <a:r>
            <a:rPr lang="fi-FI" sz="1700" kern="1200"/>
            <a:t>Huomioi eri toimijat</a:t>
          </a:r>
          <a:endParaRPr lang="en-US" sz="1700" kern="1200"/>
        </a:p>
      </dsp:txBody>
      <dsp:txXfrm rot="-10800000">
        <a:off x="0" y="1050"/>
        <a:ext cx="8918959" cy="1138573"/>
      </dsp:txXfrm>
    </dsp:sp>
    <dsp:sp modelId="{7B981FD0-51F8-4C8B-9AEA-78A58D3FEF7B}">
      <dsp:nvSpPr>
        <dsp:cNvPr id="0" name=""/>
        <dsp:cNvSpPr/>
      </dsp:nvSpPr>
      <dsp:spPr>
        <a:xfrm>
          <a:off x="4354" y="1209157"/>
          <a:ext cx="1485041" cy="8303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fi-FI" sz="1400" kern="1200"/>
            <a:t>Työkaverit</a:t>
          </a:r>
          <a:endParaRPr lang="en-US" sz="1400" kern="1200"/>
        </a:p>
      </dsp:txBody>
      <dsp:txXfrm>
        <a:off x="4354" y="1209157"/>
        <a:ext cx="1485041" cy="830362"/>
      </dsp:txXfrm>
    </dsp:sp>
    <dsp:sp modelId="{F63AFD1B-F016-4D8D-9AE9-13F10962E7C8}">
      <dsp:nvSpPr>
        <dsp:cNvPr id="0" name=""/>
        <dsp:cNvSpPr/>
      </dsp:nvSpPr>
      <dsp:spPr>
        <a:xfrm>
          <a:off x="1489396" y="1209157"/>
          <a:ext cx="1485041" cy="8303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fi-FI" sz="1400" kern="1200"/>
            <a:t>Perehdytettävät</a:t>
          </a:r>
          <a:endParaRPr lang="en-US" sz="1400" kern="1200"/>
        </a:p>
      </dsp:txBody>
      <dsp:txXfrm>
        <a:off x="1489396" y="1209157"/>
        <a:ext cx="1485041" cy="830362"/>
      </dsp:txXfrm>
    </dsp:sp>
    <dsp:sp modelId="{1DB35039-B1F7-44EA-AF41-2C17C0C117D2}">
      <dsp:nvSpPr>
        <dsp:cNvPr id="0" name=""/>
        <dsp:cNvSpPr/>
      </dsp:nvSpPr>
      <dsp:spPr>
        <a:xfrm>
          <a:off x="2974437" y="1209157"/>
          <a:ext cx="1485041" cy="8303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fi-FI" sz="1400" kern="1200"/>
            <a:t>Esihenkilöt</a:t>
          </a:r>
          <a:endParaRPr lang="en-US" sz="1400" kern="1200"/>
        </a:p>
      </dsp:txBody>
      <dsp:txXfrm>
        <a:off x="2974437" y="1209157"/>
        <a:ext cx="1485041" cy="830362"/>
      </dsp:txXfrm>
    </dsp:sp>
    <dsp:sp modelId="{AB5A3B02-363D-4E42-90D2-A0275CFB1573}">
      <dsp:nvSpPr>
        <dsp:cNvPr id="0" name=""/>
        <dsp:cNvSpPr/>
      </dsp:nvSpPr>
      <dsp:spPr>
        <a:xfrm>
          <a:off x="4459479" y="1209157"/>
          <a:ext cx="1485041" cy="8303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fi-FI" sz="1400" kern="1200"/>
            <a:t>Asiakkaat</a:t>
          </a:r>
          <a:endParaRPr lang="en-US" sz="1400" kern="1200"/>
        </a:p>
      </dsp:txBody>
      <dsp:txXfrm>
        <a:off x="4459479" y="1209157"/>
        <a:ext cx="1485041" cy="830362"/>
      </dsp:txXfrm>
    </dsp:sp>
    <dsp:sp modelId="{9DB06629-5266-41A0-98A0-84925F08B045}">
      <dsp:nvSpPr>
        <dsp:cNvPr id="0" name=""/>
        <dsp:cNvSpPr/>
      </dsp:nvSpPr>
      <dsp:spPr>
        <a:xfrm>
          <a:off x="5944521" y="1209157"/>
          <a:ext cx="1485041" cy="8303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fi-FI" sz="1400" kern="1200"/>
            <a:t>Eläimet</a:t>
          </a:r>
          <a:endParaRPr lang="en-US" sz="1400" kern="1200"/>
        </a:p>
      </dsp:txBody>
      <dsp:txXfrm>
        <a:off x="5944521" y="1209157"/>
        <a:ext cx="1485041" cy="830362"/>
      </dsp:txXfrm>
    </dsp:sp>
    <dsp:sp modelId="{46C5F537-CECC-467F-ABB7-AB15D9443182}">
      <dsp:nvSpPr>
        <dsp:cNvPr id="0" name=""/>
        <dsp:cNvSpPr/>
      </dsp:nvSpPr>
      <dsp:spPr>
        <a:xfrm>
          <a:off x="7429562" y="1209157"/>
          <a:ext cx="1485041" cy="8303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fi-FI" sz="1400" kern="1200"/>
            <a:t>Sidosryhmät</a:t>
          </a:r>
          <a:endParaRPr lang="en-US" sz="1400" kern="1200"/>
        </a:p>
      </dsp:txBody>
      <dsp:txXfrm>
        <a:off x="7429562" y="1209157"/>
        <a:ext cx="1485041" cy="8303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7EFE5-C397-45BF-BF78-28FF7B2C7257}">
      <dsp:nvSpPr>
        <dsp:cNvPr id="0" name=""/>
        <dsp:cNvSpPr/>
      </dsp:nvSpPr>
      <dsp:spPr>
        <a:xfrm>
          <a:off x="0" y="3128"/>
          <a:ext cx="10604665" cy="66632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C0D3BF3-0E24-4633-8B59-D29FDEC89484}">
      <dsp:nvSpPr>
        <dsp:cNvPr id="0" name=""/>
        <dsp:cNvSpPr/>
      </dsp:nvSpPr>
      <dsp:spPr>
        <a:xfrm>
          <a:off x="201562" y="153050"/>
          <a:ext cx="366477" cy="36647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0641369-02C9-4FF3-8C11-68D501274149}">
      <dsp:nvSpPr>
        <dsp:cNvPr id="0" name=""/>
        <dsp:cNvSpPr/>
      </dsp:nvSpPr>
      <dsp:spPr>
        <a:xfrm>
          <a:off x="769602" y="3128"/>
          <a:ext cx="9835062" cy="6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9" tIns="70519" rIns="70519" bIns="70519" numCol="1" spcCol="1270" anchor="ctr" anchorCtr="0">
          <a:noAutofit/>
        </a:bodyPr>
        <a:lstStyle/>
        <a:p>
          <a:pPr marL="0" lvl="0" indent="0" algn="l" defTabSz="844550">
            <a:lnSpc>
              <a:spcPct val="100000"/>
            </a:lnSpc>
            <a:spcBef>
              <a:spcPct val="0"/>
            </a:spcBef>
            <a:spcAft>
              <a:spcPct val="35000"/>
            </a:spcAft>
            <a:buNone/>
          </a:pPr>
          <a:r>
            <a:rPr lang="en-US" sz="1900" kern="1200"/>
            <a:t>Liiketoimintamalli: </a:t>
          </a:r>
          <a:r>
            <a:rPr lang="en-US" sz="1900" kern="1200" err="1"/>
            <a:t>arvot</a:t>
          </a:r>
          <a:r>
            <a:rPr lang="en-US" sz="1900" kern="1200"/>
            <a:t>, </a:t>
          </a:r>
          <a:r>
            <a:rPr lang="en-US" sz="1900" kern="1200" err="1"/>
            <a:t>asenteet</a:t>
          </a:r>
          <a:r>
            <a:rPr lang="en-US" sz="1900" kern="1200"/>
            <a:t>, </a:t>
          </a:r>
          <a:r>
            <a:rPr lang="en-US" sz="1900" kern="1200" err="1"/>
            <a:t>visio</a:t>
          </a:r>
          <a:r>
            <a:rPr lang="en-US" sz="1900" kern="1200"/>
            <a:t> ja </a:t>
          </a:r>
          <a:r>
            <a:rPr lang="en-US" sz="1900" kern="1200" err="1"/>
            <a:t>tavoitteet</a:t>
          </a:r>
          <a:r>
            <a:rPr lang="en-US" sz="1900" kern="1200"/>
            <a:t> </a:t>
          </a:r>
        </a:p>
      </dsp:txBody>
      <dsp:txXfrm>
        <a:off x="769602" y="3128"/>
        <a:ext cx="9835062" cy="666322"/>
      </dsp:txXfrm>
    </dsp:sp>
    <dsp:sp modelId="{CF3FBEF2-799A-4219-B292-973730968042}">
      <dsp:nvSpPr>
        <dsp:cNvPr id="0" name=""/>
        <dsp:cNvSpPr/>
      </dsp:nvSpPr>
      <dsp:spPr>
        <a:xfrm>
          <a:off x="0" y="836031"/>
          <a:ext cx="10604665" cy="66632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FC585A1-871E-499A-80B2-0E4376E16F0A}">
      <dsp:nvSpPr>
        <dsp:cNvPr id="0" name=""/>
        <dsp:cNvSpPr/>
      </dsp:nvSpPr>
      <dsp:spPr>
        <a:xfrm>
          <a:off x="201562" y="985954"/>
          <a:ext cx="366477" cy="3664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5073D44E-91CE-4F80-BE5E-D8FF6285717A}">
      <dsp:nvSpPr>
        <dsp:cNvPr id="0" name=""/>
        <dsp:cNvSpPr/>
      </dsp:nvSpPr>
      <dsp:spPr>
        <a:xfrm>
          <a:off x="769602" y="836031"/>
          <a:ext cx="9835062" cy="6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9" tIns="70519" rIns="70519" bIns="70519" numCol="1" spcCol="1270" anchor="ctr" anchorCtr="0">
          <a:noAutofit/>
        </a:bodyPr>
        <a:lstStyle/>
        <a:p>
          <a:pPr marL="0" lvl="0" indent="0" algn="l" defTabSz="844550">
            <a:lnSpc>
              <a:spcPct val="100000"/>
            </a:lnSpc>
            <a:spcBef>
              <a:spcPct val="0"/>
            </a:spcBef>
            <a:spcAft>
              <a:spcPct val="35000"/>
            </a:spcAft>
            <a:buNone/>
          </a:pPr>
          <a:r>
            <a:rPr lang="en-US" sz="1900" kern="1200" err="1"/>
            <a:t>Lakien</a:t>
          </a:r>
          <a:r>
            <a:rPr lang="en-US" sz="1900" kern="1200"/>
            <a:t> ja </a:t>
          </a:r>
          <a:r>
            <a:rPr lang="en-US" sz="1900" kern="1200" err="1"/>
            <a:t>säädösten</a:t>
          </a:r>
          <a:r>
            <a:rPr lang="en-US" sz="1900" kern="1200"/>
            <a:t> </a:t>
          </a:r>
          <a:r>
            <a:rPr lang="en-US" sz="1900" kern="1200" err="1"/>
            <a:t>noudattaminen</a:t>
          </a:r>
          <a:r>
            <a:rPr lang="en-US" sz="1900" kern="1200"/>
            <a:t>, </a:t>
          </a:r>
          <a:r>
            <a:rPr lang="en-US" sz="1900" kern="1200" err="1"/>
            <a:t>tietosuoja</a:t>
          </a:r>
          <a:r>
            <a:rPr lang="en-US" sz="1900" kern="1200"/>
            <a:t> ja </a:t>
          </a:r>
          <a:r>
            <a:rPr lang="en-US" sz="1900" kern="1200" err="1"/>
            <a:t>kuluttajasuoja</a:t>
          </a:r>
          <a:endParaRPr lang="en-US" sz="1900" kern="1200"/>
        </a:p>
      </dsp:txBody>
      <dsp:txXfrm>
        <a:off x="769602" y="836031"/>
        <a:ext cx="9835062" cy="666322"/>
      </dsp:txXfrm>
    </dsp:sp>
    <dsp:sp modelId="{802EFDCB-DFED-4B12-AB63-4AD5A7DF0278}">
      <dsp:nvSpPr>
        <dsp:cNvPr id="0" name=""/>
        <dsp:cNvSpPr/>
      </dsp:nvSpPr>
      <dsp:spPr>
        <a:xfrm>
          <a:off x="0" y="1668935"/>
          <a:ext cx="10604665" cy="66632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E2F7980-F6D2-4E0D-9587-020A90C1E93A}">
      <dsp:nvSpPr>
        <dsp:cNvPr id="0" name=""/>
        <dsp:cNvSpPr/>
      </dsp:nvSpPr>
      <dsp:spPr>
        <a:xfrm>
          <a:off x="201562" y="1818857"/>
          <a:ext cx="366477" cy="3664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E5174A5-D6B9-4C6C-8541-0E52C7975135}">
      <dsp:nvSpPr>
        <dsp:cNvPr id="0" name=""/>
        <dsp:cNvSpPr/>
      </dsp:nvSpPr>
      <dsp:spPr>
        <a:xfrm>
          <a:off x="769602" y="1668935"/>
          <a:ext cx="9835062" cy="6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9" tIns="70519" rIns="70519" bIns="70519" numCol="1" spcCol="1270" anchor="ctr" anchorCtr="0">
          <a:noAutofit/>
        </a:bodyPr>
        <a:lstStyle/>
        <a:p>
          <a:pPr marL="0" lvl="0" indent="0" algn="l" defTabSz="844550">
            <a:lnSpc>
              <a:spcPct val="100000"/>
            </a:lnSpc>
            <a:spcBef>
              <a:spcPct val="0"/>
            </a:spcBef>
            <a:spcAft>
              <a:spcPct val="35000"/>
            </a:spcAft>
            <a:buNone/>
          </a:pPr>
          <a:r>
            <a:rPr lang="fi-FI" sz="1900" kern="1200"/>
            <a:t>Kestävän eläinkulttuurin edistäminen, ennaltaehkäisy</a:t>
          </a:r>
          <a:endParaRPr lang="en-US" sz="1900" kern="1200"/>
        </a:p>
      </dsp:txBody>
      <dsp:txXfrm>
        <a:off x="769602" y="1668935"/>
        <a:ext cx="9835062" cy="666322"/>
      </dsp:txXfrm>
    </dsp:sp>
    <dsp:sp modelId="{DE55BB5D-083A-4DEF-BED4-A82ACC5DD2BE}">
      <dsp:nvSpPr>
        <dsp:cNvPr id="0" name=""/>
        <dsp:cNvSpPr/>
      </dsp:nvSpPr>
      <dsp:spPr>
        <a:xfrm>
          <a:off x="0" y="2501838"/>
          <a:ext cx="10604665" cy="66632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4485B15-F379-48AF-ACE2-E32E2F3A95B4}">
      <dsp:nvSpPr>
        <dsp:cNvPr id="0" name=""/>
        <dsp:cNvSpPr/>
      </dsp:nvSpPr>
      <dsp:spPr>
        <a:xfrm>
          <a:off x="201562" y="2651761"/>
          <a:ext cx="366477" cy="3664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4E0B5DF-3757-4C65-9FEE-FA0F69D99508}">
      <dsp:nvSpPr>
        <dsp:cNvPr id="0" name=""/>
        <dsp:cNvSpPr/>
      </dsp:nvSpPr>
      <dsp:spPr>
        <a:xfrm>
          <a:off x="769602" y="2501838"/>
          <a:ext cx="9835062" cy="6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9" tIns="70519" rIns="70519" bIns="70519" numCol="1" spcCol="1270" anchor="ctr" anchorCtr="0">
          <a:noAutofit/>
        </a:bodyPr>
        <a:lstStyle/>
        <a:p>
          <a:pPr marL="0" lvl="0" indent="0" algn="l" defTabSz="844550">
            <a:lnSpc>
              <a:spcPct val="100000"/>
            </a:lnSpc>
            <a:spcBef>
              <a:spcPct val="0"/>
            </a:spcBef>
            <a:spcAft>
              <a:spcPct val="35000"/>
            </a:spcAft>
            <a:buNone/>
          </a:pPr>
          <a:r>
            <a:rPr lang="fi-FI" sz="1900" kern="1200"/>
            <a:t>Asiakkaiden kunnioittava kohtaaminen</a:t>
          </a:r>
          <a:endParaRPr lang="en-US" sz="1900" kern="1200"/>
        </a:p>
      </dsp:txBody>
      <dsp:txXfrm>
        <a:off x="769602" y="2501838"/>
        <a:ext cx="9835062" cy="666322"/>
      </dsp:txXfrm>
    </dsp:sp>
    <dsp:sp modelId="{4DE8C2A0-3229-47F1-9DE2-CB1A91620F01}">
      <dsp:nvSpPr>
        <dsp:cNvPr id="0" name=""/>
        <dsp:cNvSpPr/>
      </dsp:nvSpPr>
      <dsp:spPr>
        <a:xfrm>
          <a:off x="0" y="3334741"/>
          <a:ext cx="10604665" cy="66632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26CCF67-43B7-4FB3-95A7-DF361AE939CA}">
      <dsp:nvSpPr>
        <dsp:cNvPr id="0" name=""/>
        <dsp:cNvSpPr/>
      </dsp:nvSpPr>
      <dsp:spPr>
        <a:xfrm>
          <a:off x="201562" y="3484664"/>
          <a:ext cx="366477" cy="3664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B8C03E2-A453-421C-9D56-D7D0D4439575}">
      <dsp:nvSpPr>
        <dsp:cNvPr id="0" name=""/>
        <dsp:cNvSpPr/>
      </dsp:nvSpPr>
      <dsp:spPr>
        <a:xfrm>
          <a:off x="769602" y="3334741"/>
          <a:ext cx="9835062" cy="6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9" tIns="70519" rIns="70519" bIns="70519" numCol="1" spcCol="1270" anchor="ctr" anchorCtr="0">
          <a:noAutofit/>
        </a:bodyPr>
        <a:lstStyle/>
        <a:p>
          <a:pPr marL="0" lvl="0" indent="0" algn="l" defTabSz="844550">
            <a:lnSpc>
              <a:spcPct val="100000"/>
            </a:lnSpc>
            <a:spcBef>
              <a:spcPct val="0"/>
            </a:spcBef>
            <a:spcAft>
              <a:spcPct val="35000"/>
            </a:spcAft>
            <a:buNone/>
          </a:pPr>
          <a:r>
            <a:rPr lang="fi-FI" sz="1900" kern="1200"/>
            <a:t>Työntekijöiden työolot, palkkaus ja työssä viihtyminen</a:t>
          </a:r>
        </a:p>
      </dsp:txBody>
      <dsp:txXfrm>
        <a:off x="769602" y="3334741"/>
        <a:ext cx="9835062" cy="6663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4A605-28D1-49C8-A5B3-1A71FDEAB032}">
      <dsp:nvSpPr>
        <dsp:cNvPr id="0" name=""/>
        <dsp:cNvSpPr/>
      </dsp:nvSpPr>
      <dsp:spPr>
        <a:xfrm>
          <a:off x="1867814" y="323765"/>
          <a:ext cx="4551680" cy="4551680"/>
        </a:xfrm>
        <a:prstGeom prst="pie">
          <a:avLst>
            <a:gd name="adj1" fmla="val 16200000"/>
            <a:gd name="adj2" fmla="val 20520000"/>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fi-FI" sz="2200" kern="1200"/>
            <a:t>Ravinto</a:t>
          </a:r>
        </a:p>
      </dsp:txBody>
      <dsp:txXfrm>
        <a:off x="4201092" y="1003808"/>
        <a:ext cx="1544320" cy="1056640"/>
      </dsp:txXfrm>
    </dsp:sp>
    <dsp:sp modelId="{EF69925F-1E6C-438D-9FE9-7AED3BEB67C6}">
      <dsp:nvSpPr>
        <dsp:cNvPr id="0" name=""/>
        <dsp:cNvSpPr/>
      </dsp:nvSpPr>
      <dsp:spPr>
        <a:xfrm>
          <a:off x="1708505" y="543221"/>
          <a:ext cx="4551680" cy="4551680"/>
        </a:xfrm>
        <a:prstGeom prst="pie">
          <a:avLst>
            <a:gd name="adj1" fmla="val 20520000"/>
            <a:gd name="adj2" fmla="val 3240000"/>
          </a:avLst>
        </a:prstGeom>
        <a:solidFill>
          <a:schemeClr val="accent3">
            <a:shade val="80000"/>
            <a:hueOff val="82631"/>
            <a:satOff val="-12483"/>
            <a:lumOff val="910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fi-FI" sz="2200" kern="1200"/>
            <a:t>Tarvikkeet</a:t>
          </a:r>
        </a:p>
      </dsp:txBody>
      <dsp:txXfrm>
        <a:off x="4683353" y="2602314"/>
        <a:ext cx="1354666" cy="1143338"/>
      </dsp:txXfrm>
    </dsp:sp>
    <dsp:sp modelId="{A0CBA096-808B-4261-B819-16ADE8EE2D9F}">
      <dsp:nvSpPr>
        <dsp:cNvPr id="0" name=""/>
        <dsp:cNvSpPr/>
      </dsp:nvSpPr>
      <dsp:spPr>
        <a:xfrm>
          <a:off x="1708505" y="543221"/>
          <a:ext cx="4551680" cy="4551680"/>
        </a:xfrm>
        <a:prstGeom prst="pie">
          <a:avLst>
            <a:gd name="adj1" fmla="val 3240000"/>
            <a:gd name="adj2" fmla="val 7560000"/>
          </a:avLst>
        </a:prstGeom>
        <a:solidFill>
          <a:schemeClr val="accent3">
            <a:shade val="80000"/>
            <a:hueOff val="165261"/>
            <a:satOff val="-24965"/>
            <a:lumOff val="1821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fi-FI" sz="2200" kern="1200"/>
            <a:t>Jätteet</a:t>
          </a:r>
        </a:p>
      </dsp:txBody>
      <dsp:txXfrm>
        <a:off x="3171545" y="3956981"/>
        <a:ext cx="1625600" cy="975360"/>
      </dsp:txXfrm>
    </dsp:sp>
    <dsp:sp modelId="{1B9F22DC-9D8C-48AE-A6B4-A6165527C476}">
      <dsp:nvSpPr>
        <dsp:cNvPr id="0" name=""/>
        <dsp:cNvSpPr/>
      </dsp:nvSpPr>
      <dsp:spPr>
        <a:xfrm>
          <a:off x="1708505" y="543221"/>
          <a:ext cx="4551680" cy="4551680"/>
        </a:xfrm>
        <a:prstGeom prst="pie">
          <a:avLst>
            <a:gd name="adj1" fmla="val 7560000"/>
            <a:gd name="adj2" fmla="val 11880000"/>
          </a:avLst>
        </a:prstGeom>
        <a:solidFill>
          <a:schemeClr val="accent3">
            <a:shade val="80000"/>
            <a:hueOff val="247892"/>
            <a:satOff val="-37448"/>
            <a:lumOff val="2731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fi-FI" sz="2200" kern="1200"/>
            <a:t>Kuljetus</a:t>
          </a:r>
        </a:p>
      </dsp:txBody>
      <dsp:txXfrm>
        <a:off x="1925252" y="2602314"/>
        <a:ext cx="1354666" cy="1143338"/>
      </dsp:txXfrm>
    </dsp:sp>
    <dsp:sp modelId="{1105F6D8-EE43-4932-9888-749BB5270671}">
      <dsp:nvSpPr>
        <dsp:cNvPr id="0" name=""/>
        <dsp:cNvSpPr/>
      </dsp:nvSpPr>
      <dsp:spPr>
        <a:xfrm>
          <a:off x="1708505" y="543221"/>
          <a:ext cx="4551680" cy="4551680"/>
        </a:xfrm>
        <a:prstGeom prst="pie">
          <a:avLst>
            <a:gd name="adj1" fmla="val 11880000"/>
            <a:gd name="adj2" fmla="val 16200000"/>
          </a:avLst>
        </a:prstGeom>
        <a:solidFill>
          <a:schemeClr val="accent3">
            <a:shade val="80000"/>
            <a:hueOff val="330523"/>
            <a:satOff val="-49930"/>
            <a:lumOff val="3642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fi-FI" sz="2200" kern="1200"/>
            <a:t>Palvelut</a:t>
          </a:r>
        </a:p>
      </dsp:txBody>
      <dsp:txXfrm>
        <a:off x="2372292" y="1236810"/>
        <a:ext cx="1544320" cy="10566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2DF6B-2580-4149-BF64-BE75BAA39182}">
      <dsp:nvSpPr>
        <dsp:cNvPr id="0" name=""/>
        <dsp:cNvSpPr/>
      </dsp:nvSpPr>
      <dsp:spPr>
        <a:xfrm>
          <a:off x="997018" y="1318152"/>
          <a:ext cx="1143218" cy="11432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21720F-1773-449F-BC1C-DA6E978D7AC8}">
      <dsp:nvSpPr>
        <dsp:cNvPr id="0" name=""/>
        <dsp:cNvSpPr/>
      </dsp:nvSpPr>
      <dsp:spPr>
        <a:xfrm>
          <a:off x="10798" y="2422045"/>
          <a:ext cx="3266338" cy="1139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b="1"/>
          </a:pPr>
          <a:r>
            <a:rPr lang="fi-FI" sz="2400" kern="1200"/>
            <a:t>Pienet </a:t>
          </a:r>
        </a:p>
        <a:p>
          <a:pPr marL="0" lvl="0" indent="0" algn="ctr" defTabSz="1066800">
            <a:lnSpc>
              <a:spcPct val="100000"/>
            </a:lnSpc>
            <a:spcBef>
              <a:spcPct val="0"/>
            </a:spcBef>
            <a:spcAft>
              <a:spcPct val="35000"/>
            </a:spcAft>
            <a:buNone/>
            <a:defRPr b="1"/>
          </a:pPr>
          <a:r>
            <a:rPr lang="fi-FI" sz="2400" kern="1200"/>
            <a:t>paikalliset yritykset</a:t>
          </a:r>
        </a:p>
        <a:p>
          <a:pPr marL="0" lvl="0" indent="0" algn="l" defTabSz="1066800">
            <a:spcBef>
              <a:spcPct val="0"/>
            </a:spcBef>
            <a:spcAft>
              <a:spcPct val="35000"/>
            </a:spcAft>
            <a:buNone/>
            <a:defRPr b="1"/>
          </a:pPr>
          <a:endParaRPr lang="fi-FI" sz="1400" kern="1200"/>
        </a:p>
      </dsp:txBody>
      <dsp:txXfrm>
        <a:off x="10798" y="2422045"/>
        <a:ext cx="3266338" cy="1139093"/>
      </dsp:txXfrm>
    </dsp:sp>
    <dsp:sp modelId="{F506BB43-F7DC-49F8-90FB-A1C4791C6078}">
      <dsp:nvSpPr>
        <dsp:cNvPr id="0" name=""/>
        <dsp:cNvSpPr/>
      </dsp:nvSpPr>
      <dsp:spPr>
        <a:xfrm>
          <a:off x="10798" y="3613895"/>
          <a:ext cx="3266338" cy="1645"/>
        </a:xfrm>
        <a:prstGeom prst="rect">
          <a:avLst/>
        </a:prstGeom>
        <a:noFill/>
        <a:ln>
          <a:noFill/>
        </a:ln>
        <a:effectLst/>
      </dsp:spPr>
      <dsp:style>
        <a:lnRef idx="0">
          <a:scrgbClr r="0" g="0" b="0"/>
        </a:lnRef>
        <a:fillRef idx="0">
          <a:scrgbClr r="0" g="0" b="0"/>
        </a:fillRef>
        <a:effectRef idx="0">
          <a:scrgbClr r="0" g="0" b="0"/>
        </a:effectRef>
        <a:fontRef idx="minor"/>
      </dsp:style>
    </dsp:sp>
    <dsp:sp modelId="{67B0C72E-BC62-4079-B32B-6DAA18B5B6E2}">
      <dsp:nvSpPr>
        <dsp:cNvPr id="0" name=""/>
        <dsp:cNvSpPr/>
      </dsp:nvSpPr>
      <dsp:spPr>
        <a:xfrm>
          <a:off x="4883129" y="1209157"/>
          <a:ext cx="1143218" cy="11432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45F343-5E70-475A-BDB5-77CB635B8807}">
      <dsp:nvSpPr>
        <dsp:cNvPr id="0" name=""/>
        <dsp:cNvSpPr/>
      </dsp:nvSpPr>
      <dsp:spPr>
        <a:xfrm>
          <a:off x="3848745" y="2418203"/>
          <a:ext cx="3266338" cy="1146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b="1"/>
          </a:pPr>
          <a:r>
            <a:rPr lang="fi-FI" sz="2400" kern="1200"/>
            <a:t>Palveluiden tuottaminen</a:t>
          </a:r>
          <a:endParaRPr lang="en-US" sz="2400" kern="1200"/>
        </a:p>
      </dsp:txBody>
      <dsp:txXfrm>
        <a:off x="3848745" y="2418203"/>
        <a:ext cx="3266338" cy="1146776"/>
      </dsp:txXfrm>
    </dsp:sp>
    <dsp:sp modelId="{4B46DBF1-F29D-4DB2-A163-BABFFF75C751}">
      <dsp:nvSpPr>
        <dsp:cNvPr id="0" name=""/>
        <dsp:cNvSpPr/>
      </dsp:nvSpPr>
      <dsp:spPr>
        <a:xfrm>
          <a:off x="3848745" y="3613895"/>
          <a:ext cx="3266338" cy="1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endParaRPr lang="en-US" sz="1700" kern="1200"/>
        </a:p>
      </dsp:txBody>
      <dsp:txXfrm>
        <a:off x="3848745" y="3613895"/>
        <a:ext cx="3266338" cy="1645"/>
      </dsp:txXfrm>
    </dsp:sp>
    <dsp:sp modelId="{C0820F11-745C-4D54-87BE-8F49DE514870}">
      <dsp:nvSpPr>
        <dsp:cNvPr id="0" name=""/>
        <dsp:cNvSpPr/>
      </dsp:nvSpPr>
      <dsp:spPr>
        <a:xfrm>
          <a:off x="8707816" y="1318152"/>
          <a:ext cx="1143218" cy="11432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6BE21-A19A-4C32-9832-4F778FF67715}">
      <dsp:nvSpPr>
        <dsp:cNvPr id="0" name=""/>
        <dsp:cNvSpPr/>
      </dsp:nvSpPr>
      <dsp:spPr>
        <a:xfrm>
          <a:off x="7686693" y="2418203"/>
          <a:ext cx="3266338" cy="1146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b="1"/>
          </a:pPr>
          <a:r>
            <a:rPr lang="fi-FI" sz="2400" kern="1200"/>
            <a:t>Tuotteiden </a:t>
          </a:r>
        </a:p>
        <a:p>
          <a:pPr marL="0" lvl="0" indent="0" algn="ctr" defTabSz="1066800">
            <a:lnSpc>
              <a:spcPct val="100000"/>
            </a:lnSpc>
            <a:spcBef>
              <a:spcPct val="0"/>
            </a:spcBef>
            <a:spcAft>
              <a:spcPct val="35000"/>
            </a:spcAft>
            <a:buNone/>
            <a:defRPr b="1"/>
          </a:pPr>
          <a:r>
            <a:rPr lang="fi-FI" sz="2400" kern="1200"/>
            <a:t>valmistus</a:t>
          </a:r>
          <a:endParaRPr lang="en-US" sz="2400" kern="1200"/>
        </a:p>
      </dsp:txBody>
      <dsp:txXfrm>
        <a:off x="7686693" y="2418203"/>
        <a:ext cx="3266338" cy="1146776"/>
      </dsp:txXfrm>
    </dsp:sp>
    <dsp:sp modelId="{6F5F8C5F-8891-4E27-8390-A89BB4BD6BD7}">
      <dsp:nvSpPr>
        <dsp:cNvPr id="0" name=""/>
        <dsp:cNvSpPr/>
      </dsp:nvSpPr>
      <dsp:spPr>
        <a:xfrm>
          <a:off x="7686693" y="3613895"/>
          <a:ext cx="3266338" cy="1645"/>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CE8DB-2E4E-4789-8BFF-B17C6FE86325}">
      <dsp:nvSpPr>
        <dsp:cNvPr id="0" name=""/>
        <dsp:cNvSpPr/>
      </dsp:nvSpPr>
      <dsp:spPr>
        <a:xfrm>
          <a:off x="778542" y="858942"/>
          <a:ext cx="1107421" cy="1107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DB3A7D-862B-45BD-BD23-E4E81B4E193A}">
      <dsp:nvSpPr>
        <dsp:cNvPr id="0" name=""/>
        <dsp:cNvSpPr/>
      </dsp:nvSpPr>
      <dsp:spPr>
        <a:xfrm>
          <a:off x="292843" y="2138236"/>
          <a:ext cx="1953253" cy="82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b="1"/>
          </a:pPr>
          <a:r>
            <a:rPr lang="fi-FI" sz="2400" kern="1200"/>
            <a:t>Liikkuminen ja kuljetukset</a:t>
          </a:r>
          <a:endParaRPr lang="en-US" sz="2400" kern="1200"/>
        </a:p>
      </dsp:txBody>
      <dsp:txXfrm>
        <a:off x="292843" y="2138236"/>
        <a:ext cx="1953253" cy="825424"/>
      </dsp:txXfrm>
    </dsp:sp>
    <dsp:sp modelId="{362808A1-EA79-456A-A3FA-EB214AF4830C}">
      <dsp:nvSpPr>
        <dsp:cNvPr id="0" name=""/>
        <dsp:cNvSpPr/>
      </dsp:nvSpPr>
      <dsp:spPr>
        <a:xfrm>
          <a:off x="2527" y="2980823"/>
          <a:ext cx="3164062" cy="112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endParaRPr lang="en-US" sz="1700" kern="1200"/>
        </a:p>
      </dsp:txBody>
      <dsp:txXfrm>
        <a:off x="2527" y="2980823"/>
        <a:ext cx="3164062" cy="112943"/>
      </dsp:txXfrm>
    </dsp:sp>
    <dsp:sp modelId="{6E49D337-BFD0-41A0-8768-E131D4BB6E66}">
      <dsp:nvSpPr>
        <dsp:cNvPr id="0" name=""/>
        <dsp:cNvSpPr/>
      </dsp:nvSpPr>
      <dsp:spPr>
        <a:xfrm>
          <a:off x="4613846" y="874180"/>
          <a:ext cx="1107421" cy="1107421"/>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C58F0B-C3F0-416D-B3E7-BC13E71B896F}">
      <dsp:nvSpPr>
        <dsp:cNvPr id="0" name=""/>
        <dsp:cNvSpPr/>
      </dsp:nvSpPr>
      <dsp:spPr>
        <a:xfrm>
          <a:off x="3720301" y="2164740"/>
          <a:ext cx="3164062" cy="82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fi-FI" sz="2400" b="1" kern="1200"/>
            <a:t>Monimuotoisuus</a:t>
          </a:r>
          <a:endParaRPr lang="en-US" sz="2400" b="1" kern="1200"/>
        </a:p>
      </dsp:txBody>
      <dsp:txXfrm>
        <a:off x="3720301" y="2164740"/>
        <a:ext cx="3164062" cy="825424"/>
      </dsp:txXfrm>
    </dsp:sp>
    <dsp:sp modelId="{F505135E-D929-47B6-BD28-DDE63A3817BB}">
      <dsp:nvSpPr>
        <dsp:cNvPr id="0" name=""/>
        <dsp:cNvSpPr/>
      </dsp:nvSpPr>
      <dsp:spPr>
        <a:xfrm>
          <a:off x="3720301" y="2980823"/>
          <a:ext cx="3164062" cy="112943"/>
        </a:xfrm>
        <a:prstGeom prst="rect">
          <a:avLst/>
        </a:prstGeom>
        <a:noFill/>
        <a:ln>
          <a:noFill/>
        </a:ln>
        <a:effectLst/>
      </dsp:spPr>
      <dsp:style>
        <a:lnRef idx="0">
          <a:scrgbClr r="0" g="0" b="0"/>
        </a:lnRef>
        <a:fillRef idx="0">
          <a:scrgbClr r="0" g="0" b="0"/>
        </a:fillRef>
        <a:effectRef idx="0">
          <a:scrgbClr r="0" g="0" b="0"/>
        </a:effectRef>
        <a:fontRef idx="minor"/>
      </dsp:style>
    </dsp:sp>
    <dsp:sp modelId="{F6ACC305-CA3D-43C6-A7B5-96846E7847BC}">
      <dsp:nvSpPr>
        <dsp:cNvPr id="0" name=""/>
        <dsp:cNvSpPr/>
      </dsp:nvSpPr>
      <dsp:spPr>
        <a:xfrm>
          <a:off x="8459150" y="858942"/>
          <a:ext cx="1107421" cy="1107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A37173-11C0-44C3-B9DB-6A35A69E89D0}">
      <dsp:nvSpPr>
        <dsp:cNvPr id="0" name=""/>
        <dsp:cNvSpPr/>
      </dsp:nvSpPr>
      <dsp:spPr>
        <a:xfrm>
          <a:off x="7438074" y="2111731"/>
          <a:ext cx="3164062" cy="82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b="1"/>
          </a:pPr>
          <a:r>
            <a:rPr lang="en-US" sz="2400" kern="1200" err="1"/>
            <a:t>Energian</a:t>
          </a:r>
          <a:r>
            <a:rPr lang="en-US" sz="2400" kern="1200"/>
            <a:t> </a:t>
          </a:r>
        </a:p>
        <a:p>
          <a:pPr marL="0" lvl="0" indent="0" algn="ctr" defTabSz="1066800">
            <a:lnSpc>
              <a:spcPct val="100000"/>
            </a:lnSpc>
            <a:spcBef>
              <a:spcPct val="0"/>
            </a:spcBef>
            <a:spcAft>
              <a:spcPct val="35000"/>
            </a:spcAft>
            <a:buNone/>
            <a:defRPr b="1"/>
          </a:pPr>
          <a:r>
            <a:rPr lang="en-US" sz="2400" kern="1200" err="1"/>
            <a:t>kulutus</a:t>
          </a:r>
          <a:endParaRPr lang="en-US" sz="2400" kern="1200"/>
        </a:p>
      </dsp:txBody>
      <dsp:txXfrm>
        <a:off x="7438074" y="2111731"/>
        <a:ext cx="3164062" cy="825424"/>
      </dsp:txXfrm>
    </dsp:sp>
    <dsp:sp modelId="{B373BB93-CBAB-4FC6-85AB-8C770C00F579}">
      <dsp:nvSpPr>
        <dsp:cNvPr id="0" name=""/>
        <dsp:cNvSpPr/>
      </dsp:nvSpPr>
      <dsp:spPr>
        <a:xfrm>
          <a:off x="7438074" y="2980823"/>
          <a:ext cx="3164062" cy="112943"/>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7A073-97AC-4416-AEC4-C67CF19D7BBE}">
      <dsp:nvSpPr>
        <dsp:cNvPr id="0" name=""/>
        <dsp:cNvSpPr/>
      </dsp:nvSpPr>
      <dsp:spPr>
        <a:xfrm>
          <a:off x="1030848" y="1101153"/>
          <a:ext cx="1107421" cy="1107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F7C28F-1034-4CD2-8FA0-240C177CC12B}">
      <dsp:nvSpPr>
        <dsp:cNvPr id="0" name=""/>
        <dsp:cNvSpPr/>
      </dsp:nvSpPr>
      <dsp:spPr>
        <a:xfrm>
          <a:off x="2527" y="2286056"/>
          <a:ext cx="3164062" cy="47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b="1"/>
          </a:pPr>
          <a:r>
            <a:rPr lang="fi-FI" sz="2300" kern="1200"/>
            <a:t>Eläinruokien tuotanto </a:t>
          </a:r>
          <a:endParaRPr lang="en-US" sz="2300" kern="1200"/>
        </a:p>
      </dsp:txBody>
      <dsp:txXfrm>
        <a:off x="2527" y="2286056"/>
        <a:ext cx="3164062" cy="474609"/>
      </dsp:txXfrm>
    </dsp:sp>
    <dsp:sp modelId="{D8D52280-89B6-4A2D-8204-C76DAC96695A}">
      <dsp:nvSpPr>
        <dsp:cNvPr id="0" name=""/>
        <dsp:cNvSpPr/>
      </dsp:nvSpPr>
      <dsp:spPr>
        <a:xfrm>
          <a:off x="2527" y="2796703"/>
          <a:ext cx="3164062" cy="106336"/>
        </a:xfrm>
        <a:prstGeom prst="rect">
          <a:avLst/>
        </a:prstGeom>
        <a:noFill/>
        <a:ln>
          <a:noFill/>
        </a:ln>
        <a:effectLst/>
      </dsp:spPr>
      <dsp:style>
        <a:lnRef idx="0">
          <a:scrgbClr r="0" g="0" b="0"/>
        </a:lnRef>
        <a:fillRef idx="0">
          <a:scrgbClr r="0" g="0" b="0"/>
        </a:fillRef>
        <a:effectRef idx="0">
          <a:scrgbClr r="0" g="0" b="0"/>
        </a:effectRef>
        <a:fontRef idx="minor"/>
      </dsp:style>
    </dsp:sp>
    <dsp:sp modelId="{92E7023B-9152-48C1-AE82-AC84ACF441F0}">
      <dsp:nvSpPr>
        <dsp:cNvPr id="0" name=""/>
        <dsp:cNvSpPr/>
      </dsp:nvSpPr>
      <dsp:spPr>
        <a:xfrm>
          <a:off x="4748621" y="1101153"/>
          <a:ext cx="1107421" cy="1107421"/>
        </a:xfrm>
        <a:prstGeom prst="rect">
          <a:avLst/>
        </a:prstGeom>
        <a:blipFill rotWithShape="1">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3B5B5-D0A3-41E7-8E8E-D05C3A0DF61D}">
      <dsp:nvSpPr>
        <dsp:cNvPr id="0" name=""/>
        <dsp:cNvSpPr/>
      </dsp:nvSpPr>
      <dsp:spPr>
        <a:xfrm>
          <a:off x="3720301" y="2286056"/>
          <a:ext cx="3164062" cy="47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b="1"/>
          </a:pPr>
          <a:r>
            <a:rPr lang="fi-FI" sz="2300" kern="1200"/>
            <a:t>Lemmikkien tarvikkeet</a:t>
          </a:r>
          <a:endParaRPr lang="en-US" sz="2300" kern="1200"/>
        </a:p>
      </dsp:txBody>
      <dsp:txXfrm>
        <a:off x="3720301" y="2286056"/>
        <a:ext cx="3164062" cy="474609"/>
      </dsp:txXfrm>
    </dsp:sp>
    <dsp:sp modelId="{6A13647A-E249-4A9B-9BF5-05BE5F45BFC4}">
      <dsp:nvSpPr>
        <dsp:cNvPr id="0" name=""/>
        <dsp:cNvSpPr/>
      </dsp:nvSpPr>
      <dsp:spPr>
        <a:xfrm>
          <a:off x="3720301" y="2796703"/>
          <a:ext cx="3164062" cy="106336"/>
        </a:xfrm>
        <a:prstGeom prst="rect">
          <a:avLst/>
        </a:prstGeom>
        <a:noFill/>
        <a:ln>
          <a:noFill/>
        </a:ln>
        <a:effectLst/>
      </dsp:spPr>
      <dsp:style>
        <a:lnRef idx="0">
          <a:scrgbClr r="0" g="0" b="0"/>
        </a:lnRef>
        <a:fillRef idx="0">
          <a:scrgbClr r="0" g="0" b="0"/>
        </a:fillRef>
        <a:effectRef idx="0">
          <a:scrgbClr r="0" g="0" b="0"/>
        </a:effectRef>
        <a:fontRef idx="minor"/>
      </dsp:style>
    </dsp:sp>
    <dsp:sp modelId="{EE86664E-964C-4837-9DB9-4269212C7D11}">
      <dsp:nvSpPr>
        <dsp:cNvPr id="0" name=""/>
        <dsp:cNvSpPr/>
      </dsp:nvSpPr>
      <dsp:spPr>
        <a:xfrm>
          <a:off x="8466395" y="1101153"/>
          <a:ext cx="1107421" cy="1107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D4B34E-0ABA-46DE-AF56-75965997979A}">
      <dsp:nvSpPr>
        <dsp:cNvPr id="0" name=""/>
        <dsp:cNvSpPr/>
      </dsp:nvSpPr>
      <dsp:spPr>
        <a:xfrm>
          <a:off x="7438074" y="2286056"/>
          <a:ext cx="3164062" cy="47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b="1"/>
          </a:pPr>
          <a:r>
            <a:rPr lang="fi-FI" sz="2300" kern="1200"/>
            <a:t>Päivämäärähukka</a:t>
          </a:r>
          <a:endParaRPr lang="en-US" sz="2300" kern="1200"/>
        </a:p>
      </dsp:txBody>
      <dsp:txXfrm>
        <a:off x="7438074" y="2286056"/>
        <a:ext cx="3164062" cy="474609"/>
      </dsp:txXfrm>
    </dsp:sp>
    <dsp:sp modelId="{25F99EDD-86BE-4EE2-878F-963CC34718AE}">
      <dsp:nvSpPr>
        <dsp:cNvPr id="0" name=""/>
        <dsp:cNvSpPr/>
      </dsp:nvSpPr>
      <dsp:spPr>
        <a:xfrm>
          <a:off x="7438074" y="2796703"/>
          <a:ext cx="3164062" cy="106336"/>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03678-CD35-46E7-894C-982E6365E121}">
      <dsp:nvSpPr>
        <dsp:cNvPr id="0" name=""/>
        <dsp:cNvSpPr/>
      </dsp:nvSpPr>
      <dsp:spPr>
        <a:xfrm>
          <a:off x="0" y="1295"/>
          <a:ext cx="10604665" cy="55194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961F1-5F5E-46B4-AF43-5C973437559B}">
      <dsp:nvSpPr>
        <dsp:cNvPr id="0" name=""/>
        <dsp:cNvSpPr/>
      </dsp:nvSpPr>
      <dsp:spPr>
        <a:xfrm>
          <a:off x="166963" y="125482"/>
          <a:ext cx="303569" cy="303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89645-65F1-4027-A65E-ED44AF7D8E27}">
      <dsp:nvSpPr>
        <dsp:cNvPr id="0" name=""/>
        <dsp:cNvSpPr/>
      </dsp:nvSpPr>
      <dsp:spPr>
        <a:xfrm>
          <a:off x="637496" y="1295"/>
          <a:ext cx="9967168" cy="551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14" tIns="58414" rIns="58414" bIns="58414" numCol="1" spcCol="1270" anchor="ctr" anchorCtr="0">
          <a:noAutofit/>
        </a:bodyPr>
        <a:lstStyle/>
        <a:p>
          <a:pPr marL="0" lvl="0" indent="0" algn="l" defTabSz="622300">
            <a:lnSpc>
              <a:spcPct val="100000"/>
            </a:lnSpc>
            <a:spcBef>
              <a:spcPct val="0"/>
            </a:spcBef>
            <a:spcAft>
              <a:spcPct val="35000"/>
            </a:spcAft>
            <a:buNone/>
          </a:pPr>
          <a:r>
            <a:rPr lang="en-US" sz="1400" kern="1200" dirty="0" err="1"/>
            <a:t>Kiertotalous</a:t>
          </a:r>
          <a:r>
            <a:rPr lang="en-US" sz="1400" kern="1200" dirty="0"/>
            <a:t>: </a:t>
          </a:r>
          <a:r>
            <a:rPr lang="en-US" sz="1400" kern="1200" dirty="0" err="1"/>
            <a:t>käytä</a:t>
          </a:r>
          <a:r>
            <a:rPr lang="en-US" sz="1400" kern="1200" dirty="0"/>
            <a:t> </a:t>
          </a:r>
          <a:r>
            <a:rPr lang="en-US" sz="1400" kern="1200" dirty="0" err="1"/>
            <a:t>mahdollisuuksien</a:t>
          </a:r>
          <a:r>
            <a:rPr lang="en-US" sz="1400" kern="1200" dirty="0"/>
            <a:t> </a:t>
          </a:r>
          <a:r>
            <a:rPr lang="en-US" sz="1400" kern="1200" dirty="0" err="1"/>
            <a:t>mukaan</a:t>
          </a:r>
          <a:r>
            <a:rPr lang="en-US" sz="1400" kern="1200" dirty="0"/>
            <a:t> </a:t>
          </a:r>
          <a:r>
            <a:rPr lang="en-US" sz="1400" kern="1200" dirty="0" err="1"/>
            <a:t>kierrätettyjä</a:t>
          </a:r>
          <a:r>
            <a:rPr lang="en-US" sz="1400" kern="1200" dirty="0"/>
            <a:t> </a:t>
          </a:r>
          <a:r>
            <a:rPr lang="en-US" sz="1400" kern="1200" dirty="0" err="1"/>
            <a:t>materiaaleja</a:t>
          </a:r>
          <a:r>
            <a:rPr lang="en-US" sz="1400" kern="1200" dirty="0"/>
            <a:t> </a:t>
          </a:r>
          <a:r>
            <a:rPr lang="en-US" sz="1400" kern="1200" dirty="0" err="1"/>
            <a:t>esim</a:t>
          </a:r>
          <a:r>
            <a:rPr lang="en-US" sz="1400" kern="1200" dirty="0"/>
            <a:t>. </a:t>
          </a:r>
          <a:r>
            <a:rPr lang="en-US" sz="1400" kern="1200" dirty="0" err="1"/>
            <a:t>eläinten</a:t>
          </a:r>
          <a:r>
            <a:rPr lang="en-US" sz="1400" kern="1200" dirty="0"/>
            <a:t> </a:t>
          </a:r>
          <a:r>
            <a:rPr lang="en-US" sz="1400" kern="1200" dirty="0" err="1"/>
            <a:t>tiloissa</a:t>
          </a:r>
          <a:r>
            <a:rPr lang="en-US" sz="1400" kern="1200" dirty="0"/>
            <a:t> ja </a:t>
          </a:r>
          <a:r>
            <a:rPr lang="en-US" sz="1400" kern="1200" dirty="0" err="1"/>
            <a:t>virikkeissä</a:t>
          </a:r>
          <a:endParaRPr lang="en-US" sz="1400" kern="1200" dirty="0"/>
        </a:p>
      </dsp:txBody>
      <dsp:txXfrm>
        <a:off x="637496" y="1295"/>
        <a:ext cx="9967168" cy="551945"/>
      </dsp:txXfrm>
    </dsp:sp>
    <dsp:sp modelId="{00B30808-3365-49B5-96D4-EEC8483BB1C6}">
      <dsp:nvSpPr>
        <dsp:cNvPr id="0" name=""/>
        <dsp:cNvSpPr/>
      </dsp:nvSpPr>
      <dsp:spPr>
        <a:xfrm>
          <a:off x="0" y="691226"/>
          <a:ext cx="10604665" cy="55194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959ED-BB58-4FD6-999A-12E5AA200DCF}">
      <dsp:nvSpPr>
        <dsp:cNvPr id="0" name=""/>
        <dsp:cNvSpPr/>
      </dsp:nvSpPr>
      <dsp:spPr>
        <a:xfrm>
          <a:off x="166963" y="815414"/>
          <a:ext cx="303569" cy="303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D6D6D-C2B7-44B8-BF8B-6C4160D2E666}">
      <dsp:nvSpPr>
        <dsp:cNvPr id="0" name=""/>
        <dsp:cNvSpPr/>
      </dsp:nvSpPr>
      <dsp:spPr>
        <a:xfrm>
          <a:off x="637496" y="691226"/>
          <a:ext cx="9967168" cy="551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14" tIns="58414" rIns="58414" bIns="58414" numCol="1" spcCol="1270" anchor="ctr" anchorCtr="0">
          <a:noAutofit/>
        </a:bodyPr>
        <a:lstStyle/>
        <a:p>
          <a:pPr marL="0" lvl="0" indent="0" algn="l" defTabSz="622300">
            <a:lnSpc>
              <a:spcPct val="100000"/>
            </a:lnSpc>
            <a:spcBef>
              <a:spcPct val="0"/>
            </a:spcBef>
            <a:spcAft>
              <a:spcPct val="35000"/>
            </a:spcAft>
            <a:buNone/>
          </a:pPr>
          <a:r>
            <a:rPr lang="fi-FI" sz="1400" kern="1200" dirty="0"/>
            <a:t>Lajittelu: lajittele syntyvä jäte oikein, esim. ulosteet, kissanhiekka, ruokien jäämät ja pakkausmateriaalit</a:t>
          </a:r>
          <a:endParaRPr lang="en-US" sz="1400" kern="1200" dirty="0"/>
        </a:p>
      </dsp:txBody>
      <dsp:txXfrm>
        <a:off x="637496" y="691226"/>
        <a:ext cx="9967168" cy="551945"/>
      </dsp:txXfrm>
    </dsp:sp>
    <dsp:sp modelId="{631F3AC8-E78A-486B-87A2-156429E8FC75}">
      <dsp:nvSpPr>
        <dsp:cNvPr id="0" name=""/>
        <dsp:cNvSpPr/>
      </dsp:nvSpPr>
      <dsp:spPr>
        <a:xfrm>
          <a:off x="0" y="1381158"/>
          <a:ext cx="10604665" cy="55194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AD0D33-AFD8-4EB5-A985-7688D95512E1}">
      <dsp:nvSpPr>
        <dsp:cNvPr id="0" name=""/>
        <dsp:cNvSpPr/>
      </dsp:nvSpPr>
      <dsp:spPr>
        <a:xfrm>
          <a:off x="166963" y="1505345"/>
          <a:ext cx="303569" cy="303569"/>
        </a:xfrm>
        <a:prstGeom prst="rect">
          <a:avLst/>
        </a:prstGeom>
        <a:blipFill rotWithShape="1">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21553-A41D-45C4-A9E1-D6875D2B98E1}">
      <dsp:nvSpPr>
        <dsp:cNvPr id="0" name=""/>
        <dsp:cNvSpPr/>
      </dsp:nvSpPr>
      <dsp:spPr>
        <a:xfrm>
          <a:off x="637496" y="1381158"/>
          <a:ext cx="9967168" cy="551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14" tIns="58414" rIns="58414" bIns="58414" numCol="1" spcCol="1270" anchor="ctr" anchorCtr="0">
          <a:noAutofit/>
        </a:bodyPr>
        <a:lstStyle/>
        <a:p>
          <a:pPr marL="0" lvl="0" indent="0" algn="l" defTabSz="622300">
            <a:lnSpc>
              <a:spcPct val="100000"/>
            </a:lnSpc>
            <a:spcBef>
              <a:spcPct val="0"/>
            </a:spcBef>
            <a:spcAft>
              <a:spcPct val="35000"/>
            </a:spcAft>
            <a:buNone/>
          </a:pPr>
          <a:r>
            <a:rPr lang="en-US" sz="1400" kern="1200" dirty="0"/>
            <a:t>Vastuulliset </a:t>
          </a:r>
          <a:r>
            <a:rPr lang="en-US" sz="1400" kern="1200" dirty="0" err="1"/>
            <a:t>hankintaketjut</a:t>
          </a:r>
          <a:r>
            <a:rPr lang="en-US" sz="1400" kern="1200" dirty="0"/>
            <a:t>: </a:t>
          </a:r>
          <a:r>
            <a:rPr lang="en-US" sz="1400" kern="1200" dirty="0" err="1"/>
            <a:t>hanki</a:t>
          </a:r>
          <a:r>
            <a:rPr lang="en-US" sz="1400" kern="1200" dirty="0"/>
            <a:t> </a:t>
          </a:r>
          <a:r>
            <a:rPr lang="en-US" sz="1400" kern="1200" dirty="0" err="1"/>
            <a:t>myyntiin</a:t>
          </a:r>
          <a:r>
            <a:rPr lang="en-US" sz="1400" kern="1200" dirty="0"/>
            <a:t> </a:t>
          </a:r>
          <a:r>
            <a:rPr lang="en-US" sz="1400" kern="1200" dirty="0" err="1"/>
            <a:t>vastuullisesti</a:t>
          </a:r>
          <a:r>
            <a:rPr lang="en-US" sz="1400" kern="1200" dirty="0"/>
            <a:t> </a:t>
          </a:r>
          <a:r>
            <a:rPr lang="en-US" sz="1400" kern="1200" dirty="0" err="1"/>
            <a:t>tuotettuja</a:t>
          </a:r>
          <a:r>
            <a:rPr lang="en-US" sz="1400" kern="1200" dirty="0"/>
            <a:t> </a:t>
          </a:r>
          <a:r>
            <a:rPr lang="en-US" sz="1400" kern="1200" dirty="0" err="1"/>
            <a:t>tarvikkeita</a:t>
          </a:r>
          <a:r>
            <a:rPr lang="en-US" sz="1400" kern="1200" dirty="0"/>
            <a:t> ja </a:t>
          </a:r>
          <a:r>
            <a:rPr lang="en-US" sz="1400" kern="1200" dirty="0" err="1"/>
            <a:t>lemmikkiruokia</a:t>
          </a:r>
          <a:r>
            <a:rPr lang="en-US" sz="1400" kern="1200" dirty="0"/>
            <a:t> ja </a:t>
          </a:r>
          <a:r>
            <a:rPr lang="en-US" sz="1400" kern="1200" dirty="0" err="1"/>
            <a:t>huomioi</a:t>
          </a:r>
          <a:r>
            <a:rPr lang="en-US" sz="1400" kern="1200" dirty="0"/>
            <a:t> </a:t>
          </a:r>
          <a:r>
            <a:rPr lang="en-US" sz="1400" kern="1200" dirty="0" err="1"/>
            <a:t>myös</a:t>
          </a:r>
          <a:r>
            <a:rPr lang="en-US" sz="1400" kern="1200" dirty="0"/>
            <a:t> </a:t>
          </a:r>
          <a:r>
            <a:rPr lang="en-US" sz="1400" kern="1200" dirty="0" err="1"/>
            <a:t>logistiikkaketju</a:t>
          </a:r>
          <a:r>
            <a:rPr lang="en-US" sz="1400" kern="1200" dirty="0"/>
            <a:t> sekä </a:t>
          </a:r>
          <a:r>
            <a:rPr lang="en-US" sz="1400" kern="1200" dirty="0" err="1"/>
            <a:t>tuotteiden</a:t>
          </a:r>
          <a:r>
            <a:rPr lang="en-US" sz="1400" kern="1200" dirty="0"/>
            <a:t> </a:t>
          </a:r>
          <a:r>
            <a:rPr lang="en-US" sz="1400" kern="1200" dirty="0" err="1"/>
            <a:t>kestävyys</a:t>
          </a:r>
          <a:r>
            <a:rPr lang="en-US" sz="1400" kern="1200" dirty="0"/>
            <a:t> ja </a:t>
          </a:r>
          <a:r>
            <a:rPr lang="en-US" sz="1400" kern="1200" dirty="0" err="1"/>
            <a:t>mahdollinen</a:t>
          </a:r>
          <a:r>
            <a:rPr lang="en-US" sz="1400" kern="1200" dirty="0"/>
            <a:t> </a:t>
          </a:r>
          <a:r>
            <a:rPr lang="en-US" sz="1400" kern="1200" dirty="0" err="1"/>
            <a:t>korjauspalvelu</a:t>
          </a:r>
          <a:endParaRPr lang="en-US" sz="1400" kern="1200" dirty="0"/>
        </a:p>
      </dsp:txBody>
      <dsp:txXfrm>
        <a:off x="637496" y="1381158"/>
        <a:ext cx="9967168" cy="551945"/>
      </dsp:txXfrm>
    </dsp:sp>
    <dsp:sp modelId="{C579BC5B-180E-44C4-A3C9-78D870AE7807}">
      <dsp:nvSpPr>
        <dsp:cNvPr id="0" name=""/>
        <dsp:cNvSpPr/>
      </dsp:nvSpPr>
      <dsp:spPr>
        <a:xfrm>
          <a:off x="0" y="2071089"/>
          <a:ext cx="10604665" cy="55194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DD432-F683-4374-9159-94CBB98786D0}">
      <dsp:nvSpPr>
        <dsp:cNvPr id="0" name=""/>
        <dsp:cNvSpPr/>
      </dsp:nvSpPr>
      <dsp:spPr>
        <a:xfrm>
          <a:off x="166963" y="2195277"/>
          <a:ext cx="303569" cy="3035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787769-A9F9-48AA-8907-D473EF91C23A}">
      <dsp:nvSpPr>
        <dsp:cNvPr id="0" name=""/>
        <dsp:cNvSpPr/>
      </dsp:nvSpPr>
      <dsp:spPr>
        <a:xfrm>
          <a:off x="637496" y="2071089"/>
          <a:ext cx="9967168" cy="551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14" tIns="58414" rIns="58414" bIns="58414" numCol="1" spcCol="1270" anchor="ctr" anchorCtr="0">
          <a:noAutofit/>
        </a:bodyPr>
        <a:lstStyle/>
        <a:p>
          <a:pPr marL="0" lvl="0" indent="0" algn="l" defTabSz="622300">
            <a:lnSpc>
              <a:spcPct val="100000"/>
            </a:lnSpc>
            <a:spcBef>
              <a:spcPct val="0"/>
            </a:spcBef>
            <a:spcAft>
              <a:spcPct val="35000"/>
            </a:spcAft>
            <a:buNone/>
          </a:pPr>
          <a:r>
            <a:rPr lang="fi-FI" sz="1400" kern="1200"/>
            <a:t>Kemikaalit: Valitse ekologisia pesuaineita ja siivoa mahdollisuuksien mukaan kemikaalittomasti</a:t>
          </a:r>
          <a:endParaRPr lang="en-US" sz="1400" kern="1200"/>
        </a:p>
      </dsp:txBody>
      <dsp:txXfrm>
        <a:off x="637496" y="2071089"/>
        <a:ext cx="9967168" cy="551945"/>
      </dsp:txXfrm>
    </dsp:sp>
    <dsp:sp modelId="{97BDF491-91F0-4BE5-86E6-6E9366AB15F2}">
      <dsp:nvSpPr>
        <dsp:cNvPr id="0" name=""/>
        <dsp:cNvSpPr/>
      </dsp:nvSpPr>
      <dsp:spPr>
        <a:xfrm>
          <a:off x="0" y="2761021"/>
          <a:ext cx="10604665" cy="55194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1A300-90F6-4344-B8C3-A9D80A59F122}">
      <dsp:nvSpPr>
        <dsp:cNvPr id="0" name=""/>
        <dsp:cNvSpPr/>
      </dsp:nvSpPr>
      <dsp:spPr>
        <a:xfrm>
          <a:off x="166963" y="2885208"/>
          <a:ext cx="303569" cy="3035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E807E6-D742-4504-8725-F6A1D31DEDF9}">
      <dsp:nvSpPr>
        <dsp:cNvPr id="0" name=""/>
        <dsp:cNvSpPr/>
      </dsp:nvSpPr>
      <dsp:spPr>
        <a:xfrm>
          <a:off x="637496" y="2761021"/>
          <a:ext cx="9967168" cy="551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14" tIns="58414" rIns="58414" bIns="58414" numCol="1" spcCol="1270" anchor="ctr" anchorCtr="0">
          <a:noAutofit/>
        </a:bodyPr>
        <a:lstStyle/>
        <a:p>
          <a:pPr marL="0" lvl="0" indent="0" algn="l" defTabSz="622300">
            <a:lnSpc>
              <a:spcPct val="100000"/>
            </a:lnSpc>
            <a:spcBef>
              <a:spcPct val="0"/>
            </a:spcBef>
            <a:spcAft>
              <a:spcPct val="35000"/>
            </a:spcAft>
            <a:buNone/>
          </a:pPr>
          <a:r>
            <a:rPr lang="fi-FI" sz="1400" kern="1200" dirty="0"/>
            <a:t>Veden kulutus: huomioi veden käyttö siivotessa ja puhdistusmenetelmien valinnassa. Pese täysiä koneellisia pyykkiä</a:t>
          </a:r>
          <a:endParaRPr lang="en-US" sz="1400" kern="1200" dirty="0"/>
        </a:p>
      </dsp:txBody>
      <dsp:txXfrm>
        <a:off x="637496" y="2761021"/>
        <a:ext cx="9967168" cy="551945"/>
      </dsp:txXfrm>
    </dsp:sp>
    <dsp:sp modelId="{DC347BE7-C46B-400C-81E1-8DE3C241B6A7}">
      <dsp:nvSpPr>
        <dsp:cNvPr id="0" name=""/>
        <dsp:cNvSpPr/>
      </dsp:nvSpPr>
      <dsp:spPr>
        <a:xfrm>
          <a:off x="0" y="3450952"/>
          <a:ext cx="10604665" cy="55194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2071AB-7583-4BAE-8145-6C03724E6845}">
      <dsp:nvSpPr>
        <dsp:cNvPr id="0" name=""/>
        <dsp:cNvSpPr/>
      </dsp:nvSpPr>
      <dsp:spPr>
        <a:xfrm>
          <a:off x="166963" y="3575140"/>
          <a:ext cx="303569" cy="30356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D2F6C1-B18B-47B2-9BF7-480CFFD6A728}">
      <dsp:nvSpPr>
        <dsp:cNvPr id="0" name=""/>
        <dsp:cNvSpPr/>
      </dsp:nvSpPr>
      <dsp:spPr>
        <a:xfrm>
          <a:off x="637496" y="3450952"/>
          <a:ext cx="9967168" cy="551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14" tIns="58414" rIns="58414" bIns="58414" numCol="1" spcCol="1270" anchor="ctr" anchorCtr="0">
          <a:noAutofit/>
        </a:bodyPr>
        <a:lstStyle/>
        <a:p>
          <a:pPr marL="0" lvl="0" indent="0" algn="l" defTabSz="622300">
            <a:lnSpc>
              <a:spcPct val="100000"/>
            </a:lnSpc>
            <a:spcBef>
              <a:spcPct val="0"/>
            </a:spcBef>
            <a:spcAft>
              <a:spcPct val="35000"/>
            </a:spcAft>
            <a:buNone/>
          </a:pPr>
          <a:r>
            <a:rPr lang="en-US" sz="1400" kern="1200" dirty="0" err="1"/>
            <a:t>Energiatehokkuus</a:t>
          </a:r>
          <a:r>
            <a:rPr lang="en-US" sz="1400" kern="1200" dirty="0"/>
            <a:t>: </a:t>
          </a:r>
          <a:r>
            <a:rPr lang="en-US" sz="1400" kern="1200" dirty="0" err="1"/>
            <a:t>valitse</a:t>
          </a:r>
          <a:r>
            <a:rPr lang="en-US" sz="1400" kern="1200" dirty="0"/>
            <a:t> </a:t>
          </a:r>
          <a:r>
            <a:rPr lang="en-US" sz="1400" kern="1200" dirty="0" err="1"/>
            <a:t>uusiutuvaa</a:t>
          </a:r>
          <a:r>
            <a:rPr lang="en-US" sz="1400" kern="1200" dirty="0"/>
            <a:t> </a:t>
          </a:r>
          <a:r>
            <a:rPr lang="en-US" sz="1400" kern="1200" dirty="0" err="1"/>
            <a:t>energiaa</a:t>
          </a:r>
          <a:r>
            <a:rPr lang="en-US" sz="1400" kern="1200" dirty="0"/>
            <a:t>, </a:t>
          </a:r>
          <a:r>
            <a:rPr lang="en-US" sz="1400" kern="1200" dirty="0" err="1"/>
            <a:t>sammuta</a:t>
          </a:r>
          <a:r>
            <a:rPr lang="en-US" sz="1400" kern="1200" dirty="0"/>
            <a:t> </a:t>
          </a:r>
          <a:r>
            <a:rPr lang="en-US" sz="1400" kern="1200" dirty="0" err="1"/>
            <a:t>turhat</a:t>
          </a:r>
          <a:r>
            <a:rPr lang="en-US" sz="1400" kern="1200" dirty="0"/>
            <a:t> </a:t>
          </a:r>
          <a:r>
            <a:rPr lang="en-US" sz="1400" kern="1200" dirty="0" err="1"/>
            <a:t>laitteet</a:t>
          </a:r>
          <a:r>
            <a:rPr lang="en-US" sz="1400" kern="1200" dirty="0"/>
            <a:t>, </a:t>
          </a:r>
          <a:r>
            <a:rPr lang="en-US" sz="1400" kern="1200" dirty="0" err="1"/>
            <a:t>hanki</a:t>
          </a:r>
          <a:r>
            <a:rPr lang="en-US" sz="1400" kern="1200" dirty="0"/>
            <a:t> vain </a:t>
          </a:r>
          <a:r>
            <a:rPr lang="en-US" sz="1400" kern="1200" dirty="0" err="1"/>
            <a:t>tarpeellisia</a:t>
          </a:r>
          <a:r>
            <a:rPr lang="en-US" sz="1400" kern="1200" dirty="0"/>
            <a:t> </a:t>
          </a:r>
          <a:r>
            <a:rPr lang="en-US" sz="1400" kern="1200" dirty="0" err="1"/>
            <a:t>laitteita</a:t>
          </a:r>
          <a:r>
            <a:rPr lang="en-US" sz="1400" kern="1200" dirty="0"/>
            <a:t> ja ne </a:t>
          </a:r>
          <a:r>
            <a:rPr lang="en-US" sz="1400" kern="1200" dirty="0" err="1"/>
            <a:t>energiatehokkaina</a:t>
          </a:r>
          <a:r>
            <a:rPr lang="en-US" sz="1400" kern="1200" dirty="0"/>
            <a:t>, </a:t>
          </a:r>
          <a:r>
            <a:rPr lang="en-US" sz="1400" kern="1200" dirty="0" err="1"/>
            <a:t>valitse</a:t>
          </a:r>
          <a:r>
            <a:rPr lang="en-US" sz="1400" kern="1200" dirty="0"/>
            <a:t> </a:t>
          </a:r>
          <a:r>
            <a:rPr lang="en-US" sz="1400" kern="1200" dirty="0" err="1"/>
            <a:t>energiatehokas</a:t>
          </a:r>
          <a:r>
            <a:rPr lang="en-US" sz="1400" kern="1200" dirty="0"/>
            <a:t> </a:t>
          </a:r>
          <a:r>
            <a:rPr lang="en-US" sz="1400" kern="1200" dirty="0" err="1"/>
            <a:t>valaistus</a:t>
          </a:r>
          <a:r>
            <a:rPr lang="en-US" sz="1400" kern="1200" dirty="0"/>
            <a:t>, </a:t>
          </a:r>
          <a:r>
            <a:rPr lang="fi-FI" sz="1400" kern="1200" dirty="0"/>
            <a:t>mieti onko kuivausrummun käyttö välttämätöntä.</a:t>
          </a:r>
          <a:endParaRPr lang="en-US" sz="1400" kern="1200" dirty="0"/>
        </a:p>
      </dsp:txBody>
      <dsp:txXfrm>
        <a:off x="637496" y="3450952"/>
        <a:ext cx="9967168" cy="55194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03678-CD35-46E7-894C-982E6365E121}">
      <dsp:nvSpPr>
        <dsp:cNvPr id="0" name=""/>
        <dsp:cNvSpPr/>
      </dsp:nvSpPr>
      <dsp:spPr>
        <a:xfrm>
          <a:off x="0" y="1295"/>
          <a:ext cx="10604500" cy="5518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961F1-5F5E-46B4-AF43-5C973437559B}">
      <dsp:nvSpPr>
        <dsp:cNvPr id="0" name=""/>
        <dsp:cNvSpPr/>
      </dsp:nvSpPr>
      <dsp:spPr>
        <a:xfrm>
          <a:off x="166941" y="125466"/>
          <a:ext cx="303530" cy="3035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89645-65F1-4027-A65E-ED44AF7D8E27}">
      <dsp:nvSpPr>
        <dsp:cNvPr id="0" name=""/>
        <dsp:cNvSpPr/>
      </dsp:nvSpPr>
      <dsp:spPr>
        <a:xfrm>
          <a:off x="637414" y="1295"/>
          <a:ext cx="9967085" cy="551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07" tIns="58407" rIns="58407" bIns="58407" numCol="1" spcCol="1270" anchor="ctr" anchorCtr="0">
          <a:noAutofit/>
        </a:bodyPr>
        <a:lstStyle/>
        <a:p>
          <a:pPr marL="0" lvl="0" indent="0" algn="l" defTabSz="622300">
            <a:lnSpc>
              <a:spcPct val="100000"/>
            </a:lnSpc>
            <a:spcBef>
              <a:spcPct val="0"/>
            </a:spcBef>
            <a:spcAft>
              <a:spcPct val="35000"/>
            </a:spcAft>
            <a:buNone/>
          </a:pPr>
          <a:r>
            <a:rPr lang="en-US" sz="1400" kern="1200" err="1"/>
            <a:t>Resurssien</a:t>
          </a:r>
          <a:r>
            <a:rPr lang="en-US" sz="1400" kern="1200"/>
            <a:t> </a:t>
          </a:r>
          <a:r>
            <a:rPr lang="en-US" sz="1400" kern="1200" err="1"/>
            <a:t>säästeliäs</a:t>
          </a:r>
          <a:r>
            <a:rPr lang="en-US" sz="1400" kern="1200"/>
            <a:t> </a:t>
          </a:r>
          <a:r>
            <a:rPr lang="en-US" sz="1400" kern="1200" err="1"/>
            <a:t>käyttö</a:t>
          </a:r>
          <a:r>
            <a:rPr lang="en-US" sz="1400" kern="1200"/>
            <a:t>: </a:t>
          </a:r>
          <a:r>
            <a:rPr lang="en-US" sz="1400" kern="1200" err="1"/>
            <a:t>mieti</a:t>
          </a:r>
          <a:r>
            <a:rPr lang="en-US" sz="1400" kern="1200"/>
            <a:t> </a:t>
          </a:r>
          <a:r>
            <a:rPr lang="en-US" sz="1400" kern="1200" err="1"/>
            <a:t>miten</a:t>
          </a:r>
          <a:r>
            <a:rPr lang="en-US" sz="1400" kern="1200"/>
            <a:t> </a:t>
          </a:r>
          <a:r>
            <a:rPr lang="en-US" sz="1400" kern="1200" err="1"/>
            <a:t>asettelet</a:t>
          </a:r>
          <a:r>
            <a:rPr lang="en-US" sz="1400" kern="1200"/>
            <a:t> </a:t>
          </a:r>
          <a:r>
            <a:rPr lang="en-US" sz="1400" kern="1200" err="1"/>
            <a:t>ruuat</a:t>
          </a:r>
          <a:r>
            <a:rPr lang="en-US" sz="1400" kern="1200"/>
            <a:t>, </a:t>
          </a:r>
          <a:r>
            <a:rPr lang="en-US" sz="1400" kern="1200" err="1"/>
            <a:t>heinät</a:t>
          </a:r>
          <a:r>
            <a:rPr lang="en-US" sz="1400" kern="1200"/>
            <a:t>, </a:t>
          </a:r>
          <a:r>
            <a:rPr lang="en-US" sz="1400" kern="1200" err="1"/>
            <a:t>kylpyhiekat</a:t>
          </a:r>
          <a:r>
            <a:rPr lang="en-US" sz="1400" kern="1200"/>
            <a:t>, </a:t>
          </a:r>
          <a:r>
            <a:rPr lang="en-US" sz="1400" kern="1200" err="1"/>
            <a:t>jotteivät</a:t>
          </a:r>
          <a:r>
            <a:rPr lang="en-US" sz="1400" kern="1200"/>
            <a:t> </a:t>
          </a:r>
          <a:r>
            <a:rPr lang="en-US" sz="1400" kern="1200" err="1"/>
            <a:t>likaantuisi</a:t>
          </a:r>
          <a:r>
            <a:rPr lang="en-US" sz="1400" kern="1200"/>
            <a:t>, </a:t>
          </a:r>
          <a:r>
            <a:rPr lang="en-US" sz="1400" kern="1200" err="1"/>
            <a:t>kuivikkeiden</a:t>
          </a:r>
          <a:r>
            <a:rPr lang="en-US" sz="1400" kern="1200"/>
            <a:t> </a:t>
          </a:r>
          <a:r>
            <a:rPr lang="en-US" sz="1400" kern="1200" err="1"/>
            <a:t>määrän</a:t>
          </a:r>
          <a:r>
            <a:rPr lang="en-US" sz="1400" kern="1200"/>
            <a:t> </a:t>
          </a:r>
          <a:r>
            <a:rPr lang="en-US" sz="1400" kern="1200" err="1"/>
            <a:t>huomiointi</a:t>
          </a:r>
          <a:r>
            <a:rPr lang="en-US" sz="1400" kern="1200"/>
            <a:t> </a:t>
          </a:r>
          <a:r>
            <a:rPr lang="en-US" sz="1400" kern="1200" err="1"/>
            <a:t>siivotessa</a:t>
          </a:r>
          <a:r>
            <a:rPr lang="en-US" sz="1400" kern="1200"/>
            <a:t> </a:t>
          </a:r>
          <a:r>
            <a:rPr lang="en-US" sz="1400" kern="1200" err="1"/>
            <a:t>eläinten</a:t>
          </a:r>
          <a:r>
            <a:rPr lang="en-US" sz="1400" kern="1200"/>
            <a:t> </a:t>
          </a:r>
          <a:r>
            <a:rPr lang="en-US" sz="1400" kern="1200" err="1"/>
            <a:t>hyvinvointi</a:t>
          </a:r>
          <a:r>
            <a:rPr lang="en-US" sz="1400" kern="1200"/>
            <a:t> ja </a:t>
          </a:r>
          <a:r>
            <a:rPr lang="en-US" sz="1400" kern="1200" err="1"/>
            <a:t>asiakaskokemus</a:t>
          </a:r>
          <a:r>
            <a:rPr lang="en-US" sz="1400" kern="1200"/>
            <a:t> </a:t>
          </a:r>
          <a:r>
            <a:rPr lang="en-US" sz="1400" kern="1200" err="1"/>
            <a:t>huomioiden</a:t>
          </a:r>
          <a:endParaRPr lang="en-US" sz="1400" kern="1200"/>
        </a:p>
      </dsp:txBody>
      <dsp:txXfrm>
        <a:off x="637414" y="1295"/>
        <a:ext cx="9967085" cy="551873"/>
      </dsp:txXfrm>
    </dsp:sp>
    <dsp:sp modelId="{00B30808-3365-49B5-96D4-EEC8483BB1C6}">
      <dsp:nvSpPr>
        <dsp:cNvPr id="0" name=""/>
        <dsp:cNvSpPr/>
      </dsp:nvSpPr>
      <dsp:spPr>
        <a:xfrm>
          <a:off x="0" y="691137"/>
          <a:ext cx="10604500" cy="5518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959ED-BB58-4FD6-999A-12E5AA200DCF}">
      <dsp:nvSpPr>
        <dsp:cNvPr id="0" name=""/>
        <dsp:cNvSpPr/>
      </dsp:nvSpPr>
      <dsp:spPr>
        <a:xfrm>
          <a:off x="166941" y="815308"/>
          <a:ext cx="303530" cy="3035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D6D6D-C2B7-44B8-BF8B-6C4160D2E666}">
      <dsp:nvSpPr>
        <dsp:cNvPr id="0" name=""/>
        <dsp:cNvSpPr/>
      </dsp:nvSpPr>
      <dsp:spPr>
        <a:xfrm>
          <a:off x="637414" y="691137"/>
          <a:ext cx="9967085" cy="551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07" tIns="58407" rIns="58407" bIns="58407" numCol="1" spcCol="1270" anchor="ctr" anchorCtr="0">
          <a:noAutofit/>
        </a:bodyPr>
        <a:lstStyle/>
        <a:p>
          <a:pPr marL="0" lvl="0" indent="0" algn="l" defTabSz="622300">
            <a:lnSpc>
              <a:spcPct val="100000"/>
            </a:lnSpc>
            <a:spcBef>
              <a:spcPct val="0"/>
            </a:spcBef>
            <a:spcAft>
              <a:spcPct val="35000"/>
            </a:spcAft>
            <a:buNone/>
          </a:pPr>
          <a:r>
            <a:rPr lang="fi-FI" sz="1400" kern="1200"/>
            <a:t>Lajittelu: lajittele syntyvä jäte oikein, esim. pakkausmateriaalit, kuivikkeet, ulosteet ja ruokien jäämät. Selvitä ja ohjeista asiakasta, miten ostetun tuotteen pakkaus lajitellaan</a:t>
          </a:r>
          <a:endParaRPr lang="en-US" sz="1400" kern="1200"/>
        </a:p>
      </dsp:txBody>
      <dsp:txXfrm>
        <a:off x="637414" y="691137"/>
        <a:ext cx="9967085" cy="551873"/>
      </dsp:txXfrm>
    </dsp:sp>
    <dsp:sp modelId="{C579BC5B-180E-44C4-A3C9-78D870AE7807}">
      <dsp:nvSpPr>
        <dsp:cNvPr id="0" name=""/>
        <dsp:cNvSpPr/>
      </dsp:nvSpPr>
      <dsp:spPr>
        <a:xfrm>
          <a:off x="0" y="1380979"/>
          <a:ext cx="10604500" cy="5518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DD432-F683-4374-9159-94CBB98786D0}">
      <dsp:nvSpPr>
        <dsp:cNvPr id="0" name=""/>
        <dsp:cNvSpPr/>
      </dsp:nvSpPr>
      <dsp:spPr>
        <a:xfrm>
          <a:off x="166941" y="1505151"/>
          <a:ext cx="303530" cy="3035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787769-A9F9-48AA-8907-D473EF91C23A}">
      <dsp:nvSpPr>
        <dsp:cNvPr id="0" name=""/>
        <dsp:cNvSpPr/>
      </dsp:nvSpPr>
      <dsp:spPr>
        <a:xfrm>
          <a:off x="637414" y="1380979"/>
          <a:ext cx="9967085" cy="551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07" tIns="58407" rIns="58407" bIns="58407" numCol="1" spcCol="1270" anchor="ctr" anchorCtr="0">
          <a:noAutofit/>
        </a:bodyPr>
        <a:lstStyle/>
        <a:p>
          <a:pPr marL="0" lvl="0" indent="0" algn="l" defTabSz="622300">
            <a:lnSpc>
              <a:spcPct val="100000"/>
            </a:lnSpc>
            <a:spcBef>
              <a:spcPct val="0"/>
            </a:spcBef>
            <a:spcAft>
              <a:spcPct val="35000"/>
            </a:spcAft>
            <a:buNone/>
          </a:pPr>
          <a:r>
            <a:rPr lang="fi-FI" sz="1400" kern="1200"/>
            <a:t>Kemikaalit: Valitse ekologisia ja turvallisia puhdistusaineita ja siivoa mahdollisuuksien mukaan kemikaalittomasti</a:t>
          </a:r>
          <a:endParaRPr lang="en-US" sz="1400" kern="1200"/>
        </a:p>
      </dsp:txBody>
      <dsp:txXfrm>
        <a:off x="637414" y="1380979"/>
        <a:ext cx="9967085" cy="551873"/>
      </dsp:txXfrm>
    </dsp:sp>
    <dsp:sp modelId="{97BDF491-91F0-4BE5-86E6-6E9366AB15F2}">
      <dsp:nvSpPr>
        <dsp:cNvPr id="0" name=""/>
        <dsp:cNvSpPr/>
      </dsp:nvSpPr>
      <dsp:spPr>
        <a:xfrm>
          <a:off x="0" y="2070821"/>
          <a:ext cx="10604500" cy="5518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1A300-90F6-4344-B8C3-A9D80A59F122}">
      <dsp:nvSpPr>
        <dsp:cNvPr id="0" name=""/>
        <dsp:cNvSpPr/>
      </dsp:nvSpPr>
      <dsp:spPr>
        <a:xfrm>
          <a:off x="166941" y="2194993"/>
          <a:ext cx="303530" cy="3035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E807E6-D742-4504-8725-F6A1D31DEDF9}">
      <dsp:nvSpPr>
        <dsp:cNvPr id="0" name=""/>
        <dsp:cNvSpPr/>
      </dsp:nvSpPr>
      <dsp:spPr>
        <a:xfrm>
          <a:off x="637414" y="2070821"/>
          <a:ext cx="9967085" cy="551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07" tIns="58407" rIns="58407" bIns="58407" numCol="1" spcCol="1270" anchor="ctr" anchorCtr="0">
          <a:noAutofit/>
        </a:bodyPr>
        <a:lstStyle/>
        <a:p>
          <a:pPr marL="0" lvl="0" indent="0" algn="l" defTabSz="622300">
            <a:lnSpc>
              <a:spcPct val="100000"/>
            </a:lnSpc>
            <a:spcBef>
              <a:spcPct val="0"/>
            </a:spcBef>
            <a:spcAft>
              <a:spcPct val="35000"/>
            </a:spcAft>
            <a:buNone/>
          </a:pPr>
          <a:r>
            <a:rPr lang="fi-FI" sz="1400" kern="1200"/>
            <a:t>Veden kulutus: huomioi veden käyttö siivotessa ja puhdistusmenetelmien valinnassa </a:t>
          </a:r>
          <a:endParaRPr lang="en-US" sz="1400" kern="1200"/>
        </a:p>
      </dsp:txBody>
      <dsp:txXfrm>
        <a:off x="637414" y="2070821"/>
        <a:ext cx="9967085" cy="551873"/>
      </dsp:txXfrm>
    </dsp:sp>
    <dsp:sp modelId="{DC347BE7-C46B-400C-81E1-8DE3C241B6A7}">
      <dsp:nvSpPr>
        <dsp:cNvPr id="0" name=""/>
        <dsp:cNvSpPr/>
      </dsp:nvSpPr>
      <dsp:spPr>
        <a:xfrm>
          <a:off x="0" y="2760663"/>
          <a:ext cx="10604500" cy="5518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2071AB-7583-4BAE-8145-6C03724E6845}">
      <dsp:nvSpPr>
        <dsp:cNvPr id="0" name=""/>
        <dsp:cNvSpPr/>
      </dsp:nvSpPr>
      <dsp:spPr>
        <a:xfrm>
          <a:off x="166941" y="2884835"/>
          <a:ext cx="303530" cy="3035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D2F6C1-B18B-47B2-9BF7-480CFFD6A728}">
      <dsp:nvSpPr>
        <dsp:cNvPr id="0" name=""/>
        <dsp:cNvSpPr/>
      </dsp:nvSpPr>
      <dsp:spPr>
        <a:xfrm>
          <a:off x="637414" y="2760663"/>
          <a:ext cx="9967085" cy="551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07" tIns="58407" rIns="58407" bIns="58407" numCol="1" spcCol="1270" anchor="ctr" anchorCtr="0">
          <a:noAutofit/>
        </a:bodyPr>
        <a:lstStyle/>
        <a:p>
          <a:pPr marL="0" lvl="0" indent="0" algn="l" defTabSz="622300">
            <a:lnSpc>
              <a:spcPct val="100000"/>
            </a:lnSpc>
            <a:spcBef>
              <a:spcPct val="0"/>
            </a:spcBef>
            <a:spcAft>
              <a:spcPct val="35000"/>
            </a:spcAft>
            <a:buNone/>
          </a:pPr>
          <a:r>
            <a:rPr lang="en-US" sz="1400" kern="1200" err="1"/>
            <a:t>Energiatehokkuus</a:t>
          </a:r>
          <a:r>
            <a:rPr lang="en-US" sz="1400" kern="1200"/>
            <a:t>: </a:t>
          </a:r>
          <a:r>
            <a:rPr lang="en-US" sz="1400" kern="1200" err="1"/>
            <a:t>valitse</a:t>
          </a:r>
          <a:r>
            <a:rPr lang="en-US" sz="1400" kern="1200"/>
            <a:t> </a:t>
          </a:r>
          <a:r>
            <a:rPr lang="en-US" sz="1400" kern="1200" err="1"/>
            <a:t>uusiutuvaa</a:t>
          </a:r>
          <a:r>
            <a:rPr lang="en-US" sz="1400" kern="1200"/>
            <a:t> </a:t>
          </a:r>
          <a:r>
            <a:rPr lang="en-US" sz="1400" kern="1200" err="1"/>
            <a:t>energiaa</a:t>
          </a:r>
          <a:r>
            <a:rPr lang="en-US" sz="1400" kern="1200"/>
            <a:t>, sammuta </a:t>
          </a:r>
          <a:r>
            <a:rPr lang="en-US" sz="1400" kern="1200" err="1"/>
            <a:t>turhat</a:t>
          </a:r>
          <a:r>
            <a:rPr lang="en-US" sz="1400" kern="1200"/>
            <a:t> </a:t>
          </a:r>
          <a:r>
            <a:rPr lang="en-US" sz="1400" kern="1200" err="1"/>
            <a:t>laitteet</a:t>
          </a:r>
          <a:r>
            <a:rPr lang="en-US" sz="1400" kern="1200"/>
            <a:t>, </a:t>
          </a:r>
          <a:r>
            <a:rPr lang="en-US" sz="1400" kern="1200" err="1"/>
            <a:t>hanki</a:t>
          </a:r>
          <a:r>
            <a:rPr lang="en-US" sz="1400" kern="1200"/>
            <a:t> vain </a:t>
          </a:r>
          <a:r>
            <a:rPr lang="en-US" sz="1400" kern="1200" err="1"/>
            <a:t>tarpeellisia</a:t>
          </a:r>
          <a:r>
            <a:rPr lang="en-US" sz="1400" kern="1200"/>
            <a:t> </a:t>
          </a:r>
          <a:r>
            <a:rPr lang="en-US" sz="1400" kern="1200" err="1"/>
            <a:t>laitteita</a:t>
          </a:r>
          <a:r>
            <a:rPr lang="en-US" sz="1400" kern="1200"/>
            <a:t> ja ne </a:t>
          </a:r>
          <a:r>
            <a:rPr lang="en-US" sz="1400" kern="1200" err="1"/>
            <a:t>energiatehokkaina</a:t>
          </a:r>
          <a:r>
            <a:rPr lang="en-US" sz="1400" kern="1200"/>
            <a:t>, </a:t>
          </a:r>
          <a:r>
            <a:rPr lang="en-US" sz="1400" kern="1200" err="1"/>
            <a:t>valitse</a:t>
          </a:r>
          <a:r>
            <a:rPr lang="en-US" sz="1400" kern="1200"/>
            <a:t> </a:t>
          </a:r>
          <a:r>
            <a:rPr lang="en-US" sz="1400" kern="1200" err="1"/>
            <a:t>energiatehokas</a:t>
          </a:r>
          <a:r>
            <a:rPr lang="en-US" sz="1400" kern="1200"/>
            <a:t> </a:t>
          </a:r>
          <a:r>
            <a:rPr lang="en-US" sz="1400" kern="1200" err="1"/>
            <a:t>valaistus</a:t>
          </a:r>
          <a:endParaRPr lang="en-US" sz="1400" kern="1200"/>
        </a:p>
      </dsp:txBody>
      <dsp:txXfrm>
        <a:off x="637414" y="2760663"/>
        <a:ext cx="9967085" cy="551873"/>
      </dsp:txXfrm>
    </dsp:sp>
    <dsp:sp modelId="{A6ACFBBA-F307-4B81-BB06-2092B9F672DF}">
      <dsp:nvSpPr>
        <dsp:cNvPr id="0" name=""/>
        <dsp:cNvSpPr/>
      </dsp:nvSpPr>
      <dsp:spPr>
        <a:xfrm>
          <a:off x="0" y="3450506"/>
          <a:ext cx="10604500" cy="5518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6CC1D-C2F0-4427-8819-C3FDFC46E810}">
      <dsp:nvSpPr>
        <dsp:cNvPr id="0" name=""/>
        <dsp:cNvSpPr/>
      </dsp:nvSpPr>
      <dsp:spPr>
        <a:xfrm>
          <a:off x="166941" y="3574677"/>
          <a:ext cx="303530" cy="303530"/>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5909AB-A5CE-4A34-836D-0B797A369E37}">
      <dsp:nvSpPr>
        <dsp:cNvPr id="0" name=""/>
        <dsp:cNvSpPr/>
      </dsp:nvSpPr>
      <dsp:spPr>
        <a:xfrm>
          <a:off x="637414" y="3450506"/>
          <a:ext cx="9967085" cy="551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07" tIns="58407" rIns="58407" bIns="58407" numCol="1" spcCol="1270" anchor="ctr" anchorCtr="0">
          <a:noAutofit/>
        </a:bodyPr>
        <a:lstStyle/>
        <a:p>
          <a:pPr marL="0" lvl="0" indent="0" algn="l" defTabSz="622300">
            <a:lnSpc>
              <a:spcPct val="100000"/>
            </a:lnSpc>
            <a:spcBef>
              <a:spcPct val="0"/>
            </a:spcBef>
            <a:spcAft>
              <a:spcPct val="35000"/>
            </a:spcAft>
            <a:buNone/>
          </a:pPr>
          <a:r>
            <a:rPr lang="en-US" sz="1400" kern="1200" dirty="0"/>
            <a:t>Vastuulliset </a:t>
          </a:r>
          <a:r>
            <a:rPr lang="en-US" sz="1400" kern="1200" dirty="0" err="1"/>
            <a:t>hankintaketjut</a:t>
          </a:r>
          <a:r>
            <a:rPr lang="en-US" sz="1400" kern="1200" dirty="0"/>
            <a:t>: </a:t>
          </a:r>
          <a:r>
            <a:rPr lang="en-US" sz="1400" kern="1200" dirty="0" err="1"/>
            <a:t>hanki</a:t>
          </a:r>
          <a:r>
            <a:rPr lang="en-US" sz="1400" kern="1200" dirty="0"/>
            <a:t> </a:t>
          </a:r>
          <a:r>
            <a:rPr lang="en-US" sz="1400" kern="1200" dirty="0" err="1"/>
            <a:t>myyntiin</a:t>
          </a:r>
          <a:r>
            <a:rPr lang="en-US" sz="1400" kern="1200" dirty="0"/>
            <a:t> </a:t>
          </a:r>
          <a:r>
            <a:rPr lang="en-US" sz="1400" kern="1200" dirty="0" err="1"/>
            <a:t>vastuullisesti</a:t>
          </a:r>
          <a:r>
            <a:rPr lang="en-US" sz="1400" kern="1200" dirty="0"/>
            <a:t> </a:t>
          </a:r>
          <a:r>
            <a:rPr lang="en-US" sz="1400" kern="1200" dirty="0" err="1"/>
            <a:t>tuotettuja</a:t>
          </a:r>
          <a:r>
            <a:rPr lang="en-US" sz="1400" kern="1200" dirty="0"/>
            <a:t> </a:t>
          </a:r>
          <a:r>
            <a:rPr lang="en-US" sz="1400" kern="1200" dirty="0" err="1"/>
            <a:t>tarvikkeita</a:t>
          </a:r>
          <a:r>
            <a:rPr lang="en-US" sz="1400" kern="1200" dirty="0"/>
            <a:t> ja </a:t>
          </a:r>
          <a:r>
            <a:rPr lang="en-US" sz="1400" kern="1200" dirty="0" err="1"/>
            <a:t>lemmikkiruokia</a:t>
          </a:r>
          <a:r>
            <a:rPr lang="en-US" sz="1400" kern="1200" dirty="0"/>
            <a:t> ja </a:t>
          </a:r>
          <a:r>
            <a:rPr lang="en-US" sz="1400" kern="1200" dirty="0" err="1"/>
            <a:t>huomioi</a:t>
          </a:r>
          <a:r>
            <a:rPr lang="en-US" sz="1400" kern="1200" dirty="0"/>
            <a:t> </a:t>
          </a:r>
          <a:r>
            <a:rPr lang="en-US" sz="1400" kern="1200" dirty="0" err="1"/>
            <a:t>myös</a:t>
          </a:r>
          <a:r>
            <a:rPr lang="en-US" sz="1400" kern="1200" dirty="0"/>
            <a:t> </a:t>
          </a:r>
          <a:r>
            <a:rPr lang="en-US" sz="1400" kern="1200" dirty="0" err="1"/>
            <a:t>logistiikkaketju</a:t>
          </a:r>
          <a:r>
            <a:rPr lang="en-US" sz="1400" kern="1200" dirty="0"/>
            <a:t> sekä </a:t>
          </a:r>
          <a:r>
            <a:rPr lang="en-US" sz="1400" kern="1200" dirty="0" err="1"/>
            <a:t>tuotteiden</a:t>
          </a:r>
          <a:r>
            <a:rPr lang="en-US" sz="1400" kern="1200" dirty="0"/>
            <a:t> </a:t>
          </a:r>
          <a:r>
            <a:rPr lang="en-US" sz="1400" kern="1200" dirty="0" err="1"/>
            <a:t>kestävyys</a:t>
          </a:r>
          <a:r>
            <a:rPr lang="en-US" sz="1400" kern="1200" dirty="0"/>
            <a:t> ja </a:t>
          </a:r>
          <a:r>
            <a:rPr lang="en-US" sz="1400" kern="1200" dirty="0" err="1"/>
            <a:t>mahdollinen</a:t>
          </a:r>
          <a:r>
            <a:rPr lang="en-US" sz="1400" kern="1200" dirty="0"/>
            <a:t> </a:t>
          </a:r>
          <a:r>
            <a:rPr lang="en-US" sz="1400" kern="1200" dirty="0" err="1"/>
            <a:t>korjauspalvelu</a:t>
          </a:r>
          <a:endParaRPr lang="en-US" sz="1400" kern="1200" dirty="0"/>
        </a:p>
      </dsp:txBody>
      <dsp:txXfrm>
        <a:off x="637414" y="3450506"/>
        <a:ext cx="9967085" cy="55187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30808-3365-49B5-96D4-EEC8483BB1C6}">
      <dsp:nvSpPr>
        <dsp:cNvPr id="0" name=""/>
        <dsp:cNvSpPr/>
      </dsp:nvSpPr>
      <dsp:spPr>
        <a:xfrm>
          <a:off x="0" y="3127"/>
          <a:ext cx="10604500" cy="66623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959ED-BB58-4FD6-999A-12E5AA200DCF}">
      <dsp:nvSpPr>
        <dsp:cNvPr id="0" name=""/>
        <dsp:cNvSpPr/>
      </dsp:nvSpPr>
      <dsp:spPr>
        <a:xfrm>
          <a:off x="201536" y="153031"/>
          <a:ext cx="366430" cy="3664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D6D6D-C2B7-44B8-BF8B-6C4160D2E666}">
      <dsp:nvSpPr>
        <dsp:cNvPr id="0" name=""/>
        <dsp:cNvSpPr/>
      </dsp:nvSpPr>
      <dsp:spPr>
        <a:xfrm>
          <a:off x="769503" y="3127"/>
          <a:ext cx="9834996" cy="666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0" tIns="70510" rIns="70510" bIns="70510" numCol="1" spcCol="1270" anchor="ctr" anchorCtr="0">
          <a:noAutofit/>
        </a:bodyPr>
        <a:lstStyle/>
        <a:p>
          <a:pPr marL="0" lvl="0" indent="0" algn="l" defTabSz="755650">
            <a:lnSpc>
              <a:spcPct val="100000"/>
            </a:lnSpc>
            <a:spcBef>
              <a:spcPct val="0"/>
            </a:spcBef>
            <a:spcAft>
              <a:spcPct val="35000"/>
            </a:spcAft>
            <a:buNone/>
          </a:pPr>
          <a:r>
            <a:rPr lang="fi-FI" sz="1700" kern="1200"/>
            <a:t>Lajittelu: lajittele syntyvä jäte oikein, esim. pakkausmateriaalit, kemikaalit, lääkejäte, </a:t>
          </a:r>
          <a:endParaRPr lang="en-US" sz="1700" kern="1200"/>
        </a:p>
      </dsp:txBody>
      <dsp:txXfrm>
        <a:off x="769503" y="3127"/>
        <a:ext cx="9834996" cy="666236"/>
      </dsp:txXfrm>
    </dsp:sp>
    <dsp:sp modelId="{C579BC5B-180E-44C4-A3C9-78D870AE7807}">
      <dsp:nvSpPr>
        <dsp:cNvPr id="0" name=""/>
        <dsp:cNvSpPr/>
      </dsp:nvSpPr>
      <dsp:spPr>
        <a:xfrm>
          <a:off x="0" y="835923"/>
          <a:ext cx="10604500" cy="66623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DD432-F683-4374-9159-94CBB98786D0}">
      <dsp:nvSpPr>
        <dsp:cNvPr id="0" name=""/>
        <dsp:cNvSpPr/>
      </dsp:nvSpPr>
      <dsp:spPr>
        <a:xfrm>
          <a:off x="201536" y="985826"/>
          <a:ext cx="366430" cy="3664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787769-A9F9-48AA-8907-D473EF91C23A}">
      <dsp:nvSpPr>
        <dsp:cNvPr id="0" name=""/>
        <dsp:cNvSpPr/>
      </dsp:nvSpPr>
      <dsp:spPr>
        <a:xfrm>
          <a:off x="769503" y="835923"/>
          <a:ext cx="9834996" cy="666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0" tIns="70510" rIns="70510" bIns="70510" numCol="1" spcCol="1270" anchor="ctr" anchorCtr="0">
          <a:noAutofit/>
        </a:bodyPr>
        <a:lstStyle/>
        <a:p>
          <a:pPr marL="0" lvl="0" indent="0" algn="l" defTabSz="755650">
            <a:lnSpc>
              <a:spcPct val="100000"/>
            </a:lnSpc>
            <a:spcBef>
              <a:spcPct val="0"/>
            </a:spcBef>
            <a:spcAft>
              <a:spcPct val="35000"/>
            </a:spcAft>
            <a:buNone/>
          </a:pPr>
          <a:r>
            <a:rPr lang="fi-FI" sz="1700" kern="1200"/>
            <a:t>Kemikaalit: Valitse ekologisia ja turvallisia puhdistusaineita ja siivoa mahdollisuuksien mukaan kemikaalittomasti, hävitä syntyneet kemikaalijätteet oikein!</a:t>
          </a:r>
          <a:endParaRPr lang="en-US" sz="1700" kern="1200"/>
        </a:p>
      </dsp:txBody>
      <dsp:txXfrm>
        <a:off x="769503" y="835923"/>
        <a:ext cx="9834996" cy="666236"/>
      </dsp:txXfrm>
    </dsp:sp>
    <dsp:sp modelId="{97BDF491-91F0-4BE5-86E6-6E9366AB15F2}">
      <dsp:nvSpPr>
        <dsp:cNvPr id="0" name=""/>
        <dsp:cNvSpPr/>
      </dsp:nvSpPr>
      <dsp:spPr>
        <a:xfrm>
          <a:off x="0" y="1668719"/>
          <a:ext cx="10604500" cy="66623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1A300-90F6-4344-B8C3-A9D80A59F122}">
      <dsp:nvSpPr>
        <dsp:cNvPr id="0" name=""/>
        <dsp:cNvSpPr/>
      </dsp:nvSpPr>
      <dsp:spPr>
        <a:xfrm>
          <a:off x="201536" y="1818622"/>
          <a:ext cx="366430" cy="3664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E807E6-D742-4504-8725-F6A1D31DEDF9}">
      <dsp:nvSpPr>
        <dsp:cNvPr id="0" name=""/>
        <dsp:cNvSpPr/>
      </dsp:nvSpPr>
      <dsp:spPr>
        <a:xfrm>
          <a:off x="769503" y="1668719"/>
          <a:ext cx="9834996" cy="666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0" tIns="70510" rIns="70510" bIns="70510" numCol="1" spcCol="1270" anchor="ctr" anchorCtr="0">
          <a:noAutofit/>
        </a:bodyPr>
        <a:lstStyle/>
        <a:p>
          <a:pPr marL="0" lvl="0" indent="0" algn="l" defTabSz="755650">
            <a:lnSpc>
              <a:spcPct val="100000"/>
            </a:lnSpc>
            <a:spcBef>
              <a:spcPct val="0"/>
            </a:spcBef>
            <a:spcAft>
              <a:spcPct val="35000"/>
            </a:spcAft>
            <a:buNone/>
          </a:pPr>
          <a:r>
            <a:rPr lang="fi-FI" sz="1700" kern="1200"/>
            <a:t>Tehokas resurssien käyttö: Käytettyjen materiaalien harkittu ja säästeliäs käyttö, huomioi veden käyttö siivotessa ja puhdistusmenetelmien valinnassa </a:t>
          </a:r>
          <a:endParaRPr lang="en-US" sz="1700" kern="1200"/>
        </a:p>
      </dsp:txBody>
      <dsp:txXfrm>
        <a:off x="769503" y="1668719"/>
        <a:ext cx="9834996" cy="666236"/>
      </dsp:txXfrm>
    </dsp:sp>
    <dsp:sp modelId="{DC347BE7-C46B-400C-81E1-8DE3C241B6A7}">
      <dsp:nvSpPr>
        <dsp:cNvPr id="0" name=""/>
        <dsp:cNvSpPr/>
      </dsp:nvSpPr>
      <dsp:spPr>
        <a:xfrm>
          <a:off x="0" y="2501514"/>
          <a:ext cx="10604500" cy="66623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2071AB-7583-4BAE-8145-6C03724E6845}">
      <dsp:nvSpPr>
        <dsp:cNvPr id="0" name=""/>
        <dsp:cNvSpPr/>
      </dsp:nvSpPr>
      <dsp:spPr>
        <a:xfrm>
          <a:off x="201536" y="2651418"/>
          <a:ext cx="366430" cy="3664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D2F6C1-B18B-47B2-9BF7-480CFFD6A728}">
      <dsp:nvSpPr>
        <dsp:cNvPr id="0" name=""/>
        <dsp:cNvSpPr/>
      </dsp:nvSpPr>
      <dsp:spPr>
        <a:xfrm>
          <a:off x="769503" y="2501514"/>
          <a:ext cx="9834996" cy="666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0" tIns="70510" rIns="70510" bIns="70510" numCol="1" spcCol="1270" anchor="ctr" anchorCtr="0">
          <a:noAutofit/>
        </a:bodyPr>
        <a:lstStyle/>
        <a:p>
          <a:pPr marL="0" lvl="0" indent="0" algn="l" defTabSz="755650">
            <a:lnSpc>
              <a:spcPct val="100000"/>
            </a:lnSpc>
            <a:spcBef>
              <a:spcPct val="0"/>
            </a:spcBef>
            <a:spcAft>
              <a:spcPct val="35000"/>
            </a:spcAft>
            <a:buNone/>
          </a:pPr>
          <a:r>
            <a:rPr lang="en-US" sz="1700" kern="1200" err="1"/>
            <a:t>Energiatehokkuus</a:t>
          </a:r>
          <a:r>
            <a:rPr lang="en-US" sz="1700" kern="1200"/>
            <a:t>: </a:t>
          </a:r>
          <a:r>
            <a:rPr lang="en-US" sz="1700" kern="1200" err="1"/>
            <a:t>valitse</a:t>
          </a:r>
          <a:r>
            <a:rPr lang="en-US" sz="1700" kern="1200"/>
            <a:t> </a:t>
          </a:r>
          <a:r>
            <a:rPr lang="en-US" sz="1700" kern="1200" err="1"/>
            <a:t>uusiutuvaa</a:t>
          </a:r>
          <a:r>
            <a:rPr lang="en-US" sz="1700" kern="1200"/>
            <a:t> </a:t>
          </a:r>
          <a:r>
            <a:rPr lang="en-US" sz="1700" kern="1200" err="1"/>
            <a:t>energiaa</a:t>
          </a:r>
          <a:r>
            <a:rPr lang="en-US" sz="1700" kern="1200"/>
            <a:t>, sammuta </a:t>
          </a:r>
          <a:r>
            <a:rPr lang="en-US" sz="1700" kern="1200" err="1"/>
            <a:t>turhat</a:t>
          </a:r>
          <a:r>
            <a:rPr lang="en-US" sz="1700" kern="1200"/>
            <a:t> </a:t>
          </a:r>
          <a:r>
            <a:rPr lang="en-US" sz="1700" kern="1200" err="1"/>
            <a:t>laitteet</a:t>
          </a:r>
          <a:r>
            <a:rPr lang="en-US" sz="1700" kern="1200"/>
            <a:t>, </a:t>
          </a:r>
          <a:r>
            <a:rPr lang="en-US" sz="1700" kern="1200" err="1"/>
            <a:t>hanki</a:t>
          </a:r>
          <a:r>
            <a:rPr lang="en-US" sz="1700" kern="1200"/>
            <a:t> vain </a:t>
          </a:r>
          <a:r>
            <a:rPr lang="en-US" sz="1700" kern="1200" err="1"/>
            <a:t>tarpeellisia</a:t>
          </a:r>
          <a:r>
            <a:rPr lang="en-US" sz="1700" kern="1200"/>
            <a:t> </a:t>
          </a:r>
          <a:r>
            <a:rPr lang="en-US" sz="1700" kern="1200" err="1"/>
            <a:t>laitteita</a:t>
          </a:r>
          <a:r>
            <a:rPr lang="en-US" sz="1700" kern="1200"/>
            <a:t> ja ne </a:t>
          </a:r>
          <a:r>
            <a:rPr lang="en-US" sz="1700" kern="1200" err="1"/>
            <a:t>energiatehokkaina</a:t>
          </a:r>
          <a:r>
            <a:rPr lang="en-US" sz="1700" kern="1200"/>
            <a:t>, </a:t>
          </a:r>
          <a:r>
            <a:rPr lang="en-US" sz="1700" kern="1200" err="1"/>
            <a:t>valitse</a:t>
          </a:r>
          <a:r>
            <a:rPr lang="en-US" sz="1700" kern="1200"/>
            <a:t> </a:t>
          </a:r>
          <a:r>
            <a:rPr lang="en-US" sz="1700" kern="1200" err="1"/>
            <a:t>energiatehokas</a:t>
          </a:r>
          <a:r>
            <a:rPr lang="en-US" sz="1700" kern="1200"/>
            <a:t> </a:t>
          </a:r>
          <a:r>
            <a:rPr lang="en-US" sz="1700" kern="1200" err="1"/>
            <a:t>valaistus</a:t>
          </a:r>
          <a:endParaRPr lang="en-US" sz="1700" kern="1200"/>
        </a:p>
      </dsp:txBody>
      <dsp:txXfrm>
        <a:off x="769503" y="2501514"/>
        <a:ext cx="9834996" cy="666236"/>
      </dsp:txXfrm>
    </dsp:sp>
    <dsp:sp modelId="{C27B072A-C647-485C-9287-8EB74FC7FDBA}">
      <dsp:nvSpPr>
        <dsp:cNvPr id="0" name=""/>
        <dsp:cNvSpPr/>
      </dsp:nvSpPr>
      <dsp:spPr>
        <a:xfrm>
          <a:off x="0" y="3334310"/>
          <a:ext cx="10604500" cy="66623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1D59E9-BA99-40FD-9F1D-46701F71DEA7}">
      <dsp:nvSpPr>
        <dsp:cNvPr id="0" name=""/>
        <dsp:cNvSpPr/>
      </dsp:nvSpPr>
      <dsp:spPr>
        <a:xfrm>
          <a:off x="201536" y="3484213"/>
          <a:ext cx="366430" cy="3664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B75878-A394-4623-99C1-8C51248ADB50}">
      <dsp:nvSpPr>
        <dsp:cNvPr id="0" name=""/>
        <dsp:cNvSpPr/>
      </dsp:nvSpPr>
      <dsp:spPr>
        <a:xfrm>
          <a:off x="769503" y="3334310"/>
          <a:ext cx="9834996" cy="666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10" tIns="70510" rIns="70510" bIns="70510" numCol="1" spcCol="1270" anchor="ctr" anchorCtr="0">
          <a:noAutofit/>
        </a:bodyPr>
        <a:lstStyle/>
        <a:p>
          <a:pPr marL="0" lvl="0" indent="0" algn="l" defTabSz="755650">
            <a:lnSpc>
              <a:spcPct val="100000"/>
            </a:lnSpc>
            <a:spcBef>
              <a:spcPct val="0"/>
            </a:spcBef>
            <a:spcAft>
              <a:spcPct val="35000"/>
            </a:spcAft>
            <a:buNone/>
          </a:pPr>
          <a:r>
            <a:rPr lang="en-US" sz="1700" kern="1200" dirty="0"/>
            <a:t>Vastuulliset </a:t>
          </a:r>
          <a:r>
            <a:rPr lang="en-US" sz="1700" kern="1200" dirty="0" err="1"/>
            <a:t>hankintaketjut</a:t>
          </a:r>
          <a:r>
            <a:rPr lang="en-US" sz="1700" kern="1200" dirty="0"/>
            <a:t>: </a:t>
          </a:r>
          <a:r>
            <a:rPr lang="en-US" sz="1700" kern="1200" dirty="0" err="1"/>
            <a:t>huomioi</a:t>
          </a:r>
          <a:r>
            <a:rPr lang="en-US" sz="1700" kern="1200" dirty="0"/>
            <a:t> </a:t>
          </a:r>
          <a:r>
            <a:rPr lang="en-US" sz="1700" kern="1200" dirty="0" err="1"/>
            <a:t>myös</a:t>
          </a:r>
          <a:r>
            <a:rPr lang="en-US" sz="1700" kern="1200" dirty="0"/>
            <a:t> </a:t>
          </a:r>
          <a:r>
            <a:rPr lang="en-US" sz="1700" kern="1200" dirty="0" err="1"/>
            <a:t>logistiikkaketjut</a:t>
          </a:r>
          <a:endParaRPr lang="en-US" sz="1700" kern="1200" dirty="0"/>
        </a:p>
      </dsp:txBody>
      <dsp:txXfrm>
        <a:off x="769503" y="3334310"/>
        <a:ext cx="9834996" cy="66623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03678-CD35-46E7-894C-982E6365E121}">
      <dsp:nvSpPr>
        <dsp:cNvPr id="0" name=""/>
        <dsp:cNvSpPr/>
      </dsp:nvSpPr>
      <dsp:spPr>
        <a:xfrm>
          <a:off x="0" y="385"/>
          <a:ext cx="10604500" cy="52999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961F1-5F5E-46B4-AF43-5C973437559B}">
      <dsp:nvSpPr>
        <dsp:cNvPr id="0" name=""/>
        <dsp:cNvSpPr/>
      </dsp:nvSpPr>
      <dsp:spPr>
        <a:xfrm>
          <a:off x="160323" y="119633"/>
          <a:ext cx="291497" cy="29149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89645-65F1-4027-A65E-ED44AF7D8E27}">
      <dsp:nvSpPr>
        <dsp:cNvPr id="0" name=""/>
        <dsp:cNvSpPr/>
      </dsp:nvSpPr>
      <dsp:spPr>
        <a:xfrm>
          <a:off x="612144" y="385"/>
          <a:ext cx="9992355" cy="52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091" tIns="56091" rIns="56091" bIns="56091" numCol="1" spcCol="1270" anchor="ctr" anchorCtr="0">
          <a:noAutofit/>
        </a:bodyPr>
        <a:lstStyle/>
        <a:p>
          <a:pPr marL="0" lvl="0" indent="0" algn="l" defTabSz="622300">
            <a:lnSpc>
              <a:spcPct val="100000"/>
            </a:lnSpc>
            <a:spcBef>
              <a:spcPct val="0"/>
            </a:spcBef>
            <a:spcAft>
              <a:spcPct val="35000"/>
            </a:spcAft>
            <a:buNone/>
          </a:pPr>
          <a:r>
            <a:rPr lang="en-US" sz="1400" kern="1200" err="1"/>
            <a:t>Liikkuminen</a:t>
          </a:r>
          <a:r>
            <a:rPr lang="en-US" sz="1400" kern="1200"/>
            <a:t>: </a:t>
          </a:r>
          <a:r>
            <a:rPr lang="en-US" sz="1400" kern="1200" err="1"/>
            <a:t>suunnittele</a:t>
          </a:r>
          <a:r>
            <a:rPr lang="en-US" sz="1400" kern="1200"/>
            <a:t> </a:t>
          </a:r>
          <a:r>
            <a:rPr lang="en-US" sz="1400" kern="1200" err="1"/>
            <a:t>kulkeminen</a:t>
          </a:r>
          <a:r>
            <a:rPr lang="en-US" sz="1400" kern="1200"/>
            <a:t> </a:t>
          </a:r>
          <a:r>
            <a:rPr lang="en-US" sz="1400" kern="1200" err="1"/>
            <a:t>vähäpäästöiseksi</a:t>
          </a:r>
          <a:r>
            <a:rPr lang="en-US" sz="1400" kern="1200"/>
            <a:t>, </a:t>
          </a:r>
          <a:r>
            <a:rPr lang="en-US" sz="1400" kern="1200" err="1"/>
            <a:t>käytä</a:t>
          </a:r>
          <a:r>
            <a:rPr lang="en-US" sz="1400" kern="1200"/>
            <a:t> </a:t>
          </a:r>
          <a:r>
            <a:rPr lang="en-US" sz="1400" kern="1200" err="1"/>
            <a:t>julkisia</a:t>
          </a:r>
          <a:r>
            <a:rPr lang="en-US" sz="1400" kern="1200"/>
            <a:t>, </a:t>
          </a:r>
          <a:r>
            <a:rPr lang="en-US" sz="1400" kern="1200" err="1"/>
            <a:t>lihasvoimaa</a:t>
          </a:r>
          <a:r>
            <a:rPr lang="en-US" sz="1400" kern="1200"/>
            <a:t>, </a:t>
          </a:r>
          <a:r>
            <a:rPr lang="en-US" sz="1400" kern="1200" err="1"/>
            <a:t>kimppakyytejä</a:t>
          </a:r>
          <a:endParaRPr lang="en-US" sz="1400" kern="1200"/>
        </a:p>
      </dsp:txBody>
      <dsp:txXfrm>
        <a:off x="612144" y="385"/>
        <a:ext cx="9992355" cy="529994"/>
      </dsp:txXfrm>
    </dsp:sp>
    <dsp:sp modelId="{00B30808-3365-49B5-96D4-EEC8483BB1C6}">
      <dsp:nvSpPr>
        <dsp:cNvPr id="0" name=""/>
        <dsp:cNvSpPr/>
      </dsp:nvSpPr>
      <dsp:spPr>
        <a:xfrm>
          <a:off x="0" y="662878"/>
          <a:ext cx="10604500" cy="52999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959ED-BB58-4FD6-999A-12E5AA200DCF}">
      <dsp:nvSpPr>
        <dsp:cNvPr id="0" name=""/>
        <dsp:cNvSpPr/>
      </dsp:nvSpPr>
      <dsp:spPr>
        <a:xfrm>
          <a:off x="160323" y="782127"/>
          <a:ext cx="291497" cy="2914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D6D6D-C2B7-44B8-BF8B-6C4160D2E666}">
      <dsp:nvSpPr>
        <dsp:cNvPr id="0" name=""/>
        <dsp:cNvSpPr/>
      </dsp:nvSpPr>
      <dsp:spPr>
        <a:xfrm>
          <a:off x="612144" y="662878"/>
          <a:ext cx="9992355" cy="52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091" tIns="56091" rIns="56091" bIns="56091" numCol="1" spcCol="1270" anchor="ctr" anchorCtr="0">
          <a:noAutofit/>
        </a:bodyPr>
        <a:lstStyle/>
        <a:p>
          <a:pPr marL="0" lvl="0" indent="0" algn="l" defTabSz="622300">
            <a:lnSpc>
              <a:spcPct val="100000"/>
            </a:lnSpc>
            <a:spcBef>
              <a:spcPct val="0"/>
            </a:spcBef>
            <a:spcAft>
              <a:spcPct val="35000"/>
            </a:spcAft>
            <a:buNone/>
          </a:pPr>
          <a:r>
            <a:rPr lang="fi-FI" sz="1400" kern="1200"/>
            <a:t>Lajittelu: lajittele syntyvä jäte oikein, esim. ulostejäte, biojäte, pahvit</a:t>
          </a:r>
          <a:endParaRPr lang="en-US" sz="1400" kern="1200"/>
        </a:p>
      </dsp:txBody>
      <dsp:txXfrm>
        <a:off x="612144" y="662878"/>
        <a:ext cx="9992355" cy="529994"/>
      </dsp:txXfrm>
    </dsp:sp>
    <dsp:sp modelId="{C579BC5B-180E-44C4-A3C9-78D870AE7807}">
      <dsp:nvSpPr>
        <dsp:cNvPr id="0" name=""/>
        <dsp:cNvSpPr/>
      </dsp:nvSpPr>
      <dsp:spPr>
        <a:xfrm>
          <a:off x="0" y="1325372"/>
          <a:ext cx="10604500" cy="52999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DD432-F683-4374-9159-94CBB98786D0}">
      <dsp:nvSpPr>
        <dsp:cNvPr id="0" name=""/>
        <dsp:cNvSpPr/>
      </dsp:nvSpPr>
      <dsp:spPr>
        <a:xfrm>
          <a:off x="160323" y="1444621"/>
          <a:ext cx="291497" cy="2914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787769-A9F9-48AA-8907-D473EF91C23A}">
      <dsp:nvSpPr>
        <dsp:cNvPr id="0" name=""/>
        <dsp:cNvSpPr/>
      </dsp:nvSpPr>
      <dsp:spPr>
        <a:xfrm>
          <a:off x="612144" y="1325372"/>
          <a:ext cx="9992355" cy="52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091" tIns="56091" rIns="56091" bIns="56091" numCol="1" spcCol="1270" anchor="ctr" anchorCtr="0">
          <a:noAutofit/>
        </a:bodyPr>
        <a:lstStyle/>
        <a:p>
          <a:pPr marL="0" lvl="0" indent="0" algn="l" defTabSz="622300">
            <a:lnSpc>
              <a:spcPct val="100000"/>
            </a:lnSpc>
            <a:spcBef>
              <a:spcPct val="0"/>
            </a:spcBef>
            <a:spcAft>
              <a:spcPct val="35000"/>
            </a:spcAft>
            <a:buNone/>
          </a:pPr>
          <a:r>
            <a:rPr lang="fi-FI" sz="1400" kern="1200"/>
            <a:t>Kemikaalit: Valitse ekologisia ja turvallisia puhdistusaineita ja siivoa mahdollisuuksien mukaan kemikaalittomasti</a:t>
          </a:r>
          <a:endParaRPr lang="en-US" sz="1400" kern="1200"/>
        </a:p>
      </dsp:txBody>
      <dsp:txXfrm>
        <a:off x="612144" y="1325372"/>
        <a:ext cx="9992355" cy="529994"/>
      </dsp:txXfrm>
    </dsp:sp>
    <dsp:sp modelId="{97BDF491-91F0-4BE5-86E6-6E9366AB15F2}">
      <dsp:nvSpPr>
        <dsp:cNvPr id="0" name=""/>
        <dsp:cNvSpPr/>
      </dsp:nvSpPr>
      <dsp:spPr>
        <a:xfrm>
          <a:off x="0" y="1987866"/>
          <a:ext cx="10604500" cy="52999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1A300-90F6-4344-B8C3-A9D80A59F122}">
      <dsp:nvSpPr>
        <dsp:cNvPr id="0" name=""/>
        <dsp:cNvSpPr/>
      </dsp:nvSpPr>
      <dsp:spPr>
        <a:xfrm>
          <a:off x="160323" y="2107114"/>
          <a:ext cx="291497" cy="2914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E807E6-D742-4504-8725-F6A1D31DEDF9}">
      <dsp:nvSpPr>
        <dsp:cNvPr id="0" name=""/>
        <dsp:cNvSpPr/>
      </dsp:nvSpPr>
      <dsp:spPr>
        <a:xfrm>
          <a:off x="612144" y="1987866"/>
          <a:ext cx="9992355" cy="52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091" tIns="56091" rIns="56091" bIns="56091" numCol="1" spcCol="1270" anchor="ctr" anchorCtr="0">
          <a:noAutofit/>
        </a:bodyPr>
        <a:lstStyle/>
        <a:p>
          <a:pPr marL="0" lvl="0" indent="0" algn="l" defTabSz="622300">
            <a:lnSpc>
              <a:spcPct val="100000"/>
            </a:lnSpc>
            <a:spcBef>
              <a:spcPct val="0"/>
            </a:spcBef>
            <a:spcAft>
              <a:spcPct val="35000"/>
            </a:spcAft>
            <a:buNone/>
          </a:pPr>
          <a:r>
            <a:rPr lang="fi-FI" sz="1400" kern="1200"/>
            <a:t>Veden kulutus: huomioi veden käyttö siivotessa ja puhdistusmenetelmien valinnassa </a:t>
          </a:r>
          <a:endParaRPr lang="en-US" sz="1400" kern="1200"/>
        </a:p>
      </dsp:txBody>
      <dsp:txXfrm>
        <a:off x="612144" y="1987866"/>
        <a:ext cx="9992355" cy="529994"/>
      </dsp:txXfrm>
    </dsp:sp>
    <dsp:sp modelId="{DC347BE7-C46B-400C-81E1-8DE3C241B6A7}">
      <dsp:nvSpPr>
        <dsp:cNvPr id="0" name=""/>
        <dsp:cNvSpPr/>
      </dsp:nvSpPr>
      <dsp:spPr>
        <a:xfrm>
          <a:off x="0" y="2650359"/>
          <a:ext cx="10604500" cy="52999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2071AB-7583-4BAE-8145-6C03724E6845}">
      <dsp:nvSpPr>
        <dsp:cNvPr id="0" name=""/>
        <dsp:cNvSpPr/>
      </dsp:nvSpPr>
      <dsp:spPr>
        <a:xfrm>
          <a:off x="160323" y="2769608"/>
          <a:ext cx="291497" cy="29149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D2F6C1-B18B-47B2-9BF7-480CFFD6A728}">
      <dsp:nvSpPr>
        <dsp:cNvPr id="0" name=""/>
        <dsp:cNvSpPr/>
      </dsp:nvSpPr>
      <dsp:spPr>
        <a:xfrm>
          <a:off x="612144" y="2650359"/>
          <a:ext cx="9992355" cy="52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091" tIns="56091" rIns="56091" bIns="56091" numCol="1" spcCol="1270" anchor="ctr" anchorCtr="0">
          <a:noAutofit/>
        </a:bodyPr>
        <a:lstStyle/>
        <a:p>
          <a:pPr marL="0" lvl="0" indent="0" algn="l" defTabSz="622300">
            <a:lnSpc>
              <a:spcPct val="100000"/>
            </a:lnSpc>
            <a:spcBef>
              <a:spcPct val="0"/>
            </a:spcBef>
            <a:spcAft>
              <a:spcPct val="35000"/>
            </a:spcAft>
            <a:buNone/>
          </a:pPr>
          <a:r>
            <a:rPr lang="en-US" sz="1400" kern="1200" err="1"/>
            <a:t>Energiatehokkuus</a:t>
          </a:r>
          <a:r>
            <a:rPr lang="en-US" sz="1400" kern="1200"/>
            <a:t>: </a:t>
          </a:r>
          <a:r>
            <a:rPr lang="en-US" sz="1400" kern="1200" err="1"/>
            <a:t>valitse</a:t>
          </a:r>
          <a:r>
            <a:rPr lang="en-US" sz="1400" kern="1200"/>
            <a:t> </a:t>
          </a:r>
          <a:r>
            <a:rPr lang="en-US" sz="1400" kern="1200" err="1"/>
            <a:t>uusiutuvaa</a:t>
          </a:r>
          <a:r>
            <a:rPr lang="en-US" sz="1400" kern="1200"/>
            <a:t> </a:t>
          </a:r>
          <a:r>
            <a:rPr lang="en-US" sz="1400" kern="1200" err="1"/>
            <a:t>energiaa</a:t>
          </a:r>
          <a:r>
            <a:rPr lang="en-US" sz="1400" kern="1200"/>
            <a:t>, sammuta </a:t>
          </a:r>
          <a:r>
            <a:rPr lang="en-US" sz="1400" kern="1200" err="1"/>
            <a:t>turhat</a:t>
          </a:r>
          <a:r>
            <a:rPr lang="en-US" sz="1400" kern="1200"/>
            <a:t> </a:t>
          </a:r>
          <a:r>
            <a:rPr lang="en-US" sz="1400" kern="1200" err="1"/>
            <a:t>laitteet</a:t>
          </a:r>
          <a:r>
            <a:rPr lang="en-US" sz="1400" kern="1200"/>
            <a:t>, </a:t>
          </a:r>
          <a:r>
            <a:rPr lang="en-US" sz="1400" kern="1200" err="1"/>
            <a:t>hanki</a:t>
          </a:r>
          <a:r>
            <a:rPr lang="en-US" sz="1400" kern="1200"/>
            <a:t> vain </a:t>
          </a:r>
          <a:r>
            <a:rPr lang="en-US" sz="1400" kern="1200" err="1"/>
            <a:t>tarpeellisia</a:t>
          </a:r>
          <a:r>
            <a:rPr lang="en-US" sz="1400" kern="1200"/>
            <a:t> </a:t>
          </a:r>
          <a:r>
            <a:rPr lang="en-US" sz="1400" kern="1200" err="1"/>
            <a:t>laitteita</a:t>
          </a:r>
          <a:r>
            <a:rPr lang="en-US" sz="1400" kern="1200"/>
            <a:t> ja ne </a:t>
          </a:r>
          <a:r>
            <a:rPr lang="en-US" sz="1400" kern="1200" err="1"/>
            <a:t>energiatehokkaina</a:t>
          </a:r>
          <a:r>
            <a:rPr lang="en-US" sz="1400" kern="1200"/>
            <a:t>, </a:t>
          </a:r>
          <a:r>
            <a:rPr lang="en-US" sz="1400" kern="1200" err="1"/>
            <a:t>valitse</a:t>
          </a:r>
          <a:r>
            <a:rPr lang="en-US" sz="1400" kern="1200"/>
            <a:t> </a:t>
          </a:r>
          <a:r>
            <a:rPr lang="en-US" sz="1400" kern="1200" err="1"/>
            <a:t>energiatehokas</a:t>
          </a:r>
          <a:r>
            <a:rPr lang="en-US" sz="1400" kern="1200"/>
            <a:t> </a:t>
          </a:r>
          <a:r>
            <a:rPr lang="en-US" sz="1400" kern="1200" err="1"/>
            <a:t>valaistus</a:t>
          </a:r>
          <a:r>
            <a:rPr lang="en-US" sz="1400" kern="1200"/>
            <a:t>, </a:t>
          </a:r>
          <a:r>
            <a:rPr lang="en-US" sz="1400" kern="1200" err="1"/>
            <a:t>säädä</a:t>
          </a:r>
          <a:r>
            <a:rPr lang="en-US" sz="1400" kern="1200"/>
            <a:t> </a:t>
          </a:r>
          <a:r>
            <a:rPr lang="en-US" sz="1400" kern="1200" err="1"/>
            <a:t>lämmitys</a:t>
          </a:r>
          <a:r>
            <a:rPr lang="en-US" sz="1400" kern="1200"/>
            <a:t> </a:t>
          </a:r>
          <a:r>
            <a:rPr lang="en-US" sz="1400" kern="1200" err="1"/>
            <a:t>sopivaksi</a:t>
          </a:r>
          <a:endParaRPr lang="en-US" sz="1400" kern="1200"/>
        </a:p>
      </dsp:txBody>
      <dsp:txXfrm>
        <a:off x="612144" y="2650359"/>
        <a:ext cx="9992355" cy="529994"/>
      </dsp:txXfrm>
    </dsp:sp>
    <dsp:sp modelId="{A6ACFBBA-F307-4B81-BB06-2092B9F672DF}">
      <dsp:nvSpPr>
        <dsp:cNvPr id="0" name=""/>
        <dsp:cNvSpPr/>
      </dsp:nvSpPr>
      <dsp:spPr>
        <a:xfrm>
          <a:off x="0" y="3312853"/>
          <a:ext cx="10604500" cy="52999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6CC1D-C2F0-4427-8819-C3FDFC46E810}">
      <dsp:nvSpPr>
        <dsp:cNvPr id="0" name=""/>
        <dsp:cNvSpPr/>
      </dsp:nvSpPr>
      <dsp:spPr>
        <a:xfrm>
          <a:off x="160323" y="3432102"/>
          <a:ext cx="291497" cy="291497"/>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5909AB-A5CE-4A34-836D-0B797A369E37}">
      <dsp:nvSpPr>
        <dsp:cNvPr id="0" name=""/>
        <dsp:cNvSpPr/>
      </dsp:nvSpPr>
      <dsp:spPr>
        <a:xfrm>
          <a:off x="612144" y="3312853"/>
          <a:ext cx="9992355" cy="52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091" tIns="56091" rIns="56091" bIns="56091" numCol="1" spcCol="1270" anchor="ctr" anchorCtr="0">
          <a:noAutofit/>
        </a:bodyPr>
        <a:lstStyle/>
        <a:p>
          <a:pPr marL="0" lvl="0" indent="0" algn="l" defTabSz="622300">
            <a:lnSpc>
              <a:spcPct val="100000"/>
            </a:lnSpc>
            <a:spcBef>
              <a:spcPct val="0"/>
            </a:spcBef>
            <a:spcAft>
              <a:spcPct val="35000"/>
            </a:spcAft>
            <a:buNone/>
          </a:pPr>
          <a:r>
            <a:rPr lang="en-US" sz="1400" kern="1200" dirty="0"/>
            <a:t>Vastuulliset </a:t>
          </a:r>
          <a:r>
            <a:rPr lang="en-US" sz="1400" kern="1200" dirty="0" err="1"/>
            <a:t>hankintaketjut</a:t>
          </a:r>
          <a:r>
            <a:rPr lang="en-US" sz="1400" kern="1200" dirty="0"/>
            <a:t>: </a:t>
          </a:r>
          <a:r>
            <a:rPr lang="en-US" sz="1400" kern="1200" dirty="0" err="1"/>
            <a:t>hanki</a:t>
          </a:r>
          <a:r>
            <a:rPr lang="en-US" sz="1400" kern="1200" dirty="0"/>
            <a:t> </a:t>
          </a:r>
          <a:r>
            <a:rPr lang="en-US" sz="1400" kern="1200" dirty="0" err="1"/>
            <a:t>myyntiin</a:t>
          </a:r>
          <a:r>
            <a:rPr lang="en-US" sz="1400" kern="1200" dirty="0"/>
            <a:t> </a:t>
          </a:r>
          <a:r>
            <a:rPr lang="en-US" sz="1400" kern="1200" dirty="0" err="1"/>
            <a:t>vastuullisesti</a:t>
          </a:r>
          <a:r>
            <a:rPr lang="en-US" sz="1400" kern="1200" dirty="0"/>
            <a:t> </a:t>
          </a:r>
          <a:r>
            <a:rPr lang="en-US" sz="1400" kern="1200" dirty="0" err="1"/>
            <a:t>tuotettuja</a:t>
          </a:r>
          <a:r>
            <a:rPr lang="en-US" sz="1400" kern="1200" dirty="0"/>
            <a:t> </a:t>
          </a:r>
          <a:r>
            <a:rPr lang="en-US" sz="1400" kern="1200" dirty="0" err="1"/>
            <a:t>tarvikkeita</a:t>
          </a:r>
          <a:r>
            <a:rPr lang="en-US" sz="1400" kern="1200" dirty="0"/>
            <a:t> ja </a:t>
          </a:r>
          <a:r>
            <a:rPr lang="en-US" sz="1400" kern="1200" dirty="0" err="1"/>
            <a:t>lemmikkiruokia</a:t>
          </a:r>
          <a:r>
            <a:rPr lang="en-US" sz="1400" kern="1200" dirty="0"/>
            <a:t> ja </a:t>
          </a:r>
          <a:r>
            <a:rPr lang="en-US" sz="1400" kern="1200" dirty="0" err="1"/>
            <a:t>huomioi</a:t>
          </a:r>
          <a:r>
            <a:rPr lang="en-US" sz="1400" kern="1200" dirty="0"/>
            <a:t> </a:t>
          </a:r>
          <a:r>
            <a:rPr lang="en-US" sz="1400" kern="1200" dirty="0" err="1"/>
            <a:t>myös</a:t>
          </a:r>
          <a:r>
            <a:rPr lang="en-US" sz="1400" kern="1200" dirty="0"/>
            <a:t> </a:t>
          </a:r>
          <a:r>
            <a:rPr lang="en-US" sz="1400" kern="1200" dirty="0" err="1"/>
            <a:t>logistiikkaketju</a:t>
          </a:r>
          <a:r>
            <a:rPr lang="en-US" sz="1400" kern="1200" dirty="0"/>
            <a:t> sekä </a:t>
          </a:r>
          <a:r>
            <a:rPr lang="en-US" sz="1400" kern="1200" dirty="0" err="1"/>
            <a:t>tuotteiden</a:t>
          </a:r>
          <a:r>
            <a:rPr lang="en-US" sz="1400" kern="1200" dirty="0"/>
            <a:t> </a:t>
          </a:r>
          <a:r>
            <a:rPr lang="en-US" sz="1400" kern="1200" dirty="0" err="1"/>
            <a:t>kestävyys</a:t>
          </a:r>
          <a:r>
            <a:rPr lang="en-US" sz="1400" kern="1200" dirty="0"/>
            <a:t> ja </a:t>
          </a:r>
          <a:r>
            <a:rPr lang="en-US" sz="1400" kern="1200" dirty="0" err="1"/>
            <a:t>mahdollinen</a:t>
          </a:r>
          <a:r>
            <a:rPr lang="en-US" sz="1400" kern="1200" dirty="0"/>
            <a:t> </a:t>
          </a:r>
          <a:r>
            <a:rPr lang="en-US" sz="1400" kern="1200" dirty="0" err="1"/>
            <a:t>korjauspalvelu</a:t>
          </a:r>
          <a:endParaRPr lang="en-US" sz="1400" kern="1200" dirty="0"/>
        </a:p>
      </dsp:txBody>
      <dsp:txXfrm>
        <a:off x="612144" y="3312853"/>
        <a:ext cx="9992355" cy="529994"/>
      </dsp:txXfrm>
    </dsp:sp>
    <dsp:sp modelId="{A92D3610-507A-45C4-A69B-A0306B4BD81D}">
      <dsp:nvSpPr>
        <dsp:cNvPr id="0" name=""/>
        <dsp:cNvSpPr/>
      </dsp:nvSpPr>
      <dsp:spPr>
        <a:xfrm>
          <a:off x="0" y="3975347"/>
          <a:ext cx="10604500" cy="52999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351DA-BB7B-4570-9B53-E1655F1C5657}">
      <dsp:nvSpPr>
        <dsp:cNvPr id="0" name=""/>
        <dsp:cNvSpPr/>
      </dsp:nvSpPr>
      <dsp:spPr>
        <a:xfrm>
          <a:off x="160323" y="4094595"/>
          <a:ext cx="291497" cy="29149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71E0D5-9130-4FA1-9377-61AFD37ABED3}">
      <dsp:nvSpPr>
        <dsp:cNvPr id="0" name=""/>
        <dsp:cNvSpPr/>
      </dsp:nvSpPr>
      <dsp:spPr>
        <a:xfrm>
          <a:off x="612144" y="3975347"/>
          <a:ext cx="9992355" cy="52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091" tIns="56091" rIns="56091" bIns="56091" numCol="1" spcCol="1270" anchor="ctr" anchorCtr="0">
          <a:noAutofit/>
        </a:bodyPr>
        <a:lstStyle/>
        <a:p>
          <a:pPr marL="0" lvl="0" indent="0" algn="l" defTabSz="622300">
            <a:lnSpc>
              <a:spcPct val="100000"/>
            </a:lnSpc>
            <a:spcBef>
              <a:spcPct val="0"/>
            </a:spcBef>
            <a:spcAft>
              <a:spcPct val="35000"/>
            </a:spcAft>
            <a:buNone/>
          </a:pPr>
          <a:r>
            <a:rPr lang="en-US" sz="1400" kern="1200" dirty="0" err="1"/>
            <a:t>Tapahtumissa</a:t>
          </a:r>
          <a:r>
            <a:rPr lang="en-US" sz="1400" kern="1200" dirty="0"/>
            <a:t> </a:t>
          </a:r>
          <a:r>
            <a:rPr lang="en-US" sz="1400" kern="1200" dirty="0" err="1"/>
            <a:t>kasvis</a:t>
          </a:r>
          <a:r>
            <a:rPr lang="en-US" sz="1400" kern="1200" dirty="0"/>
            <a:t>- tai </a:t>
          </a:r>
          <a:r>
            <a:rPr lang="en-US" sz="1400" kern="1200" dirty="0" err="1"/>
            <a:t>vegaaniruoka</a:t>
          </a:r>
          <a:endParaRPr lang="en-US" sz="1400" kern="1200" dirty="0"/>
        </a:p>
      </dsp:txBody>
      <dsp:txXfrm>
        <a:off x="612144" y="3975347"/>
        <a:ext cx="9992355" cy="52999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03678-CD35-46E7-894C-982E6365E121}">
      <dsp:nvSpPr>
        <dsp:cNvPr id="0" name=""/>
        <dsp:cNvSpPr/>
      </dsp:nvSpPr>
      <dsp:spPr>
        <a:xfrm>
          <a:off x="0" y="1509"/>
          <a:ext cx="10604500" cy="64334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961F1-5F5E-46B4-AF43-5C973437559B}">
      <dsp:nvSpPr>
        <dsp:cNvPr id="0" name=""/>
        <dsp:cNvSpPr/>
      </dsp:nvSpPr>
      <dsp:spPr>
        <a:xfrm>
          <a:off x="194610" y="146261"/>
          <a:ext cx="353838" cy="353838"/>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89645-65F1-4027-A65E-ED44AF7D8E27}">
      <dsp:nvSpPr>
        <dsp:cNvPr id="0" name=""/>
        <dsp:cNvSpPr/>
      </dsp:nvSpPr>
      <dsp:spPr>
        <a:xfrm>
          <a:off x="743060" y="1509"/>
          <a:ext cx="9861439" cy="643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87" tIns="68087" rIns="68087" bIns="68087" numCol="1" spcCol="1270" anchor="ctr" anchorCtr="0">
          <a:noAutofit/>
        </a:bodyPr>
        <a:lstStyle/>
        <a:p>
          <a:pPr marL="0" lvl="0" indent="0" algn="l" defTabSz="755650">
            <a:lnSpc>
              <a:spcPct val="100000"/>
            </a:lnSpc>
            <a:spcBef>
              <a:spcPct val="0"/>
            </a:spcBef>
            <a:spcAft>
              <a:spcPct val="35000"/>
            </a:spcAft>
            <a:buNone/>
          </a:pPr>
          <a:r>
            <a:rPr lang="en-US" sz="1700" kern="1200" err="1"/>
            <a:t>Liikkuminen</a:t>
          </a:r>
          <a:r>
            <a:rPr lang="en-US" sz="1700" kern="1200"/>
            <a:t>: </a:t>
          </a:r>
          <a:r>
            <a:rPr lang="en-US" sz="1700" kern="1200" err="1"/>
            <a:t>suunnittele</a:t>
          </a:r>
          <a:r>
            <a:rPr lang="en-US" sz="1700" kern="1200"/>
            <a:t> </a:t>
          </a:r>
          <a:r>
            <a:rPr lang="en-US" sz="1700" kern="1200" err="1"/>
            <a:t>kulkeminen</a:t>
          </a:r>
          <a:r>
            <a:rPr lang="en-US" sz="1700" kern="1200"/>
            <a:t> </a:t>
          </a:r>
          <a:r>
            <a:rPr lang="en-US" sz="1700" kern="1200" err="1"/>
            <a:t>vähäpäästöiseksi</a:t>
          </a:r>
          <a:r>
            <a:rPr lang="en-US" sz="1700" kern="1200"/>
            <a:t>, </a:t>
          </a:r>
          <a:r>
            <a:rPr lang="en-US" sz="1700" kern="1200" err="1"/>
            <a:t>käytä</a:t>
          </a:r>
          <a:r>
            <a:rPr lang="en-US" sz="1700" kern="1200"/>
            <a:t> </a:t>
          </a:r>
          <a:r>
            <a:rPr lang="en-US" sz="1700" kern="1200" err="1"/>
            <a:t>julkisia</a:t>
          </a:r>
          <a:r>
            <a:rPr lang="en-US" sz="1700" kern="1200"/>
            <a:t>, </a:t>
          </a:r>
          <a:r>
            <a:rPr lang="en-US" sz="1700" kern="1200" err="1"/>
            <a:t>lihasvoimaa</a:t>
          </a:r>
          <a:r>
            <a:rPr lang="en-US" sz="1700" kern="1200"/>
            <a:t>, </a:t>
          </a:r>
          <a:r>
            <a:rPr lang="en-US" sz="1700" kern="1200" err="1"/>
            <a:t>kimppakyytejä</a:t>
          </a:r>
          <a:endParaRPr lang="en-US" sz="1700" kern="1200"/>
        </a:p>
      </dsp:txBody>
      <dsp:txXfrm>
        <a:off x="743060" y="1509"/>
        <a:ext cx="9861439" cy="643342"/>
      </dsp:txXfrm>
    </dsp:sp>
    <dsp:sp modelId="{00B30808-3365-49B5-96D4-EEC8483BB1C6}">
      <dsp:nvSpPr>
        <dsp:cNvPr id="0" name=""/>
        <dsp:cNvSpPr/>
      </dsp:nvSpPr>
      <dsp:spPr>
        <a:xfrm>
          <a:off x="0" y="805687"/>
          <a:ext cx="10604500" cy="64334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959ED-BB58-4FD6-999A-12E5AA200DCF}">
      <dsp:nvSpPr>
        <dsp:cNvPr id="0" name=""/>
        <dsp:cNvSpPr/>
      </dsp:nvSpPr>
      <dsp:spPr>
        <a:xfrm>
          <a:off x="194610" y="950439"/>
          <a:ext cx="353838" cy="3538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D6D6D-C2B7-44B8-BF8B-6C4160D2E666}">
      <dsp:nvSpPr>
        <dsp:cNvPr id="0" name=""/>
        <dsp:cNvSpPr/>
      </dsp:nvSpPr>
      <dsp:spPr>
        <a:xfrm>
          <a:off x="743060" y="805687"/>
          <a:ext cx="9861439" cy="643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87" tIns="68087" rIns="68087" bIns="68087" numCol="1" spcCol="1270" anchor="ctr" anchorCtr="0">
          <a:noAutofit/>
        </a:bodyPr>
        <a:lstStyle/>
        <a:p>
          <a:pPr marL="0" lvl="0" indent="0" algn="l" defTabSz="755650">
            <a:lnSpc>
              <a:spcPct val="100000"/>
            </a:lnSpc>
            <a:spcBef>
              <a:spcPct val="0"/>
            </a:spcBef>
            <a:spcAft>
              <a:spcPct val="35000"/>
            </a:spcAft>
            <a:buNone/>
          </a:pPr>
          <a:r>
            <a:rPr lang="fi-FI" sz="1700" kern="1200"/>
            <a:t>Lajittelu: lajittele syntyvä jäte oikein, esim. ulostejäte, biojäte, pahvit</a:t>
          </a:r>
          <a:endParaRPr lang="en-US" sz="1700" kern="1200"/>
        </a:p>
      </dsp:txBody>
      <dsp:txXfrm>
        <a:off x="743060" y="805687"/>
        <a:ext cx="9861439" cy="643342"/>
      </dsp:txXfrm>
    </dsp:sp>
    <dsp:sp modelId="{C579BC5B-180E-44C4-A3C9-78D870AE7807}">
      <dsp:nvSpPr>
        <dsp:cNvPr id="0" name=""/>
        <dsp:cNvSpPr/>
      </dsp:nvSpPr>
      <dsp:spPr>
        <a:xfrm>
          <a:off x="0" y="1609865"/>
          <a:ext cx="10604500" cy="64334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DD432-F683-4374-9159-94CBB98786D0}">
      <dsp:nvSpPr>
        <dsp:cNvPr id="0" name=""/>
        <dsp:cNvSpPr/>
      </dsp:nvSpPr>
      <dsp:spPr>
        <a:xfrm>
          <a:off x="194610" y="1754617"/>
          <a:ext cx="353838" cy="3538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787769-A9F9-48AA-8907-D473EF91C23A}">
      <dsp:nvSpPr>
        <dsp:cNvPr id="0" name=""/>
        <dsp:cNvSpPr/>
      </dsp:nvSpPr>
      <dsp:spPr>
        <a:xfrm>
          <a:off x="743060" y="1609865"/>
          <a:ext cx="9861439" cy="643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87" tIns="68087" rIns="68087" bIns="68087" numCol="1" spcCol="1270" anchor="ctr" anchorCtr="0">
          <a:noAutofit/>
        </a:bodyPr>
        <a:lstStyle/>
        <a:p>
          <a:pPr marL="0" lvl="0" indent="0" algn="l" defTabSz="755650">
            <a:lnSpc>
              <a:spcPct val="100000"/>
            </a:lnSpc>
            <a:spcBef>
              <a:spcPct val="0"/>
            </a:spcBef>
            <a:spcAft>
              <a:spcPct val="35000"/>
            </a:spcAft>
            <a:buNone/>
          </a:pPr>
          <a:r>
            <a:rPr lang="fi-FI" sz="1700" kern="1200"/>
            <a:t>Kemikaalit: Valitse ekologisia ja turvallisia puhdistusaineita ja siivoa mahdollisuuksien mukaan kemikaalittomasti</a:t>
          </a:r>
          <a:endParaRPr lang="en-US" sz="1700" kern="1200"/>
        </a:p>
      </dsp:txBody>
      <dsp:txXfrm>
        <a:off x="743060" y="1609865"/>
        <a:ext cx="9861439" cy="643342"/>
      </dsp:txXfrm>
    </dsp:sp>
    <dsp:sp modelId="{97BDF491-91F0-4BE5-86E6-6E9366AB15F2}">
      <dsp:nvSpPr>
        <dsp:cNvPr id="0" name=""/>
        <dsp:cNvSpPr/>
      </dsp:nvSpPr>
      <dsp:spPr>
        <a:xfrm>
          <a:off x="0" y="2414042"/>
          <a:ext cx="10604500" cy="64334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1A300-90F6-4344-B8C3-A9D80A59F122}">
      <dsp:nvSpPr>
        <dsp:cNvPr id="0" name=""/>
        <dsp:cNvSpPr/>
      </dsp:nvSpPr>
      <dsp:spPr>
        <a:xfrm>
          <a:off x="194610" y="2558794"/>
          <a:ext cx="353838" cy="3538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E807E6-D742-4504-8725-F6A1D31DEDF9}">
      <dsp:nvSpPr>
        <dsp:cNvPr id="0" name=""/>
        <dsp:cNvSpPr/>
      </dsp:nvSpPr>
      <dsp:spPr>
        <a:xfrm>
          <a:off x="743060" y="2414042"/>
          <a:ext cx="9861439" cy="643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87" tIns="68087" rIns="68087" bIns="68087" numCol="1" spcCol="1270" anchor="ctr" anchorCtr="0">
          <a:noAutofit/>
        </a:bodyPr>
        <a:lstStyle/>
        <a:p>
          <a:pPr marL="0" lvl="0" indent="0" algn="l" defTabSz="755650">
            <a:lnSpc>
              <a:spcPct val="100000"/>
            </a:lnSpc>
            <a:spcBef>
              <a:spcPct val="0"/>
            </a:spcBef>
            <a:spcAft>
              <a:spcPct val="35000"/>
            </a:spcAft>
            <a:buNone/>
          </a:pPr>
          <a:r>
            <a:rPr lang="fi-FI" sz="1700" kern="1200" dirty="0"/>
            <a:t>Veden kulutus: huomioi veden käyttö siivotessa ja puhdistusmenetelmien valinnassa, siivoa mahdollisuuksien mukaan kemikaalittomasti </a:t>
          </a:r>
          <a:endParaRPr lang="en-US" sz="1700" kern="1200" dirty="0"/>
        </a:p>
      </dsp:txBody>
      <dsp:txXfrm>
        <a:off x="743060" y="2414042"/>
        <a:ext cx="9861439" cy="643342"/>
      </dsp:txXfrm>
    </dsp:sp>
    <dsp:sp modelId="{DC347BE7-C46B-400C-81E1-8DE3C241B6A7}">
      <dsp:nvSpPr>
        <dsp:cNvPr id="0" name=""/>
        <dsp:cNvSpPr/>
      </dsp:nvSpPr>
      <dsp:spPr>
        <a:xfrm>
          <a:off x="0" y="3218220"/>
          <a:ext cx="10604500" cy="64334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2071AB-7583-4BAE-8145-6C03724E6845}">
      <dsp:nvSpPr>
        <dsp:cNvPr id="0" name=""/>
        <dsp:cNvSpPr/>
      </dsp:nvSpPr>
      <dsp:spPr>
        <a:xfrm>
          <a:off x="194610" y="3362972"/>
          <a:ext cx="353838" cy="35383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D2F6C1-B18B-47B2-9BF7-480CFFD6A728}">
      <dsp:nvSpPr>
        <dsp:cNvPr id="0" name=""/>
        <dsp:cNvSpPr/>
      </dsp:nvSpPr>
      <dsp:spPr>
        <a:xfrm>
          <a:off x="743060" y="3218220"/>
          <a:ext cx="9861439" cy="643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87" tIns="68087" rIns="68087" bIns="68087" numCol="1" spcCol="1270" anchor="ctr" anchorCtr="0">
          <a:noAutofit/>
        </a:bodyPr>
        <a:lstStyle/>
        <a:p>
          <a:pPr marL="0" lvl="0" indent="0" algn="l" defTabSz="755650">
            <a:lnSpc>
              <a:spcPct val="100000"/>
            </a:lnSpc>
            <a:spcBef>
              <a:spcPct val="0"/>
            </a:spcBef>
            <a:spcAft>
              <a:spcPct val="35000"/>
            </a:spcAft>
            <a:buNone/>
          </a:pPr>
          <a:r>
            <a:rPr lang="en-US" sz="1700" kern="1200" err="1"/>
            <a:t>Energiatehokkuus</a:t>
          </a:r>
          <a:r>
            <a:rPr lang="en-US" sz="1700" kern="1200"/>
            <a:t>: </a:t>
          </a:r>
          <a:r>
            <a:rPr lang="en-US" sz="1700" kern="1200" err="1"/>
            <a:t>valitse</a:t>
          </a:r>
          <a:r>
            <a:rPr lang="en-US" sz="1700" kern="1200"/>
            <a:t> </a:t>
          </a:r>
          <a:r>
            <a:rPr lang="en-US" sz="1700" kern="1200" err="1"/>
            <a:t>uusiutuvaa</a:t>
          </a:r>
          <a:r>
            <a:rPr lang="en-US" sz="1700" kern="1200"/>
            <a:t> </a:t>
          </a:r>
          <a:r>
            <a:rPr lang="en-US" sz="1700" kern="1200" err="1"/>
            <a:t>energiaa</a:t>
          </a:r>
          <a:r>
            <a:rPr lang="en-US" sz="1700" kern="1200"/>
            <a:t>, sammuta </a:t>
          </a:r>
          <a:r>
            <a:rPr lang="en-US" sz="1700" kern="1200" err="1"/>
            <a:t>turhat</a:t>
          </a:r>
          <a:r>
            <a:rPr lang="en-US" sz="1700" kern="1200"/>
            <a:t> </a:t>
          </a:r>
          <a:r>
            <a:rPr lang="en-US" sz="1700" kern="1200" err="1"/>
            <a:t>laitteet</a:t>
          </a:r>
          <a:r>
            <a:rPr lang="en-US" sz="1700" kern="1200"/>
            <a:t>, </a:t>
          </a:r>
          <a:r>
            <a:rPr lang="en-US" sz="1700" kern="1200" err="1"/>
            <a:t>hanki</a:t>
          </a:r>
          <a:r>
            <a:rPr lang="en-US" sz="1700" kern="1200"/>
            <a:t> vain </a:t>
          </a:r>
          <a:r>
            <a:rPr lang="en-US" sz="1700" kern="1200" err="1"/>
            <a:t>tarpeellisia</a:t>
          </a:r>
          <a:r>
            <a:rPr lang="en-US" sz="1700" kern="1200"/>
            <a:t> </a:t>
          </a:r>
          <a:r>
            <a:rPr lang="en-US" sz="1700" kern="1200" err="1"/>
            <a:t>laitteita</a:t>
          </a:r>
          <a:r>
            <a:rPr lang="en-US" sz="1700" kern="1200"/>
            <a:t> ja ne </a:t>
          </a:r>
          <a:r>
            <a:rPr lang="en-US" sz="1700" kern="1200" err="1"/>
            <a:t>energiatehokkaina</a:t>
          </a:r>
          <a:r>
            <a:rPr lang="en-US" sz="1700" kern="1200"/>
            <a:t>, </a:t>
          </a:r>
          <a:r>
            <a:rPr lang="en-US" sz="1700" kern="1200" err="1"/>
            <a:t>valitse</a:t>
          </a:r>
          <a:r>
            <a:rPr lang="en-US" sz="1700" kern="1200"/>
            <a:t> </a:t>
          </a:r>
          <a:r>
            <a:rPr lang="en-US" sz="1700" kern="1200" err="1"/>
            <a:t>energiatehokas</a:t>
          </a:r>
          <a:r>
            <a:rPr lang="en-US" sz="1700" kern="1200"/>
            <a:t> </a:t>
          </a:r>
          <a:r>
            <a:rPr lang="en-US" sz="1700" kern="1200" err="1"/>
            <a:t>valaistus</a:t>
          </a:r>
          <a:endParaRPr lang="en-US" sz="1700" kern="1200"/>
        </a:p>
      </dsp:txBody>
      <dsp:txXfrm>
        <a:off x="743060" y="3218220"/>
        <a:ext cx="9861439" cy="643342"/>
      </dsp:txXfrm>
    </dsp:sp>
    <dsp:sp modelId="{A6ACFBBA-F307-4B81-BB06-2092B9F672DF}">
      <dsp:nvSpPr>
        <dsp:cNvPr id="0" name=""/>
        <dsp:cNvSpPr/>
      </dsp:nvSpPr>
      <dsp:spPr>
        <a:xfrm>
          <a:off x="0" y="4022398"/>
          <a:ext cx="10604500" cy="64334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6CC1D-C2F0-4427-8819-C3FDFC46E810}">
      <dsp:nvSpPr>
        <dsp:cNvPr id="0" name=""/>
        <dsp:cNvSpPr/>
      </dsp:nvSpPr>
      <dsp:spPr>
        <a:xfrm>
          <a:off x="194610" y="4167150"/>
          <a:ext cx="353838" cy="353838"/>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5909AB-A5CE-4A34-836D-0B797A369E37}">
      <dsp:nvSpPr>
        <dsp:cNvPr id="0" name=""/>
        <dsp:cNvSpPr/>
      </dsp:nvSpPr>
      <dsp:spPr>
        <a:xfrm>
          <a:off x="743060" y="4022398"/>
          <a:ext cx="9861439" cy="643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87" tIns="68087" rIns="68087" bIns="68087" numCol="1" spcCol="1270" anchor="ctr" anchorCtr="0">
          <a:noAutofit/>
        </a:bodyPr>
        <a:lstStyle/>
        <a:p>
          <a:pPr marL="0" lvl="0" indent="0" algn="l" defTabSz="755650">
            <a:lnSpc>
              <a:spcPct val="100000"/>
            </a:lnSpc>
            <a:spcBef>
              <a:spcPct val="0"/>
            </a:spcBef>
            <a:spcAft>
              <a:spcPct val="35000"/>
            </a:spcAft>
            <a:buNone/>
          </a:pPr>
          <a:r>
            <a:rPr lang="en-US" sz="1700" kern="1200" dirty="0"/>
            <a:t>Vastuulliset </a:t>
          </a:r>
          <a:r>
            <a:rPr lang="en-US" sz="1700" kern="1200" dirty="0" err="1"/>
            <a:t>hankintaketjut</a:t>
          </a:r>
          <a:r>
            <a:rPr lang="en-US" sz="1700" kern="1200" dirty="0"/>
            <a:t>: </a:t>
          </a:r>
          <a:r>
            <a:rPr lang="en-US" sz="1700" kern="1200" dirty="0" err="1"/>
            <a:t>hanki</a:t>
          </a:r>
          <a:r>
            <a:rPr lang="en-US" sz="1700" kern="1200" dirty="0"/>
            <a:t> </a:t>
          </a:r>
          <a:r>
            <a:rPr lang="en-US" sz="1700" kern="1200" dirty="0" err="1"/>
            <a:t>myyntiin</a:t>
          </a:r>
          <a:r>
            <a:rPr lang="en-US" sz="1700" kern="1200" dirty="0"/>
            <a:t> </a:t>
          </a:r>
          <a:r>
            <a:rPr lang="en-US" sz="1700" kern="1200" dirty="0" err="1"/>
            <a:t>vastuullisesti</a:t>
          </a:r>
          <a:r>
            <a:rPr lang="en-US" sz="1700" kern="1200" dirty="0"/>
            <a:t> </a:t>
          </a:r>
          <a:r>
            <a:rPr lang="en-US" sz="1700" kern="1200" dirty="0" err="1"/>
            <a:t>tuotettuja</a:t>
          </a:r>
          <a:r>
            <a:rPr lang="en-US" sz="1700" kern="1200" dirty="0"/>
            <a:t> </a:t>
          </a:r>
          <a:r>
            <a:rPr lang="en-US" sz="1700" kern="1200" dirty="0" err="1"/>
            <a:t>tarvikkeita</a:t>
          </a:r>
          <a:r>
            <a:rPr lang="en-US" sz="1700" kern="1200" dirty="0"/>
            <a:t> ja </a:t>
          </a:r>
          <a:r>
            <a:rPr lang="en-US" sz="1700" kern="1200" dirty="0" err="1"/>
            <a:t>lemmikkiruokia</a:t>
          </a:r>
          <a:r>
            <a:rPr lang="en-US" sz="1700" kern="1200" dirty="0"/>
            <a:t> ja </a:t>
          </a:r>
          <a:r>
            <a:rPr lang="en-US" sz="1700" kern="1200" dirty="0" err="1"/>
            <a:t>huomioi</a:t>
          </a:r>
          <a:r>
            <a:rPr lang="en-US" sz="1700" kern="1200" dirty="0"/>
            <a:t> </a:t>
          </a:r>
          <a:r>
            <a:rPr lang="en-US" sz="1700" kern="1200" dirty="0" err="1"/>
            <a:t>myös</a:t>
          </a:r>
          <a:r>
            <a:rPr lang="en-US" sz="1700" kern="1200" dirty="0"/>
            <a:t> </a:t>
          </a:r>
          <a:r>
            <a:rPr lang="en-US" sz="1700" kern="1200" dirty="0" err="1"/>
            <a:t>logistiikkaketju</a:t>
          </a:r>
          <a:r>
            <a:rPr lang="en-US" sz="1700" kern="1200" dirty="0"/>
            <a:t> sekä </a:t>
          </a:r>
          <a:r>
            <a:rPr lang="en-US" sz="1700" kern="1200" dirty="0" err="1"/>
            <a:t>tuotteiden</a:t>
          </a:r>
          <a:r>
            <a:rPr lang="en-US" sz="1700" kern="1200" dirty="0"/>
            <a:t> </a:t>
          </a:r>
          <a:r>
            <a:rPr lang="en-US" sz="1700" kern="1200" dirty="0" err="1"/>
            <a:t>kestävyys</a:t>
          </a:r>
          <a:r>
            <a:rPr lang="en-US" sz="1700" kern="1200" dirty="0"/>
            <a:t> ja </a:t>
          </a:r>
          <a:r>
            <a:rPr lang="en-US" sz="1700" kern="1200" dirty="0" err="1"/>
            <a:t>mahdollinen</a:t>
          </a:r>
          <a:r>
            <a:rPr lang="en-US" sz="1700" kern="1200" dirty="0"/>
            <a:t> </a:t>
          </a:r>
          <a:r>
            <a:rPr lang="en-US" sz="1700" kern="1200" dirty="0" err="1"/>
            <a:t>korjauspalvelu</a:t>
          </a:r>
          <a:endParaRPr lang="en-US" sz="1700" kern="1200" dirty="0"/>
        </a:p>
      </dsp:txBody>
      <dsp:txXfrm>
        <a:off x="743060" y="4022398"/>
        <a:ext cx="9861439" cy="64334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8EAF2-7A78-4357-B8FE-A9D88DE21ABE}">
      <dsp:nvSpPr>
        <dsp:cNvPr id="0" name=""/>
        <dsp:cNvSpPr/>
      </dsp:nvSpPr>
      <dsp:spPr>
        <a:xfrm>
          <a:off x="4970" y="422084"/>
          <a:ext cx="1905525" cy="37691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120" tIns="40640" rIns="71120" bIns="40640" numCol="1" spcCol="1270" anchor="ctr" anchorCtr="0">
          <a:noAutofit/>
        </a:bodyPr>
        <a:lstStyle/>
        <a:p>
          <a:pPr marL="0" lvl="0" indent="0" algn="ctr" defTabSz="444500">
            <a:lnSpc>
              <a:spcPct val="100000"/>
            </a:lnSpc>
            <a:spcBef>
              <a:spcPct val="0"/>
            </a:spcBef>
            <a:spcAft>
              <a:spcPct val="35000"/>
            </a:spcAft>
            <a:buNone/>
          </a:pPr>
          <a:r>
            <a:rPr lang="fi-FI" sz="1000" kern="1200"/>
            <a:t>Käytettävät resurssit:</a:t>
          </a:r>
          <a:endParaRPr lang="en-US" sz="1000" kern="1200"/>
        </a:p>
      </dsp:txBody>
      <dsp:txXfrm>
        <a:off x="4970" y="422084"/>
        <a:ext cx="1905525" cy="376914"/>
      </dsp:txXfrm>
    </dsp:sp>
    <dsp:sp modelId="{64875484-B161-47E9-86B1-449EDB54D87C}">
      <dsp:nvSpPr>
        <dsp:cNvPr id="0" name=""/>
        <dsp:cNvSpPr/>
      </dsp:nvSpPr>
      <dsp:spPr>
        <a:xfrm>
          <a:off x="0" y="840424"/>
          <a:ext cx="1905525" cy="39527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71120" bIns="80010" numCol="1" spcCol="1270" anchor="t" anchorCtr="0">
          <a:noAutofit/>
        </a:bodyPr>
        <a:lstStyle/>
        <a:p>
          <a:pPr marL="57150" lvl="1" indent="-57150" algn="l" defTabSz="444500">
            <a:lnSpc>
              <a:spcPct val="100000"/>
            </a:lnSpc>
            <a:spcBef>
              <a:spcPct val="0"/>
            </a:spcBef>
            <a:spcAft>
              <a:spcPct val="15000"/>
            </a:spcAft>
            <a:buChar char="•"/>
          </a:pPr>
          <a:r>
            <a:rPr lang="fi-FI" sz="1000" kern="1200"/>
            <a:t>Vesi – käytä säästeliäästi</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Energia – kiinnitä huomiota käyttötottumuksiin, valitse uusiutuvaa energiaa</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Kemikaalit – valitse ekologisia, biohajoavia ja turvallisia turkinhoitotuotteita, puhdistusaineita ja siivousmenetelmät, joissa tarvitaan vähemmän kemikaaleja</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Käytä välineitä puhtaaseen turkkiin ja ajatuksella, etteivät mene rikki</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Välinehuolto – puhdista ja huolla </a:t>
          </a:r>
          <a:r>
            <a:rPr lang="fi-FI" sz="1000" kern="1200" err="1"/>
            <a:t>trimmaamon</a:t>
          </a:r>
          <a:r>
            <a:rPr lang="fi-FI" sz="1000" kern="1200"/>
            <a:t> välineitä ja laitteita säännöllisesti</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Huomioi myös siivouksessa ja välinehuollossa</a:t>
          </a:r>
        </a:p>
      </dsp:txBody>
      <dsp:txXfrm>
        <a:off x="0" y="840424"/>
        <a:ext cx="1905525" cy="3952799"/>
      </dsp:txXfrm>
    </dsp:sp>
    <dsp:sp modelId="{6ECD8434-2903-4D32-B95A-644B4EF93ED2}">
      <dsp:nvSpPr>
        <dsp:cNvPr id="0" name=""/>
        <dsp:cNvSpPr/>
      </dsp:nvSpPr>
      <dsp:spPr>
        <a:xfrm>
          <a:off x="2177270" y="422084"/>
          <a:ext cx="1905525" cy="37691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120" tIns="40640" rIns="71120" bIns="40640" numCol="1" spcCol="1270" anchor="ctr" anchorCtr="0">
          <a:noAutofit/>
        </a:bodyPr>
        <a:lstStyle/>
        <a:p>
          <a:pPr marL="0" lvl="0" indent="0" algn="ctr" defTabSz="444500">
            <a:lnSpc>
              <a:spcPct val="100000"/>
            </a:lnSpc>
            <a:spcBef>
              <a:spcPct val="0"/>
            </a:spcBef>
            <a:spcAft>
              <a:spcPct val="35000"/>
            </a:spcAft>
            <a:buNone/>
          </a:pPr>
          <a:r>
            <a:rPr lang="fi-FI" sz="1000" kern="1200"/>
            <a:t>Vaikutukset:</a:t>
          </a:r>
          <a:endParaRPr lang="en-US" sz="1000" kern="1200"/>
        </a:p>
      </dsp:txBody>
      <dsp:txXfrm>
        <a:off x="2177270" y="422084"/>
        <a:ext cx="1905525" cy="376914"/>
      </dsp:txXfrm>
    </dsp:sp>
    <dsp:sp modelId="{55A8CC93-CFC1-4DC6-855A-D6548511F660}">
      <dsp:nvSpPr>
        <dsp:cNvPr id="0" name=""/>
        <dsp:cNvSpPr/>
      </dsp:nvSpPr>
      <dsp:spPr>
        <a:xfrm>
          <a:off x="2142551" y="812715"/>
          <a:ext cx="1905525" cy="39527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71120" bIns="80010" numCol="1" spcCol="1270" anchor="t" anchorCtr="0">
          <a:noAutofit/>
        </a:bodyPr>
        <a:lstStyle/>
        <a:p>
          <a:pPr marL="57150" lvl="1" indent="-57150" algn="l" defTabSz="444500">
            <a:lnSpc>
              <a:spcPct val="100000"/>
            </a:lnSpc>
            <a:spcBef>
              <a:spcPct val="0"/>
            </a:spcBef>
            <a:spcAft>
              <a:spcPct val="15000"/>
            </a:spcAft>
            <a:buChar char="•"/>
          </a:pPr>
          <a:r>
            <a:rPr lang="fi-FI" sz="1000" kern="1200"/>
            <a:t>Vesistöihin – pienentynyt kemikaalikuorma</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Sähkönkulutukseen – pienempi sähkölasku ja pienemmät  hiilidioksidipäästöt</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Hyvinvointiin – eläimen, asiakkaan ja työntekijän </a:t>
          </a:r>
          <a:r>
            <a:rPr lang="fi-FI" sz="1000" kern="1200" err="1"/>
            <a:t>pinempi</a:t>
          </a:r>
          <a:r>
            <a:rPr lang="fi-FI" sz="1000" kern="1200"/>
            <a:t> altistus kemikaaleille</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Raaka-aineiden säästö - Huolletut työvälineet pysyvät pidempään käyttökuntoisena</a:t>
          </a:r>
        </a:p>
        <a:p>
          <a:pPr marL="57150" lvl="1" indent="-57150" algn="l" defTabSz="444500">
            <a:lnSpc>
              <a:spcPct val="100000"/>
            </a:lnSpc>
            <a:spcBef>
              <a:spcPct val="0"/>
            </a:spcBef>
            <a:spcAft>
              <a:spcPct val="15000"/>
            </a:spcAft>
            <a:buChar char="•"/>
          </a:pPr>
          <a:endParaRPr lang="fi-FI" sz="1000" kern="1200"/>
        </a:p>
        <a:p>
          <a:pPr marL="57150" lvl="1" indent="-57150" algn="l" defTabSz="444500">
            <a:lnSpc>
              <a:spcPct val="100000"/>
            </a:lnSpc>
            <a:spcBef>
              <a:spcPct val="0"/>
            </a:spcBef>
            <a:spcAft>
              <a:spcPct val="15000"/>
            </a:spcAft>
            <a:buChar char="•"/>
          </a:pPr>
          <a:r>
            <a:rPr lang="fi-FI" sz="1000" kern="1200"/>
            <a:t>Taloudellinen säästö</a:t>
          </a:r>
        </a:p>
      </dsp:txBody>
      <dsp:txXfrm>
        <a:off x="2142551" y="812715"/>
        <a:ext cx="1905525" cy="3952799"/>
      </dsp:txXfrm>
    </dsp:sp>
    <dsp:sp modelId="{74DE4CDC-B9E9-43A9-BFE3-D14F19EAE66F}">
      <dsp:nvSpPr>
        <dsp:cNvPr id="0" name=""/>
        <dsp:cNvSpPr/>
      </dsp:nvSpPr>
      <dsp:spPr>
        <a:xfrm>
          <a:off x="4349569" y="422084"/>
          <a:ext cx="1905525" cy="37691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120" tIns="40640" rIns="71120" bIns="40640" numCol="1" spcCol="1270" anchor="ctr" anchorCtr="0">
          <a:noAutofit/>
        </a:bodyPr>
        <a:lstStyle/>
        <a:p>
          <a:pPr marL="0" lvl="0" indent="0" algn="ctr" defTabSz="444500">
            <a:lnSpc>
              <a:spcPct val="100000"/>
            </a:lnSpc>
            <a:spcBef>
              <a:spcPct val="0"/>
            </a:spcBef>
            <a:spcAft>
              <a:spcPct val="35000"/>
            </a:spcAft>
            <a:buNone/>
          </a:pPr>
          <a:r>
            <a:rPr lang="fi-FI" sz="1000" kern="1200"/>
            <a:t>Veden kulutus ja kemikaalit</a:t>
          </a:r>
          <a:endParaRPr lang="en-US" sz="1000" kern="1200"/>
        </a:p>
      </dsp:txBody>
      <dsp:txXfrm>
        <a:off x="4349569" y="422084"/>
        <a:ext cx="1905525" cy="376914"/>
      </dsp:txXfrm>
    </dsp:sp>
    <dsp:sp modelId="{7C94C1BA-255B-4533-AA6E-34E6D1A9B785}">
      <dsp:nvSpPr>
        <dsp:cNvPr id="0" name=""/>
        <dsp:cNvSpPr/>
      </dsp:nvSpPr>
      <dsp:spPr>
        <a:xfrm>
          <a:off x="4349569" y="798999"/>
          <a:ext cx="1905525" cy="39527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71120" bIns="80010" numCol="1" spcCol="1270" anchor="t" anchorCtr="0">
          <a:noAutofit/>
        </a:bodyPr>
        <a:lstStyle/>
        <a:p>
          <a:pPr marL="57150" lvl="1" indent="-57150" algn="l" defTabSz="444500">
            <a:lnSpc>
              <a:spcPct val="100000"/>
            </a:lnSpc>
            <a:spcBef>
              <a:spcPct val="0"/>
            </a:spcBef>
            <a:spcAft>
              <a:spcPct val="15000"/>
            </a:spcAft>
            <a:buChar char="•"/>
          </a:pPr>
          <a:r>
            <a:rPr lang="fi-FI" sz="1000" kern="1200"/>
            <a:t>Shampoo ja hoitoaine hankitaan tiivisteenä -&gt; laimennus</a:t>
          </a:r>
          <a:endParaRPr lang="en-US" sz="1000" kern="1200"/>
        </a:p>
        <a:p>
          <a:pPr marL="114300" lvl="2" indent="-57150" algn="l" defTabSz="444500">
            <a:lnSpc>
              <a:spcPct val="90000"/>
            </a:lnSpc>
            <a:spcBef>
              <a:spcPct val="0"/>
            </a:spcBef>
            <a:spcAft>
              <a:spcPct val="15000"/>
            </a:spcAft>
            <a:buChar char="•"/>
          </a:pPr>
          <a:r>
            <a:rPr lang="fi-FI" sz="1000" kern="1200"/>
            <a:t>Kuljetusten määrä vähenee, kun ei kuljeteta vettä</a:t>
          </a:r>
          <a:endParaRPr lang="en-US" sz="1000" kern="1200"/>
        </a:p>
        <a:p>
          <a:pPr marL="114300" lvl="2" indent="-57150" algn="l" defTabSz="444500">
            <a:lnSpc>
              <a:spcPct val="90000"/>
            </a:lnSpc>
            <a:spcBef>
              <a:spcPct val="0"/>
            </a:spcBef>
            <a:spcAft>
              <a:spcPct val="15000"/>
            </a:spcAft>
            <a:buChar char="•"/>
          </a:pPr>
          <a:endParaRPr lang="en-US" sz="1000" kern="1200"/>
        </a:p>
        <a:p>
          <a:pPr marL="114300" lvl="2" indent="-57150" algn="l" defTabSz="444500">
            <a:lnSpc>
              <a:spcPct val="90000"/>
            </a:lnSpc>
            <a:spcBef>
              <a:spcPct val="0"/>
            </a:spcBef>
            <a:spcAft>
              <a:spcPct val="15000"/>
            </a:spcAft>
            <a:buChar char="•"/>
          </a:pPr>
          <a:endParaRPr lang="en-US" sz="1000" kern="1200"/>
        </a:p>
        <a:p>
          <a:pPr marL="57150" lvl="1" indent="-57150" algn="l" defTabSz="444500">
            <a:lnSpc>
              <a:spcPct val="100000"/>
            </a:lnSpc>
            <a:spcBef>
              <a:spcPct val="0"/>
            </a:spcBef>
            <a:spcAft>
              <a:spcPct val="15000"/>
            </a:spcAft>
            <a:buChar char="•"/>
          </a:pPr>
          <a:r>
            <a:rPr lang="fi-FI" sz="1000" kern="1200"/>
            <a:t>Pesu</a:t>
          </a:r>
          <a:endParaRPr lang="en-US" sz="1000" kern="1200"/>
        </a:p>
        <a:p>
          <a:pPr marL="114300" lvl="2" indent="-57150" algn="l" defTabSz="444500">
            <a:lnSpc>
              <a:spcPct val="90000"/>
            </a:lnSpc>
            <a:spcBef>
              <a:spcPct val="0"/>
            </a:spcBef>
            <a:spcAft>
              <a:spcPct val="15000"/>
            </a:spcAft>
            <a:buChar char="•"/>
          </a:pPr>
          <a:r>
            <a:rPr lang="fi-FI" sz="1000" kern="1200"/>
            <a:t>Shampoon levitys kuivaan koiraan, rikkoo pintajännityksen</a:t>
          </a:r>
          <a:endParaRPr lang="en-US" sz="1000" kern="1200"/>
        </a:p>
        <a:p>
          <a:pPr marL="114300" lvl="2" indent="-57150" algn="l" defTabSz="444500">
            <a:lnSpc>
              <a:spcPct val="90000"/>
            </a:lnSpc>
            <a:spcBef>
              <a:spcPct val="0"/>
            </a:spcBef>
            <a:spcAft>
              <a:spcPct val="15000"/>
            </a:spcAft>
            <a:buChar char="•"/>
          </a:pPr>
          <a:r>
            <a:rPr lang="fi-FI" sz="1000" kern="1200"/>
            <a:t>Huuhtelu riittävällä paineella</a:t>
          </a:r>
          <a:endParaRPr lang="en-US" sz="1000" kern="1200"/>
        </a:p>
        <a:p>
          <a:pPr marL="114300" lvl="2" indent="-57150" algn="l" defTabSz="444500">
            <a:lnSpc>
              <a:spcPct val="90000"/>
            </a:lnSpc>
            <a:spcBef>
              <a:spcPct val="0"/>
            </a:spcBef>
            <a:spcAft>
              <a:spcPct val="15000"/>
            </a:spcAft>
            <a:buChar char="•"/>
          </a:pPr>
          <a:r>
            <a:rPr lang="fi-FI" sz="1000" kern="1200"/>
            <a:t>Harjaa vesi pois</a:t>
          </a:r>
          <a:endParaRPr lang="en-US" sz="1000" kern="1200"/>
        </a:p>
        <a:p>
          <a:pPr marL="114300" lvl="2" indent="-57150" algn="l" defTabSz="444500">
            <a:lnSpc>
              <a:spcPct val="90000"/>
            </a:lnSpc>
            <a:spcBef>
              <a:spcPct val="0"/>
            </a:spcBef>
            <a:spcAft>
              <a:spcPct val="15000"/>
            </a:spcAft>
            <a:buChar char="•"/>
          </a:pPr>
          <a:endParaRPr lang="en-US" sz="1000" kern="1200"/>
        </a:p>
        <a:p>
          <a:pPr marL="114300" lvl="2" indent="-57150" algn="l" defTabSz="444500">
            <a:lnSpc>
              <a:spcPct val="90000"/>
            </a:lnSpc>
            <a:spcBef>
              <a:spcPct val="0"/>
            </a:spcBef>
            <a:spcAft>
              <a:spcPct val="15000"/>
            </a:spcAft>
            <a:buChar char="•"/>
          </a:pPr>
          <a:endParaRPr lang="en-US" sz="1000" kern="1200"/>
        </a:p>
        <a:p>
          <a:pPr marL="114300" lvl="2" indent="-57150" algn="l" defTabSz="444500">
            <a:lnSpc>
              <a:spcPct val="90000"/>
            </a:lnSpc>
            <a:spcBef>
              <a:spcPct val="0"/>
            </a:spcBef>
            <a:spcAft>
              <a:spcPct val="15000"/>
            </a:spcAft>
            <a:buChar char="•"/>
          </a:pPr>
          <a:r>
            <a:rPr lang="en-US" sz="1000" kern="1200" err="1"/>
            <a:t>Vesipisteisiin</a:t>
          </a:r>
          <a:r>
            <a:rPr lang="en-US" sz="1000" kern="1200"/>
            <a:t> </a:t>
          </a:r>
          <a:r>
            <a:rPr lang="en-US" sz="1000" kern="1200" err="1"/>
            <a:t>vakiovirtausventtiilit</a:t>
          </a:r>
          <a:endParaRPr lang="en-US" sz="1000" kern="1200"/>
        </a:p>
      </dsp:txBody>
      <dsp:txXfrm>
        <a:off x="4349569" y="798999"/>
        <a:ext cx="1905525" cy="3952799"/>
      </dsp:txXfrm>
    </dsp:sp>
    <dsp:sp modelId="{674D40E1-D3EB-4117-8485-1885D52C1C78}">
      <dsp:nvSpPr>
        <dsp:cNvPr id="0" name=""/>
        <dsp:cNvSpPr/>
      </dsp:nvSpPr>
      <dsp:spPr>
        <a:xfrm>
          <a:off x="6521868" y="422084"/>
          <a:ext cx="1905525" cy="37691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120" tIns="40640" rIns="71120" bIns="40640" numCol="1" spcCol="1270" anchor="ctr" anchorCtr="0">
          <a:noAutofit/>
        </a:bodyPr>
        <a:lstStyle/>
        <a:p>
          <a:pPr marL="0" lvl="0" indent="0" algn="ctr" defTabSz="444500">
            <a:lnSpc>
              <a:spcPct val="100000"/>
            </a:lnSpc>
            <a:spcBef>
              <a:spcPct val="0"/>
            </a:spcBef>
            <a:spcAft>
              <a:spcPct val="35000"/>
            </a:spcAft>
            <a:buNone/>
          </a:pPr>
          <a:r>
            <a:rPr lang="fi-FI" sz="1000" kern="1200"/>
            <a:t>Energian käyttö</a:t>
          </a:r>
          <a:endParaRPr lang="en-US" sz="1000" kern="1200"/>
        </a:p>
      </dsp:txBody>
      <dsp:txXfrm>
        <a:off x="6521868" y="422084"/>
        <a:ext cx="1905525" cy="376914"/>
      </dsp:txXfrm>
    </dsp:sp>
    <dsp:sp modelId="{0C7B6CF1-545B-49BB-AB06-BDEFB57D10B1}">
      <dsp:nvSpPr>
        <dsp:cNvPr id="0" name=""/>
        <dsp:cNvSpPr/>
      </dsp:nvSpPr>
      <dsp:spPr>
        <a:xfrm>
          <a:off x="6521868" y="798999"/>
          <a:ext cx="1905525" cy="39527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71120" bIns="80010" numCol="1" spcCol="1270" anchor="t" anchorCtr="0">
          <a:noAutofit/>
        </a:bodyPr>
        <a:lstStyle/>
        <a:p>
          <a:pPr marL="57150" lvl="1" indent="-57150" algn="l" defTabSz="444500">
            <a:lnSpc>
              <a:spcPct val="100000"/>
            </a:lnSpc>
            <a:spcBef>
              <a:spcPct val="0"/>
            </a:spcBef>
            <a:spcAft>
              <a:spcPct val="15000"/>
            </a:spcAft>
            <a:buChar char="•"/>
          </a:pPr>
          <a:r>
            <a:rPr lang="fi-FI" sz="1000" kern="1200"/>
            <a:t>Kuivaus</a:t>
          </a:r>
          <a:endParaRPr lang="en-US" sz="1000" kern="1200"/>
        </a:p>
        <a:p>
          <a:pPr marL="114300" lvl="2" indent="-57150" algn="l" defTabSz="444500">
            <a:lnSpc>
              <a:spcPct val="90000"/>
            </a:lnSpc>
            <a:spcBef>
              <a:spcPct val="0"/>
            </a:spcBef>
            <a:spcAft>
              <a:spcPct val="15000"/>
            </a:spcAft>
            <a:buChar char="•"/>
          </a:pPr>
          <a:r>
            <a:rPr lang="fi-FI" sz="1000" kern="1200"/>
            <a:t>Esikuivaus hyvällä mikrokuitupyyhkeellä</a:t>
          </a:r>
          <a:endParaRPr lang="en-US" sz="1000" kern="1200"/>
        </a:p>
        <a:p>
          <a:pPr marL="114300" lvl="2" indent="-57150" algn="l" defTabSz="444500">
            <a:lnSpc>
              <a:spcPct val="90000"/>
            </a:lnSpc>
            <a:spcBef>
              <a:spcPct val="0"/>
            </a:spcBef>
            <a:spcAft>
              <a:spcPct val="15000"/>
            </a:spcAft>
            <a:buChar char="•"/>
          </a:pPr>
          <a:r>
            <a:rPr lang="fi-FI" sz="1000" kern="1200"/>
            <a:t>Turboföönin käyttö kuluttaa paljon sähköä -&gt; mahdollisimman hyvin esikuivatun koiran loppukuivaus</a:t>
          </a:r>
          <a:endParaRPr lang="en-US" sz="1000" kern="1200"/>
        </a:p>
        <a:p>
          <a:pPr marL="114300" lvl="2" indent="-57150" algn="l" defTabSz="444500">
            <a:lnSpc>
              <a:spcPct val="90000"/>
            </a:lnSpc>
            <a:spcBef>
              <a:spcPct val="0"/>
            </a:spcBef>
            <a:spcAft>
              <a:spcPct val="15000"/>
            </a:spcAft>
            <a:buChar char="•"/>
          </a:pPr>
          <a:endParaRPr lang="en-US" sz="1000" kern="1200"/>
        </a:p>
        <a:p>
          <a:pPr marL="114300" lvl="2" indent="-57150" algn="l" defTabSz="444500">
            <a:lnSpc>
              <a:spcPct val="90000"/>
            </a:lnSpc>
            <a:spcBef>
              <a:spcPct val="0"/>
            </a:spcBef>
            <a:spcAft>
              <a:spcPct val="15000"/>
            </a:spcAft>
            <a:buChar char="•"/>
          </a:pPr>
          <a:endParaRPr lang="en-US" sz="1000" kern="1200"/>
        </a:p>
        <a:p>
          <a:pPr marL="57150" lvl="1" indent="-57150" algn="l" defTabSz="444500">
            <a:lnSpc>
              <a:spcPct val="100000"/>
            </a:lnSpc>
            <a:spcBef>
              <a:spcPct val="0"/>
            </a:spcBef>
            <a:spcAft>
              <a:spcPct val="15000"/>
            </a:spcAft>
            <a:buChar char="•"/>
          </a:pPr>
          <a:r>
            <a:rPr lang="en-US" sz="1000" kern="1200"/>
            <a:t>Sammuta </a:t>
          </a:r>
          <a:r>
            <a:rPr lang="en-US" sz="1000" kern="1200" err="1"/>
            <a:t>turhat</a:t>
          </a:r>
          <a:r>
            <a:rPr lang="en-US" sz="1000" kern="1200"/>
            <a:t> </a:t>
          </a:r>
          <a:r>
            <a:rPr lang="en-US" sz="1000" kern="1200" err="1"/>
            <a:t>laitteet</a:t>
          </a:r>
          <a:r>
            <a:rPr lang="en-US" sz="1000" kern="1200"/>
            <a:t> ja </a:t>
          </a:r>
          <a:r>
            <a:rPr lang="en-US" sz="1000" kern="1200" err="1"/>
            <a:t>valot</a:t>
          </a:r>
          <a:endParaRPr lang="en-US" sz="1000" kern="1200"/>
        </a:p>
        <a:p>
          <a:pPr marL="57150" lvl="1" indent="-57150" algn="l" defTabSz="444500">
            <a:lnSpc>
              <a:spcPct val="100000"/>
            </a:lnSpc>
            <a:spcBef>
              <a:spcPct val="0"/>
            </a:spcBef>
            <a:spcAft>
              <a:spcPct val="15000"/>
            </a:spcAft>
            <a:buChar char="•"/>
          </a:pPr>
          <a:endParaRPr lang="en-US" sz="1000" kern="1200"/>
        </a:p>
        <a:p>
          <a:pPr marL="57150" lvl="1" indent="-57150" algn="l" defTabSz="444500">
            <a:lnSpc>
              <a:spcPct val="100000"/>
            </a:lnSpc>
            <a:spcBef>
              <a:spcPct val="0"/>
            </a:spcBef>
            <a:spcAft>
              <a:spcPct val="15000"/>
            </a:spcAft>
            <a:buChar char="•"/>
          </a:pPr>
          <a:r>
            <a:rPr lang="en-US" sz="1000" kern="1200" err="1"/>
            <a:t>Uudet</a:t>
          </a:r>
          <a:r>
            <a:rPr lang="en-US" sz="1000" kern="1200"/>
            <a:t> </a:t>
          </a:r>
          <a:r>
            <a:rPr lang="en-US" sz="1000" kern="1200" err="1"/>
            <a:t>laitteet</a:t>
          </a:r>
          <a:r>
            <a:rPr lang="en-US" sz="1000" kern="1200"/>
            <a:t>, </a:t>
          </a:r>
          <a:r>
            <a:rPr lang="en-US" sz="1000" kern="1200" err="1"/>
            <a:t>hanki</a:t>
          </a:r>
          <a:r>
            <a:rPr lang="en-US" sz="1000" kern="1200"/>
            <a:t> </a:t>
          </a:r>
          <a:r>
            <a:rPr lang="en-US" sz="1000" kern="1200" err="1"/>
            <a:t>energiatehokkaita</a:t>
          </a:r>
          <a:r>
            <a:rPr lang="en-US" sz="1000" kern="1200"/>
            <a:t> </a:t>
          </a:r>
          <a:r>
            <a:rPr lang="en-US" sz="1000" kern="1200" err="1"/>
            <a:t>laitteita</a:t>
          </a:r>
          <a:endParaRPr lang="en-US" sz="1000" kern="1200"/>
        </a:p>
        <a:p>
          <a:pPr marL="57150" lvl="1" indent="-57150" algn="l" defTabSz="444500">
            <a:lnSpc>
              <a:spcPct val="100000"/>
            </a:lnSpc>
            <a:spcBef>
              <a:spcPct val="0"/>
            </a:spcBef>
            <a:spcAft>
              <a:spcPct val="15000"/>
            </a:spcAft>
            <a:buChar char="•"/>
          </a:pPr>
          <a:endParaRPr lang="en-US" sz="1000" kern="1200"/>
        </a:p>
        <a:p>
          <a:pPr marL="57150" lvl="1" indent="-57150" algn="l" defTabSz="444500">
            <a:lnSpc>
              <a:spcPct val="100000"/>
            </a:lnSpc>
            <a:spcBef>
              <a:spcPct val="0"/>
            </a:spcBef>
            <a:spcAft>
              <a:spcPct val="15000"/>
            </a:spcAft>
            <a:buChar char="•"/>
          </a:pPr>
          <a:r>
            <a:rPr lang="en-US" sz="1000" kern="1200" err="1"/>
            <a:t>Pese</a:t>
          </a:r>
          <a:r>
            <a:rPr lang="en-US" sz="1000" kern="1200"/>
            <a:t> </a:t>
          </a:r>
          <a:r>
            <a:rPr lang="en-US" sz="1000" kern="1200" err="1"/>
            <a:t>täysiä</a:t>
          </a:r>
          <a:r>
            <a:rPr lang="en-US" sz="1000" kern="1200"/>
            <a:t> </a:t>
          </a:r>
          <a:r>
            <a:rPr lang="en-US" sz="1000" kern="1200" err="1"/>
            <a:t>koneellisia</a:t>
          </a:r>
          <a:r>
            <a:rPr lang="en-US" sz="1000" kern="1200"/>
            <a:t> </a:t>
          </a:r>
          <a:r>
            <a:rPr lang="en-US" sz="1000" kern="1200" err="1"/>
            <a:t>pyykkiä</a:t>
          </a:r>
          <a:r>
            <a:rPr lang="en-US" sz="1000" kern="1200"/>
            <a:t> ja </a:t>
          </a:r>
          <a:r>
            <a:rPr lang="en-US" sz="1000" kern="1200" err="1"/>
            <a:t>pohdi</a:t>
          </a:r>
          <a:r>
            <a:rPr lang="en-US" sz="1000" kern="1200"/>
            <a:t> </a:t>
          </a:r>
          <a:r>
            <a:rPr lang="en-US" sz="1000" kern="1200" err="1"/>
            <a:t>onko</a:t>
          </a:r>
          <a:r>
            <a:rPr lang="en-US" sz="1000" kern="1200"/>
            <a:t> </a:t>
          </a:r>
          <a:r>
            <a:rPr lang="en-US" sz="1000" kern="1200" err="1"/>
            <a:t>kuivausrummun</a:t>
          </a:r>
          <a:r>
            <a:rPr lang="en-US" sz="1000" kern="1200"/>
            <a:t> </a:t>
          </a:r>
          <a:r>
            <a:rPr lang="en-US" sz="1000" kern="1200" err="1"/>
            <a:t>käyttäminen</a:t>
          </a:r>
          <a:r>
            <a:rPr lang="en-US" sz="1000" kern="1200"/>
            <a:t> </a:t>
          </a:r>
          <a:r>
            <a:rPr lang="en-US" sz="1000" kern="1200" err="1"/>
            <a:t>välttämätöntä</a:t>
          </a:r>
          <a:endParaRPr lang="en-US" sz="1000" kern="1200"/>
        </a:p>
        <a:p>
          <a:pPr marL="114300" lvl="2" indent="-57150" algn="l" defTabSz="444500">
            <a:lnSpc>
              <a:spcPct val="90000"/>
            </a:lnSpc>
            <a:spcBef>
              <a:spcPct val="0"/>
            </a:spcBef>
            <a:spcAft>
              <a:spcPct val="15000"/>
            </a:spcAft>
            <a:buChar char="•"/>
          </a:pPr>
          <a:endParaRPr lang="en-US" sz="1000" kern="1200"/>
        </a:p>
      </dsp:txBody>
      <dsp:txXfrm>
        <a:off x="6521868" y="798999"/>
        <a:ext cx="1905525" cy="3952799"/>
      </dsp:txXfrm>
    </dsp:sp>
    <dsp:sp modelId="{1E7D4FF0-2773-4C24-8E20-92A2683D68EF}">
      <dsp:nvSpPr>
        <dsp:cNvPr id="0" name=""/>
        <dsp:cNvSpPr/>
      </dsp:nvSpPr>
      <dsp:spPr>
        <a:xfrm>
          <a:off x="8694168" y="422084"/>
          <a:ext cx="1905525" cy="37691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120" tIns="40640" rIns="71120" bIns="40640" numCol="1" spcCol="1270" anchor="ctr" anchorCtr="0">
          <a:noAutofit/>
        </a:bodyPr>
        <a:lstStyle/>
        <a:p>
          <a:pPr marL="0" lvl="0" indent="0" algn="ctr" defTabSz="444500">
            <a:lnSpc>
              <a:spcPct val="100000"/>
            </a:lnSpc>
            <a:spcBef>
              <a:spcPct val="0"/>
            </a:spcBef>
            <a:spcAft>
              <a:spcPct val="35000"/>
            </a:spcAft>
            <a:buNone/>
          </a:pPr>
          <a:r>
            <a:rPr lang="fi-FI" sz="1000" kern="1200" dirty="0"/>
            <a:t>Karvajäte sekajätteeseen tai vaihtoehtoisesti</a:t>
          </a:r>
          <a:endParaRPr lang="en-US" sz="1000" kern="1200" dirty="0"/>
        </a:p>
      </dsp:txBody>
      <dsp:txXfrm>
        <a:off x="8694168" y="422084"/>
        <a:ext cx="1905525" cy="376914"/>
      </dsp:txXfrm>
    </dsp:sp>
    <dsp:sp modelId="{5FAD85D5-0376-4DAB-80B4-20585DDCAA1E}">
      <dsp:nvSpPr>
        <dsp:cNvPr id="0" name=""/>
        <dsp:cNvSpPr/>
      </dsp:nvSpPr>
      <dsp:spPr>
        <a:xfrm>
          <a:off x="8694168" y="798999"/>
          <a:ext cx="1905525" cy="39527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71120" bIns="80010" numCol="1" spcCol="1270" anchor="t" anchorCtr="0">
          <a:noAutofit/>
        </a:bodyPr>
        <a:lstStyle/>
        <a:p>
          <a:pPr marL="57150" lvl="1" indent="-57150" algn="l" defTabSz="444500">
            <a:lnSpc>
              <a:spcPct val="100000"/>
            </a:lnSpc>
            <a:spcBef>
              <a:spcPct val="0"/>
            </a:spcBef>
            <a:spcAft>
              <a:spcPct val="15000"/>
            </a:spcAft>
            <a:buChar char="•"/>
          </a:pPr>
          <a:r>
            <a:rPr lang="fi-FI" sz="1000" kern="1200"/>
            <a:t>Öljyntorjuntamatoiksi: </a:t>
          </a:r>
          <a:r>
            <a:rPr lang="fi-FI" sz="1000" kern="1200">
              <a:hlinkClick xmlns:r="http://schemas.openxmlformats.org/officeDocument/2006/relationships" r:id="rId1"/>
            </a:rPr>
            <a:t>https://hiukkahyva.fi/</a:t>
          </a:r>
          <a:endParaRPr lang="en-US" sz="1000" kern="1200"/>
        </a:p>
        <a:p>
          <a:pPr marL="57150" lvl="1" indent="-57150" algn="l" defTabSz="444500">
            <a:lnSpc>
              <a:spcPct val="100000"/>
            </a:lnSpc>
            <a:spcBef>
              <a:spcPct val="0"/>
            </a:spcBef>
            <a:spcAft>
              <a:spcPct val="15000"/>
            </a:spcAft>
            <a:buChar char="•"/>
          </a:pPr>
          <a:endParaRPr lang="en-US" sz="1000" kern="1200"/>
        </a:p>
        <a:p>
          <a:pPr marL="57150" lvl="1" indent="-57150" algn="l" defTabSz="444500">
            <a:lnSpc>
              <a:spcPct val="100000"/>
            </a:lnSpc>
            <a:spcBef>
              <a:spcPct val="0"/>
            </a:spcBef>
            <a:spcAft>
              <a:spcPct val="15000"/>
            </a:spcAft>
            <a:buChar char="•"/>
          </a:pPr>
          <a:endParaRPr lang="en-US" sz="1000" kern="1200"/>
        </a:p>
        <a:p>
          <a:pPr marL="57150" lvl="1" indent="-57150" algn="l" defTabSz="444500">
            <a:lnSpc>
              <a:spcPct val="100000"/>
            </a:lnSpc>
            <a:spcBef>
              <a:spcPct val="0"/>
            </a:spcBef>
            <a:spcAft>
              <a:spcPct val="15000"/>
            </a:spcAft>
            <a:buChar char="•"/>
          </a:pPr>
          <a:r>
            <a:rPr lang="fi-FI" sz="1000" kern="1200"/>
            <a:t>Kehräämössä langaksi</a:t>
          </a:r>
          <a:endParaRPr lang="en-US" sz="1000" kern="1200"/>
        </a:p>
        <a:p>
          <a:pPr marL="114300" lvl="2" indent="-57150" algn="l" defTabSz="444500">
            <a:lnSpc>
              <a:spcPct val="100000"/>
            </a:lnSpc>
            <a:spcBef>
              <a:spcPct val="0"/>
            </a:spcBef>
            <a:spcAft>
              <a:spcPct val="15000"/>
            </a:spcAft>
            <a:buChar char="•"/>
          </a:pPr>
          <a:r>
            <a:rPr lang="en-US" sz="1000" kern="1200"/>
            <a:t>Karvan </a:t>
          </a:r>
          <a:r>
            <a:rPr lang="en-US" sz="1000" kern="1200" err="1"/>
            <a:t>tulee</a:t>
          </a:r>
          <a:r>
            <a:rPr lang="en-US" sz="1000" kern="1200"/>
            <a:t> olla </a:t>
          </a:r>
          <a:r>
            <a:rPr lang="en-US" sz="1000" kern="1200" err="1"/>
            <a:t>pitkää</a:t>
          </a:r>
          <a:r>
            <a:rPr lang="en-US" sz="1000" kern="1200"/>
            <a:t> </a:t>
          </a:r>
          <a:r>
            <a:rPr lang="en-US" sz="1000" kern="1200" err="1"/>
            <a:t>harjattua</a:t>
          </a:r>
          <a:r>
            <a:rPr lang="en-US" sz="1000" kern="1200"/>
            <a:t> </a:t>
          </a:r>
          <a:r>
            <a:rPr lang="en-US" sz="1000" kern="1200" err="1"/>
            <a:t>pohjavillaa</a:t>
          </a:r>
          <a:endParaRPr lang="en-US" sz="1000" kern="1200"/>
        </a:p>
        <a:p>
          <a:pPr marL="114300" lvl="2" indent="-57150" algn="l" defTabSz="444500">
            <a:lnSpc>
              <a:spcPct val="100000"/>
            </a:lnSpc>
            <a:spcBef>
              <a:spcPct val="0"/>
            </a:spcBef>
            <a:spcAft>
              <a:spcPct val="15000"/>
            </a:spcAft>
            <a:buChar char="•"/>
          </a:pPr>
          <a:r>
            <a:rPr lang="en-US" sz="1000" kern="1200" err="1"/>
            <a:t>Pakkaa</a:t>
          </a:r>
          <a:r>
            <a:rPr lang="en-US" sz="1000" kern="1200"/>
            <a:t> </a:t>
          </a:r>
          <a:r>
            <a:rPr lang="en-US" sz="1000" kern="1200" err="1"/>
            <a:t>paperipussiin</a:t>
          </a:r>
          <a:r>
            <a:rPr lang="en-US" sz="1000" kern="1200"/>
            <a:t> tai </a:t>
          </a:r>
          <a:r>
            <a:rPr lang="en-US" sz="1000" kern="1200" err="1"/>
            <a:t>pahvilaatikkoon</a:t>
          </a:r>
          <a:endParaRPr lang="en-US" sz="1000" kern="1200"/>
        </a:p>
      </dsp:txBody>
      <dsp:txXfrm>
        <a:off x="8694168" y="798999"/>
        <a:ext cx="1905525" cy="395279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B2D29-8B38-40CC-BEA7-346264B3DAEB}">
      <dsp:nvSpPr>
        <dsp:cNvPr id="0" name=""/>
        <dsp:cNvSpPr/>
      </dsp:nvSpPr>
      <dsp:spPr>
        <a:xfrm>
          <a:off x="1807956" y="0"/>
          <a:ext cx="3075719" cy="18454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fi-FI" sz="3000" kern="1200"/>
            <a:t>Palvelun tai tuotteen ostajat</a:t>
          </a:r>
          <a:endParaRPr lang="en-US" sz="3000" kern="1200"/>
        </a:p>
      </dsp:txBody>
      <dsp:txXfrm>
        <a:off x="1807956" y="0"/>
        <a:ext cx="3075719" cy="1845431"/>
      </dsp:txXfrm>
    </dsp:sp>
    <dsp:sp modelId="{448F2E98-9273-4792-BF4E-02725F422FE5}">
      <dsp:nvSpPr>
        <dsp:cNvPr id="0" name=""/>
        <dsp:cNvSpPr/>
      </dsp:nvSpPr>
      <dsp:spPr>
        <a:xfrm>
          <a:off x="5613758" y="0"/>
          <a:ext cx="3075719" cy="18454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fi-FI" sz="3000" kern="1200"/>
            <a:t>Ihmisen pidossa tai hoidossa olevat eläimet</a:t>
          </a:r>
          <a:endParaRPr lang="en-US" sz="3000" kern="1200"/>
        </a:p>
      </dsp:txBody>
      <dsp:txXfrm>
        <a:off x="5613758" y="0"/>
        <a:ext cx="3075719" cy="1845431"/>
      </dsp:txXfrm>
    </dsp:sp>
    <dsp:sp modelId="{FE8BDE84-0108-41DC-94DF-7C537FF6FE3B}">
      <dsp:nvSpPr>
        <dsp:cNvPr id="0" name=""/>
        <dsp:cNvSpPr/>
      </dsp:nvSpPr>
      <dsp:spPr>
        <a:xfrm>
          <a:off x="0" y="2158243"/>
          <a:ext cx="3075719" cy="18454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fi-FI" sz="3000" kern="1200"/>
            <a:t>Tuotteiden valmistajat</a:t>
          </a:r>
          <a:endParaRPr lang="en-US" sz="3000" kern="1200"/>
        </a:p>
      </dsp:txBody>
      <dsp:txXfrm>
        <a:off x="0" y="2158243"/>
        <a:ext cx="3075719" cy="1845431"/>
      </dsp:txXfrm>
    </dsp:sp>
    <dsp:sp modelId="{2B746893-4B71-4A36-A8AC-6517AC3DB2A6}">
      <dsp:nvSpPr>
        <dsp:cNvPr id="0" name=""/>
        <dsp:cNvSpPr/>
      </dsp:nvSpPr>
      <dsp:spPr>
        <a:xfrm>
          <a:off x="3764390" y="2158243"/>
          <a:ext cx="3075719" cy="18454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fi-FI" sz="3000" kern="1200"/>
            <a:t>Tuotteiden toimittajat</a:t>
          </a:r>
          <a:endParaRPr lang="en-US" sz="3000" kern="1200"/>
        </a:p>
      </dsp:txBody>
      <dsp:txXfrm>
        <a:off x="3764390" y="2158243"/>
        <a:ext cx="3075719" cy="1845431"/>
      </dsp:txXfrm>
    </dsp:sp>
    <dsp:sp modelId="{D323E556-1BCB-4BE2-B3A8-61D0DED4EA2A}">
      <dsp:nvSpPr>
        <dsp:cNvPr id="0" name=""/>
        <dsp:cNvSpPr/>
      </dsp:nvSpPr>
      <dsp:spPr>
        <a:xfrm>
          <a:off x="7528780" y="2158243"/>
          <a:ext cx="3075719" cy="18454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fi-FI" sz="3000" kern="1200"/>
            <a:t>Tuotteiden jälleenmyyjät</a:t>
          </a:r>
          <a:endParaRPr lang="en-US" sz="3000" kern="1200"/>
        </a:p>
      </dsp:txBody>
      <dsp:txXfrm>
        <a:off x="7528780" y="2158243"/>
        <a:ext cx="3075719" cy="184543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80E34-9999-40AC-8FDC-89D8002F0A25}">
      <dsp:nvSpPr>
        <dsp:cNvPr id="0" name=""/>
        <dsp:cNvSpPr/>
      </dsp:nvSpPr>
      <dsp:spPr>
        <a:xfrm>
          <a:off x="3987" y="112366"/>
          <a:ext cx="2397441" cy="5184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err="1"/>
            <a:t>Tuntoinen</a:t>
          </a:r>
          <a:r>
            <a:rPr lang="en-US" sz="1800" kern="1200"/>
            <a:t> </a:t>
          </a:r>
          <a:r>
            <a:rPr lang="en-US" sz="1800" kern="1200" err="1"/>
            <a:t>yksilö</a:t>
          </a:r>
          <a:endParaRPr lang="en-US" sz="1800" kern="1200"/>
        </a:p>
      </dsp:txBody>
      <dsp:txXfrm>
        <a:off x="3987" y="112366"/>
        <a:ext cx="2397441" cy="518400"/>
      </dsp:txXfrm>
    </dsp:sp>
    <dsp:sp modelId="{5B729AB6-7B8B-4BEB-9F8B-B4ADFDC4BE5D}">
      <dsp:nvSpPr>
        <dsp:cNvPr id="0" name=""/>
        <dsp:cNvSpPr/>
      </dsp:nvSpPr>
      <dsp:spPr>
        <a:xfrm>
          <a:off x="3987" y="630766"/>
          <a:ext cx="2397441" cy="3261059"/>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DB5E8C-90EE-4233-AF36-E7185B1CA8C6}">
      <dsp:nvSpPr>
        <dsp:cNvPr id="0" name=""/>
        <dsp:cNvSpPr/>
      </dsp:nvSpPr>
      <dsp:spPr>
        <a:xfrm>
          <a:off x="2737070" y="112366"/>
          <a:ext cx="2397441" cy="5184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fi-FI" sz="1800" kern="1200"/>
            <a:t>Palvelut</a:t>
          </a:r>
          <a:endParaRPr lang="en-US" sz="1800" kern="1200"/>
        </a:p>
      </dsp:txBody>
      <dsp:txXfrm>
        <a:off x="2737070" y="112366"/>
        <a:ext cx="2397441" cy="518400"/>
      </dsp:txXfrm>
    </dsp:sp>
    <dsp:sp modelId="{381D4B79-DF75-41E5-A54C-74FDD099E40F}">
      <dsp:nvSpPr>
        <dsp:cNvPr id="0" name=""/>
        <dsp:cNvSpPr/>
      </dsp:nvSpPr>
      <dsp:spPr>
        <a:xfrm>
          <a:off x="2737070" y="630766"/>
          <a:ext cx="2397441" cy="3261059"/>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fi-FI" sz="1800" kern="1200"/>
            <a:t>Eläinlääkintä</a:t>
          </a:r>
          <a:endParaRPr lang="en-US" sz="1800" kern="1200"/>
        </a:p>
        <a:p>
          <a:pPr marL="171450" lvl="1" indent="-171450" algn="l" defTabSz="800100">
            <a:lnSpc>
              <a:spcPct val="90000"/>
            </a:lnSpc>
            <a:spcBef>
              <a:spcPct val="0"/>
            </a:spcBef>
            <a:spcAft>
              <a:spcPct val="15000"/>
            </a:spcAft>
            <a:buChar char="•"/>
          </a:pPr>
          <a:r>
            <a:rPr lang="fi-FI" sz="1800" kern="1200"/>
            <a:t>Eläinten hoito</a:t>
          </a:r>
          <a:endParaRPr lang="en-US" sz="1800" kern="1200"/>
        </a:p>
        <a:p>
          <a:pPr marL="171450" lvl="1" indent="-171450" algn="l" defTabSz="800100">
            <a:lnSpc>
              <a:spcPct val="90000"/>
            </a:lnSpc>
            <a:spcBef>
              <a:spcPct val="0"/>
            </a:spcBef>
            <a:spcAft>
              <a:spcPct val="15000"/>
            </a:spcAft>
            <a:buChar char="•"/>
          </a:pPr>
          <a:r>
            <a:rPr lang="fi-FI" sz="1800" kern="1200"/>
            <a:t>Trimmaaminen</a:t>
          </a:r>
          <a:endParaRPr lang="en-US" sz="1800" kern="1200"/>
        </a:p>
        <a:p>
          <a:pPr marL="171450" lvl="1" indent="-171450" algn="l" defTabSz="800100">
            <a:lnSpc>
              <a:spcPct val="90000"/>
            </a:lnSpc>
            <a:spcBef>
              <a:spcPct val="0"/>
            </a:spcBef>
            <a:spcAft>
              <a:spcPct val="15000"/>
            </a:spcAft>
            <a:buChar char="•"/>
          </a:pPr>
          <a:r>
            <a:rPr lang="fi-FI" sz="1800" kern="1200"/>
            <a:t>Hieronta</a:t>
          </a:r>
          <a:endParaRPr lang="en-US" sz="1800" kern="1200"/>
        </a:p>
        <a:p>
          <a:pPr marL="171450" lvl="1" indent="-171450" algn="l" defTabSz="800100">
            <a:lnSpc>
              <a:spcPct val="90000"/>
            </a:lnSpc>
            <a:spcBef>
              <a:spcPct val="0"/>
            </a:spcBef>
            <a:spcAft>
              <a:spcPct val="15000"/>
            </a:spcAft>
            <a:buChar char="•"/>
          </a:pPr>
          <a:r>
            <a:rPr lang="fi-FI" sz="1800" kern="1200"/>
            <a:t>Kouluttaminen</a:t>
          </a:r>
          <a:endParaRPr lang="en-US" sz="1800" kern="1200"/>
        </a:p>
        <a:p>
          <a:pPr marL="171450" lvl="1" indent="-171450" algn="l" defTabSz="800100">
            <a:lnSpc>
              <a:spcPct val="90000"/>
            </a:lnSpc>
            <a:spcBef>
              <a:spcPct val="0"/>
            </a:spcBef>
            <a:spcAft>
              <a:spcPct val="15000"/>
            </a:spcAft>
            <a:buChar char="•"/>
          </a:pPr>
          <a:r>
            <a:rPr lang="en-US" sz="1800" kern="1200" err="1"/>
            <a:t>Kurssit</a:t>
          </a:r>
          <a:endParaRPr lang="en-US" sz="1800" kern="1200"/>
        </a:p>
        <a:p>
          <a:pPr marL="171450" lvl="1" indent="-171450" algn="l" defTabSz="800100">
            <a:lnSpc>
              <a:spcPct val="90000"/>
            </a:lnSpc>
            <a:spcBef>
              <a:spcPct val="0"/>
            </a:spcBef>
            <a:spcAft>
              <a:spcPct val="15000"/>
            </a:spcAft>
            <a:buChar char="•"/>
          </a:pPr>
          <a:r>
            <a:rPr lang="en-US" sz="1800" kern="1200" err="1"/>
            <a:t>Digitaaliset</a:t>
          </a:r>
          <a:r>
            <a:rPr lang="en-US" sz="1800" kern="1200"/>
            <a:t> </a:t>
          </a:r>
          <a:r>
            <a:rPr lang="en-US" sz="1800" kern="1200" err="1"/>
            <a:t>palvelut</a:t>
          </a:r>
          <a:endParaRPr lang="en-US" sz="1800" kern="1200"/>
        </a:p>
        <a:p>
          <a:pPr marL="171450" lvl="1" indent="-171450" algn="l" defTabSz="800100">
            <a:lnSpc>
              <a:spcPct val="90000"/>
            </a:lnSpc>
            <a:spcBef>
              <a:spcPct val="0"/>
            </a:spcBef>
            <a:spcAft>
              <a:spcPct val="15000"/>
            </a:spcAft>
            <a:buChar char="•"/>
          </a:pPr>
          <a:r>
            <a:rPr lang="en-US" sz="1800" kern="1200" err="1"/>
            <a:t>Webinaarit</a:t>
          </a:r>
          <a:endParaRPr lang="en-US" sz="1800" kern="1200"/>
        </a:p>
        <a:p>
          <a:pPr marL="171450" lvl="1" indent="-171450" algn="l" defTabSz="800100">
            <a:lnSpc>
              <a:spcPct val="90000"/>
            </a:lnSpc>
            <a:spcBef>
              <a:spcPct val="0"/>
            </a:spcBef>
            <a:spcAft>
              <a:spcPct val="15000"/>
            </a:spcAft>
            <a:buChar char="•"/>
          </a:pPr>
          <a:r>
            <a:rPr lang="en-US" sz="1800" kern="1200" err="1"/>
            <a:t>Tapahtumat</a:t>
          </a:r>
          <a:endParaRPr lang="en-US" sz="1800" kern="1200"/>
        </a:p>
        <a:p>
          <a:pPr marL="171450" lvl="1" indent="-171450" algn="l" defTabSz="800100">
            <a:lnSpc>
              <a:spcPct val="90000"/>
            </a:lnSpc>
            <a:spcBef>
              <a:spcPct val="0"/>
            </a:spcBef>
            <a:spcAft>
              <a:spcPct val="15000"/>
            </a:spcAft>
            <a:buChar char="•"/>
          </a:pPr>
          <a:r>
            <a:rPr lang="fi-FI" sz="1800" kern="1200"/>
            <a:t>Myynti</a:t>
          </a:r>
          <a:endParaRPr lang="en-US" sz="1800" kern="1200"/>
        </a:p>
        <a:p>
          <a:pPr marL="342900" lvl="2" indent="-171450" algn="l" defTabSz="800100">
            <a:lnSpc>
              <a:spcPct val="90000"/>
            </a:lnSpc>
            <a:spcBef>
              <a:spcPct val="0"/>
            </a:spcBef>
            <a:spcAft>
              <a:spcPct val="15000"/>
            </a:spcAft>
            <a:buChar char="•"/>
          </a:pPr>
          <a:r>
            <a:rPr lang="en-US" sz="1800" kern="1200" err="1"/>
            <a:t>Verkkokauppa</a:t>
          </a:r>
          <a:endParaRPr lang="en-US" sz="1800" kern="1200"/>
        </a:p>
      </dsp:txBody>
      <dsp:txXfrm>
        <a:off x="2737070" y="630766"/>
        <a:ext cx="2397441" cy="3261059"/>
      </dsp:txXfrm>
    </dsp:sp>
    <dsp:sp modelId="{5266C424-D1C5-49DD-8384-750525E3D443}">
      <dsp:nvSpPr>
        <dsp:cNvPr id="0" name=""/>
        <dsp:cNvSpPr/>
      </dsp:nvSpPr>
      <dsp:spPr>
        <a:xfrm>
          <a:off x="5470153" y="112366"/>
          <a:ext cx="2397441" cy="5184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fi-FI" sz="1800" kern="1200"/>
            <a:t>Eläinten tarvikkeet</a:t>
          </a:r>
          <a:endParaRPr lang="en-US" sz="1800" kern="1200"/>
        </a:p>
      </dsp:txBody>
      <dsp:txXfrm>
        <a:off x="5470153" y="112366"/>
        <a:ext cx="2397441" cy="518400"/>
      </dsp:txXfrm>
    </dsp:sp>
    <dsp:sp modelId="{DC2FEAEF-5258-46FF-A124-CADFD37B2883}">
      <dsp:nvSpPr>
        <dsp:cNvPr id="0" name=""/>
        <dsp:cNvSpPr/>
      </dsp:nvSpPr>
      <dsp:spPr>
        <a:xfrm>
          <a:off x="5470153" y="630766"/>
          <a:ext cx="2397441" cy="3261059"/>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fi-FI" sz="1800" kern="1200"/>
            <a:t>Varusteet</a:t>
          </a:r>
          <a:endParaRPr lang="en-US" sz="1800" kern="1200"/>
        </a:p>
        <a:p>
          <a:pPr marL="171450" lvl="1" indent="-171450" algn="l" defTabSz="800100">
            <a:lnSpc>
              <a:spcPct val="90000"/>
            </a:lnSpc>
            <a:spcBef>
              <a:spcPct val="0"/>
            </a:spcBef>
            <a:spcAft>
              <a:spcPct val="15000"/>
            </a:spcAft>
            <a:buChar char="•"/>
          </a:pPr>
          <a:r>
            <a:rPr lang="fi-FI" sz="1800" kern="1200" err="1"/>
            <a:t>Pedit</a:t>
          </a:r>
          <a:endParaRPr lang="en-US" sz="1800" kern="1200"/>
        </a:p>
        <a:p>
          <a:pPr marL="171450" lvl="1" indent="-171450" algn="l" defTabSz="800100">
            <a:lnSpc>
              <a:spcPct val="90000"/>
            </a:lnSpc>
            <a:spcBef>
              <a:spcPct val="0"/>
            </a:spcBef>
            <a:spcAft>
              <a:spcPct val="15000"/>
            </a:spcAft>
            <a:buChar char="•"/>
          </a:pPr>
          <a:r>
            <a:rPr lang="fi-FI" sz="1800" kern="1200"/>
            <a:t>Asumukset</a:t>
          </a:r>
          <a:endParaRPr lang="en-US" sz="1800" kern="1200"/>
        </a:p>
        <a:p>
          <a:pPr marL="171450" lvl="1" indent="-171450" algn="l" defTabSz="800100">
            <a:lnSpc>
              <a:spcPct val="90000"/>
            </a:lnSpc>
            <a:spcBef>
              <a:spcPct val="0"/>
            </a:spcBef>
            <a:spcAft>
              <a:spcPct val="15000"/>
            </a:spcAft>
            <a:buChar char="•"/>
          </a:pPr>
          <a:r>
            <a:rPr lang="fi-FI" sz="1800" kern="1200"/>
            <a:t>Turkinhoito</a:t>
          </a:r>
          <a:endParaRPr lang="en-US" sz="1800" kern="1200"/>
        </a:p>
        <a:p>
          <a:pPr marL="171450" lvl="1" indent="-171450" algn="l" defTabSz="800100">
            <a:lnSpc>
              <a:spcPct val="90000"/>
            </a:lnSpc>
            <a:spcBef>
              <a:spcPct val="0"/>
            </a:spcBef>
            <a:spcAft>
              <a:spcPct val="15000"/>
            </a:spcAft>
            <a:buChar char="•"/>
          </a:pPr>
          <a:r>
            <a:rPr lang="fi-FI" sz="1800" kern="1200"/>
            <a:t>Sisustusmateriaalit ja rakenteet</a:t>
          </a:r>
          <a:endParaRPr lang="en-US" sz="1800" kern="1200"/>
        </a:p>
        <a:p>
          <a:pPr marL="171450" lvl="1" indent="-171450" algn="l" defTabSz="800100">
            <a:lnSpc>
              <a:spcPct val="90000"/>
            </a:lnSpc>
            <a:spcBef>
              <a:spcPct val="0"/>
            </a:spcBef>
            <a:spcAft>
              <a:spcPct val="15000"/>
            </a:spcAft>
            <a:buChar char="•"/>
          </a:pPr>
          <a:r>
            <a:rPr lang="en-US" sz="1800" kern="1200" err="1"/>
            <a:t>Kuivikkeet</a:t>
          </a:r>
          <a:endParaRPr lang="en-US" sz="1800" kern="1200"/>
        </a:p>
        <a:p>
          <a:pPr marL="171450" lvl="1" indent="-171450" algn="l" defTabSz="800100">
            <a:lnSpc>
              <a:spcPct val="90000"/>
            </a:lnSpc>
            <a:spcBef>
              <a:spcPct val="0"/>
            </a:spcBef>
            <a:spcAft>
              <a:spcPct val="15000"/>
            </a:spcAft>
            <a:buChar char="•"/>
          </a:pPr>
          <a:r>
            <a:rPr lang="en-US" sz="1800" kern="1200" err="1"/>
            <a:t>Sähkölaitteet</a:t>
          </a:r>
          <a:r>
            <a:rPr lang="en-US" sz="1800" kern="1200"/>
            <a:t> </a:t>
          </a:r>
          <a:r>
            <a:rPr lang="en-US" sz="1800" kern="1200" err="1"/>
            <a:t>kuten</a:t>
          </a:r>
          <a:r>
            <a:rPr lang="en-US" sz="1800" kern="1200"/>
            <a:t> </a:t>
          </a:r>
          <a:r>
            <a:rPr lang="en-US" sz="1800" kern="1200" err="1"/>
            <a:t>lamput</a:t>
          </a:r>
          <a:r>
            <a:rPr lang="en-US" sz="1800" kern="1200"/>
            <a:t> ja </a:t>
          </a:r>
          <a:r>
            <a:rPr lang="en-US" sz="1800" kern="1200" err="1"/>
            <a:t>lämmittimet</a:t>
          </a:r>
          <a:endParaRPr lang="en-US" sz="1800" kern="1200"/>
        </a:p>
      </dsp:txBody>
      <dsp:txXfrm>
        <a:off x="5470153" y="630766"/>
        <a:ext cx="2397441" cy="3261059"/>
      </dsp:txXfrm>
    </dsp:sp>
    <dsp:sp modelId="{E5944DB6-BCDA-4283-8402-C4A0B2F2678B}">
      <dsp:nvSpPr>
        <dsp:cNvPr id="0" name=""/>
        <dsp:cNvSpPr/>
      </dsp:nvSpPr>
      <dsp:spPr>
        <a:xfrm>
          <a:off x="8203236" y="112366"/>
          <a:ext cx="2397441" cy="5184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fi-FI" sz="1800" kern="1200"/>
            <a:t>Eläinten ruuat</a:t>
          </a:r>
          <a:endParaRPr lang="en-US" sz="1800" kern="1200"/>
        </a:p>
      </dsp:txBody>
      <dsp:txXfrm>
        <a:off x="8203236" y="112366"/>
        <a:ext cx="2397441" cy="518400"/>
      </dsp:txXfrm>
    </dsp:sp>
    <dsp:sp modelId="{7AA4DDEE-00A6-4B91-BFC3-48FBB821FA17}">
      <dsp:nvSpPr>
        <dsp:cNvPr id="0" name=""/>
        <dsp:cNvSpPr/>
      </dsp:nvSpPr>
      <dsp:spPr>
        <a:xfrm>
          <a:off x="8203236" y="630766"/>
          <a:ext cx="2397441" cy="3261059"/>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err="1"/>
            <a:t>Kuivaruuat</a:t>
          </a:r>
          <a:endParaRPr lang="en-US" sz="1800" kern="1200"/>
        </a:p>
        <a:p>
          <a:pPr marL="171450" lvl="1" indent="-171450" algn="l" defTabSz="800100">
            <a:lnSpc>
              <a:spcPct val="90000"/>
            </a:lnSpc>
            <a:spcBef>
              <a:spcPct val="0"/>
            </a:spcBef>
            <a:spcAft>
              <a:spcPct val="15000"/>
            </a:spcAft>
            <a:buChar char="•"/>
          </a:pPr>
          <a:r>
            <a:rPr lang="en-US" sz="1800" kern="1200" err="1"/>
            <a:t>Märkäruuat</a:t>
          </a:r>
          <a:endParaRPr lang="en-US" sz="1800" kern="1200"/>
        </a:p>
        <a:p>
          <a:pPr marL="171450" lvl="1" indent="-171450" algn="l" defTabSz="800100">
            <a:lnSpc>
              <a:spcPct val="90000"/>
            </a:lnSpc>
            <a:spcBef>
              <a:spcPct val="0"/>
            </a:spcBef>
            <a:spcAft>
              <a:spcPct val="15000"/>
            </a:spcAft>
            <a:buChar char="•"/>
          </a:pPr>
          <a:r>
            <a:rPr lang="en-US" sz="1800" kern="1200" err="1"/>
            <a:t>Raakaruuat</a:t>
          </a:r>
          <a:endParaRPr lang="en-US" sz="1800" kern="1200"/>
        </a:p>
        <a:p>
          <a:pPr marL="171450" lvl="1" indent="-171450" algn="l" defTabSz="800100">
            <a:lnSpc>
              <a:spcPct val="90000"/>
            </a:lnSpc>
            <a:spcBef>
              <a:spcPct val="0"/>
            </a:spcBef>
            <a:spcAft>
              <a:spcPct val="15000"/>
            </a:spcAft>
            <a:buChar char="•"/>
          </a:pPr>
          <a:r>
            <a:rPr lang="en-US" sz="1800" kern="1200" err="1"/>
            <a:t>Korsirehu</a:t>
          </a:r>
          <a:endParaRPr lang="en-US" sz="1800" kern="1200"/>
        </a:p>
        <a:p>
          <a:pPr marL="171450" lvl="1" indent="-171450" algn="l" defTabSz="800100">
            <a:lnSpc>
              <a:spcPct val="90000"/>
            </a:lnSpc>
            <a:spcBef>
              <a:spcPct val="0"/>
            </a:spcBef>
            <a:spcAft>
              <a:spcPct val="15000"/>
            </a:spcAft>
            <a:buChar char="•"/>
          </a:pPr>
          <a:r>
            <a:rPr lang="en-US" sz="1800" kern="1200" err="1"/>
            <a:t>Väkirehut</a:t>
          </a:r>
          <a:endParaRPr lang="en-US" sz="1800" kern="1200"/>
        </a:p>
        <a:p>
          <a:pPr marL="171450" lvl="1" indent="-171450" algn="l" defTabSz="800100">
            <a:lnSpc>
              <a:spcPct val="90000"/>
            </a:lnSpc>
            <a:spcBef>
              <a:spcPct val="0"/>
            </a:spcBef>
            <a:spcAft>
              <a:spcPct val="15000"/>
            </a:spcAft>
            <a:buChar char="•"/>
          </a:pPr>
          <a:r>
            <a:rPr lang="en-US" sz="1800" kern="1200" err="1"/>
            <a:t>Pelletit</a:t>
          </a:r>
          <a:endParaRPr lang="en-US" sz="1800" kern="1200"/>
        </a:p>
        <a:p>
          <a:pPr marL="171450" lvl="1" indent="-171450" algn="l" defTabSz="800100">
            <a:lnSpc>
              <a:spcPct val="90000"/>
            </a:lnSpc>
            <a:spcBef>
              <a:spcPct val="0"/>
            </a:spcBef>
            <a:spcAft>
              <a:spcPct val="15000"/>
            </a:spcAft>
            <a:buChar char="•"/>
          </a:pPr>
          <a:r>
            <a:rPr lang="en-US" sz="1800" kern="1200" err="1"/>
            <a:t>Lisäravinteet</a:t>
          </a:r>
          <a:endParaRPr lang="en-US" sz="1800" kern="1200"/>
        </a:p>
        <a:p>
          <a:pPr marL="171450" lvl="1" indent="-171450" algn="l" defTabSz="800100">
            <a:lnSpc>
              <a:spcPct val="90000"/>
            </a:lnSpc>
            <a:spcBef>
              <a:spcPct val="0"/>
            </a:spcBef>
            <a:spcAft>
              <a:spcPct val="15000"/>
            </a:spcAft>
            <a:buChar char="•"/>
          </a:pPr>
          <a:r>
            <a:rPr lang="en-US" sz="1800" kern="1200" err="1"/>
            <a:t>Puruluut</a:t>
          </a:r>
          <a:endParaRPr lang="en-US" sz="1800" kern="1200"/>
        </a:p>
        <a:p>
          <a:pPr marL="171450" lvl="1" indent="-171450" algn="l" defTabSz="800100">
            <a:lnSpc>
              <a:spcPct val="90000"/>
            </a:lnSpc>
            <a:spcBef>
              <a:spcPct val="0"/>
            </a:spcBef>
            <a:spcAft>
              <a:spcPct val="15000"/>
            </a:spcAft>
            <a:buChar char="•"/>
          </a:pPr>
          <a:r>
            <a:rPr lang="en-US" sz="1800" kern="1200" err="1"/>
            <a:t>Palkkionamit</a:t>
          </a:r>
          <a:endParaRPr lang="en-US" sz="1800" kern="1200"/>
        </a:p>
      </dsp:txBody>
      <dsp:txXfrm>
        <a:off x="8203236" y="630766"/>
        <a:ext cx="2397441" cy="326105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76FBA-7E61-4BFC-99A6-8B6915F59FF3}">
      <dsp:nvSpPr>
        <dsp:cNvPr id="0" name=""/>
        <dsp:cNvSpPr/>
      </dsp:nvSpPr>
      <dsp:spPr>
        <a:xfrm>
          <a:off x="0" y="5921"/>
          <a:ext cx="10775869" cy="6896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9E58F-13DA-4C83-B83C-D9A7467663D4}">
      <dsp:nvSpPr>
        <dsp:cNvPr id="0" name=""/>
        <dsp:cNvSpPr/>
      </dsp:nvSpPr>
      <dsp:spPr>
        <a:xfrm>
          <a:off x="208631" y="161101"/>
          <a:ext cx="379700" cy="3793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5BFB37-7ABD-4511-B640-126B0560C437}">
      <dsp:nvSpPr>
        <dsp:cNvPr id="0" name=""/>
        <dsp:cNvSpPr/>
      </dsp:nvSpPr>
      <dsp:spPr>
        <a:xfrm>
          <a:off x="796962" y="5921"/>
          <a:ext cx="9931035" cy="77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16" tIns="82116" rIns="82116" bIns="82116" numCol="1" spcCol="1270" anchor="ctr" anchorCtr="0">
          <a:noAutofit/>
        </a:bodyPr>
        <a:lstStyle/>
        <a:p>
          <a:pPr marL="0" lvl="0" indent="0" algn="l" defTabSz="622300">
            <a:lnSpc>
              <a:spcPct val="100000"/>
            </a:lnSpc>
            <a:spcBef>
              <a:spcPct val="0"/>
            </a:spcBef>
            <a:spcAft>
              <a:spcPct val="35000"/>
            </a:spcAft>
            <a:buNone/>
          </a:pPr>
          <a:r>
            <a:rPr lang="fi-FI" sz="1400" kern="1200"/>
            <a:t>Eettinen eläinkauppa </a:t>
          </a:r>
          <a:r>
            <a:rPr lang="fi-FI" sz="1400" kern="1200">
              <a:hlinkClick xmlns:r="http://schemas.openxmlformats.org/officeDocument/2006/relationships" r:id="rId3"/>
            </a:rPr>
            <a:t>https://www.eesp.fi/</a:t>
          </a:r>
          <a:endParaRPr lang="en-US" sz="1400" kern="1200"/>
        </a:p>
      </dsp:txBody>
      <dsp:txXfrm>
        <a:off x="796962" y="5921"/>
        <a:ext cx="9931035" cy="775901"/>
      </dsp:txXfrm>
    </dsp:sp>
    <dsp:sp modelId="{6742CA4B-6BF0-44D5-AB9D-1A98CD575483}">
      <dsp:nvSpPr>
        <dsp:cNvPr id="0" name=""/>
        <dsp:cNvSpPr/>
      </dsp:nvSpPr>
      <dsp:spPr>
        <a:xfrm>
          <a:off x="0" y="975798"/>
          <a:ext cx="10775869" cy="6896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4CF4C-20F2-47C6-ACF4-F3B3D9AACD9D}">
      <dsp:nvSpPr>
        <dsp:cNvPr id="0" name=""/>
        <dsp:cNvSpPr/>
      </dsp:nvSpPr>
      <dsp:spPr>
        <a:xfrm>
          <a:off x="208631" y="1130978"/>
          <a:ext cx="379700" cy="379329"/>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29FEC3-57D2-4EE7-96E4-1C8FF1226775}">
      <dsp:nvSpPr>
        <dsp:cNvPr id="0" name=""/>
        <dsp:cNvSpPr/>
      </dsp:nvSpPr>
      <dsp:spPr>
        <a:xfrm>
          <a:off x="796962" y="975798"/>
          <a:ext cx="9931035" cy="77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16" tIns="82116" rIns="82116" bIns="82116" numCol="1" spcCol="1270" anchor="ctr" anchorCtr="0">
          <a:noAutofit/>
        </a:bodyPr>
        <a:lstStyle/>
        <a:p>
          <a:pPr marL="0" lvl="0" indent="0" algn="l" defTabSz="622300">
            <a:lnSpc>
              <a:spcPct val="100000"/>
            </a:lnSpc>
            <a:spcBef>
              <a:spcPct val="0"/>
            </a:spcBef>
            <a:spcAft>
              <a:spcPct val="35000"/>
            </a:spcAft>
            <a:buNone/>
          </a:pPr>
          <a:r>
            <a:rPr lang="fi-FI" sz="1400" kern="1200"/>
            <a:t>Suomen eläintenkouluttajat ry eettiset säännöt </a:t>
          </a:r>
          <a:r>
            <a:rPr lang="fi-FI" sz="1400" kern="1200">
              <a:hlinkClick xmlns:r="http://schemas.openxmlformats.org/officeDocument/2006/relationships" r:id="rId6"/>
            </a:rPr>
            <a:t>https://www.elaintenkouluttajat.com/yhdistys/463-2/</a:t>
          </a:r>
          <a:endParaRPr lang="en-US" sz="1400" kern="1200"/>
        </a:p>
      </dsp:txBody>
      <dsp:txXfrm>
        <a:off x="796962" y="975798"/>
        <a:ext cx="9931035" cy="775901"/>
      </dsp:txXfrm>
    </dsp:sp>
    <dsp:sp modelId="{76826231-5EF9-4526-BF83-47019E7802F1}">
      <dsp:nvSpPr>
        <dsp:cNvPr id="0" name=""/>
        <dsp:cNvSpPr/>
      </dsp:nvSpPr>
      <dsp:spPr>
        <a:xfrm>
          <a:off x="0" y="1945674"/>
          <a:ext cx="10775869" cy="6896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D65EDE-4259-4103-8F78-FE8A5CFD3212}">
      <dsp:nvSpPr>
        <dsp:cNvPr id="0" name=""/>
        <dsp:cNvSpPr/>
      </dsp:nvSpPr>
      <dsp:spPr>
        <a:xfrm>
          <a:off x="208631" y="2100854"/>
          <a:ext cx="379700" cy="3793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085B77-6A62-4F8D-9A55-5FCA98B0C85D}">
      <dsp:nvSpPr>
        <dsp:cNvPr id="0" name=""/>
        <dsp:cNvSpPr/>
      </dsp:nvSpPr>
      <dsp:spPr>
        <a:xfrm>
          <a:off x="796962" y="1945674"/>
          <a:ext cx="9931035" cy="77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16" tIns="82116" rIns="82116" bIns="82116" numCol="1" spcCol="1270" anchor="ctr" anchorCtr="0">
          <a:noAutofit/>
        </a:bodyPr>
        <a:lstStyle/>
        <a:p>
          <a:pPr marL="0" lvl="0" indent="0" algn="l" defTabSz="622300">
            <a:lnSpc>
              <a:spcPct val="100000"/>
            </a:lnSpc>
            <a:spcBef>
              <a:spcPct val="0"/>
            </a:spcBef>
            <a:spcAft>
              <a:spcPct val="35000"/>
            </a:spcAft>
            <a:buNone/>
          </a:pPr>
          <a:r>
            <a:rPr lang="fi-FI" sz="1400" kern="1200"/>
            <a:t>Suomen eläintentrimmaajat ry </a:t>
          </a:r>
          <a:r>
            <a:rPr lang="fi-FI" sz="1400" kern="1200">
              <a:hlinkClick xmlns:r="http://schemas.openxmlformats.org/officeDocument/2006/relationships" r:id="rId9"/>
            </a:rPr>
            <a:t>https://www.suomenelaintentrimmaajat.com/blogitekstit/miksi-valita-ammattitutkinnon-suori/</a:t>
          </a:r>
          <a:endParaRPr lang="en-US" sz="1400" kern="1200"/>
        </a:p>
      </dsp:txBody>
      <dsp:txXfrm>
        <a:off x="796962" y="1945674"/>
        <a:ext cx="9931035" cy="775901"/>
      </dsp:txXfrm>
    </dsp:sp>
    <dsp:sp modelId="{1CC00267-1E48-4027-BA96-EA1D030A56D8}">
      <dsp:nvSpPr>
        <dsp:cNvPr id="0" name=""/>
        <dsp:cNvSpPr/>
      </dsp:nvSpPr>
      <dsp:spPr>
        <a:xfrm>
          <a:off x="0" y="2915550"/>
          <a:ext cx="10775869" cy="6896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87E6F-11A7-4545-9145-4217BF3A4F00}">
      <dsp:nvSpPr>
        <dsp:cNvPr id="0" name=""/>
        <dsp:cNvSpPr/>
      </dsp:nvSpPr>
      <dsp:spPr>
        <a:xfrm>
          <a:off x="208631" y="3070731"/>
          <a:ext cx="379700" cy="379329"/>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B2B720-6E13-4E02-9F82-8C40AD5B81A0}">
      <dsp:nvSpPr>
        <dsp:cNvPr id="0" name=""/>
        <dsp:cNvSpPr/>
      </dsp:nvSpPr>
      <dsp:spPr>
        <a:xfrm>
          <a:off x="796962" y="2915550"/>
          <a:ext cx="9931035" cy="77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16" tIns="82116" rIns="82116" bIns="82116" numCol="1" spcCol="1270" anchor="ctr" anchorCtr="0">
          <a:noAutofit/>
        </a:bodyPr>
        <a:lstStyle/>
        <a:p>
          <a:pPr marL="0" lvl="0" indent="0" algn="l" defTabSz="622300">
            <a:lnSpc>
              <a:spcPct val="100000"/>
            </a:lnSpc>
            <a:spcBef>
              <a:spcPct val="0"/>
            </a:spcBef>
            <a:spcAft>
              <a:spcPct val="35000"/>
            </a:spcAft>
            <a:buNone/>
          </a:pPr>
          <a:r>
            <a:rPr lang="fi-FI" sz="1400" kern="1200" dirty="0"/>
            <a:t>Eläinlääkäreiden eettiset ohjeet </a:t>
          </a:r>
          <a:r>
            <a:rPr lang="fi-FI" sz="1400" kern="1200" dirty="0">
              <a:hlinkClick xmlns:r="http://schemas.openxmlformats.org/officeDocument/2006/relationships" r:id="rId12"/>
            </a:rPr>
            <a:t>https://www.sell.fi/elainlaakarin-ammatti/elainlaakarin-tyo/ammatin-vaatimukset/elainlaakarin-eettiset-ohjeet</a:t>
          </a:r>
          <a:endParaRPr lang="en-US" sz="1400" kern="1200" dirty="0"/>
        </a:p>
      </dsp:txBody>
      <dsp:txXfrm>
        <a:off x="796962" y="2915550"/>
        <a:ext cx="9931035" cy="775901"/>
      </dsp:txXfrm>
    </dsp:sp>
    <dsp:sp modelId="{4E7B4844-B04E-44D5-9509-BAD4040C2CE4}">
      <dsp:nvSpPr>
        <dsp:cNvPr id="0" name=""/>
        <dsp:cNvSpPr/>
      </dsp:nvSpPr>
      <dsp:spPr>
        <a:xfrm>
          <a:off x="0" y="3885427"/>
          <a:ext cx="10775869" cy="6896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29E7-010B-4960-8472-B84396E2DF71}">
      <dsp:nvSpPr>
        <dsp:cNvPr id="0" name=""/>
        <dsp:cNvSpPr/>
      </dsp:nvSpPr>
      <dsp:spPr>
        <a:xfrm>
          <a:off x="208835" y="4040607"/>
          <a:ext cx="379700" cy="37932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212630-2711-416A-BEFF-BD413E4EC043}">
      <dsp:nvSpPr>
        <dsp:cNvPr id="0" name=""/>
        <dsp:cNvSpPr/>
      </dsp:nvSpPr>
      <dsp:spPr>
        <a:xfrm>
          <a:off x="797370" y="3885427"/>
          <a:ext cx="9878827" cy="77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16" tIns="82116" rIns="82116" bIns="82116" numCol="1" spcCol="1270" anchor="ctr" anchorCtr="0">
          <a:noAutofit/>
        </a:bodyPr>
        <a:lstStyle/>
        <a:p>
          <a:pPr marL="0" lvl="0" indent="0" algn="l" defTabSz="622300">
            <a:lnSpc>
              <a:spcPct val="100000"/>
            </a:lnSpc>
            <a:spcBef>
              <a:spcPct val="0"/>
            </a:spcBef>
            <a:spcAft>
              <a:spcPct val="35000"/>
            </a:spcAft>
            <a:buNone/>
          </a:pPr>
          <a:r>
            <a:rPr lang="en-US" sz="1400" kern="1200" dirty="0" err="1"/>
            <a:t>Eläintarha</a:t>
          </a:r>
          <a:r>
            <a:rPr lang="en-US" sz="1400" kern="1200" dirty="0"/>
            <a:t> EAZA code of Ethics and Conduct </a:t>
          </a:r>
          <a:r>
            <a:rPr lang="fi-FI" sz="1400" kern="1200" dirty="0">
              <a:hlinkClick xmlns:r="http://schemas.openxmlformats.org/officeDocument/2006/relationships" r:id="rId15"/>
            </a:rPr>
            <a:t>https://www.eaza.net/assets/Uploads/Governing-documents/2023/2023-04-EAZA-Code-of-Ethics-and-Conduct.pdf</a:t>
          </a:r>
          <a:endParaRPr lang="fi-FI" sz="1400" kern="1200" dirty="0"/>
        </a:p>
        <a:p>
          <a:pPr marL="0" lvl="0" indent="0" algn="l" defTabSz="622300">
            <a:lnSpc>
              <a:spcPct val="100000"/>
            </a:lnSpc>
            <a:spcBef>
              <a:spcPct val="0"/>
            </a:spcBef>
            <a:spcAft>
              <a:spcPct val="35000"/>
            </a:spcAft>
            <a:buNone/>
          </a:pPr>
          <a:endParaRPr lang="en-US" sz="1400" kern="1200" dirty="0"/>
        </a:p>
      </dsp:txBody>
      <dsp:txXfrm>
        <a:off x="797370" y="3885427"/>
        <a:ext cx="9878827" cy="7759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i-FI"/>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26D5AC-B486-5748-925D-9C7C06A01345}" type="datetimeFigureOut">
              <a:rPr lang="fi-FI" smtClean="0"/>
              <a:t>26.4.2024</a:t>
            </a:fld>
            <a:endParaRPr lang="fi-FI"/>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i-FI"/>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i-FI"/>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618420-1DAB-3A46-BCC8-E5CAD8A0F798}" type="slidenum">
              <a:rPr lang="fi-FI" smtClean="0"/>
              <a:t>‹#›</a:t>
            </a:fld>
            <a:endParaRPr lang="fi-FI"/>
          </a:p>
        </p:txBody>
      </p:sp>
    </p:spTree>
    <p:extLst>
      <p:ext uri="{BB962C8B-B14F-4D97-AF65-F5344CB8AC3E}">
        <p14:creationId xmlns:p14="http://schemas.microsoft.com/office/powerpoint/2010/main" val="1908617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europeanpetfood.org/about/statistics/" TargetMode="External"/><Relationship Id="rId3" Type="http://schemas.openxmlformats.org/officeDocument/2006/relationships/hyperlink" Target="http://www.kissaliitto.fi/" TargetMode="External"/><Relationship Id="rId7" Type="http://schemas.openxmlformats.org/officeDocument/2006/relationships/hyperlink" Target="https://europeanpetfood.org/"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lehti.omavoima.fi/artikkelit/akvaarioharrastus-vie-syvemmille-vesille" TargetMode="External"/><Relationship Id="rId5" Type="http://schemas.openxmlformats.org/officeDocument/2006/relationships/hyperlink" Target="https://sey.fi/kissakriisi-ukk/#arvio" TargetMode="External"/><Relationship Id="rId4" Type="http://schemas.openxmlformats.org/officeDocument/2006/relationships/hyperlink" Target="https://www.stat.fi/til/ktutk/2016/ktutk_2016_2020-04-20_tie_001_fi.html"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laakarilehti.fi/kliininen-tyo/aina-kasihuuhde-joskus-suojakasine/?public=0a7ed95aaf61dfedabbbbda7a679c4d8&amp;amp;utm_source=facebook&amp;amp;fbclid=IwAR2pNdoaLl8hWjFHSs-9K1OHTWEthXb0TvuCu0ZAtbZjjSIoPwAZoFW9l-A_aem_AXFnRvVRenE0d3wLQAL82W81FScqruVbzTGw0Y_9qbK-zCbukFSVdCGi2bgqNqcUE0M&amp;amp;mibextid=WC7FNe"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vero.fi/harmaa-talous-rikollisuus/ilmi%C3%B6t/kuluttajatuotepetokset/lemmikkiel%C3%A4imet-ja-harmaa-talous/"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www.ruokavirasto.fi/teemat/tuonti-ja-vienti/eu-maat-norja-ja-sveitsi/elaimet/koirat-kissat-ja-fretit/koirien-kissojen-ja-frettien-tuonti-eu-maista-suomeen/" TargetMode="External"/><Relationship Id="rId5" Type="http://schemas.openxmlformats.org/officeDocument/2006/relationships/hyperlink" Target="https://www.oph.fi/fi/tapahtumat/2023/webinaari-uusi-elainten-hyvinvointilaki-osa-2" TargetMode="External"/><Relationship Id="rId4" Type="http://schemas.openxmlformats.org/officeDocument/2006/relationships/hyperlink" Target="https://www.oph.fi/fi/tapahtumat/2023/webinaari-uusi-elainten-hyvinvointilaki-osa-1"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vero.fi/harmaa-talous-rikollisuus/ilmi%C3%B6t/kuluttajatuotepetokset/lemmikkiel%C3%A4imet-ja-harmaa-talous/"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s://www.ruokavirasto.fi/teemat/tuonti-ja-vienti/eu-maat-norja-ja-sveitsi/elaimet/koirat-kissat-ja-fretit/koirien-kissojen-ja-frettien-tuonti-eu-maista-suomeen/" TargetMode="External"/><Relationship Id="rId5" Type="http://schemas.openxmlformats.org/officeDocument/2006/relationships/hyperlink" Target="https://www.oph.fi/fi/tapahtumat/2023/webinaari-uusi-elainten-hyvinvointilaki-osa-2" TargetMode="External"/><Relationship Id="rId4" Type="http://schemas.openxmlformats.org/officeDocument/2006/relationships/hyperlink" Target="https://www.oph.fi/fi/tapahtumat/2023/webinaari-uusi-elainten-hyvinvointilaki-osa-1"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oph.fi/fi/tapahtumat/2023/webinaari-uusi-elainten-hyvinvointilaki-osa-1"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www.oph.fi/fi/tapahtumat/2023/webinaari-uusi-elainten-hyvinvointilaki-osa-2"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8" Type="http://schemas.openxmlformats.org/officeDocument/2006/relationships/hyperlink" Target="https://fi.wikipedia.org/wiki/Peter_Singer" TargetMode="External"/><Relationship Id="rId3" Type="http://schemas.openxmlformats.org/officeDocument/2006/relationships/hyperlink" Target="https://fi.wikipedia.org/wiki/Kreikan_kieli" TargetMode="External"/><Relationship Id="rId7" Type="http://schemas.openxmlformats.org/officeDocument/2006/relationships/hyperlink" Target="https://fi.wikipedia.org/w/index.php?title=Richard_D._Ryder&amp;action=edit&amp;redlink=1" TargetMode="External"/><Relationship Id="rId2" Type="http://schemas.openxmlformats.org/officeDocument/2006/relationships/slide" Target="../slides/slide37.xml"/><Relationship Id="rId1" Type="http://schemas.openxmlformats.org/officeDocument/2006/relationships/notesMaster" Target="../notesMasters/notesMaster1.xml"/><Relationship Id="rId6" Type="http://schemas.openxmlformats.org/officeDocument/2006/relationships/hyperlink" Target="https://fi.wikipedia.org/wiki/Laji" TargetMode="External"/><Relationship Id="rId11" Type="http://schemas.openxmlformats.org/officeDocument/2006/relationships/hyperlink" Target="https://fi.wikipedia.org/wiki/Seksismi" TargetMode="External"/><Relationship Id="rId5" Type="http://schemas.openxmlformats.org/officeDocument/2006/relationships/hyperlink" Target="https://fi.wikipedia.org/wiki/El%C3%A4imet" TargetMode="External"/><Relationship Id="rId10" Type="http://schemas.openxmlformats.org/officeDocument/2006/relationships/hyperlink" Target="https://fi.wikipedia.org/wiki/Rasismi" TargetMode="External"/><Relationship Id="rId4" Type="http://schemas.openxmlformats.org/officeDocument/2006/relationships/hyperlink" Target="https://fi.wikipedia.org/wiki/Ihminen" TargetMode="External"/><Relationship Id="rId9" Type="http://schemas.openxmlformats.org/officeDocument/2006/relationships/hyperlink" Target="https://fi.wikipedia.org/wiki/Ennakkoluulo"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mmm.fi/seura-ja-harrastuselainten-hyvinvoinnin-neuvottelukunta"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s://www.sitra.fi/artikkelit/keskivertosuomalaisen-hiilijalanjalki/" TargetMode="External"/><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3" Type="http://schemas.openxmlformats.org/officeDocument/2006/relationships/hyperlink" Target="https://ghgprotocol.org/"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3" Type="http://schemas.openxmlformats.org/officeDocument/2006/relationships/hyperlink" Target="https://academic.oup.com/bioscience/article/69/6/467/5486563" TargetMode="External"/><Relationship Id="rId2" Type="http://schemas.openxmlformats.org/officeDocument/2006/relationships/slide" Target="../slides/slide65.xml"/><Relationship Id="rId1" Type="http://schemas.openxmlformats.org/officeDocument/2006/relationships/notesMaster" Target="../notesMasters/notesMaster1.xml"/><Relationship Id="rId5" Type="http://schemas.openxmlformats.org/officeDocument/2006/relationships/hyperlink" Target="https://www.ostavastuullisesti.fi/peruna-vai-riisi-kestavat-valinnat-voivat-loytya-lahelta/" TargetMode="External"/><Relationship Id="rId4" Type="http://schemas.openxmlformats.org/officeDocument/2006/relationships/hyperlink" Target="https://www.lut.fi/green-campus/vihreat-tutkimukset/vesijalanjalki" TargetMode="External"/></Relationships>
</file>

<file path=ppt/notesSlides/_rels/notesSlide62.xml.rels><?xml version="1.0" encoding="UTF-8" standalone="yes"?>
<Relationships xmlns="http://schemas.openxmlformats.org/package/2006/relationships"><Relationship Id="rId3" Type="http://schemas.openxmlformats.org/officeDocument/2006/relationships/hyperlink" Target="https://academic.oup.com/bioscience/article/69/6/467/5486563" TargetMode="External"/><Relationship Id="rId2" Type="http://schemas.openxmlformats.org/officeDocument/2006/relationships/slide" Target="../slides/slide66.xml"/><Relationship Id="rId1" Type="http://schemas.openxmlformats.org/officeDocument/2006/relationships/notesMaster" Target="../notesMasters/notesMaster1.xml"/><Relationship Id="rId5" Type="http://schemas.openxmlformats.org/officeDocument/2006/relationships/hyperlink" Target="https://www.ostavastuullisesti.fi/peruna-vai-riisi-kestavat-valinnat-voivat-loytya-lahelta/" TargetMode="External"/><Relationship Id="rId4" Type="http://schemas.openxmlformats.org/officeDocument/2006/relationships/hyperlink" Target="https://www.lut.fi/green-campus/vihreat-tutkimukset/vesijalanjalki" TargetMode="Externa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3" Type="http://schemas.openxmlformats.org/officeDocument/2006/relationships/hyperlink" Target="https://www.finlex.fi/fi/laki/ajantasa/1993/19930615#a615-1993" TargetMode="External"/><Relationship Id="rId2" Type="http://schemas.openxmlformats.org/officeDocument/2006/relationships/slide" Target="../slides/slide72.xml"/><Relationship Id="rId1" Type="http://schemas.openxmlformats.org/officeDocument/2006/relationships/notesMaster" Target="../notesMasters/notesMaster1.xml"/><Relationship Id="rId5" Type="http://schemas.openxmlformats.org/officeDocument/2006/relationships/hyperlink" Target="https://www.finlex.fi/fi/laki/ajantasa/2003/20030612#a19.12.2003-1195" TargetMode="External"/><Relationship Id="rId4" Type="http://schemas.openxmlformats.org/officeDocument/2006/relationships/hyperlink" Target="https://www.finlex.fi/fi/laki/ajantasa/2003/20030612#a612-2003" TargetMode="Externa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3" Type="http://schemas.openxmlformats.org/officeDocument/2006/relationships/hyperlink" Target="https://www.laakarilehti.fi/kliininen-tyo/aina-kasihuuhde-joskus-suojakasine/?public=0a7ed95aaf61dfedabbbbda7a679c4d8&amp;utm_source=facebook&amp;fbclid=IwAR2pNdoaLl8hWjFHSs-9K1OHTWEthXb0TvuCu0ZAtbZjjSIoPwAZoFW9l-A_aem_AXFnRvVRenE0d3wLQAL82W81FScqruVbzTGw0Y_9qbK-zCbukFSVdCGi2bgqNqcUE0M&amp;mibextid=WC7FNe" TargetMode="External"/><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3" Type="http://schemas.openxmlformats.org/officeDocument/2006/relationships/hyperlink" Target="https://issuu.com/trimmaamoharmonia/docs/kest_v__trimmaamo__2_" TargetMode="External"/><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3" Type="http://schemas.openxmlformats.org/officeDocument/2006/relationships/hyperlink" Target="https://www.theseus.fi/handle/10024/798657" TargetMode="External"/><Relationship Id="rId2" Type="http://schemas.openxmlformats.org/officeDocument/2006/relationships/slide" Target="../slides/slide84.xml"/><Relationship Id="rId1" Type="http://schemas.openxmlformats.org/officeDocument/2006/relationships/notesMaster" Target="../notesMasters/notesMaster1.xml"/><Relationship Id="rId4" Type="http://schemas.openxmlformats.org/officeDocument/2006/relationships/hyperlink" Target="https://www.laakarilehti.fi/kliininen-tyo/aina-kasihuuhde-joskus-suojakasine/?public=0a7ed95aaf61dfedabbbbda7a679c4d8&amp;utm_source=facebook&amp;fbclid=IwAR2pNdoaLl8hWjFHSs-9K1OHTWEthXb0TvuCu0ZAtbZjjSIoPwAZoFW9l-A_aem_AXFnRvVRenE0d3wLQAL82W81FScqruVbzTGw0Y_9qbK-zCbukFSVdCGi2bgqNqcUE0M&amp;mibextid=WC7FNe" TargetMode="Externa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3" Type="http://schemas.openxmlformats.org/officeDocument/2006/relationships/hyperlink" Target="https://www.luontojatunteet.fi/tyokalupakki/" TargetMode="External"/><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Eläintenhoidon ammatti- ja erikoisammattitutkinto keskittyen lemmikkeihin.</a:t>
            </a:r>
          </a:p>
          <a:p>
            <a:endParaRPr lang="fi-FI" dirty="0"/>
          </a:p>
          <a:p>
            <a:r>
              <a:rPr lang="fi-FI" dirty="0"/>
              <a:t>Tästä kokonaisuudesta on rajattu pois maatalousala ja hevoset. Pohjaa voi kuitenkin hyvin käyttää niidenkin alojen materiaalin tuottamiseen.</a:t>
            </a:r>
          </a:p>
        </p:txBody>
      </p:sp>
      <p:sp>
        <p:nvSpPr>
          <p:cNvPr id="4" name="Dian numeron paikkamerkki 3"/>
          <p:cNvSpPr>
            <a:spLocks noGrp="1"/>
          </p:cNvSpPr>
          <p:nvPr>
            <p:ph type="sldNum" sz="quarter" idx="5"/>
          </p:nvPr>
        </p:nvSpPr>
        <p:spPr/>
        <p:txBody>
          <a:bodyPr/>
          <a:lstStyle/>
          <a:p>
            <a:fld id="{11618420-1DAB-3A46-BCC8-E5CAD8A0F798}" type="slidenum">
              <a:rPr lang="fi-FI" smtClean="0"/>
              <a:t>1</a:t>
            </a:fld>
            <a:endParaRPr lang="fi-FI"/>
          </a:p>
        </p:txBody>
      </p:sp>
    </p:spTree>
    <p:extLst>
      <p:ext uri="{BB962C8B-B14F-4D97-AF65-F5344CB8AC3E}">
        <p14:creationId xmlns:p14="http://schemas.microsoft.com/office/powerpoint/2010/main" val="363833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Halutessa päivän ennakkomateriaalina voi käyttää eläinvaltakunta -podcastia, jonka on tuottanut eläinten hyvinvointikeskus ja eläinasiamies, https://www.elaintieto.fi/blogi/elainvaltakunta-podcastissa-puhutaan-siita-miten-raha-valta-ja-vastuu-kietoutuvat-elainten-hyvinvointiin/</a:t>
            </a:r>
          </a:p>
          <a:p>
            <a:endParaRPr lang="fi-FI" dirty="0"/>
          </a:p>
          <a:p>
            <a:r>
              <a:rPr lang="fi-FI" dirty="0"/>
              <a:t>Koko sarja: https://www.elaintieto.fi/?s=el%C3%A4invaltakunta</a:t>
            </a:r>
          </a:p>
        </p:txBody>
      </p:sp>
      <p:sp>
        <p:nvSpPr>
          <p:cNvPr id="4" name="Dian numeron paikkamerkki 3"/>
          <p:cNvSpPr>
            <a:spLocks noGrp="1"/>
          </p:cNvSpPr>
          <p:nvPr>
            <p:ph type="sldNum" sz="quarter" idx="5"/>
          </p:nvPr>
        </p:nvSpPr>
        <p:spPr/>
        <p:txBody>
          <a:bodyPr/>
          <a:lstStyle/>
          <a:p>
            <a:fld id="{11618420-1DAB-3A46-BCC8-E5CAD8A0F798}" type="slidenum">
              <a:rPr lang="fi-FI" smtClean="0"/>
              <a:t>2</a:t>
            </a:fld>
            <a:endParaRPr lang="fi-FI"/>
          </a:p>
        </p:txBody>
      </p:sp>
    </p:spTree>
    <p:extLst>
      <p:ext uri="{BB962C8B-B14F-4D97-AF65-F5344CB8AC3E}">
        <p14:creationId xmlns:p14="http://schemas.microsoft.com/office/powerpoint/2010/main" val="3480740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Jutellaan aluksi hieman volyymeistä, jotta tiedetään millaisista suuruusluokista puhutaan. Suomessa tilastoidut taloudet, joissa lemmikkejä näkyy taulukossa.</a:t>
            </a:r>
          </a:p>
          <a:p>
            <a:r>
              <a:rPr lang="fi-FI" dirty="0"/>
              <a:t>Ajantasaisempia eläinmääriä on poimittu netistä. Alla linkkejä lähteisiin.</a:t>
            </a:r>
          </a:p>
          <a:p>
            <a:endParaRPr lang="fi-FI" dirty="0"/>
          </a:p>
          <a:p>
            <a:r>
              <a:rPr lang="fi-FI" dirty="0"/>
              <a:t>Eläinmäärät linkittyvät ympäristö- ja ilmastovaikutuksiin mm. lemmikkien tuottaman jätteen, ruokateollisuuden, tarviketeollisuuden, lemmikin omistajien asumismuodon ja lisääntymisen liikkumisen myötä sekä luonnon monimuotoisuuden vähenemisen kautta.</a:t>
            </a:r>
          </a:p>
          <a:p>
            <a:endParaRPr lang="fi-FI" dirty="0"/>
          </a:p>
          <a:p>
            <a:r>
              <a:rPr lang="fi-FI" dirty="0"/>
              <a:t>Lähteitä:</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solidFill>
                  <a:srgbClr val="0D2331"/>
                </a:solidFill>
                <a:effectLst/>
                <a:latin typeface="antenna"/>
              </a:rPr>
              <a:t>Taloustutkimus on arvioinut Suomen Kennelliitolle vuonna 2023 tekemänsä tutkimuksen perusteella, että Suomessa on noin 800 000 koiraa. Kennelliiton rekisterissä näistä on reilut 580 000 koiraa. Lähde </a:t>
            </a:r>
            <a:r>
              <a:rPr lang="fi-FI" dirty="0" err="1">
                <a:solidFill>
                  <a:srgbClr val="0D2331"/>
                </a:solidFill>
                <a:latin typeface="antenna"/>
              </a:rPr>
              <a:t>K</a:t>
            </a:r>
            <a:r>
              <a:rPr lang="fi-FI" b="0" i="0" dirty="0" err="1">
                <a:solidFill>
                  <a:srgbClr val="0D2331"/>
                </a:solidFill>
                <a:effectLst/>
                <a:latin typeface="antenna"/>
              </a:rPr>
              <a:t>ennellitto</a:t>
            </a:r>
            <a:r>
              <a:rPr lang="fi-FI" b="0" i="0" dirty="0">
                <a:solidFill>
                  <a:srgbClr val="0D2331"/>
                </a:solidFill>
                <a:effectLst/>
                <a:latin typeface="antenna"/>
              </a:rPr>
              <a:t> 13.10.2023 https://www.kennelliitto.fi/tietoa-meista/uutiset/uusi-koirakanta-arvio-kertoo-suomessa-yli-800-000-koiraa-joista-yli-580-000-suomen-kennelliiton-rekisterissa</a:t>
            </a:r>
            <a:endParaRPr lang="fi-FI" dirty="0"/>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u="sng" dirty="0">
                <a:solidFill>
                  <a:srgbClr val="3A3D42"/>
                </a:solidFill>
                <a:effectLst/>
                <a:latin typeface="Sentinel-Book"/>
                <a:hlinkClick r:id="rId3"/>
              </a:rPr>
              <a:t>Suomen Kissaliitto</a:t>
            </a:r>
            <a:r>
              <a:rPr lang="fi-FI" b="0" i="0" dirty="0">
                <a:solidFill>
                  <a:srgbClr val="3A3D42"/>
                </a:solidFill>
                <a:effectLst/>
                <a:latin typeface="Sentinel-Book"/>
              </a:rPr>
              <a:t> on arvioinut Suomessa olevan noin 800 000–1 300 000 kissaa. </a:t>
            </a:r>
            <a:r>
              <a:rPr lang="fi-FI" b="0" i="0" u="sng" dirty="0">
                <a:solidFill>
                  <a:srgbClr val="3A3D42"/>
                </a:solidFill>
                <a:effectLst/>
                <a:latin typeface="Sentinel-Book"/>
                <a:hlinkClick r:id="rId4"/>
              </a:rPr>
              <a:t>Tilastokeskuksen arvion</a:t>
            </a:r>
            <a:r>
              <a:rPr lang="fi-FI" b="0" i="0" dirty="0">
                <a:solidFill>
                  <a:srgbClr val="3A3D42"/>
                </a:solidFill>
                <a:effectLst/>
                <a:latin typeface="Sentinel-Book"/>
              </a:rPr>
              <a:t> mukaan kissoja on noin 590 000. Näistä yli </a:t>
            </a:r>
            <a:r>
              <a:rPr lang="fi-FI" u="sng" dirty="0">
                <a:solidFill>
                  <a:srgbClr val="3A3D42"/>
                </a:solidFill>
                <a:latin typeface="Sentinel-Book"/>
                <a:hlinkClick r:id="rId5"/>
              </a:rPr>
              <a:t>20 000 kissaa on hylätty tai kuuluu johonkin villiintyneeseen kissapopulaatioon.</a:t>
            </a:r>
            <a:r>
              <a:rPr lang="fi-FI" dirty="0">
                <a:solidFill>
                  <a:srgbClr val="3A3D42"/>
                </a:solidFill>
                <a:latin typeface="Sentinel-Book"/>
                <a:hlinkClick r:id="rId5"/>
              </a:rPr>
              <a:t>  </a:t>
            </a:r>
            <a:r>
              <a:rPr lang="fi-FI" dirty="0">
                <a:solidFill>
                  <a:srgbClr val="0D2331"/>
                </a:solidFill>
                <a:latin typeface="antenna"/>
              </a:rPr>
              <a:t> Lähde eläintieto.fi 13.10.2023</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Hevostilasto lähde https://www.ratsastus.fi/site/assets/files/28620/hevostalous_lukuina_2022_lopullinen.pdf</a:t>
            </a:r>
          </a:p>
          <a:p>
            <a:endParaRPr lang="fi-FI" dirty="0"/>
          </a:p>
          <a:p>
            <a:r>
              <a:rPr lang="fi-FI" dirty="0"/>
              <a:t>https://www.stat.fi/til/ktutk/2016/ktutk_2016_2020-04-20_tie_001_fi.html</a:t>
            </a:r>
          </a:p>
          <a:p>
            <a:endParaRPr lang="fi-FI" dirty="0"/>
          </a:p>
          <a:p>
            <a:endParaRPr lang="fi-FI" dirty="0"/>
          </a:p>
          <a:p>
            <a:endParaRPr lang="fi-FI" b="0" i="0" dirty="0">
              <a:solidFill>
                <a:srgbClr val="0D2331"/>
              </a:solidFill>
              <a:effectLst/>
              <a:latin typeface="antenna"/>
            </a:endParaRPr>
          </a:p>
          <a:p>
            <a:endParaRPr lang="fi-FI" dirty="0"/>
          </a:p>
          <a:p>
            <a:r>
              <a:rPr lang="fi-FI" b="0" i="0" dirty="0">
                <a:solidFill>
                  <a:srgbClr val="777777"/>
                </a:solidFill>
                <a:effectLst/>
                <a:latin typeface="canada-type-gibson"/>
              </a:rPr>
              <a:t>Suomessa on noin 50 000 akvaarioharrastajaa. Määrä enteilee nousua, sillä kotona harrastaminen innostaa yhä useampia. </a:t>
            </a:r>
            <a:r>
              <a:rPr lang="fi-FI" dirty="0">
                <a:hlinkClick r:id="rId6"/>
              </a:rPr>
              <a:t>https://lehti.omavoima.fi/artikkelit/akvaarioharrastus-vie-syvemmille-vesille</a:t>
            </a:r>
            <a:r>
              <a:rPr lang="fi-FI" dirty="0"/>
              <a:t> 2.3.2021</a:t>
            </a:r>
          </a:p>
          <a:p>
            <a:endParaRPr lang="fi-FI" dirty="0"/>
          </a:p>
          <a:p>
            <a:r>
              <a:rPr lang="fi-FI" dirty="0"/>
              <a:t>Euroopassa arvioidaan </a:t>
            </a:r>
            <a:r>
              <a:rPr lang="fi-FI" dirty="0" err="1"/>
              <a:t>lemmikkiejä</a:t>
            </a:r>
            <a:r>
              <a:rPr lang="fi-FI" dirty="0"/>
              <a:t> olevan: </a:t>
            </a:r>
            <a:r>
              <a:rPr lang="fi-FI" b="0" i="0" dirty="0">
                <a:solidFill>
                  <a:srgbClr val="3A3D42"/>
                </a:solidFill>
                <a:effectLst/>
                <a:latin typeface="Sentinel-Book"/>
              </a:rPr>
              <a:t>Euroopan lemmikkiruokateollisuus (</a:t>
            </a:r>
            <a:r>
              <a:rPr lang="fi-FI" b="0" i="0" u="sng" dirty="0">
                <a:solidFill>
                  <a:srgbClr val="3A3D42"/>
                </a:solidFill>
                <a:effectLst/>
                <a:latin typeface="Sentinel-Book"/>
                <a:hlinkClick r:id="rId7"/>
              </a:rPr>
              <a:t>FEDIAF</a:t>
            </a:r>
            <a:r>
              <a:rPr lang="fi-FI" b="0" i="0" dirty="0">
                <a:solidFill>
                  <a:srgbClr val="3A3D42"/>
                </a:solidFill>
                <a:effectLst/>
                <a:latin typeface="Sentinel-Book"/>
              </a:rPr>
              <a:t> European </a:t>
            </a:r>
            <a:r>
              <a:rPr lang="fi-FI" b="0" i="0" dirty="0" err="1">
                <a:solidFill>
                  <a:srgbClr val="3A3D42"/>
                </a:solidFill>
                <a:effectLst/>
                <a:latin typeface="Sentinel-Book"/>
              </a:rPr>
              <a:t>Pet</a:t>
            </a:r>
            <a:r>
              <a:rPr lang="fi-FI" b="0" i="0" dirty="0">
                <a:solidFill>
                  <a:srgbClr val="3A3D42"/>
                </a:solidFill>
                <a:effectLst/>
                <a:latin typeface="Sentinel-Book"/>
              </a:rPr>
              <a:t> Food Industry) on arvioinut, että vuonna 2021 lähes joka toisessa eurooppalaisessa kotitaloudessa oli vähintään yksi lemmikkieläin. </a:t>
            </a:r>
            <a:r>
              <a:rPr lang="fi-FI" b="0" i="0" u="sng" dirty="0" err="1">
                <a:solidFill>
                  <a:srgbClr val="0465F6"/>
                </a:solidFill>
                <a:effectLst/>
                <a:latin typeface="Sentinel-Book"/>
                <a:hlinkClick r:id="rId8"/>
              </a:rPr>
              <a:t>FEDIAF:n</a:t>
            </a:r>
            <a:r>
              <a:rPr lang="fi-FI" b="0" i="0" dirty="0">
                <a:solidFill>
                  <a:srgbClr val="3A3D42"/>
                </a:solidFill>
                <a:effectLst/>
                <a:latin typeface="Sentinel-Book"/>
              </a:rPr>
              <a:t> arvion mukaan Euroopassa oli noin 113 miljoonaa kissaa ja noin 92 miljoonaa koiraa (Kuva 13). Sivulta löytyy kuva:</a:t>
            </a:r>
            <a:r>
              <a:rPr lang="fi-FI" dirty="0"/>
              <a:t> https://www.elaintieto.fi/reports/elainten-hyvinvointi-suomessa-raportti-julkaistaan-osissa-vuoden-2021-aikana/seura-ja-harrastuselainten-hyvinvointi/</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3</a:t>
            </a:fld>
            <a:endParaRPr lang="fi-FI"/>
          </a:p>
        </p:txBody>
      </p:sp>
    </p:spTree>
    <p:extLst>
      <p:ext uri="{BB962C8B-B14F-4D97-AF65-F5344CB8AC3E}">
        <p14:creationId xmlns:p14="http://schemas.microsoft.com/office/powerpoint/2010/main" val="3381585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Maailmanlaajuisesti puhutaan jo todella isoista eläinmääristä. Ongelmien laatu on erilainen riippuen siitä, missä päin maailmaa ja miten eläimet elävät. Esim. länsimaissa eläinruokateollisuus on suurta ja ruokiin käytetään eläinperäisiä raaka-aineita valtavia määriä. Esim. ilmastonmuutos kytkeytyy vahvasti eläinperäiseen ruokavalioon. Kehittyvissä maissa tilanne voi olla erilainen ja isoimmiksi ongelmiksi voi nousta esim. villieläinten elintilan kaventuminen, monimuotoisuuden heikkeneminen, tautipaine ja zoonoosit (esim. rabies).</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b="0" i="0" dirty="0">
                <a:effectLst/>
              </a:rPr>
              <a:t>Ihmisten määrä 8,7 miljardia https://www.worldometers.info/fi/ https://unric.org/fi/maailman-vakiluku-saavuttaa-8-miljardia/ </a:t>
            </a:r>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b="0" i="0" dirty="0">
                <a:effectLst/>
              </a:rPr>
              <a:t>Tuotantoeläinten/syötäväksi kasvatettujen eläinten ”</a:t>
            </a:r>
            <a:r>
              <a:rPr lang="fi-FI" b="0" i="0" dirty="0">
                <a:solidFill>
                  <a:srgbClr val="2C2C2C"/>
                </a:solidFill>
                <a:effectLst/>
                <a:latin typeface="Source Sans Pro" panose="020F0502020204030204" pitchFamily="34" charset="0"/>
              </a:rPr>
              <a:t> Nautoja, ihmisiä, lampaita, sikoja, vuohia ja lemmikkieläimiä on kaikkia jo yksin enemmän kuin maailmassa on jäljellä luonnonvaraisia nisäkkäitä.”</a:t>
            </a:r>
            <a:r>
              <a:rPr lang="fi-FI" sz="1200" b="0" i="0" dirty="0">
                <a:effectLst/>
              </a:rPr>
              <a:t> https://opintokeskusvisio.fi/tuomivaaran-blogi/</a:t>
            </a:r>
          </a:p>
          <a:p>
            <a:endParaRPr lang="fi-FI" dirty="0"/>
          </a:p>
          <a:p>
            <a:r>
              <a:rPr lang="fi-FI" dirty="0"/>
              <a:t>Lainaus HS artikkelista, jossa koiramäärää tarkastellaan globaalisti (linkki alla) </a:t>
            </a:r>
            <a:r>
              <a:rPr lang="fi-FI" b="0" i="0" dirty="0">
                <a:solidFill>
                  <a:srgbClr val="191919"/>
                </a:solidFill>
                <a:effectLst/>
                <a:latin typeface="Publico"/>
              </a:rPr>
              <a:t> ”Se (koira) on ollut osallisena ainakin 11 selkärankaisen eläinlajin sukupuuttoon kuolemisessa. Se levittää tauteja, tappaa villieläimiä ja valtaa niiden elinympäristöjä.”</a:t>
            </a:r>
          </a:p>
          <a:p>
            <a:r>
              <a:rPr lang="fi-FI" b="0" i="0" dirty="0">
                <a:solidFill>
                  <a:srgbClr val="191919"/>
                </a:solidFill>
                <a:effectLst/>
                <a:latin typeface="Publico"/>
              </a:rPr>
              <a:t>Koira lisääntyy tehokkaasti, joten väestöräjähdys koskee myös koiria (määrä kaksinkertaistunut viime vuosikymmeninä). Myös kissan kohdalla on samanlainen tilanne havaittavissa. Koirien määrä on arvio, tarkkaa tilastoa ei ole olemassa.</a:t>
            </a:r>
          </a:p>
          <a:p>
            <a:r>
              <a:rPr lang="fi-FI" b="0" i="0" dirty="0">
                <a:solidFill>
                  <a:srgbClr val="191919"/>
                </a:solidFill>
                <a:effectLst/>
                <a:latin typeface="Publico"/>
              </a:rPr>
              <a:t>Koirat esim. ovat suojelumetsissä (Brasilialainen tutkimus) yleinen näky, mikä tarkoittaa, että ne vievät tilaa muilta lajeilta. Havaitut koirat eivät olleet villikoiria, vaan niille jokaiselle löytyi oma ihminen.</a:t>
            </a:r>
          </a:p>
          <a:p>
            <a:endParaRPr lang="fi-FI" b="0" i="0" dirty="0">
              <a:solidFill>
                <a:srgbClr val="191919"/>
              </a:solidFill>
              <a:effectLst/>
              <a:latin typeface="Publico"/>
            </a:endParaRPr>
          </a:p>
          <a:p>
            <a:r>
              <a:rPr lang="fi-FI" b="0" i="0" dirty="0">
                <a:solidFill>
                  <a:srgbClr val="191919"/>
                </a:solidFill>
                <a:effectLst/>
                <a:latin typeface="Publico"/>
              </a:rPr>
              <a:t>Lainaus HS artikkelista ”</a:t>
            </a:r>
            <a:r>
              <a:rPr lang="fi-FI" i="0" dirty="0">
                <a:solidFill>
                  <a:srgbClr val="191919"/>
                </a:solidFill>
                <a:effectLst/>
                <a:latin typeface="var(--ga)"/>
              </a:rPr>
              <a:t>MUIDEN</a:t>
            </a:r>
            <a:r>
              <a:rPr lang="fi-FI" b="0" i="0" dirty="0">
                <a:solidFill>
                  <a:srgbClr val="191919"/>
                </a:solidFill>
                <a:effectLst/>
                <a:latin typeface="Publico"/>
              </a:rPr>
              <a:t> luonnoneläinten kannalta koira on maailman toiseksi tuhoisin yksittäinen eläinlaji, australialaistutkijat julistivat vuonna 2017 julkaisemassaan tutkimuksessa. Koiran arvioidaan olevan vaaraksi jopa 188 uhanalaiselle eläinlajille, kuten liskoille, kyyhkysille, apinoille ja tasmanialaiselle pussiahmalle. Enemmän tuhoa luonnolle aiheuttaa yksittäisistä lajeista vain </a:t>
            </a:r>
            <a:r>
              <a:rPr lang="fi-FI" b="1" i="0" dirty="0">
                <a:solidFill>
                  <a:srgbClr val="191919"/>
                </a:solidFill>
                <a:effectLst/>
                <a:latin typeface="Publico"/>
              </a:rPr>
              <a:t>kissa</a:t>
            </a:r>
            <a:r>
              <a:rPr lang="fi-FI" b="0" i="0" dirty="0">
                <a:solidFill>
                  <a:srgbClr val="191919"/>
                </a:solidFill>
                <a:effectLst/>
                <a:latin typeface="Publico"/>
              </a:rPr>
              <a:t>, ja tuhoisin lajiryhmä ovat erilaiset jyrsijät.”</a:t>
            </a:r>
          </a:p>
          <a:p>
            <a:endParaRPr lang="fi-FI" b="0" i="0" dirty="0">
              <a:solidFill>
                <a:srgbClr val="191919"/>
              </a:solidFill>
              <a:effectLst/>
              <a:latin typeface="Publico"/>
            </a:endParaRPr>
          </a:p>
          <a:p>
            <a:r>
              <a:rPr lang="fi-FI" b="0" i="0" dirty="0">
                <a:solidFill>
                  <a:srgbClr val="191919"/>
                </a:solidFill>
                <a:effectLst/>
                <a:latin typeface="Publico"/>
              </a:rPr>
              <a:t>Artikkelissa on puhutteleva kuva Intiasta, jossa katukoira katselee, kun lemmikkikoiria viedään eläinlääkäristä kotiin.</a:t>
            </a:r>
          </a:p>
          <a:p>
            <a:endParaRPr lang="fi-FI" b="0" i="0" dirty="0">
              <a:solidFill>
                <a:srgbClr val="191919"/>
              </a:solidFill>
              <a:effectLst/>
              <a:latin typeface="Publico"/>
            </a:endParaRPr>
          </a:p>
          <a:p>
            <a:r>
              <a:rPr lang="fi-FI" b="0" i="0" dirty="0">
                <a:solidFill>
                  <a:srgbClr val="191919"/>
                </a:solidFill>
                <a:effectLst/>
                <a:latin typeface="Publico"/>
              </a:rPr>
              <a:t>Maailmanlaajuisesti koirien aiheuttamat ongelmat kytkeytyvät ihmisiin, koska ihmiset pitävät koiria ja koirat kulkevat vapaana ja laumoina, vaikka niillä on koti. Kotimaassa tähän verrattavana haasteena voitaisiin pitää irti pidettäviä lemmikkejä, jotka väistämättä aiheuttavat villieläinten elintilan kaventumista.</a:t>
            </a:r>
          </a:p>
          <a:p>
            <a:endParaRPr lang="fi-FI" b="0" i="0" dirty="0">
              <a:solidFill>
                <a:srgbClr val="191919"/>
              </a:solidFill>
              <a:effectLst/>
              <a:latin typeface="Publico"/>
            </a:endParaRPr>
          </a:p>
          <a:p>
            <a:r>
              <a:rPr lang="fi-FI" b="0" i="0" dirty="0">
                <a:solidFill>
                  <a:srgbClr val="191919"/>
                </a:solidFill>
                <a:effectLst/>
                <a:latin typeface="Publico"/>
              </a:rPr>
              <a:t>Muiden lemmikkien pidon aiheuttamia haasteita voivat olla esim. viljelymaiden käyttö lemmikkien ruokien viljelyyn, sähkön kulutus tekniikkaan (esim. kalat, matelijat ja sammakkoeläimet).</a:t>
            </a:r>
            <a:endParaRPr lang="fi-FI" dirty="0"/>
          </a:p>
          <a:p>
            <a:endParaRPr lang="fi-FI" dirty="0"/>
          </a:p>
          <a:p>
            <a:r>
              <a:rPr lang="fi-FI" dirty="0"/>
              <a:t>https://www.animalshealth.es/fileuploads/user/PDF/2022/06/FEDIAF_2021_Facts_and_Figures.pdf</a:t>
            </a:r>
          </a:p>
          <a:p>
            <a:r>
              <a:rPr lang="fi-FI" dirty="0"/>
              <a:t>https://www.hs.fi/ulkomaat/art-2000006211055.html</a:t>
            </a:r>
          </a:p>
        </p:txBody>
      </p:sp>
      <p:sp>
        <p:nvSpPr>
          <p:cNvPr id="4" name="Dian numeron paikkamerkki 3"/>
          <p:cNvSpPr>
            <a:spLocks noGrp="1"/>
          </p:cNvSpPr>
          <p:nvPr>
            <p:ph type="sldNum" sz="quarter" idx="5"/>
          </p:nvPr>
        </p:nvSpPr>
        <p:spPr/>
        <p:txBody>
          <a:bodyPr/>
          <a:lstStyle/>
          <a:p>
            <a:fld id="{11618420-1DAB-3A46-BCC8-E5CAD8A0F798}" type="slidenum">
              <a:rPr lang="fi-FI" smtClean="0"/>
              <a:t>4</a:t>
            </a:fld>
            <a:endParaRPr lang="fi-FI"/>
          </a:p>
        </p:txBody>
      </p:sp>
    </p:spTree>
    <p:extLst>
      <p:ext uri="{BB962C8B-B14F-4D97-AF65-F5344CB8AC3E}">
        <p14:creationId xmlns:p14="http://schemas.microsoft.com/office/powerpoint/2010/main" val="2192532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sz="1200" dirty="0"/>
              <a:t>Lähde: https://www.sitra.fi/artikkelit/keskivertosuomalaisen-hiilijalanjalki</a:t>
            </a:r>
          </a:p>
          <a:p>
            <a:endParaRPr lang="fi-FI" sz="1200" dirty="0"/>
          </a:p>
          <a:p>
            <a:r>
              <a:rPr lang="fi-FI" sz="1200" dirty="0"/>
              <a:t>Länsimaisten lemmikkien hiilijalanjälki on todennäköisesti suurempi kuin esim. kehittyvien maiden kulkukoirien.</a:t>
            </a:r>
          </a:p>
          <a:p>
            <a:endParaRPr lang="fi-FI" sz="1200" dirty="0"/>
          </a:p>
          <a:p>
            <a:r>
              <a:rPr lang="fi-FI" sz="1200" dirty="0"/>
              <a:t>Lähituotanto voi olla haastavaa, joudutaan tilaamaan raaka-aineita ulkomailta (esim. puruluut). </a:t>
            </a:r>
          </a:p>
          <a:p>
            <a:endParaRPr lang="fi-FI" dirty="0"/>
          </a:p>
          <a:p>
            <a:r>
              <a:rPr lang="fi-FI" dirty="0"/>
              <a:t>Halutessa keskustelua eläinten pidosta. Mikä on turhaa ja mikä tarpeellista? Voiko lemmikille tarjota hyvän elämän ympäristöä kuormittamatta?</a:t>
            </a:r>
          </a:p>
        </p:txBody>
      </p:sp>
      <p:sp>
        <p:nvSpPr>
          <p:cNvPr id="4" name="Dian numeron paikkamerkki 3"/>
          <p:cNvSpPr>
            <a:spLocks noGrp="1"/>
          </p:cNvSpPr>
          <p:nvPr>
            <p:ph type="sldNum" sz="quarter" idx="5"/>
          </p:nvPr>
        </p:nvSpPr>
        <p:spPr/>
        <p:txBody>
          <a:bodyPr/>
          <a:lstStyle/>
          <a:p>
            <a:fld id="{11618420-1DAB-3A46-BCC8-E5CAD8A0F798}" type="slidenum">
              <a:rPr lang="fi-FI" smtClean="0"/>
              <a:t>5</a:t>
            </a:fld>
            <a:endParaRPr lang="fi-FI"/>
          </a:p>
        </p:txBody>
      </p:sp>
    </p:spTree>
    <p:extLst>
      <p:ext uri="{BB962C8B-B14F-4D97-AF65-F5344CB8AC3E}">
        <p14:creationId xmlns:p14="http://schemas.microsoft.com/office/powerpoint/2010/main" val="695967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Käydään erilaiset eläintenhoitoalan toimipisteet, missä palveluita tarjotaan. Miten paljon ympäristövaikutukset kytkeytyvät toimialaan, myydäänkö tuotteita, tarjotaanko palveluita, pidetäänkö eläimiä, millainen energian kulutus yrityksellä on, kiinnitetäänkö huomioita myytäviin ja ostettaviin tuotteisiin ja niiden hiilijalanjälkeen, miten paljon yrityksen toiminta vaatii liikkumista ammattilaisilta ja asiakkailta.</a:t>
            </a:r>
          </a:p>
        </p:txBody>
      </p:sp>
      <p:sp>
        <p:nvSpPr>
          <p:cNvPr id="4" name="Dian numeron paikkamerkki 3"/>
          <p:cNvSpPr>
            <a:spLocks noGrp="1"/>
          </p:cNvSpPr>
          <p:nvPr>
            <p:ph type="sldNum" sz="quarter" idx="5"/>
          </p:nvPr>
        </p:nvSpPr>
        <p:spPr/>
        <p:txBody>
          <a:bodyPr/>
          <a:lstStyle/>
          <a:p>
            <a:fld id="{11618420-1DAB-3A46-BCC8-E5CAD8A0F798}" type="slidenum">
              <a:rPr lang="fi-FI" smtClean="0"/>
              <a:t>6</a:t>
            </a:fld>
            <a:endParaRPr lang="fi-FI"/>
          </a:p>
        </p:txBody>
      </p:sp>
    </p:spTree>
    <p:extLst>
      <p:ext uri="{BB962C8B-B14F-4D97-AF65-F5344CB8AC3E}">
        <p14:creationId xmlns:p14="http://schemas.microsoft.com/office/powerpoint/2010/main" val="2559923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effectLst/>
                <a:latin typeface="AmsiPro-Ultra"/>
              </a:rPr>
              <a:t>Muutamia esimerkkejä eläinalalta. Olennaista ymmärtää, että toimiala on nykyään todella iso ja sillä on vaikuttavuutta myös ympäristöasioissa. Hyvin harva eläinalan yritys mainitsee ympäristötavoitteita esim. nettisivuillaan. Poikkeuksena tästä on eläinruoka-alan yritykset sekä tuotteita valmistavat yritykset. Näillä toimialoilla useammilta löytyy kunnianhimoisiakin tavoitteita.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dirty="0">
              <a:effectLst/>
              <a:latin typeface="AmsiPro-Ultra"/>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effectLst/>
                <a:latin typeface="AmsiPro-Ultra"/>
              </a:rPr>
              <a:t>Musti ja mirri 335 </a:t>
            </a:r>
            <a:r>
              <a:rPr lang="fi-FI" dirty="0">
                <a:latin typeface="Myriad Pro"/>
              </a:rPr>
              <a:t>m</a:t>
            </a:r>
            <a:r>
              <a:rPr lang="fi-FI" b="0" i="0" dirty="0">
                <a:effectLst/>
                <a:latin typeface="Myriad Pro"/>
              </a:rPr>
              <a:t>yymälää (omat ja </a:t>
            </a:r>
            <a:r>
              <a:rPr lang="fi-FI" b="0" i="0" dirty="0" err="1">
                <a:effectLst/>
                <a:latin typeface="Myriad Pro"/>
              </a:rPr>
              <a:t>franchise</a:t>
            </a:r>
            <a:r>
              <a:rPr lang="fi-FI" b="0" i="0" dirty="0">
                <a:effectLst/>
                <a:latin typeface="Myriad Pro"/>
              </a:rPr>
              <a:t>-myymälät) 9/2022 </a:t>
            </a:r>
            <a:r>
              <a:rPr lang="fi-FI" dirty="0"/>
              <a:t>https://www.mustigroup.com/fi/tietoa-meista/) Omia myymälöitä 319 https://www.mustigroup.com/fi/sijoittajat/taloustietoja/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https://www.iltalehti.fi/talous/a/a7f7f4d6-d028-4d9a-acfa-ddbf3dc8d60b</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1"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https://tyopaikat.evidensia.fi/people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Eläinlääkäreiden lukumäärästä voinee päätellä jotakin klinikkaeläinhoitajien määrästä. Eläinlääkäriliitto: lokakuun 2016 lopussa työelämässä oli liiton jäsenistä 1885. Tästä noin puolet työskentelee elävien eläinten parissa. https://www.sell.fi/sites/default/files/elainlaakariammatit_artikkelit/elainlaakarit_jokapaiva_nettir120.pdf</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Suomen eläintenkouluttajien sivuilla 241 eläintenkouluttajaa (14.11.2023) https://www.elaintenkouluttajat.com/kouluttajat/</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Tutkinnon suorittanutta koirahierojaa yhdistyksen sivuilla 58 (14.11.2023) https://www.suomenkoirahierojat.fi/ammattitutkinnon-suorittaneet-ja/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SETRI tutkinnon suorittaneita trimmaajia 70 (14.11.2023) https://www.suomenelaintentrimmaajat.com/trimmaajat/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7</a:t>
            </a:fld>
            <a:endParaRPr lang="fi-FI"/>
          </a:p>
        </p:txBody>
      </p:sp>
    </p:spTree>
    <p:extLst>
      <p:ext uri="{BB962C8B-B14F-4D97-AF65-F5344CB8AC3E}">
        <p14:creationId xmlns:p14="http://schemas.microsoft.com/office/powerpoint/2010/main" val="2804523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Vaihtoehto 1 Jakaudutaan pienryhmiin ja jaetaan Sitran megatrendipakka yhtä useaan osaan ja annetaan jokaiselle ryhmälle yksi osa. Tässä kohtaa voi olla hyvä kertoa, mikä Sitra on. https://www.sitra.fi/</a:t>
            </a:r>
          </a:p>
          <a:p>
            <a:endParaRPr lang="fi-FI" dirty="0"/>
          </a:p>
          <a:p>
            <a:r>
              <a:rPr lang="fi-FI" dirty="0"/>
              <a:t>Opiskelijat levittävät kortit pöydälle (löytyy myös sähköisenä https://www.sitra.fi/julkaisut/megatrendikortit-2023/) ja opiskelijat saavat tutkia näitä ja poimia heidän mielestään eläintenhoitoalan kannalta olennaisia (esim. 2-4/ryhmä). </a:t>
            </a:r>
          </a:p>
          <a:p>
            <a:r>
              <a:rPr lang="fi-FI" dirty="0"/>
              <a:t>Pakka on iso (55 korttia + sisältävät paljon tekstiä), joten jos on fyysiset kortit, niin kannattanee jakaa yksi ryhmien kesken.</a:t>
            </a:r>
          </a:p>
          <a:p>
            <a:endParaRPr lang="fi-FI" dirty="0"/>
          </a:p>
          <a:p>
            <a:r>
              <a:rPr lang="fi-FI" dirty="0"/>
              <a:t>Aikaa korttien tutkimiseen kannattaa antaa 15 – 20 min.</a:t>
            </a:r>
          </a:p>
          <a:p>
            <a:r>
              <a:rPr lang="fi-FI" dirty="0"/>
              <a:t>Keskustellaan millaisia kortteja nousi, mitä ajatuksia ne herättävät, tuodaan myös esityksen nostot mukaan keskusteluun.</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Vaihtoehto 2: tehtävänannoksi voi antaa vain ylläolevan kysymyksen: Millaisia megatrendejä ja hiljaisia signaaleja havaitsette, jotka koskevat eläintenhoitoalaa nyt ja tulevaisuudessa? Millaisia eläimiin liittyviä uutisia tulee mediassa toistuvasti vastaan?</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Tämän saa vietyä läpi nopeasti ja kokemuksen mukaan opiskelijat ovat havainneet hyvin ajankohtaisia aiheita.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Seuraavilla dioilla käydään läpi, millaisia hiljaisia signaaleja ja megatrendejä on havaittavissa vuosina 2023-2024</a:t>
            </a:r>
          </a:p>
        </p:txBody>
      </p:sp>
      <p:sp>
        <p:nvSpPr>
          <p:cNvPr id="4" name="Dian numeron paikkamerkki 3"/>
          <p:cNvSpPr>
            <a:spLocks noGrp="1"/>
          </p:cNvSpPr>
          <p:nvPr>
            <p:ph type="sldNum" sz="quarter" idx="5"/>
          </p:nvPr>
        </p:nvSpPr>
        <p:spPr/>
        <p:txBody>
          <a:bodyPr/>
          <a:lstStyle/>
          <a:p>
            <a:fld id="{11618420-1DAB-3A46-BCC8-E5CAD8A0F798}" type="slidenum">
              <a:rPr lang="fi-FI" smtClean="0"/>
              <a:t>8</a:t>
            </a:fld>
            <a:endParaRPr lang="fi-FI"/>
          </a:p>
        </p:txBody>
      </p:sp>
    </p:spTree>
    <p:extLst>
      <p:ext uri="{BB962C8B-B14F-4D97-AF65-F5344CB8AC3E}">
        <p14:creationId xmlns:p14="http://schemas.microsoft.com/office/powerpoint/2010/main" val="2028846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b="1" i="0" dirty="0">
                <a:solidFill>
                  <a:srgbClr val="131415"/>
                </a:solidFill>
                <a:effectLst/>
                <a:latin typeface="Yle Next"/>
              </a:rPr>
              <a:t>Esitykseen poimitut megatrendit ja hiljaiset signaalit on poimittu Sitran korteista ja niitä on yhdistelty + </a:t>
            </a:r>
            <a:r>
              <a:rPr lang="fi-FI" b="0" i="0" dirty="0">
                <a:solidFill>
                  <a:srgbClr val="131415"/>
                </a:solidFill>
                <a:effectLst/>
                <a:latin typeface="Yle Next"/>
              </a:rPr>
              <a:t>mukaan on poimittu mediaan nousseita teemoja, jotka tuovat tätä asiaa esiin.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dirty="0">
              <a:solidFill>
                <a:srgbClr val="131415"/>
              </a:solidFill>
              <a:effectLst/>
              <a:latin typeface="Yle N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solidFill>
                  <a:srgbClr val="131415"/>
                </a:solidFill>
                <a:effectLst/>
                <a:latin typeface="Yle Next"/>
              </a:rPr>
              <a:t>Suhde eläimiin on suuressa murroksessa. Eläin aletaan nähdä aktiivisena toimijana, ei vain kohteena, jolle tehdään asioita ja jota hyödynnetään ihmisen tarpeisiin. Tämä tulee vaikuttamaan ja vaikuttaa jo nyt eläintenhoitoalan tarjoamiin palveluihin ja tuotteisiin. Tämän voi nähdä myös kilpailuetuna, mutta myös yleisempänä ajattelun murroksena, miten suhtaudumme eläimiin. Kuluttajat valitsevat aikaisempaa useammin eettisesti tuotetun tuotteen.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dirty="0">
              <a:solidFill>
                <a:srgbClr val="131415"/>
              </a:solidFill>
              <a:effectLst/>
              <a:latin typeface="Yle N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Eläinten hyvinvoinnin standardit ovat tiukentuneet, eläimistä huolehditaan usein yhä paremmin ja eläinten käyttäytymistä ja tarpeita ymmärretään aikaisempaa paremmin. Tämä näkyy lajityypillisten tarpeiden parempana huomioimisena ja esim. päivittäisenä </a:t>
            </a:r>
            <a:r>
              <a:rPr lang="fi-FI" dirty="0" err="1"/>
              <a:t>virikkeistämisenä</a:t>
            </a:r>
            <a:r>
              <a:rPr lang="fi-FI" dirty="0"/>
              <a:t>. Yksilöiden saamassa kohtelussa ja hyvinvoinnista huolehtimisessa on kuitenkin paljon eroa.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dirty="0">
              <a:solidFill>
                <a:srgbClr val="131415"/>
              </a:solidFill>
              <a:effectLst/>
              <a:latin typeface="Yle N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solidFill>
                  <a:srgbClr val="131415"/>
                </a:solidFill>
                <a:effectLst/>
                <a:latin typeface="Yle Next"/>
              </a:rPr>
              <a:t>Lähde: johdatus eläinfilosofiaan toim. </a:t>
            </a:r>
            <a:r>
              <a:rPr lang="fi-FI" b="0" i="1" dirty="0">
                <a:solidFill>
                  <a:srgbClr val="131415"/>
                </a:solidFill>
                <a:effectLst/>
                <a:latin typeface="Yle Next"/>
              </a:rPr>
              <a:t>Elisa Aaltola</a:t>
            </a:r>
            <a:r>
              <a:rPr lang="fi-FI" b="0" i="0" dirty="0">
                <a:solidFill>
                  <a:srgbClr val="131415"/>
                </a:solidFill>
                <a:effectLst/>
                <a:latin typeface="Yle Next"/>
              </a:rPr>
              <a:t>, Gaudeamus 2013</a:t>
            </a: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solidFill>
                  <a:srgbClr val="131415"/>
                </a:solidFill>
                <a:effectLst/>
                <a:latin typeface="Yle Next"/>
              </a:rPr>
              <a:t>Lähde: Kanssakulkijat – monilajisten kohtaamisten jäljillä, toim. </a:t>
            </a:r>
            <a:r>
              <a:rPr lang="fi-FI" b="0" i="1" dirty="0">
                <a:solidFill>
                  <a:srgbClr val="999999"/>
                </a:solidFill>
                <a:effectLst/>
                <a:latin typeface="Open Sans" panose="020B0606030504020204" pitchFamily="34" charset="0"/>
              </a:rPr>
              <a:t>Räsänen, Tuomas; </a:t>
            </a:r>
            <a:r>
              <a:rPr lang="fi-FI" b="0" i="1" dirty="0" err="1">
                <a:solidFill>
                  <a:srgbClr val="999999"/>
                </a:solidFill>
                <a:effectLst/>
                <a:latin typeface="Open Sans" panose="020B0606030504020204" pitchFamily="34" charset="0"/>
              </a:rPr>
              <a:t>Schuurman</a:t>
            </a:r>
            <a:r>
              <a:rPr lang="fi-FI" b="0" i="1" dirty="0">
                <a:solidFill>
                  <a:srgbClr val="999999"/>
                </a:solidFill>
                <a:effectLst/>
                <a:latin typeface="Open Sans" panose="020B0606030504020204" pitchFamily="34" charset="0"/>
              </a:rPr>
              <a:t>, Nora, </a:t>
            </a:r>
            <a:r>
              <a:rPr lang="fi-FI" b="0" i="0" dirty="0">
                <a:solidFill>
                  <a:srgbClr val="333333"/>
                </a:solidFill>
                <a:effectLst/>
                <a:latin typeface="Open Sans" panose="020B0606030504020204" pitchFamily="34" charset="0"/>
              </a:rPr>
              <a:t>Suomalaisen Kirjallisuuden Seura, 2020</a:t>
            </a:r>
            <a:endParaRPr lang="fi-FI" b="0" i="0" dirty="0">
              <a:solidFill>
                <a:srgbClr val="131415"/>
              </a:solidFill>
              <a:effectLst/>
              <a:latin typeface="Yle Nex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1" i="0" dirty="0">
              <a:solidFill>
                <a:srgbClr val="131415"/>
              </a:solidFill>
              <a:effectLst/>
              <a:latin typeface="Yle N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solidFill>
                  <a:srgbClr val="131415"/>
                </a:solidFill>
                <a:effectLst/>
                <a:latin typeface="Yle Next"/>
              </a:rPr>
              <a:t>Kansalaisaloite eläinten oikeuksien kirjaamisesta perustuslakiin etenee eduskuntaan</a:t>
            </a:r>
          </a:p>
          <a:p>
            <a:r>
              <a:rPr lang="fi-FI" dirty="0"/>
              <a:t>https://yle.fi/a/74-20045042</a:t>
            </a:r>
          </a:p>
          <a:p>
            <a:endParaRPr lang="fi-FI" dirty="0"/>
          </a:p>
          <a:p>
            <a:r>
              <a:rPr lang="fi-FI" dirty="0"/>
              <a:t>Maailman kuvalehti, vegaanihaaste https://maailmankuvalehti.fi/2023/vain-verkossa/pitkat/tammikuun-vegaanihaasteessa-ennatysmaara-osallistujia-ilmasto-ymparisto-ja-terveys-puhututtavat-mutta-lahimmaksi-tulee-kysymys-elaimista/</a:t>
            </a:r>
          </a:p>
          <a:p>
            <a:endParaRPr lang="fi-FI" dirty="0"/>
          </a:p>
          <a:p>
            <a:r>
              <a:rPr lang="fi-FI" dirty="0"/>
              <a:t>KASVISRUOKAVALIOMUUTOS VALINTAA JA MUUTOSTA EDESAUTTAVAT JA VAIKEUTTAVAT TEKIJÄT https://trepo.tuni.fi/bitstream/handle/10024/116059/Penttil%C3%A4Katariina.pdf?sequence=2&amp;isAllowed=y</a:t>
            </a:r>
          </a:p>
        </p:txBody>
      </p:sp>
      <p:sp>
        <p:nvSpPr>
          <p:cNvPr id="4" name="Dian numeron paikkamerkki 3"/>
          <p:cNvSpPr>
            <a:spLocks noGrp="1"/>
          </p:cNvSpPr>
          <p:nvPr>
            <p:ph type="sldNum" sz="quarter" idx="5"/>
          </p:nvPr>
        </p:nvSpPr>
        <p:spPr/>
        <p:txBody>
          <a:bodyPr/>
          <a:lstStyle/>
          <a:p>
            <a:fld id="{11618420-1DAB-3A46-BCC8-E5CAD8A0F798}" type="slidenum">
              <a:rPr lang="fi-FI" smtClean="0"/>
              <a:t>9</a:t>
            </a:fld>
            <a:endParaRPr lang="fi-FI"/>
          </a:p>
        </p:txBody>
      </p:sp>
    </p:spTree>
    <p:extLst>
      <p:ext uri="{BB962C8B-B14F-4D97-AF65-F5344CB8AC3E}">
        <p14:creationId xmlns:p14="http://schemas.microsoft.com/office/powerpoint/2010/main" val="2970443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Se miten ajattelemme </a:t>
            </a:r>
            <a:r>
              <a:rPr lang="fi-FI" dirty="0" err="1"/>
              <a:t>muunlajisista</a:t>
            </a:r>
            <a:r>
              <a:rPr lang="fi-FI" dirty="0"/>
              <a:t> (eläimistä), vaikuttaa myös meidän tulevaisuuteen. Eläinten hyvinvointi on vahvasti kytköksissä ihmisen hyvinvointiin.</a:t>
            </a:r>
          </a:p>
          <a:p>
            <a:endParaRPr lang="fi-FI" dirty="0"/>
          </a:p>
          <a:p>
            <a:r>
              <a:rPr lang="fi-FI" dirty="0"/>
              <a:t>Katja Tiisala lainaus: Simo Kyllönen ja Markku Oksanen (toim.), Ilmastonmuutos ja filosofia. 2020 Gaudeamus Oy, s. 175</a:t>
            </a:r>
          </a:p>
          <a:p>
            <a:endParaRPr lang="fi-FI" dirty="0"/>
          </a:p>
          <a:p>
            <a:r>
              <a:rPr lang="fi-FI" dirty="0"/>
              <a:t>Katja Tiisala: ”Ilmastonmuutos on ainoastaan moraalisille toimijoille eettinen ongelma kysymyksenä vastuusta – ratkaisujen oikeudenmukaisuus riippuu heistä – mutta on erillinen kysymys, keille ilmastonmuutos on hyvinvointiongelma eli keitä ilmastonmuutos vahingoittaa.”</a:t>
            </a:r>
          </a:p>
          <a:p>
            <a:endParaRPr lang="fi-FI" dirty="0"/>
          </a:p>
          <a:p>
            <a:r>
              <a:rPr lang="fi-FI" dirty="0"/>
              <a:t>EHK eläinten hyvinvointikeskuksen visaiset ongelmat nostaa Katja Tiisalan kommenttiin vastauksia: https://www.elaintieto.fi/reports/elainten-hyvinvointi-suomessa-raportti-julkaistaan-osissa-vuoden-2021-aikana/visaiset-ongelmat-ja-elainten-hyvinvointi/</a:t>
            </a:r>
          </a:p>
        </p:txBody>
      </p:sp>
      <p:sp>
        <p:nvSpPr>
          <p:cNvPr id="4" name="Dian numeron paikkamerkki 3"/>
          <p:cNvSpPr>
            <a:spLocks noGrp="1"/>
          </p:cNvSpPr>
          <p:nvPr>
            <p:ph type="sldNum" sz="quarter" idx="5"/>
          </p:nvPr>
        </p:nvSpPr>
        <p:spPr/>
        <p:txBody>
          <a:bodyPr/>
          <a:lstStyle/>
          <a:p>
            <a:fld id="{11618420-1DAB-3A46-BCC8-E5CAD8A0F798}" type="slidenum">
              <a:rPr lang="fi-FI" smtClean="0"/>
              <a:t>10</a:t>
            </a:fld>
            <a:endParaRPr lang="fi-FI"/>
          </a:p>
        </p:txBody>
      </p:sp>
    </p:spTree>
    <p:extLst>
      <p:ext uri="{BB962C8B-B14F-4D97-AF65-F5344CB8AC3E}">
        <p14:creationId xmlns:p14="http://schemas.microsoft.com/office/powerpoint/2010/main" val="1425356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Vain harvalta eläintenhoidon yrityksen sivuilta löytyy tietoa vastuullisuudesta. Poikkeuksen tekevät lemmikkiruoka ja –tarvikeyritykset. Tässä on alalla petrattavaa.</a:t>
            </a:r>
          </a:p>
          <a:p>
            <a:endParaRPr lang="fi-FI" dirty="0"/>
          </a:p>
          <a:p>
            <a:r>
              <a:rPr lang="fi-FI" dirty="0"/>
              <a:t>Esimerkkejä vastuullisuutta miettineistä eläinalan yrityksistä:</a:t>
            </a:r>
          </a:p>
          <a:p>
            <a:endParaRPr lang="fi-FI" dirty="0"/>
          </a:p>
          <a:p>
            <a:r>
              <a:rPr lang="fi-FI" dirty="0"/>
              <a:t>https://www.uusiouutiset.fi/hiilitassunjalki-pieneksi-lemmikkialan-yritys-keksi-hyodyntaa-koiranleluissa-kierratysmateriaaleja-ja-varustaa-lelut-korjausohjeilla/</a:t>
            </a:r>
          </a:p>
          <a:p>
            <a:r>
              <a:rPr lang="fi-FI" dirty="0"/>
              <a:t>Alvar </a:t>
            </a:r>
            <a:r>
              <a:rPr lang="fi-FI" dirty="0" err="1"/>
              <a:t>pet</a:t>
            </a:r>
            <a:r>
              <a:rPr lang="fi-FI" dirty="0"/>
              <a:t> https://alvarpet.com/hiilitassunjalki/</a:t>
            </a:r>
          </a:p>
          <a:p>
            <a:r>
              <a:rPr lang="fi-FI" dirty="0" err="1"/>
              <a:t>Dagmargs</a:t>
            </a:r>
            <a:r>
              <a:rPr lang="fi-FI" dirty="0"/>
              <a:t> </a:t>
            </a:r>
            <a:r>
              <a:rPr lang="fi-FI" dirty="0" err="1"/>
              <a:t>petfood</a:t>
            </a:r>
            <a:r>
              <a:rPr lang="fi-FI" dirty="0"/>
              <a:t> https://dagsmarkpetfood.fi/blogs/ajankohtaista/hiilitassunjalki-toiminnan-pohjantahtena</a:t>
            </a:r>
          </a:p>
          <a:p>
            <a:r>
              <a:rPr lang="fi-FI" dirty="0"/>
              <a:t>https://fi.hurtta.com/pages/kestava-kehitys</a:t>
            </a:r>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11</a:t>
            </a:fld>
            <a:endParaRPr lang="fi-FI"/>
          </a:p>
        </p:txBody>
      </p:sp>
    </p:spTree>
    <p:extLst>
      <p:ext uri="{BB962C8B-B14F-4D97-AF65-F5344CB8AC3E}">
        <p14:creationId xmlns:p14="http://schemas.microsoft.com/office/powerpoint/2010/main" val="1307638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Viime vuosien koronapandemia ja lintuinfluenssa uhka on tuonut zoonoosit kaikkien tietoisuuteen. Näiden vastustaminen kuuluu mitä suurimmassa määrin myös eläinalan toimintakenttään. Esim. paikallisesti hoidettavat tulehdukset vs. turhaan määrätty antibiootti. Resistenttejä bakteerikantoja omaavien lemmikkien hoitaminen ja kantojen siirtyminen muihin eläimiin kuten ihmisiin, on alan riski ja vaatii ammattitaitoa, jotta voidaan hidastaa resistenttien kantojen yleistymistä.</a:t>
            </a:r>
          </a:p>
          <a:p>
            <a:endParaRPr lang="fi-FI"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dirty="0"/>
              <a:t>Suurten eläinmäärien pitäminen pienissä tiloissa/alueella altistaa zoonooseille ja mikrobilääkeresistenttien bakteerikantojen syntymiselle. (Jälkimmäiset sitä kautta, että eläimille syötetään esim. antibiootteja rehun mukana).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dirty="0"/>
              <a:t>Esim. kertakäyttökäsineiden käyttö ja aseptisen toimintatavan korostuminen klinikkaympäristössä ja muillakin eläinaloilla. </a:t>
            </a:r>
            <a:r>
              <a:rPr lang="fi-FI" dirty="0">
                <a:hlinkClick r:id="rId3"/>
              </a:rPr>
              <a:t>"Aina käsihuuhde, joskus suojakäsine" - Lääkärilehti (laakarilehti.fi)</a:t>
            </a:r>
            <a:endParaRPr lang="fi-FI"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fi-FI"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dirty="0"/>
              <a:t>Esim. toisilleen vieraiden eläinten kokoontumiset esim. näyttelyt/koirakoulut</a:t>
            </a:r>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dirty="0"/>
              <a:t>Esim. eläinavusteiset palvelut: eläimet tai omistajat paikoissa, joissa matalan </a:t>
            </a:r>
            <a:r>
              <a:rPr lang="fi-FI" sz="1200" dirty="0" err="1"/>
              <a:t>immunivasteen</a:t>
            </a:r>
            <a:r>
              <a:rPr lang="fi-FI" sz="1200" dirty="0"/>
              <a:t> henkilöitä, onko huomioitu riittävästi?</a:t>
            </a:r>
          </a:p>
          <a:p>
            <a:endParaRPr lang="fi-FI" dirty="0"/>
          </a:p>
          <a:p>
            <a:r>
              <a:rPr lang="fi-FI" dirty="0"/>
              <a:t>https://www.theseus.fi/bitstream/handle/10024/502963/Opinna%CC%88ytetyo%CC%88_Flyktman.pdf?sequence=2&amp;isAllowed=y</a:t>
            </a:r>
          </a:p>
          <a:p>
            <a:endParaRPr lang="fi-FI" dirty="0"/>
          </a:p>
          <a:p>
            <a:r>
              <a:rPr lang="fi-FI" dirty="0"/>
              <a:t>https://www.laakarilehti.fi/terveydenhuolto/kuinka-tappava-lintuinfluenssa-olisi-ihmiselle/</a:t>
            </a:r>
          </a:p>
        </p:txBody>
      </p:sp>
      <p:sp>
        <p:nvSpPr>
          <p:cNvPr id="4" name="Dian numeron paikkamerkki 3"/>
          <p:cNvSpPr>
            <a:spLocks noGrp="1"/>
          </p:cNvSpPr>
          <p:nvPr>
            <p:ph type="sldNum" sz="quarter" idx="5"/>
          </p:nvPr>
        </p:nvSpPr>
        <p:spPr/>
        <p:txBody>
          <a:bodyPr/>
          <a:lstStyle/>
          <a:p>
            <a:fld id="{11618420-1DAB-3A46-BCC8-E5CAD8A0F798}" type="slidenum">
              <a:rPr lang="fi-FI" smtClean="0"/>
              <a:t>12</a:t>
            </a:fld>
            <a:endParaRPr lang="fi-FI"/>
          </a:p>
        </p:txBody>
      </p:sp>
    </p:spTree>
    <p:extLst>
      <p:ext uri="{BB962C8B-B14F-4D97-AF65-F5344CB8AC3E}">
        <p14:creationId xmlns:p14="http://schemas.microsoft.com/office/powerpoint/2010/main" val="23577472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Pohdi yhdessä opiskelijoiden kanssa lemmikkien aiheuttamaa painetta luonnolle (esim. koirien ja kissojen vapaana liikkuminen) ja millainen vaikutus sillä on monimuotoisuuden heikkenemiselle.</a:t>
            </a:r>
          </a:p>
          <a:p>
            <a:endParaRPr lang="fi-FI"/>
          </a:p>
          <a:p>
            <a:r>
              <a:rPr lang="fi-FI"/>
              <a:t>https://wwf.fi/uhat/living-planet-raportti/</a:t>
            </a:r>
          </a:p>
          <a:p>
            <a:endParaRPr lang="fi-FI"/>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b="0" i="0">
                <a:effectLst/>
              </a:rPr>
              <a:t>Lähde: WWF:n </a:t>
            </a:r>
            <a:r>
              <a:rPr lang="fi-FI" sz="1200" b="0" i="0" err="1">
                <a:effectLst/>
              </a:rPr>
              <a:t>Living</a:t>
            </a:r>
            <a:r>
              <a:rPr lang="fi-FI" sz="1200" b="0" i="0">
                <a:effectLst/>
              </a:rPr>
              <a:t> Planet -indeksi. Muutos on tapahtunut alle 50 vuodessa.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sz="1200" b="0" i="0">
              <a:effectLst/>
            </a:endParaRPr>
          </a:p>
        </p:txBody>
      </p:sp>
      <p:sp>
        <p:nvSpPr>
          <p:cNvPr id="4" name="Dian numeron paikkamerkki 3"/>
          <p:cNvSpPr>
            <a:spLocks noGrp="1"/>
          </p:cNvSpPr>
          <p:nvPr>
            <p:ph type="sldNum" sz="quarter" idx="5"/>
          </p:nvPr>
        </p:nvSpPr>
        <p:spPr/>
        <p:txBody>
          <a:bodyPr/>
          <a:lstStyle/>
          <a:p>
            <a:fld id="{11618420-1DAB-3A46-BCC8-E5CAD8A0F798}" type="slidenum">
              <a:rPr lang="fi-FI" smtClean="0"/>
              <a:t>13</a:t>
            </a:fld>
            <a:endParaRPr lang="fi-FI"/>
          </a:p>
        </p:txBody>
      </p:sp>
    </p:spTree>
    <p:extLst>
      <p:ext uri="{BB962C8B-B14F-4D97-AF65-F5344CB8AC3E}">
        <p14:creationId xmlns:p14="http://schemas.microsoft.com/office/powerpoint/2010/main" val="4399087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Asiakkaiden nopea reagointi somessa, niiden tuottamat klikkiotsikot ja ammattilaisten vastineet haastavat alaa ja kannustavat yhteiseen rintamaan, jossa seistään toimijoiden takana. Toisaalta alan sisäisiin väärinkäytöksiin/huonoihin toimintatapoihin tulee ottaa kantaa ja puuttua. Avoimuus, osaava viestintä ja kyky hoitaa tilanteet heti, korostuu nykyisessä työelämässä.</a:t>
            </a:r>
          </a:p>
          <a:p>
            <a:endParaRPr lang="fi-FI" dirty="0"/>
          </a:p>
          <a:p>
            <a:r>
              <a:rPr lang="fi-FI"/>
              <a:t>https://yle.fi/a/74-20085679</a:t>
            </a:r>
            <a:endParaRPr lang="fi-FI" dirty="0"/>
          </a:p>
          <a:p>
            <a:endParaRPr lang="fi-FI" dirty="0"/>
          </a:p>
          <a:p>
            <a:r>
              <a:rPr lang="fi-FI" dirty="0"/>
              <a:t>https://anna.fi/lifestyle/koti-ja-sisustus/elainlaakarikaynti-kesti-5-minuuttia-ja-maksoi-250-euroa-selvitimme-mika-elainlaakarissa-maksaa</a:t>
            </a:r>
          </a:p>
          <a:p>
            <a:endParaRPr lang="fi-FI" dirty="0"/>
          </a:p>
          <a:p>
            <a:r>
              <a:rPr lang="fi-FI" dirty="0"/>
              <a:t>https://www.iltalehti.fi/perheartikkelit/a/73762cb8-4b48-4226-82bd-b8b051806dac</a:t>
            </a:r>
          </a:p>
          <a:p>
            <a:endParaRPr lang="fi-FI" dirty="0"/>
          </a:p>
          <a:p>
            <a:r>
              <a:rPr lang="fi-FI" dirty="0"/>
              <a:t>https://www.kuluttajaliitto.fi/materiaalit/elainlaakarien-hintatietojen-vertailu-vaikeaa/</a:t>
            </a:r>
          </a:p>
          <a:p>
            <a:r>
              <a:rPr lang="fi-FI" dirty="0"/>
              <a:t>11.5.2022 https://www.kuluttajaliitto.fi/blog/2022/05/11/elainlaakarien-hintatietojen-vertailu-vaikeaa-suurimmat-hintaerot-mikrosirutuksessa/</a:t>
            </a:r>
          </a:p>
        </p:txBody>
      </p:sp>
      <p:sp>
        <p:nvSpPr>
          <p:cNvPr id="4" name="Dian numeron paikkamerkki 3"/>
          <p:cNvSpPr>
            <a:spLocks noGrp="1"/>
          </p:cNvSpPr>
          <p:nvPr>
            <p:ph type="sldNum" sz="quarter" idx="5"/>
          </p:nvPr>
        </p:nvSpPr>
        <p:spPr/>
        <p:txBody>
          <a:bodyPr/>
          <a:lstStyle/>
          <a:p>
            <a:fld id="{11618420-1DAB-3A46-BCC8-E5CAD8A0F798}" type="slidenum">
              <a:rPr lang="fi-FI" smtClean="0"/>
              <a:t>14</a:t>
            </a:fld>
            <a:endParaRPr lang="fi-FI"/>
          </a:p>
        </p:txBody>
      </p:sp>
    </p:spTree>
    <p:extLst>
      <p:ext uri="{BB962C8B-B14F-4D97-AF65-F5344CB8AC3E}">
        <p14:creationId xmlns:p14="http://schemas.microsoft.com/office/powerpoint/2010/main" val="1376037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Millaisia teknologian sovelluksia opiskelijat tunnistavat? Ovatko he käyttäneet tällaisia? Mitä uutta ne ovat tuoneet heidän ja eläimen väliseen ymmärrykseen/yhteiselämään? Hyödyntääkö joku työssään lemmikkiteknologiaa?</a:t>
            </a:r>
          </a:p>
          <a:p>
            <a:endParaRPr lang="fi-FI" dirty="0"/>
          </a:p>
          <a:p>
            <a:r>
              <a:rPr lang="fi-FI" dirty="0"/>
              <a:t>Alla esimerkkejä hyödynnettävästä teknologiasta: </a:t>
            </a:r>
          </a:p>
          <a:p>
            <a:endParaRPr lang="fi-FI" dirty="0"/>
          </a:p>
          <a:p>
            <a:r>
              <a:rPr lang="fi-FI" dirty="0"/>
              <a:t>erilaiset eläinten hyvinvointia seuraavat mittarit: https://www.fitbark.com/en-WW aktiivisuusmittari https://kaunila.fi/lemmikeille</a:t>
            </a:r>
          </a:p>
          <a:p>
            <a:endParaRPr lang="fi-FI" dirty="0"/>
          </a:p>
          <a:p>
            <a:r>
              <a:rPr lang="fi-FI" dirty="0"/>
              <a:t>Lemmikkikamera lemmikin seurantaan sen ollessa yksin: https://www.petenkoiratarvike.com/koirat/harrastukset-ja-koulutus/naksuttimet-kosketuskepit-ja-koulutuksen-apuvalineet/petcube-cam-lemmikkikamera-kotiin/201261?85507%3Futm_source=google&amp;utm_medium=free_listings&amp;utm_campaign=shopping_feed&amp;gad_source=1&amp;gclid=CjwKCAiAjrarBhAWEiwA2qWdCHnkc4eoeoeNu-zVlM4EvixffiFWBrv6TzY6tvW1wKcTZ8_2pKMuPxoCOKYQAvD_BwE</a:t>
            </a:r>
          </a:p>
          <a:p>
            <a:endParaRPr lang="fi-FI" dirty="0"/>
          </a:p>
          <a:p>
            <a:r>
              <a:rPr lang="fi-FI" dirty="0"/>
              <a:t>Automaattiset ruokinta- ja </a:t>
            </a:r>
            <a:r>
              <a:rPr lang="fi-FI" dirty="0" err="1"/>
              <a:t>virikkeistämisratkaisut</a:t>
            </a:r>
            <a:r>
              <a:rPr lang="fi-FI" dirty="0"/>
              <a:t>: https://www.kivuton.fi/products/trixie-ruoka-automaatti-tx2-2-x-0-3-l?dfw_tracker=162608-39800123654262&amp;gad_source=1&amp;gclid=CjwKCAiAjrarBhAWEiwA2qWdCCpg22D-jYKezItvs8Sau1SOwUEh8sXcZBuvrNv4Z1mxM0Pq_rJO_BoCRSoQAvD_BwE</a:t>
            </a:r>
          </a:p>
          <a:p>
            <a:endParaRPr lang="fi-FI" dirty="0"/>
          </a:p>
          <a:p>
            <a:r>
              <a:rPr lang="fi-FI" dirty="0"/>
              <a:t>Etäpaikannus https://tractive.com/fi/pd/gps-tracker-dog?edition=midnight-blue&amp;shopCountry=FI&amp;gad_source=1&amp;gclid=CjwKCAiAjrarBhAWEiwA2qWdCL4bu04ZZpSFPnclQPDwlwDBHIOCpy9IG7C5AvFhny18AwA-1MWcixoCjB4QAvD_BwE</a:t>
            </a:r>
          </a:p>
          <a:p>
            <a:endParaRPr lang="fi-FI" dirty="0"/>
          </a:p>
          <a:p>
            <a:r>
              <a:rPr lang="fi-FI" dirty="0"/>
              <a:t>Puhepainikkeet vuorovaikutteisuuden lisäämiseksi https://www.fruugo.fi/puhuva-lemmikkielainten-kaynnistin-tallennettava-puhepainike-koiran-koulutus-viestintalelu/p-138735731-293249921?language=fi&amp;ac=croud&amp;asc=pmax&amp;gad_source=1&amp;gclid=CjwKCAiAjrarBhAWEiwA2qWdCJ5CtoONbn6QDAcjqhFUE_sqCsOFHlu_QFVTeKYwLeE2nnAGJS8bnBoCwAwQAvD_BwE</a:t>
            </a:r>
          </a:p>
          <a:p>
            <a:endParaRPr lang="fi-FI" dirty="0"/>
          </a:p>
          <a:p>
            <a:r>
              <a:rPr lang="fi-FI" dirty="0"/>
              <a:t>Tekniset ajanvietepelit eläimille https://tekniikanmaailma.fi/tutkijat-onnistuivat-opettamaan-sikoja-pelaamaan-videopeleja-siat-oppivat-kayttamaan-joystickia-karsallaan/</a:t>
            </a:r>
          </a:p>
          <a:p>
            <a:endParaRPr lang="fi-FI" dirty="0"/>
          </a:p>
          <a:p>
            <a:r>
              <a:rPr lang="fi-FI" dirty="0"/>
              <a:t>Laserhoito: https://yle.fi/a/3-8907110</a:t>
            </a:r>
          </a:p>
          <a:p>
            <a:endParaRPr lang="fi-FI" dirty="0"/>
          </a:p>
          <a:p>
            <a:r>
              <a:rPr lang="fi-FI" dirty="0"/>
              <a:t>Lääkinnälliset painevaatteet: https://lymedanimal.fi/</a:t>
            </a:r>
          </a:p>
          <a:p>
            <a:endParaRPr lang="fi-FI" dirty="0"/>
          </a:p>
          <a:p>
            <a:r>
              <a:rPr lang="fi-FI" dirty="0"/>
              <a:t>https://www.tuni.fi/unit-magazine/artikkelit/teknologia-tukee-koiran-ja-ihmisen-vuorovaikutusta</a:t>
            </a:r>
          </a:p>
          <a:p>
            <a:endParaRPr lang="fi-FI" dirty="0"/>
          </a:p>
          <a:p>
            <a:r>
              <a:rPr lang="fi-FI" dirty="0"/>
              <a:t>Verkkovälitteiset palvelut: eläinlääkärikäynti, verkkokurssit</a:t>
            </a:r>
          </a:p>
          <a:p>
            <a:endParaRPr lang="fi-FI" dirty="0"/>
          </a:p>
          <a:p>
            <a:r>
              <a:rPr lang="fi-FI" dirty="0"/>
              <a:t>https://yle.fi/a/3-12328604</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https://yle.fi/a/3-9678522</a:t>
            </a:r>
          </a:p>
          <a:p>
            <a:endParaRPr lang="fi-FI" dirty="0"/>
          </a:p>
          <a:p>
            <a:r>
              <a:rPr lang="fi-FI" dirty="0"/>
              <a:t>https://jyx.jyu.fi/bitstream/handle/123456789/41846/Elina%20Helin.pdf?sequence=1</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15</a:t>
            </a:fld>
            <a:endParaRPr lang="fi-FI"/>
          </a:p>
        </p:txBody>
      </p:sp>
    </p:spTree>
    <p:extLst>
      <p:ext uri="{BB962C8B-B14F-4D97-AF65-F5344CB8AC3E}">
        <p14:creationId xmlns:p14="http://schemas.microsoft.com/office/powerpoint/2010/main" val="1983958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Mielenterveydestä kärsivät ihmiset voivat toisaalta hyötyä lemmikin seurasta ja sen päivittäisestä hoidosta, mutta riskinä on lemmikin hyvinvoinnin heikkeneminen, jos ihmisellä ei ole jaksamista huolehtia omastakaan hyvinvoinnista. Lemmikkien lisääntyneet mielialalääkitykset saattavat kytkeytyä ihmisen mielenterveysongelmiin tai siihen, että lemmikin tarpeita ei pystytä arjessa riittävästi huomioimaan.</a:t>
            </a:r>
          </a:p>
          <a:p>
            <a:endParaRPr lang="fi-FI" dirty="0"/>
          </a:p>
          <a:p>
            <a:r>
              <a:rPr lang="fi-FI" dirty="0"/>
              <a:t>Eläinavusteinen toiminta, joka tähtää ihmisen hyvinvoinnin parantamiseen eläinavusteisesti on nousussa ja alalle koulutetaan kiihtyvää tahtia ammattilaisia, jotka osaavat palvelun tarjoamisen yhteydessä huolehtia myös eläinten hyvinvoinnista.</a:t>
            </a:r>
          </a:p>
          <a:p>
            <a:endParaRPr lang="fi-FI" dirty="0"/>
          </a:p>
          <a:p>
            <a:r>
              <a:rPr lang="fi-FI" dirty="0"/>
              <a:t>https://sey.fi/sey-sosiaaliset-ongelmat-nakyvat-lemmikinpidossa-yha-useammin/</a:t>
            </a:r>
          </a:p>
          <a:p>
            <a:r>
              <a:rPr lang="fi-FI" dirty="0"/>
              <a:t>https://www.savonsanomat.fi/paikalliset/3098249</a:t>
            </a:r>
          </a:p>
          <a:p>
            <a:r>
              <a:rPr lang="fi-FI" dirty="0"/>
              <a:t>https://www.luke.fi/fi/blogit/elaimen-mukanaolo-kuntoutuksessa-vaatii-myos-eettista-pohdintaa</a:t>
            </a:r>
          </a:p>
          <a:p>
            <a:r>
              <a:rPr lang="fi-FI" dirty="0"/>
              <a:t>https://www.sofiavirta.fi/2023/04/17/eduskunnan-elainavusteinen-tyoryhma-elainavusteisuutta-lisaamalla-edistetaan-ihmisten-hyvinvointia-suomessa/</a:t>
            </a:r>
          </a:p>
          <a:p>
            <a:r>
              <a:rPr lang="fi-FI" dirty="0"/>
              <a:t>https://www.facebook.com/elainavusteinentyoryhma</a:t>
            </a:r>
          </a:p>
        </p:txBody>
      </p:sp>
      <p:sp>
        <p:nvSpPr>
          <p:cNvPr id="4" name="Dian numeron paikkamerkki 3"/>
          <p:cNvSpPr>
            <a:spLocks noGrp="1"/>
          </p:cNvSpPr>
          <p:nvPr>
            <p:ph type="sldNum" sz="quarter" idx="5"/>
          </p:nvPr>
        </p:nvSpPr>
        <p:spPr/>
        <p:txBody>
          <a:bodyPr/>
          <a:lstStyle/>
          <a:p>
            <a:fld id="{11618420-1DAB-3A46-BCC8-E5CAD8A0F798}" type="slidenum">
              <a:rPr lang="fi-FI" smtClean="0"/>
              <a:t>16</a:t>
            </a:fld>
            <a:endParaRPr lang="fi-FI"/>
          </a:p>
        </p:txBody>
      </p:sp>
    </p:spTree>
    <p:extLst>
      <p:ext uri="{BB962C8B-B14F-4D97-AF65-F5344CB8AC3E}">
        <p14:creationId xmlns:p14="http://schemas.microsoft.com/office/powerpoint/2010/main" val="11817910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Vastuullinen ja kestävä toimintatapa tulee jalkauttaa eläinalalle. Tämä tarkoittaa esim. työhyvinvoinnista huolehtimista. Joillakin eläinaloilla henkilöstön vaihtuvuus on suurta, mikä johtunee osin matalapalkkaisuudesta, raskaasta työstä, yksinyrittäjyyden haasteista ja joissakin tapauksissa työyhteisön ongelmista. Tulevaisuudessa povataan henkilöstöpulaa. Tämä tarkoittaa, että työnantajien tulee myös sitouttaa henkilöstöään mm. hyvillä työoloilla.</a:t>
            </a:r>
          </a:p>
          <a:p>
            <a:endParaRPr lang="fi-FI" dirty="0"/>
          </a:p>
          <a:p>
            <a:r>
              <a:rPr lang="fi-FI" dirty="0"/>
              <a:t>Ala kehittyy jatkuvasti huimaa vauhtia. Tämä luo osaamispaineita myös alalla jo toimiville. Myös eläinalan koulutusten tulee uudistua jatkuvasti ja jo alalla toimivien tulee päivittää osaamistaan lisäkoulutuksilla.</a:t>
            </a:r>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17</a:t>
            </a:fld>
            <a:endParaRPr lang="fi-FI"/>
          </a:p>
        </p:txBody>
      </p:sp>
    </p:spTree>
    <p:extLst>
      <p:ext uri="{BB962C8B-B14F-4D97-AF65-F5344CB8AC3E}">
        <p14:creationId xmlns:p14="http://schemas.microsoft.com/office/powerpoint/2010/main" val="25591376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Tässä osiossa olemme olleet visaisten ongelmien äärellä. </a:t>
            </a:r>
            <a:r>
              <a:rPr lang="fi-FI" dirty="0" err="1"/>
              <a:t>EHK:n</a:t>
            </a:r>
            <a:r>
              <a:rPr lang="fi-FI" dirty="0"/>
              <a:t> raportissa tunnistettuja visaisia ongelmia ovat </a:t>
            </a:r>
            <a:r>
              <a:rPr lang="fi-FI" b="0" i="0" dirty="0">
                <a:solidFill>
                  <a:srgbClr val="3A3D42"/>
                </a:solidFill>
                <a:effectLst/>
                <a:latin typeface="Sentinel-Book"/>
              </a:rPr>
              <a:t>ilmastonmuutos (hyvinvoinnin heikkeneminen, populaatiotason ongelmat, sukupuutot, ekosysteemin kantokyvyn romahdukset), luontokato, saastuminen, </a:t>
            </a:r>
            <a:r>
              <a:rPr lang="fi-FI" b="0" i="0" dirty="0" err="1">
                <a:solidFill>
                  <a:srgbClr val="3A3D42"/>
                </a:solidFill>
                <a:effectLst/>
                <a:latin typeface="Sentinel-Book"/>
              </a:rPr>
              <a:t>mikrobilääkeresistensi</a:t>
            </a:r>
            <a:r>
              <a:rPr lang="fi-FI" b="0" i="0" dirty="0">
                <a:solidFill>
                  <a:srgbClr val="3A3D42"/>
                </a:solidFill>
                <a:effectLst/>
                <a:latin typeface="Sentinel-Book"/>
              </a:rPr>
              <a:t> ja zoonoosit. </a:t>
            </a:r>
          </a:p>
          <a:p>
            <a:endParaRPr lang="fi-FI" b="0" i="0" dirty="0">
              <a:solidFill>
                <a:srgbClr val="3A3D42"/>
              </a:solidFill>
              <a:effectLst/>
              <a:latin typeface="Sentinel-Book"/>
            </a:endParaRPr>
          </a:p>
          <a:p>
            <a:r>
              <a:rPr lang="fi-FI" b="0" i="0" dirty="0">
                <a:solidFill>
                  <a:srgbClr val="3A3D42"/>
                </a:solidFill>
                <a:effectLst/>
                <a:latin typeface="Sentinel-Book"/>
              </a:rPr>
              <a:t>Ratkaisut eivät välttämättä ole lainkaan yksiselitteisiä tai selviä, on kuitenkin tärkeää työskennellä sen eteen, että visaisten ongelmien negatiiviset vaikutukset saataisiin minimoitua.</a:t>
            </a:r>
          </a:p>
          <a:p>
            <a:endParaRPr lang="fi-FI" b="0" i="0" dirty="0">
              <a:solidFill>
                <a:srgbClr val="3A3D42"/>
              </a:solidFill>
              <a:effectLst/>
              <a:latin typeface="Sentinel-Book"/>
            </a:endParaRPr>
          </a:p>
          <a:p>
            <a:r>
              <a:rPr lang="fi-FI" dirty="0"/>
              <a:t>https://www.elaintieto.fi/reports/elainten-hyvinvointi-suomessa-raportti-julkaistaan-osissa-vuoden-2021-aikana/visaiset-ongelmat-ja-elainten-hyvinvointi/</a:t>
            </a:r>
          </a:p>
        </p:txBody>
      </p:sp>
      <p:sp>
        <p:nvSpPr>
          <p:cNvPr id="4" name="Dian numeron paikkamerkki 3"/>
          <p:cNvSpPr>
            <a:spLocks noGrp="1"/>
          </p:cNvSpPr>
          <p:nvPr>
            <p:ph type="sldNum" sz="quarter" idx="5"/>
          </p:nvPr>
        </p:nvSpPr>
        <p:spPr/>
        <p:txBody>
          <a:bodyPr/>
          <a:lstStyle/>
          <a:p>
            <a:fld id="{11618420-1DAB-3A46-BCC8-E5CAD8A0F798}" type="slidenum">
              <a:rPr lang="fi-FI" smtClean="0"/>
              <a:t>18</a:t>
            </a:fld>
            <a:endParaRPr lang="fi-FI"/>
          </a:p>
        </p:txBody>
      </p:sp>
    </p:spTree>
    <p:extLst>
      <p:ext uri="{BB962C8B-B14F-4D97-AF65-F5344CB8AC3E}">
        <p14:creationId xmlns:p14="http://schemas.microsoft.com/office/powerpoint/2010/main" val="2974610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Lemmikkibisnes on Suomessakin kasvanut miljoonaluokan toiminnaksi. Tässä korostuvat lemmikkiruoka, –tuotteet ja eläinlääkäripalvelut. Kun tähän liitetään lukuisat pienyritykset, on lemmikkeihin käytetty rahamäärä huomattava.</a:t>
            </a:r>
          </a:p>
          <a:p>
            <a:endParaRPr lang="fi-FI" dirty="0"/>
          </a:p>
          <a:p>
            <a:r>
              <a:rPr lang="fi-FI" dirty="0"/>
              <a:t>Useat kotimaiset eläinruokia ja lemmikkitarvikkeita valmistavat yritykset huomioivat vastuullisuuden toiminnassaan ja ovat tehneet toimenpiteitä vastuullisuuden eteen.</a:t>
            </a:r>
          </a:p>
          <a:p>
            <a:endParaRPr lang="fi-FI" dirty="0"/>
          </a:p>
          <a:p>
            <a:r>
              <a:rPr lang="fi-FI" dirty="0"/>
              <a:t>Lemmikkeihin käytetään rahaa, mutta tapahtuuko se aina kuitenkaan lemmikin hyvinvoinnin vuoksi vai palveleeko enemmän ihmisen tarpeita: https://www.hs.fi/ulkomaat/art-2000010004320.html</a:t>
            </a:r>
          </a:p>
          <a:p>
            <a:endParaRPr lang="fi-FI" dirty="0"/>
          </a:p>
          <a:p>
            <a:r>
              <a:rPr lang="fi-FI" dirty="0"/>
              <a:t>https://www.apu.fi/artikkelit/lemmikeista-tuli-suomessakin-satojen-miljoonien-bisnes</a:t>
            </a:r>
          </a:p>
        </p:txBody>
      </p:sp>
      <p:sp>
        <p:nvSpPr>
          <p:cNvPr id="4" name="Dian numeron paikkamerkki 3"/>
          <p:cNvSpPr>
            <a:spLocks noGrp="1"/>
          </p:cNvSpPr>
          <p:nvPr>
            <p:ph type="sldNum" sz="quarter" idx="5"/>
          </p:nvPr>
        </p:nvSpPr>
        <p:spPr/>
        <p:txBody>
          <a:bodyPr/>
          <a:lstStyle/>
          <a:p>
            <a:fld id="{11618420-1DAB-3A46-BCC8-E5CAD8A0F798}" type="slidenum">
              <a:rPr lang="fi-FI" smtClean="0"/>
              <a:t>21</a:t>
            </a:fld>
            <a:endParaRPr lang="fi-FI"/>
          </a:p>
        </p:txBody>
      </p:sp>
    </p:spTree>
    <p:extLst>
      <p:ext uri="{BB962C8B-B14F-4D97-AF65-F5344CB8AC3E}">
        <p14:creationId xmlns:p14="http://schemas.microsoft.com/office/powerpoint/2010/main" val="2131036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Musti ja mirri </a:t>
            </a:r>
            <a:r>
              <a:rPr lang="fi-FI" b="0" i="0" dirty="0">
                <a:solidFill>
                  <a:srgbClr val="72BF44"/>
                </a:solidFill>
                <a:effectLst/>
                <a:latin typeface="AmsiPro-Ultra"/>
              </a:rPr>
              <a:t>391,1 milj. e </a:t>
            </a:r>
            <a:r>
              <a:rPr lang="fi-FI" b="0" i="0" dirty="0">
                <a:solidFill>
                  <a:srgbClr val="000000"/>
                </a:solidFill>
                <a:effectLst/>
                <a:latin typeface="Myriad Pro"/>
              </a:rPr>
              <a:t>Liikevaihto 9/2022 päättyneellä tilikaudella ja yli 1500 työntekijää</a:t>
            </a:r>
          </a:p>
          <a:p>
            <a:r>
              <a:rPr lang="fi-FI" b="0" i="0" dirty="0">
                <a:solidFill>
                  <a:srgbClr val="000000"/>
                </a:solidFill>
                <a:effectLst/>
                <a:latin typeface="Myriad Pro"/>
              </a:rPr>
              <a:t>Evidensia yli 100 milj. euron liikevaihto 2022 https://www.kauppalehti.fi/uutiset/ei-ole-enaa-samanlaista-tarvetta-laajentua-elainlaakariketju-tekee-jo-100-miljoonan-euron-liikevaihtoa/e2510ae5-4fec-4092-bd4a-e0d7a12b3b76</a:t>
            </a:r>
            <a:endParaRPr lang="fi-FI" dirty="0"/>
          </a:p>
          <a:p>
            <a:endParaRPr lang="fi-FI" dirty="0"/>
          </a:p>
          <a:p>
            <a:r>
              <a:rPr lang="fi-FI" dirty="0"/>
              <a:t>Evidensia yli 1500 hlö https://tyopaikat.evidensia.fi/people</a:t>
            </a:r>
          </a:p>
          <a:p>
            <a:r>
              <a:rPr lang="fi-FI" dirty="0"/>
              <a:t>Evidensia 76,2 milj. e https://www.asiakastieto.fi/yritykset/fi/evidensia-elainlaakaripalvelut-oy/24941366/taloustiedot</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Talouselämä lehti syksy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Suomen eläintenkouluttajien sivuilla 241 eläintenkouluttajaa (14.11.2023) https://www.elaintenkouluttajat.com/kouluttajat/</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Tutkinnon suorittanutta koirahierojaa yhdistyksen sivuilla 58 (14.11.2023) https://www.suomenkoirahierojat.fi/ammattitutkinnon-suorittaneet-ja/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SETRI tutkinnon suorittaneita trimmaajia 70 (14.11.2023) https://www.suomenelaintentrimmaajat.com/trimmaajat/</a:t>
            </a:r>
          </a:p>
          <a:p>
            <a:endParaRPr lang="fi-FI" dirty="0"/>
          </a:p>
          <a:p>
            <a:r>
              <a:rPr lang="fi-FI" dirty="0"/>
              <a:t>Eläinlääkintäpalvelut https://www.slideshare.net/LukeFinland/elinlkripalvelujen-saatavuus-ja-kustannukset-yrittjn-nkkulma n. 355000 pieneläinlääkärikäyntiä/vuosi.</a:t>
            </a:r>
          </a:p>
          <a:p>
            <a:endParaRPr lang="fi-FI" dirty="0"/>
          </a:p>
          <a:p>
            <a:r>
              <a:rPr lang="fi-FI" dirty="0"/>
              <a:t>https://www.stat.fi/fi/luokitukset/ammatti/ammatti_17_20210101/?code=51640</a:t>
            </a:r>
          </a:p>
          <a:p>
            <a:r>
              <a:rPr lang="fi-FI" dirty="0"/>
              <a:t>51640 Eläintenhoitajat ja lemmikkieläinten trimmaajat</a:t>
            </a: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solidFill>
                  <a:srgbClr val="000000"/>
                </a:solidFill>
                <a:effectLst/>
                <a:latin typeface="barlow" panose="020F0502020204030204" pitchFamily="2" charset="0"/>
              </a:rPr>
              <a:t>Ruokkivat, käsittelevät, kouluttavat ja hoitavat lemmikkieläimiä ja avustavat eläinlääkäreitä vastaanotoilla, eläinsuojissa, koirakenneleissä ja -hoitoloissa, eläintarhoissa, laboratorioissa, eläinkaupoissa, ratsastuskouluissa, koirakouluissa, </a:t>
            </a:r>
            <a:r>
              <a:rPr lang="fi-FI" b="0" i="0" dirty="0" err="1">
                <a:solidFill>
                  <a:srgbClr val="000000"/>
                </a:solidFill>
                <a:effectLst/>
                <a:latin typeface="barlow" panose="020F0502020204030204" pitchFamily="2" charset="0"/>
              </a:rPr>
              <a:t>koiratrimmaamoissa</a:t>
            </a:r>
            <a:r>
              <a:rPr lang="fi-FI" b="0" i="0" dirty="0">
                <a:solidFill>
                  <a:srgbClr val="000000"/>
                </a:solidFill>
                <a:effectLst/>
                <a:latin typeface="barlow" panose="020F0502020204030204" pitchFamily="2" charset="0"/>
              </a:rPr>
              <a:t> ja vastaavissa paikoissa.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dirty="0">
              <a:solidFill>
                <a:srgbClr val="000000"/>
              </a:solidFill>
              <a:effectLst/>
              <a:latin typeface="barlow" panose="020F0502020204030204"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dirty="0">
                <a:solidFill>
                  <a:srgbClr val="000000"/>
                </a:solidFill>
                <a:effectLst/>
                <a:latin typeface="barlow" panose="020F0502020204030204" pitchFamily="2" charset="0"/>
              </a:rPr>
              <a:t>Kuva miten paljon lemmikkeihin käytetään rahaa ja miten jakautuu eri toimijoille https://www.elaintieto.fi/reports/elainten-hyvinvointi-suomessa-raportti-julkaistaan-osissa-vuoden-2021-aikana/seura-ja-harrastuselainten-hyvinvointi/</a:t>
            </a:r>
          </a:p>
          <a:p>
            <a:endParaRPr lang="fi-FI" dirty="0"/>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22</a:t>
            </a:fld>
            <a:endParaRPr lang="fi-FI"/>
          </a:p>
        </p:txBody>
      </p:sp>
    </p:spTree>
    <p:extLst>
      <p:ext uri="{BB962C8B-B14F-4D97-AF65-F5344CB8AC3E}">
        <p14:creationId xmlns:p14="http://schemas.microsoft.com/office/powerpoint/2010/main" val="12418260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Taloudellinen vastuullisuus voidaan jakaa eri luokkiin. </a:t>
            </a:r>
          </a:p>
          <a:p>
            <a:pPr marL="228600" indent="-228600">
              <a:buAutoNum type="arabicPeriod"/>
            </a:pPr>
            <a:r>
              <a:rPr lang="fi-FI" dirty="0"/>
              <a:t>Liittyy hyvään hallintotapaan</a:t>
            </a:r>
          </a:p>
          <a:p>
            <a:pPr marL="228600" indent="-228600">
              <a:buAutoNum type="arabicPeriod"/>
            </a:pPr>
            <a:r>
              <a:rPr lang="fi-FI" dirty="0"/>
              <a:t>Liittyy tarjottaviin palveluihin ja tuotteisiin, miten niiden osalta on huomioitu vastuullisuus</a:t>
            </a:r>
          </a:p>
          <a:p>
            <a:pPr marL="228600" indent="-228600">
              <a:buAutoNum type="arabicPeriod"/>
            </a:pPr>
            <a:r>
              <a:rPr lang="fi-FI" dirty="0"/>
              <a:t>Liittyy yritykselle määriteltyihin arvoihin. Sisältyykö näihin vastuullisuutta ja toteutuvatko ne käytännössä?</a:t>
            </a:r>
          </a:p>
          <a:p>
            <a:pPr marL="228600" indent="-228600">
              <a:buAutoNum type="arabicPeriod"/>
            </a:pPr>
            <a:r>
              <a:rPr lang="fi-FI" dirty="0"/>
              <a:t>Missä ympäristöissä ja mihin ympäristöihin yrityksen toiminta vaikuttaa? Onko tämä huomioitu laajasti ja esim. kuultu tahoja, joihin toiminnalla on vaikutusta? Onko kartoitettu toimialan ja toimintaympäristön vastuullisuustekijöitä?</a:t>
            </a:r>
          </a:p>
          <a:p>
            <a:pPr marL="228600" indent="-228600">
              <a:buAutoNum type="arabicPeriod"/>
            </a:pPr>
            <a:endParaRPr lang="fi-FI" dirty="0"/>
          </a:p>
          <a:p>
            <a:pPr marL="0" indent="0">
              <a:buNone/>
            </a:pPr>
            <a:r>
              <a:rPr lang="fi-FI" dirty="0"/>
              <a:t>Keskustelua: miten eläinalan yrityksissä nämä kohdat toteutuvat? Mikä toimii hyvin? Entä löydetäänkö parannettavaa?</a:t>
            </a:r>
          </a:p>
          <a:p>
            <a:endParaRPr lang="fi-FI" dirty="0"/>
          </a:p>
          <a:p>
            <a:r>
              <a:rPr lang="fi-FI" dirty="0"/>
              <a:t>https://fibsry.fi/wp-content/uploads/2018/05/FIBS_Yritysvastuu2018_Tiivistelma.pdf</a:t>
            </a:r>
          </a:p>
          <a:p>
            <a:r>
              <a:rPr lang="fi-FI" dirty="0"/>
              <a:t>https://www.theseus.fi/bitstream/handle/10024/511876/Opinna%CC%88ytetyo%CC%88_VeeraAsikainen_Vastuullisuus_PDF.pdf?sequence=2</a:t>
            </a:r>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dirty="0"/>
              <a:t>4. Luokan lähde: yritysvastuu 2018 kysely suurille ja keskisuurille yrityksille https://fibsry.fi/wp-content/uploads/2018/05/FIBS_Yritysvastuu2018_Tiivistelma.pdf</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24</a:t>
            </a:fld>
            <a:endParaRPr lang="fi-FI"/>
          </a:p>
        </p:txBody>
      </p:sp>
    </p:spTree>
    <p:extLst>
      <p:ext uri="{BB962C8B-B14F-4D97-AF65-F5344CB8AC3E}">
        <p14:creationId xmlns:p14="http://schemas.microsoft.com/office/powerpoint/2010/main" val="28422724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Tuleeko muita lähteitä mieleen? Esim. omien eläinten hiilijalanjälki, jos eläimet ovat osa henkilön työtä.</a:t>
            </a:r>
          </a:p>
        </p:txBody>
      </p:sp>
      <p:sp>
        <p:nvSpPr>
          <p:cNvPr id="4" name="Dian numeron paikkamerkki 3"/>
          <p:cNvSpPr>
            <a:spLocks noGrp="1"/>
          </p:cNvSpPr>
          <p:nvPr>
            <p:ph type="sldNum" sz="quarter" idx="5"/>
          </p:nvPr>
        </p:nvSpPr>
        <p:spPr/>
        <p:txBody>
          <a:bodyPr/>
          <a:lstStyle/>
          <a:p>
            <a:fld id="{11618420-1DAB-3A46-BCC8-E5CAD8A0F798}" type="slidenum">
              <a:rPr lang="fi-FI" smtClean="0"/>
              <a:t>25</a:t>
            </a:fld>
            <a:endParaRPr lang="fi-FI"/>
          </a:p>
        </p:txBody>
      </p:sp>
    </p:spTree>
    <p:extLst>
      <p:ext uri="{BB962C8B-B14F-4D97-AF65-F5344CB8AC3E}">
        <p14:creationId xmlns:p14="http://schemas.microsoft.com/office/powerpoint/2010/main" val="41542881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Keskustelu: mikä on hyvä toimintatapa eläinalalla? Millainen toiminta lisää asiakkaan luottamusta yrityksen toimintaa kohtaan? Millaisista asioista voi puhua ja kenen kanssa? Millaiset asiat on syytä pitää yrityksen sisäisenä tietona?</a:t>
            </a:r>
          </a:p>
          <a:p>
            <a:endParaRPr lang="fi-FI" dirty="0"/>
          </a:p>
          <a:p>
            <a:r>
              <a:rPr lang="fi-FI" dirty="0"/>
              <a:t>Miten huolehditaan vaitiolovelvollisuuden toteutumisesta? Millaisia tunteita herättää, jos joku ei kunnioita vaitiolovelvollisuuttaja kertoo sinulle toisen asiakkaan asioita?</a:t>
            </a:r>
          </a:p>
        </p:txBody>
      </p:sp>
      <p:sp>
        <p:nvSpPr>
          <p:cNvPr id="4" name="Dian numeron paikkamerkki 3"/>
          <p:cNvSpPr>
            <a:spLocks noGrp="1"/>
          </p:cNvSpPr>
          <p:nvPr>
            <p:ph type="sldNum" sz="quarter" idx="5"/>
          </p:nvPr>
        </p:nvSpPr>
        <p:spPr/>
        <p:txBody>
          <a:bodyPr/>
          <a:lstStyle/>
          <a:p>
            <a:fld id="{11618420-1DAB-3A46-BCC8-E5CAD8A0F798}" type="slidenum">
              <a:rPr lang="fi-FI" smtClean="0"/>
              <a:t>26</a:t>
            </a:fld>
            <a:endParaRPr lang="fi-FI"/>
          </a:p>
        </p:txBody>
      </p:sp>
    </p:spTree>
    <p:extLst>
      <p:ext uri="{BB962C8B-B14F-4D97-AF65-F5344CB8AC3E}">
        <p14:creationId xmlns:p14="http://schemas.microsoft.com/office/powerpoint/2010/main" val="35712606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Myös eläinalalla kierretään veroja. Keskustelua miksi sitä ei tulisi tehdä.</a:t>
            </a:r>
          </a:p>
        </p:txBody>
      </p:sp>
      <p:sp>
        <p:nvSpPr>
          <p:cNvPr id="4" name="Dian numeron paikkamerkki 3"/>
          <p:cNvSpPr>
            <a:spLocks noGrp="1"/>
          </p:cNvSpPr>
          <p:nvPr>
            <p:ph type="sldNum" sz="quarter" idx="5"/>
          </p:nvPr>
        </p:nvSpPr>
        <p:spPr/>
        <p:txBody>
          <a:bodyPr/>
          <a:lstStyle/>
          <a:p>
            <a:fld id="{11618420-1DAB-3A46-BCC8-E5CAD8A0F798}" type="slidenum">
              <a:rPr lang="fi-FI" smtClean="0"/>
              <a:t>27</a:t>
            </a:fld>
            <a:endParaRPr lang="fi-FI"/>
          </a:p>
        </p:txBody>
      </p:sp>
    </p:spTree>
    <p:extLst>
      <p:ext uri="{BB962C8B-B14F-4D97-AF65-F5344CB8AC3E}">
        <p14:creationId xmlns:p14="http://schemas.microsoft.com/office/powerpoint/2010/main" val="41822482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indent="0">
              <a:buNone/>
            </a:pPr>
            <a:r>
              <a:rPr lang="fi-FI" dirty="0"/>
              <a:t>Lähde: Vero.fi 27.1.2020 </a:t>
            </a:r>
            <a:r>
              <a:rPr lang="fi-FI" dirty="0">
                <a:hlinkClick r:id="rId3"/>
              </a:rPr>
              <a:t>https://www.vero.fi/harmaa-talous-rikollisuus/ilmi%C3%B6t/kuluttajatuotepetokset/lemmikkiel%C3%A4imet-ja-harmaa-talous/</a:t>
            </a:r>
            <a:endParaRPr lang="fi-FI" dirty="0"/>
          </a:p>
          <a:p>
            <a:pPr marL="0" indent="0">
              <a:buNone/>
            </a:pPr>
            <a:r>
              <a:rPr lang="fi-FI" dirty="0"/>
              <a:t>Lähde: oph.fi Webinaari uusi eläinten hyvinvointilaki 1 (8.11.2023) ja 2 (24.11.2023) </a:t>
            </a:r>
            <a:r>
              <a:rPr lang="fi-FI" dirty="0">
                <a:hlinkClick r:id="rId4"/>
              </a:rPr>
              <a:t>https://www.oph.fi/fi/tapahtumat/2023/webinaari-uusi-elainten-hyvinvointilaki-osa-1</a:t>
            </a:r>
            <a:r>
              <a:rPr lang="fi-FI" dirty="0"/>
              <a:t> </a:t>
            </a:r>
            <a:r>
              <a:rPr lang="fi-FI" dirty="0">
                <a:hlinkClick r:id="rId5"/>
              </a:rPr>
              <a:t>https://www.oph.fi/fi/tapahtumat/2023/webinaari-uusi-elainten-hyvinvointilaki-osa-2</a:t>
            </a:r>
            <a:endParaRPr lang="fi-FI" dirty="0"/>
          </a:p>
          <a:p>
            <a:pPr marL="0" indent="0">
              <a:buNone/>
            </a:pPr>
            <a:r>
              <a:rPr lang="fi-FI" dirty="0"/>
              <a:t>Lähde: ruokavirasto.fi </a:t>
            </a:r>
            <a:r>
              <a:rPr lang="fi-FI" dirty="0">
                <a:hlinkClick r:id="rId6"/>
              </a:rPr>
              <a:t>https://www.ruokavirasto.fi/teemat/tuonti-ja-vienti/eu-maat-norja-ja-sveitsi/elaimet/koirat-kissat-ja-fretit/koirien-kissojen-ja-frettien-tuonti-eu-maista-suomeen/</a:t>
            </a:r>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28</a:t>
            </a:fld>
            <a:endParaRPr lang="fi-FI"/>
          </a:p>
        </p:txBody>
      </p:sp>
    </p:spTree>
    <p:extLst>
      <p:ext uri="{BB962C8B-B14F-4D97-AF65-F5344CB8AC3E}">
        <p14:creationId xmlns:p14="http://schemas.microsoft.com/office/powerpoint/2010/main" val="26539160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indent="0">
              <a:buNone/>
            </a:pPr>
            <a:r>
              <a:rPr lang="fi-FI" sz="1200" dirty="0"/>
              <a:t>Korosta eläintenhoitoalan mahdollisuutta vaikuttaa pentutehtailuun puhumalla asiasta ja pitämällä asiaa esillä.</a:t>
            </a:r>
          </a:p>
          <a:p>
            <a:pPr marL="0" indent="0">
              <a:buNone/>
            </a:pPr>
            <a:endParaRPr lang="fi-FI" sz="1200" dirty="0"/>
          </a:p>
          <a:p>
            <a:pPr marL="0" indent="0">
              <a:buNone/>
            </a:pPr>
            <a:r>
              <a:rPr lang="fi-FI" sz="1200" dirty="0"/>
              <a:t>https://www.ruokavirasto.fi/elaimet/matkustus/</a:t>
            </a:r>
          </a:p>
          <a:p>
            <a:pPr marL="0" indent="0">
              <a:buNone/>
            </a:pPr>
            <a:endParaRPr lang="fi-FI" sz="1200" dirty="0"/>
          </a:p>
          <a:p>
            <a:pPr marL="0" indent="0">
              <a:buNone/>
            </a:pPr>
            <a:r>
              <a:rPr lang="fi-FI" sz="1200" dirty="0"/>
              <a:t>Vastuullista toimintaa on myös omien eläinten ilmoittaminen koirarekisteriin sekä kannustaa asiakkaita ilmoittamaan omansa. (Kts. Ruokaviraston linkki koirarekisteristä: usein kysytyt kysymykset)</a:t>
            </a:r>
          </a:p>
          <a:p>
            <a:pPr marL="0" indent="0">
              <a:buNone/>
            </a:pPr>
            <a:r>
              <a:rPr lang="fi-FI" sz="1200" dirty="0"/>
              <a:t>https://www.ruokavirasto.fi/elaimet/elaintenpito-tunnistaminen-ja-rekisterointi/elainten-merkinta-ja-rekisterointi/koirat-kissat-ja-fretit/</a:t>
            </a:r>
          </a:p>
          <a:p>
            <a:pPr marL="0" indent="0">
              <a:buNone/>
            </a:pPr>
            <a:endParaRPr lang="fi-FI" sz="1200" dirty="0"/>
          </a:p>
          <a:p>
            <a:pPr marL="0" indent="0">
              <a:buNone/>
            </a:pPr>
            <a:endParaRPr lang="fi-FI" sz="1200" dirty="0"/>
          </a:p>
          <a:p>
            <a:pPr marL="0" indent="0">
              <a:buNone/>
            </a:pPr>
            <a:r>
              <a:rPr lang="fi-FI" sz="1200" dirty="0"/>
              <a:t>Lähde: Vero.fi 27.1.2020 </a:t>
            </a:r>
            <a:r>
              <a:rPr lang="fi-FI" sz="1200" dirty="0">
                <a:hlinkClick r:id="rId3"/>
              </a:rPr>
              <a:t>https://www.vero.fi/harmaa-talous-rikollisuus/ilmi%C3%B6t/kuluttajatuotepetokset/lemmikkiel%C3%A4imet-ja-harmaa-talous/</a:t>
            </a:r>
            <a:endParaRPr lang="fi-FI" sz="1200" dirty="0"/>
          </a:p>
          <a:p>
            <a:pPr marL="0" indent="0">
              <a:buNone/>
            </a:pPr>
            <a:r>
              <a:rPr lang="fi-FI" sz="1200" dirty="0"/>
              <a:t>Lähde: oph.fi Webinaari uusi eläinten hyvinvointilaki 1 (8.11.2023) ja 2 (24.11.2023) </a:t>
            </a:r>
            <a:r>
              <a:rPr lang="fi-FI" sz="1200" dirty="0">
                <a:hlinkClick r:id="rId4"/>
              </a:rPr>
              <a:t>https://www.oph.fi/fi/tapahtumat/2023/webinaari-uusi-elainten-hyvinvointilaki-osa-1</a:t>
            </a:r>
            <a:r>
              <a:rPr lang="fi-FI" sz="1200" dirty="0"/>
              <a:t> </a:t>
            </a:r>
            <a:r>
              <a:rPr lang="fi-FI" sz="1200" dirty="0">
                <a:hlinkClick r:id="rId5"/>
              </a:rPr>
              <a:t>https://www.oph.fi/fi/tapahtumat/2023/webinaari-uusi-elainten-hyvinvointilaki-osa-2</a:t>
            </a:r>
            <a:endParaRPr lang="fi-FI" sz="1200" dirty="0"/>
          </a:p>
          <a:p>
            <a:pPr marL="0" indent="0">
              <a:buNone/>
            </a:pPr>
            <a:r>
              <a:rPr lang="fi-FI" sz="1200" dirty="0"/>
              <a:t>Lähde: ruokavirasto.fi </a:t>
            </a:r>
            <a:r>
              <a:rPr lang="fi-FI" sz="1200" dirty="0">
                <a:hlinkClick r:id="rId6"/>
              </a:rPr>
              <a:t>https://www.ruokavirasto.fi/teemat/tuonti-ja-vienti/eu-maat-norja-ja-sveitsi/elaimet/koirat-kissat-ja-fretit/koirien-kissojen-ja-frettien-tuonti-eu-maista-suomeen/</a:t>
            </a:r>
            <a:endParaRPr lang="fi-FI" sz="1200" dirty="0"/>
          </a:p>
          <a:p>
            <a:r>
              <a:rPr lang="fi-FI" dirty="0"/>
              <a:t>https://www.ruokavirasto.fi/elaimet/elaintenpito-tunnistaminen-ja-rekisterointi/elainten-merkinta-ja-rekisterointi/koirat-kissat-ja-fretit/koirarekisteri/usein-kysyttya-koirarekisterista/</a:t>
            </a:r>
          </a:p>
        </p:txBody>
      </p:sp>
      <p:sp>
        <p:nvSpPr>
          <p:cNvPr id="4" name="Dian numeron paikkamerkki 3"/>
          <p:cNvSpPr>
            <a:spLocks noGrp="1"/>
          </p:cNvSpPr>
          <p:nvPr>
            <p:ph type="sldNum" sz="quarter" idx="5"/>
          </p:nvPr>
        </p:nvSpPr>
        <p:spPr/>
        <p:txBody>
          <a:bodyPr/>
          <a:lstStyle/>
          <a:p>
            <a:fld id="{11618420-1DAB-3A46-BCC8-E5CAD8A0F798}" type="slidenum">
              <a:rPr lang="fi-FI" smtClean="0"/>
              <a:t>29</a:t>
            </a:fld>
            <a:endParaRPr lang="fi-FI"/>
          </a:p>
        </p:txBody>
      </p:sp>
    </p:spTree>
    <p:extLst>
      <p:ext uri="{BB962C8B-B14F-4D97-AF65-F5344CB8AC3E}">
        <p14:creationId xmlns:p14="http://schemas.microsoft.com/office/powerpoint/2010/main" val="36406768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sz="1200" dirty="0"/>
              <a:t>Lähde: oph.fi Webinaari uusi eläinten hyvinvointilaki 1 (8.11.2023) ja 2 (24.11.2023) </a:t>
            </a:r>
            <a:r>
              <a:rPr lang="fi-FI" sz="1200" dirty="0">
                <a:hlinkClick r:id="rId3"/>
              </a:rPr>
              <a:t>https://www.oph.fi/fi/tapahtumat/2023/webinaari-uusi-elainten-hyvinvointilaki-osa-1</a:t>
            </a:r>
            <a:r>
              <a:rPr lang="fi-FI" sz="1200" dirty="0"/>
              <a:t> </a:t>
            </a:r>
            <a:r>
              <a:rPr lang="fi-FI" sz="1200" dirty="0">
                <a:hlinkClick r:id="rId4"/>
              </a:rPr>
              <a:t>https://www.oph.fi/fi/tapahtumat/2023/webinaari-uusi-elainten-hyvinvointilaki-osa-2</a:t>
            </a:r>
            <a:endParaRPr lang="fi-FI" sz="1200"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30</a:t>
            </a:fld>
            <a:endParaRPr lang="fi-FI"/>
          </a:p>
        </p:txBody>
      </p:sp>
    </p:spTree>
    <p:extLst>
      <p:ext uri="{BB962C8B-B14F-4D97-AF65-F5344CB8AC3E}">
        <p14:creationId xmlns:p14="http://schemas.microsoft.com/office/powerpoint/2010/main" val="36768620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Rahoittajien näkökulmasta vastuullisuuden huomioivalla yrityksellä on paremmat tulevaisuudennäkymät (vrt. EU yritysvastuulaki, joka tosin tällä hetkellä epävarmalla pohjalla)</a:t>
            </a:r>
          </a:p>
          <a:p>
            <a:endParaRPr lang="fi-FI" dirty="0"/>
          </a:p>
          <a:p>
            <a:endParaRPr lang="fi-FI" dirty="0"/>
          </a:p>
          <a:p>
            <a:r>
              <a:rPr lang="fi-FI" dirty="0"/>
              <a:t>https://www.koillissanomat.fi/toimittajalta-lemmikki-perheenjasenena-miljardiluo/681261</a:t>
            </a:r>
          </a:p>
        </p:txBody>
      </p:sp>
      <p:sp>
        <p:nvSpPr>
          <p:cNvPr id="4" name="Dian numeron paikkamerkki 3"/>
          <p:cNvSpPr>
            <a:spLocks noGrp="1"/>
          </p:cNvSpPr>
          <p:nvPr>
            <p:ph type="sldNum" sz="quarter" idx="5"/>
          </p:nvPr>
        </p:nvSpPr>
        <p:spPr/>
        <p:txBody>
          <a:bodyPr/>
          <a:lstStyle/>
          <a:p>
            <a:fld id="{11618420-1DAB-3A46-BCC8-E5CAD8A0F798}" type="slidenum">
              <a:rPr lang="fi-FI" smtClean="0"/>
              <a:t>31</a:t>
            </a:fld>
            <a:endParaRPr lang="fi-FI"/>
          </a:p>
        </p:txBody>
      </p:sp>
    </p:spTree>
    <p:extLst>
      <p:ext uri="{BB962C8B-B14F-4D97-AF65-F5344CB8AC3E}">
        <p14:creationId xmlns:p14="http://schemas.microsoft.com/office/powerpoint/2010/main" val="37292395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Tämän voi teettää myös ryhmätyönä/pari-/pienryhmäkeskusteluna. Millainen on vastuullinen yritys? Mitä asioita se ottaa huomioon toiminnassaan?</a:t>
            </a:r>
          </a:p>
          <a:p>
            <a:endParaRPr lang="fi-FI" dirty="0"/>
          </a:p>
          <a:p>
            <a:r>
              <a:rPr lang="fi-FI" dirty="0"/>
              <a:t>https://www.theseus.fi/bitstream/handle/10024/511876/Opinna%CC%88ytetyo%CC%88_VeeraAsikainen_Vastuullisuus_PDF.pdf?sequence=2</a:t>
            </a:r>
          </a:p>
        </p:txBody>
      </p:sp>
      <p:sp>
        <p:nvSpPr>
          <p:cNvPr id="4" name="Dian numeron paikkamerkki 3"/>
          <p:cNvSpPr>
            <a:spLocks noGrp="1"/>
          </p:cNvSpPr>
          <p:nvPr>
            <p:ph type="sldNum" sz="quarter" idx="5"/>
          </p:nvPr>
        </p:nvSpPr>
        <p:spPr/>
        <p:txBody>
          <a:bodyPr/>
          <a:lstStyle/>
          <a:p>
            <a:fld id="{11618420-1DAB-3A46-BCC8-E5CAD8A0F798}" type="slidenum">
              <a:rPr lang="fi-FI" smtClean="0"/>
              <a:t>32</a:t>
            </a:fld>
            <a:endParaRPr lang="fi-FI"/>
          </a:p>
        </p:txBody>
      </p:sp>
    </p:spTree>
    <p:extLst>
      <p:ext uri="{BB962C8B-B14F-4D97-AF65-F5344CB8AC3E}">
        <p14:creationId xmlns:p14="http://schemas.microsoft.com/office/powerpoint/2010/main" val="25024946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Eläinalalla sidosryhmiin tulee lisäksi eläimet</a:t>
            </a:r>
          </a:p>
        </p:txBody>
      </p:sp>
      <p:sp>
        <p:nvSpPr>
          <p:cNvPr id="4" name="Dian numeron paikkamerkki 3"/>
          <p:cNvSpPr>
            <a:spLocks noGrp="1"/>
          </p:cNvSpPr>
          <p:nvPr>
            <p:ph type="sldNum" sz="quarter" idx="5"/>
          </p:nvPr>
        </p:nvSpPr>
        <p:spPr/>
        <p:txBody>
          <a:bodyPr/>
          <a:lstStyle/>
          <a:p>
            <a:fld id="{11618420-1DAB-3A46-BCC8-E5CAD8A0F798}" type="slidenum">
              <a:rPr lang="fi-FI" smtClean="0"/>
              <a:t>33</a:t>
            </a:fld>
            <a:endParaRPr lang="fi-FI"/>
          </a:p>
        </p:txBody>
      </p:sp>
    </p:spTree>
    <p:extLst>
      <p:ext uri="{BB962C8B-B14F-4D97-AF65-F5344CB8AC3E}">
        <p14:creationId xmlns:p14="http://schemas.microsoft.com/office/powerpoint/2010/main" val="9360544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LAIT: myös muut lait, jotka tietyiltä osin ohittavat eläinten hyvinvointilain esim. metsästyslaki tai tartuntatautilaki</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Tiedostavien kuluttajien määrä kasvussa: vaikuttaa yritysten toimintaan ja esim. asiakkaat haluavat ajantasaista tietoa ja osaamista eläinten parempaan kohteluun</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Eläinoikeusajattelun murros: kompleksinen eläinsuhde, voimakas epätasa-arvo ihmisten ja muiden eläinten välillä. Esim. uutisoinnissa näkyy paljon tätä keskustelua.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34</a:t>
            </a:fld>
            <a:endParaRPr lang="fi-FI"/>
          </a:p>
        </p:txBody>
      </p:sp>
    </p:spTree>
    <p:extLst>
      <p:ext uri="{BB962C8B-B14F-4D97-AF65-F5344CB8AC3E}">
        <p14:creationId xmlns:p14="http://schemas.microsoft.com/office/powerpoint/2010/main" val="26752252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Jos puhumme vastuullisuudesta ja kestävyydestä, emme voi ohittaa kysymystä kaikki lajit huomioivasta tulokulmasta.</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Niin pitkään kun eläimiä pidetään, on ihmisellä vastuita ja velvollisuuksia eläimiä kohtaan. Ihmisellä on moraalisena toimijana velvollisuuksia myös koko maapallon elollisia kohtaan.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Vastuullisuus tarkoittaa myös ihmisen hyvinvoinnin takaamista, jotta hän voi toimia eläintenhoitotyössä hyvinvoivana. Eläintenhoitajan työssä tämä tarkoittaa työntekijää itseään, työyhteisöä sekä asiakkaita ja muita sidosryhmiä. Eläintenhoitajan tulee olla vastuullisen työkulttuurin edistäjä, joka kaikissa kohtaamisissa huomioi osapuolten hyvinvoinnin.</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35</a:t>
            </a:fld>
            <a:endParaRPr lang="fi-FI"/>
          </a:p>
        </p:txBody>
      </p:sp>
    </p:spTree>
    <p:extLst>
      <p:ext uri="{BB962C8B-B14F-4D97-AF65-F5344CB8AC3E}">
        <p14:creationId xmlns:p14="http://schemas.microsoft.com/office/powerpoint/2010/main" val="42097132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Luokittelu on johtanut siihen, että eläimiä kohdellaan eriarvoisesti esim. lain näkökulmasta riippuen miksi se luokitellaan esim. lemmikkirotta </a:t>
            </a:r>
            <a:r>
              <a:rPr lang="fi-FI" b="0" i="0" dirty="0">
                <a:solidFill>
                  <a:srgbClr val="202122"/>
                </a:solidFill>
                <a:effectLst/>
                <a:latin typeface="Arial" panose="020B0604020202020204" pitchFamily="34" charset="0"/>
              </a:rPr>
              <a:t>vs. koe-eläin rotta </a:t>
            </a:r>
            <a:r>
              <a:rPr lang="fi-FI" dirty="0"/>
              <a:t>vs. villirotta vs. Ruokaeläin vs. sirkuseläin </a:t>
            </a:r>
            <a:r>
              <a:rPr lang="fi-FI" dirty="0" err="1"/>
              <a:t>vs</a:t>
            </a:r>
            <a:r>
              <a:rPr lang="fi-FI" dirty="0"/>
              <a:t> haittaeläin</a:t>
            </a:r>
            <a:r>
              <a:rPr lang="fi-FI" b="0" i="0" dirty="0">
                <a:solidFill>
                  <a:srgbClr val="202122"/>
                </a:solidFill>
                <a:effectLst/>
                <a:latin typeface="Arial" panose="020B0604020202020204" pitchFamily="34" charset="0"/>
              </a:rPr>
              <a:t>. </a:t>
            </a:r>
            <a:r>
              <a:rPr lang="fi-FI" b="0" i="0" dirty="0" err="1">
                <a:solidFill>
                  <a:srgbClr val="202122"/>
                </a:solidFill>
                <a:effectLst/>
                <a:latin typeface="Arial" panose="020B0604020202020204" pitchFamily="34" charset="0"/>
              </a:rPr>
              <a:t>Slide</a:t>
            </a:r>
            <a:r>
              <a:rPr lang="fi-FI" b="0" i="0" dirty="0">
                <a:solidFill>
                  <a:srgbClr val="202122"/>
                </a:solidFill>
                <a:effectLst/>
                <a:latin typeface="Arial" panose="020B0604020202020204" pitchFamily="34" charset="0"/>
              </a:rPr>
              <a:t> 2 https://www.slideshare.net/TiinaKauppinen/rotta-lainsdnnn-nkkulmasta#1 Toisaalta esim. rottien pyyntimenetelmiin on tullut tiukempia säädöksiä esim. myrkyn käyttöön (joka aiheuttaa tuskallisen kuoleman). https://stick.fi/blogi/rottien-torjunta/ </a:t>
            </a:r>
          </a:p>
          <a:p>
            <a:endParaRPr lang="fi-FI" b="0" i="0" dirty="0">
              <a:solidFill>
                <a:srgbClr val="202122"/>
              </a:solidFill>
              <a:effectLst/>
              <a:latin typeface="Arial" panose="020B0604020202020204" pitchFamily="34" charset="0"/>
            </a:endParaRPr>
          </a:p>
          <a:p>
            <a:r>
              <a:rPr lang="fi-FI" b="0" i="0" dirty="0">
                <a:solidFill>
                  <a:srgbClr val="202122"/>
                </a:solidFill>
                <a:effectLst/>
                <a:latin typeface="Arial" panose="020B0604020202020204" pitchFamily="34" charset="0"/>
              </a:rPr>
              <a:t>Tämän kysymys ohjaa meidät visaisen ongelman pariin: eli ongelma jonka ratkaisemiseen liittyy monia eri näkökulmia, jotka voivat olla keskenään ristiriitaisia, eikä niitä voi asettaa paremmuusjärjestykseen. Usein ratkaisua on etukäteen mahdotonta määritellä, eikä ratkaisun jälkeenkään voida välttämättä olla varmoja sen oikeellisuudesta. https://www.elaintieto.fi/reports/elainten-hyvinvointi-suomessa-raportti-julkaistaan-osissa-vuoden-2021-aikana/visaiset-ongelmat-ja-elainten-hyvinvointi/ Ehkä juuri siksi, eläinalalla on hyvä pohtia tämän tilanteen visaisuutta. </a:t>
            </a:r>
            <a:endParaRPr lang="fi-FI" dirty="0"/>
          </a:p>
          <a:p>
            <a:endParaRPr lang="fi-FI" dirty="0"/>
          </a:p>
          <a:p>
            <a:r>
              <a:rPr lang="fi-FI" dirty="0"/>
              <a:t>Ihminen luokittelee asioita, niin myös eläimiä. </a:t>
            </a:r>
          </a:p>
          <a:p>
            <a:r>
              <a:rPr lang="fi-FI" dirty="0"/>
              <a:t>Luokittelun muotoja: </a:t>
            </a:r>
          </a:p>
          <a:p>
            <a:r>
              <a:rPr lang="fi-FI" dirty="0"/>
              <a:t>Evoluutiobiologinen (taksonomia)</a:t>
            </a:r>
          </a:p>
          <a:p>
            <a:r>
              <a:rPr lang="fi-FI" dirty="0"/>
              <a:t>Hyöty/Haitta</a:t>
            </a:r>
          </a:p>
          <a:p>
            <a:r>
              <a:rPr lang="fi-FI" dirty="0"/>
              <a:t>Vaara</a:t>
            </a:r>
          </a:p>
          <a:p>
            <a:r>
              <a:rPr lang="fi-FI" dirty="0"/>
              <a:t>Evoluutiopsykologinen (kognitiiviset ominaisuudet)</a:t>
            </a:r>
          </a:p>
          <a:p>
            <a:r>
              <a:rPr lang="fi-FI" dirty="0"/>
              <a:t>Institutionaalinen (säännöt, käytänteet)</a:t>
            </a:r>
          </a:p>
          <a:p>
            <a:r>
              <a:rPr lang="fi-FI" dirty="0"/>
              <a:t>Tiede </a:t>
            </a:r>
          </a:p>
          <a:p>
            <a:r>
              <a:rPr lang="fi-FI" dirty="0"/>
              <a:t>Turvallisuus</a:t>
            </a:r>
          </a:p>
          <a:p>
            <a:r>
              <a:rPr lang="fi-FI" dirty="0" err="1"/>
              <a:t>Tarinallistaminen</a:t>
            </a:r>
            <a:endParaRPr lang="fi-FI" dirty="0"/>
          </a:p>
          <a:p>
            <a:r>
              <a:rPr lang="fi-FI" dirty="0"/>
              <a:t>Suhteeseen perustuva</a:t>
            </a:r>
          </a:p>
          <a:p>
            <a:r>
              <a:rPr lang="fi-FI" dirty="0"/>
              <a:t>Yleistäminen</a:t>
            </a:r>
          </a:p>
          <a:p>
            <a:r>
              <a:rPr lang="fi-FI" dirty="0"/>
              <a:t>Suosituimmuus</a:t>
            </a:r>
          </a:p>
          <a:p>
            <a:r>
              <a:rPr lang="fi-FI" dirty="0"/>
              <a:t>Emotionaalinen</a:t>
            </a:r>
          </a:p>
          <a:p>
            <a:r>
              <a:rPr lang="fi-FI" dirty="0"/>
              <a:t>Taloudellinen tehokkuus</a:t>
            </a:r>
          </a:p>
          <a:p>
            <a:r>
              <a:rPr lang="fi-FI" dirty="0"/>
              <a:t>Käänteinen varovaisuusperiaate (tapetaan kaikki ellei ole parempaa tietoa)</a:t>
            </a:r>
          </a:p>
          <a:p>
            <a:r>
              <a:rPr lang="fi-FI" dirty="0"/>
              <a:t>Uskonnollisuus</a:t>
            </a:r>
          </a:p>
          <a:p>
            <a:r>
              <a:rPr lang="fi-FI" dirty="0"/>
              <a:t>Eettisyys</a:t>
            </a:r>
          </a:p>
          <a:p>
            <a:r>
              <a:rPr lang="fi-FI" dirty="0"/>
              <a:t>Ekologisuus</a:t>
            </a:r>
          </a:p>
          <a:p>
            <a:r>
              <a:rPr lang="fi-FI" dirty="0"/>
              <a:t>Arvoteoreettinen biologia</a:t>
            </a:r>
          </a:p>
          <a:p>
            <a:r>
              <a:rPr lang="fi-FI" dirty="0"/>
              <a:t>Tieteellinen kiinnostavuus</a:t>
            </a:r>
          </a:p>
          <a:p>
            <a:r>
              <a:rPr lang="fi-FI" dirty="0"/>
              <a:t>Estetiikka</a:t>
            </a:r>
          </a:p>
          <a:p>
            <a:r>
              <a:rPr lang="fi-FI" dirty="0"/>
              <a:t>Yksilö </a:t>
            </a:r>
          </a:p>
          <a:p>
            <a:r>
              <a:rPr lang="fi-FI" dirty="0"/>
              <a:t>Samanarvoisuus</a:t>
            </a:r>
          </a:p>
          <a:p>
            <a:r>
              <a:rPr lang="fi-FI" dirty="0"/>
              <a:t>Ekosysteemipalvelut</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Lähde: Kanssakulkijat, Monilajisten kohtaamisten jäljillä, Toim. Tuomas Räsänen ja Nora </a:t>
            </a:r>
            <a:r>
              <a:rPr lang="fi-FI" dirty="0" err="1"/>
              <a:t>Schuurman</a:t>
            </a:r>
            <a:r>
              <a:rPr lang="fi-FI" dirty="0"/>
              <a:t>, SKS 2020. kpl. 2 s. 23 ”Mikä on toiselle hyödyksi, voi usein olla toiselle vahingoksi”, pohdintoja eläinluokittelusta Timo Vuorisalo ja Markku Oksanen.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Luolakoirakokeet, toisen eläimen (lajin) hyödyntäminen harrastuksessa: https://yle.fi/a/74-20062206</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36</a:t>
            </a:fld>
            <a:endParaRPr lang="fi-FI"/>
          </a:p>
        </p:txBody>
      </p:sp>
    </p:spTree>
    <p:extLst>
      <p:ext uri="{BB962C8B-B14F-4D97-AF65-F5344CB8AC3E}">
        <p14:creationId xmlns:p14="http://schemas.microsoft.com/office/powerpoint/2010/main" val="14499443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b="0" i="0" dirty="0">
                <a:solidFill>
                  <a:srgbClr val="202122"/>
                </a:solidFill>
                <a:effectLst/>
                <a:latin typeface="Arial" panose="020B0604020202020204" pitchFamily="34" charset="0"/>
              </a:rPr>
              <a:t>Käytännössä lemmikki eläimiä kohdellaan yksilöinä, mutta laki määrittelee eläimen esineeksi, joka voidaan omistaa. Esineen status kuitenkin vaikuttaa mm. eläinten arvostukseen. Huomaatko omassa ajattelussa/puheessa eroa puhutko esim. koirasta tai siasta. Tuleeko toinen eläinlaji asetettua helpommin monikkoon, jolloin ei puhutakaan yksilöistä vaan tietystä joukosta.</a:t>
            </a:r>
          </a:p>
          <a:p>
            <a:endParaRPr lang="fi-FI" b="1" i="0" dirty="0">
              <a:solidFill>
                <a:srgbClr val="202122"/>
              </a:solidFill>
              <a:effectLst/>
              <a:latin typeface="Arial" panose="020B0604020202020204" pitchFamily="34" charset="0"/>
            </a:endParaRPr>
          </a:p>
          <a:p>
            <a:r>
              <a:rPr lang="fi-FI" b="1" i="0" dirty="0">
                <a:solidFill>
                  <a:srgbClr val="202122"/>
                </a:solidFill>
                <a:effectLst/>
                <a:latin typeface="Arial" panose="020B0604020202020204" pitchFamily="34" charset="0"/>
              </a:rPr>
              <a:t>Ihmiskeskeisyys</a:t>
            </a:r>
            <a:r>
              <a:rPr lang="fi-FI" b="0" i="0" dirty="0">
                <a:solidFill>
                  <a:srgbClr val="202122"/>
                </a:solidFill>
                <a:effectLst/>
                <a:latin typeface="Arial" panose="020B0604020202020204" pitchFamily="34" charset="0"/>
              </a:rPr>
              <a:t> eli </a:t>
            </a:r>
            <a:r>
              <a:rPr lang="fi-FI" b="1" i="0" dirty="0" err="1">
                <a:solidFill>
                  <a:srgbClr val="202122"/>
                </a:solidFill>
                <a:effectLst/>
                <a:latin typeface="Arial" panose="020B0604020202020204" pitchFamily="34" charset="0"/>
              </a:rPr>
              <a:t>antroposentrismi</a:t>
            </a:r>
            <a:r>
              <a:rPr lang="fi-FI" b="0" i="0" dirty="0">
                <a:solidFill>
                  <a:srgbClr val="202122"/>
                </a:solidFill>
                <a:effectLst/>
                <a:latin typeface="Arial" panose="020B0604020202020204" pitchFamily="34" charset="0"/>
              </a:rPr>
              <a:t> (&lt; </a:t>
            </a:r>
            <a:r>
              <a:rPr lang="fi-FI" b="0" i="0" u="none" strike="noStrike" dirty="0">
                <a:solidFill>
                  <a:srgbClr val="0645AD"/>
                </a:solidFill>
                <a:effectLst/>
                <a:latin typeface="Arial" panose="020B0604020202020204" pitchFamily="34" charset="0"/>
                <a:hlinkClick r:id="rId3" tooltip="Kreikan kieli"/>
              </a:rPr>
              <a:t>kr.</a:t>
            </a:r>
            <a:r>
              <a:rPr lang="fi-FI" b="0" i="0" dirty="0">
                <a:solidFill>
                  <a:srgbClr val="202122"/>
                </a:solidFill>
                <a:effectLst/>
                <a:latin typeface="Arial" panose="020B0604020202020204" pitchFamily="34" charset="0"/>
              </a:rPr>
              <a:t> </a:t>
            </a:r>
            <a:r>
              <a:rPr lang="fi-FI" b="0" i="0" dirty="0" err="1">
                <a:solidFill>
                  <a:srgbClr val="202122"/>
                </a:solidFill>
                <a:effectLst/>
                <a:latin typeface="Arial" panose="020B0604020202020204" pitchFamily="34" charset="0"/>
              </a:rPr>
              <a:t>άνθρω</a:t>
            </a:r>
            <a:r>
              <a:rPr lang="fi-FI" b="0" i="0" dirty="0">
                <a:solidFill>
                  <a:srgbClr val="202122"/>
                </a:solidFill>
                <a:effectLst/>
                <a:latin typeface="Arial" panose="020B0604020202020204" pitchFamily="34" charset="0"/>
              </a:rPr>
              <a:t>πος, </a:t>
            </a:r>
            <a:r>
              <a:rPr lang="fi-FI" b="0" i="1" dirty="0">
                <a:solidFill>
                  <a:srgbClr val="202122"/>
                </a:solidFill>
                <a:effectLst/>
                <a:latin typeface="Arial" panose="020B0604020202020204" pitchFamily="34" charset="0"/>
              </a:rPr>
              <a:t>anthropos</a:t>
            </a:r>
            <a:r>
              <a:rPr lang="fi-FI" b="0" i="0" dirty="0">
                <a:solidFill>
                  <a:srgbClr val="202122"/>
                </a:solidFill>
                <a:effectLst/>
                <a:latin typeface="Arial" panose="020B0604020202020204" pitchFamily="34" charset="0"/>
              </a:rPr>
              <a:t>, 'ihminen', κέντρον, </a:t>
            </a:r>
            <a:r>
              <a:rPr lang="fi-FI" b="0" i="1" dirty="0">
                <a:solidFill>
                  <a:srgbClr val="202122"/>
                </a:solidFill>
                <a:effectLst/>
                <a:latin typeface="Arial" panose="020B0604020202020204" pitchFamily="34" charset="0"/>
              </a:rPr>
              <a:t>kentron</a:t>
            </a:r>
            <a:r>
              <a:rPr lang="fi-FI" b="0" i="0" dirty="0">
                <a:solidFill>
                  <a:srgbClr val="202122"/>
                </a:solidFill>
                <a:effectLst/>
                <a:latin typeface="Arial" panose="020B0604020202020204" pitchFamily="34" charset="0"/>
              </a:rPr>
              <a:t>, 'keskus') on filosofinen näkökanta, jonka mukaan </a:t>
            </a:r>
            <a:r>
              <a:rPr lang="fi-FI" b="0" i="0" u="none" strike="noStrike" dirty="0">
                <a:solidFill>
                  <a:srgbClr val="0645AD"/>
                </a:solidFill>
                <a:effectLst/>
                <a:latin typeface="Arial" panose="020B0604020202020204" pitchFamily="34" charset="0"/>
                <a:hlinkClick r:id="rId4" tooltip="Ihminen"/>
              </a:rPr>
              <a:t>ihminen</a:t>
            </a:r>
            <a:r>
              <a:rPr lang="fi-FI" b="0" i="0" dirty="0">
                <a:solidFill>
                  <a:srgbClr val="202122"/>
                </a:solidFill>
                <a:effectLst/>
                <a:latin typeface="Arial" panose="020B0604020202020204" pitchFamily="34" charset="0"/>
              </a:rPr>
              <a:t> on maailman keskipiste tai sen tärkein itsenäinen kokonaisuus. Siinä ihminen nähdään luonnosta erillisenä ja sen yläpuolella olevana, ja ihmiselämällä katsotaan olevan luontaista arvoa siinä kun </a:t>
            </a:r>
            <a:r>
              <a:rPr lang="fi-FI" b="0" i="0" u="none" strike="noStrike" dirty="0">
                <a:solidFill>
                  <a:srgbClr val="0645AD"/>
                </a:solidFill>
                <a:effectLst/>
                <a:latin typeface="Arial" panose="020B0604020202020204" pitchFamily="34" charset="0"/>
                <a:hlinkClick r:id="rId5" tooltip="Eläimet"/>
              </a:rPr>
              <a:t>eläimet</a:t>
            </a:r>
            <a:r>
              <a:rPr lang="fi-FI" b="0" i="0" dirty="0">
                <a:solidFill>
                  <a:srgbClr val="202122"/>
                </a:solidFill>
                <a:effectLst/>
                <a:latin typeface="Arial" panose="020B0604020202020204" pitchFamily="34" charset="0"/>
              </a:rPr>
              <a:t>, kasvit ja mineraaliluonnonvarat ovat vain ihmisen hyödyksi käytettäviä resursseja. (</a:t>
            </a:r>
            <a:r>
              <a:rPr lang="fi-FI" b="0" i="0" dirty="0" err="1">
                <a:solidFill>
                  <a:srgbClr val="202122"/>
                </a:solidFill>
                <a:effectLst/>
                <a:latin typeface="Arial" panose="020B0604020202020204" pitchFamily="34" charset="0"/>
              </a:rPr>
              <a:t>wikipedia</a:t>
            </a:r>
            <a:r>
              <a:rPr lang="fi-FI" b="0" i="0" dirty="0">
                <a:solidFill>
                  <a:srgbClr val="202122"/>
                </a:solidFill>
                <a:effectLst/>
                <a:latin typeface="Arial" panose="020B0604020202020204" pitchFamily="34" charset="0"/>
              </a:rPr>
              <a:t>)</a:t>
            </a:r>
          </a:p>
          <a:p>
            <a:endParaRPr lang="fi-FI" b="0" i="0" dirty="0">
              <a:solidFill>
                <a:srgbClr val="202122"/>
              </a:solidFill>
              <a:effectLst/>
              <a:latin typeface="Arial" panose="020B0604020202020204" pitchFamily="34" charset="0"/>
            </a:endParaRPr>
          </a:p>
          <a:p>
            <a:pPr algn="l"/>
            <a:r>
              <a:rPr lang="fi-FI" b="1" i="0" dirty="0" err="1">
                <a:solidFill>
                  <a:srgbClr val="202122"/>
                </a:solidFill>
                <a:effectLst/>
                <a:latin typeface="Arial" panose="020B0604020202020204" pitchFamily="34" charset="0"/>
              </a:rPr>
              <a:t>Spesismi</a:t>
            </a:r>
            <a:r>
              <a:rPr lang="fi-FI" b="0" i="0" dirty="0">
                <a:solidFill>
                  <a:srgbClr val="202122"/>
                </a:solidFill>
                <a:effectLst/>
                <a:latin typeface="Arial" panose="020B0604020202020204" pitchFamily="34" charset="0"/>
              </a:rPr>
              <a:t> eli </a:t>
            </a:r>
            <a:r>
              <a:rPr lang="fi-FI" b="1" i="0" dirty="0">
                <a:solidFill>
                  <a:srgbClr val="202122"/>
                </a:solidFill>
                <a:effectLst/>
                <a:latin typeface="Arial" panose="020B0604020202020204" pitchFamily="34" charset="0"/>
              </a:rPr>
              <a:t>lajisorto</a:t>
            </a:r>
            <a:r>
              <a:rPr lang="fi-FI" b="0" i="0" dirty="0">
                <a:solidFill>
                  <a:srgbClr val="202122"/>
                </a:solidFill>
                <a:effectLst/>
                <a:latin typeface="Arial" panose="020B0604020202020204" pitchFamily="34" charset="0"/>
              </a:rPr>
              <a:t> tarkoittaa olentojen arvon tai oikeuksien määrittelemistä sen perusteella, mihin </a:t>
            </a:r>
            <a:r>
              <a:rPr lang="fi-FI" b="0" i="0" u="none" strike="noStrike" dirty="0">
                <a:solidFill>
                  <a:srgbClr val="0645AD"/>
                </a:solidFill>
                <a:effectLst/>
                <a:latin typeface="Arial" panose="020B0604020202020204" pitchFamily="34" charset="0"/>
                <a:hlinkClick r:id="rId6" tooltip="Laji"/>
              </a:rPr>
              <a:t>lajiin</a:t>
            </a:r>
            <a:r>
              <a:rPr lang="fi-FI" b="0" i="0" dirty="0">
                <a:solidFill>
                  <a:srgbClr val="202122"/>
                </a:solidFill>
                <a:effectLst/>
                <a:latin typeface="Arial" panose="020B0604020202020204" pitchFamily="34" charset="0"/>
              </a:rPr>
              <a:t> ne kuuluvat. Termin on luonut </a:t>
            </a:r>
            <a:r>
              <a:rPr lang="fi-FI" b="0" i="0" u="none" strike="noStrike" dirty="0">
                <a:solidFill>
                  <a:srgbClr val="BA0000"/>
                </a:solidFill>
                <a:effectLst/>
                <a:latin typeface="Arial" panose="020B0604020202020204" pitchFamily="34" charset="0"/>
                <a:hlinkClick r:id="rId7" tooltip="Richard D. Ryder (sivua ei ole)"/>
              </a:rPr>
              <a:t>Richard D. </a:t>
            </a:r>
            <a:r>
              <a:rPr lang="fi-FI" b="0" i="0" u="none" strike="noStrike" dirty="0" err="1">
                <a:solidFill>
                  <a:srgbClr val="BA0000"/>
                </a:solidFill>
                <a:effectLst/>
                <a:latin typeface="Arial" panose="020B0604020202020204" pitchFamily="34" charset="0"/>
                <a:hlinkClick r:id="rId7" tooltip="Richard D. Ryder (sivua ei ole)"/>
              </a:rPr>
              <a:t>Ryder</a:t>
            </a:r>
            <a:r>
              <a:rPr lang="fi-FI" b="0" i="0" dirty="0">
                <a:solidFill>
                  <a:srgbClr val="202122"/>
                </a:solidFill>
                <a:effectLst/>
                <a:latin typeface="Arial" panose="020B0604020202020204" pitchFamily="34" charset="0"/>
              </a:rPr>
              <a:t> ja sen teki tunnetuksi </a:t>
            </a:r>
            <a:r>
              <a:rPr lang="fi-FI" b="0" i="0" u="none" strike="noStrike" dirty="0">
                <a:solidFill>
                  <a:srgbClr val="0645AD"/>
                </a:solidFill>
                <a:effectLst/>
                <a:latin typeface="Arial" panose="020B0604020202020204" pitchFamily="34" charset="0"/>
                <a:hlinkClick r:id="rId8" tooltip="Peter Singer"/>
              </a:rPr>
              <a:t>Peter Singer</a:t>
            </a:r>
            <a:r>
              <a:rPr lang="fi-FI" b="0" i="0" dirty="0">
                <a:solidFill>
                  <a:srgbClr val="202122"/>
                </a:solidFill>
                <a:effectLst/>
                <a:latin typeface="Arial" panose="020B0604020202020204" pitchFamily="34" charset="0"/>
              </a:rPr>
              <a:t> kirjassaan </a:t>
            </a:r>
            <a:r>
              <a:rPr lang="fi-FI" b="0" i="1" dirty="0">
                <a:solidFill>
                  <a:srgbClr val="202122"/>
                </a:solidFill>
                <a:effectLst/>
                <a:latin typeface="Arial" panose="020B0604020202020204" pitchFamily="34" charset="0"/>
              </a:rPr>
              <a:t>Oikeutta eläimille</a:t>
            </a:r>
            <a:r>
              <a:rPr lang="fi-FI" b="0" i="0" dirty="0">
                <a:solidFill>
                  <a:srgbClr val="202122"/>
                </a:solidFill>
                <a:effectLst/>
                <a:latin typeface="Arial" panose="020B0604020202020204" pitchFamily="34" charset="0"/>
              </a:rPr>
              <a:t> (</a:t>
            </a:r>
            <a:r>
              <a:rPr lang="fi-FI" b="0" i="0" dirty="0" err="1">
                <a:solidFill>
                  <a:srgbClr val="202122"/>
                </a:solidFill>
                <a:effectLst/>
                <a:latin typeface="Arial" panose="020B0604020202020204" pitchFamily="34" charset="0"/>
              </a:rPr>
              <a:t>Animal</a:t>
            </a:r>
            <a:r>
              <a:rPr lang="fi-FI" b="0" i="0" dirty="0">
                <a:solidFill>
                  <a:srgbClr val="202122"/>
                </a:solidFill>
                <a:effectLst/>
                <a:latin typeface="Arial" panose="020B0604020202020204" pitchFamily="34" charset="0"/>
              </a:rPr>
              <a:t> </a:t>
            </a:r>
            <a:r>
              <a:rPr lang="fi-FI" b="0" i="0" dirty="0" err="1">
                <a:solidFill>
                  <a:srgbClr val="202122"/>
                </a:solidFill>
                <a:effectLst/>
                <a:latin typeface="Arial" panose="020B0604020202020204" pitchFamily="34" charset="0"/>
              </a:rPr>
              <a:t>Liberation</a:t>
            </a:r>
            <a:r>
              <a:rPr lang="fi-FI" b="0" i="0" dirty="0">
                <a:solidFill>
                  <a:srgbClr val="202122"/>
                </a:solidFill>
                <a:effectLst/>
                <a:latin typeface="Arial" panose="020B0604020202020204" pitchFamily="34" charset="0"/>
              </a:rPr>
              <a:t>, 1975). Sitä käytetään puhuttaessa </a:t>
            </a:r>
            <a:r>
              <a:rPr lang="fi-FI" b="0" i="0" u="none" strike="noStrike" dirty="0">
                <a:solidFill>
                  <a:srgbClr val="0645AD"/>
                </a:solidFill>
                <a:effectLst/>
                <a:latin typeface="Arial" panose="020B0604020202020204" pitchFamily="34" charset="0"/>
                <a:hlinkClick r:id="rId9" tooltip="Ennakkoluulo"/>
              </a:rPr>
              <a:t>ennakkoluuloista</a:t>
            </a:r>
            <a:r>
              <a:rPr lang="fi-FI" b="0" i="0" dirty="0">
                <a:solidFill>
                  <a:srgbClr val="202122"/>
                </a:solidFill>
                <a:effectLst/>
                <a:latin typeface="Arial" panose="020B0604020202020204" pitchFamily="34" charset="0"/>
              </a:rPr>
              <a:t> samaan tapaan kuin termejä </a:t>
            </a:r>
            <a:r>
              <a:rPr lang="fi-FI" b="0" i="0" u="none" strike="noStrike" dirty="0">
                <a:solidFill>
                  <a:srgbClr val="0645AD"/>
                </a:solidFill>
                <a:effectLst/>
                <a:latin typeface="Arial" panose="020B0604020202020204" pitchFamily="34" charset="0"/>
                <a:hlinkClick r:id="rId10" tooltip="Rasismi"/>
              </a:rPr>
              <a:t>rasismi</a:t>
            </a:r>
            <a:r>
              <a:rPr lang="fi-FI" b="0" i="0" dirty="0">
                <a:solidFill>
                  <a:srgbClr val="202122"/>
                </a:solidFill>
                <a:effectLst/>
                <a:latin typeface="Arial" panose="020B0604020202020204" pitchFamily="34" charset="0"/>
              </a:rPr>
              <a:t> ja </a:t>
            </a:r>
            <a:r>
              <a:rPr lang="fi-FI" b="0" i="0" u="none" strike="noStrike" dirty="0">
                <a:solidFill>
                  <a:srgbClr val="0645AD"/>
                </a:solidFill>
                <a:effectLst/>
                <a:latin typeface="Arial" panose="020B0604020202020204" pitchFamily="34" charset="0"/>
                <a:hlinkClick r:id="rId11" tooltip="Seksismi"/>
              </a:rPr>
              <a:t>seksismi</a:t>
            </a:r>
            <a:r>
              <a:rPr lang="fi-FI" b="0" i="0" dirty="0">
                <a:solidFill>
                  <a:srgbClr val="202122"/>
                </a:solidFill>
                <a:effectLst/>
                <a:latin typeface="Arial" panose="020B0604020202020204" pitchFamily="34" charset="0"/>
              </a:rPr>
              <a:t>.</a:t>
            </a:r>
          </a:p>
          <a:p>
            <a:pPr algn="l"/>
            <a:r>
              <a:rPr lang="fi-FI" b="0" i="0" dirty="0">
                <a:solidFill>
                  <a:srgbClr val="202122"/>
                </a:solidFill>
                <a:effectLst/>
                <a:latin typeface="Arial" panose="020B0604020202020204" pitchFamily="34" charset="0"/>
              </a:rPr>
              <a:t>Taustalla on ajatus, että ihmisyys sinänsä ei ole olion arvon mitta, vaan jokin muu ominaisuus, kuten tietoisuus tai kyky tuntea positiivisia tai negatiivisia tuntemuksia. (</a:t>
            </a:r>
            <a:r>
              <a:rPr lang="fi-FI" b="0" i="0" dirty="0" err="1">
                <a:solidFill>
                  <a:srgbClr val="202122"/>
                </a:solidFill>
                <a:effectLst/>
                <a:latin typeface="Arial" panose="020B0604020202020204" pitchFamily="34" charset="0"/>
              </a:rPr>
              <a:t>wikipedia</a:t>
            </a:r>
            <a:r>
              <a:rPr lang="fi-FI" b="0" i="0" dirty="0">
                <a:solidFill>
                  <a:srgbClr val="202122"/>
                </a:solidFill>
                <a:effectLst/>
                <a:latin typeface="Arial" panose="020B0604020202020204" pitchFamily="34" charset="0"/>
              </a:rPr>
              <a:t>)</a:t>
            </a:r>
            <a:endParaRPr lang="fi-FI" dirty="0"/>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37</a:t>
            </a:fld>
            <a:endParaRPr lang="fi-FI"/>
          </a:p>
        </p:txBody>
      </p:sp>
    </p:spTree>
    <p:extLst>
      <p:ext uri="{BB962C8B-B14F-4D97-AF65-F5344CB8AC3E}">
        <p14:creationId xmlns:p14="http://schemas.microsoft.com/office/powerpoint/2010/main" val="37387650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Ydinkysymys, mitä ajattelemme eläimistä, miten kohtelemme heitä? Tunnustammeko tuntoisuuden ja edistämme tasa-arvoa ja eläimen oikeutta omanlaiseen elämään? Pyrimmekö säilyttämään kaiken elämän maapallolla, vai keskitymmekö tiettyihin lajeihin (kuten ihmiseen ja ihmisen tarpeisiin kasvatettaviin eläimiin)?</a:t>
            </a:r>
          </a:p>
          <a:p>
            <a:endParaRPr lang="fi-FI" dirty="0"/>
          </a:p>
          <a:p>
            <a:r>
              <a:rPr lang="fi-FI" dirty="0"/>
              <a:t>https://www.sitra.fi/artikkelit/planetaarinen-hyvinvointi-kuuluu-kaikille-tunteville-olennoille/ ”</a:t>
            </a:r>
            <a:r>
              <a:rPr lang="fi-FI" b="0" i="0" dirty="0">
                <a:solidFill>
                  <a:srgbClr val="000000"/>
                </a:solidFill>
                <a:effectLst/>
                <a:latin typeface="minion-pro"/>
              </a:rPr>
              <a:t>Meidän pitää yksinkertaisesti huomioida eläimet paremmin, niin itsemme, ympäristön kuin eläinten hyvinvoinnin turvaamiseksi.”</a:t>
            </a:r>
            <a:endParaRPr lang="fi-FI" dirty="0"/>
          </a:p>
          <a:p>
            <a:endParaRPr lang="fi-FI" dirty="0"/>
          </a:p>
          <a:p>
            <a:r>
              <a:rPr lang="fi-FI" dirty="0"/>
              <a:t>Keskustelua, miksi eläinoikeusliike voisi auttaa myös tässä mainittujen maailmanlaajuisten ongelmien ratkaisemisessa?</a:t>
            </a:r>
          </a:p>
          <a:p>
            <a:endParaRPr lang="fi-FI" dirty="0"/>
          </a:p>
          <a:p>
            <a:r>
              <a:rPr lang="fi-FI" dirty="0"/>
              <a:t>Eläinten oikeuksien huomioiminen</a:t>
            </a:r>
          </a:p>
          <a:p>
            <a:endParaRPr lang="fi-FI" dirty="0"/>
          </a:p>
          <a:p>
            <a:r>
              <a:rPr lang="fi-FI" dirty="0"/>
              <a:t>Lihan syönnin väheneminen -&gt; https://wwf.fi/ruoka/ruuan-ymparistovaikutukset/ Lihansyönnillä on todettu olevan yhteys ilmastonmuutokseen ja monimuotoisuuden vähenemiseen mm. pelloiksi raivattavien metsien vuoksi. Myös lihaksi kasvatettaville eläimille kasvatettava rehu vie huomattavat määrät pinta-alaa, siihen tarvitaan torjunta-aineita sekä lannoitteita. Erityisesti nautojen metaanipäästöt toimivat voimakkaina kasvihuonekaasuina. Eläintuotanto rehevöittää vesistöjä. Eli lihan syönnin vähentämisellä tai lopettamisella olisi valtavan isot vaikutukset mm. ilmastonmuutokseen, luontokatoon, vesipulaan ja maailman nälkään.</a:t>
            </a:r>
          </a:p>
          <a:p>
            <a:endParaRPr lang="fi-FI" dirty="0"/>
          </a:p>
          <a:p>
            <a:r>
              <a:rPr lang="fi-FI" dirty="0"/>
              <a:t>Eläinten terveyden huomiointi -&gt; mm. vähemmän eläimiä/eläinyksikkö, eläinten pidon vähentäminen, terveemmät eläimet, Pandemioiden, zoonoosien ja mikrobilääkeresistenssin väheneminen ja ehkäisy.</a:t>
            </a:r>
          </a:p>
          <a:p>
            <a:endParaRPr lang="fi-FI" dirty="0"/>
          </a:p>
          <a:p>
            <a:r>
              <a:rPr lang="fi-FI" dirty="0"/>
              <a:t>Ihmisen pidossa olevien eläinten hallitsemattoman lisääntymisen ehkäisy ja määrän rajoittaminen -&gt; vähemmän eläimiä, enemmän resursseja huolehtia niiden hyvinvoinnista, pienemmät ongelmat ympäristölle (jätteet, monimuotoisuus, vähemmän eläinperäistä lemmikkiruokaa)</a:t>
            </a:r>
          </a:p>
          <a:p>
            <a:endParaRPr lang="fi-FI" dirty="0"/>
          </a:p>
          <a:p>
            <a:r>
              <a:rPr lang="fi-FI" dirty="0"/>
              <a:t>Ihmisten ajattelun muutos -&gt; eläimet nähdään tärkeänä osana kokonaisuutta ja monimuotoisuutta, niille annetaan arvo osana toimivaa ekosysteemiä. Nähdään eläinlajien tasapaino tärkeänä.</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38</a:t>
            </a:fld>
            <a:endParaRPr lang="fi-FI"/>
          </a:p>
        </p:txBody>
      </p:sp>
    </p:spTree>
    <p:extLst>
      <p:ext uri="{BB962C8B-B14F-4D97-AF65-F5344CB8AC3E}">
        <p14:creationId xmlns:p14="http://schemas.microsoft.com/office/powerpoint/2010/main" val="14245730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Eläinten hyvinvoinnin määritelmä, eläinten hyvinvoinnin neuvottelukunnat 2015 </a:t>
            </a:r>
            <a:r>
              <a:rPr lang="fi-FI" dirty="0">
                <a:hlinkClick r:id="rId3"/>
              </a:rPr>
              <a:t>https://mmm.fi/seura-ja-harrastuselainten-hyvinvoinnin-neuvottelukunta</a:t>
            </a:r>
            <a:r>
              <a:rPr lang="fi-FI" dirty="0"/>
              <a:t> 25.9.2023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Määritelmä on vuodelta 2015. Se oli aikanaan uraa uurtava, kun eläimille annettiin oikeuksia. </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Olennaisia asioita: </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Eläimet ovat tuntevia olentoja, joilla on oikeuksia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Ihmisellä on velvollisuuksia eläimiä kohtaan</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Eläimillä on oikeus tulla kohdelluksi tavalla, joka tukee niiden hyvinvointia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Hyvinvointi on eläimen oma kokemus sen omasta psyykkisestä ja fyysisestä olotilasta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Hyvinvointi voi vaihdella hyvästä huonoon (ei ole stabiili olotila)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Sopeutuminen on merkityksellistä hyvinvoinnin kannalta. Tässä voi herättää keskustelua, miten paljon sopeutumista voidaan hyväksyä ja miten paljon ihmisen velvollisuus on järjestää esim. lajityypillisen käyttäytymisen mahdollistava ympäristö.</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Eläimen hyvinvointiin voidaan vaikuttaa monenlaisilla tavoilla. Tässä lueteltu vain muutamia.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Negatiiviset ja positiiviset oikeudet. </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Olennaista että tässä on kirjoitettu auki, että eläimellä on oikeus olla tulematta häirityksi tai estetyksi (negatiiviset oikeudet)</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(Varsinkin ihmisen pidossa olevat) eläimet tarvitsevat tukea ja apua (positiiviset oikeudet)</a:t>
            </a:r>
          </a:p>
        </p:txBody>
      </p:sp>
      <p:sp>
        <p:nvSpPr>
          <p:cNvPr id="4" name="Dian numeron paikkamerkki 3"/>
          <p:cNvSpPr>
            <a:spLocks noGrp="1"/>
          </p:cNvSpPr>
          <p:nvPr>
            <p:ph type="sldNum" sz="quarter" idx="5"/>
          </p:nvPr>
        </p:nvSpPr>
        <p:spPr/>
        <p:txBody>
          <a:bodyPr/>
          <a:lstStyle/>
          <a:p>
            <a:fld id="{11618420-1DAB-3A46-BCC8-E5CAD8A0F798}" type="slidenum">
              <a:rPr lang="fi-FI" smtClean="0"/>
              <a:t>39</a:t>
            </a:fld>
            <a:endParaRPr lang="fi-FI"/>
          </a:p>
        </p:txBody>
      </p:sp>
    </p:spTree>
    <p:extLst>
      <p:ext uri="{BB962C8B-B14F-4D97-AF65-F5344CB8AC3E}">
        <p14:creationId xmlns:p14="http://schemas.microsoft.com/office/powerpoint/2010/main" val="3895932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Hyvinvoinnin määritelmän </a:t>
            </a:r>
            <a:r>
              <a:rPr lang="fi-FI" dirty="0" err="1"/>
              <a:t>aukikirjoitus</a:t>
            </a:r>
            <a:r>
              <a:rPr lang="fi-FI" dirty="0"/>
              <a:t> kuvana: kolme ydinoikeutta</a:t>
            </a:r>
          </a:p>
        </p:txBody>
      </p:sp>
      <p:sp>
        <p:nvSpPr>
          <p:cNvPr id="4" name="Dian numeron paikkamerkki 3"/>
          <p:cNvSpPr>
            <a:spLocks noGrp="1"/>
          </p:cNvSpPr>
          <p:nvPr>
            <p:ph type="sldNum" sz="quarter" idx="5"/>
          </p:nvPr>
        </p:nvSpPr>
        <p:spPr/>
        <p:txBody>
          <a:bodyPr/>
          <a:lstStyle/>
          <a:p>
            <a:fld id="{11618420-1DAB-3A46-BCC8-E5CAD8A0F798}" type="slidenum">
              <a:rPr lang="fi-FI" smtClean="0"/>
              <a:t>40</a:t>
            </a:fld>
            <a:endParaRPr lang="fi-FI"/>
          </a:p>
        </p:txBody>
      </p:sp>
    </p:spTree>
    <p:extLst>
      <p:ext uri="{BB962C8B-B14F-4D97-AF65-F5344CB8AC3E}">
        <p14:creationId xmlns:p14="http://schemas.microsoft.com/office/powerpoint/2010/main" val="14699001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Hyvinvoinnin määritelmän oikeuksien auki kirjoitus mitä kolme ydinoikeutta tarkoittaa käytännössä.</a:t>
            </a:r>
          </a:p>
        </p:txBody>
      </p:sp>
      <p:sp>
        <p:nvSpPr>
          <p:cNvPr id="4" name="Dian numeron paikkamerkki 3"/>
          <p:cNvSpPr>
            <a:spLocks noGrp="1"/>
          </p:cNvSpPr>
          <p:nvPr>
            <p:ph type="sldNum" sz="quarter" idx="5"/>
          </p:nvPr>
        </p:nvSpPr>
        <p:spPr/>
        <p:txBody>
          <a:bodyPr/>
          <a:lstStyle/>
          <a:p>
            <a:fld id="{11618420-1DAB-3A46-BCC8-E5CAD8A0F798}" type="slidenum">
              <a:rPr lang="fi-FI" smtClean="0"/>
              <a:t>41</a:t>
            </a:fld>
            <a:endParaRPr lang="fi-FI"/>
          </a:p>
        </p:txBody>
      </p:sp>
    </p:spTree>
    <p:extLst>
      <p:ext uri="{BB962C8B-B14F-4D97-AF65-F5344CB8AC3E}">
        <p14:creationId xmlns:p14="http://schemas.microsoft.com/office/powerpoint/2010/main" val="42098454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Esim. 10 min, jonka jälkeen keskustellaan yhdessä.</a:t>
            </a:r>
          </a:p>
        </p:txBody>
      </p:sp>
      <p:sp>
        <p:nvSpPr>
          <p:cNvPr id="4" name="Dian numeron paikkamerkki 3"/>
          <p:cNvSpPr>
            <a:spLocks noGrp="1"/>
          </p:cNvSpPr>
          <p:nvPr>
            <p:ph type="sldNum" sz="quarter" idx="5"/>
          </p:nvPr>
        </p:nvSpPr>
        <p:spPr/>
        <p:txBody>
          <a:bodyPr/>
          <a:lstStyle/>
          <a:p>
            <a:fld id="{11618420-1DAB-3A46-BCC8-E5CAD8A0F798}" type="slidenum">
              <a:rPr lang="fi-FI" smtClean="0"/>
              <a:t>42</a:t>
            </a:fld>
            <a:endParaRPr lang="fi-FI"/>
          </a:p>
        </p:txBody>
      </p:sp>
    </p:spTree>
    <p:extLst>
      <p:ext uri="{BB962C8B-B14F-4D97-AF65-F5344CB8AC3E}">
        <p14:creationId xmlns:p14="http://schemas.microsoft.com/office/powerpoint/2010/main" val="159289900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Eläintenhoidon ammattilaisilla on mahdollisuus vaikuttaa kestävään ja vastuulliseen eläinkulttuuriin.</a:t>
            </a:r>
          </a:p>
          <a:p>
            <a:r>
              <a:rPr lang="fi-FI" dirty="0"/>
              <a:t>Eläintenhoitajalla tulee olla rohkeutta ottaa asioita puheeksi. Tehdä se samalla myötätuntoisesti ja asiantuntevasti dialogissa asiakkaan kanssa.</a:t>
            </a:r>
          </a:p>
          <a:p>
            <a:r>
              <a:rPr lang="fi-FI" dirty="0"/>
              <a:t>Eläintenhoitajat kohtaavat eläimiä niiden elämän eri vaiheissa ja heillä on tärkeä rooli eläimen hyvinvointiin.</a:t>
            </a:r>
          </a:p>
          <a:p>
            <a:endParaRPr lang="fi-FI" dirty="0"/>
          </a:p>
          <a:p>
            <a:r>
              <a:rPr lang="fi-FI" dirty="0"/>
              <a:t>Osaamisalat:</a:t>
            </a:r>
          </a:p>
          <a:p>
            <a:r>
              <a:rPr lang="fi-FI" dirty="0"/>
              <a:t>Klinikkaeläinhoitamisen: terveyden asiantuntija, perusterveydenhuolto, rokotukset, yleistarkastukset, sairauksien hoitaminen, eutanasia</a:t>
            </a:r>
          </a:p>
          <a:p>
            <a:r>
              <a:rPr lang="fi-FI" dirty="0"/>
              <a:t>Eläintenkouluttajat: käyttäytymisen ja hyvinvoinnin asiantuntija, tukena arjessa</a:t>
            </a:r>
          </a:p>
          <a:p>
            <a:r>
              <a:rPr lang="fi-FI" dirty="0"/>
              <a:t>Koirahieroja: kehon asiantuntija, hyvinvoinnin ylläpitäminen, kiputilojen helpottaja</a:t>
            </a:r>
          </a:p>
          <a:p>
            <a:r>
              <a:rPr lang="fi-FI" dirty="0"/>
              <a:t>Trimmaaja: turkinhoidon asiantuntija, hyvinvoinnin edistäminen</a:t>
            </a:r>
          </a:p>
          <a:p>
            <a:r>
              <a:rPr lang="fi-FI" dirty="0"/>
              <a:t>Eläinhoitola: Hyvän väliaikaisen hoidon tarjoaja, löytöeläintoiminta</a:t>
            </a:r>
          </a:p>
          <a:p>
            <a:r>
              <a:rPr lang="fi-FI" dirty="0"/>
              <a:t>Eläinkauppa: lemmikkituotteiden asiantuntija, suosittelija, tuotteiden vastuullisuus</a:t>
            </a:r>
          </a:p>
          <a:p>
            <a:r>
              <a:rPr lang="fi-FI" dirty="0"/>
              <a:t>Eläintarha: eläinten uhanalaisuus, monimuotoisuuden ylläpitäminen</a:t>
            </a:r>
          </a:p>
        </p:txBody>
      </p:sp>
      <p:sp>
        <p:nvSpPr>
          <p:cNvPr id="4" name="Dian numeron paikkamerkki 3"/>
          <p:cNvSpPr>
            <a:spLocks noGrp="1"/>
          </p:cNvSpPr>
          <p:nvPr>
            <p:ph type="sldNum" sz="quarter" idx="5"/>
          </p:nvPr>
        </p:nvSpPr>
        <p:spPr/>
        <p:txBody>
          <a:bodyPr/>
          <a:lstStyle/>
          <a:p>
            <a:fld id="{11618420-1DAB-3A46-BCC8-E5CAD8A0F798}" type="slidenum">
              <a:rPr lang="fi-FI" smtClean="0"/>
              <a:t>43</a:t>
            </a:fld>
            <a:endParaRPr lang="fi-FI"/>
          </a:p>
        </p:txBody>
      </p:sp>
    </p:spTree>
    <p:extLst>
      <p:ext uri="{BB962C8B-B14F-4D97-AF65-F5344CB8AC3E}">
        <p14:creationId xmlns:p14="http://schemas.microsoft.com/office/powerpoint/2010/main" val="35166655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Huomaa, kuvassa on video. </a:t>
            </a:r>
            <a:r>
              <a:rPr lang="fi-FI" dirty="0">
                <a:sym typeface="Wingdings" panose="05000000000000000000" pitchFamily="2" charset="2"/>
              </a:rPr>
              <a:t></a:t>
            </a:r>
            <a:endParaRPr lang="fi-FI" dirty="0"/>
          </a:p>
          <a:p>
            <a:endParaRPr lang="fi-FI" dirty="0"/>
          </a:p>
          <a:p>
            <a:r>
              <a:rPr lang="fi-FI" dirty="0"/>
              <a:t>Käsittelyopetuksen tärkeys. Uusi käsittelyyn keskittyvä tutkinnon osa 2025. Käsittelyyn totuttaminen on kirjattu myös eläinten hyvinvointilakiin.</a:t>
            </a:r>
          </a:p>
          <a:p>
            <a:endParaRPr lang="fi-FI" dirty="0">
              <a:sym typeface="Wingdings" panose="05000000000000000000" pitchFamily="2"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Keskustelua miten tilanne järjestetään niin, että onnistumisen edellytykset ovat olemassa, miten eläin totutetaan/koulutetaan käsittelyyn ja pito-olosuhteisiin? </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Millaista osaamista tarvitaan, jotta eläin voidaan huomioida kohtaamis-/käsittely-/hoitotoimenpidetilanteissa?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Eläin voidaan esim. opettaa antamaan tassu kynsien leikkuuta varten ja pysymään paikallaan kynsienleikkuun ajan. Tai eläinlääkärissä tehtävien hoitotoimenpiteiden aikana eläin valitsee pysyä paikoillaan (on opetettu siihen) vaikka toimenpide aiheuttaisi ikäviä tuntemuksia.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Millaisia valinnan mahdollisuuksia eläimelle voidaan järjestää? Mitä enemmän eläimellä on valinnan mahdollisuuksia tilanteessa, sitä turvallisemmaksi se olonsa tuntee. Myös valinta olla osallistumatta, on tärkeää informaatiota ihmiselle. Tällöin tilanteen rakentaminen ei ole vielä onnistunut parhaalla mahdollisella tavalla.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Miten eläinten kanssa toimitaan niin, että seuraava käyntikerta olisi aikaisempaa helpompi (eikä vaikeampi).</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Miten pelkoaggressiivisuutta voidaan välttää työelämässä esim. klinikoilla, </a:t>
            </a:r>
            <a:r>
              <a:rPr lang="fi-FI" dirty="0" err="1"/>
              <a:t>trimmaamoissa</a:t>
            </a:r>
            <a:r>
              <a:rPr lang="fi-FI" dirty="0"/>
              <a:t> ja hoitoloissa?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Olennaista sisäistää, että toimimme yhdessä eläimen kanssa, eläin on tilanteissa toimija, eikä ihminen vain tee eläimelle asioita väkisin.</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44</a:t>
            </a:fld>
            <a:endParaRPr lang="fi-FI"/>
          </a:p>
        </p:txBody>
      </p:sp>
    </p:spTree>
    <p:extLst>
      <p:ext uri="{BB962C8B-B14F-4D97-AF65-F5344CB8AC3E}">
        <p14:creationId xmlns:p14="http://schemas.microsoft.com/office/powerpoint/2010/main" val="41750030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Alla muutamia </a:t>
            </a:r>
            <a:r>
              <a:rPr lang="fi-FI" dirty="0" err="1"/>
              <a:t>caseja</a:t>
            </a:r>
            <a:r>
              <a:rPr lang="fi-FI" dirty="0"/>
              <a:t> ja lähteitä keskustelun tueksi</a:t>
            </a:r>
          </a:p>
          <a:p>
            <a:endParaRPr lang="fi-FI" dirty="0"/>
          </a:p>
          <a:p>
            <a:r>
              <a:rPr lang="fi-FI" dirty="0"/>
              <a:t>Kesäkissa case: populaatiokissaongelma, miten se voitaisiin ratkaista? https://yle.fi/a/3-10875237 Esim. kissojen arvostuksen nostaminen -&gt; eroon kissapopulaatioista ja pentutehtailusta</a:t>
            </a:r>
          </a:p>
          <a:p>
            <a:pPr lvl="1"/>
            <a:r>
              <a:rPr lang="fi-FI" dirty="0"/>
              <a:t>Leikkaaminen, rekisteröinti ja </a:t>
            </a:r>
            <a:r>
              <a:rPr lang="fi-FI" dirty="0" err="1"/>
              <a:t>sirutus</a:t>
            </a:r>
            <a:endParaRPr lang="fi-FI" dirty="0"/>
          </a:p>
          <a:p>
            <a:endParaRPr lang="fi-FI" dirty="0"/>
          </a:p>
          <a:p>
            <a:r>
              <a:rPr lang="fi-FI" dirty="0"/>
              <a:t>Vrt. lemmikkisika vs. ruuaksi kasvatettava, lemmikkirotta vs. koe-eläin vs. villirotta</a:t>
            </a:r>
          </a:p>
          <a:p>
            <a:endParaRPr lang="fi-FI" dirty="0"/>
          </a:p>
          <a:p>
            <a:r>
              <a:rPr lang="fi-FI" dirty="0"/>
              <a:t>Lemmikkiruokateollisuus: lihateollisuus, miten ratkaista lihansyöjälemmikin ruokinta?</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Millaisia kuvia käytetään markkinoinnissa? </a:t>
            </a:r>
          </a:p>
          <a:p>
            <a:r>
              <a:rPr lang="fi-FI" dirty="0"/>
              <a:t>SEY, oppaat voi tilata helposti sähköpostiin:</a:t>
            </a:r>
          </a:p>
          <a:p>
            <a:r>
              <a:rPr lang="fi-FI" dirty="0"/>
              <a:t>Opas eläinkuvien käyttöön: https://sey.fi/seyn-opas-elainkuvien-kayttoon/</a:t>
            </a:r>
          </a:p>
          <a:p>
            <a:r>
              <a:rPr lang="fi-FI" dirty="0"/>
              <a:t>Opas eläinlähtöiseen journalismiin https://sey.fi/elainlahtoisen-journalismin-opas/</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https://www.markkinointiuutiset.fi/artikkelit/moni-kayttaa-vastuuttomia-elainkuvia-markkinoinnissa-tietamattaan-ikea-ryhtyi-toimiin-jo-pari-vuotta-sitten?fbclid=IwAR0fT4av8Egut5P6JsubQ26piFW3JnFsPfYwjGAX1IQeWXy7X43HeW5-r2c</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Kestääkö eläinrakkautemme tai eläinharrastuksemme eettistä tarkastelua? Paimennus, luolakoirakokeet, metsästys, eläinten pukeminen, haluaako eläin osallistua/tuottaako eläimelle hyvinvointia esim. näyttelyihin/kilpailuihin osallistuminen?</a:t>
            </a:r>
          </a:p>
          <a:p>
            <a:endParaRPr lang="fi-FI" dirty="0"/>
          </a:p>
          <a:p>
            <a:r>
              <a:rPr lang="fi-FI" dirty="0"/>
              <a:t>Eläinten oikeudet perustuslakiin https://www.kansalaisaloite.fi/fi/aloite/11869</a:t>
            </a:r>
          </a:p>
          <a:p>
            <a:endParaRPr lang="fi-FI" dirty="0"/>
          </a:p>
          <a:p>
            <a:endParaRPr lang="fi-FI" dirty="0"/>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45</a:t>
            </a:fld>
            <a:endParaRPr lang="fi-FI"/>
          </a:p>
        </p:txBody>
      </p:sp>
    </p:spTree>
    <p:extLst>
      <p:ext uri="{BB962C8B-B14F-4D97-AF65-F5344CB8AC3E}">
        <p14:creationId xmlns:p14="http://schemas.microsoft.com/office/powerpoint/2010/main" val="31566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Kulttuurisensitiivinen työote: https://thl.fi/aiheet/maahanmuutto-ja-kulttuurinen-moninaisuus/tyon-tueksi/hyvia-kaytantoja/kulttuurisensitiivinen-tyoote</a:t>
            </a:r>
          </a:p>
          <a:p>
            <a:endParaRPr lang="fi-FI" dirty="0"/>
          </a:p>
          <a:p>
            <a:r>
              <a:rPr lang="fi-FI" dirty="0"/>
              <a:t>Tekstin taustana käytetty chat </a:t>
            </a:r>
            <a:r>
              <a:rPr lang="fi-FI" dirty="0" err="1"/>
              <a:t>gtp:n</a:t>
            </a:r>
            <a:r>
              <a:rPr lang="fi-FI" dirty="0"/>
              <a:t> vastausta 25.9.2023: Mitä on kulttuurinen vastuullisuus eläinalalla</a:t>
            </a:r>
          </a:p>
          <a:p>
            <a:endParaRPr lang="fi-FI" dirty="0"/>
          </a:p>
          <a:p>
            <a:pPr algn="l"/>
            <a:r>
              <a:rPr lang="fi-FI" b="0" i="0" dirty="0">
                <a:solidFill>
                  <a:srgbClr val="374151"/>
                </a:solidFill>
                <a:effectLst/>
                <a:latin typeface="Söhne"/>
              </a:rPr>
              <a:t>Kulttuurinen vastuullisuus eläinalalla viittaa siihen, että eläinten käsittelyyn ja kohteluun liittyvät perinteet, käytännöt ja kulttuuriset näkökohdat arvioidaan ja sopeutetaan siten, että ne ottavat paremmin huomioon eläinten hyvinvoinnin ja oikeudet. Tämä koskee erityisesti niitä kulttuurisia toimintoja ja perinteitä, jotka voivat aiheuttaa eläimille kärsimystä tai vahingoittaa niiden hyvinvointia.</a:t>
            </a:r>
          </a:p>
          <a:p>
            <a:pPr algn="l"/>
            <a:r>
              <a:rPr lang="fi-FI" b="0" i="0" dirty="0">
                <a:solidFill>
                  <a:srgbClr val="374151"/>
                </a:solidFill>
                <a:effectLst/>
                <a:latin typeface="Söhne"/>
              </a:rPr>
              <a:t>Kulttuurisen vastuullisuuden periaatteet eläinalalla voivat sisältää seuraavia näkökohtia:</a:t>
            </a:r>
          </a:p>
          <a:p>
            <a:pPr algn="l">
              <a:buFont typeface="+mj-lt"/>
              <a:buAutoNum type="arabicPeriod"/>
            </a:pPr>
            <a:r>
              <a:rPr lang="fi-FI" b="1" i="0" dirty="0">
                <a:solidFill>
                  <a:srgbClr val="374151"/>
                </a:solidFill>
                <a:effectLst/>
                <a:latin typeface="Söhne"/>
              </a:rPr>
              <a:t>Kulttuuristen perinteiden arvostus</a:t>
            </a:r>
            <a:r>
              <a:rPr lang="fi-FI" b="0" i="0" dirty="0">
                <a:solidFill>
                  <a:srgbClr val="374151"/>
                </a:solidFill>
                <a:effectLst/>
                <a:latin typeface="Söhne"/>
              </a:rPr>
              <a:t>: On tärkeää kunnioittaa ja arvostaa erilaisia kulttuurisia perinteitä ja käytäntöjä, mutta samalla on tunnistettava ne, jotka voivat aiheuttaa kohtuutonta kärsimystä eläimille. Kulttuurisen monimuotoisuuden ja eläinten hyvinvoinnin välinen tasapaino on keskeinen haaste.</a:t>
            </a:r>
          </a:p>
          <a:p>
            <a:pPr algn="l">
              <a:buFont typeface="+mj-lt"/>
              <a:buAutoNum type="arabicPeriod"/>
            </a:pPr>
            <a:r>
              <a:rPr lang="fi-FI" b="1" i="0" dirty="0">
                <a:solidFill>
                  <a:srgbClr val="374151"/>
                </a:solidFill>
                <a:effectLst/>
                <a:latin typeface="Söhne"/>
              </a:rPr>
              <a:t>Koulutus ja tietoisuus</a:t>
            </a:r>
            <a:r>
              <a:rPr lang="fi-FI" b="0" i="0" dirty="0">
                <a:solidFill>
                  <a:srgbClr val="374151"/>
                </a:solidFill>
                <a:effectLst/>
                <a:latin typeface="Söhne"/>
              </a:rPr>
              <a:t>: Kulttuurisen vastuullisuuden edistäminen voi sisältää koulutusohjelmia ja tietoisuuden lisäämistä siitä, miten tietyt kulttuuriset käytännöt voivat vaikuttaa eläinten hyvinvointiin. Tämä auttaa ihmisiä ymmärtämään, miten perinteitä voidaan muokata niin, että ne ovat vähemmän vahingollisia eläimille.</a:t>
            </a:r>
          </a:p>
          <a:p>
            <a:pPr algn="l">
              <a:buFont typeface="+mj-lt"/>
              <a:buAutoNum type="arabicPeriod"/>
            </a:pPr>
            <a:r>
              <a:rPr lang="fi-FI" b="1" i="0" dirty="0">
                <a:solidFill>
                  <a:srgbClr val="374151"/>
                </a:solidFill>
                <a:effectLst/>
                <a:latin typeface="Söhne"/>
              </a:rPr>
              <a:t>Muutosten tukeminen</a:t>
            </a:r>
            <a:r>
              <a:rPr lang="fi-FI" b="0" i="0" dirty="0">
                <a:solidFill>
                  <a:srgbClr val="374151"/>
                </a:solidFill>
                <a:effectLst/>
                <a:latin typeface="Söhne"/>
              </a:rPr>
              <a:t>: Sen sijaan, että tuomittaisiin kulttuurisia käytäntöjä, jotka ovat haitallisia eläimille, voi olla hyödyllisempää tukea näitä yhteisöjä muuttamaan perinteitään ja kehittämään vaihtoehtoisia käytäntöjä, jotka kunnioittavat sekä kulttuuria että eläinten hyvinvointia.</a:t>
            </a:r>
          </a:p>
          <a:p>
            <a:pPr algn="l">
              <a:buFont typeface="+mj-lt"/>
              <a:buAutoNum type="arabicPeriod"/>
            </a:pPr>
            <a:r>
              <a:rPr lang="fi-FI" b="1" i="0" dirty="0">
                <a:solidFill>
                  <a:srgbClr val="374151"/>
                </a:solidFill>
                <a:effectLst/>
                <a:latin typeface="Söhne"/>
              </a:rPr>
              <a:t>Kulttuuristen normien haastaminen</a:t>
            </a:r>
            <a:r>
              <a:rPr lang="fi-FI" b="0" i="0" dirty="0">
                <a:solidFill>
                  <a:srgbClr val="374151"/>
                </a:solidFill>
                <a:effectLst/>
                <a:latin typeface="Söhne"/>
              </a:rPr>
              <a:t>: Joissakin tapauksissa on välttämätöntä haastaa kulttuurisia normeja, jotka sallivat julmaa kohtelua eläimiä kohtaan. Tämä voi tapahtua julkisen keskustelun, lainsäädännön tai aktivismin kautta.</a:t>
            </a:r>
          </a:p>
          <a:p>
            <a:pPr algn="l">
              <a:buFont typeface="+mj-lt"/>
              <a:buAutoNum type="arabicPeriod"/>
            </a:pPr>
            <a:r>
              <a:rPr lang="fi-FI" b="1" i="0" dirty="0">
                <a:solidFill>
                  <a:srgbClr val="374151"/>
                </a:solidFill>
                <a:effectLst/>
                <a:latin typeface="Söhne"/>
              </a:rPr>
              <a:t>Yhteistyö ja dialogi</a:t>
            </a:r>
            <a:r>
              <a:rPr lang="fi-FI" b="0" i="0" dirty="0">
                <a:solidFill>
                  <a:srgbClr val="374151"/>
                </a:solidFill>
                <a:effectLst/>
                <a:latin typeface="Söhne"/>
              </a:rPr>
              <a:t>: Kulttuurisen vastuullisuuden edistäminen vaatii avointa dialogia eri kulttuurien ja yhteisöjen välillä. Yhteistyö kulttuuristen ryhmien kanssa auttaa löytämään kompromisseja, jotka kunnioittavat niiden perinteitä ja samalla parantavat eläinten hyvinvointia.</a:t>
            </a:r>
          </a:p>
          <a:p>
            <a:pPr algn="l"/>
            <a:r>
              <a:rPr lang="fi-FI" b="0" i="0" dirty="0">
                <a:solidFill>
                  <a:srgbClr val="374151"/>
                </a:solidFill>
                <a:effectLst/>
                <a:latin typeface="Söhne"/>
              </a:rPr>
              <a:t>Kulttuurinen vastuullisuus eläinalalla on herkkä aihe, ja siihen liittyy monia haasteita ja kulttuurisia eroja. Tavoitteena on löytää tasapaino perinteiden ja eläinten hyvinvoinnin välillä, jotta voidaan edistää kulttuurista monimuotoisuutta ja samalla suojella eläinten oikeuksia ja hyvinvointia.</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46</a:t>
            </a:fld>
            <a:endParaRPr lang="fi-FI"/>
          </a:p>
        </p:txBody>
      </p:sp>
    </p:spTree>
    <p:extLst>
      <p:ext uri="{BB962C8B-B14F-4D97-AF65-F5344CB8AC3E}">
        <p14:creationId xmlns:p14="http://schemas.microsoft.com/office/powerpoint/2010/main" val="274918797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Tämä voi käytännössä tarkoittaa esim. sateenkaaritarraa ovessa, ympäristövaikutusten huomioimisesta kertovia tekoja ja viestejä.</a:t>
            </a:r>
          </a:p>
          <a:p>
            <a:endParaRPr lang="fi-FI" dirty="0"/>
          </a:p>
          <a:p>
            <a:r>
              <a:rPr lang="fi-FI" dirty="0"/>
              <a:t>Yritykselle tärkeän arvon mukaisia kannanottoja, jos mediassa on esim. jokin eläimiin liittyvä kohu käynnissä. </a:t>
            </a:r>
          </a:p>
          <a:p>
            <a:r>
              <a:rPr lang="fi-FI" dirty="0"/>
              <a:t>Esim. https://yle.fi/a/74-20063003</a:t>
            </a:r>
          </a:p>
          <a:p>
            <a:r>
              <a:rPr lang="fi-FI" dirty="0"/>
              <a:t>Kannanottojen kohdalla esim. yksinyrittäjän tulee miettiä myös omaa jaksamista. Miten kantansa ilmoittaa vai jättääkö kannanoton tekemättä. Mitkä ovat omat tavoitteet ja arvot?</a:t>
            </a:r>
          </a:p>
        </p:txBody>
      </p:sp>
      <p:sp>
        <p:nvSpPr>
          <p:cNvPr id="4" name="Dian numeron paikkamerkki 3"/>
          <p:cNvSpPr>
            <a:spLocks noGrp="1"/>
          </p:cNvSpPr>
          <p:nvPr>
            <p:ph type="sldNum" sz="quarter" idx="5"/>
          </p:nvPr>
        </p:nvSpPr>
        <p:spPr/>
        <p:txBody>
          <a:bodyPr/>
          <a:lstStyle/>
          <a:p>
            <a:fld id="{11618420-1DAB-3A46-BCC8-E5CAD8A0F798}" type="slidenum">
              <a:rPr lang="fi-FI" smtClean="0"/>
              <a:t>47</a:t>
            </a:fld>
            <a:endParaRPr lang="fi-FI"/>
          </a:p>
        </p:txBody>
      </p:sp>
    </p:spTree>
    <p:extLst>
      <p:ext uri="{BB962C8B-B14F-4D97-AF65-F5344CB8AC3E}">
        <p14:creationId xmlns:p14="http://schemas.microsoft.com/office/powerpoint/2010/main" val="24195749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lvl="0"/>
            <a:r>
              <a:rPr lang="fi-FI" dirty="0"/>
              <a:t>Keskustelua aiheesta</a:t>
            </a:r>
          </a:p>
          <a:p>
            <a:pPr lvl="0"/>
            <a:endParaRPr lang="fi-FI" dirty="0"/>
          </a:p>
          <a:p>
            <a:pPr lvl="0"/>
            <a:r>
              <a:rPr lang="fi-FI" dirty="0"/>
              <a:t>Eläimiin liittyvät asiat ovat usein hyvin henkilökohtaisia ja arkojakin asioita: tämä vaatii toimijoilta sensitiivisyyttä tunnistaa ihmisen tunteita, antaa niille lupa, mutta toisaalta vastuulliseen ammattilaisuuteen kuuluu tuoda myös hankalia asioita esiin näistä huolimatta. Usein yhdessä asian pohtiminen, huolipuhe ”En ole ihan varma, mutta onkohan lemmikilläsi kipuja/kaikki kunnossa, kun se…Teidän voisi olla hyvä käydä eläinlääkärissä näyttämässä tuota jalkaa”. </a:t>
            </a:r>
          </a:p>
          <a:p>
            <a:pPr lvl="0"/>
            <a:endParaRPr lang="fi-FI" dirty="0"/>
          </a:p>
          <a:p>
            <a:pPr lvl="0"/>
            <a:r>
              <a:rPr lang="fi-FI" dirty="0"/>
              <a:t>Asiakkaan kokemusta ei tule ohittaa, vaan se kannattaa kuunnella ja pyrkiä miettimään, mikä tärkeä viesti siihen sisältyy, jota voidaan hyödyntää myös yhteistyössä ja palvelussa.</a:t>
            </a:r>
          </a:p>
          <a:p>
            <a:pPr lvl="0"/>
            <a:endParaRPr lang="fi-FI" dirty="0"/>
          </a:p>
          <a:p>
            <a:pPr lvl="0"/>
            <a:r>
              <a:rPr lang="fi-FI" dirty="0"/>
              <a:t>On hyvä ymmärtää toisten ihmisten vaikuttimia ja tavoitteita. Eläimen tarpeet ja vaikuttimet ovat keskiössä. Miten niistä huolehditaan eläimen hyvinvoinnin takaamiseksi. Esim. lisätään rauhoittavia virikkeitä vaikkapa pureskelua. Joskus ihmisen ja eläimen vaikuttimet ja tavoitteet ovat ristiriidassa. Tällöin eläinalan ammattilaiselta vaaditaan kykyä perustella tekemänsä valinnat ja tehdä se asiakasta motivoiden, jotta eläimen hyvinvointi voi aidosti parantua.</a:t>
            </a:r>
          </a:p>
          <a:p>
            <a:pPr lvl="0"/>
            <a:endParaRPr lang="fi-FI" dirty="0"/>
          </a:p>
          <a:p>
            <a:pPr algn="l"/>
            <a:r>
              <a:rPr lang="fi-FI" dirty="0"/>
              <a:t>Yksilöllinen, yhdenvertainen, tasa-arvoinen ja eettinen kohtaaminen</a:t>
            </a:r>
          </a:p>
          <a:p>
            <a:pPr algn="l"/>
            <a:r>
              <a:rPr lang="fi-FI" dirty="0"/>
              <a:t>Yhdenvertaisuus: https://yhdenvertaisuus.fi/etusivu</a:t>
            </a:r>
          </a:p>
          <a:p>
            <a:pPr algn="l"/>
            <a:r>
              <a:rPr lang="fi-FI" dirty="0"/>
              <a:t>Tasa-arvon edistäminen https://tasa-arvo.fi/tasa-arvon-edistaminen</a:t>
            </a:r>
          </a:p>
          <a:p>
            <a:pPr algn="l"/>
            <a:r>
              <a:rPr lang="fi-FI" dirty="0"/>
              <a:t>Saavutettavuus https://www.saavutettavuusvaatimukset.fi/yleista-saavutettavuudesta/</a:t>
            </a:r>
          </a:p>
          <a:p>
            <a:pPr algn="l"/>
            <a:endParaRPr lang="fi-FI" dirty="0"/>
          </a:p>
          <a:p>
            <a:pPr algn="l"/>
            <a:r>
              <a:rPr lang="fi-FI" dirty="0"/>
              <a:t>Ihmisillä on erilaisia kognitiivisia haasteita </a:t>
            </a:r>
          </a:p>
          <a:p>
            <a:pPr algn="l"/>
            <a:r>
              <a:rPr lang="fi-FI" dirty="0"/>
              <a:t>https://www.selkeastimeille.fi/kognitiivinen-saavutettavuus/ </a:t>
            </a:r>
          </a:p>
          <a:p>
            <a:pPr algn="l"/>
            <a:r>
              <a:rPr lang="fi-FI" dirty="0"/>
              <a:t>esim. </a:t>
            </a:r>
            <a:r>
              <a:rPr lang="fi-FI" b="0" i="0" dirty="0">
                <a:solidFill>
                  <a:srgbClr val="232323"/>
                </a:solidFill>
                <a:effectLst/>
                <a:latin typeface="Heebo" panose="020F0502020204030204" pitchFamily="2" charset="-79"/>
                <a:cs typeface="Heebo" panose="020F0502020204030204" pitchFamily="2" charset="-79"/>
              </a:rPr>
              <a:t>Kognitiivinen saavutettavuus pyrkii ottamaan huomioon erilaiset kognitiiviset haasteet kuten vaikeudet</a:t>
            </a:r>
          </a:p>
          <a:p>
            <a:pPr algn="l">
              <a:buFont typeface="Arial" panose="020B0604020202020204" pitchFamily="34" charset="0"/>
              <a:buChar char="•"/>
            </a:pPr>
            <a:r>
              <a:rPr lang="fi-FI" b="0" i="0" dirty="0">
                <a:solidFill>
                  <a:srgbClr val="232323"/>
                </a:solidFill>
                <a:effectLst/>
                <a:latin typeface="Heebo" panose="020F0502020204030204" pitchFamily="2" charset="-79"/>
                <a:cs typeface="Heebo" panose="020F0502020204030204" pitchFamily="2" charset="-79"/>
              </a:rPr>
              <a:t>oppimisessa ja ymmärtämisessä</a:t>
            </a:r>
          </a:p>
          <a:p>
            <a:pPr algn="l">
              <a:buFont typeface="Arial" panose="020B0604020202020204" pitchFamily="34" charset="0"/>
              <a:buChar char="•"/>
            </a:pPr>
            <a:r>
              <a:rPr lang="fi-FI" b="0" i="0" dirty="0">
                <a:solidFill>
                  <a:srgbClr val="232323"/>
                </a:solidFill>
                <a:effectLst/>
                <a:latin typeface="Heebo" panose="020F0502020204030204" pitchFamily="2" charset="-79"/>
                <a:cs typeface="Heebo" panose="020F0502020204030204" pitchFamily="2" charset="-79"/>
              </a:rPr>
              <a:t>muistamisessa</a:t>
            </a:r>
          </a:p>
          <a:p>
            <a:pPr algn="l">
              <a:buFont typeface="Arial" panose="020B0604020202020204" pitchFamily="34" charset="0"/>
              <a:buChar char="•"/>
            </a:pPr>
            <a:r>
              <a:rPr lang="fi-FI" b="0" i="0" dirty="0">
                <a:solidFill>
                  <a:srgbClr val="232323"/>
                </a:solidFill>
                <a:effectLst/>
                <a:latin typeface="Heebo" panose="020F0502020204030204" pitchFamily="2" charset="-79"/>
                <a:cs typeface="Heebo" panose="020F0502020204030204" pitchFamily="2" charset="-79"/>
              </a:rPr>
              <a:t>kielellisissä kyvyissä ja lukutaidossa</a:t>
            </a:r>
          </a:p>
          <a:p>
            <a:pPr algn="l">
              <a:buFont typeface="Arial" panose="020B0604020202020204" pitchFamily="34" charset="0"/>
              <a:buChar char="•"/>
            </a:pPr>
            <a:r>
              <a:rPr lang="fi-FI" b="0" i="0" dirty="0">
                <a:solidFill>
                  <a:srgbClr val="232323"/>
                </a:solidFill>
                <a:effectLst/>
                <a:latin typeface="Heebo" panose="020F0502020204030204" pitchFamily="2" charset="-79"/>
                <a:cs typeface="Heebo" panose="020F0502020204030204" pitchFamily="2" charset="-79"/>
              </a:rPr>
              <a:t>tarkkaavuuden suuntaamisessa</a:t>
            </a:r>
          </a:p>
          <a:p>
            <a:pPr algn="l">
              <a:buFont typeface="Arial" panose="020B0604020202020204" pitchFamily="34" charset="0"/>
              <a:buChar char="•"/>
            </a:pPr>
            <a:r>
              <a:rPr lang="fi-FI" b="0" i="0" dirty="0">
                <a:solidFill>
                  <a:srgbClr val="232323"/>
                </a:solidFill>
                <a:effectLst/>
                <a:latin typeface="Heebo" panose="020F0502020204030204" pitchFamily="2" charset="-79"/>
                <a:cs typeface="Heebo" panose="020F0502020204030204" pitchFamily="2" charset="-79"/>
              </a:rPr>
              <a:t>havaitsemisessa tai kohteen tulkinnassa.</a:t>
            </a:r>
          </a:p>
          <a:p>
            <a:pPr algn="l">
              <a:buFont typeface="Arial" panose="020B0604020202020204" pitchFamily="34" charset="0"/>
              <a:buChar char="•"/>
            </a:pPr>
            <a:endParaRPr lang="fi-FI" b="0" i="0" dirty="0">
              <a:solidFill>
                <a:srgbClr val="232323"/>
              </a:solidFill>
              <a:effectLst/>
              <a:latin typeface="Heebo" panose="020F0502020204030204" pitchFamily="2" charset="-79"/>
              <a:cs typeface="Heebo" panose="020F0502020204030204" pitchFamily="2" charset="-79"/>
            </a:endParaRPr>
          </a:p>
          <a:p>
            <a:pPr algn="l">
              <a:buFont typeface="Arial" panose="020B0604020202020204" pitchFamily="34" charset="0"/>
              <a:buNone/>
            </a:pPr>
            <a:r>
              <a:rPr lang="fi-FI" b="0" i="0" dirty="0">
                <a:solidFill>
                  <a:srgbClr val="232323"/>
                </a:solidFill>
                <a:effectLst/>
                <a:latin typeface="Heebo" panose="020F0502020204030204" pitchFamily="2" charset="-79"/>
                <a:cs typeface="Heebo" panose="020F0502020204030204" pitchFamily="2" charset="-79"/>
              </a:rPr>
              <a:t>Lisäksi eläinalan ammattilainen tuo kohtaamiseen oman ammattitaitonsa, johon kuuluu myös taitava asiakaspalveluosaaminen.</a:t>
            </a:r>
          </a:p>
        </p:txBody>
      </p:sp>
      <p:sp>
        <p:nvSpPr>
          <p:cNvPr id="4" name="Dian numeron paikkamerkki 3"/>
          <p:cNvSpPr>
            <a:spLocks noGrp="1"/>
          </p:cNvSpPr>
          <p:nvPr>
            <p:ph type="sldNum" sz="quarter" idx="5"/>
          </p:nvPr>
        </p:nvSpPr>
        <p:spPr/>
        <p:txBody>
          <a:bodyPr/>
          <a:lstStyle/>
          <a:p>
            <a:fld id="{11618420-1DAB-3A46-BCC8-E5CAD8A0F798}" type="slidenum">
              <a:rPr lang="fi-FI" smtClean="0"/>
              <a:t>48</a:t>
            </a:fld>
            <a:endParaRPr lang="fi-FI"/>
          </a:p>
        </p:txBody>
      </p:sp>
    </p:spTree>
    <p:extLst>
      <p:ext uri="{BB962C8B-B14F-4D97-AF65-F5344CB8AC3E}">
        <p14:creationId xmlns:p14="http://schemas.microsoft.com/office/powerpoint/2010/main" val="178508782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https://www.ttl.fi/teemat/tyohyvinvointi-ja-tyokyky</a:t>
            </a:r>
          </a:p>
          <a:p>
            <a:endParaRPr lang="fi-FI" dirty="0"/>
          </a:p>
          <a:p>
            <a:r>
              <a:rPr lang="fi-FI" dirty="0"/>
              <a:t>Työhyvinvointi koostuu monista asioista kuten elintavoista, työoloista, hyvästä johtamisesta, ergonomiasta, työn suunnittelusta ja kehittämisestä, työyhteisöstä, työympäristöstä, työajasta, mielenterveydestä ja siitä, ovatko työtehtävät itselle mielekkäitä ja merkityksellisiä.</a:t>
            </a:r>
          </a:p>
          <a:p>
            <a:endParaRPr lang="fi-FI" dirty="0"/>
          </a:p>
          <a:p>
            <a:r>
              <a:rPr lang="fi-FI" dirty="0"/>
              <a:t>Koska työhyvinvointi heijastuu myös asiakkaisiin, eläimiin ja työkavereihin, on sitä syytä edistää myös tästä syystä, mutta myös esim. henkilöstön hyvinvoinnin ja pysyvyyden näkökulmasta.</a:t>
            </a:r>
          </a:p>
          <a:p>
            <a:endParaRPr lang="fi-FI" dirty="0"/>
          </a:p>
          <a:p>
            <a:r>
              <a:rPr lang="fi-FI" dirty="0"/>
              <a:t>Eläinalalla on erilaisia työyhteisöjä, joissa saattaa olla hyvin erilaisia työhyvinvointia tukevia tai haastavia tilanteita. </a:t>
            </a:r>
          </a:p>
          <a:p>
            <a:endParaRPr lang="fi-FI" dirty="0"/>
          </a:p>
          <a:p>
            <a:r>
              <a:rPr lang="fi-FI" dirty="0"/>
              <a:t>Keskustelua </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49</a:t>
            </a:fld>
            <a:endParaRPr lang="fi-FI"/>
          </a:p>
        </p:txBody>
      </p:sp>
    </p:spTree>
    <p:extLst>
      <p:ext uri="{BB962C8B-B14F-4D97-AF65-F5344CB8AC3E}">
        <p14:creationId xmlns:p14="http://schemas.microsoft.com/office/powerpoint/2010/main" val="17995642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en-US" b="0" dirty="0" err="1"/>
              <a:t>Taitotalon</a:t>
            </a:r>
            <a:r>
              <a:rPr lang="en-US" b="0" dirty="0"/>
              <a:t> </a:t>
            </a:r>
            <a:r>
              <a:rPr lang="en-US" b="0" dirty="0" err="1"/>
              <a:t>turvallisemman</a:t>
            </a:r>
            <a:r>
              <a:rPr lang="en-US" b="0" dirty="0"/>
              <a:t> </a:t>
            </a:r>
            <a:r>
              <a:rPr lang="en-US" b="0" dirty="0" err="1"/>
              <a:t>tilan</a:t>
            </a:r>
            <a:r>
              <a:rPr lang="en-US" b="0" dirty="0"/>
              <a:t> </a:t>
            </a:r>
            <a:r>
              <a:rPr lang="en-US" b="0" dirty="0" err="1"/>
              <a:t>periaatteet</a:t>
            </a:r>
            <a:r>
              <a:rPr lang="en-US" b="0" dirty="0"/>
              <a:t> 25.4.2024 https://www.taitotalo.fi/tama-taitotalo/vastuullisuus-ja-laadunhallinta/taitotalon-turvallisemman-tilan-periaatteet</a:t>
            </a:r>
          </a:p>
          <a:p>
            <a:endParaRPr lang="en-US" b="1" dirty="0"/>
          </a:p>
          <a:p>
            <a:pPr>
              <a:buFont typeface="Arial"/>
            </a:pP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Dian numeron paikkamerkki 3"/>
          <p:cNvSpPr>
            <a:spLocks noGrp="1"/>
          </p:cNvSpPr>
          <p:nvPr>
            <p:ph type="sldNum" sz="quarter" idx="5"/>
          </p:nvPr>
        </p:nvSpPr>
        <p:spPr/>
        <p:txBody>
          <a:bodyPr/>
          <a:lstStyle/>
          <a:p>
            <a:fld id="{11618420-1DAB-3A46-BCC8-E5CAD8A0F798}" type="slidenum">
              <a:rPr lang="fi-FI" smtClean="0"/>
              <a:t>50</a:t>
            </a:fld>
            <a:endParaRPr lang="fi-FI"/>
          </a:p>
        </p:txBody>
      </p:sp>
    </p:spTree>
    <p:extLst>
      <p:ext uri="{BB962C8B-B14F-4D97-AF65-F5344CB8AC3E}">
        <p14:creationId xmlns:p14="http://schemas.microsoft.com/office/powerpoint/2010/main" val="126109854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Itsenäinen pohdinta esim. 5-10  min. Keskustelu 10 min. Yhteinen purku, jossa nostetaan yhdessä havaittuja kehityskohteita esiin esim. </a:t>
            </a:r>
            <a:r>
              <a:rPr lang="fi-FI" err="1"/>
              <a:t>fläpille</a:t>
            </a:r>
            <a:r>
              <a:rPr lang="fi-FI"/>
              <a:t>.</a:t>
            </a:r>
          </a:p>
        </p:txBody>
      </p:sp>
      <p:sp>
        <p:nvSpPr>
          <p:cNvPr id="4" name="Dian numeron paikkamerkki 3"/>
          <p:cNvSpPr>
            <a:spLocks noGrp="1"/>
          </p:cNvSpPr>
          <p:nvPr>
            <p:ph type="sldNum" sz="quarter" idx="5"/>
          </p:nvPr>
        </p:nvSpPr>
        <p:spPr/>
        <p:txBody>
          <a:bodyPr/>
          <a:lstStyle/>
          <a:p>
            <a:fld id="{11618420-1DAB-3A46-BCC8-E5CAD8A0F798}" type="slidenum">
              <a:rPr lang="fi-FI" smtClean="0"/>
              <a:t>51</a:t>
            </a:fld>
            <a:endParaRPr lang="fi-FI"/>
          </a:p>
        </p:txBody>
      </p:sp>
    </p:spTree>
    <p:extLst>
      <p:ext uri="{BB962C8B-B14F-4D97-AF65-F5344CB8AC3E}">
        <p14:creationId xmlns:p14="http://schemas.microsoft.com/office/powerpoint/2010/main" val="3856484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https://www.markkinointiuutiset.fi/artikkelit/moni-kayttaa-vastuuttomia-elainkuvia-markkinoinnissa-tietamattaan-ikea-ryhtyi-toimiin-jo-pari-vuotta-sitten?fbclid=IwAR0fT4av8Egut5P6JsubQ26piFW3JnFsPfYwjGAX1IQeWXy7X43HeW5-r2c</a:t>
            </a:r>
          </a:p>
          <a:p>
            <a:endParaRPr lang="fi-FI" dirty="0"/>
          </a:p>
          <a:p>
            <a:r>
              <a:rPr lang="fi-FI" dirty="0"/>
              <a:t>SEY, oppaat voi tilata helposti sähköpostiin:</a:t>
            </a:r>
          </a:p>
          <a:p>
            <a:r>
              <a:rPr lang="fi-FI" dirty="0"/>
              <a:t>Opas eläinkuvien käyttöön: https://sey.fi/seyn-opas-elainkuvien-kayttoon/</a:t>
            </a:r>
          </a:p>
          <a:p>
            <a:r>
              <a:rPr lang="fi-FI" dirty="0"/>
              <a:t>Opas eläinlähtöiseen journalismiin https://sey.fi/elainlahtoisen-journalismin-opas/</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52</a:t>
            </a:fld>
            <a:endParaRPr lang="fi-FI"/>
          </a:p>
        </p:txBody>
      </p:sp>
    </p:spTree>
    <p:extLst>
      <p:ext uri="{BB962C8B-B14F-4D97-AF65-F5344CB8AC3E}">
        <p14:creationId xmlns:p14="http://schemas.microsoft.com/office/powerpoint/2010/main" val="12521162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Omavalvonta: yrityksellä selkeät tavoitteet ja askelmerkit tavoitteisiin pääsemiseksi sekä suunnitelma, jos tulee muutoksia/akuutteja tilanteita.</a:t>
            </a:r>
          </a:p>
          <a:p>
            <a:endParaRPr lang="fi-FI" dirty="0"/>
          </a:p>
          <a:p>
            <a:r>
              <a:rPr lang="fi-FI" dirty="0"/>
              <a:t>Tiedottaminen avoimesti yrityksen toimintaperiaatteista, arvoista ja esim. kestävän kehityksen ja vastuullisuuden toimista. Myös tilanteissa, joissa asiat eivät ole menneet suunnitellusti ja korjausliikkeistä kertominen.</a:t>
            </a:r>
          </a:p>
          <a:p>
            <a:r>
              <a:rPr lang="fi-FI" dirty="0"/>
              <a:t>Keskustelua: miten tiedotetaan haastavissa tilanteissa? (Tästä lisää tuoteturvallisuudessa).</a:t>
            </a:r>
          </a:p>
          <a:p>
            <a:endParaRPr lang="fi-FI" dirty="0"/>
          </a:p>
          <a:p>
            <a:r>
              <a:rPr lang="fi-FI" dirty="0"/>
              <a:t>Aito kiinnostus omasta tekemisestä ja halu kehittyä luo hyvät onnistumisen edellytykset. Palautteen kerääminen tuo faktaa onnistumisesta ja mahdollistaa kehittymisen ja kehittämisen asiakaspalautteen avulla. Vaatii rohkeutta pyytää palautetta ja nöyryyttä pohtia voitaisiinko asioita tehdä toisin ja resursseja toteuttaa uudistukset.</a:t>
            </a:r>
          </a:p>
        </p:txBody>
      </p:sp>
      <p:sp>
        <p:nvSpPr>
          <p:cNvPr id="4" name="Dian numeron paikkamerkki 3"/>
          <p:cNvSpPr>
            <a:spLocks noGrp="1"/>
          </p:cNvSpPr>
          <p:nvPr>
            <p:ph type="sldNum" sz="quarter" idx="5"/>
          </p:nvPr>
        </p:nvSpPr>
        <p:spPr/>
        <p:txBody>
          <a:bodyPr/>
          <a:lstStyle/>
          <a:p>
            <a:fld id="{11618420-1DAB-3A46-BCC8-E5CAD8A0F798}" type="slidenum">
              <a:rPr lang="fi-FI" smtClean="0"/>
              <a:t>53</a:t>
            </a:fld>
            <a:endParaRPr lang="fi-FI"/>
          </a:p>
        </p:txBody>
      </p:sp>
    </p:spTree>
    <p:extLst>
      <p:ext uri="{BB962C8B-B14F-4D97-AF65-F5344CB8AC3E}">
        <p14:creationId xmlns:p14="http://schemas.microsoft.com/office/powerpoint/2010/main" val="247760561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Keskustelua millaisia käytännön tekoja vastuullinen yritys tekee? Miten tämä tuodaan asiakkaille näkyväksi?</a:t>
            </a:r>
          </a:p>
          <a:p>
            <a:endParaRPr lang="fi-FI" dirty="0"/>
          </a:p>
          <a:p>
            <a:r>
              <a:rPr lang="fi-FI" dirty="0"/>
              <a:t>Miten varmistutaan, etteivät teot ole vain kosmeettista viher-/valkopesua vaan niillä on aitoa vaikuttavuutta?</a:t>
            </a:r>
          </a:p>
        </p:txBody>
      </p:sp>
      <p:sp>
        <p:nvSpPr>
          <p:cNvPr id="4" name="Dian numeron paikkamerkki 3"/>
          <p:cNvSpPr>
            <a:spLocks noGrp="1"/>
          </p:cNvSpPr>
          <p:nvPr>
            <p:ph type="sldNum" sz="quarter" idx="5"/>
          </p:nvPr>
        </p:nvSpPr>
        <p:spPr/>
        <p:txBody>
          <a:bodyPr/>
          <a:lstStyle/>
          <a:p>
            <a:fld id="{11618420-1DAB-3A46-BCC8-E5CAD8A0F798}" type="slidenum">
              <a:rPr lang="fi-FI" smtClean="0"/>
              <a:t>54</a:t>
            </a:fld>
            <a:endParaRPr lang="fi-FI"/>
          </a:p>
        </p:txBody>
      </p:sp>
    </p:spTree>
    <p:extLst>
      <p:ext uri="{BB962C8B-B14F-4D97-AF65-F5344CB8AC3E}">
        <p14:creationId xmlns:p14="http://schemas.microsoft.com/office/powerpoint/2010/main" val="211501997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https://www.theseus.fi/bitstream/handle/10024/354236/My%F6t%E4tuntouupumus.pdf;jsessionid=0FBF620BA320991F638EB8F49A2A1740?sequence=2</a:t>
            </a:r>
          </a:p>
        </p:txBody>
      </p:sp>
      <p:sp>
        <p:nvSpPr>
          <p:cNvPr id="4" name="Dian numeron paikkamerkki 3"/>
          <p:cNvSpPr>
            <a:spLocks noGrp="1"/>
          </p:cNvSpPr>
          <p:nvPr>
            <p:ph type="sldNum" sz="quarter" idx="5"/>
          </p:nvPr>
        </p:nvSpPr>
        <p:spPr/>
        <p:txBody>
          <a:bodyPr/>
          <a:lstStyle/>
          <a:p>
            <a:fld id="{11618420-1DAB-3A46-BCC8-E5CAD8A0F798}" type="slidenum">
              <a:rPr lang="fi-FI" smtClean="0"/>
              <a:t>55</a:t>
            </a:fld>
            <a:endParaRPr lang="fi-FI"/>
          </a:p>
        </p:txBody>
      </p:sp>
    </p:spTree>
    <p:extLst>
      <p:ext uri="{BB962C8B-B14F-4D97-AF65-F5344CB8AC3E}">
        <p14:creationId xmlns:p14="http://schemas.microsoft.com/office/powerpoint/2010/main" val="325006545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Arvoristiriita = omat arvot ja toiminta ovat ristiriidassa</a:t>
            </a:r>
          </a:p>
          <a:p>
            <a:endParaRPr lang="fi-FI" dirty="0"/>
          </a:p>
          <a:p>
            <a:r>
              <a:rPr lang="fi-FI" dirty="0"/>
              <a:t>Myötätuntouupumus https://thl.fi/aiheet/maahanmuutto-ja-kulttuurinen-moninaisuus/tyon-tueksi/hyvia-kaytantoja/kulttuurisensitiivinen-tyoote</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56</a:t>
            </a:fld>
            <a:endParaRPr lang="fi-FI"/>
          </a:p>
        </p:txBody>
      </p:sp>
    </p:spTree>
    <p:extLst>
      <p:ext uri="{BB962C8B-B14F-4D97-AF65-F5344CB8AC3E}">
        <p14:creationId xmlns:p14="http://schemas.microsoft.com/office/powerpoint/2010/main" val="199729926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sz="1200" dirty="0"/>
              <a:t>Lähde: https://www.sitra.fi/artikkelit/keskivertosuomalaisen-hiilijalanjalki</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https://lutpub.lut.fi/bitstream/handle/10024/161832/Kandidaatinty%C3%B6_Vainikka_Sirje.pdf?sequence=1</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Mietittäväksi (seuraavassa </a:t>
            </a:r>
            <a:r>
              <a:rPr lang="fi-FI" dirty="0" err="1"/>
              <a:t>slidessa</a:t>
            </a:r>
            <a:endParaRPr lang="fi-FI"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i-FI" dirty="0"/>
              <a:t>Mistä lemmikkien hiilijalanjälki muodostuu: mitä opiskelijoille tulee mieleen omista lemmikeistään?</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fi-FI" dirty="0"/>
              <a:t>Kissanhiekka ja sen vaihtoehdot / mikä kelpaa kissalle / hiekkaan lisätyt kemikaalit?</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58</a:t>
            </a:fld>
            <a:endParaRPr lang="fi-FI"/>
          </a:p>
        </p:txBody>
      </p:sp>
    </p:spTree>
    <p:extLst>
      <p:ext uri="{BB962C8B-B14F-4D97-AF65-F5344CB8AC3E}">
        <p14:creationId xmlns:p14="http://schemas.microsoft.com/office/powerpoint/2010/main" val="89457472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https://lutpub.lut.fi/bitstream/handle/10024/161832/Kandidaatinty%C3%B6_Vainikka_Sirje.pdf?sequence=1</a:t>
            </a:r>
          </a:p>
          <a:p>
            <a:endParaRPr lang="fi-FI" dirty="0"/>
          </a:p>
          <a:p>
            <a:r>
              <a:rPr lang="fi-FI" dirty="0"/>
              <a:t>Ravinto: Lihapitoisella ruolla on suuremmat ympäristövaikutukset kuin kasvispitoisella ruoalla, koska lihapitoisen ruoan tuottaminen kuluttaa enemmän energiaa, vettä ja maapinta-alaa. Sillä on myös suuremmat ympäristövaikutukset eroosion, torjunta-aineiden ja jätteiden osalta. (Okin 2017, 1.)</a:t>
            </a:r>
          </a:p>
          <a:p>
            <a:r>
              <a:rPr lang="fi-FI" dirty="0"/>
              <a:t>Tarvikkeet: Koirat ja kissat tarvitsevat elinikänään paljon erilaisia tarvikkeita niin turkinhoitoon, ulkoilutukseen kuin leikitykseenkin. Monet lemmikinomistajista käyttävät nykyään enemmän rahaa lemmikkien tarvikkeisiin. Tämä voi johtaa turhien tavaroiden ostamiseen ja ylikulutukseen. Tarvikkeiden valmistamisella ja poisheitolla voi olla huomattavia vaikutuksia kasvihuonekaasupäästöjen määrään. Koirat tarvitsevat perustarvikkeita kuten </a:t>
            </a:r>
            <a:r>
              <a:rPr lang="fi-FI" dirty="0" err="1"/>
              <a:t>pedin</a:t>
            </a:r>
            <a:r>
              <a:rPr lang="fi-FI" dirty="0"/>
              <a:t>, ruoka- ja juomakupin, pannan, erilaisia hihnoja, leluja, matkustamiseen liittyviä tarvikkeita, kuten kuljetuskopan tai autovaljaat, sekä hampaiden, kynsien ja turkinhoitoon liittyviä tarvikkeita, kuten harjausvälineet, shampoon ja hammasharjan. (</a:t>
            </a:r>
            <a:r>
              <a:rPr lang="fi-FI" dirty="0" err="1"/>
              <a:t>Thekennelclub</a:t>
            </a:r>
            <a:r>
              <a:rPr lang="fi-FI" dirty="0"/>
              <a:t>). Kissat tarvitsevat aivan samoja tarvikkeita kuin koirat ja niiden lisäksi vielä hiekkalaatikon ja raapimispuun (AAFP). Tarvikkeita voi hankkia lisää riippuen esimerkiksi harrastuksista kuten koirien erilaiset agility-esteet.</a:t>
            </a:r>
          </a:p>
          <a:p>
            <a:r>
              <a:rPr lang="fi-FI" dirty="0"/>
              <a:t>Jätteet: ulostamisen aiheuttamiin kasvihuonekaasupäästöihin, sekä niihin liittyviin välineisiin eli muovipusseihin ja kissanhiekkaan</a:t>
            </a:r>
          </a:p>
          <a:p>
            <a:r>
              <a:rPr lang="fi-FI" dirty="0"/>
              <a:t>Kuljetus: Koiria ja kissoja kuljetetaan moniin paikkoihin niin autossa, junassa kuin lentokoneessakin. Koiriin liittyviä matkoja ovat esimerkiksi eläinlääkärissä, koirapuistossa, lenkillä tai harrastuksissa käyminen. Harrastukset voivat kasvattaa kulkemisen päästöjä huomattavasti, jos niiden takia ajetaan monta kertaa viikossa autolla. Suurena päästölähteenä on koiranäyttelyihin- tai kilpailuihin osallistuminen, jos etäisyys kodin ja kisa- tai näyttelypaikan välillä on pitkä. Myös kissojen kanssa näyttelyihin matkustaminen on suosittua joidenkin kissanomistajien kesken, eläinlääkäri ja palvelut</a:t>
            </a:r>
          </a:p>
          <a:p>
            <a:r>
              <a:rPr lang="fi-FI" dirty="0"/>
              <a:t>Palvelut: koulutukset, eläinlääkäri, harrastukset, hieronta, trimmaus…</a:t>
            </a:r>
          </a:p>
          <a:p>
            <a:endParaRPr lang="fi-FI" dirty="0"/>
          </a:p>
          <a:p>
            <a:endParaRPr lang="fi-FI" dirty="0"/>
          </a:p>
          <a:p>
            <a:r>
              <a:rPr lang="fi-FI" dirty="0"/>
              <a:t>https://www.sitra.fi/artikkelit/keskivertosuomalaisen-hiilijalanjalki/</a:t>
            </a:r>
          </a:p>
          <a:p>
            <a:r>
              <a:rPr lang="fi-FI" dirty="0"/>
              <a:t>Sitra on arvioinut, että keskivertosuomalaisen vuosittaisesta hiilijalanjäljestä (10 300 kg CO2e/hlö/vuosi) </a:t>
            </a:r>
          </a:p>
          <a:p>
            <a:r>
              <a:rPr lang="fi-FI" b="0" i="0" dirty="0">
                <a:solidFill>
                  <a:srgbClr val="7F8C8D"/>
                </a:solidFill>
                <a:effectLst/>
                <a:latin typeface="Merriweather" panose="020F0502020204030204" pitchFamily="2" charset="0"/>
              </a:rPr>
              <a:t>Sitra on laskelmiensa avulla arvioinut, että </a:t>
            </a:r>
            <a:r>
              <a:rPr lang="fi-FI" b="0" i="0" u="none" strike="noStrike" dirty="0">
                <a:solidFill>
                  <a:srgbClr val="00A185"/>
                </a:solidFill>
                <a:effectLst/>
                <a:latin typeface="Merriweather" panose="020F0502020204030204" pitchFamily="2" charset="0"/>
                <a:hlinkClick r:id="rId3"/>
              </a:rPr>
              <a:t>keskivertosuomalaisen vuosittaisesta hiilijalanjäljestä</a:t>
            </a:r>
            <a:r>
              <a:rPr lang="fi-FI" b="0" i="0" dirty="0">
                <a:solidFill>
                  <a:srgbClr val="7F8C8D"/>
                </a:solidFill>
                <a:effectLst/>
                <a:latin typeface="Merriweather" panose="020F0502020204030204" pitchFamily="2" charset="0"/>
              </a:rPr>
              <a:t> 0,19 tonnia tulee lemmikeistä. Koiran hiilipäästöjen on arvioitu olevan noin neljäsosa henkilöauton päästöistä.</a:t>
            </a:r>
          </a:p>
          <a:p>
            <a:endParaRPr lang="fi-FI" b="0" i="0" dirty="0">
              <a:solidFill>
                <a:srgbClr val="7F8C8D"/>
              </a:solidFill>
              <a:effectLst/>
              <a:latin typeface="Merriweather" panose="020F0502020204030204" pitchFamily="2" charset="0"/>
            </a:endParaRPr>
          </a:p>
          <a:p>
            <a:r>
              <a:rPr lang="fi-FI" b="0" i="0" dirty="0">
                <a:solidFill>
                  <a:srgbClr val="7F8C8D"/>
                </a:solidFill>
                <a:effectLst/>
                <a:latin typeface="Merriweather" panose="020F0502020204030204" pitchFamily="2" charset="0"/>
              </a:rPr>
              <a:t>Miten olet pienentänyt oman lemmikin hiilijalanjälkeä?</a:t>
            </a:r>
          </a:p>
          <a:p>
            <a:r>
              <a:rPr lang="fi-FI" dirty="0"/>
              <a:t>https://www.koiramme.fi/jutut/koiramme-juttuarkisto/799-onko-koiran-hiilijalanjaelki-ympaeristoeuhka</a:t>
            </a:r>
          </a:p>
          <a:p>
            <a:r>
              <a:rPr lang="fi-FI" dirty="0"/>
              <a:t>https://yle.fi/a/3-11000777</a:t>
            </a:r>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59</a:t>
            </a:fld>
            <a:endParaRPr lang="fi-FI"/>
          </a:p>
        </p:txBody>
      </p:sp>
    </p:spTree>
    <p:extLst>
      <p:ext uri="{BB962C8B-B14F-4D97-AF65-F5344CB8AC3E}">
        <p14:creationId xmlns:p14="http://schemas.microsoft.com/office/powerpoint/2010/main" val="420784014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https://ekokompassi.fi/yrityksen-hiilijalanjalki-vastuullisen-yrityksen-kompassi/</a:t>
            </a:r>
          </a:p>
          <a:p>
            <a:endParaRPr lang="fi-FI" dirty="0"/>
          </a:p>
          <a:p>
            <a:r>
              <a:rPr lang="fi-FI" dirty="0"/>
              <a:t>https://greencarbon.fi/mika-ihmeen-scope-1-2-3/</a:t>
            </a:r>
          </a:p>
          <a:p>
            <a:endParaRPr lang="fi-FI" dirty="0"/>
          </a:p>
          <a:p>
            <a:r>
              <a:rPr lang="fi-FI" dirty="0"/>
              <a:t>https://kierratyskeskus.fi/mista-yrityksen-hiilijalanjalki-syntyy-ja-miten-se-mitataan-ota-haltuun-scopet-1-2-ja-3/</a:t>
            </a:r>
          </a:p>
          <a:p>
            <a:endParaRPr lang="fi-FI" dirty="0"/>
          </a:p>
          <a:p>
            <a:pPr algn="l"/>
            <a:r>
              <a:rPr lang="fi-FI" b="1" i="0" dirty="0">
                <a:solidFill>
                  <a:srgbClr val="000000"/>
                </a:solidFill>
                <a:effectLst/>
                <a:highlight>
                  <a:srgbClr val="FFFFFF"/>
                </a:highlight>
                <a:latin typeface="Montserrat" panose="00000500000000000000" pitchFamily="2" charset="0"/>
              </a:rPr>
              <a:t>Yrityksen päästövähennyksistä puhuttaessa käytetään usein termejä </a:t>
            </a:r>
            <a:r>
              <a:rPr lang="fi-FI" b="1" i="0" dirty="0" err="1">
                <a:solidFill>
                  <a:srgbClr val="000000"/>
                </a:solidFill>
                <a:effectLst/>
                <a:highlight>
                  <a:srgbClr val="FFFFFF"/>
                </a:highlight>
                <a:latin typeface="Montserrat" panose="00000500000000000000" pitchFamily="2" charset="0"/>
              </a:rPr>
              <a:t>Scope</a:t>
            </a:r>
            <a:r>
              <a:rPr lang="fi-FI" b="1" i="0" dirty="0">
                <a:solidFill>
                  <a:srgbClr val="000000"/>
                </a:solidFill>
                <a:effectLst/>
                <a:highlight>
                  <a:srgbClr val="FFFFFF"/>
                </a:highlight>
                <a:latin typeface="Montserrat" panose="00000500000000000000" pitchFamily="2" charset="0"/>
              </a:rPr>
              <a:t> 1, </a:t>
            </a:r>
            <a:r>
              <a:rPr lang="fi-FI" b="1" i="0" dirty="0" err="1">
                <a:solidFill>
                  <a:srgbClr val="000000"/>
                </a:solidFill>
                <a:effectLst/>
                <a:highlight>
                  <a:srgbClr val="FFFFFF"/>
                </a:highlight>
                <a:latin typeface="Montserrat" panose="00000500000000000000" pitchFamily="2" charset="0"/>
              </a:rPr>
              <a:t>Scope</a:t>
            </a:r>
            <a:r>
              <a:rPr lang="fi-FI" b="1" i="0" dirty="0">
                <a:solidFill>
                  <a:srgbClr val="000000"/>
                </a:solidFill>
                <a:effectLst/>
                <a:highlight>
                  <a:srgbClr val="FFFFFF"/>
                </a:highlight>
                <a:latin typeface="Montserrat" panose="00000500000000000000" pitchFamily="2" charset="0"/>
              </a:rPr>
              <a:t> 2 ja </a:t>
            </a:r>
            <a:r>
              <a:rPr lang="fi-FI" b="1" i="0" dirty="0" err="1">
                <a:solidFill>
                  <a:srgbClr val="000000"/>
                </a:solidFill>
                <a:effectLst/>
                <a:highlight>
                  <a:srgbClr val="FFFFFF"/>
                </a:highlight>
                <a:latin typeface="Montserrat" panose="00000500000000000000" pitchFamily="2" charset="0"/>
              </a:rPr>
              <a:t>Scope</a:t>
            </a:r>
            <a:r>
              <a:rPr lang="fi-FI" b="1" i="0" dirty="0">
                <a:solidFill>
                  <a:srgbClr val="000000"/>
                </a:solidFill>
                <a:effectLst/>
                <a:highlight>
                  <a:srgbClr val="FFFFFF"/>
                </a:highlight>
                <a:latin typeface="Montserrat" panose="00000500000000000000" pitchFamily="2" charset="0"/>
              </a:rPr>
              <a:t> 3. Luokitus on peräisin GHG </a:t>
            </a:r>
            <a:r>
              <a:rPr lang="fi-FI" b="1" i="0" dirty="0" err="1">
                <a:solidFill>
                  <a:srgbClr val="000000"/>
                </a:solidFill>
                <a:effectLst/>
                <a:highlight>
                  <a:srgbClr val="FFFFFF"/>
                </a:highlight>
                <a:latin typeface="Montserrat" panose="00000500000000000000" pitchFamily="2" charset="0"/>
              </a:rPr>
              <a:t>Protocol</a:t>
            </a:r>
            <a:r>
              <a:rPr lang="fi-FI" b="1" i="0" dirty="0">
                <a:solidFill>
                  <a:srgbClr val="000000"/>
                </a:solidFill>
                <a:effectLst/>
                <a:highlight>
                  <a:srgbClr val="FFFFFF"/>
                </a:highlight>
                <a:latin typeface="Montserrat" panose="00000500000000000000" pitchFamily="2" charset="0"/>
              </a:rPr>
              <a:t> -standardista, jota käytetään yleisesti yritysten ilmastovaikutusten laskemisessa.</a:t>
            </a:r>
          </a:p>
          <a:p>
            <a:r>
              <a:rPr lang="fi-FI" b="0" u="sng" dirty="0">
                <a:effectLst/>
                <a:hlinkClick r:id="rId3"/>
              </a:rPr>
              <a:t>GHG </a:t>
            </a:r>
            <a:r>
              <a:rPr lang="fi-FI" b="0" u="sng" dirty="0" err="1">
                <a:effectLst/>
                <a:hlinkClick r:id="rId3"/>
              </a:rPr>
              <a:t>Protocol</a:t>
            </a:r>
            <a:r>
              <a:rPr lang="fi-FI" b="0" dirty="0">
                <a:effectLst/>
              </a:rPr>
              <a:t> (</a:t>
            </a:r>
            <a:r>
              <a:rPr lang="fi-FI" b="0" dirty="0" err="1">
                <a:effectLst/>
              </a:rPr>
              <a:t>Greenhouse</a:t>
            </a:r>
            <a:r>
              <a:rPr lang="fi-FI" b="0" dirty="0">
                <a:effectLst/>
              </a:rPr>
              <a:t> </a:t>
            </a:r>
            <a:r>
              <a:rPr lang="fi-FI" b="0" dirty="0" err="1">
                <a:effectLst/>
              </a:rPr>
              <a:t>Gas</a:t>
            </a:r>
            <a:r>
              <a:rPr lang="fi-FI" b="0" dirty="0">
                <a:effectLst/>
              </a:rPr>
              <a:t> </a:t>
            </a:r>
            <a:r>
              <a:rPr lang="fi-FI" b="0" dirty="0" err="1">
                <a:effectLst/>
              </a:rPr>
              <a:t>Protocol</a:t>
            </a:r>
            <a:r>
              <a:rPr lang="fi-FI" b="0" dirty="0">
                <a:effectLst/>
              </a:rPr>
              <a:t>) eli kasvihuonekaasuprotokolla on tunnetuin ilmastovaikutusten laskemiseen laadittu standardi. Siinä päästöt lajitellaan kolmeen kategoriaan: </a:t>
            </a:r>
            <a:r>
              <a:rPr lang="fi-FI" b="0" dirty="0" err="1">
                <a:effectLst/>
              </a:rPr>
              <a:t>Scope</a:t>
            </a:r>
            <a:r>
              <a:rPr lang="fi-FI" b="0" dirty="0">
                <a:effectLst/>
              </a:rPr>
              <a:t> 1, 2 ja 3</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60</a:t>
            </a:fld>
            <a:endParaRPr lang="fi-FI"/>
          </a:p>
        </p:txBody>
      </p:sp>
    </p:spTree>
    <p:extLst>
      <p:ext uri="{BB962C8B-B14F-4D97-AF65-F5344CB8AC3E}">
        <p14:creationId xmlns:p14="http://schemas.microsoft.com/office/powerpoint/2010/main" val="159154402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err="1"/>
              <a:t>Suuri</a:t>
            </a:r>
            <a:r>
              <a:rPr lang="en-US" b="0" dirty="0"/>
              <a:t> </a:t>
            </a:r>
            <a:r>
              <a:rPr lang="en-US" b="0" dirty="0" err="1"/>
              <a:t>osa</a:t>
            </a:r>
            <a:r>
              <a:rPr lang="en-US" b="0" dirty="0"/>
              <a:t> </a:t>
            </a:r>
            <a:r>
              <a:rPr lang="en-US" b="0" dirty="0" err="1"/>
              <a:t>eläinalan</a:t>
            </a:r>
            <a:r>
              <a:rPr lang="en-US" b="0" dirty="0"/>
              <a:t> </a:t>
            </a:r>
            <a:r>
              <a:rPr lang="en-US" b="0" dirty="0" err="1"/>
              <a:t>yrityksistä</a:t>
            </a:r>
            <a:r>
              <a:rPr lang="en-US" b="0" dirty="0"/>
              <a:t> on </a:t>
            </a:r>
            <a:r>
              <a:rPr lang="en-US" b="0" dirty="0" err="1"/>
              <a:t>pienyrityksiä</a:t>
            </a:r>
            <a:r>
              <a:rPr lang="en-US" b="0" dirty="0"/>
              <a:t>, </a:t>
            </a:r>
            <a:r>
              <a:rPr lang="en-US" b="0" dirty="0" err="1"/>
              <a:t>joissa</a:t>
            </a:r>
            <a:r>
              <a:rPr lang="en-US" b="0" dirty="0"/>
              <a:t> </a:t>
            </a:r>
            <a:r>
              <a:rPr lang="en-US" b="0" dirty="0" err="1"/>
              <a:t>työskentelee</a:t>
            </a:r>
            <a:r>
              <a:rPr lang="en-US" b="0" dirty="0"/>
              <a:t> 1-10 </a:t>
            </a:r>
            <a:r>
              <a:rPr lang="en-US" b="0" dirty="0" err="1"/>
              <a:t>hlö</a:t>
            </a:r>
            <a:r>
              <a:rPr lang="en-US" b="0" dirty="0"/>
              <a:t> ja ne </a:t>
            </a:r>
            <a:r>
              <a:rPr lang="en-US" b="0" dirty="0" err="1"/>
              <a:t>toimivat</a:t>
            </a:r>
            <a:r>
              <a:rPr lang="en-US" b="0" dirty="0"/>
              <a:t> </a:t>
            </a:r>
            <a:r>
              <a:rPr lang="en-US" b="0" dirty="0" err="1"/>
              <a:t>paikallisesti</a:t>
            </a:r>
            <a:r>
              <a:rPr lang="en-US" b="0" dirty="0"/>
              <a:t> </a:t>
            </a:r>
            <a:r>
              <a:rPr lang="en-US" b="0" dirty="0" err="1"/>
              <a:t>lähiseudun</a:t>
            </a:r>
            <a:r>
              <a:rPr lang="en-US" b="0" dirty="0"/>
              <a:t> </a:t>
            </a:r>
            <a:r>
              <a:rPr lang="en-US" b="0" dirty="0" err="1"/>
              <a:t>asukkaita</a:t>
            </a:r>
            <a:r>
              <a:rPr lang="en-US" b="0" dirty="0"/>
              <a:t> </a:t>
            </a:r>
            <a:r>
              <a:rPr lang="en-US" b="0" dirty="0" err="1"/>
              <a:t>palvellen</a:t>
            </a:r>
            <a:r>
              <a:rPr lang="en-US" b="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lvl="0"/>
            <a:r>
              <a:rPr lang="fi-FI" dirty="0"/>
              <a:t>Palveluiden tuottaminen ja kuluttaminen on ekologisempaa kuin tuotteiden tuottaminen ja kuluttaminen. Harva palveluja tarjoava yritys toistaiseksi mainitsee ympäristövastuullisuutta esim. nettisivuillaan.</a:t>
            </a:r>
            <a:endParaRPr lang="en-US" dirty="0"/>
          </a:p>
          <a:p>
            <a:pPr lvl="0"/>
            <a:r>
              <a:rPr lang="fi-FI" dirty="0"/>
              <a:t>Kilpailuetu - asiakkaat tiedostavia ja saattaisivat valita palveluntarjoajan myös tällä perusteella</a:t>
            </a:r>
            <a:r>
              <a:rPr lang="en-US" dirty="0"/>
              <a:t>.</a:t>
            </a:r>
            <a:r>
              <a:rPr lang="fi-FI" dirty="0"/>
              <a:t> Kestävää kehitystä tulisi miettiä yrityksissä ja nostaa paremmin esiin esim. nettisivuilla.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dirty="0"/>
              <a:t>Ympäristövastuullisuus paremmin huomioitu tuotteiden valmistajilla. </a:t>
            </a:r>
            <a:r>
              <a:rPr lang="fi-FI" dirty="0"/>
              <a:t>Varsinkin isompien tuotemerkkien sivuilla on huomioitu kestävä kehitys ja on tehty myös vastuullisuusraportteja + pyritään hiilineutraaliuteen.</a:t>
            </a:r>
          </a:p>
          <a:p>
            <a:endParaRPr lang="fi-FI" dirty="0"/>
          </a:p>
          <a:p>
            <a:r>
              <a:rPr lang="fi-FI" dirty="0"/>
              <a:t>Eläinlääkintäpalvelut</a:t>
            </a:r>
          </a:p>
          <a:p>
            <a:r>
              <a:rPr lang="fi-FI" dirty="0"/>
              <a:t>https://www.slideshare.net/slideshow/elinlkripalvelujen-saatavuus-ja-kustannukset-luonnonvarakeskus/71625871</a:t>
            </a:r>
          </a:p>
          <a:p>
            <a:endParaRPr lang="fi-FI" dirty="0"/>
          </a:p>
          <a:p>
            <a:r>
              <a:rPr lang="fi-FI" dirty="0"/>
              <a:t>https://www.tilastokeskus.fi/til/ktutk/2016/ktutk_2016_2020-04-20_tie_001_fi.html</a:t>
            </a:r>
          </a:p>
        </p:txBody>
      </p:sp>
      <p:sp>
        <p:nvSpPr>
          <p:cNvPr id="4" name="Dian numeron paikkamerkki 3"/>
          <p:cNvSpPr>
            <a:spLocks noGrp="1"/>
          </p:cNvSpPr>
          <p:nvPr>
            <p:ph type="sldNum" sz="quarter" idx="5"/>
          </p:nvPr>
        </p:nvSpPr>
        <p:spPr/>
        <p:txBody>
          <a:bodyPr/>
          <a:lstStyle/>
          <a:p>
            <a:fld id="{11618420-1DAB-3A46-BCC8-E5CAD8A0F798}" type="slidenum">
              <a:rPr lang="fi-FI" smtClean="0"/>
              <a:t>61</a:t>
            </a:fld>
            <a:endParaRPr lang="fi-FI"/>
          </a:p>
        </p:txBody>
      </p:sp>
    </p:spTree>
    <p:extLst>
      <p:ext uri="{BB962C8B-B14F-4D97-AF65-F5344CB8AC3E}">
        <p14:creationId xmlns:p14="http://schemas.microsoft.com/office/powerpoint/2010/main" val="370477748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Liikenteen päästöt</a:t>
            </a:r>
          </a:p>
          <a:p>
            <a:pPr lvl="0">
              <a:buFont typeface="Arial" panose="020B0604020202020204" pitchFamily="34" charset="0"/>
              <a:buChar char="•"/>
            </a:pPr>
            <a:r>
              <a:rPr lang="fi-FI" dirty="0"/>
              <a:t>Ammattilaiset kulkevat eläinten luo tai työpaikalle ja eläimiä kuljetetaan paljon</a:t>
            </a:r>
            <a:endParaRPr lang="en-US" dirty="0"/>
          </a:p>
          <a:p>
            <a:pPr lvl="1"/>
            <a:r>
              <a:rPr lang="fi-FI" dirty="0"/>
              <a:t>esim. harrastuksiin, näyttelyihin, kilpailuihin, metsästämään sekä palveluntarjoajien luokse</a:t>
            </a:r>
            <a:endParaRPr lang="en-US" dirty="0"/>
          </a:p>
          <a:p>
            <a:pPr lvl="0">
              <a:buFont typeface="Arial" panose="020B0604020202020204" pitchFamily="34" charset="0"/>
              <a:buNone/>
            </a:pPr>
            <a:r>
              <a:rPr lang="fi-FI" dirty="0"/>
              <a:t>Koiralliset käyttävät usein isompaa autoa.</a:t>
            </a:r>
            <a:endParaRPr lang="en-US" dirty="0"/>
          </a:p>
          <a:p>
            <a:pPr lvl="0">
              <a:buFont typeface="Arial" panose="020B0604020202020204" pitchFamily="34" charset="0"/>
              <a:buChar char="•"/>
            </a:pPr>
            <a:r>
              <a:rPr lang="fi-FI" dirty="0"/>
              <a:t>Mahdollista vähentää: Julkinen liikenne, kimppakyydit ja vähäpäästöisemmät autot</a:t>
            </a:r>
          </a:p>
          <a:p>
            <a:pPr lvl="0">
              <a:lnSpc>
                <a:spcPct val="100000"/>
              </a:lnSpc>
            </a:pPr>
            <a:r>
              <a:rPr lang="fi-FI" dirty="0"/>
              <a:t>Kuljetusmatkat (esim. tuotteiden valmistajat)</a:t>
            </a:r>
          </a:p>
          <a:p>
            <a:pPr lvl="0">
              <a:lnSpc>
                <a:spcPct val="100000"/>
              </a:lnSpc>
            </a:pPr>
            <a:r>
              <a:rPr lang="fi-FI" dirty="0"/>
              <a:t>Hiilineutraaliuteen pyrkivät yritykset</a:t>
            </a:r>
            <a:endParaRPr lang="en-US" dirty="0"/>
          </a:p>
          <a:p>
            <a:pPr lvl="0">
              <a:buFont typeface="Arial" panose="020B0604020202020204" pitchFamily="34" charset="0"/>
              <a:buNone/>
            </a:pPr>
            <a:r>
              <a:rPr lang="fi-FI" dirty="0"/>
              <a:t>Lemmikkitarvikkeet ja ruuat ovat pääsääntöisesti vientituotteita ja kuljetusmatkat ovat pitkiä, ympäri maailman esim. Aasiasta (tarvikkeet), kissanhiekka Pohjois-Amerikka, jne.</a:t>
            </a:r>
          </a:p>
          <a:p>
            <a:pPr lvl="0">
              <a:buFont typeface="Arial" panose="020B0604020202020204" pitchFamily="34" charset="0"/>
              <a:buNone/>
            </a:pPr>
            <a:endParaRPr lang="fi-FI" dirty="0"/>
          </a:p>
          <a:p>
            <a:pPr lvl="0">
              <a:buFont typeface="Arial" panose="020B0604020202020204" pitchFamily="34" charset="0"/>
              <a:buNone/>
            </a:pPr>
            <a:r>
              <a:rPr lang="fi-FI" dirty="0"/>
              <a:t>Keskustelua: </a:t>
            </a:r>
          </a:p>
          <a:p>
            <a:pPr marL="171450" lvl="0" indent="-171450">
              <a:buFontTx/>
              <a:buChar char="-"/>
            </a:pPr>
            <a:r>
              <a:rPr lang="fi-FI" dirty="0"/>
              <a:t>mistä opiskelijoiden lemmikkien tarvikkeet ja ruuat ovat peräisin. Piirretään kartalle.</a:t>
            </a:r>
          </a:p>
          <a:p>
            <a:pPr marL="171450" lvl="0" indent="-171450">
              <a:buFontTx/>
              <a:buChar char="-"/>
            </a:pPr>
            <a:r>
              <a:rPr lang="fi-FI" dirty="0"/>
              <a:t>Montako km ajat lemmikin kanssa / takia / kuukausi?</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lvl="0"/>
            <a:r>
              <a:rPr lang="en-US" dirty="0" err="1"/>
              <a:t>Monimuotoisuus</a:t>
            </a:r>
            <a:r>
              <a:rPr lang="en-US" dirty="0"/>
              <a:t>: </a:t>
            </a:r>
            <a:r>
              <a:rPr lang="fi-FI" dirty="0"/>
              <a:t>Voimakkaasti jalostetut eläinpopulaatiot -&gt; köyhtynyt monimuotoisuus</a:t>
            </a:r>
            <a:endParaRPr lang="en-US" dirty="0"/>
          </a:p>
          <a:p>
            <a:pPr lvl="0"/>
            <a:r>
              <a:rPr lang="fi-FI" dirty="0"/>
              <a:t>Luonnon eläinten kannan verottaminen, esim. kiinnipitoajat koirilla, kissojen vapaa ulkoilu</a:t>
            </a:r>
            <a:endParaRPr lang="en-US" dirty="0"/>
          </a:p>
          <a:p>
            <a:pPr lvl="0"/>
            <a:r>
              <a:rPr lang="fi-FI" dirty="0"/>
              <a:t>Eläinten alkuperä esim. akvaariokalat onko pyydystetty luonnosta/kasvatettu</a:t>
            </a:r>
          </a:p>
          <a:p>
            <a:pPr lvl="0">
              <a:buFont typeface="Arial" panose="020B0604020202020204" pitchFamily="34" charset="0"/>
              <a:buChar char="•"/>
            </a:pPr>
            <a:endParaRPr lang="fi-FI" dirty="0"/>
          </a:p>
          <a:p>
            <a:pPr lvl="0">
              <a:buFont typeface="Arial" panose="020B0604020202020204" pitchFamily="34" charset="0"/>
              <a:buChar char="•"/>
            </a:pPr>
            <a:endParaRPr lang="fi-FI"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err="1"/>
              <a:t>Energian</a:t>
            </a:r>
            <a:r>
              <a:rPr lang="en-US" dirty="0"/>
              <a:t> koulutus: </a:t>
            </a:r>
            <a:r>
              <a:rPr lang="en-US" dirty="0" err="1"/>
              <a:t>onko</a:t>
            </a:r>
            <a:r>
              <a:rPr lang="en-US" dirty="0"/>
              <a:t> </a:t>
            </a:r>
            <a:r>
              <a:rPr lang="en-US" dirty="0" err="1"/>
              <a:t>yrityksessä</a:t>
            </a:r>
            <a:r>
              <a:rPr lang="en-US" dirty="0"/>
              <a:t> </a:t>
            </a:r>
            <a:r>
              <a:rPr lang="en-US" dirty="0" err="1"/>
              <a:t>mietitty</a:t>
            </a:r>
            <a:r>
              <a:rPr lang="en-US" dirty="0"/>
              <a:t> </a:t>
            </a:r>
            <a:r>
              <a:rPr lang="en-US" dirty="0" err="1"/>
              <a:t>energian</a:t>
            </a:r>
            <a:r>
              <a:rPr lang="en-US" dirty="0"/>
              <a:t> </a:t>
            </a:r>
            <a:r>
              <a:rPr lang="en-US" dirty="0" err="1"/>
              <a:t>lähdettä</a:t>
            </a:r>
            <a:r>
              <a:rPr lang="en-US" dirty="0"/>
              <a:t> ja </a:t>
            </a:r>
            <a:r>
              <a:rPr lang="en-US" dirty="0" err="1"/>
              <a:t>sen</a:t>
            </a:r>
            <a:r>
              <a:rPr lang="en-US" dirty="0"/>
              <a:t> </a:t>
            </a:r>
            <a:r>
              <a:rPr lang="en-US" dirty="0" err="1"/>
              <a:t>kuluttamisen</a:t>
            </a:r>
            <a:r>
              <a:rPr lang="en-US" dirty="0"/>
              <a:t> </a:t>
            </a:r>
            <a:r>
              <a:rPr lang="en-US" dirty="0" err="1"/>
              <a:t>määrää</a:t>
            </a:r>
            <a:r>
              <a:rPr lang="en-US" dirty="0"/>
              <a:t>, </a:t>
            </a:r>
            <a:r>
              <a:rPr lang="en-US" dirty="0" err="1"/>
              <a:t>pyritäänkö</a:t>
            </a:r>
            <a:r>
              <a:rPr lang="en-US" dirty="0"/>
              <a:t> </a:t>
            </a:r>
            <a:r>
              <a:rPr lang="en-US" dirty="0" err="1"/>
              <a:t>energiaa</a:t>
            </a:r>
            <a:r>
              <a:rPr lang="en-US" dirty="0"/>
              <a:t> </a:t>
            </a:r>
            <a:r>
              <a:rPr lang="en-US" dirty="0" err="1"/>
              <a:t>säästämään</a:t>
            </a:r>
            <a:r>
              <a:rPr lang="en-US" dirty="0"/>
              <a:t> </a:t>
            </a:r>
            <a:r>
              <a:rPr lang="en-US" dirty="0" err="1"/>
              <a:t>erilaisin</a:t>
            </a:r>
            <a:r>
              <a:rPr lang="en-US" dirty="0"/>
              <a:t> </a:t>
            </a:r>
            <a:r>
              <a:rPr lang="en-US" dirty="0" err="1"/>
              <a:t>toimenpitein</a:t>
            </a:r>
            <a:r>
              <a:rPr lang="en-US" dirty="0"/>
              <a:t>? (</a:t>
            </a:r>
            <a:r>
              <a:rPr lang="en-US" dirty="0" err="1"/>
              <a:t>Esim</a:t>
            </a:r>
            <a:r>
              <a:rPr lang="en-US" dirty="0"/>
              <a:t>. </a:t>
            </a:r>
            <a:r>
              <a:rPr lang="en-US" dirty="0" err="1"/>
              <a:t>Lämmitys</a:t>
            </a:r>
            <a:r>
              <a:rPr lang="en-US" dirty="0"/>
              <a:t>, </a:t>
            </a:r>
            <a:r>
              <a:rPr lang="en-US" dirty="0" err="1"/>
              <a:t>rakenteet</a:t>
            </a:r>
            <a:r>
              <a:rPr lang="en-US" dirty="0"/>
              <a:t>, </a:t>
            </a:r>
            <a:r>
              <a:rPr lang="en-US" dirty="0" err="1"/>
              <a:t>veden</a:t>
            </a:r>
            <a:r>
              <a:rPr lang="en-US" dirty="0"/>
              <a:t> </a:t>
            </a:r>
            <a:r>
              <a:rPr lang="en-US" dirty="0" err="1"/>
              <a:t>käyttö</a:t>
            </a:r>
            <a:r>
              <a:rPr lang="en-US" dirty="0"/>
              <a:t>, </a:t>
            </a:r>
            <a:r>
              <a:rPr lang="en-US" dirty="0" err="1"/>
              <a:t>valot</a:t>
            </a:r>
            <a:r>
              <a:rPr lang="en-US" dirty="0"/>
              <a:t> </a:t>
            </a:r>
            <a:r>
              <a:rPr lang="en-US" dirty="0" err="1"/>
              <a:t>jne</a:t>
            </a:r>
            <a:r>
              <a:rPr lang="en-US" dirty="0"/>
              <a:t>.)</a:t>
            </a:r>
          </a:p>
          <a:p>
            <a:pPr lvl="0">
              <a:buFont typeface="Arial" panose="020B0604020202020204" pitchFamily="34" charset="0"/>
              <a:buChar char="•"/>
            </a:pPr>
            <a:endParaRPr lang="en-US"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62</a:t>
            </a:fld>
            <a:endParaRPr lang="fi-FI"/>
          </a:p>
        </p:txBody>
      </p:sp>
    </p:spTree>
    <p:extLst>
      <p:ext uri="{BB962C8B-B14F-4D97-AF65-F5344CB8AC3E}">
        <p14:creationId xmlns:p14="http://schemas.microsoft.com/office/powerpoint/2010/main" val="142828245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Työprosessit </a:t>
            </a:r>
            <a:r>
              <a:rPr lang="fi-FI" dirty="0" err="1"/>
              <a:t>Trimmaamo</a:t>
            </a:r>
            <a:r>
              <a:rPr lang="fi-FI" dirty="0"/>
              <a:t>: miten koira pestään, </a:t>
            </a:r>
            <a:r>
              <a:rPr lang="fi-FI" dirty="0" err="1"/>
              <a:t>esikuivataan</a:t>
            </a:r>
            <a:r>
              <a:rPr lang="fi-FI" dirty="0"/>
              <a:t> ja kuivataan. Märän koiran turboföönaus kuluttaa huomattavasti sähköä</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Energiasyöpöt ja niiden miettiminen, esim. Toimitilat: valot, laitteet, eristeet, lämmitys, </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Eläinkauppa: eläinten valonlähteet (UVB), raakaruokapakastimet</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Liikkuminen : taloudellinen ajotapa, kimppakyydit, julkiset liikennevälineet, lihasvoima, Tarvikkeiden kuljetusmatkat, kotimaisen ja lähellä tuotetun suosiminen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Huomaatko työpaikalla prosesseja, joiden tehostaminen tuottaisi energiatehokkuutta?</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Mistä oman lemmikkisi energian kulutus koostuu? Tämä voisi olla keskustelu / pariporina / pikkuryhmä.</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Miten voit itse vaikutta näihin? Miten voit opastaa asiakkaita?</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63</a:t>
            </a:fld>
            <a:endParaRPr lang="fi-FI"/>
          </a:p>
        </p:txBody>
      </p:sp>
    </p:spTree>
    <p:extLst>
      <p:ext uri="{BB962C8B-B14F-4D97-AF65-F5344CB8AC3E}">
        <p14:creationId xmlns:p14="http://schemas.microsoft.com/office/powerpoint/2010/main" val="83389883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Energian lähde? Uusiutuva, vähähiilinen, hiilineutraali?</a:t>
            </a:r>
          </a:p>
          <a:p>
            <a:r>
              <a:rPr lang="fi-FI" dirty="0"/>
              <a:t>Millaisia sähkön ja veden säästöön tähtääviä toimenpiteitä voidaan tehdä? Esim. liiketunnistimella toimivat valot tiloissa, joita käytetään vähemmän, kosketusvapaat hanat, valojen sammuttaminen, jos niitä ei tarvita, huonelämpötilan lasku vain tarpeellinen lämmitys, </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Kertakäyttöisyys: klinikoilla lääkinnälliset ruiskut, neulat, leikkaussalitarvikkeet, sidetarpeet, kroonikkovaipat, poikkilakanat, suojakäsineet, käsipyyhepaperi, kuituliina siivouksessa esim. onko rullapyyhe vaihtoehto käsipapereille? </a:t>
            </a:r>
          </a:p>
          <a:p>
            <a:endParaRPr lang="fi-FI" dirty="0"/>
          </a:p>
          <a:p>
            <a:r>
              <a:rPr lang="fi-FI" dirty="0"/>
              <a:t>Muun materiaalin hyödyntäminen: esim. muistilappuina kierrätettävä paperi (kirjekuoret ym. Ei tietosuojapaperi), </a:t>
            </a:r>
            <a:r>
              <a:rPr lang="fi-FI" dirty="0" err="1"/>
              <a:t>eläintenkouluttajat</a:t>
            </a:r>
            <a:r>
              <a:rPr lang="fi-FI" dirty="0"/>
              <a:t> kohteena tai palkkioalustana elintarvikepakkausten kannet</a:t>
            </a:r>
          </a:p>
          <a:p>
            <a:endParaRPr lang="fi-FI" dirty="0"/>
          </a:p>
          <a:p>
            <a:r>
              <a:rPr lang="fi-FI" dirty="0"/>
              <a:t>Esim. sairaiden/jalostuksen tuomat ongelmat: eläinten hoitoon kuluvat resurssit ja jätemäärät, </a:t>
            </a:r>
          </a:p>
          <a:p>
            <a:endParaRPr lang="fi-FI" dirty="0"/>
          </a:p>
          <a:p>
            <a:r>
              <a:rPr lang="fi-FI" dirty="0"/>
              <a:t>https://www.theseus.fi/bitstream/handle/10024/798657/Vanttinen_Nina.pdf?sequence=2&amp;isAllowed=y</a:t>
            </a:r>
          </a:p>
        </p:txBody>
      </p:sp>
      <p:sp>
        <p:nvSpPr>
          <p:cNvPr id="4" name="Dian numeron paikkamerkki 3"/>
          <p:cNvSpPr>
            <a:spLocks noGrp="1"/>
          </p:cNvSpPr>
          <p:nvPr>
            <p:ph type="sldNum" sz="quarter" idx="5"/>
          </p:nvPr>
        </p:nvSpPr>
        <p:spPr/>
        <p:txBody>
          <a:bodyPr/>
          <a:lstStyle/>
          <a:p>
            <a:fld id="{11618420-1DAB-3A46-BCC8-E5CAD8A0F798}" type="slidenum">
              <a:rPr lang="fi-FI" smtClean="0"/>
              <a:t>64</a:t>
            </a:fld>
            <a:endParaRPr lang="fi-FI"/>
          </a:p>
        </p:txBody>
      </p:sp>
    </p:spTree>
    <p:extLst>
      <p:ext uri="{BB962C8B-B14F-4D97-AF65-F5344CB8AC3E}">
        <p14:creationId xmlns:p14="http://schemas.microsoft.com/office/powerpoint/2010/main" val="173339336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lvl="0">
              <a:lnSpc>
                <a:spcPct val="100000"/>
              </a:lnSpc>
            </a:pPr>
            <a:r>
              <a:rPr lang="fi-FI" dirty="0"/>
              <a:t>Eläinruokien tuotanto: </a:t>
            </a:r>
          </a:p>
          <a:p>
            <a:pPr lvl="0">
              <a:lnSpc>
                <a:spcPct val="100000"/>
              </a:lnSpc>
            </a:pPr>
            <a:r>
              <a:rPr lang="fi-FI" b="0" i="0" dirty="0">
                <a:solidFill>
                  <a:srgbClr val="2F383F"/>
                </a:solidFill>
                <a:effectLst/>
                <a:latin typeface="Open Sans" panose="020B0606030504020204" pitchFamily="34" charset="0"/>
              </a:rPr>
              <a:t>Vuonna 2019 ilmestyneessä </a:t>
            </a:r>
            <a:r>
              <a:rPr lang="fi-FI" b="0" i="0" u="none" strike="noStrike" dirty="0">
                <a:solidFill>
                  <a:srgbClr val="2F383F"/>
                </a:solidFill>
                <a:effectLst/>
                <a:latin typeface="Open Sans" panose="020B0606030504020204" pitchFamily="34" charset="0"/>
                <a:hlinkClick r:id="rId3"/>
              </a:rPr>
              <a:t>tutkimuksessa Maastrichtin yliopistossa</a:t>
            </a:r>
            <a:r>
              <a:rPr lang="fi-FI" b="0" i="0" dirty="0">
                <a:solidFill>
                  <a:srgbClr val="2F383F"/>
                </a:solidFill>
                <a:effectLst/>
                <a:latin typeface="Open Sans" panose="020B0606030504020204" pitchFamily="34" charset="0"/>
              </a:rPr>
              <a:t> laskettiin ja vertailtiin kissojen ja koirien ympäristötassunjälkeä Alankomaissa, Kiinassa ja Japanissa. Suurin osa ympäristö- ja hiilitassunjäljestä syntyy ruokinnasta ja erityisesti sen sisältämästä lihasta. Hiilitassunjäljellä tarkoitetaan hiilidioksidipäästöjä, joita lemmikin ylläpidosta syntyy ja ympäristötassunjäljellä ympäristöön syntyvistä vaikutuksista, kuten vedenkäytöstä, eroosiosta ja lajikadosta. </a:t>
            </a:r>
            <a:endParaRPr lang="fi-FI" dirty="0"/>
          </a:p>
          <a:p>
            <a:pPr lvl="0">
              <a:lnSpc>
                <a:spcPct val="100000"/>
              </a:lnSpc>
            </a:pPr>
            <a:r>
              <a:rPr lang="fi-FI" dirty="0"/>
              <a:t>Eläinperäiset proteiinin lähteet: maankäyttö, hiilidioksidi- ja </a:t>
            </a:r>
            <a:r>
              <a:rPr lang="fi-FI" dirty="0" err="1"/>
              <a:t>metaanipästöt</a:t>
            </a:r>
            <a:r>
              <a:rPr lang="fi-FI" dirty="0"/>
              <a:t> </a:t>
            </a:r>
          </a:p>
          <a:p>
            <a:pPr lvl="0">
              <a:lnSpc>
                <a:spcPct val="100000"/>
              </a:lnSpc>
            </a:pPr>
            <a:r>
              <a:rPr lang="fi-FI" b="0" i="0" dirty="0">
                <a:solidFill>
                  <a:srgbClr val="2F383F"/>
                </a:solidFill>
                <a:effectLst/>
                <a:latin typeface="Open Sans" panose="020B0606030504020204" pitchFamily="34" charset="0"/>
              </a:rPr>
              <a:t>Maastrichtin yliopiston tutkimuksessa suositellaan, että </a:t>
            </a:r>
            <a:r>
              <a:rPr lang="fi-FI" b="0" i="0" dirty="0" err="1">
                <a:solidFill>
                  <a:srgbClr val="2F383F"/>
                </a:solidFill>
                <a:effectLst/>
                <a:latin typeface="Open Sans" panose="020B0606030504020204" pitchFamily="34" charset="0"/>
              </a:rPr>
              <a:t>reseptiikka</a:t>
            </a:r>
            <a:r>
              <a:rPr lang="fi-FI" b="0" i="0" dirty="0">
                <a:solidFill>
                  <a:srgbClr val="2F383F"/>
                </a:solidFill>
                <a:effectLst/>
                <a:latin typeface="Open Sans" panose="020B0606030504020204" pitchFamily="34" charset="0"/>
              </a:rPr>
              <a:t> </a:t>
            </a:r>
            <a:r>
              <a:rPr lang="fi-FI" b="0" i="0" dirty="0" err="1">
                <a:solidFill>
                  <a:srgbClr val="2F383F"/>
                </a:solidFill>
                <a:effectLst/>
                <a:latin typeface="Open Sans" panose="020B0606030504020204" pitchFamily="34" charset="0"/>
              </a:rPr>
              <a:t>suunniteltaisin</a:t>
            </a:r>
            <a:r>
              <a:rPr lang="fi-FI" b="0" i="0" dirty="0">
                <a:solidFill>
                  <a:srgbClr val="2F383F"/>
                </a:solidFill>
                <a:effectLst/>
                <a:latin typeface="Open Sans" panose="020B0606030504020204" pitchFamily="34" charset="0"/>
              </a:rPr>
              <a:t> niin, ettei siinä ole mitään liikaa, mutta kaikkea tarpeeksi. Vaihdettaisiin tunnetusti suurimmat hiilidioksidipäästöt tuottavat lihat, kuten nauta, siipikarjaan ja kalaan. Tuotanto tulisi tehdä uusiutuvaa energiaa käyttäen ja hankinta- sekä logistiikkaketjut optimoida mahdollisimman vastuullisiksi. Esimerkiksi lemmikkien ruoissa usein käytettävällä riisillä on tiettävästi huomattavasti muita viljakasveja korkeampi hiilijalanjälki. Riisin </a:t>
            </a:r>
            <a:r>
              <a:rPr lang="fi-FI" b="0" i="0" u="none" strike="noStrike" dirty="0">
                <a:effectLst/>
                <a:latin typeface="Open Sans" panose="020B0606030504020204" pitchFamily="34" charset="0"/>
                <a:hlinkClick r:id="rId4"/>
              </a:rPr>
              <a:t>kokonaisvesijalanjälki</a:t>
            </a:r>
            <a:r>
              <a:rPr lang="fi-FI" b="0" i="0" dirty="0">
                <a:solidFill>
                  <a:srgbClr val="2F383F"/>
                </a:solidFill>
                <a:effectLst/>
                <a:latin typeface="Open Sans" panose="020B0606030504020204" pitchFamily="34" charset="0"/>
              </a:rPr>
              <a:t> nousee eri arvioiden mukaan noin 2500 litraan kiloa kohti. Riisin viljelyyn liittyy monia haitallisia ympäristövaikutuksia sekä tuotannon eettisiä ongelmia. Voit lukea aiheesta enemmän artikkelistamme </a:t>
            </a:r>
            <a:r>
              <a:rPr lang="fi-FI" b="0" i="0" u="none" strike="noStrike" dirty="0">
                <a:effectLst/>
                <a:latin typeface="Open Sans" panose="020B0606030504020204" pitchFamily="34" charset="0"/>
                <a:hlinkClick r:id="rId5"/>
              </a:rPr>
              <a:t>täältä</a:t>
            </a:r>
            <a:r>
              <a:rPr lang="fi-FI" b="0" i="0" dirty="0">
                <a:solidFill>
                  <a:srgbClr val="2F383F"/>
                </a:solidFill>
                <a:effectLst/>
                <a:latin typeface="Open Sans" panose="020B0606030504020204" pitchFamily="34" charset="0"/>
              </a:rPr>
              <a:t>.</a:t>
            </a:r>
            <a:endParaRPr lang="fi-FI" dirty="0"/>
          </a:p>
          <a:p>
            <a:pPr lvl="0">
              <a:lnSpc>
                <a:spcPct val="100000"/>
              </a:lnSpc>
            </a:pPr>
            <a:r>
              <a:rPr lang="fi-FI" dirty="0"/>
              <a:t>Pakkausmateriaali</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https://www.ostavastuullisesti.fi/hiilitassunjaljilla/</a:t>
            </a:r>
          </a:p>
          <a:p>
            <a:pPr lvl="0">
              <a:lnSpc>
                <a:spcPct val="100000"/>
              </a:lnSpc>
            </a:pPr>
            <a:endParaRPr lang="fi-FI" dirty="0"/>
          </a:p>
          <a:p>
            <a:pPr lvl="0">
              <a:lnSpc>
                <a:spcPct val="100000"/>
              </a:lnSpc>
            </a:pPr>
            <a:endParaRPr lang="fi-FI"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fi-FI" dirty="0"/>
              <a:t>Lemmikkien tarvikkeet kuten lelut, asusteet ja erilaiset tarpeettomat tarvikkeet</a:t>
            </a:r>
          </a:p>
          <a:p>
            <a:pPr lvl="0">
              <a:lnSpc>
                <a:spcPct val="100000"/>
              </a:lnSpc>
            </a:pPr>
            <a:r>
              <a:rPr lang="fi-FI" dirty="0"/>
              <a:t>Turhien tavaroiden ostamisen välttäminen</a:t>
            </a:r>
            <a:endParaRPr lang="en-US" dirty="0"/>
          </a:p>
          <a:p>
            <a:pPr lvl="0">
              <a:lnSpc>
                <a:spcPct val="100000"/>
              </a:lnSpc>
            </a:pPr>
            <a:r>
              <a:rPr lang="fi-FI" dirty="0"/>
              <a:t>Ekologiset ja kestävät tarvikkeet</a:t>
            </a:r>
            <a:endParaRPr lang="en-US" dirty="0"/>
          </a:p>
          <a:p>
            <a:pPr lvl="0">
              <a:lnSpc>
                <a:spcPct val="100000"/>
              </a:lnSpc>
            </a:pPr>
            <a:r>
              <a:rPr lang="fi-FI" dirty="0"/>
              <a:t>Tarvikkeiden tekeminen itse kierrätysmateriaaleista ja ympäristöasiat huomioivien yritysten tuotteiden valitseminen</a:t>
            </a:r>
            <a:endParaRPr lang="en-US" dirty="0"/>
          </a:p>
          <a:p>
            <a:pPr lvl="0">
              <a:lnSpc>
                <a:spcPct val="100000"/>
              </a:lnSpc>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Päivämäärähukka: Hyllyyn ja kotona vanhentuvat eläinruuat ja vapaankaupan tuotteet sekä lääkkeet</a:t>
            </a:r>
          </a:p>
        </p:txBody>
      </p:sp>
      <p:sp>
        <p:nvSpPr>
          <p:cNvPr id="4" name="Dian numeron paikkamerkki 3"/>
          <p:cNvSpPr>
            <a:spLocks noGrp="1"/>
          </p:cNvSpPr>
          <p:nvPr>
            <p:ph type="sldNum" sz="quarter" idx="5"/>
          </p:nvPr>
        </p:nvSpPr>
        <p:spPr/>
        <p:txBody>
          <a:bodyPr/>
          <a:lstStyle/>
          <a:p>
            <a:fld id="{11618420-1DAB-3A46-BCC8-E5CAD8A0F798}" type="slidenum">
              <a:rPr lang="fi-FI" smtClean="0"/>
              <a:t>65</a:t>
            </a:fld>
            <a:endParaRPr lang="fi-FI"/>
          </a:p>
        </p:txBody>
      </p:sp>
    </p:spTree>
    <p:extLst>
      <p:ext uri="{BB962C8B-B14F-4D97-AF65-F5344CB8AC3E}">
        <p14:creationId xmlns:p14="http://schemas.microsoft.com/office/powerpoint/2010/main" val="411924157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lvl="0">
              <a:lnSpc>
                <a:spcPct val="100000"/>
              </a:lnSpc>
            </a:pPr>
            <a:r>
              <a:rPr lang="fi-FI" b="0" i="0" dirty="0">
                <a:solidFill>
                  <a:srgbClr val="2F383F"/>
                </a:solidFill>
                <a:effectLst/>
                <a:latin typeface="Open Sans" panose="020B0606030504020204" pitchFamily="34" charset="0"/>
              </a:rPr>
              <a:t>Vuonna 2019 ilmestyneessä </a:t>
            </a:r>
            <a:r>
              <a:rPr lang="fi-FI" b="0" i="0" u="none" strike="noStrike" dirty="0">
                <a:solidFill>
                  <a:srgbClr val="2F383F"/>
                </a:solidFill>
                <a:effectLst/>
                <a:latin typeface="Open Sans" panose="020B0606030504020204" pitchFamily="34" charset="0"/>
                <a:hlinkClick r:id="rId3"/>
              </a:rPr>
              <a:t>tutkimuksessa Maastrichtin yliopistossa</a:t>
            </a:r>
            <a:r>
              <a:rPr lang="fi-FI" b="0" i="0" dirty="0">
                <a:solidFill>
                  <a:srgbClr val="2F383F"/>
                </a:solidFill>
                <a:effectLst/>
                <a:latin typeface="Open Sans" panose="020B0606030504020204" pitchFamily="34" charset="0"/>
              </a:rPr>
              <a:t> laskettiin ja vertailtiin kissojen ja koirien ympäristötassunjälkeä Alankomaissa, Kiinassa ja Japanissa. Suurin osa ympäristö- ja hiilitassunjäljestä syntyy ruokinnasta ja erityisesti sen sisältämästä lihasta. Hiilitassunjäljellä tarkoitetaan hiilidioksidipäästöjä, joita lemmikin ylläpidosta syntyy ja ympäristötassunjäljellä ympäristöön syntyvistä vaikutuksista, kuten vedenkäytöstä, eroosiosta ja lajikadosta. </a:t>
            </a:r>
            <a:endParaRPr lang="fi-FI" dirty="0"/>
          </a:p>
          <a:p>
            <a:pPr lvl="0">
              <a:lnSpc>
                <a:spcPct val="100000"/>
              </a:lnSpc>
            </a:pPr>
            <a:r>
              <a:rPr lang="fi-FI" dirty="0"/>
              <a:t>Eläinperäiset proteiinin lähteet: maankäyttö, hiilidioksidi- ja </a:t>
            </a:r>
            <a:r>
              <a:rPr lang="fi-FI" dirty="0" err="1"/>
              <a:t>metaanipästöt</a:t>
            </a:r>
            <a:r>
              <a:rPr lang="fi-FI" dirty="0"/>
              <a:t> </a:t>
            </a:r>
          </a:p>
          <a:p>
            <a:pPr lvl="0">
              <a:lnSpc>
                <a:spcPct val="100000"/>
              </a:lnSpc>
            </a:pPr>
            <a:r>
              <a:rPr lang="fi-FI" b="0" i="0" dirty="0">
                <a:solidFill>
                  <a:srgbClr val="2F383F"/>
                </a:solidFill>
                <a:effectLst/>
                <a:latin typeface="Open Sans" panose="020B0606030504020204" pitchFamily="34" charset="0"/>
              </a:rPr>
              <a:t>Maastrichtin yliopiston tutkimuksessa suositellaan, että </a:t>
            </a:r>
            <a:r>
              <a:rPr lang="fi-FI" b="0" i="0" dirty="0" err="1">
                <a:solidFill>
                  <a:srgbClr val="2F383F"/>
                </a:solidFill>
                <a:effectLst/>
                <a:latin typeface="Open Sans" panose="020B0606030504020204" pitchFamily="34" charset="0"/>
              </a:rPr>
              <a:t>reseptiikka</a:t>
            </a:r>
            <a:r>
              <a:rPr lang="fi-FI" b="0" i="0" dirty="0">
                <a:solidFill>
                  <a:srgbClr val="2F383F"/>
                </a:solidFill>
                <a:effectLst/>
                <a:latin typeface="Open Sans" panose="020B0606030504020204" pitchFamily="34" charset="0"/>
              </a:rPr>
              <a:t> </a:t>
            </a:r>
            <a:r>
              <a:rPr lang="fi-FI" b="0" i="0" dirty="0" err="1">
                <a:solidFill>
                  <a:srgbClr val="2F383F"/>
                </a:solidFill>
                <a:effectLst/>
                <a:latin typeface="Open Sans" panose="020B0606030504020204" pitchFamily="34" charset="0"/>
              </a:rPr>
              <a:t>suunniteltaisin</a:t>
            </a:r>
            <a:r>
              <a:rPr lang="fi-FI" b="0" i="0" dirty="0">
                <a:solidFill>
                  <a:srgbClr val="2F383F"/>
                </a:solidFill>
                <a:effectLst/>
                <a:latin typeface="Open Sans" panose="020B0606030504020204" pitchFamily="34" charset="0"/>
              </a:rPr>
              <a:t> niin, ettei siinä ole mitään liikaa, mutta kaikkea tarpeeksi. Vaihdettaisiin tunnetusti suurimmat hiilidioksidipäästöt tuottavat lihat, kuten nauta, siipikarjaan ja kalaan. Tuotanto tulisi tehdä uusiutuvaa energiaa käyttäen ja hankinta- sekä logistiikkaketjut optimoida mahdollisimman vastuullisiksi. Esimerkiksi lemmikkien ruoissa usein käytettävällä riisillä on tiettävästi huomattavasti muita viljakasveja korkeampi hiilijalanjälki. Riisin </a:t>
            </a:r>
            <a:r>
              <a:rPr lang="fi-FI" b="0" i="0" u="none" strike="noStrike" dirty="0">
                <a:effectLst/>
                <a:latin typeface="Open Sans" panose="020B0606030504020204" pitchFamily="34" charset="0"/>
                <a:hlinkClick r:id="rId4"/>
              </a:rPr>
              <a:t>kokonaisvesijalanjälki</a:t>
            </a:r>
            <a:r>
              <a:rPr lang="fi-FI" b="0" i="0" dirty="0">
                <a:solidFill>
                  <a:srgbClr val="2F383F"/>
                </a:solidFill>
                <a:effectLst/>
                <a:latin typeface="Open Sans" panose="020B0606030504020204" pitchFamily="34" charset="0"/>
              </a:rPr>
              <a:t> nousee eri arvioiden mukaan noin 2500 litraan kiloa kohti. Riisin viljelyyn liittyy monia haitallisia ympäristövaikutuksia sekä tuotannon eettisiä ongelmia. Voit lukea aiheesta enemmän artikkelistamme </a:t>
            </a:r>
            <a:r>
              <a:rPr lang="fi-FI" b="0" i="0" u="none" strike="noStrike" dirty="0">
                <a:effectLst/>
                <a:latin typeface="Open Sans" panose="020B0606030504020204" pitchFamily="34" charset="0"/>
                <a:hlinkClick r:id="rId5"/>
              </a:rPr>
              <a:t>täältä</a:t>
            </a:r>
            <a:r>
              <a:rPr lang="fi-FI" b="0" i="0" dirty="0">
                <a:solidFill>
                  <a:srgbClr val="2F383F"/>
                </a:solidFill>
                <a:effectLst/>
                <a:latin typeface="Open Sans" panose="020B0606030504020204" pitchFamily="34" charset="0"/>
              </a:rPr>
              <a:t>.</a:t>
            </a:r>
          </a:p>
          <a:p>
            <a:pPr lvl="0">
              <a:lnSpc>
                <a:spcPct val="100000"/>
              </a:lnSpc>
            </a:pPr>
            <a:endParaRPr lang="fi-FI" b="0" i="0" dirty="0">
              <a:solidFill>
                <a:srgbClr val="2F383F"/>
              </a:solidFill>
              <a:effectLst/>
              <a:latin typeface="Open Sans" panose="020B0606030504020204" pitchFamily="34" charset="0"/>
            </a:endParaRPr>
          </a:p>
          <a:p>
            <a:pPr algn="l"/>
            <a:r>
              <a:rPr lang="fi-FI" b="0" i="0" dirty="0">
                <a:solidFill>
                  <a:srgbClr val="2F383F"/>
                </a:solidFill>
                <a:effectLst/>
                <a:latin typeface="Open Sans" panose="020B0606030504020204" pitchFamily="34" charset="0"/>
              </a:rPr>
              <a:t>Tutkimusartikkeli vuodelta 2021: </a:t>
            </a:r>
            <a:r>
              <a:rPr lang="en-US" sz="1800" b="0" i="0" u="none" strike="noStrike" baseline="0" dirty="0">
                <a:latin typeface="AdvPSA334"/>
              </a:rPr>
              <a:t>Vet Clin Small Anim 51 (2021) 563–581: </a:t>
            </a:r>
            <a:r>
              <a:rPr lang="fi-FI" sz="1800" b="0" i="0" u="none" strike="noStrike" baseline="0" dirty="0" err="1">
                <a:latin typeface="AdvPSA336"/>
              </a:rPr>
              <a:t>Sustainability</a:t>
            </a:r>
            <a:r>
              <a:rPr lang="fi-FI" sz="1800" b="0" i="0" u="none" strike="noStrike" baseline="0" dirty="0">
                <a:latin typeface="AdvPSA336"/>
              </a:rPr>
              <a:t> and </a:t>
            </a:r>
            <a:r>
              <a:rPr lang="fi-FI" sz="1800" b="0" i="0" u="none" strike="noStrike" baseline="0" dirty="0" err="1">
                <a:latin typeface="AdvPSA336"/>
              </a:rPr>
              <a:t>Pet</a:t>
            </a:r>
            <a:r>
              <a:rPr lang="fi-FI" sz="1800" b="0" i="0" u="none" strike="noStrike" baseline="0" dirty="0">
                <a:latin typeface="AdvPSA336"/>
              </a:rPr>
              <a:t> Food - </a:t>
            </a:r>
            <a:r>
              <a:rPr lang="en-US" sz="1800" b="0" i="0" u="none" strike="noStrike" baseline="0" dirty="0">
                <a:latin typeface="AdvPSA336"/>
              </a:rPr>
              <a:t>Is There a Role for Veterinarians? </a:t>
            </a:r>
            <a:r>
              <a:rPr lang="en-US" sz="1800" b="0" i="0" u="none" strike="noStrike" baseline="0" dirty="0">
                <a:solidFill>
                  <a:srgbClr val="000000"/>
                </a:solidFill>
                <a:latin typeface="AdvOT156ec773"/>
              </a:rPr>
              <a:t>Heather L. Acuff, MS</a:t>
            </a:r>
            <a:r>
              <a:rPr lang="en-US" sz="1800" b="0" i="0" u="none" strike="noStrike" baseline="0" dirty="0">
                <a:solidFill>
                  <a:srgbClr val="2197D2"/>
                </a:solidFill>
                <a:latin typeface="AdvOT156ec773"/>
              </a:rPr>
              <a:t>1</a:t>
            </a:r>
            <a:r>
              <a:rPr lang="en-US" sz="1800" b="0" i="0" u="none" strike="noStrike" baseline="0" dirty="0">
                <a:solidFill>
                  <a:srgbClr val="000000"/>
                </a:solidFill>
                <a:latin typeface="AdvOT156ec773"/>
              </a:rPr>
              <a:t>, Amanda N. Dainton, MS</a:t>
            </a:r>
            <a:r>
              <a:rPr lang="en-US" sz="1800" b="0" i="0" u="none" strike="noStrike" baseline="0" dirty="0">
                <a:solidFill>
                  <a:srgbClr val="2197D2"/>
                </a:solidFill>
                <a:latin typeface="AdvOT156ec773"/>
              </a:rPr>
              <a:t>1</a:t>
            </a:r>
            <a:r>
              <a:rPr lang="en-US" sz="1800" b="0" i="0" u="none" strike="noStrike" baseline="0" dirty="0">
                <a:solidFill>
                  <a:srgbClr val="000000"/>
                </a:solidFill>
                <a:latin typeface="AdvOT156ec773"/>
              </a:rPr>
              <a:t>, </a:t>
            </a:r>
            <a:r>
              <a:rPr lang="fi-FI" sz="1800" b="0" i="0" u="none" strike="noStrike" baseline="0" dirty="0" err="1">
                <a:solidFill>
                  <a:srgbClr val="000000"/>
                </a:solidFill>
                <a:latin typeface="AdvOT156ec773"/>
              </a:rPr>
              <a:t>Janak</a:t>
            </a:r>
            <a:r>
              <a:rPr lang="fi-FI" sz="1800" b="0" i="0" u="none" strike="noStrike" baseline="0" dirty="0">
                <a:solidFill>
                  <a:srgbClr val="000000"/>
                </a:solidFill>
                <a:latin typeface="AdvOT156ec773"/>
              </a:rPr>
              <a:t> </a:t>
            </a:r>
            <a:r>
              <a:rPr lang="fi-FI" sz="1800" b="0" i="0" u="none" strike="noStrike" baseline="0" dirty="0" err="1">
                <a:solidFill>
                  <a:srgbClr val="000000"/>
                </a:solidFill>
                <a:latin typeface="AdvOT156ec773"/>
              </a:rPr>
              <a:t>Dhakal</a:t>
            </a:r>
            <a:r>
              <a:rPr lang="fi-FI" sz="1800" b="0" i="0" u="none" strike="noStrike" baseline="0" dirty="0">
                <a:solidFill>
                  <a:srgbClr val="000000"/>
                </a:solidFill>
                <a:latin typeface="AdvOT156ec773"/>
              </a:rPr>
              <a:t>, DVM, PhD</a:t>
            </a:r>
            <a:r>
              <a:rPr lang="fi-FI" sz="1800" b="0" i="0" u="none" strike="noStrike" baseline="0" dirty="0">
                <a:solidFill>
                  <a:srgbClr val="2197D2"/>
                </a:solidFill>
                <a:latin typeface="AdvOT156ec773"/>
              </a:rPr>
              <a:t>2</a:t>
            </a:r>
            <a:r>
              <a:rPr lang="fi-FI" sz="1800" b="0" i="0" u="none" strike="noStrike" baseline="0" dirty="0">
                <a:solidFill>
                  <a:srgbClr val="000000"/>
                </a:solidFill>
                <a:latin typeface="AdvOT156ec773"/>
              </a:rPr>
              <a:t>, Samuel </a:t>
            </a:r>
            <a:r>
              <a:rPr lang="fi-FI" sz="1800" b="0" i="0" u="none" strike="noStrike" baseline="0" dirty="0" err="1">
                <a:solidFill>
                  <a:srgbClr val="000000"/>
                </a:solidFill>
                <a:latin typeface="AdvOT156ec773"/>
              </a:rPr>
              <a:t>Kiprotich</a:t>
            </a:r>
            <a:r>
              <a:rPr lang="fi-FI" sz="1800" b="0" i="0" u="none" strike="noStrike" baseline="0" dirty="0">
                <a:solidFill>
                  <a:srgbClr val="000000"/>
                </a:solidFill>
                <a:latin typeface="AdvOT156ec773"/>
              </a:rPr>
              <a:t>, MS</a:t>
            </a:r>
            <a:r>
              <a:rPr lang="fi-FI" sz="1800" b="0" i="0" u="none" strike="noStrike" baseline="0" dirty="0">
                <a:solidFill>
                  <a:srgbClr val="2197D2"/>
                </a:solidFill>
                <a:latin typeface="AdvOT156ec773"/>
              </a:rPr>
              <a:t>1</a:t>
            </a:r>
            <a:r>
              <a:rPr lang="fi-FI" sz="1800" b="0" i="0" u="none" strike="noStrike" baseline="0" dirty="0">
                <a:solidFill>
                  <a:srgbClr val="000000"/>
                </a:solidFill>
                <a:latin typeface="AdvOT156ec773"/>
              </a:rPr>
              <a:t>,Greg </a:t>
            </a:r>
            <a:r>
              <a:rPr lang="fi-FI" sz="1800" b="0" i="0" u="none" strike="noStrike" baseline="0" dirty="0" err="1">
                <a:solidFill>
                  <a:srgbClr val="000000"/>
                </a:solidFill>
                <a:latin typeface="AdvOT156ec773"/>
              </a:rPr>
              <a:t>Aldrich</a:t>
            </a:r>
            <a:r>
              <a:rPr lang="fi-FI" sz="1800" b="0" i="0" u="none" strike="noStrike" baseline="0" dirty="0">
                <a:solidFill>
                  <a:srgbClr val="000000"/>
                </a:solidFill>
                <a:latin typeface="AdvOT156ec773"/>
              </a:rPr>
              <a:t>, PhD</a:t>
            </a:r>
            <a:r>
              <a:rPr lang="fi-FI" sz="1800" b="0" i="0" u="none" strike="noStrike" baseline="0" dirty="0">
                <a:solidFill>
                  <a:srgbClr val="2197D2"/>
                </a:solidFill>
                <a:latin typeface="AdvOT156ec773"/>
              </a:rPr>
              <a:t>*</a:t>
            </a:r>
          </a:p>
          <a:p>
            <a:pPr algn="l"/>
            <a:endParaRPr lang="fi-FI" sz="1800" b="0" i="0" u="none" strike="noStrike" baseline="0" dirty="0">
              <a:solidFill>
                <a:srgbClr val="2197D2"/>
              </a:solidFill>
              <a:effectLst/>
              <a:latin typeface="AdvOT156ec773"/>
            </a:endParaRPr>
          </a:p>
          <a:p>
            <a:pPr algn="l"/>
            <a:r>
              <a:rPr lang="fi-FI" sz="1800" b="0" i="0" u="none" strike="noStrike" baseline="0" dirty="0">
                <a:latin typeface="AdvPSA336"/>
              </a:rPr>
              <a:t>KEY POINTS</a:t>
            </a:r>
          </a:p>
          <a:p>
            <a:pPr algn="l"/>
            <a:r>
              <a:rPr lang="en-US" sz="1800" b="0" i="0" u="none" strike="noStrike" baseline="0" dirty="0">
                <a:latin typeface="AdvP4C4E74"/>
              </a:rPr>
              <a:t> </a:t>
            </a:r>
            <a:r>
              <a:rPr lang="en-US" sz="1800" b="0" i="0" u="none" strike="noStrike" baseline="0" dirty="0">
                <a:latin typeface="AdvPSA183"/>
              </a:rPr>
              <a:t>Sustainability is defined here as the conscientious management of resources and waste</a:t>
            </a:r>
          </a:p>
          <a:p>
            <a:pPr algn="l"/>
            <a:r>
              <a:rPr lang="en-US" sz="1800" b="0" i="0" u="none" strike="noStrike" baseline="0" dirty="0">
                <a:latin typeface="AdvPSA183"/>
              </a:rPr>
              <a:t>necessary to meet the physiologic requirements of companion animals without compromising</a:t>
            </a:r>
          </a:p>
          <a:p>
            <a:pPr algn="l"/>
            <a:r>
              <a:rPr lang="en-US" sz="1800" b="0" i="0" u="none" strike="noStrike" baseline="0" dirty="0">
                <a:latin typeface="AdvPSA183"/>
              </a:rPr>
              <a:t>the ability of future generations to meet their environmental, social, or economic</a:t>
            </a:r>
          </a:p>
          <a:p>
            <a:pPr algn="l"/>
            <a:r>
              <a:rPr lang="fi-FI" sz="1800" b="0" i="0" u="none" strike="noStrike" baseline="0" dirty="0" err="1">
                <a:latin typeface="AdvPSA183"/>
              </a:rPr>
              <a:t>needs</a:t>
            </a:r>
            <a:r>
              <a:rPr lang="fi-FI" sz="1800" b="0" i="0" u="none" strike="noStrike" baseline="0" dirty="0">
                <a:latin typeface="AdvPSA183"/>
              </a:rPr>
              <a:t>.</a:t>
            </a:r>
          </a:p>
          <a:p>
            <a:pPr algn="l"/>
            <a:r>
              <a:rPr lang="en-US" sz="1800" b="0" i="0" u="none" strike="noStrike" baseline="0" dirty="0">
                <a:latin typeface="AdvP4C4E74"/>
              </a:rPr>
              <a:t> </a:t>
            </a:r>
            <a:r>
              <a:rPr lang="en-US" sz="1800" b="0" i="0" u="none" strike="noStrike" baseline="0" dirty="0">
                <a:latin typeface="AdvPSA183"/>
              </a:rPr>
              <a:t>Life-cycle analysis of pet foods has identified that the most significant impact category to</a:t>
            </a:r>
          </a:p>
          <a:p>
            <a:pPr algn="l"/>
            <a:r>
              <a:rPr lang="en-US" sz="1800" b="0" i="0" u="none" strike="noStrike" baseline="0" dirty="0">
                <a:latin typeface="AdvPSA183"/>
              </a:rPr>
              <a:t>the environment is climate change (quantified as kg CO2 eq), with wet foods tending to</a:t>
            </a:r>
          </a:p>
          <a:p>
            <a:pPr algn="l"/>
            <a:r>
              <a:rPr lang="en-US" sz="1800" b="0" i="0" u="none" strike="noStrike" baseline="0" dirty="0">
                <a:latin typeface="AdvPSA183"/>
              </a:rPr>
              <a:t>have a greater impact than dry foods, and dogs having a greater impact than cats.</a:t>
            </a:r>
          </a:p>
          <a:p>
            <a:pPr algn="l"/>
            <a:r>
              <a:rPr lang="en-US" sz="1800" b="0" i="0" u="none" strike="noStrike" baseline="0" dirty="0">
                <a:latin typeface="AdvP4C4E74"/>
              </a:rPr>
              <a:t> </a:t>
            </a:r>
            <a:r>
              <a:rPr lang="en-US" sz="1800" b="0" i="0" u="none" strike="noStrike" baseline="0" dirty="0">
                <a:latin typeface="AdvPSA183"/>
              </a:rPr>
              <a:t>Opportunities for improvement in sustainability exist at all phases of the pet food life cycle,</a:t>
            </a:r>
          </a:p>
          <a:p>
            <a:pPr algn="l"/>
            <a:r>
              <a:rPr lang="en-US" sz="1800" b="0" i="0" u="none" strike="noStrike" baseline="0" dirty="0">
                <a:latin typeface="AdvPSA183"/>
              </a:rPr>
              <a:t>including formulation, ingredient selection, manufacturing processes, packaging materials,</a:t>
            </a:r>
          </a:p>
          <a:p>
            <a:pPr algn="l"/>
            <a:r>
              <a:rPr lang="en-US" sz="1800" b="0" i="0" u="none" strike="noStrike" baseline="0" dirty="0">
                <a:latin typeface="AdvPSA183"/>
              </a:rPr>
              <a:t>transportation methods, reduction of food and packaging wastes, and proper</a:t>
            </a:r>
          </a:p>
          <a:p>
            <a:pPr algn="l"/>
            <a:r>
              <a:rPr lang="fi-FI" sz="1800" b="0" i="0" u="none" strike="noStrike" baseline="0" dirty="0" err="1">
                <a:latin typeface="AdvPSA183"/>
              </a:rPr>
              <a:t>disposal</a:t>
            </a:r>
            <a:r>
              <a:rPr lang="fi-FI" sz="1800" b="0" i="0" u="none" strike="noStrike" baseline="0" dirty="0">
                <a:latin typeface="AdvPSA183"/>
              </a:rPr>
              <a:t> of </a:t>
            </a:r>
            <a:r>
              <a:rPr lang="fi-FI" sz="1800" b="0" i="0" u="none" strike="noStrike" baseline="0" dirty="0" err="1">
                <a:latin typeface="AdvPSA183"/>
              </a:rPr>
              <a:t>pet</a:t>
            </a:r>
            <a:r>
              <a:rPr lang="fi-FI" sz="1800" b="0" i="0" u="none" strike="noStrike" baseline="0" dirty="0">
                <a:latin typeface="AdvPSA183"/>
              </a:rPr>
              <a:t> </a:t>
            </a:r>
            <a:r>
              <a:rPr lang="fi-FI" sz="1800" b="0" i="0" u="none" strike="noStrike" baseline="0" dirty="0" err="1">
                <a:latin typeface="AdvPSA183"/>
              </a:rPr>
              <a:t>waste</a:t>
            </a:r>
            <a:r>
              <a:rPr lang="fi-FI" sz="1800" b="0" i="0" u="none" strike="noStrike" baseline="0" dirty="0">
                <a:latin typeface="AdvPSA183"/>
              </a:rPr>
              <a:t>.</a:t>
            </a:r>
          </a:p>
          <a:p>
            <a:pPr algn="l"/>
            <a:r>
              <a:rPr lang="en-US" sz="1800" b="0" i="0" u="none" strike="noStrike" baseline="0" dirty="0">
                <a:latin typeface="AdvP4C4E74"/>
              </a:rPr>
              <a:t> </a:t>
            </a:r>
            <a:r>
              <a:rPr lang="en-US" sz="1800" b="0" i="0" u="none" strike="noStrike" baseline="0" dirty="0">
                <a:latin typeface="AdvPSA183"/>
              </a:rPr>
              <a:t>Veterinarians have a central role as a resource for clients on diet selection, feeding management,</a:t>
            </a:r>
          </a:p>
          <a:p>
            <a:pPr algn="l"/>
            <a:r>
              <a:rPr lang="en-US" sz="1800" b="0" i="0" u="none" strike="noStrike" baseline="0" dirty="0">
                <a:latin typeface="AdvPSA183"/>
              </a:rPr>
              <a:t>and proper pet waste disposal practices, as well as the sustainable farming of</a:t>
            </a:r>
          </a:p>
          <a:p>
            <a:pPr algn="l"/>
            <a:r>
              <a:rPr lang="fi-FI" sz="1800" b="0" i="0" u="none" strike="noStrike" baseline="0" dirty="0" err="1">
                <a:latin typeface="AdvPSA183"/>
              </a:rPr>
              <a:t>livestock</a:t>
            </a:r>
            <a:r>
              <a:rPr lang="fi-FI" sz="1800" b="0" i="0" u="none" strike="noStrike" baseline="0" dirty="0">
                <a:latin typeface="AdvPSA183"/>
              </a:rPr>
              <a:t> </a:t>
            </a:r>
            <a:r>
              <a:rPr lang="fi-FI" sz="1800" b="0" i="0" u="none" strike="noStrike" baseline="0" dirty="0" err="1">
                <a:latin typeface="AdvPSA183"/>
              </a:rPr>
              <a:t>animals</a:t>
            </a:r>
            <a:r>
              <a:rPr lang="fi-FI" sz="1800" b="0" i="0" u="none" strike="noStrike" baseline="0" dirty="0">
                <a:latin typeface="AdvPSA183"/>
              </a:rPr>
              <a:t>.</a:t>
            </a:r>
          </a:p>
          <a:p>
            <a:pPr algn="l"/>
            <a:r>
              <a:rPr lang="en-US" sz="1800" b="0" i="0" u="none" strike="noStrike" baseline="0" dirty="0">
                <a:latin typeface="AdvP4C4E74"/>
              </a:rPr>
              <a:t> </a:t>
            </a:r>
            <a:r>
              <a:rPr lang="en-US" sz="1800" b="0" i="0" u="none" strike="noStrike" baseline="0" dirty="0">
                <a:latin typeface="AdvPSA183"/>
              </a:rPr>
              <a:t>The advancement of sustainable practices in companion animal care will require a collaborative</a:t>
            </a:r>
          </a:p>
          <a:p>
            <a:pPr algn="l"/>
            <a:r>
              <a:rPr lang="en-US" sz="1800" b="0" i="0" u="none" strike="noStrike" baseline="0" dirty="0">
                <a:latin typeface="AdvPSA183"/>
              </a:rPr>
              <a:t>effort between pet food industry stakeholders, veterinarians, and pet owners.</a:t>
            </a:r>
            <a:endParaRPr lang="fi-FI" b="0" i="0" dirty="0">
              <a:solidFill>
                <a:srgbClr val="2F383F"/>
              </a:solidFill>
              <a:effectLst/>
              <a:latin typeface="Open Sans" panose="020B0606030504020204" pitchFamily="34" charset="0"/>
            </a:endParaRPr>
          </a:p>
          <a:p>
            <a:pPr lvl="0">
              <a:lnSpc>
                <a:spcPct val="100000"/>
              </a:lnSpc>
            </a:pPr>
            <a:endParaRPr lang="fi-FI" b="0" i="0" dirty="0">
              <a:solidFill>
                <a:srgbClr val="2F383F"/>
              </a:solidFill>
              <a:effectLst/>
              <a:latin typeface="Open Sans" panose="020B0606030504020204" pitchFamily="34" charset="0"/>
            </a:endParaRPr>
          </a:p>
          <a:p>
            <a:pPr lvl="0">
              <a:lnSpc>
                <a:spcPct val="100000"/>
              </a:lnSpc>
            </a:pPr>
            <a:r>
              <a:rPr lang="fi-FI" b="0" i="0" dirty="0">
                <a:solidFill>
                  <a:srgbClr val="2F383F"/>
                </a:solidFill>
                <a:effectLst/>
                <a:latin typeface="Open Sans" panose="020B0606030504020204" pitchFamily="34" charset="0"/>
              </a:rPr>
              <a:t>Vasta-argumentti: eläinruokien raaka-aineet ovat usein ihmisille ruuaksi kasvatettujen ja teurastettujen eläinten sivuvirtoja. Tilanne on globaalisti kuitenkin kestämätön ja lihantuotanto ympäristövaikutuksiltaan suurimpia ympäristövaikutuksia aiheuttava tekijä, minkä vuoksi sitä ei voi tässä keskustelussa ohittaa.</a:t>
            </a:r>
            <a:endParaRPr lang="fi-FI" dirty="0"/>
          </a:p>
          <a:p>
            <a:endParaRPr lang="fi-FI" dirty="0"/>
          </a:p>
          <a:p>
            <a:r>
              <a:rPr lang="fi-FI" dirty="0"/>
              <a:t>Vastuullisuusraportti Alvar </a:t>
            </a:r>
            <a:r>
              <a:rPr lang="fi-FI" dirty="0" err="1"/>
              <a:t>pet</a:t>
            </a:r>
            <a:r>
              <a:rPr lang="fi-FI" dirty="0"/>
              <a:t> https://alvarpet.com/wp-content/uploads/2023/04/AlvarPet_Sustainability_report_2022_compressed.pdf</a:t>
            </a:r>
          </a:p>
          <a:p>
            <a:endParaRPr lang="fi-FI" dirty="0"/>
          </a:p>
          <a:p>
            <a:r>
              <a:rPr lang="fi-FI" dirty="0"/>
              <a:t>Kestävän kehityksen lemmikki-innovaatioita etsitään https://www.koiramme.fi/jutut/koiran-kanssa/1217-kestaevaen-kehityksen-lemmikki-innovaatioita-etsitaeaen</a:t>
            </a:r>
          </a:p>
          <a:p>
            <a:endParaRPr lang="fi-FI" dirty="0"/>
          </a:p>
          <a:p>
            <a:r>
              <a:rPr lang="fi-FI" dirty="0"/>
              <a:t>Royal Canin hiilineutraalius tavoite 2025 mennessä https://www.royalcanin.com/fi/about-us/sustainability</a:t>
            </a:r>
          </a:p>
          <a:p>
            <a:endParaRPr lang="fi-FI" dirty="0"/>
          </a:p>
          <a:p>
            <a:r>
              <a:rPr lang="fi-FI" dirty="0"/>
              <a:t>Eläinruokatehtaan yritysvastuun kehittäminen https://www.theseus.fi/bitstream/handle/10024/337394/Thure_Sorella.pdf?sequence=2</a:t>
            </a:r>
          </a:p>
          <a:p>
            <a:r>
              <a:rPr lang="fi-FI" dirty="0"/>
              <a:t>https://elainruoka.com/pages/vastuullisuus-valmistus</a:t>
            </a:r>
          </a:p>
        </p:txBody>
      </p:sp>
      <p:sp>
        <p:nvSpPr>
          <p:cNvPr id="4" name="Dian numeron paikkamerkki 3"/>
          <p:cNvSpPr>
            <a:spLocks noGrp="1"/>
          </p:cNvSpPr>
          <p:nvPr>
            <p:ph type="sldNum" sz="quarter" idx="5"/>
          </p:nvPr>
        </p:nvSpPr>
        <p:spPr/>
        <p:txBody>
          <a:bodyPr/>
          <a:lstStyle/>
          <a:p>
            <a:fld id="{11618420-1DAB-3A46-BCC8-E5CAD8A0F798}" type="slidenum">
              <a:rPr lang="fi-FI" smtClean="0"/>
              <a:t>66</a:t>
            </a:fld>
            <a:endParaRPr lang="fi-FI"/>
          </a:p>
        </p:txBody>
      </p:sp>
    </p:spTree>
    <p:extLst>
      <p:ext uri="{BB962C8B-B14F-4D97-AF65-F5344CB8AC3E}">
        <p14:creationId xmlns:p14="http://schemas.microsoft.com/office/powerpoint/2010/main" val="27454357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171450" indent="-171450">
              <a:buFontTx/>
              <a:buChar char="-"/>
            </a:pPr>
            <a:r>
              <a:rPr lang="fi-FI" dirty="0"/>
              <a:t>Diassa lueteltu mahdollisia toimia, joita lemmikkiruokateollisuudessa voidaan hyödyntää ympäristövaikutusten pienentämiseksi.</a:t>
            </a:r>
          </a:p>
          <a:p>
            <a:pPr marL="171450" indent="-171450">
              <a:buFontTx/>
              <a:buChar char="-"/>
            </a:pPr>
            <a:endParaRPr lang="fi-FI" dirty="0"/>
          </a:p>
          <a:p>
            <a:pPr marL="171450" indent="-171450">
              <a:buFontTx/>
              <a:buChar char="-"/>
            </a:pPr>
            <a:r>
              <a:rPr lang="fi-FI" dirty="0"/>
              <a:t>Tiedätkö, miten kierrätät lemmikkisi ruokapakkaukset?</a:t>
            </a:r>
          </a:p>
          <a:p>
            <a:pPr marL="171450" indent="-171450">
              <a:buFontTx/>
              <a:buChar char="-"/>
            </a:pPr>
            <a:r>
              <a:rPr lang="fi-FI" dirty="0"/>
              <a:t>https://tietopankki.lt.fi/muovimuuvi-kysymyksia-ja-vastauksia</a:t>
            </a:r>
          </a:p>
          <a:p>
            <a:pPr marL="171450" indent="-171450">
              <a:buFontTx/>
              <a:buChar char="-"/>
            </a:pPr>
            <a:endParaRPr lang="fi-FI" dirty="0"/>
          </a:p>
          <a:p>
            <a:pPr marL="171450" indent="-171450">
              <a:buFontTx/>
              <a:buChar char="-"/>
            </a:pPr>
            <a:r>
              <a:rPr lang="fi-FI" dirty="0"/>
              <a:t>Lemmikkiruokayrityksillä alkaa </a:t>
            </a:r>
            <a:r>
              <a:rPr lang="fi-FI" dirty="0" err="1"/>
              <a:t>järjestäin</a:t>
            </a:r>
            <a:r>
              <a:rPr lang="fi-FI" dirty="0"/>
              <a:t> olemaan vastuullisuusohjelma ja toimia hiilijalanjäljen pienentämiseksi. Tämä ei kuitenkaan poista lihantuotannosta syntyviä hiilipäästöjä. Monet yritykset ovat lähteneet miettimään myös vaihtoehtoisia proteiinin lähteitä joilla olisi pienempi hiilijalanjälki.</a:t>
            </a:r>
          </a:p>
        </p:txBody>
      </p:sp>
      <p:sp>
        <p:nvSpPr>
          <p:cNvPr id="4" name="Dian numeron paikkamerkki 3"/>
          <p:cNvSpPr>
            <a:spLocks noGrp="1"/>
          </p:cNvSpPr>
          <p:nvPr>
            <p:ph type="sldNum" sz="quarter" idx="5"/>
          </p:nvPr>
        </p:nvSpPr>
        <p:spPr/>
        <p:txBody>
          <a:bodyPr/>
          <a:lstStyle/>
          <a:p>
            <a:fld id="{11618420-1DAB-3A46-BCC8-E5CAD8A0F798}" type="slidenum">
              <a:rPr lang="fi-FI" smtClean="0"/>
              <a:t>67</a:t>
            </a:fld>
            <a:endParaRPr lang="fi-FI"/>
          </a:p>
        </p:txBody>
      </p:sp>
    </p:spTree>
    <p:extLst>
      <p:ext uri="{BB962C8B-B14F-4D97-AF65-F5344CB8AC3E}">
        <p14:creationId xmlns:p14="http://schemas.microsoft.com/office/powerpoint/2010/main" val="255979559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https://www.theseus.fi/bitstream/handle/10024/498038/Opinn%E4ytety%F6_Vesterinen_Wera.pdf;jsessionid=06A16B7ACA04C0139EC90E779DBDDAE3?sequence=2</a:t>
            </a:r>
          </a:p>
          <a:p>
            <a:endParaRPr lang="fi-FI" dirty="0"/>
          </a:p>
          <a:p>
            <a:r>
              <a:rPr lang="fi-FI" dirty="0"/>
              <a:t>Suurin maapinta-alan viejä eläinalalla on lemmikkiruokateollisuus eli lihaksi kasvatettavien eläinten viemä maapinta-ala. Eli lihaa syövien lemmikkien vaikutukset maapinta-alan käyttöön ja metsien hävittämiseen kasvaa tätä kautta.</a:t>
            </a:r>
          </a:p>
          <a:p>
            <a:endParaRPr lang="fi-FI" dirty="0"/>
          </a:p>
          <a:p>
            <a:r>
              <a:rPr lang="fi-FI" dirty="0"/>
              <a:t>Kuivikkeena käytetty puupelletti tulee metsästä: Nykyään Suomessa tuotetaan puupellettejä noin 363 000 tonnia vuodessa (Puupellettien tuotanto väheni ja tuonti lisääntyi vuonna 2019 2020). Raaka-aineena voidaan käyttää myös maatalouden sivuvirtoja kuten olkea, ruokohelpeä ja hamppua. Myös kierrätettyä paperia käytetään.</a:t>
            </a:r>
          </a:p>
        </p:txBody>
      </p:sp>
      <p:sp>
        <p:nvSpPr>
          <p:cNvPr id="4" name="Dian numeron paikkamerkki 3"/>
          <p:cNvSpPr>
            <a:spLocks noGrp="1"/>
          </p:cNvSpPr>
          <p:nvPr>
            <p:ph type="sldNum" sz="quarter" idx="5"/>
          </p:nvPr>
        </p:nvSpPr>
        <p:spPr/>
        <p:txBody>
          <a:bodyPr/>
          <a:lstStyle/>
          <a:p>
            <a:fld id="{11618420-1DAB-3A46-BCC8-E5CAD8A0F798}" type="slidenum">
              <a:rPr lang="fi-FI" smtClean="0"/>
              <a:t>68</a:t>
            </a:fld>
            <a:endParaRPr lang="fi-FI"/>
          </a:p>
        </p:txBody>
      </p:sp>
    </p:spTree>
    <p:extLst>
      <p:ext uri="{BB962C8B-B14F-4D97-AF65-F5344CB8AC3E}">
        <p14:creationId xmlns:p14="http://schemas.microsoft.com/office/powerpoint/2010/main" val="189000152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Millaiset tarvikkeet voidaan luokitella turhiksi?</a:t>
            </a:r>
          </a:p>
          <a:p>
            <a:endParaRPr lang="fi-FI" dirty="0"/>
          </a:p>
          <a:p>
            <a:r>
              <a:rPr lang="fi-FI" dirty="0"/>
              <a:t>Millaisia </a:t>
            </a:r>
            <a:r>
              <a:rPr lang="fi-FI" dirty="0" err="1"/>
              <a:t>virikkeistämisratkaisuja</a:t>
            </a:r>
            <a:r>
              <a:rPr lang="fi-FI" dirty="0"/>
              <a:t> olet itse tehnyt? Ruuan piilottaminen sisälle tai ulos? Makkarajäljet? Kissalle ruoka piiloteltuna ympäri kotia?</a:t>
            </a:r>
          </a:p>
          <a:p>
            <a:endParaRPr lang="fi-FI" dirty="0"/>
          </a:p>
          <a:p>
            <a:r>
              <a:rPr lang="fi-FI" dirty="0"/>
              <a:t>Osa lemmikkitarvikkeita valmistavista yrityksistä tarjoaa korjauspalveluja. Erityisesti valjas- ja vaatevalmistajat tarjoavat palvelua.</a:t>
            </a:r>
          </a:p>
          <a:p>
            <a:endParaRPr lang="fi-FI" dirty="0"/>
          </a:p>
          <a:p>
            <a:r>
              <a:rPr lang="fi-FI" dirty="0"/>
              <a:t>Hurtta: https://hurtta.com/blogs/instructions/repair</a:t>
            </a:r>
          </a:p>
          <a:p>
            <a:endParaRPr lang="fi-FI" dirty="0"/>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69</a:t>
            </a:fld>
            <a:endParaRPr lang="fi-FI"/>
          </a:p>
        </p:txBody>
      </p:sp>
    </p:spTree>
    <p:extLst>
      <p:ext uri="{BB962C8B-B14F-4D97-AF65-F5344CB8AC3E}">
        <p14:creationId xmlns:p14="http://schemas.microsoft.com/office/powerpoint/2010/main" val="199183800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Pohdi kakan keräämistä muovipussiin. Millainen kakkapussi olisi paras?</a:t>
            </a:r>
          </a:p>
          <a:p>
            <a:endParaRPr lang="fi-FI" dirty="0"/>
          </a:p>
          <a:p>
            <a:r>
              <a:rPr lang="fi-FI" dirty="0"/>
              <a:t>Lähde: https://www.hsy.fi/jatteet-ja-kierratys/jateopas/jatteet/kuivike-purut-hakkielaimen/</a:t>
            </a:r>
          </a:p>
          <a:p>
            <a:endParaRPr lang="fi-FI" dirty="0"/>
          </a:p>
          <a:p>
            <a:r>
              <a:rPr lang="fi-FI" dirty="0"/>
              <a:t>https://hiukkahyva.fi/</a:t>
            </a:r>
          </a:p>
          <a:p>
            <a:r>
              <a:rPr lang="fi-FI" dirty="0"/>
              <a:t>https://kotiliesi.fi/koti/lemmikit/nain-teet-lankaa-koirankarvasta/</a:t>
            </a:r>
          </a:p>
          <a:p>
            <a:r>
              <a:rPr lang="fi-FI" dirty="0"/>
              <a:t>https://www.ylistaronkehraamo.fi/koirankarvalanka</a:t>
            </a:r>
          </a:p>
          <a:p>
            <a:r>
              <a:rPr lang="fi-FI" dirty="0"/>
              <a:t>https://kehraamomustalammas.fi/apusivu/tuotteet-ja-palvelut/karstauspalvelu/</a:t>
            </a:r>
          </a:p>
          <a:p>
            <a:r>
              <a:rPr lang="fi-FI" dirty="0"/>
              <a:t>https://www.rukkijarautapata.com/koirankarva/</a:t>
            </a:r>
          </a:p>
          <a:p>
            <a:r>
              <a:rPr lang="fi-FI" dirty="0"/>
              <a:t>https://pelkkablogi.wordpress.com/2022/01/18/faq-omasta-koirasta-lankaa/</a:t>
            </a:r>
          </a:p>
          <a:p>
            <a:endParaRPr lang="fi-FI" dirty="0"/>
          </a:p>
          <a:p>
            <a:r>
              <a:rPr lang="fi-FI" dirty="0"/>
              <a:t>Koiran karvaa Ei linnuille – puolesta ja vastaan</a:t>
            </a:r>
          </a:p>
          <a:p>
            <a:r>
              <a:rPr lang="fi-FI" dirty="0"/>
              <a:t>https://www.hs.fi/kaupunki/helsinki/art-2000010332192.html ja https://www.apu.fi/artikkelit/koirankarva-ei-uhka-linnuille-luonnonsuojelun-kannalta</a:t>
            </a:r>
          </a:p>
        </p:txBody>
      </p:sp>
      <p:sp>
        <p:nvSpPr>
          <p:cNvPr id="4" name="Dian numeron paikkamerkki 3"/>
          <p:cNvSpPr>
            <a:spLocks noGrp="1"/>
          </p:cNvSpPr>
          <p:nvPr>
            <p:ph type="sldNum" sz="quarter" idx="5"/>
          </p:nvPr>
        </p:nvSpPr>
        <p:spPr/>
        <p:txBody>
          <a:bodyPr/>
          <a:lstStyle/>
          <a:p>
            <a:fld id="{11618420-1DAB-3A46-BCC8-E5CAD8A0F798}" type="slidenum">
              <a:rPr lang="fi-FI" smtClean="0"/>
              <a:t>70</a:t>
            </a:fld>
            <a:endParaRPr lang="fi-FI"/>
          </a:p>
        </p:txBody>
      </p:sp>
    </p:spTree>
    <p:extLst>
      <p:ext uri="{BB962C8B-B14F-4D97-AF65-F5344CB8AC3E}">
        <p14:creationId xmlns:p14="http://schemas.microsoft.com/office/powerpoint/2010/main" val="55344905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https://www.hsy.fi/jatteet-ja-kierratys/lajittelu/vaarallinen-jate/</a:t>
            </a:r>
          </a:p>
          <a:p>
            <a:endParaRPr lang="fi-FI" dirty="0"/>
          </a:p>
          <a:p>
            <a:r>
              <a:rPr lang="fi-FI" dirty="0"/>
              <a:t>Terveydenhuollon vaaralliset ja erityisjätteet https://www.fortum.fi/sites/default/files/documents/terveydenhuollon-vaaralliset-ja-erityisjatteet-230118-screen.pdf</a:t>
            </a:r>
          </a:p>
        </p:txBody>
      </p:sp>
      <p:sp>
        <p:nvSpPr>
          <p:cNvPr id="4" name="Dian numeron paikkamerkki 3"/>
          <p:cNvSpPr>
            <a:spLocks noGrp="1"/>
          </p:cNvSpPr>
          <p:nvPr>
            <p:ph type="sldNum" sz="quarter" idx="5"/>
          </p:nvPr>
        </p:nvSpPr>
        <p:spPr/>
        <p:txBody>
          <a:bodyPr/>
          <a:lstStyle/>
          <a:p>
            <a:fld id="{11618420-1DAB-3A46-BCC8-E5CAD8A0F798}" type="slidenum">
              <a:rPr lang="fi-FI" smtClean="0"/>
              <a:t>71</a:t>
            </a:fld>
            <a:endParaRPr lang="fi-FI"/>
          </a:p>
        </p:txBody>
      </p:sp>
    </p:spTree>
    <p:extLst>
      <p:ext uri="{BB962C8B-B14F-4D97-AF65-F5344CB8AC3E}">
        <p14:creationId xmlns:p14="http://schemas.microsoft.com/office/powerpoint/2010/main" val="88807720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Kissan vapaa ulkoilu: ihmisen hoidossa oleva kissa, joka ulkoilee vapaana esim. maatilalla, on leikattu ja saa tarvitsemansa hoidon, elää hyvin lajityypillistä elämää. Vapaalla ulkoilulla on kuitenkin monia vasta-argumentteja: https://www.tassuapu.fi/blogi/kissan-pitaminen-vapaana/</a:t>
            </a:r>
          </a:p>
          <a:p>
            <a:endParaRPr lang="fi-FI" dirty="0"/>
          </a:p>
          <a:p>
            <a:r>
              <a:rPr lang="fi-FI" dirty="0"/>
              <a:t>https://finlex.fi/fi/laki/alkup/2023/20230693#Pidm46434450351024 Eläinten hyvinvointilaki 25 §: </a:t>
            </a:r>
            <a:r>
              <a:rPr lang="fi-FI" b="0" i="0" dirty="0">
                <a:solidFill>
                  <a:srgbClr val="444444"/>
                </a:solidFill>
                <a:effectLst/>
                <a:latin typeface="IntervalSansProRegular"/>
              </a:rPr>
              <a:t>Eläinten omistajan tai pitäjän tulee eläinten ryhmittelyllä, valvonnalla, kastraatiolla, sterilisaatiolla tai muilla keinoilla estää pitämiensä nisäkkäiden hallitsematon lisääntyminen.</a:t>
            </a:r>
          </a:p>
          <a:p>
            <a:endParaRPr lang="fi-FI" dirty="0"/>
          </a:p>
          <a:p>
            <a:pPr algn="l" fontAlgn="base"/>
            <a:r>
              <a:rPr lang="fi-FI" dirty="0"/>
              <a:t>Metsästyslaki </a:t>
            </a:r>
            <a:r>
              <a:rPr lang="fi-FI" b="0" i="0" u="sng" dirty="0">
                <a:solidFill>
                  <a:srgbClr val="0B5B8D"/>
                </a:solidFill>
                <a:effectLst/>
                <a:latin typeface="inherit"/>
                <a:hlinkClick r:id="rId3" tooltip="Linkki voimaantulosäännökseen"/>
              </a:rPr>
              <a:t>51 §</a:t>
            </a:r>
            <a:endParaRPr lang="fi-FI" b="0" i="0" dirty="0">
              <a:solidFill>
                <a:srgbClr val="4E4E4E"/>
              </a:solidFill>
              <a:effectLst/>
              <a:latin typeface="IntervalSansProSemiBold"/>
            </a:endParaRPr>
          </a:p>
          <a:p>
            <a:pPr algn="l" fontAlgn="base"/>
            <a:r>
              <a:rPr lang="fi-FI" b="0" i="0" dirty="0">
                <a:solidFill>
                  <a:srgbClr val="4E4E4E"/>
                </a:solidFill>
                <a:effectLst/>
                <a:latin typeface="IntervalSansProSemiBold"/>
              </a:rPr>
              <a:t>Koiran kiinnipitovelvollisuus</a:t>
            </a:r>
          </a:p>
          <a:p>
            <a:pPr algn="l" fontAlgn="base"/>
            <a:r>
              <a:rPr lang="fi-FI" b="0" i="0" dirty="0">
                <a:solidFill>
                  <a:srgbClr val="444444"/>
                </a:solidFill>
                <a:effectLst/>
                <a:latin typeface="IntervalSansProRegular"/>
              </a:rPr>
              <a:t>Maaliskuun 1 päivästä elokuun 19 päivään ulkona oleva koira on pidettävä kytkettynä tai siten, että se on välittömästi kytkettävissä.</a:t>
            </a:r>
          </a:p>
          <a:p>
            <a:pPr algn="l" fontAlgn="base"/>
            <a:r>
              <a:rPr lang="fi-FI" b="0" i="0" dirty="0">
                <a:solidFill>
                  <a:srgbClr val="444444"/>
                </a:solidFill>
                <a:effectLst/>
                <a:latin typeface="IntervalSansProRegular"/>
              </a:rPr>
              <a:t>Edellä 1 momentissa sanottu ei kuitenkaan koske:</a:t>
            </a:r>
          </a:p>
          <a:p>
            <a:pPr algn="l" fontAlgn="base"/>
            <a:r>
              <a:rPr lang="fi-FI" b="0" i="0" dirty="0">
                <a:solidFill>
                  <a:srgbClr val="444444"/>
                </a:solidFill>
                <a:effectLst/>
                <a:latin typeface="IntervalSansProRegular"/>
              </a:rPr>
              <a:t>1) alueen omistajan tai haltijan luvalla pihamaalla tai puutarhassa taikka koiran pitämiseen varatulla aidatulla alueella olevaa koiraa;</a:t>
            </a:r>
          </a:p>
          <a:p>
            <a:pPr algn="l" fontAlgn="base"/>
            <a:r>
              <a:rPr lang="fi-FI" b="0" i="0" dirty="0">
                <a:solidFill>
                  <a:srgbClr val="444444"/>
                </a:solidFill>
                <a:effectLst/>
                <a:latin typeface="IntervalSansProRegular"/>
              </a:rPr>
              <a:t>2) viittä kuukautta nuorempaa koiraa;</a:t>
            </a:r>
          </a:p>
          <a:p>
            <a:pPr algn="l" fontAlgn="base"/>
            <a:r>
              <a:rPr lang="fi-FI" b="0" i="0" dirty="0">
                <a:solidFill>
                  <a:srgbClr val="444444"/>
                </a:solidFill>
                <a:effectLst/>
                <a:latin typeface="IntervalSansProRegular"/>
              </a:rPr>
              <a:t>3) paimentamis-, opas- tai vartiointitehtävässä taikka muussa sen laatuisessa palvelutehtävässä olevaa koiraa;</a:t>
            </a:r>
          </a:p>
          <a:p>
            <a:pPr algn="l" fontAlgn="base"/>
            <a:r>
              <a:rPr lang="fi-FI" b="0" i="0" dirty="0">
                <a:solidFill>
                  <a:srgbClr val="444444"/>
                </a:solidFill>
                <a:effectLst/>
                <a:latin typeface="IntervalSansProRegular"/>
              </a:rPr>
              <a:t>4) poliisin, tullilaitoksen, puolustusvoimien tai rajavartiolaitoksen tehtävässä olevaa koiraa; eikä</a:t>
            </a:r>
          </a:p>
          <a:p>
            <a:pPr algn="l" fontAlgn="base"/>
            <a:r>
              <a:rPr lang="fi-FI" b="0" i="0" dirty="0">
                <a:solidFill>
                  <a:srgbClr val="444444"/>
                </a:solidFill>
                <a:effectLst/>
                <a:latin typeface="IntervalSansProRegular"/>
              </a:rPr>
              <a:t>5) koiraa, jota koulutetaan 3 tai 4 kohdassa tarkoitettuun tehtävään.</a:t>
            </a:r>
          </a:p>
          <a:p>
            <a:pPr algn="l" fontAlgn="base"/>
            <a:r>
              <a:rPr lang="fi-FI" b="0" i="0" dirty="0">
                <a:solidFill>
                  <a:srgbClr val="444444"/>
                </a:solidFill>
                <a:effectLst/>
                <a:latin typeface="IntervalSansProRegular"/>
              </a:rPr>
              <a:t>Edellä 1 momentissa tarkoitetusta velvollisuudesta saadaan poiketa, kun muuta kuin ajavaa koiraa käytetään metsästykseen. Kiellosta saadaan poiketa myös, kun kanakoiraa tai muuta lintukoiraa koulutetaan rauhoitettuja riistaeläimiä niiden lisääntymisaikana häiritsemättä.</a:t>
            </a:r>
          </a:p>
          <a:p>
            <a:endParaRPr lang="fi-FI" dirty="0"/>
          </a:p>
          <a:p>
            <a:r>
              <a:rPr lang="fi-FI" dirty="0"/>
              <a:t>Järjestyslaki</a:t>
            </a:r>
          </a:p>
          <a:p>
            <a:pPr algn="l" fontAlgn="base"/>
            <a:r>
              <a:rPr lang="fi-FI" b="0" i="0" u="sng" dirty="0">
                <a:solidFill>
                  <a:srgbClr val="0B5B8D"/>
                </a:solidFill>
                <a:effectLst/>
                <a:latin typeface="inherit"/>
                <a:hlinkClick r:id="rId4" tooltip="Linkki voimaantulosäännökseen"/>
              </a:rPr>
              <a:t>14 §</a:t>
            </a:r>
            <a:endParaRPr lang="fi-FI" b="0" i="0" dirty="0">
              <a:solidFill>
                <a:srgbClr val="4E4E4E"/>
              </a:solidFill>
              <a:effectLst/>
              <a:latin typeface="IntervalSansProSemiBold"/>
            </a:endParaRPr>
          </a:p>
          <a:p>
            <a:pPr algn="l" fontAlgn="base"/>
            <a:r>
              <a:rPr lang="fi-FI" b="0" i="0" dirty="0">
                <a:solidFill>
                  <a:srgbClr val="4E4E4E"/>
                </a:solidFill>
                <a:effectLst/>
                <a:latin typeface="IntervalSansProSemiBold"/>
              </a:rPr>
              <a:t>Koirakuri</a:t>
            </a:r>
          </a:p>
          <a:p>
            <a:pPr algn="l" fontAlgn="base"/>
            <a:r>
              <a:rPr lang="fi-FI" b="0" i="0" dirty="0">
                <a:solidFill>
                  <a:srgbClr val="444444"/>
                </a:solidFill>
                <a:effectLst/>
                <a:latin typeface="IntervalSansProRegular"/>
              </a:rPr>
              <a:t>Yleisen järjestyksen ja turvallisuuden säilymiseksi koiran omistajan tai haltijan on:</a:t>
            </a:r>
          </a:p>
          <a:p>
            <a:pPr algn="l" fontAlgn="base"/>
            <a:r>
              <a:rPr lang="fi-FI" b="0" i="0" dirty="0">
                <a:solidFill>
                  <a:srgbClr val="444444"/>
                </a:solidFill>
                <a:effectLst/>
                <a:latin typeface="IntervalSansProRegular"/>
              </a:rPr>
              <a:t>1) pidettävä koira taajamassa kytkettynä;</a:t>
            </a:r>
          </a:p>
          <a:p>
            <a:pPr algn="l" fontAlgn="base"/>
            <a:r>
              <a:rPr lang="fi-FI" b="0" i="0" dirty="0">
                <a:solidFill>
                  <a:srgbClr val="444444"/>
                </a:solidFill>
                <a:effectLst/>
                <a:latin typeface="IntervalSansProRegular"/>
              </a:rPr>
              <a:t>2) pidettävä huolta siitä, ettei koira pääse kytkemättömänä kuntopolulle tai muulle sen kaltaiselle juoksuradalle eikä lainkaan yleiselle uimarannalle, lasten leikkipaikaksi varatulle alueelle, toriaikana torille taikka yleiseen käyttöön kunnostetulle ladulle tai urheilukentälle, jollei se ole erikseen sallittua; </a:t>
            </a:r>
            <a:r>
              <a:rPr lang="fi-FI" b="0" i="0" u="sng" dirty="0">
                <a:solidFill>
                  <a:srgbClr val="0B5B8D"/>
                </a:solidFill>
                <a:effectLst/>
                <a:latin typeface="inherit"/>
                <a:hlinkClick r:id="rId5" tooltip="Linkki muutossäädöksen voimaantulotietoihin"/>
              </a:rPr>
              <a:t>(19.12.2003/1195)</a:t>
            </a:r>
            <a:endParaRPr lang="fi-FI" b="0" i="0" dirty="0">
              <a:solidFill>
                <a:srgbClr val="444444"/>
              </a:solidFill>
              <a:effectLst/>
              <a:latin typeface="IntervalSansProRegular"/>
            </a:endParaRPr>
          </a:p>
          <a:p>
            <a:pPr algn="l" fontAlgn="base"/>
            <a:r>
              <a:rPr lang="fi-FI" b="0" i="0" dirty="0">
                <a:solidFill>
                  <a:srgbClr val="444444"/>
                </a:solidFill>
                <a:effectLst/>
                <a:latin typeface="IntervalSansProRegular"/>
              </a:rPr>
              <a:t>3) pidettävä huolta siitä, että koiran uloste ei jää ympäristöön hoidetulla alueella taajamassa.</a:t>
            </a:r>
          </a:p>
          <a:p>
            <a:pPr algn="l" fontAlgn="base"/>
            <a:r>
              <a:rPr lang="fi-FI" b="0" i="0" dirty="0">
                <a:solidFill>
                  <a:srgbClr val="444444"/>
                </a:solidFill>
                <a:effectLst/>
                <a:latin typeface="IntervalSansProRegular"/>
              </a:rPr>
              <a:t>Mitä 1 momentin 1 ja 2 kohdassa säädetään, ei koske virantoimituksessa käytettävää valtion omistamaa koiraa, vartiointitehtävässä olevaa vartijan koiraa, palvelutehtävässä olevaa koulutettua pelastuskoiraa, liikuntavammaisen avustajakoiraa eikä näkövammaisen opaskoiraa.</a:t>
            </a:r>
          </a:p>
          <a:p>
            <a:pPr algn="l" fontAlgn="base"/>
            <a:r>
              <a:rPr lang="fi-FI" b="0" i="0" dirty="0">
                <a:solidFill>
                  <a:srgbClr val="444444"/>
                </a:solidFill>
                <a:effectLst/>
                <a:latin typeface="IntervalSansProRegular"/>
              </a:rPr>
              <a:t>Mitä 1 momentin 1 kohdassa säädetään, ei koske suljettua pihaa, koirien harjoituspaikkaa eikä erityisesti osoitettua aidattua jaloittelualuetta. Koiran tulee kuitenkin näissäkin paikoissa olla omistajansa tai haltijansa valvonnassa.</a:t>
            </a:r>
          </a:p>
          <a:p>
            <a:pPr algn="l" fontAlgn="base"/>
            <a:r>
              <a:rPr lang="fi-FI" b="0" i="0" dirty="0">
                <a:solidFill>
                  <a:srgbClr val="444444"/>
                </a:solidFill>
                <a:effectLst/>
                <a:latin typeface="IntervalSansProRegular"/>
              </a:rPr>
              <a:t>Mitä 1 momentin 2 kohdassa säädetään, koskee myös kissaa. Mitä 1 momentin 1 ja 2 kohdassa säädetään, koskee myös hevosta sekä soveltuvin osin muuta koti- tai lemmikkieläintä.</a:t>
            </a:r>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72</a:t>
            </a:fld>
            <a:endParaRPr lang="fi-FI"/>
          </a:p>
        </p:txBody>
      </p:sp>
    </p:spTree>
    <p:extLst>
      <p:ext uri="{BB962C8B-B14F-4D97-AF65-F5344CB8AC3E}">
        <p14:creationId xmlns:p14="http://schemas.microsoft.com/office/powerpoint/2010/main" val="25066712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Keskustelua miten säilytetään hyvä hygieniataso mahdollisimman vähillä kemikaaleilla?</a:t>
            </a:r>
          </a:p>
          <a:p>
            <a:endParaRPr lang="fi-FI" dirty="0"/>
          </a:p>
          <a:p>
            <a:r>
              <a:rPr lang="fi-FI" dirty="0"/>
              <a:t>Kemikaalijäte: ”Kemikaalijätteitä kerättäessä on huolehdittava, että vähintään syttyvät, hapettavat, myrkylliset ja syövyttävät kemikaalit kerätään erilleen.” https://www.fortum.fi/sites/default/files/documents/terveydenhuollon-vaaralliset-ja-erityisjatteet-230118-screen.pdf</a:t>
            </a:r>
          </a:p>
          <a:p>
            <a:endParaRPr lang="fi-FI" dirty="0"/>
          </a:p>
          <a:p>
            <a:r>
              <a:rPr lang="fi-FI" dirty="0"/>
              <a:t>Ympäristöystävällinen siivous https://www.kotipuhtaaksi.fi/ymparistoystavallinen-siivous/</a:t>
            </a:r>
          </a:p>
          <a:p>
            <a:endParaRPr lang="fi-FI" dirty="0"/>
          </a:p>
          <a:p>
            <a:r>
              <a:rPr lang="fi-FI" dirty="0"/>
              <a:t>Hygieniaopas eläinlääkärivastaanotolle https://julkaisut.valtioneuvosto.fi/bitstream/handle/10024/161770/MMM_19_2019_Hygieniaopas.pdf?sequence=4</a:t>
            </a:r>
          </a:p>
          <a:p>
            <a:endParaRPr lang="fi-FI" dirty="0"/>
          </a:p>
          <a:p>
            <a:r>
              <a:rPr lang="fi-FI" dirty="0"/>
              <a:t>Kemikaaliton siivous lähteitä: https://www.theseus.fi/handle/10024/334337 https://yle.fi/a/3-10520482</a:t>
            </a:r>
          </a:p>
          <a:p>
            <a:r>
              <a:rPr lang="fi-FI" dirty="0"/>
              <a:t>https://www.tammiholma.fi/akatemia/kemikaaliton-siivous/mita-on-kemikaaliton-siivous.html</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Esim. Esim. vesi + hyvälaatuinen mikrokuituliina + tarvittaessa laitteellinen desinfektio (UV ja otsonointi) tai vetyperoksidi</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r>
              <a:rPr lang="fi-FI" dirty="0"/>
              <a:t>Eläinklinikoilla syntyy erilaisia kemikaalijätteitä:</a:t>
            </a:r>
          </a:p>
          <a:p>
            <a:r>
              <a:rPr lang="fi-FI" dirty="0"/>
              <a:t>Lääkkeet: jätehuoltolaki, hävittäminen ongelmajätteenä</a:t>
            </a:r>
          </a:p>
          <a:p>
            <a:r>
              <a:rPr lang="fi-FI" dirty="0"/>
              <a:t>Labra: vaaralliset aineet/myrkyt, vetokaappi: ongelmajätelaitos</a:t>
            </a:r>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Leikkuri: Hiilidioksidiabsorberirakeet: ongelmajäte, ortopedit betonit (massat) lastoituksissa</a:t>
            </a:r>
          </a:p>
          <a:p>
            <a:r>
              <a:rPr lang="fi-FI" dirty="0"/>
              <a:t>Desinfektioaineet: sairaalatasoiset, </a:t>
            </a:r>
            <a:r>
              <a:rPr lang="fi-FI" dirty="0" err="1"/>
              <a:t>peroksygeeni</a:t>
            </a:r>
            <a:r>
              <a:rPr lang="fi-FI" dirty="0"/>
              <a:t>, </a:t>
            </a:r>
            <a:r>
              <a:rPr lang="fi-FI" dirty="0" err="1"/>
              <a:t>peretikkahappo</a:t>
            </a:r>
            <a:r>
              <a:rPr lang="fi-FI" dirty="0"/>
              <a:t>, alkoholipohjaiset (eivät vanhene)</a:t>
            </a:r>
          </a:p>
          <a:p>
            <a:r>
              <a:rPr lang="fi-FI" dirty="0"/>
              <a:t>Pintadesinfektioaineet kuten </a:t>
            </a:r>
            <a:r>
              <a:rPr lang="fi-FI" dirty="0" err="1"/>
              <a:t>peroksygeeni</a:t>
            </a:r>
            <a:r>
              <a:rPr lang="fi-FI" dirty="0"/>
              <a:t> ja vetyperoksidi ja </a:t>
            </a:r>
            <a:r>
              <a:rPr lang="fi-FI" dirty="0" err="1"/>
              <a:t>peretikkkahappo</a:t>
            </a:r>
            <a:r>
              <a:rPr lang="fi-FI" dirty="0"/>
              <a:t> ja </a:t>
            </a:r>
            <a:r>
              <a:rPr lang="fi-FI" dirty="0" err="1"/>
              <a:t>kvatit</a:t>
            </a:r>
            <a:r>
              <a:rPr lang="fi-FI" dirty="0"/>
              <a:t> </a:t>
            </a:r>
            <a:r>
              <a:rPr lang="fi-FI" dirty="0" err="1"/>
              <a:t>kvaternaaliset</a:t>
            </a:r>
            <a:r>
              <a:rPr lang="fi-FI" dirty="0"/>
              <a:t> ammoniumyhdisteet</a:t>
            </a:r>
          </a:p>
          <a:p>
            <a:r>
              <a:rPr lang="fi-FI" dirty="0"/>
              <a:t>Välinehuollon kemikaalit: </a:t>
            </a:r>
            <a:r>
              <a:rPr lang="fi-FI" dirty="0" err="1"/>
              <a:t>glutaradehydi</a:t>
            </a:r>
            <a:r>
              <a:rPr lang="fi-FI" dirty="0"/>
              <a:t>, kerralla tarvitaan paljon </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73</a:t>
            </a:fld>
            <a:endParaRPr lang="fi-FI"/>
          </a:p>
        </p:txBody>
      </p:sp>
    </p:spTree>
    <p:extLst>
      <p:ext uri="{BB962C8B-B14F-4D97-AF65-F5344CB8AC3E}">
        <p14:creationId xmlns:p14="http://schemas.microsoft.com/office/powerpoint/2010/main" val="340153743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https://fimea.fi/vaestolle/laakkeiden_oikea_kaytto/laakkeiden_havittaminen</a:t>
            </a:r>
          </a:p>
          <a:p>
            <a:endParaRPr lang="fi-FI" dirty="0"/>
          </a:p>
          <a:p>
            <a:r>
              <a:rPr lang="fi-FI" dirty="0"/>
              <a:t>Lääkejäämät vedenpuhdistamoilla https://vesitalous.fi/wp-content/uploads/2020/02/Vesitalous_01_2020_LOWRES.pdf</a:t>
            </a:r>
          </a:p>
          <a:p>
            <a:endParaRPr lang="fi-FI" dirty="0"/>
          </a:p>
          <a:p>
            <a:r>
              <a:rPr lang="fi-FI" dirty="0"/>
              <a:t>Lääkejäämien reitit vesistöihin: https://lutpub.lut.fi/bitstream/handle/10024/162111/Diplomity%C3%B6_Muhojoki_Alli.pdf?sequence=1 Eläinlääkintä yhtenä kolmesta</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Syöpälääkkeet: ulosteet pitää kerätä ja laittaa sekajätteeseen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lvl="0"/>
            <a:r>
              <a:rPr lang="fi-FI" dirty="0"/>
              <a:t>Eläinten hautaaminen -&gt; lopetuslääkkeet maaperään, tuhkaus voi olla ekologisempi vaihtoehto</a:t>
            </a:r>
          </a:p>
          <a:p>
            <a:pPr lvl="2"/>
            <a:endParaRPr lang="fi-FI" dirty="0"/>
          </a:p>
          <a:p>
            <a:pPr lvl="2"/>
            <a:endParaRPr lang="fi-FI" dirty="0"/>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74</a:t>
            </a:fld>
            <a:endParaRPr lang="fi-FI"/>
          </a:p>
        </p:txBody>
      </p:sp>
    </p:spTree>
    <p:extLst>
      <p:ext uri="{BB962C8B-B14F-4D97-AF65-F5344CB8AC3E}">
        <p14:creationId xmlns:p14="http://schemas.microsoft.com/office/powerpoint/2010/main" val="235483751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Aihe koskee kaikkien osaamisalojen ammattilaisia. Miten eri osaamisaloilla voidaan torjua mikrobilääkeresistenssiä?</a:t>
            </a:r>
          </a:p>
          <a:p>
            <a:endParaRPr lang="fi-FI" dirty="0"/>
          </a:p>
          <a:p>
            <a:r>
              <a:rPr lang="fi-FI" dirty="0"/>
              <a:t>Ruokavirasto https://www.ruokavirasto.fi/elaimet/elainten-laakitseminen/antibioottiresistenssin-seuranta/</a:t>
            </a:r>
          </a:p>
          <a:p>
            <a:r>
              <a:rPr lang="fi-FI" dirty="0"/>
              <a:t>https://www.ruokavirasto.fi/zoonoosikeskus/mikrobilaakeresistenssi/</a:t>
            </a:r>
          </a:p>
          <a:p>
            <a:endParaRPr lang="fi-FI" dirty="0"/>
          </a:p>
          <a:p>
            <a:r>
              <a:rPr lang="fi-FI" dirty="0"/>
              <a:t>MMM https://mmm.fi/elaimet-kasvit/mikrobilaakeresistenssi</a:t>
            </a:r>
          </a:p>
          <a:p>
            <a:endParaRPr lang="fi-FI" dirty="0"/>
          </a:p>
          <a:p>
            <a:r>
              <a:rPr lang="fi-FI" dirty="0"/>
              <a:t>https://evidensia.fi/yritys/vastuullisuus-evidensiassa/antibioottiresistenssin-torjunta/</a:t>
            </a:r>
          </a:p>
          <a:p>
            <a:endParaRPr lang="fi-FI" dirty="0"/>
          </a:p>
          <a:p>
            <a:r>
              <a:rPr lang="fi-FI" dirty="0"/>
              <a:t>https://mmm.fi/documents/1410837/5500342/MMM+mikrobil%C3%A4%C3%A4keseminaari+13112018+KThomson+ja+HAaltonen.pdf/5de80325-420f-22b6-2e91-753e1268b336/MMM+mikrobil%C3%A4%C3%A4keseminaari+13112018+KThomson+ja+HAaltonen.pdf?t=1546258500000</a:t>
            </a:r>
          </a:p>
          <a:p>
            <a:endParaRPr lang="fi-FI" dirty="0"/>
          </a:p>
          <a:p>
            <a:r>
              <a:rPr lang="fi-FI" dirty="0"/>
              <a:t>Hygienia opas eläinklinikoille https://julkaisut.valtioneuvosto.fi/bitstream/handle/10024/161770/MMM_19_2019_Hygieniaopas.pdf?sequence=4</a:t>
            </a:r>
          </a:p>
        </p:txBody>
      </p:sp>
      <p:sp>
        <p:nvSpPr>
          <p:cNvPr id="4" name="Dian numeron paikkamerkki 3"/>
          <p:cNvSpPr>
            <a:spLocks noGrp="1"/>
          </p:cNvSpPr>
          <p:nvPr>
            <p:ph type="sldNum" sz="quarter" idx="5"/>
          </p:nvPr>
        </p:nvSpPr>
        <p:spPr/>
        <p:txBody>
          <a:bodyPr/>
          <a:lstStyle/>
          <a:p>
            <a:fld id="{11618420-1DAB-3A46-BCC8-E5CAD8A0F798}" type="slidenum">
              <a:rPr lang="fi-FI" smtClean="0"/>
              <a:t>75</a:t>
            </a:fld>
            <a:endParaRPr lang="fi-FI"/>
          </a:p>
        </p:txBody>
      </p:sp>
    </p:spTree>
    <p:extLst>
      <p:ext uri="{BB962C8B-B14F-4D97-AF65-F5344CB8AC3E}">
        <p14:creationId xmlns:p14="http://schemas.microsoft.com/office/powerpoint/2010/main" val="357909116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Zoonoosit ja niiden leviäminen esim. epidemioiksi ja pandemioiksi ovat yksi uhkatekijä eläinalalla. Zoonoosien riski lisääntyy, kun eläimet ja ihmiset ovat tiiviissä vuorovaikutuksessa ja eläimiä pidetään tiiviisti pienillä alueilla. Eläintenhoitajan työssä tulee aina huomioida zoonoosiriski.</a:t>
            </a:r>
          </a:p>
          <a:p>
            <a:endParaRPr lang="fi-FI" dirty="0"/>
          </a:p>
          <a:p>
            <a:r>
              <a:rPr lang="fi-FI" dirty="0"/>
              <a:t>Suojautumisohjeet eläinten kanssa työskenteleville https://www.ttl.fi/teemat/tyoturvallisuus/altistuminen-tyoympariston-haittatekijoille</a:t>
            </a:r>
          </a:p>
          <a:p>
            <a:endParaRPr lang="fi-FI" dirty="0"/>
          </a:p>
          <a:p>
            <a:r>
              <a:rPr lang="fi-FI" dirty="0"/>
              <a:t>https://www.ttl.fi/teemat/tyoturvallisuus/altistuminen-tyoympariston-haittatekijoille/biologiset-altisteet-tyopaikalla</a:t>
            </a:r>
          </a:p>
        </p:txBody>
      </p:sp>
      <p:sp>
        <p:nvSpPr>
          <p:cNvPr id="4" name="Dian numeron paikkamerkki 3"/>
          <p:cNvSpPr>
            <a:spLocks noGrp="1"/>
          </p:cNvSpPr>
          <p:nvPr>
            <p:ph type="sldNum" sz="quarter" idx="5"/>
          </p:nvPr>
        </p:nvSpPr>
        <p:spPr/>
        <p:txBody>
          <a:bodyPr/>
          <a:lstStyle/>
          <a:p>
            <a:fld id="{11618420-1DAB-3A46-BCC8-E5CAD8A0F798}" type="slidenum">
              <a:rPr lang="fi-FI" smtClean="0"/>
              <a:t>76</a:t>
            </a:fld>
            <a:endParaRPr lang="fi-FI"/>
          </a:p>
        </p:txBody>
      </p:sp>
    </p:spTree>
    <p:extLst>
      <p:ext uri="{BB962C8B-B14F-4D97-AF65-F5344CB8AC3E}">
        <p14:creationId xmlns:p14="http://schemas.microsoft.com/office/powerpoint/2010/main" val="73820468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endParaRPr lang="fi-FI"/>
          </a:p>
        </p:txBody>
      </p:sp>
      <p:sp>
        <p:nvSpPr>
          <p:cNvPr id="4" name="Dian numeron paikkamerkki 3"/>
          <p:cNvSpPr>
            <a:spLocks noGrp="1"/>
          </p:cNvSpPr>
          <p:nvPr>
            <p:ph type="sldNum" sz="quarter" idx="5"/>
          </p:nvPr>
        </p:nvSpPr>
        <p:spPr/>
        <p:txBody>
          <a:bodyPr/>
          <a:lstStyle/>
          <a:p>
            <a:fld id="{11618420-1DAB-3A46-BCC8-E5CAD8A0F798}" type="slidenum">
              <a:rPr lang="fi-FI" smtClean="0"/>
              <a:t>77</a:t>
            </a:fld>
            <a:endParaRPr lang="fi-FI"/>
          </a:p>
        </p:txBody>
      </p:sp>
    </p:spTree>
    <p:extLst>
      <p:ext uri="{BB962C8B-B14F-4D97-AF65-F5344CB8AC3E}">
        <p14:creationId xmlns:p14="http://schemas.microsoft.com/office/powerpoint/2010/main" val="184127916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sz="1200"/>
              <a:t>Eläimellinen eläinkauppa: miten ledeillä saadaan riittävä UVB, pakastimet (raakaruoka)</a:t>
            </a:r>
          </a:p>
          <a:p>
            <a:endParaRPr lang="fi-FI"/>
          </a:p>
        </p:txBody>
      </p:sp>
      <p:sp>
        <p:nvSpPr>
          <p:cNvPr id="4" name="Dian numeron paikkamerkki 3"/>
          <p:cNvSpPr>
            <a:spLocks noGrp="1"/>
          </p:cNvSpPr>
          <p:nvPr>
            <p:ph type="sldNum" sz="quarter" idx="5"/>
          </p:nvPr>
        </p:nvSpPr>
        <p:spPr/>
        <p:txBody>
          <a:bodyPr/>
          <a:lstStyle/>
          <a:p>
            <a:fld id="{11618420-1DAB-3A46-BCC8-E5CAD8A0F798}" type="slidenum">
              <a:rPr lang="fi-FI" smtClean="0"/>
              <a:t>78</a:t>
            </a:fld>
            <a:endParaRPr lang="fi-FI"/>
          </a:p>
        </p:txBody>
      </p:sp>
    </p:spTree>
    <p:extLst>
      <p:ext uri="{BB962C8B-B14F-4D97-AF65-F5344CB8AC3E}">
        <p14:creationId xmlns:p14="http://schemas.microsoft.com/office/powerpoint/2010/main" val="190566705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Esim. kroonikkovaippojen käyttö (puolittaminen), sidetaitos (</a:t>
            </a:r>
            <a:r>
              <a:rPr lang="fi-FI" dirty="0" err="1"/>
              <a:t>tufferi</a:t>
            </a:r>
            <a:r>
              <a:rPr lang="fi-FI" dirty="0"/>
              <a:t>), valmiiksi oikean kokoisiksi leikatut siivouspyyhkeet</a:t>
            </a:r>
          </a:p>
          <a:p>
            <a:endParaRPr lang="fi-FI" dirty="0"/>
          </a:p>
          <a:p>
            <a:r>
              <a:rPr lang="fi-FI" dirty="0"/>
              <a:t>Suunnitelmallisuus työprosesseissa: tarvikkeita on sopivasti, perehdytyksen merkitys.</a:t>
            </a:r>
          </a:p>
          <a:p>
            <a:endParaRPr lang="fi-FI" dirty="0"/>
          </a:p>
          <a:p>
            <a:r>
              <a:rPr lang="fi-FI" dirty="0"/>
              <a:t>Tehtävä: leikkausalueen pesu/kanylointi/verinäytteen otto</a:t>
            </a:r>
          </a:p>
          <a:p>
            <a:r>
              <a:rPr lang="fi-FI" dirty="0"/>
              <a:t>Suunnittele työprosessi, niin että resurssien käyttö on säästeliästä ja harkittua.</a:t>
            </a:r>
          </a:p>
          <a:p>
            <a:endParaRPr lang="fi-FI" dirty="0"/>
          </a:p>
          <a:p>
            <a:r>
              <a:rPr lang="fi-FI" dirty="0">
                <a:hlinkClick r:id="rId3"/>
              </a:rPr>
              <a:t>"Aina käsihuuhde, joskus suojakäsine" - Lääkärilehti (laakarilehti.fi)</a:t>
            </a:r>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79</a:t>
            </a:fld>
            <a:endParaRPr lang="fi-FI"/>
          </a:p>
        </p:txBody>
      </p:sp>
    </p:spTree>
    <p:extLst>
      <p:ext uri="{BB962C8B-B14F-4D97-AF65-F5344CB8AC3E}">
        <p14:creationId xmlns:p14="http://schemas.microsoft.com/office/powerpoint/2010/main" val="400692411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algn="l"/>
            <a:r>
              <a:rPr lang="fi-FI" b="0" i="0" dirty="0">
                <a:solidFill>
                  <a:srgbClr val="050505"/>
                </a:solidFill>
                <a:effectLst/>
                <a:latin typeface="inherit"/>
              </a:rPr>
              <a:t>Asiakkaiden ohjaaminen ympäristöystävällisiin toimintatapoihin</a:t>
            </a:r>
          </a:p>
          <a:p>
            <a:pPr algn="l"/>
            <a:endParaRPr lang="fi-FI" b="0" i="0" dirty="0">
              <a:solidFill>
                <a:srgbClr val="050505"/>
              </a:solidFill>
              <a:effectLst/>
              <a:latin typeface="inherit"/>
            </a:endParaRP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80</a:t>
            </a:fld>
            <a:endParaRPr lang="fi-FI"/>
          </a:p>
        </p:txBody>
      </p:sp>
    </p:spTree>
    <p:extLst>
      <p:ext uri="{BB962C8B-B14F-4D97-AF65-F5344CB8AC3E}">
        <p14:creationId xmlns:p14="http://schemas.microsoft.com/office/powerpoint/2010/main" val="198517836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https://www.vihreatassu.fi/</a:t>
            </a:r>
          </a:p>
        </p:txBody>
      </p:sp>
      <p:sp>
        <p:nvSpPr>
          <p:cNvPr id="4" name="Dian numeron paikkamerkki 3"/>
          <p:cNvSpPr>
            <a:spLocks noGrp="1"/>
          </p:cNvSpPr>
          <p:nvPr>
            <p:ph type="sldNum" sz="quarter" idx="5"/>
          </p:nvPr>
        </p:nvSpPr>
        <p:spPr/>
        <p:txBody>
          <a:bodyPr/>
          <a:lstStyle/>
          <a:p>
            <a:fld id="{11618420-1DAB-3A46-BCC8-E5CAD8A0F798}" type="slidenum">
              <a:rPr lang="fi-FI" smtClean="0"/>
              <a:t>81</a:t>
            </a:fld>
            <a:endParaRPr lang="fi-FI"/>
          </a:p>
        </p:txBody>
      </p:sp>
    </p:spTree>
    <p:extLst>
      <p:ext uri="{BB962C8B-B14F-4D97-AF65-F5344CB8AC3E}">
        <p14:creationId xmlns:p14="http://schemas.microsoft.com/office/powerpoint/2010/main" val="156116489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hlinkClick r:id="rId3"/>
              </a:rPr>
              <a:t>https://issuu.com/trimmaamoharmonia/docs/kest_v__trimmaamo__2_</a:t>
            </a:r>
            <a:endParaRPr lang="fi-FI" dirty="0"/>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err="1"/>
              <a:t>Shampootiiviesteiden</a:t>
            </a:r>
            <a:r>
              <a:rPr lang="fi-FI" dirty="0"/>
              <a:t> laimennus n. 1/30, tiivisteiden säilyvyys myös parempi</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Lisäksi voi katsoa muilta aloilta löytyykö sieltä vielä jotakin, mitä trimmaajakin voisi huomioida</a:t>
            </a:r>
            <a:endParaRPr lang="en-US" dirty="0"/>
          </a:p>
          <a:p>
            <a:endParaRPr lang="fi-FI" dirty="0"/>
          </a:p>
          <a:p>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82</a:t>
            </a:fld>
            <a:endParaRPr lang="fi-FI"/>
          </a:p>
        </p:txBody>
      </p:sp>
    </p:spTree>
    <p:extLst>
      <p:ext uri="{BB962C8B-B14F-4D97-AF65-F5344CB8AC3E}">
        <p14:creationId xmlns:p14="http://schemas.microsoft.com/office/powerpoint/2010/main" val="171366561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Uskallammeko keskustella oman toiminnan muuttamisesta? </a:t>
            </a:r>
          </a:p>
          <a:p>
            <a:r>
              <a:rPr lang="fi-FI" dirty="0"/>
              <a:t>Millaisia askeleita olisimme valmiita ottamaan? </a:t>
            </a:r>
          </a:p>
          <a:p>
            <a:r>
              <a:rPr lang="fi-FI" dirty="0"/>
              <a:t>Voisimmeko harkita pienempiä lemmikkejä, omista lemmikeistä luopumista ja hoitaa sen sijaan hoitoa tarvitsevia lemmikkejä. </a:t>
            </a:r>
          </a:p>
          <a:p>
            <a:r>
              <a:rPr lang="fi-FI" dirty="0"/>
              <a:t>Millaisia vastuullisia valintoja voimme tehdä ja miten laajentaa piiriä, jossa tiedostetaan näitä kysymyksiä paremmin?</a:t>
            </a:r>
          </a:p>
        </p:txBody>
      </p:sp>
      <p:sp>
        <p:nvSpPr>
          <p:cNvPr id="4" name="Dian numeron paikkamerkki 3"/>
          <p:cNvSpPr>
            <a:spLocks noGrp="1"/>
          </p:cNvSpPr>
          <p:nvPr>
            <p:ph type="sldNum" sz="quarter" idx="5"/>
          </p:nvPr>
        </p:nvSpPr>
        <p:spPr/>
        <p:txBody>
          <a:bodyPr/>
          <a:lstStyle/>
          <a:p>
            <a:fld id="{11618420-1DAB-3A46-BCC8-E5CAD8A0F798}" type="slidenum">
              <a:rPr lang="fi-FI" smtClean="0"/>
              <a:t>83</a:t>
            </a:fld>
            <a:endParaRPr lang="fi-FI"/>
          </a:p>
        </p:txBody>
      </p:sp>
    </p:spTree>
    <p:extLst>
      <p:ext uri="{BB962C8B-B14F-4D97-AF65-F5344CB8AC3E}">
        <p14:creationId xmlns:p14="http://schemas.microsoft.com/office/powerpoint/2010/main" val="105236008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dirty="0">
                <a:hlinkClick r:id="rId3"/>
              </a:rPr>
              <a:t>https://www.theseus.fi/handle/10024/798657</a:t>
            </a: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hlinkClick r:id="rId4"/>
              </a:rPr>
              <a:t>"Aina käsihuuhde, joskus suojakäsine" - Lääkärilehti (laakarilehti.fi)</a:t>
            </a:r>
            <a:r>
              <a:rPr lang="fi-FI" dirty="0"/>
              <a:t> Suojakäsineiden käytön vähentäminen tuo säästöjä </a:t>
            </a:r>
            <a:r>
              <a:rPr lang="fi-FI" dirty="0" err="1"/>
              <a:t>HUS:issa</a:t>
            </a:r>
            <a:endParaRPr lang="fi-FI" dirty="0"/>
          </a:p>
          <a:p>
            <a:pPr algn="l"/>
            <a:r>
              <a:rPr lang="fi-FI" dirty="0"/>
              <a:t>”</a:t>
            </a:r>
            <a:r>
              <a:rPr lang="fi-FI" b="0" i="0" dirty="0">
                <a:solidFill>
                  <a:srgbClr val="000000"/>
                </a:solidFill>
                <a:effectLst/>
                <a:latin typeface="IBM Plex Serif" panose="020F0502020204030204" pitchFamily="18" charset="0"/>
              </a:rPr>
              <a:t> Terveydenhuollossa käytetään nykyään tarpeettoman paljon suojakäsineitä, mikä vaarantaa sekä potilaan että henkilökunnan infektioturvallisuutta, kertoo osastonylilääkäri </a:t>
            </a:r>
            <a:r>
              <a:rPr lang="fi-FI" b="1" i="0" dirty="0">
                <a:solidFill>
                  <a:srgbClr val="000000"/>
                </a:solidFill>
                <a:effectLst/>
                <a:latin typeface="IBM Plex Serif" panose="020F0502020204030204" pitchFamily="18" charset="0"/>
              </a:rPr>
              <a:t>Katariina Kainulainen</a:t>
            </a:r>
            <a:r>
              <a:rPr lang="fi-FI" b="0" i="0" dirty="0">
                <a:solidFill>
                  <a:srgbClr val="000000"/>
                </a:solidFill>
                <a:effectLst/>
                <a:latin typeface="IBM Plex Serif" panose="020F0502020204030204" pitchFamily="18" charset="0"/>
              </a:rPr>
              <a:t> </a:t>
            </a:r>
            <a:r>
              <a:rPr lang="fi-FI" b="0" i="0" dirty="0" err="1">
                <a:solidFill>
                  <a:srgbClr val="000000"/>
                </a:solidFill>
                <a:effectLst/>
                <a:latin typeface="IBM Plex Serif" panose="020F0502020204030204" pitchFamily="18" charset="0"/>
              </a:rPr>
              <a:t>Husin</a:t>
            </a:r>
            <a:r>
              <a:rPr lang="fi-FI" b="0" i="0" dirty="0">
                <a:solidFill>
                  <a:srgbClr val="000000"/>
                </a:solidFill>
                <a:effectLst/>
                <a:latin typeface="IBM Plex Serif" panose="020F0502020204030204" pitchFamily="18" charset="0"/>
              </a:rPr>
              <a:t> infektioidentorjuntayksiköstä.</a:t>
            </a:r>
          </a:p>
          <a:p>
            <a:pPr algn="l"/>
            <a:r>
              <a:rPr lang="fi-FI" b="0" i="0" dirty="0">
                <a:solidFill>
                  <a:srgbClr val="000000"/>
                </a:solidFill>
                <a:effectLst/>
                <a:latin typeface="IBM Plex Serif" panose="020F0502020204030204" pitchFamily="18" charset="0"/>
              </a:rPr>
              <a:t>– Kuvitellaan, että suojakäsineitä pitää käyttää koko ajan, mikä ei pidä paikkaansa.</a:t>
            </a:r>
          </a:p>
          <a:p>
            <a:pPr algn="l"/>
            <a:r>
              <a:rPr lang="fi-FI" b="0" i="0" dirty="0">
                <a:solidFill>
                  <a:srgbClr val="000000"/>
                </a:solidFill>
                <a:effectLst/>
                <a:latin typeface="IBM Plex Serif" panose="020F0502020204030204" pitchFamily="18" charset="0"/>
              </a:rPr>
              <a:t>Videolla Kainulainen kertoo, miten huolehdit käsihygieniasta oikein.”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Keskustelua aiheesta miten kiertotalous voisi näkyä eläintenhoitoalalla, millaisia käytännön toimenpiteitä se vaatii ja tarkoittaa.</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84</a:t>
            </a:fld>
            <a:endParaRPr lang="fi-FI"/>
          </a:p>
        </p:txBody>
      </p:sp>
    </p:spTree>
    <p:extLst>
      <p:ext uri="{BB962C8B-B14F-4D97-AF65-F5344CB8AC3E}">
        <p14:creationId xmlns:p14="http://schemas.microsoft.com/office/powerpoint/2010/main" val="367220015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Millaisilla toimilla lisätään dialogia yritysten ja kuluttajien välillä?</a:t>
            </a:r>
          </a:p>
          <a:p>
            <a:r>
              <a:rPr lang="fi-FI" dirty="0"/>
              <a:t>Miten kiertotaloutta voidaan jalkauttaa asiakkaille?</a:t>
            </a:r>
          </a:p>
          <a:p>
            <a:r>
              <a:rPr lang="fi-FI" dirty="0"/>
              <a:t>Millaista asennemuutosta kiertotalouteen siirtyminen vaatii itseltä, yrityksiltä ja asiakkailta ja miten sitä voidaan tukea.</a:t>
            </a:r>
          </a:p>
        </p:txBody>
      </p:sp>
      <p:sp>
        <p:nvSpPr>
          <p:cNvPr id="4" name="Dian numeron paikkamerkki 3"/>
          <p:cNvSpPr>
            <a:spLocks noGrp="1"/>
          </p:cNvSpPr>
          <p:nvPr>
            <p:ph type="sldNum" sz="quarter" idx="5"/>
          </p:nvPr>
        </p:nvSpPr>
        <p:spPr/>
        <p:txBody>
          <a:bodyPr/>
          <a:lstStyle/>
          <a:p>
            <a:fld id="{11618420-1DAB-3A46-BCC8-E5CAD8A0F798}" type="slidenum">
              <a:rPr lang="fi-FI" smtClean="0"/>
              <a:t>85</a:t>
            </a:fld>
            <a:endParaRPr lang="fi-FI"/>
          </a:p>
        </p:txBody>
      </p:sp>
    </p:spTree>
    <p:extLst>
      <p:ext uri="{BB962C8B-B14F-4D97-AF65-F5344CB8AC3E}">
        <p14:creationId xmlns:p14="http://schemas.microsoft.com/office/powerpoint/2010/main" val="169901921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Vinkkinä vastuullisuusteoista sivuilla ilmoittaneita yrityksiä</a:t>
            </a:r>
          </a:p>
          <a:p>
            <a:endParaRPr lang="fi-FI" dirty="0"/>
          </a:p>
          <a:p>
            <a:pPr marL="0" marR="0" lvl="0" indent="0" algn="l" defTabSz="914400" rtl="0" eaLnBrk="1" fontAlgn="auto" latinLnBrk="0" hangingPunct="1">
              <a:lnSpc>
                <a:spcPct val="100000"/>
              </a:lnSpc>
              <a:spcBef>
                <a:spcPts val="0"/>
              </a:spcBef>
              <a:spcAft>
                <a:spcPts val="0"/>
              </a:spcAft>
              <a:buClrTx/>
              <a:buSzTx/>
              <a:buFontTx/>
              <a:buNone/>
              <a:tabLst/>
              <a:defRPr/>
            </a:pPr>
            <a:r>
              <a:rPr lang="fi-FI" dirty="0"/>
              <a:t>https://www.valjakko.fi/valjakko/</a:t>
            </a:r>
          </a:p>
          <a:p>
            <a:r>
              <a:rPr lang="fi-FI" dirty="0"/>
              <a:t>https://www.korkeasaari.fi/suojelutyo/ymparisto/</a:t>
            </a:r>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86</a:t>
            </a:fld>
            <a:endParaRPr lang="fi-FI"/>
          </a:p>
        </p:txBody>
      </p:sp>
    </p:spTree>
    <p:extLst>
      <p:ext uri="{BB962C8B-B14F-4D97-AF65-F5344CB8AC3E}">
        <p14:creationId xmlns:p14="http://schemas.microsoft.com/office/powerpoint/2010/main" val="413419799"/>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Tässä materiaalissa ei ole juurikaan käsitelty hevostentalouden vastuullisuutta. Linkin opinnäytetyöstä voi olla tukea tämän aihealueen tutkimiseen: Opinnäytetyön tarkoituksena oli tunnistaa hiilijalanjäljen muodostumiseen vaikuttavia tekijöitä tallitoiminnassa ja tuottaa tietoa hiilijalanjäljen seurannasta ja arvioinnista työprosessien johtamisessa. Opinnäytetyön päätutkimuskysymys oli, voiko tallien hiilijalanjälkeä arvioida työprosesseja tarkastelemalla ja onko arvioinnista hyötyä työprosessien hallinnassa ja johtamisessa.</a:t>
            </a:r>
          </a:p>
        </p:txBody>
      </p:sp>
      <p:sp>
        <p:nvSpPr>
          <p:cNvPr id="4" name="Dian numeron paikkamerkki 3"/>
          <p:cNvSpPr>
            <a:spLocks noGrp="1"/>
          </p:cNvSpPr>
          <p:nvPr>
            <p:ph type="sldNum" sz="quarter" idx="5"/>
          </p:nvPr>
        </p:nvSpPr>
        <p:spPr/>
        <p:txBody>
          <a:bodyPr/>
          <a:lstStyle/>
          <a:p>
            <a:fld id="{11618420-1DAB-3A46-BCC8-E5CAD8A0F798}" type="slidenum">
              <a:rPr lang="fi-FI" smtClean="0"/>
              <a:t>88</a:t>
            </a:fld>
            <a:endParaRPr lang="fi-FI"/>
          </a:p>
        </p:txBody>
      </p:sp>
    </p:spTree>
    <p:extLst>
      <p:ext uri="{BB962C8B-B14F-4D97-AF65-F5344CB8AC3E}">
        <p14:creationId xmlns:p14="http://schemas.microsoft.com/office/powerpoint/2010/main" val="189857645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Keskustelua: mitä tuoteturvallisuus ja tuotevastuu voisi eläinalalla tarkoittaa? Mikä on eläinten asema lain ja toisaalta palvelun tarjoajan näkökulmasta?</a:t>
            </a:r>
          </a:p>
          <a:p>
            <a:endParaRPr lang="fi-FI"/>
          </a:p>
          <a:p>
            <a:r>
              <a:rPr lang="fi-FI"/>
              <a:t>Kuluttajansuojalaki: https://www.finlex.fi/fi/laki/ajantasa/1978/19780038</a:t>
            </a:r>
          </a:p>
          <a:p>
            <a:endParaRPr lang="fi-FI"/>
          </a:p>
          <a:p>
            <a:r>
              <a:rPr lang="fi-FI"/>
              <a:t>https://www.kuluttajaliitto.fi/materiaalit/tuoteturvallisuus/</a:t>
            </a:r>
          </a:p>
          <a:p>
            <a:endParaRPr lang="fi-FI"/>
          </a:p>
          <a:p>
            <a:r>
              <a:rPr lang="fi-FI"/>
              <a:t>https://www.kuluttajaliitto.fi/materiaalit/kuluttajansuojan-abc/</a:t>
            </a:r>
          </a:p>
          <a:p>
            <a:endParaRPr lang="fi-FI"/>
          </a:p>
          <a:p>
            <a:r>
              <a:rPr lang="fi-FI"/>
              <a:t>https://www.theseus.fi/bitstream/handle/10024/754147/Immonen_Petra.pdf?sequence=2&amp;isAllowed=y</a:t>
            </a:r>
          </a:p>
          <a:p>
            <a:endParaRPr lang="fi-FI"/>
          </a:p>
          <a:p>
            <a:endParaRPr lang="fi-FI"/>
          </a:p>
          <a:p>
            <a:r>
              <a:rPr lang="fi-FI"/>
              <a:t>https://finlex.fi/fi/laki/alkup/2023/20230693</a:t>
            </a:r>
          </a:p>
          <a:p>
            <a:endParaRPr lang="fi-FI"/>
          </a:p>
          <a:p>
            <a:pPr algn="l" fontAlgn="base"/>
            <a:r>
              <a:rPr lang="fi-FI" b="0" i="0">
                <a:solidFill>
                  <a:srgbClr val="4E4E4E"/>
                </a:solidFill>
                <a:effectLst/>
                <a:latin typeface="IntervalSansProSemiBold"/>
              </a:rPr>
              <a:t>5 §</a:t>
            </a:r>
          </a:p>
          <a:p>
            <a:pPr algn="l" fontAlgn="base"/>
            <a:r>
              <a:rPr lang="fi-FI" b="0" i="0">
                <a:solidFill>
                  <a:srgbClr val="4E4E4E"/>
                </a:solidFill>
                <a:effectLst/>
                <a:latin typeface="IntervalSansProSemiBold"/>
              </a:rPr>
              <a:t>Määritelmät</a:t>
            </a:r>
          </a:p>
          <a:p>
            <a:pPr algn="l" fontAlgn="base"/>
            <a:r>
              <a:rPr lang="fi-FI" b="0" i="0">
                <a:solidFill>
                  <a:srgbClr val="444444"/>
                </a:solidFill>
                <a:effectLst/>
                <a:latin typeface="IntervalSansProRegular"/>
              </a:rPr>
              <a:t>Tässä laissa tarkoitetaan:</a:t>
            </a:r>
            <a:endParaRPr lang="fi-FI"/>
          </a:p>
          <a:p>
            <a:endParaRPr lang="fi-FI"/>
          </a:p>
          <a:p>
            <a:pPr algn="l" fontAlgn="base"/>
            <a:r>
              <a:rPr lang="fi-FI" b="0" i="0">
                <a:solidFill>
                  <a:srgbClr val="444444"/>
                </a:solidFill>
                <a:effectLst/>
                <a:latin typeface="IntervalSansProRegular"/>
              </a:rPr>
              <a:t>3) </a:t>
            </a:r>
            <a:r>
              <a:rPr lang="fi-FI" b="0" i="1">
                <a:solidFill>
                  <a:srgbClr val="444444"/>
                </a:solidFill>
                <a:effectLst/>
                <a:latin typeface="inherit"/>
              </a:rPr>
              <a:t>eläimenpitäjällä</a:t>
            </a:r>
            <a:r>
              <a:rPr lang="fi-FI" b="0" i="0">
                <a:solidFill>
                  <a:srgbClr val="444444"/>
                </a:solidFill>
                <a:effectLst/>
                <a:latin typeface="IntervalSansProRegular"/>
              </a:rPr>
              <a:t> luonnollista tai oikeushenkilöä, joka on vastuussa eläimestä tai huolehtii siitä pysyvästi tai tilapäisesti;</a:t>
            </a:r>
          </a:p>
          <a:p>
            <a:pPr algn="l" fontAlgn="base"/>
            <a:r>
              <a:rPr lang="fi-FI" b="0" i="0">
                <a:solidFill>
                  <a:srgbClr val="444444"/>
                </a:solidFill>
                <a:effectLst/>
                <a:latin typeface="IntervalSansProRegular"/>
              </a:rPr>
              <a:t>4) </a:t>
            </a:r>
            <a:r>
              <a:rPr lang="fi-FI" b="0" i="1">
                <a:solidFill>
                  <a:srgbClr val="444444"/>
                </a:solidFill>
                <a:effectLst/>
                <a:latin typeface="inherit"/>
              </a:rPr>
              <a:t>eläimenomistajalla</a:t>
            </a:r>
            <a:r>
              <a:rPr lang="fi-FI" b="0" i="0">
                <a:solidFill>
                  <a:srgbClr val="444444"/>
                </a:solidFill>
                <a:effectLst/>
                <a:latin typeface="IntervalSansProRegular"/>
              </a:rPr>
              <a:t> luonnollista tai oikeushenkilöä, joka omistaa eläimen;</a:t>
            </a:r>
          </a:p>
          <a:p>
            <a:pPr algn="l" fontAlgn="base"/>
            <a:r>
              <a:rPr lang="fi-FI" b="0" i="0">
                <a:solidFill>
                  <a:srgbClr val="444444"/>
                </a:solidFill>
                <a:effectLst/>
                <a:latin typeface="IntervalSansProRegular"/>
              </a:rPr>
              <a:t>5) </a:t>
            </a:r>
            <a:r>
              <a:rPr lang="fi-FI" b="0" i="1">
                <a:solidFill>
                  <a:srgbClr val="444444"/>
                </a:solidFill>
                <a:effectLst/>
                <a:latin typeface="inherit"/>
              </a:rPr>
              <a:t>toiminnanharjoittajalla</a:t>
            </a:r>
            <a:r>
              <a:rPr lang="fi-FI" b="0" i="0">
                <a:solidFill>
                  <a:srgbClr val="444444"/>
                </a:solidFill>
                <a:effectLst/>
                <a:latin typeface="IntervalSansProRegular"/>
              </a:rPr>
              <a:t> sitä, joka ammattimaisesti tai muutoin laajamittaisesti pitää eläimiä tai joka elinkeinotoiminnassa valmistaa, tuo maahan, vie maasta, kuljettaa Suomen kautta, pitää kaupan, tarjoaa, myy tai muutoin luovuttaa tai välittää eläinten hoitoon ja käsittelyyn tarkoitettuja välineitä, laiteitta tai aineita;</a:t>
            </a:r>
          </a:p>
          <a:p>
            <a:endParaRPr lang="fi-FI"/>
          </a:p>
        </p:txBody>
      </p:sp>
      <p:sp>
        <p:nvSpPr>
          <p:cNvPr id="4" name="Dian numeron paikkamerkki 3"/>
          <p:cNvSpPr>
            <a:spLocks noGrp="1"/>
          </p:cNvSpPr>
          <p:nvPr>
            <p:ph type="sldNum" sz="quarter" idx="5"/>
          </p:nvPr>
        </p:nvSpPr>
        <p:spPr/>
        <p:txBody>
          <a:bodyPr/>
          <a:lstStyle/>
          <a:p>
            <a:fld id="{11618420-1DAB-3A46-BCC8-E5CAD8A0F798}" type="slidenum">
              <a:rPr lang="fi-FI" smtClean="0"/>
              <a:t>90</a:t>
            </a:fld>
            <a:endParaRPr lang="fi-FI"/>
          </a:p>
        </p:txBody>
      </p:sp>
    </p:spTree>
    <p:extLst>
      <p:ext uri="{BB962C8B-B14F-4D97-AF65-F5344CB8AC3E}">
        <p14:creationId xmlns:p14="http://schemas.microsoft.com/office/powerpoint/2010/main" val="427044133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Palveluja tai tuotteita myydessä meillä on erilaisia sidosryhmiä. </a:t>
            </a:r>
          </a:p>
          <a:p>
            <a:r>
              <a:rPr lang="fi-FI"/>
              <a:t>Ylempi rivi: asiakkaat -&gt; ihmisen ja eläimen näkökulma</a:t>
            </a:r>
          </a:p>
          <a:p>
            <a:r>
              <a:rPr lang="fi-FI"/>
              <a:t>Alempi rivi: Tuotteiden myyntiin liittyvä toimitusketju -&gt; eri toimijoiden näkökulma</a:t>
            </a:r>
          </a:p>
          <a:p>
            <a:r>
              <a:rPr lang="fi-FI"/>
              <a:t>Miten palvelemme ja kohtaamme eri sidosryhmät?</a:t>
            </a:r>
          </a:p>
        </p:txBody>
      </p:sp>
      <p:sp>
        <p:nvSpPr>
          <p:cNvPr id="4" name="Dian numeron paikkamerkki 3"/>
          <p:cNvSpPr>
            <a:spLocks noGrp="1"/>
          </p:cNvSpPr>
          <p:nvPr>
            <p:ph type="sldNum" sz="quarter" idx="5"/>
          </p:nvPr>
        </p:nvSpPr>
        <p:spPr/>
        <p:txBody>
          <a:bodyPr/>
          <a:lstStyle/>
          <a:p>
            <a:fld id="{11618420-1DAB-3A46-BCC8-E5CAD8A0F798}" type="slidenum">
              <a:rPr lang="fi-FI" smtClean="0"/>
              <a:t>91</a:t>
            </a:fld>
            <a:endParaRPr lang="fi-FI"/>
          </a:p>
        </p:txBody>
      </p:sp>
    </p:spTree>
    <p:extLst>
      <p:ext uri="{BB962C8B-B14F-4D97-AF65-F5344CB8AC3E}">
        <p14:creationId xmlns:p14="http://schemas.microsoft.com/office/powerpoint/2010/main" val="163510289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b="0" i="0">
                <a:solidFill>
                  <a:srgbClr val="79A500"/>
                </a:solidFill>
                <a:effectLst/>
                <a:latin typeface="IntervalSansProRegular"/>
              </a:rPr>
              <a:t>Lait määrittävät toiminnan rajoja ja ohjaavat toimintaa. Vastuullinen yritys huomioi nämä toiminnassaan ja voi toimia myös yli säädösten (esim. pidetään toivottavana, että eläimillä on enemmän tilaa käytettävissä kuin laki määrittää minimiksi).</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a:solidFill>
                <a:srgbClr val="79A500"/>
              </a:solidFill>
              <a:effectLst/>
              <a:latin typeface="IntervalSansProRegula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a:solidFill>
                  <a:srgbClr val="79A500"/>
                </a:solidFill>
                <a:effectLst/>
                <a:latin typeface="IntervalSansProRegular"/>
              </a:rPr>
              <a:t>Eri aloilla on omia eettisiä ohjeita (niitä esitellään myöhemmin materiaalissa)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a:solidFill>
                <a:srgbClr val="79A500"/>
              </a:solidFill>
              <a:effectLst/>
              <a:latin typeface="IntervalSansProRegula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a:solidFill>
                  <a:srgbClr val="79A500"/>
                </a:solidFill>
                <a:effectLst/>
                <a:latin typeface="IntervalSansProRegular"/>
              </a:rPr>
              <a:t>Oman osaamisen tunnistaminen on tärkeä osa vastuullisuutta. Tunnistetaan oman osaamisen rajat ja ollaan siitä avoimia asiakkaille. Myös nettisivuilla voi avoimesti kertoa mihin on suuntautunut ja mikä taas ei kuulu oman osaamisen piiriin.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a:solidFill>
                <a:srgbClr val="79A500"/>
              </a:solidFill>
              <a:effectLst/>
              <a:latin typeface="IntervalSansProRegula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a:solidFill>
                  <a:srgbClr val="79A500"/>
                </a:solidFill>
                <a:effectLst/>
                <a:latin typeface="IntervalSansProRegular"/>
              </a:rPr>
              <a:t>Palvelujen ja tuotteiden hintojen on hyvä olla selkeästi esillä. Yrityksellä voi olla myös asiakaslupaus, jota toteutetaan käytännössä.</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a:solidFill>
                <a:srgbClr val="79A500"/>
              </a:solidFill>
              <a:effectLst/>
              <a:latin typeface="IntervalSansProRegula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a:solidFill>
                  <a:srgbClr val="212529"/>
                </a:solidFill>
                <a:effectLst/>
                <a:highlight>
                  <a:srgbClr val="FFFFFF"/>
                </a:highlight>
                <a:latin typeface="fallbackfont"/>
              </a:rPr>
              <a:t>”Aluehallintovirastossa ohjaamme ja valvomme eläinten terveyden ja hyvinvoinnin turvaamiseksi säädetyn lainsäädännön toteutumista. Lisäksi olemme toimivaltainen viranomainen joissakin eläimiin liittyvissä lupa-, ilmoitus- ja rekisteröintiasioissa. Ohjaamme kuntien eläinsuojeluvalvontaa, ohjaamme ja valvomme eläintautien torjuntaa, laadimme helposti leviävien eläintautien alueellisen vastustamissuunnitelman sekä ryhdymme tarvittaessa toimenpiteisiin vastustettavan eläintaudin leviämisen ehkäisemiseksi ja hävittämiseksi.” </a:t>
            </a:r>
            <a:r>
              <a:rPr lang="fi-FI" b="0" i="0">
                <a:solidFill>
                  <a:srgbClr val="79A500"/>
                </a:solidFill>
                <a:effectLst/>
                <a:latin typeface="IntervalSansProRegular"/>
              </a:rPr>
              <a:t>https://avi.fi/tietoa-meista/tehtavamme/elaimet-ja-koe-elaimet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a:solidFill>
                <a:srgbClr val="79A500"/>
              </a:solidFill>
              <a:effectLst/>
              <a:latin typeface="IntervalSansProRegular"/>
            </a:endParaRPr>
          </a:p>
          <a:p>
            <a:pPr algn="l"/>
            <a:r>
              <a:rPr lang="fi-FI" b="0" i="0">
                <a:solidFill>
                  <a:srgbClr val="79A500"/>
                </a:solidFill>
                <a:effectLst/>
                <a:latin typeface="IntervalSansProRegular"/>
              </a:rPr>
              <a:t>Ruokavirasto: ”</a:t>
            </a:r>
            <a:r>
              <a:rPr lang="fi-FI" b="0" i="0">
                <a:solidFill>
                  <a:srgbClr val="343841"/>
                </a:solidFill>
                <a:effectLst/>
                <a:highlight>
                  <a:srgbClr val="FFFFFF"/>
                </a:highlight>
                <a:latin typeface="Roboto" panose="02000000000000000000" pitchFamily="2" charset="0"/>
              </a:rPr>
              <a:t>Ruokavirasto toimii ihmisten, eläinten ja kasvien terveyden hyväksi, tukee maaseudun elinvoimaisuutta ja kehittää ja ylläpitää tietojärjestelmiä. Maa- ja metsätalousministeriön hallinnonalaan kuuluva virasto. Edistää, valvoo ja tutkii elintarvikkeiden turvallisuutta ja laatua, eläinten terveyttä ja hyvinvointia, kasvinterveyttä sekä maa- ja metsätalouden tuotantoon käytettäviä lannoitevalmisteita, rehuja ja kasvinsuojeluaineita ja lisäysaineistoja eli siemeniä ja taimiaineistoa. Kehittää ja ylläpitää maaseutuelinkeinohallinnon tietojärjestelmiä, kehittää sähköisiä asiointipalveluja, ylläpitää ja kehittää oman toimialan rekistereitä sekä tuottaa tietohallinnon palveluita maa- ja metsätalousministeriön hallinnonalan virastoille ja laitoksille sekä muille julkishallinnon tahoille.”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a:solidFill>
                <a:srgbClr val="79A500"/>
              </a:solidFill>
              <a:effectLst/>
              <a:latin typeface="IntervalSansProRegula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i-FI" b="0" i="0">
              <a:solidFill>
                <a:srgbClr val="79A500"/>
              </a:solidFill>
              <a:effectLst/>
              <a:latin typeface="IntervalSansProRegula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i-FI" b="0" i="0">
                <a:solidFill>
                  <a:srgbClr val="79A500"/>
                </a:solidFill>
                <a:effectLst/>
                <a:latin typeface="IntervalSansProRegular"/>
              </a:rPr>
              <a:t>Laki tieteellisiin tai opetustarkoituksiin käytettävien eläinten suojelusta (koe-eläimet) </a:t>
            </a:r>
            <a:r>
              <a:rPr lang="fi-FI" b="0"/>
              <a:t>https://www.finlex.fi/fi/laki/ajantasa/2013/20130497#Yleiset%20S%C3%A4%C3%A4nn%C3%B6kset</a:t>
            </a:r>
          </a:p>
          <a:p>
            <a:endParaRPr lang="fi-FI"/>
          </a:p>
        </p:txBody>
      </p:sp>
      <p:sp>
        <p:nvSpPr>
          <p:cNvPr id="4" name="Dian numeron paikkamerkki 3"/>
          <p:cNvSpPr>
            <a:spLocks noGrp="1"/>
          </p:cNvSpPr>
          <p:nvPr>
            <p:ph type="sldNum" sz="quarter" idx="5"/>
          </p:nvPr>
        </p:nvSpPr>
        <p:spPr/>
        <p:txBody>
          <a:bodyPr/>
          <a:lstStyle/>
          <a:p>
            <a:fld id="{11618420-1DAB-3A46-BCC8-E5CAD8A0F798}" type="slidenum">
              <a:rPr lang="fi-FI" smtClean="0"/>
              <a:t>92</a:t>
            </a:fld>
            <a:endParaRPr lang="fi-FI"/>
          </a:p>
        </p:txBody>
      </p:sp>
    </p:spTree>
    <p:extLst>
      <p:ext uri="{BB962C8B-B14F-4D97-AF65-F5344CB8AC3E}">
        <p14:creationId xmlns:p14="http://schemas.microsoft.com/office/powerpoint/2010/main" val="93902142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Tuntoinen yksilö = eläin</a:t>
            </a:r>
          </a:p>
          <a:p>
            <a:endParaRPr lang="fi-FI"/>
          </a:p>
          <a:p>
            <a:r>
              <a:rPr lang="fi-FI"/>
              <a:t>Osiot sisältävät esimerkkejä tuotteista ja palveluista</a:t>
            </a:r>
          </a:p>
          <a:p>
            <a:endParaRPr lang="fi-FI"/>
          </a:p>
          <a:p>
            <a:r>
              <a:rPr lang="fi-FI"/>
              <a:t>Palvelut: erilaiset eläinalan palvelut</a:t>
            </a:r>
          </a:p>
          <a:p>
            <a:r>
              <a:rPr lang="fi-FI"/>
              <a:t>Eläinten tarvikkeet: erilaiset eläimille ja omistajille myytävät tarvikkeet, ovatko tuotteet turvallisia käyttää eläimelle ja ihmiselle ja ovatko ne lain mukaisia</a:t>
            </a:r>
          </a:p>
          <a:p>
            <a:r>
              <a:rPr lang="fi-FI"/>
              <a:t>Eläinten ruuat: lihansyöjälemmikkien ruokien ympäristövaikutukset ovat huomattavat, lemmikkiruokiin liittyy myös riskejä mm. turvallisuus, hygienia, tuholaiset</a:t>
            </a:r>
          </a:p>
        </p:txBody>
      </p:sp>
      <p:sp>
        <p:nvSpPr>
          <p:cNvPr id="4" name="Dian numeron paikkamerkki 3"/>
          <p:cNvSpPr>
            <a:spLocks noGrp="1"/>
          </p:cNvSpPr>
          <p:nvPr>
            <p:ph type="sldNum" sz="quarter" idx="5"/>
          </p:nvPr>
        </p:nvSpPr>
        <p:spPr/>
        <p:txBody>
          <a:bodyPr/>
          <a:lstStyle/>
          <a:p>
            <a:fld id="{11618420-1DAB-3A46-BCC8-E5CAD8A0F798}" type="slidenum">
              <a:rPr lang="fi-FI" smtClean="0"/>
              <a:t>94</a:t>
            </a:fld>
            <a:endParaRPr lang="fi-FI"/>
          </a:p>
        </p:txBody>
      </p:sp>
    </p:spTree>
    <p:extLst>
      <p:ext uri="{BB962C8B-B14F-4D97-AF65-F5344CB8AC3E}">
        <p14:creationId xmlns:p14="http://schemas.microsoft.com/office/powerpoint/2010/main" val="308954969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i-FI" sz="1200"/>
              <a:t>Keskustelua, millaisia eri tuotevastuun näkökulmia tulee mieleen? Missä kaikissa vaiheissa voimme vaikuttaa siihen, että tuote on vastuullinen ja turvallinen käyttää?</a:t>
            </a:r>
          </a:p>
          <a:p>
            <a:pPr marL="0" marR="0" lvl="0" indent="0" algn="l" defTabSz="914400" rtl="0" eaLnBrk="1" fontAlgn="auto" latinLnBrk="0" hangingPunct="1">
              <a:lnSpc>
                <a:spcPct val="100000"/>
              </a:lnSpc>
              <a:spcBef>
                <a:spcPts val="0"/>
              </a:spcBef>
              <a:spcAft>
                <a:spcPts val="0"/>
              </a:spcAft>
              <a:buClrTx/>
              <a:buSzTx/>
              <a:buFontTx/>
              <a:buNone/>
              <a:tabLst/>
              <a:defRPr/>
            </a:pPr>
            <a:endParaRPr lang="fi-FI" sz="1200"/>
          </a:p>
          <a:p>
            <a:pPr marL="0" marR="0" lvl="0" indent="0" algn="l" defTabSz="914400" rtl="0" eaLnBrk="1" fontAlgn="auto" latinLnBrk="0" hangingPunct="1">
              <a:lnSpc>
                <a:spcPct val="100000"/>
              </a:lnSpc>
              <a:spcBef>
                <a:spcPts val="0"/>
              </a:spcBef>
              <a:spcAft>
                <a:spcPts val="0"/>
              </a:spcAft>
              <a:buClrTx/>
              <a:buSzTx/>
              <a:buFontTx/>
              <a:buNone/>
              <a:tabLst/>
              <a:defRPr/>
            </a:pPr>
            <a:endParaRPr lang="fi-FI" sz="1200"/>
          </a:p>
          <a:p>
            <a:pPr marL="0" marR="0" lvl="0" indent="0" algn="l" defTabSz="914400" rtl="0" eaLnBrk="1" fontAlgn="auto" latinLnBrk="0" hangingPunct="1">
              <a:lnSpc>
                <a:spcPct val="100000"/>
              </a:lnSpc>
              <a:spcBef>
                <a:spcPts val="0"/>
              </a:spcBef>
              <a:spcAft>
                <a:spcPts val="0"/>
              </a:spcAft>
              <a:buClrTx/>
              <a:buSzTx/>
              <a:buFontTx/>
              <a:buNone/>
              <a:tabLst/>
              <a:defRPr/>
            </a:pPr>
            <a:r>
              <a:rPr lang="fi-FI" sz="1200"/>
              <a:t>V</a:t>
            </a:r>
            <a:r>
              <a:rPr lang="fi-FI" sz="1200">
                <a:solidFill>
                  <a:schemeClr val="bg1"/>
                </a:solidFill>
              </a:rPr>
              <a:t>astuullisuuteen sitoutuminen esim. hiilineutraalius/kiertotalouden mukainen brändi vuoteen x mennessä</a:t>
            </a:r>
          </a:p>
          <a:p>
            <a:endParaRPr lang="fi-FI"/>
          </a:p>
          <a:p>
            <a:r>
              <a:rPr lang="fi-FI"/>
              <a:t>Tuotteita, joissa vastuullisuutta on pyritty huomioimaan:</a:t>
            </a:r>
          </a:p>
          <a:p>
            <a:r>
              <a:rPr lang="fi-FI" err="1"/>
              <a:t>Solheds</a:t>
            </a:r>
            <a:r>
              <a:rPr lang="fi-FI"/>
              <a:t> https://solheds.com/</a:t>
            </a:r>
          </a:p>
          <a:p>
            <a:r>
              <a:rPr lang="fi-FI"/>
              <a:t>Hurtta https://fi.hurtta.com/pages/kestava-kehitys</a:t>
            </a:r>
          </a:p>
          <a:p>
            <a:r>
              <a:rPr lang="fi-FI"/>
              <a:t>Pomppa https://pomppa.fi/vastuullisuus/</a:t>
            </a:r>
          </a:p>
          <a:p>
            <a:r>
              <a:rPr lang="fi-FI" err="1"/>
              <a:t>Beana</a:t>
            </a:r>
            <a:r>
              <a:rPr lang="fi-FI"/>
              <a:t> https://beana.fi/pages/sustainability</a:t>
            </a:r>
          </a:p>
          <a:p>
            <a:r>
              <a:rPr lang="fi-FI"/>
              <a:t>Ke-Hu https://www.ke-hu.fi/yritys</a:t>
            </a:r>
          </a:p>
          <a:p>
            <a:r>
              <a:rPr lang="fi-FI" err="1"/>
              <a:t>Beco</a:t>
            </a:r>
            <a:r>
              <a:rPr lang="fi-FI"/>
              <a:t> https://www.becopets.com/pages/sustainability</a:t>
            </a:r>
          </a:p>
          <a:p>
            <a:r>
              <a:rPr lang="fi-FI" err="1"/>
              <a:t>Alvarpet</a:t>
            </a:r>
            <a:r>
              <a:rPr lang="fi-FI"/>
              <a:t> https://alvarpet.com/hiilitassunjalki/</a:t>
            </a:r>
          </a:p>
        </p:txBody>
      </p:sp>
      <p:sp>
        <p:nvSpPr>
          <p:cNvPr id="4" name="Dian numeron paikkamerkki 3"/>
          <p:cNvSpPr>
            <a:spLocks noGrp="1"/>
          </p:cNvSpPr>
          <p:nvPr>
            <p:ph type="sldNum" sz="quarter" idx="5"/>
          </p:nvPr>
        </p:nvSpPr>
        <p:spPr/>
        <p:txBody>
          <a:bodyPr/>
          <a:lstStyle/>
          <a:p>
            <a:fld id="{11618420-1DAB-3A46-BCC8-E5CAD8A0F798}" type="slidenum">
              <a:rPr lang="fi-FI" smtClean="0"/>
              <a:t>95</a:t>
            </a:fld>
            <a:endParaRPr lang="fi-FI"/>
          </a:p>
        </p:txBody>
      </p:sp>
    </p:spTree>
    <p:extLst>
      <p:ext uri="{BB962C8B-B14F-4D97-AF65-F5344CB8AC3E}">
        <p14:creationId xmlns:p14="http://schemas.microsoft.com/office/powerpoint/2010/main" val="267038303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Tämän voi halutessa toteuttaa myös pienryhmäkeskusteluna. Eri ryhmille eri aiheet: palvelun laadun varmistaminen, eläimen myynti, myytävän tuotteen vastuullisuus</a:t>
            </a:r>
          </a:p>
          <a:p>
            <a:r>
              <a:rPr lang="fi-FI"/>
              <a:t>Pohtikaa ryhmissä, millaisia asioita voitte omassa </a:t>
            </a:r>
            <a:r>
              <a:rPr lang="fi-FI" err="1"/>
              <a:t>casessa</a:t>
            </a:r>
            <a:r>
              <a:rPr lang="fi-FI"/>
              <a:t> huomioida, jotta tuotevastuu toteutuu parhaalla mahdollisella tavalla. Mikä olisi ideaalitilanne?</a:t>
            </a:r>
          </a:p>
        </p:txBody>
      </p:sp>
      <p:sp>
        <p:nvSpPr>
          <p:cNvPr id="4" name="Dian numeron paikkamerkki 3"/>
          <p:cNvSpPr>
            <a:spLocks noGrp="1"/>
          </p:cNvSpPr>
          <p:nvPr>
            <p:ph type="sldNum" sz="quarter" idx="5"/>
          </p:nvPr>
        </p:nvSpPr>
        <p:spPr/>
        <p:txBody>
          <a:bodyPr/>
          <a:lstStyle/>
          <a:p>
            <a:fld id="{11618420-1DAB-3A46-BCC8-E5CAD8A0F798}" type="slidenum">
              <a:rPr lang="fi-FI" smtClean="0"/>
              <a:t>96</a:t>
            </a:fld>
            <a:endParaRPr lang="fi-FI"/>
          </a:p>
        </p:txBody>
      </p:sp>
    </p:spTree>
    <p:extLst>
      <p:ext uri="{BB962C8B-B14F-4D97-AF65-F5344CB8AC3E}">
        <p14:creationId xmlns:p14="http://schemas.microsoft.com/office/powerpoint/2010/main" val="168349724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Eläintuotteita koskee erilaiset säädökset kuin ihmisille suunnattuja tuotteita. Tämä on tärkeää huomioida ja toisaalta miettiä millaista mainehaittaa yritykselle voi aiheuttaa, jos tuote on esim. vaarallinen lemmikille. (Kts. Seuraava dia)</a:t>
            </a:r>
          </a:p>
          <a:p>
            <a:endParaRPr lang="fi-FI"/>
          </a:p>
          <a:p>
            <a:endParaRPr lang="fi-FI"/>
          </a:p>
          <a:p>
            <a:r>
              <a:rPr lang="fi-FI"/>
              <a:t>https://www.ruokavirasto.fi/elaimet/lemmikki--ja-harraste-elaimet/lemmikkielainten-ruoka/</a:t>
            </a:r>
          </a:p>
          <a:p>
            <a:r>
              <a:rPr lang="fi-FI"/>
              <a:t>Rehujen merkintäopas https://www.ruokavirasto.fi/globalassets/tietoa-meista/asiointi/oppaat-ja-lomakkeet/yritykset/rehuala/ohjeet/rehujen_merkintaopas.pdf</a:t>
            </a:r>
          </a:p>
          <a:p>
            <a:endParaRPr lang="fi-FI"/>
          </a:p>
        </p:txBody>
      </p:sp>
      <p:sp>
        <p:nvSpPr>
          <p:cNvPr id="4" name="Dian numeron paikkamerkki 3"/>
          <p:cNvSpPr>
            <a:spLocks noGrp="1"/>
          </p:cNvSpPr>
          <p:nvPr>
            <p:ph type="sldNum" sz="quarter" idx="5"/>
          </p:nvPr>
        </p:nvSpPr>
        <p:spPr/>
        <p:txBody>
          <a:bodyPr/>
          <a:lstStyle/>
          <a:p>
            <a:fld id="{11618420-1DAB-3A46-BCC8-E5CAD8A0F798}" type="slidenum">
              <a:rPr lang="fi-FI" smtClean="0"/>
              <a:t>97</a:t>
            </a:fld>
            <a:endParaRPr lang="fi-FI"/>
          </a:p>
        </p:txBody>
      </p:sp>
    </p:spTree>
    <p:extLst>
      <p:ext uri="{BB962C8B-B14F-4D97-AF65-F5344CB8AC3E}">
        <p14:creationId xmlns:p14="http://schemas.microsoft.com/office/powerpoint/2010/main" val="3630616845"/>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Materiaalissa ei ole haluttu mainita yrityksiä nimeltä. Olennaista on keskustella/puhua siitä, mitä tällainen ikävä tilanne tarkoittaa yritykselle ja miten tällaiset tilanteet voidaan mahdollisimman hyvin torjua ennalta. Millaisia ennaltaehkäiseviä toimenpiteitä voidaan toteuttaa, jotta tuoteturvallisuus toteutuu omalla toimialalla.</a:t>
            </a:r>
          </a:p>
        </p:txBody>
      </p:sp>
      <p:sp>
        <p:nvSpPr>
          <p:cNvPr id="4" name="Dian numeron paikkamerkki 3"/>
          <p:cNvSpPr>
            <a:spLocks noGrp="1"/>
          </p:cNvSpPr>
          <p:nvPr>
            <p:ph type="sldNum" sz="quarter" idx="5"/>
          </p:nvPr>
        </p:nvSpPr>
        <p:spPr/>
        <p:txBody>
          <a:bodyPr/>
          <a:lstStyle/>
          <a:p>
            <a:fld id="{11618420-1DAB-3A46-BCC8-E5CAD8A0F798}" type="slidenum">
              <a:rPr lang="fi-FI" smtClean="0"/>
              <a:t>98</a:t>
            </a:fld>
            <a:endParaRPr lang="fi-FI"/>
          </a:p>
        </p:txBody>
      </p:sp>
    </p:spTree>
    <p:extLst>
      <p:ext uri="{BB962C8B-B14F-4D97-AF65-F5344CB8AC3E}">
        <p14:creationId xmlns:p14="http://schemas.microsoft.com/office/powerpoint/2010/main" val="502373478"/>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Keskustelua: miten opiskelija kokisi, jos hän saisi viallisen/vaarallisen tuotteen/tuote olisi jo aiheuttanut haittaa lemmikille? Miten hän toivoisi yrityksen toimivan?</a:t>
            </a:r>
          </a:p>
        </p:txBody>
      </p:sp>
      <p:sp>
        <p:nvSpPr>
          <p:cNvPr id="4" name="Dian numeron paikkamerkki 3"/>
          <p:cNvSpPr>
            <a:spLocks noGrp="1"/>
          </p:cNvSpPr>
          <p:nvPr>
            <p:ph type="sldNum" sz="quarter" idx="5"/>
          </p:nvPr>
        </p:nvSpPr>
        <p:spPr/>
        <p:txBody>
          <a:bodyPr/>
          <a:lstStyle/>
          <a:p>
            <a:fld id="{11618420-1DAB-3A46-BCC8-E5CAD8A0F798}" type="slidenum">
              <a:rPr lang="fi-FI" smtClean="0"/>
              <a:t>99</a:t>
            </a:fld>
            <a:endParaRPr lang="fi-FI"/>
          </a:p>
        </p:txBody>
      </p:sp>
    </p:spTree>
    <p:extLst>
      <p:ext uri="{BB962C8B-B14F-4D97-AF65-F5344CB8AC3E}">
        <p14:creationId xmlns:p14="http://schemas.microsoft.com/office/powerpoint/2010/main" val="1566267511"/>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Mistä tilataan, minkä laatuista, onko vastuullisuudesta kertovia sertifikaatteja, onko olemassa lähituotettua vaihtoehtoa</a:t>
            </a:r>
          </a:p>
          <a:p>
            <a:endParaRPr lang="fi-FI"/>
          </a:p>
          <a:p>
            <a:r>
              <a:rPr lang="fi-FI"/>
              <a:t>Eläinten kasvatusolosuhteet, alkuperätiedot on hyvä olla tiedossa, jotta jäljitettävyys toteutuu ja tiedetään eläimen syntymäolosuhteet.</a:t>
            </a:r>
          </a:p>
          <a:p>
            <a:endParaRPr lang="fi-FI"/>
          </a:p>
        </p:txBody>
      </p:sp>
      <p:sp>
        <p:nvSpPr>
          <p:cNvPr id="4" name="Dian numeron paikkamerkki 3"/>
          <p:cNvSpPr>
            <a:spLocks noGrp="1"/>
          </p:cNvSpPr>
          <p:nvPr>
            <p:ph type="sldNum" sz="quarter" idx="5"/>
          </p:nvPr>
        </p:nvSpPr>
        <p:spPr/>
        <p:txBody>
          <a:bodyPr/>
          <a:lstStyle/>
          <a:p>
            <a:fld id="{11618420-1DAB-3A46-BCC8-E5CAD8A0F798}" type="slidenum">
              <a:rPr lang="fi-FI" smtClean="0"/>
              <a:t>100</a:t>
            </a:fld>
            <a:endParaRPr lang="fi-FI"/>
          </a:p>
        </p:txBody>
      </p:sp>
    </p:spTree>
    <p:extLst>
      <p:ext uri="{BB962C8B-B14F-4D97-AF65-F5344CB8AC3E}">
        <p14:creationId xmlns:p14="http://schemas.microsoft.com/office/powerpoint/2010/main" val="2651090800"/>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Miten voidaan viestiä, että noudatetaan jotakin tiettyä toimintatapaa: esim. erilaisilla sertifikaateilla.</a:t>
            </a:r>
          </a:p>
          <a:p>
            <a:endParaRPr lang="fi-FI" dirty="0"/>
          </a:p>
          <a:p>
            <a:r>
              <a:rPr lang="fi-FI" dirty="0"/>
              <a:t>LIFE https://www.sciencedirect.com/science/article/pii/S1558787823001430</a:t>
            </a:r>
          </a:p>
          <a:p>
            <a:r>
              <a:rPr lang="fi-FI" dirty="0"/>
              <a:t>LIMA https://www.ccpdt.org/about-us/least-intrusive-minimally-aversive-lima-effective-behavior-intervention-policy/</a:t>
            </a:r>
          </a:p>
          <a:p>
            <a:endParaRPr lang="fi-FI" dirty="0"/>
          </a:p>
          <a:p>
            <a:endParaRPr lang="fi-FI" dirty="0"/>
          </a:p>
          <a:p>
            <a:r>
              <a:rPr lang="fi-FI" dirty="0"/>
              <a:t>Erilaisia sertifikaatteja eläinalalla:</a:t>
            </a:r>
          </a:p>
          <a:p>
            <a:endParaRPr lang="fi-FI" dirty="0"/>
          </a:p>
          <a:p>
            <a:r>
              <a:rPr lang="fi-FI" dirty="0"/>
              <a:t>Sertifioidut BAT kouluttajat: https://directory.grishastewart.com/cbati</a:t>
            </a:r>
          </a:p>
          <a:p>
            <a:r>
              <a:rPr lang="fi-FI" dirty="0"/>
              <a:t>T </a:t>
            </a:r>
            <a:r>
              <a:rPr lang="fi-FI" dirty="0" err="1"/>
              <a:t>Touch</a:t>
            </a:r>
            <a:r>
              <a:rPr lang="fi-FI" dirty="0"/>
              <a:t> https://ttouch.com/</a:t>
            </a:r>
          </a:p>
          <a:p>
            <a:r>
              <a:rPr lang="fi-FI" dirty="0"/>
              <a:t>Eläinavusteinen Green </a:t>
            </a:r>
            <a:r>
              <a:rPr lang="fi-FI" dirty="0" err="1"/>
              <a:t>care</a:t>
            </a:r>
            <a:r>
              <a:rPr lang="fi-FI" dirty="0"/>
              <a:t>: https://www.gcfinland.fi/laatu/</a:t>
            </a:r>
          </a:p>
          <a:p>
            <a:r>
              <a:rPr lang="fi-FI" dirty="0"/>
              <a:t>Cat </a:t>
            </a:r>
            <a:r>
              <a:rPr lang="fi-FI" dirty="0" err="1"/>
              <a:t>friendly</a:t>
            </a:r>
            <a:r>
              <a:rPr lang="fi-FI" dirty="0"/>
              <a:t> </a:t>
            </a:r>
            <a:r>
              <a:rPr lang="fi-FI" dirty="0" err="1"/>
              <a:t>clinic</a:t>
            </a:r>
            <a:r>
              <a:rPr lang="fi-FI" dirty="0"/>
              <a:t> https://catfriendlyclinic.org/</a:t>
            </a:r>
          </a:p>
          <a:p>
            <a:r>
              <a:rPr lang="fi-FI" dirty="0" err="1"/>
              <a:t>Fear</a:t>
            </a:r>
            <a:r>
              <a:rPr lang="fi-FI" dirty="0"/>
              <a:t> </a:t>
            </a:r>
            <a:r>
              <a:rPr lang="fi-FI" dirty="0" err="1"/>
              <a:t>free</a:t>
            </a:r>
            <a:r>
              <a:rPr lang="fi-FI" dirty="0"/>
              <a:t> https://fearfreepets.com/</a:t>
            </a:r>
          </a:p>
          <a:p>
            <a:r>
              <a:rPr lang="fi-FI" dirty="0"/>
              <a:t>Kiva käsittelijä https://www.pawsiteam.fi/kiva-kasittelija/</a:t>
            </a:r>
          </a:p>
          <a:p>
            <a:endParaRPr lang="fi-FI" dirty="0"/>
          </a:p>
          <a:p>
            <a:r>
              <a:rPr lang="fi-FI" dirty="0"/>
              <a:t>Esim. ympäristösertifikaatit https://www.kiwa.com/fi/fi/palvelumme2/sertifiointi-arviointi-ja-todentaminen/ymparistojarjestelman-sertifiointi-iso-14001/?gad=1&amp;gclid=Cj0KCQiAuqKqBhDxARIsAFZELmLaNX5jXNO5NZEpiItyj46EFesEOAXnDVXE7vZyt2m0sPgwhpdnf10aAtIHEALw_wcB</a:t>
            </a:r>
          </a:p>
          <a:p>
            <a:endParaRPr lang="fi-FI" dirty="0"/>
          </a:p>
          <a:p>
            <a:r>
              <a:rPr lang="fi-FI" dirty="0"/>
              <a:t>Ekokompassi https://ekokompassi.fi/?utm_term=ekokompassi&amp;utm_campaign=SDM+%7C+Haku+%7C+Br%C3%A4ndi&amp;utm_source=adwords&amp;utm_medium=ppc&amp;hsa_acc=6333210217&amp;hsa_cam=12106619516&amp;hsa_grp=120156010927&amp;hsa_ad=624582686083&amp;hsa_src=g&amp;hsa_tgt=kwd-897836515859&amp;hsa_kw=ekokompassi&amp;hsa_mt=e&amp;hsa_net=adwords&amp;hsa_ver=3&amp;gad_source=1&amp;gclid=CjwKCAiA9ourBhAVEiwA3L5RFu5z0Ce23HJXb5ysxQGOjCzTUxJxUYjcBNfjUy8nJPlPTRMQdx7W8RoCXEMQAvD_BwE</a:t>
            </a:r>
          </a:p>
        </p:txBody>
      </p:sp>
      <p:sp>
        <p:nvSpPr>
          <p:cNvPr id="4" name="Dian numeron paikkamerkki 3"/>
          <p:cNvSpPr>
            <a:spLocks noGrp="1"/>
          </p:cNvSpPr>
          <p:nvPr>
            <p:ph type="sldNum" sz="quarter" idx="5"/>
          </p:nvPr>
        </p:nvSpPr>
        <p:spPr/>
        <p:txBody>
          <a:bodyPr/>
          <a:lstStyle/>
          <a:p>
            <a:fld id="{11618420-1DAB-3A46-BCC8-E5CAD8A0F798}" type="slidenum">
              <a:rPr lang="fi-FI" smtClean="0"/>
              <a:t>102</a:t>
            </a:fld>
            <a:endParaRPr lang="fi-FI"/>
          </a:p>
        </p:txBody>
      </p:sp>
    </p:spTree>
    <p:extLst>
      <p:ext uri="{BB962C8B-B14F-4D97-AF65-F5344CB8AC3E}">
        <p14:creationId xmlns:p14="http://schemas.microsoft.com/office/powerpoint/2010/main" val="179715510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Vinkiksi eri alojen omia vastuullisuus/eettisiä ohjeita</a:t>
            </a:r>
          </a:p>
        </p:txBody>
      </p:sp>
      <p:sp>
        <p:nvSpPr>
          <p:cNvPr id="4" name="Dian numeron paikkamerkki 3"/>
          <p:cNvSpPr>
            <a:spLocks noGrp="1"/>
          </p:cNvSpPr>
          <p:nvPr>
            <p:ph type="sldNum" sz="quarter" idx="5"/>
          </p:nvPr>
        </p:nvSpPr>
        <p:spPr/>
        <p:txBody>
          <a:bodyPr/>
          <a:lstStyle/>
          <a:p>
            <a:fld id="{11618420-1DAB-3A46-BCC8-E5CAD8A0F798}" type="slidenum">
              <a:rPr lang="fi-FI" smtClean="0"/>
              <a:t>103</a:t>
            </a:fld>
            <a:endParaRPr lang="fi-FI"/>
          </a:p>
        </p:txBody>
      </p:sp>
    </p:spTree>
    <p:extLst>
      <p:ext uri="{BB962C8B-B14F-4D97-AF65-F5344CB8AC3E}">
        <p14:creationId xmlns:p14="http://schemas.microsoft.com/office/powerpoint/2010/main" val="1608284028"/>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a:t>Olennaista kirkastaa yrityksen arvot ja tavoitteet vastuullisuuden suhteen</a:t>
            </a:r>
          </a:p>
          <a:p>
            <a:endParaRPr lang="fi-FI"/>
          </a:p>
          <a:p>
            <a:r>
              <a:rPr lang="fi-FI"/>
              <a:t>Miten nämä näkyvät käytännön toiminnassa ja mistä asiakas tietää, että yritys edistää vastuullisuutta</a:t>
            </a:r>
          </a:p>
          <a:p>
            <a:r>
              <a:rPr lang="fi-FI"/>
              <a:t>Tämä voi olla myös kilpailuetu, kun asiakkaan on mahdollista valita omien arvojen mukaista palvelua</a:t>
            </a:r>
          </a:p>
          <a:p>
            <a:endParaRPr lang="fi-FI"/>
          </a:p>
          <a:p>
            <a:r>
              <a:rPr lang="fi-FI"/>
              <a:t>Avoimuus rakentaa luottamusta</a:t>
            </a:r>
          </a:p>
        </p:txBody>
      </p:sp>
      <p:sp>
        <p:nvSpPr>
          <p:cNvPr id="4" name="Dian numeron paikkamerkki 3"/>
          <p:cNvSpPr>
            <a:spLocks noGrp="1"/>
          </p:cNvSpPr>
          <p:nvPr>
            <p:ph type="sldNum" sz="quarter" idx="5"/>
          </p:nvPr>
        </p:nvSpPr>
        <p:spPr/>
        <p:txBody>
          <a:bodyPr/>
          <a:lstStyle/>
          <a:p>
            <a:fld id="{11618420-1DAB-3A46-BCC8-E5CAD8A0F798}" type="slidenum">
              <a:rPr lang="fi-FI" smtClean="0"/>
              <a:t>104</a:t>
            </a:fld>
            <a:endParaRPr lang="fi-FI"/>
          </a:p>
        </p:txBody>
      </p:sp>
    </p:spTree>
    <p:extLst>
      <p:ext uri="{BB962C8B-B14F-4D97-AF65-F5344CB8AC3E}">
        <p14:creationId xmlns:p14="http://schemas.microsoft.com/office/powerpoint/2010/main" val="1907655869"/>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endParaRPr lang="fi-FI"/>
          </a:p>
        </p:txBody>
      </p:sp>
      <p:sp>
        <p:nvSpPr>
          <p:cNvPr id="4" name="Dian numeron paikkamerkki 3"/>
          <p:cNvSpPr>
            <a:spLocks noGrp="1"/>
          </p:cNvSpPr>
          <p:nvPr>
            <p:ph type="sldNum" sz="quarter" idx="5"/>
          </p:nvPr>
        </p:nvSpPr>
        <p:spPr/>
        <p:txBody>
          <a:bodyPr/>
          <a:lstStyle/>
          <a:p>
            <a:fld id="{11618420-1DAB-3A46-BCC8-E5CAD8A0F798}" type="slidenum">
              <a:rPr lang="fi-FI" smtClean="0"/>
              <a:t>105</a:t>
            </a:fld>
            <a:endParaRPr lang="fi-FI"/>
          </a:p>
        </p:txBody>
      </p:sp>
    </p:spTree>
    <p:extLst>
      <p:ext uri="{BB962C8B-B14F-4D97-AF65-F5344CB8AC3E}">
        <p14:creationId xmlns:p14="http://schemas.microsoft.com/office/powerpoint/2010/main" val="3142925292"/>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r>
              <a:rPr lang="fi-FI" dirty="0"/>
              <a:t>Ideoita tehtävän soveltamiseen</a:t>
            </a:r>
          </a:p>
          <a:p>
            <a:endParaRPr lang="fi-FI" dirty="0"/>
          </a:p>
          <a:p>
            <a:r>
              <a:rPr lang="fi-FI" dirty="0"/>
              <a:t>Halutessa tehtävää voi muokata niin, että AT opiskelijat tekevät </a:t>
            </a:r>
            <a:r>
              <a:rPr lang="fi-FI" dirty="0" err="1"/>
              <a:t>supppeamman</a:t>
            </a:r>
            <a:r>
              <a:rPr lang="fi-FI" dirty="0"/>
              <a:t> työn kuin EAT opiskelijat. EAT opiskelijoilla laajempi yritystason tavoite esim. jalkauttaa suunnitelma työpaikalle ja siihen liittyvät toimet myös.</a:t>
            </a:r>
          </a:p>
          <a:p>
            <a:r>
              <a:rPr lang="fi-FI" dirty="0"/>
              <a:t>Lisää ideoita tehtäviksi </a:t>
            </a:r>
            <a:r>
              <a:rPr lang="fi-FI" dirty="0">
                <a:hlinkClick r:id="rId3"/>
              </a:rPr>
              <a:t>Helpotusta huoleen - Luonto ja tunteet</a:t>
            </a:r>
            <a:endParaRPr lang="fi-FI" dirty="0"/>
          </a:p>
          <a:p>
            <a:endParaRPr lang="fi-FI" dirty="0"/>
          </a:p>
          <a:p>
            <a:r>
              <a:rPr lang="fi-FI" dirty="0"/>
              <a:t>Ennakkotehtävä ideoita:</a:t>
            </a:r>
          </a:p>
          <a:p>
            <a:pPr lvl="1"/>
            <a:r>
              <a:rPr lang="fi-FI" dirty="0"/>
              <a:t>Tutustu oman työpaikan vastuullisuustoimenpiteisiin, millaisia vastuullisuuden toimenpiteitä tunnistat työssäsi/työpaikalla?</a:t>
            </a:r>
          </a:p>
          <a:p>
            <a:pPr lvl="1"/>
            <a:r>
              <a:rPr lang="fi-FI" dirty="0"/>
              <a:t>Lue materiaali/katso tallenne</a:t>
            </a:r>
          </a:p>
          <a:p>
            <a:pPr lvl="2"/>
            <a:r>
              <a:rPr lang="fi-FI" dirty="0"/>
              <a:t>Pienryhmille eri osa-alueiden ennakkotehtävä -&gt; opiskelijat tuovat näkökulmia opetukseen</a:t>
            </a:r>
          </a:p>
          <a:p>
            <a:pPr lvl="3"/>
            <a:r>
              <a:rPr lang="fi-FI" dirty="0"/>
              <a:t>Ryhmät työskentelevät opetuksen ulkopuolella/ryhmät työskentelevät opetuspäivässä luokassa/verkossa</a:t>
            </a:r>
          </a:p>
          <a:p>
            <a:r>
              <a:rPr lang="fi-FI" dirty="0"/>
              <a:t>Luokassa</a:t>
            </a:r>
          </a:p>
          <a:p>
            <a:pPr lvl="1"/>
            <a:r>
              <a:rPr lang="fi-FI" dirty="0"/>
              <a:t>Ryhmätyö</a:t>
            </a:r>
          </a:p>
          <a:p>
            <a:pPr lvl="1"/>
            <a:r>
              <a:rPr lang="fi-FI" dirty="0"/>
              <a:t>Draama/</a:t>
            </a:r>
            <a:r>
              <a:rPr lang="fi-FI" dirty="0" err="1"/>
              <a:t>impro</a:t>
            </a:r>
            <a:endParaRPr lang="fi-FI" dirty="0"/>
          </a:p>
          <a:p>
            <a:pPr lvl="1"/>
            <a:r>
              <a:rPr lang="fi-FI" dirty="0"/>
              <a:t>Pohjapiirustus</a:t>
            </a:r>
          </a:p>
          <a:p>
            <a:pPr lvl="1"/>
            <a:r>
              <a:rPr lang="fi-FI" dirty="0"/>
              <a:t>Tiedonhaku vs. olemassa oleva tieto</a:t>
            </a:r>
          </a:p>
          <a:p>
            <a:r>
              <a:rPr lang="fi-FI" dirty="0"/>
              <a:t>Työpaikalla</a:t>
            </a:r>
          </a:p>
          <a:p>
            <a:pPr lvl="1"/>
            <a:r>
              <a:rPr lang="fi-FI" dirty="0"/>
              <a:t>Haastattele</a:t>
            </a:r>
          </a:p>
          <a:p>
            <a:pPr lvl="1"/>
            <a:r>
              <a:rPr lang="fi-FI" dirty="0"/>
              <a:t>Kartoita</a:t>
            </a:r>
          </a:p>
          <a:p>
            <a:pPr lvl="1"/>
            <a:r>
              <a:rPr lang="fi-FI" dirty="0"/>
              <a:t>Kehittämissuunnitelma</a:t>
            </a:r>
          </a:p>
          <a:p>
            <a:r>
              <a:rPr lang="fi-FI" dirty="0"/>
              <a:t>Verkossa</a:t>
            </a:r>
          </a:p>
          <a:p>
            <a:pPr lvl="1"/>
            <a:r>
              <a:rPr lang="fi-FI" dirty="0"/>
              <a:t>Tehtävät verkkoon, jotta muutkin pääsevät näkemään tuotokset</a:t>
            </a:r>
          </a:p>
          <a:p>
            <a:pPr lvl="1"/>
            <a:endParaRPr lang="fi-FI" dirty="0"/>
          </a:p>
          <a:p>
            <a:r>
              <a:rPr lang="fi-FI" dirty="0"/>
              <a:t>Huomioita: resurssit, tarkistaminen ja palautteet, porukalla läpikäyminen säästää resursseja -&gt; Antavat </a:t>
            </a:r>
            <a:r>
              <a:rPr lang="fi-FI"/>
              <a:t>palautetta toisilleen</a:t>
            </a:r>
            <a:endParaRPr lang="fi-FI" dirty="0"/>
          </a:p>
          <a:p>
            <a:endParaRPr lang="fi-FI" dirty="0"/>
          </a:p>
        </p:txBody>
      </p:sp>
      <p:sp>
        <p:nvSpPr>
          <p:cNvPr id="4" name="Dian numeron paikkamerkki 3"/>
          <p:cNvSpPr>
            <a:spLocks noGrp="1"/>
          </p:cNvSpPr>
          <p:nvPr>
            <p:ph type="sldNum" sz="quarter" idx="5"/>
          </p:nvPr>
        </p:nvSpPr>
        <p:spPr/>
        <p:txBody>
          <a:bodyPr/>
          <a:lstStyle/>
          <a:p>
            <a:fld id="{11618420-1DAB-3A46-BCC8-E5CAD8A0F798}" type="slidenum">
              <a:rPr lang="fi-FI" smtClean="0"/>
              <a:t>108</a:t>
            </a:fld>
            <a:endParaRPr lang="fi-FI"/>
          </a:p>
        </p:txBody>
      </p:sp>
    </p:spTree>
    <p:extLst>
      <p:ext uri="{BB962C8B-B14F-4D97-AF65-F5344CB8AC3E}">
        <p14:creationId xmlns:p14="http://schemas.microsoft.com/office/powerpoint/2010/main" val="2430984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Otsikkodia pienellä palkkilogolla">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E523AE3-3FDD-994B-A30A-FF1415EF9936}"/>
              </a:ext>
            </a:extLst>
          </p:cNvPr>
          <p:cNvSpPr>
            <a:spLocks noGrp="1"/>
          </p:cNvSpPr>
          <p:nvPr>
            <p:ph type="ftr" sz="quarter" idx="11"/>
          </p:nvPr>
        </p:nvSpPr>
        <p:spPr/>
        <p:txBody>
          <a:bodyPr/>
          <a:lstStyle/>
          <a:p>
            <a:r>
              <a:rPr lang="fi-FI"/>
              <a:t>Taitotalon PowerPoint -pohja</a:t>
            </a:r>
          </a:p>
        </p:txBody>
      </p:sp>
      <p:sp>
        <p:nvSpPr>
          <p:cNvPr id="6" name="Slide Number Placeholder 5">
            <a:extLst>
              <a:ext uri="{FF2B5EF4-FFF2-40B4-BE49-F238E27FC236}">
                <a16:creationId xmlns:a16="http://schemas.microsoft.com/office/drawing/2014/main" id="{33949360-CF60-1646-B4B7-371F1F488DE7}"/>
              </a:ext>
            </a:extLst>
          </p:cNvPr>
          <p:cNvSpPr>
            <a:spLocks noGrp="1"/>
          </p:cNvSpPr>
          <p:nvPr>
            <p:ph type="sldNum" sz="quarter" idx="12"/>
          </p:nvPr>
        </p:nvSpPr>
        <p:spPr/>
        <p:txBody>
          <a:bodyPr/>
          <a:lstStyle/>
          <a:p>
            <a:fld id="{7F977CFA-5E00-6047-984E-927ECF9A2530}" type="slidenum">
              <a:rPr lang="fi-FI" smtClean="0"/>
              <a:t>‹#›</a:t>
            </a:fld>
            <a:endParaRPr lang="fi-FI"/>
          </a:p>
        </p:txBody>
      </p:sp>
      <p:sp>
        <p:nvSpPr>
          <p:cNvPr id="4" name="Date Placeholder 3">
            <a:extLst>
              <a:ext uri="{FF2B5EF4-FFF2-40B4-BE49-F238E27FC236}">
                <a16:creationId xmlns:a16="http://schemas.microsoft.com/office/drawing/2014/main" id="{2AEDE278-B472-5941-9F3F-061CAE5FFB24}"/>
              </a:ext>
            </a:extLst>
          </p:cNvPr>
          <p:cNvSpPr>
            <a:spLocks noGrp="1"/>
          </p:cNvSpPr>
          <p:nvPr>
            <p:ph type="dt" sz="half" idx="10"/>
          </p:nvPr>
        </p:nvSpPr>
        <p:spPr/>
        <p:txBody>
          <a:bodyPr/>
          <a:lstStyle/>
          <a:p>
            <a:fld id="{A8B6551E-71A9-8B4A-B982-567474591C84}" type="datetime1">
              <a:rPr lang="fi-FI" smtClean="0"/>
              <a:t>26.4.2024</a:t>
            </a:fld>
            <a:endParaRPr lang="fi-FI"/>
          </a:p>
        </p:txBody>
      </p:sp>
      <p:sp>
        <p:nvSpPr>
          <p:cNvPr id="7" name="Rectangle 6">
            <a:extLst>
              <a:ext uri="{FF2B5EF4-FFF2-40B4-BE49-F238E27FC236}">
                <a16:creationId xmlns:a16="http://schemas.microsoft.com/office/drawing/2014/main" id="{30BCC118-92C6-1D47-9954-FF1122869D46}"/>
              </a:ext>
            </a:extLst>
          </p:cNvPr>
          <p:cNvSpPr/>
          <p:nvPr userDrawn="1"/>
        </p:nvSpPr>
        <p:spPr>
          <a:xfrm>
            <a:off x="0" y="0"/>
            <a:ext cx="1136000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Title 1">
            <a:extLst>
              <a:ext uri="{FF2B5EF4-FFF2-40B4-BE49-F238E27FC236}">
                <a16:creationId xmlns:a16="http://schemas.microsoft.com/office/drawing/2014/main" id="{816002F8-51F4-8E41-AF9E-6AF38B450705}"/>
              </a:ext>
            </a:extLst>
          </p:cNvPr>
          <p:cNvSpPr>
            <a:spLocks noGrp="1"/>
          </p:cNvSpPr>
          <p:nvPr>
            <p:ph type="ctrTitle"/>
          </p:nvPr>
        </p:nvSpPr>
        <p:spPr>
          <a:xfrm>
            <a:off x="1162000" y="1122363"/>
            <a:ext cx="9144000" cy="2387600"/>
          </a:xfrm>
        </p:spPr>
        <p:txBody>
          <a:bodyPr anchor="b">
            <a:normAutofit/>
          </a:bodyPr>
          <a:lstStyle>
            <a:lvl1pPr algn="ctr">
              <a:defRPr sz="4800">
                <a:solidFill>
                  <a:schemeClr val="bg1"/>
                </a:solidFill>
                <a:effectLst>
                  <a:outerShdw blurRad="190500" dist="38100" dir="2700000" algn="tl" rotWithShape="0">
                    <a:prstClr val="black">
                      <a:alpha val="20000"/>
                    </a:prstClr>
                  </a:outerShdw>
                </a:effectLst>
              </a:defRPr>
            </a:lvl1pPr>
          </a:lstStyle>
          <a:p>
            <a:r>
              <a:rPr lang="fi-FI"/>
              <a:t>Muokkaa ots. perustyyl. napsautt.</a:t>
            </a:r>
          </a:p>
        </p:txBody>
      </p:sp>
      <p:sp>
        <p:nvSpPr>
          <p:cNvPr id="3" name="Subtitle 2">
            <a:extLst>
              <a:ext uri="{FF2B5EF4-FFF2-40B4-BE49-F238E27FC236}">
                <a16:creationId xmlns:a16="http://schemas.microsoft.com/office/drawing/2014/main" id="{8F7BE67C-6EDC-3345-9431-8E91D02DBFEC}"/>
              </a:ext>
            </a:extLst>
          </p:cNvPr>
          <p:cNvSpPr>
            <a:spLocks noGrp="1"/>
          </p:cNvSpPr>
          <p:nvPr>
            <p:ph type="subTitle" idx="1"/>
          </p:nvPr>
        </p:nvSpPr>
        <p:spPr>
          <a:xfrm>
            <a:off x="1162000" y="3717177"/>
            <a:ext cx="9144000" cy="1655762"/>
          </a:xfrm>
        </p:spPr>
        <p:txBody>
          <a:bodyPr>
            <a:normAutofit/>
          </a:bodyPr>
          <a:lstStyle>
            <a:lvl1pPr marL="0" indent="0" algn="ctr">
              <a:lnSpc>
                <a:spcPct val="100000"/>
              </a:lnSpc>
              <a:buNone/>
              <a:defRPr sz="2000">
                <a:solidFill>
                  <a:schemeClr val="bg1"/>
                </a:solidFill>
                <a:effectLst>
                  <a:outerShdw blurRad="190500" dist="38100" dir="2700000" algn="tl" rotWithShape="0">
                    <a:prstClr val="black">
                      <a:alpha val="20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p>
        </p:txBody>
      </p:sp>
    </p:spTree>
    <p:extLst>
      <p:ext uri="{BB962C8B-B14F-4D97-AF65-F5344CB8AC3E}">
        <p14:creationId xmlns:p14="http://schemas.microsoft.com/office/powerpoint/2010/main" val="1486756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Otsikkodia isolla logolla">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E523AE3-3FDD-994B-A30A-FF1415EF9936}"/>
              </a:ext>
            </a:extLst>
          </p:cNvPr>
          <p:cNvSpPr>
            <a:spLocks noGrp="1"/>
          </p:cNvSpPr>
          <p:nvPr>
            <p:ph type="ftr" sz="quarter" idx="11"/>
          </p:nvPr>
        </p:nvSpPr>
        <p:spPr/>
        <p:txBody>
          <a:bodyPr/>
          <a:lstStyle/>
          <a:p>
            <a:r>
              <a:rPr lang="fi-FI"/>
              <a:t>Taitotalon PowerPoint -pohja</a:t>
            </a:r>
          </a:p>
        </p:txBody>
      </p:sp>
      <p:sp>
        <p:nvSpPr>
          <p:cNvPr id="6" name="Slide Number Placeholder 5">
            <a:extLst>
              <a:ext uri="{FF2B5EF4-FFF2-40B4-BE49-F238E27FC236}">
                <a16:creationId xmlns:a16="http://schemas.microsoft.com/office/drawing/2014/main" id="{33949360-CF60-1646-B4B7-371F1F488DE7}"/>
              </a:ext>
            </a:extLst>
          </p:cNvPr>
          <p:cNvSpPr>
            <a:spLocks noGrp="1"/>
          </p:cNvSpPr>
          <p:nvPr>
            <p:ph type="sldNum" sz="quarter" idx="12"/>
          </p:nvPr>
        </p:nvSpPr>
        <p:spPr/>
        <p:txBody>
          <a:bodyPr/>
          <a:lstStyle/>
          <a:p>
            <a:fld id="{7F977CFA-5E00-6047-984E-927ECF9A2530}" type="slidenum">
              <a:rPr lang="fi-FI" smtClean="0"/>
              <a:t>‹#›</a:t>
            </a:fld>
            <a:endParaRPr lang="fi-FI"/>
          </a:p>
        </p:txBody>
      </p:sp>
      <p:sp>
        <p:nvSpPr>
          <p:cNvPr id="4" name="Date Placeholder 3">
            <a:extLst>
              <a:ext uri="{FF2B5EF4-FFF2-40B4-BE49-F238E27FC236}">
                <a16:creationId xmlns:a16="http://schemas.microsoft.com/office/drawing/2014/main" id="{2AEDE278-B472-5941-9F3F-061CAE5FFB24}"/>
              </a:ext>
            </a:extLst>
          </p:cNvPr>
          <p:cNvSpPr>
            <a:spLocks noGrp="1"/>
          </p:cNvSpPr>
          <p:nvPr>
            <p:ph type="dt" sz="half" idx="10"/>
          </p:nvPr>
        </p:nvSpPr>
        <p:spPr/>
        <p:txBody>
          <a:bodyPr/>
          <a:lstStyle/>
          <a:p>
            <a:fld id="{A8B6551E-71A9-8B4A-B982-567474591C84}" type="datetime1">
              <a:rPr lang="fi-FI" smtClean="0"/>
              <a:t>26.4.2024</a:t>
            </a:fld>
            <a:endParaRPr lang="fi-FI"/>
          </a:p>
        </p:txBody>
      </p:sp>
      <p:sp>
        <p:nvSpPr>
          <p:cNvPr id="7" name="Rectangle 6">
            <a:extLst>
              <a:ext uri="{FF2B5EF4-FFF2-40B4-BE49-F238E27FC236}">
                <a16:creationId xmlns:a16="http://schemas.microsoft.com/office/drawing/2014/main" id="{30BCC118-92C6-1D47-9954-FF1122869D46}"/>
              </a:ext>
            </a:extLst>
          </p:cNvPr>
          <p:cNvSpPr/>
          <p:nvPr userDrawn="1"/>
        </p:nvSpPr>
        <p:spPr>
          <a:xfrm>
            <a:off x="0" y="0"/>
            <a:ext cx="1136000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Title 1">
            <a:extLst>
              <a:ext uri="{FF2B5EF4-FFF2-40B4-BE49-F238E27FC236}">
                <a16:creationId xmlns:a16="http://schemas.microsoft.com/office/drawing/2014/main" id="{816002F8-51F4-8E41-AF9E-6AF38B450705}"/>
              </a:ext>
            </a:extLst>
          </p:cNvPr>
          <p:cNvSpPr>
            <a:spLocks noGrp="1"/>
          </p:cNvSpPr>
          <p:nvPr>
            <p:ph type="ctrTitle"/>
          </p:nvPr>
        </p:nvSpPr>
        <p:spPr>
          <a:xfrm>
            <a:off x="1162000" y="2588655"/>
            <a:ext cx="9144000" cy="2387600"/>
          </a:xfrm>
        </p:spPr>
        <p:txBody>
          <a:bodyPr anchor="b">
            <a:normAutofit/>
          </a:bodyPr>
          <a:lstStyle>
            <a:lvl1pPr algn="ctr">
              <a:defRPr sz="4800">
                <a:solidFill>
                  <a:schemeClr val="bg1"/>
                </a:solidFill>
                <a:effectLst>
                  <a:outerShdw blurRad="190500" dist="38100" dir="2700000" algn="tl" rotWithShape="0">
                    <a:prstClr val="black">
                      <a:alpha val="20000"/>
                    </a:prstClr>
                  </a:outerShdw>
                </a:effectLst>
              </a:defRPr>
            </a:lvl1pPr>
          </a:lstStyle>
          <a:p>
            <a:r>
              <a:rPr lang="fi-FI"/>
              <a:t>Muokkaa ots. perustyyl. napsautt.</a:t>
            </a:r>
          </a:p>
        </p:txBody>
      </p:sp>
      <p:sp>
        <p:nvSpPr>
          <p:cNvPr id="3" name="Subtitle 2">
            <a:extLst>
              <a:ext uri="{FF2B5EF4-FFF2-40B4-BE49-F238E27FC236}">
                <a16:creationId xmlns:a16="http://schemas.microsoft.com/office/drawing/2014/main" id="{8F7BE67C-6EDC-3345-9431-8E91D02DBFEC}"/>
              </a:ext>
            </a:extLst>
          </p:cNvPr>
          <p:cNvSpPr>
            <a:spLocks noGrp="1"/>
          </p:cNvSpPr>
          <p:nvPr>
            <p:ph type="subTitle" idx="1"/>
          </p:nvPr>
        </p:nvSpPr>
        <p:spPr>
          <a:xfrm>
            <a:off x="1162000" y="5183469"/>
            <a:ext cx="9144000" cy="1305201"/>
          </a:xfrm>
        </p:spPr>
        <p:txBody>
          <a:bodyPr>
            <a:normAutofit/>
          </a:bodyPr>
          <a:lstStyle>
            <a:lvl1pPr marL="0" indent="0" algn="ctr">
              <a:lnSpc>
                <a:spcPct val="100000"/>
              </a:lnSpc>
              <a:buNone/>
              <a:defRPr sz="2000">
                <a:solidFill>
                  <a:schemeClr val="bg1"/>
                </a:solidFill>
                <a:effectLst>
                  <a:outerShdw blurRad="190500" dist="38100" dir="2700000" algn="tl" rotWithShape="0">
                    <a:prstClr val="black">
                      <a:alpha val="20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p>
        </p:txBody>
      </p:sp>
      <p:pic>
        <p:nvPicPr>
          <p:cNvPr id="8" name="Picture 4">
            <a:extLst>
              <a:ext uri="{FF2B5EF4-FFF2-40B4-BE49-F238E27FC236}">
                <a16:creationId xmlns:a16="http://schemas.microsoft.com/office/drawing/2014/main" id="{DBCCA9B1-1015-8749-99D7-26F5CAD6D892}"/>
              </a:ext>
            </a:extLst>
          </p:cNvPr>
          <p:cNvPicPr>
            <a:picLocks noChangeAspect="1"/>
          </p:cNvPicPr>
          <p:nvPr userDrawn="1"/>
        </p:nvPicPr>
        <p:blipFill>
          <a:blip r:embed="rId2"/>
          <a:stretch>
            <a:fillRect/>
          </a:stretch>
        </p:blipFill>
        <p:spPr>
          <a:xfrm>
            <a:off x="4826342" y="1012032"/>
            <a:ext cx="1815316" cy="1448922"/>
          </a:xfrm>
          <a:prstGeom prst="rect">
            <a:avLst/>
          </a:prstGeom>
        </p:spPr>
      </p:pic>
      <p:sp>
        <p:nvSpPr>
          <p:cNvPr id="9" name="Suorakulmio 8"/>
          <p:cNvSpPr/>
          <p:nvPr userDrawn="1"/>
        </p:nvSpPr>
        <p:spPr>
          <a:xfrm>
            <a:off x="11404980" y="6046573"/>
            <a:ext cx="742292" cy="6749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9268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Otsikkodia asiakkaan logon kanssa (oikealle)">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33949360-CF60-1646-B4B7-371F1F488DE7}"/>
              </a:ext>
            </a:extLst>
          </p:cNvPr>
          <p:cNvSpPr>
            <a:spLocks noGrp="1"/>
          </p:cNvSpPr>
          <p:nvPr>
            <p:ph type="sldNum" sz="quarter" idx="12"/>
          </p:nvPr>
        </p:nvSpPr>
        <p:spPr/>
        <p:txBody>
          <a:bodyPr/>
          <a:lstStyle/>
          <a:p>
            <a:fld id="{7F977CFA-5E00-6047-984E-927ECF9A2530}" type="slidenum">
              <a:rPr lang="fi-FI" smtClean="0"/>
              <a:t>‹#›</a:t>
            </a:fld>
            <a:endParaRPr lang="fi-FI"/>
          </a:p>
        </p:txBody>
      </p:sp>
      <p:sp>
        <p:nvSpPr>
          <p:cNvPr id="5" name="Footer Placeholder 4">
            <a:extLst>
              <a:ext uri="{FF2B5EF4-FFF2-40B4-BE49-F238E27FC236}">
                <a16:creationId xmlns:a16="http://schemas.microsoft.com/office/drawing/2014/main" id="{BE523AE3-3FDD-994B-A30A-FF1415EF9936}"/>
              </a:ext>
            </a:extLst>
          </p:cNvPr>
          <p:cNvSpPr>
            <a:spLocks noGrp="1"/>
          </p:cNvSpPr>
          <p:nvPr>
            <p:ph type="ftr" sz="quarter" idx="11"/>
          </p:nvPr>
        </p:nvSpPr>
        <p:spPr/>
        <p:txBody>
          <a:bodyPr/>
          <a:lstStyle/>
          <a:p>
            <a:r>
              <a:rPr lang="fi-FI"/>
              <a:t>Taitotalon PowerPoint -pohja</a:t>
            </a:r>
          </a:p>
        </p:txBody>
      </p:sp>
      <p:sp>
        <p:nvSpPr>
          <p:cNvPr id="4" name="Date Placeholder 3">
            <a:extLst>
              <a:ext uri="{FF2B5EF4-FFF2-40B4-BE49-F238E27FC236}">
                <a16:creationId xmlns:a16="http://schemas.microsoft.com/office/drawing/2014/main" id="{2AEDE278-B472-5941-9F3F-061CAE5FFB24}"/>
              </a:ext>
            </a:extLst>
          </p:cNvPr>
          <p:cNvSpPr>
            <a:spLocks noGrp="1"/>
          </p:cNvSpPr>
          <p:nvPr>
            <p:ph type="dt" sz="half" idx="10"/>
          </p:nvPr>
        </p:nvSpPr>
        <p:spPr/>
        <p:txBody>
          <a:bodyPr/>
          <a:lstStyle/>
          <a:p>
            <a:fld id="{02C77DDF-2BCC-C44F-A424-3260BBB65B7A}" type="datetime1">
              <a:rPr lang="fi-FI" smtClean="0"/>
              <a:t>26.4.2024</a:t>
            </a:fld>
            <a:endParaRPr lang="fi-FI"/>
          </a:p>
        </p:txBody>
      </p:sp>
      <p:sp>
        <p:nvSpPr>
          <p:cNvPr id="2" name="Title 1">
            <a:extLst>
              <a:ext uri="{FF2B5EF4-FFF2-40B4-BE49-F238E27FC236}">
                <a16:creationId xmlns:a16="http://schemas.microsoft.com/office/drawing/2014/main" id="{816002F8-51F4-8E41-AF9E-6AF38B450705}"/>
              </a:ext>
            </a:extLst>
          </p:cNvPr>
          <p:cNvSpPr>
            <a:spLocks noGrp="1"/>
          </p:cNvSpPr>
          <p:nvPr>
            <p:ph type="ctrTitle"/>
          </p:nvPr>
        </p:nvSpPr>
        <p:spPr>
          <a:xfrm>
            <a:off x="1162000" y="3342673"/>
            <a:ext cx="9144000" cy="1680845"/>
          </a:xfrm>
          <a:effectLst/>
        </p:spPr>
        <p:txBody>
          <a:bodyPr anchor="b">
            <a:normAutofit/>
          </a:bodyPr>
          <a:lstStyle>
            <a:lvl1pPr algn="ctr">
              <a:defRPr sz="4800">
                <a:solidFill>
                  <a:schemeClr val="accent2"/>
                </a:solidFill>
                <a:effectLst/>
              </a:defRPr>
            </a:lvl1pPr>
          </a:lstStyle>
          <a:p>
            <a:r>
              <a:rPr lang="fi-FI"/>
              <a:t>Muokkaa ots. perustyyl. napsautt.</a:t>
            </a:r>
          </a:p>
        </p:txBody>
      </p:sp>
      <p:sp>
        <p:nvSpPr>
          <p:cNvPr id="3" name="Subtitle 2">
            <a:extLst>
              <a:ext uri="{FF2B5EF4-FFF2-40B4-BE49-F238E27FC236}">
                <a16:creationId xmlns:a16="http://schemas.microsoft.com/office/drawing/2014/main" id="{8F7BE67C-6EDC-3345-9431-8E91D02DBFEC}"/>
              </a:ext>
            </a:extLst>
          </p:cNvPr>
          <p:cNvSpPr>
            <a:spLocks noGrp="1"/>
          </p:cNvSpPr>
          <p:nvPr>
            <p:ph type="subTitle" idx="1"/>
          </p:nvPr>
        </p:nvSpPr>
        <p:spPr>
          <a:xfrm>
            <a:off x="1162000" y="5272071"/>
            <a:ext cx="9144000" cy="835726"/>
          </a:xfrm>
          <a:effectLst/>
        </p:spPr>
        <p:txBody>
          <a:bodyPr>
            <a:normAutofit/>
          </a:bodyPr>
          <a:lstStyle>
            <a:lvl1pPr marL="0" indent="0" algn="ctr">
              <a:lnSpc>
                <a:spcPct val="100000"/>
              </a:lnSpc>
              <a:buNone/>
              <a:defRPr sz="2000">
                <a:solidFill>
                  <a:schemeClr val="accent2"/>
                </a:solidFill>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p>
        </p:txBody>
      </p:sp>
      <p:pic>
        <p:nvPicPr>
          <p:cNvPr id="8" name="Picture 7" descr="Taitotalo tunnus">
            <a:extLst>
              <a:ext uri="{FF2B5EF4-FFF2-40B4-BE49-F238E27FC236}">
                <a16:creationId xmlns:a16="http://schemas.microsoft.com/office/drawing/2014/main" id="{7F5370E0-ACE7-474D-ABC7-C2B2E959C669}"/>
              </a:ext>
            </a:extLst>
          </p:cNvPr>
          <p:cNvPicPr>
            <a:picLocks noChangeAspect="1"/>
          </p:cNvPicPr>
          <p:nvPr userDrawn="1"/>
        </p:nvPicPr>
        <p:blipFill>
          <a:blip r:embed="rId2"/>
          <a:stretch>
            <a:fillRect/>
          </a:stretch>
        </p:blipFill>
        <p:spPr>
          <a:xfrm>
            <a:off x="3582450" y="692183"/>
            <a:ext cx="1599912" cy="1276994"/>
          </a:xfrm>
          <a:prstGeom prst="rect">
            <a:avLst/>
          </a:prstGeom>
        </p:spPr>
      </p:pic>
    </p:spTree>
    <p:extLst>
      <p:ext uri="{BB962C8B-B14F-4D97-AF65-F5344CB8AC3E}">
        <p14:creationId xmlns:p14="http://schemas.microsoft.com/office/powerpoint/2010/main" val="1056046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Otsikko ja sisältö">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5ECA4-083C-A744-AA9E-8289AA5B9C9A}"/>
              </a:ext>
            </a:extLst>
          </p:cNvPr>
          <p:cNvSpPr>
            <a:spLocks noGrp="1"/>
          </p:cNvSpPr>
          <p:nvPr>
            <p:ph type="title"/>
          </p:nvPr>
        </p:nvSpPr>
        <p:spPr/>
        <p:txBody>
          <a:bodyPr/>
          <a:lstStyle/>
          <a:p>
            <a:r>
              <a:rPr lang="fi-FI"/>
              <a:t>Muokkaa ots. perustyyl. napsautt.</a:t>
            </a:r>
          </a:p>
        </p:txBody>
      </p:sp>
      <p:sp>
        <p:nvSpPr>
          <p:cNvPr id="3" name="Content Placeholder 2">
            <a:extLst>
              <a:ext uri="{FF2B5EF4-FFF2-40B4-BE49-F238E27FC236}">
                <a16:creationId xmlns:a16="http://schemas.microsoft.com/office/drawing/2014/main" id="{6BCDE4F6-85AA-A74B-8980-796DBBD9A085}"/>
              </a:ext>
            </a:extLst>
          </p:cNvPr>
          <p:cNvSpPr>
            <a:spLocks noGrp="1"/>
          </p:cNvSpPr>
          <p:nvPr>
            <p:ph idx="1"/>
          </p:nvPr>
        </p:nvSpPr>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Date Placeholder 3">
            <a:extLst>
              <a:ext uri="{FF2B5EF4-FFF2-40B4-BE49-F238E27FC236}">
                <a16:creationId xmlns:a16="http://schemas.microsoft.com/office/drawing/2014/main" id="{F93A8748-DA77-0843-91BE-A19F24D311EE}"/>
              </a:ext>
            </a:extLst>
          </p:cNvPr>
          <p:cNvSpPr>
            <a:spLocks noGrp="1"/>
          </p:cNvSpPr>
          <p:nvPr>
            <p:ph type="dt" sz="half" idx="10"/>
          </p:nvPr>
        </p:nvSpPr>
        <p:spPr/>
        <p:txBody>
          <a:bodyPr/>
          <a:lstStyle/>
          <a:p>
            <a:fld id="{4F716ABA-EAC5-3D4B-BE9C-145A634A5399}" type="datetime1">
              <a:rPr lang="fi-FI" smtClean="0"/>
              <a:t>26.4.2024</a:t>
            </a:fld>
            <a:endParaRPr lang="fi-FI"/>
          </a:p>
        </p:txBody>
      </p:sp>
      <p:sp>
        <p:nvSpPr>
          <p:cNvPr id="5" name="Footer Placeholder 4">
            <a:extLst>
              <a:ext uri="{FF2B5EF4-FFF2-40B4-BE49-F238E27FC236}">
                <a16:creationId xmlns:a16="http://schemas.microsoft.com/office/drawing/2014/main" id="{99919960-C110-FC4A-94F9-08ECAA858934}"/>
              </a:ext>
            </a:extLst>
          </p:cNvPr>
          <p:cNvSpPr>
            <a:spLocks noGrp="1"/>
          </p:cNvSpPr>
          <p:nvPr>
            <p:ph type="ftr" sz="quarter" idx="11"/>
          </p:nvPr>
        </p:nvSpPr>
        <p:spPr/>
        <p:txBody>
          <a:bodyPr/>
          <a:lstStyle/>
          <a:p>
            <a:r>
              <a:rPr lang="fi-FI"/>
              <a:t>Taitotalon PowerPoint -pohja</a:t>
            </a:r>
          </a:p>
        </p:txBody>
      </p:sp>
      <p:sp>
        <p:nvSpPr>
          <p:cNvPr id="6" name="Slide Number Placeholder 5">
            <a:extLst>
              <a:ext uri="{FF2B5EF4-FFF2-40B4-BE49-F238E27FC236}">
                <a16:creationId xmlns:a16="http://schemas.microsoft.com/office/drawing/2014/main" id="{3535D85B-7726-504F-8940-8CCBE3B9BF61}"/>
              </a:ext>
            </a:extLst>
          </p:cNvPr>
          <p:cNvSpPr>
            <a:spLocks noGrp="1"/>
          </p:cNvSpPr>
          <p:nvPr>
            <p:ph type="sldNum" sz="quarter" idx="12"/>
          </p:nvPr>
        </p:nvSpPr>
        <p:spPr/>
        <p:txBody>
          <a:bodyPr/>
          <a:lstStyle/>
          <a:p>
            <a:fld id="{7F977CFA-5E00-6047-984E-927ECF9A2530}" type="slidenum">
              <a:rPr lang="fi-FI" smtClean="0"/>
              <a:t>‹#›</a:t>
            </a:fld>
            <a:endParaRPr lang="fi-FI"/>
          </a:p>
        </p:txBody>
      </p:sp>
    </p:spTree>
    <p:extLst>
      <p:ext uri="{BB962C8B-B14F-4D97-AF65-F5344CB8AC3E}">
        <p14:creationId xmlns:p14="http://schemas.microsoft.com/office/powerpoint/2010/main" val="3617910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Osan ylätunnis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1A20A-E24F-0447-925A-758E63D0D598}"/>
              </a:ext>
            </a:extLst>
          </p:cNvPr>
          <p:cNvSpPr>
            <a:spLocks noGrp="1"/>
          </p:cNvSpPr>
          <p:nvPr>
            <p:ph type="title"/>
          </p:nvPr>
        </p:nvSpPr>
        <p:spPr>
          <a:xfrm>
            <a:off x="374732" y="1709738"/>
            <a:ext cx="10604664" cy="2852737"/>
          </a:xfrm>
        </p:spPr>
        <p:txBody>
          <a:bodyPr anchor="b">
            <a:normAutofit/>
          </a:bodyPr>
          <a:lstStyle>
            <a:lvl1pPr>
              <a:defRPr sz="5400"/>
            </a:lvl1pPr>
          </a:lstStyle>
          <a:p>
            <a:r>
              <a:rPr lang="fi-FI"/>
              <a:t>Muokkaa ots. perustyyl. napsautt.</a:t>
            </a:r>
          </a:p>
        </p:txBody>
      </p:sp>
      <p:sp>
        <p:nvSpPr>
          <p:cNvPr id="3" name="Text Placeholder 2">
            <a:extLst>
              <a:ext uri="{FF2B5EF4-FFF2-40B4-BE49-F238E27FC236}">
                <a16:creationId xmlns:a16="http://schemas.microsoft.com/office/drawing/2014/main" id="{7BD6D89F-85A4-CB44-A9FC-041DA0972DAD}"/>
              </a:ext>
            </a:extLst>
          </p:cNvPr>
          <p:cNvSpPr>
            <a:spLocks noGrp="1"/>
          </p:cNvSpPr>
          <p:nvPr>
            <p:ph type="body" idx="1"/>
          </p:nvPr>
        </p:nvSpPr>
        <p:spPr>
          <a:xfrm>
            <a:off x="374731" y="4589463"/>
            <a:ext cx="10604663"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i-FI"/>
              <a:t>Muokkaa tekstin perustyylejä napsauttamalla</a:t>
            </a:r>
          </a:p>
        </p:txBody>
      </p:sp>
      <p:sp>
        <p:nvSpPr>
          <p:cNvPr id="4" name="Date Placeholder 3">
            <a:extLst>
              <a:ext uri="{FF2B5EF4-FFF2-40B4-BE49-F238E27FC236}">
                <a16:creationId xmlns:a16="http://schemas.microsoft.com/office/drawing/2014/main" id="{EBE468DC-BA43-2F49-8F1A-AB71A373087B}"/>
              </a:ext>
            </a:extLst>
          </p:cNvPr>
          <p:cNvSpPr>
            <a:spLocks noGrp="1"/>
          </p:cNvSpPr>
          <p:nvPr>
            <p:ph type="dt" sz="half" idx="10"/>
          </p:nvPr>
        </p:nvSpPr>
        <p:spPr/>
        <p:txBody>
          <a:bodyPr/>
          <a:lstStyle/>
          <a:p>
            <a:fld id="{AC64A19F-B292-8640-8003-571A99F3364B}" type="datetime1">
              <a:rPr lang="fi-FI" smtClean="0"/>
              <a:t>26.4.2024</a:t>
            </a:fld>
            <a:endParaRPr lang="fi-FI"/>
          </a:p>
        </p:txBody>
      </p:sp>
      <p:sp>
        <p:nvSpPr>
          <p:cNvPr id="5" name="Footer Placeholder 4">
            <a:extLst>
              <a:ext uri="{FF2B5EF4-FFF2-40B4-BE49-F238E27FC236}">
                <a16:creationId xmlns:a16="http://schemas.microsoft.com/office/drawing/2014/main" id="{1096591B-C2B3-6C40-B9F7-C304C2ABF973}"/>
              </a:ext>
            </a:extLst>
          </p:cNvPr>
          <p:cNvSpPr>
            <a:spLocks noGrp="1"/>
          </p:cNvSpPr>
          <p:nvPr>
            <p:ph type="ftr" sz="quarter" idx="11"/>
          </p:nvPr>
        </p:nvSpPr>
        <p:spPr/>
        <p:txBody>
          <a:bodyPr/>
          <a:lstStyle/>
          <a:p>
            <a:r>
              <a:rPr lang="fi-FI"/>
              <a:t>Taitotalon PowerPoint -pohja</a:t>
            </a:r>
          </a:p>
        </p:txBody>
      </p:sp>
      <p:sp>
        <p:nvSpPr>
          <p:cNvPr id="6" name="Slide Number Placeholder 5">
            <a:extLst>
              <a:ext uri="{FF2B5EF4-FFF2-40B4-BE49-F238E27FC236}">
                <a16:creationId xmlns:a16="http://schemas.microsoft.com/office/drawing/2014/main" id="{D5C40025-B364-3649-9794-AB5800C66333}"/>
              </a:ext>
            </a:extLst>
          </p:cNvPr>
          <p:cNvSpPr>
            <a:spLocks noGrp="1"/>
          </p:cNvSpPr>
          <p:nvPr>
            <p:ph type="sldNum" sz="quarter" idx="12"/>
          </p:nvPr>
        </p:nvSpPr>
        <p:spPr/>
        <p:txBody>
          <a:bodyPr/>
          <a:lstStyle/>
          <a:p>
            <a:fld id="{7F977CFA-5E00-6047-984E-927ECF9A2530}" type="slidenum">
              <a:rPr lang="fi-FI" smtClean="0"/>
              <a:t>‹#›</a:t>
            </a:fld>
            <a:endParaRPr lang="fi-FI"/>
          </a:p>
        </p:txBody>
      </p:sp>
    </p:spTree>
    <p:extLst>
      <p:ext uri="{BB962C8B-B14F-4D97-AF65-F5344CB8AC3E}">
        <p14:creationId xmlns:p14="http://schemas.microsoft.com/office/powerpoint/2010/main" val="1156133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Kaksi sisältökohdett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867F9-A5D5-364E-8AFE-285B35F56E95}"/>
              </a:ext>
            </a:extLst>
          </p:cNvPr>
          <p:cNvSpPr>
            <a:spLocks noGrp="1"/>
          </p:cNvSpPr>
          <p:nvPr>
            <p:ph type="title"/>
          </p:nvPr>
        </p:nvSpPr>
        <p:spPr/>
        <p:txBody>
          <a:bodyPr/>
          <a:lstStyle/>
          <a:p>
            <a:r>
              <a:rPr lang="fi-FI"/>
              <a:t>Muokkaa ots. perustyyl. napsautt.</a:t>
            </a:r>
          </a:p>
        </p:txBody>
      </p:sp>
      <p:sp>
        <p:nvSpPr>
          <p:cNvPr id="3" name="Content Placeholder 2">
            <a:extLst>
              <a:ext uri="{FF2B5EF4-FFF2-40B4-BE49-F238E27FC236}">
                <a16:creationId xmlns:a16="http://schemas.microsoft.com/office/drawing/2014/main" id="{ED3708F7-E7E3-C14D-8987-C5151357F2EC}"/>
              </a:ext>
            </a:extLst>
          </p:cNvPr>
          <p:cNvSpPr>
            <a:spLocks noGrp="1"/>
          </p:cNvSpPr>
          <p:nvPr>
            <p:ph sz="half" idx="1"/>
          </p:nvPr>
        </p:nvSpPr>
        <p:spPr>
          <a:xfrm>
            <a:off x="374731" y="1825625"/>
            <a:ext cx="5165765" cy="435133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5" name="Date Placeholder 4">
            <a:extLst>
              <a:ext uri="{FF2B5EF4-FFF2-40B4-BE49-F238E27FC236}">
                <a16:creationId xmlns:a16="http://schemas.microsoft.com/office/drawing/2014/main" id="{0900D349-4B94-3A43-88B0-D5180C2039E8}"/>
              </a:ext>
            </a:extLst>
          </p:cNvPr>
          <p:cNvSpPr>
            <a:spLocks noGrp="1"/>
          </p:cNvSpPr>
          <p:nvPr>
            <p:ph type="dt" sz="half" idx="10"/>
          </p:nvPr>
        </p:nvSpPr>
        <p:spPr/>
        <p:txBody>
          <a:bodyPr/>
          <a:lstStyle/>
          <a:p>
            <a:fld id="{51B3686A-D8FC-C74F-9E94-475FAD8C851C}" type="datetime1">
              <a:rPr lang="fi-FI" smtClean="0"/>
              <a:t>26.4.2024</a:t>
            </a:fld>
            <a:endParaRPr lang="fi-FI"/>
          </a:p>
        </p:txBody>
      </p:sp>
      <p:sp>
        <p:nvSpPr>
          <p:cNvPr id="6" name="Footer Placeholder 5">
            <a:extLst>
              <a:ext uri="{FF2B5EF4-FFF2-40B4-BE49-F238E27FC236}">
                <a16:creationId xmlns:a16="http://schemas.microsoft.com/office/drawing/2014/main" id="{2C190897-8178-584C-BAA3-35C161710A57}"/>
              </a:ext>
            </a:extLst>
          </p:cNvPr>
          <p:cNvSpPr>
            <a:spLocks noGrp="1"/>
          </p:cNvSpPr>
          <p:nvPr>
            <p:ph type="ftr" sz="quarter" idx="11"/>
          </p:nvPr>
        </p:nvSpPr>
        <p:spPr/>
        <p:txBody>
          <a:bodyPr/>
          <a:lstStyle/>
          <a:p>
            <a:r>
              <a:rPr lang="fi-FI"/>
              <a:t>Taitotalon PowerPoint -pohja</a:t>
            </a:r>
          </a:p>
        </p:txBody>
      </p:sp>
      <p:sp>
        <p:nvSpPr>
          <p:cNvPr id="7" name="Slide Number Placeholder 6">
            <a:extLst>
              <a:ext uri="{FF2B5EF4-FFF2-40B4-BE49-F238E27FC236}">
                <a16:creationId xmlns:a16="http://schemas.microsoft.com/office/drawing/2014/main" id="{6087A667-6EAE-5B43-ACEB-F651908A39E6}"/>
              </a:ext>
            </a:extLst>
          </p:cNvPr>
          <p:cNvSpPr>
            <a:spLocks noGrp="1"/>
          </p:cNvSpPr>
          <p:nvPr>
            <p:ph type="sldNum" sz="quarter" idx="12"/>
          </p:nvPr>
        </p:nvSpPr>
        <p:spPr/>
        <p:txBody>
          <a:bodyPr/>
          <a:lstStyle/>
          <a:p>
            <a:fld id="{7F977CFA-5E00-6047-984E-927ECF9A2530}" type="slidenum">
              <a:rPr lang="fi-FI" smtClean="0"/>
              <a:t>‹#›</a:t>
            </a:fld>
            <a:endParaRPr lang="fi-FI"/>
          </a:p>
        </p:txBody>
      </p:sp>
      <p:sp>
        <p:nvSpPr>
          <p:cNvPr id="4" name="Content Placeholder 3">
            <a:extLst>
              <a:ext uri="{FF2B5EF4-FFF2-40B4-BE49-F238E27FC236}">
                <a16:creationId xmlns:a16="http://schemas.microsoft.com/office/drawing/2014/main" id="{F3AD3748-63AE-7F4C-BF01-6244E01B81F8}"/>
              </a:ext>
            </a:extLst>
          </p:cNvPr>
          <p:cNvSpPr>
            <a:spLocks noGrp="1"/>
          </p:cNvSpPr>
          <p:nvPr>
            <p:ph sz="half" idx="2"/>
          </p:nvPr>
        </p:nvSpPr>
        <p:spPr>
          <a:xfrm>
            <a:off x="5813631" y="1825625"/>
            <a:ext cx="5165765" cy="435133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Tree>
    <p:extLst>
      <p:ext uri="{BB962C8B-B14F-4D97-AF65-F5344CB8AC3E}">
        <p14:creationId xmlns:p14="http://schemas.microsoft.com/office/powerpoint/2010/main" val="3003337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Vertail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44A07-4985-8542-B2B7-F4668461A643}"/>
              </a:ext>
            </a:extLst>
          </p:cNvPr>
          <p:cNvSpPr>
            <a:spLocks noGrp="1"/>
          </p:cNvSpPr>
          <p:nvPr>
            <p:ph type="title"/>
          </p:nvPr>
        </p:nvSpPr>
        <p:spPr>
          <a:xfrm>
            <a:off x="374732" y="365125"/>
            <a:ext cx="10604664" cy="1325563"/>
          </a:xfrm>
        </p:spPr>
        <p:txBody>
          <a:bodyPr/>
          <a:lstStyle/>
          <a:p>
            <a:r>
              <a:rPr lang="fi-FI"/>
              <a:t>Muokkaa ots. perustyyl. napsautt.</a:t>
            </a:r>
          </a:p>
        </p:txBody>
      </p:sp>
      <p:sp>
        <p:nvSpPr>
          <p:cNvPr id="3" name="Text Placeholder 2">
            <a:extLst>
              <a:ext uri="{FF2B5EF4-FFF2-40B4-BE49-F238E27FC236}">
                <a16:creationId xmlns:a16="http://schemas.microsoft.com/office/drawing/2014/main" id="{5586B3F5-18F7-5D43-A045-8741763EE3A8}"/>
              </a:ext>
            </a:extLst>
          </p:cNvPr>
          <p:cNvSpPr>
            <a:spLocks noGrp="1"/>
          </p:cNvSpPr>
          <p:nvPr>
            <p:ph type="body" idx="1"/>
          </p:nvPr>
        </p:nvSpPr>
        <p:spPr>
          <a:xfrm>
            <a:off x="374732" y="1681163"/>
            <a:ext cx="520139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4" name="Content Placeholder 3">
            <a:extLst>
              <a:ext uri="{FF2B5EF4-FFF2-40B4-BE49-F238E27FC236}">
                <a16:creationId xmlns:a16="http://schemas.microsoft.com/office/drawing/2014/main" id="{54DD38B9-1422-7A4C-A443-9369B66CF1D4}"/>
              </a:ext>
            </a:extLst>
          </p:cNvPr>
          <p:cNvSpPr>
            <a:spLocks noGrp="1"/>
          </p:cNvSpPr>
          <p:nvPr>
            <p:ph sz="half" idx="2"/>
          </p:nvPr>
        </p:nvSpPr>
        <p:spPr>
          <a:xfrm>
            <a:off x="374732" y="2505075"/>
            <a:ext cx="5201390" cy="368458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5" name="Text Placeholder 4">
            <a:extLst>
              <a:ext uri="{FF2B5EF4-FFF2-40B4-BE49-F238E27FC236}">
                <a16:creationId xmlns:a16="http://schemas.microsoft.com/office/drawing/2014/main" id="{69301BEC-F0A1-3D4B-ABE7-2DCC96903441}"/>
              </a:ext>
            </a:extLst>
          </p:cNvPr>
          <p:cNvSpPr>
            <a:spLocks noGrp="1"/>
          </p:cNvSpPr>
          <p:nvPr>
            <p:ph type="body" sz="quarter" idx="3"/>
          </p:nvPr>
        </p:nvSpPr>
        <p:spPr>
          <a:xfrm>
            <a:off x="5778005" y="1681163"/>
            <a:ext cx="520139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6" name="Content Placeholder 5">
            <a:extLst>
              <a:ext uri="{FF2B5EF4-FFF2-40B4-BE49-F238E27FC236}">
                <a16:creationId xmlns:a16="http://schemas.microsoft.com/office/drawing/2014/main" id="{B550E441-9076-754F-97AE-59246F2AE0B8}"/>
              </a:ext>
            </a:extLst>
          </p:cNvPr>
          <p:cNvSpPr>
            <a:spLocks noGrp="1"/>
          </p:cNvSpPr>
          <p:nvPr>
            <p:ph sz="quarter" idx="4"/>
          </p:nvPr>
        </p:nvSpPr>
        <p:spPr>
          <a:xfrm>
            <a:off x="5778005" y="2505075"/>
            <a:ext cx="5201391" cy="3684588"/>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7" name="Date Placeholder 6">
            <a:extLst>
              <a:ext uri="{FF2B5EF4-FFF2-40B4-BE49-F238E27FC236}">
                <a16:creationId xmlns:a16="http://schemas.microsoft.com/office/drawing/2014/main" id="{98F91420-A5FC-E447-877D-3D0ECD43832E}"/>
              </a:ext>
            </a:extLst>
          </p:cNvPr>
          <p:cNvSpPr>
            <a:spLocks noGrp="1"/>
          </p:cNvSpPr>
          <p:nvPr>
            <p:ph type="dt" sz="half" idx="10"/>
          </p:nvPr>
        </p:nvSpPr>
        <p:spPr/>
        <p:txBody>
          <a:bodyPr/>
          <a:lstStyle/>
          <a:p>
            <a:fld id="{D868185D-3FDE-014C-87D3-6C67621B27EF}" type="datetime1">
              <a:rPr lang="fi-FI" smtClean="0"/>
              <a:t>26.4.2024</a:t>
            </a:fld>
            <a:endParaRPr lang="fi-FI"/>
          </a:p>
        </p:txBody>
      </p:sp>
      <p:sp>
        <p:nvSpPr>
          <p:cNvPr id="8" name="Footer Placeholder 7">
            <a:extLst>
              <a:ext uri="{FF2B5EF4-FFF2-40B4-BE49-F238E27FC236}">
                <a16:creationId xmlns:a16="http://schemas.microsoft.com/office/drawing/2014/main" id="{377C2592-7479-4A45-9E92-94BD1ABDBA2D}"/>
              </a:ext>
            </a:extLst>
          </p:cNvPr>
          <p:cNvSpPr>
            <a:spLocks noGrp="1"/>
          </p:cNvSpPr>
          <p:nvPr>
            <p:ph type="ftr" sz="quarter" idx="11"/>
          </p:nvPr>
        </p:nvSpPr>
        <p:spPr/>
        <p:txBody>
          <a:bodyPr/>
          <a:lstStyle/>
          <a:p>
            <a:r>
              <a:rPr lang="fi-FI"/>
              <a:t>Taitotalon PowerPoint -pohja</a:t>
            </a:r>
          </a:p>
        </p:txBody>
      </p:sp>
      <p:sp>
        <p:nvSpPr>
          <p:cNvPr id="9" name="Slide Number Placeholder 8">
            <a:extLst>
              <a:ext uri="{FF2B5EF4-FFF2-40B4-BE49-F238E27FC236}">
                <a16:creationId xmlns:a16="http://schemas.microsoft.com/office/drawing/2014/main" id="{78EF71F1-62A0-C145-B231-2F24E593D862}"/>
              </a:ext>
            </a:extLst>
          </p:cNvPr>
          <p:cNvSpPr>
            <a:spLocks noGrp="1"/>
          </p:cNvSpPr>
          <p:nvPr>
            <p:ph type="sldNum" sz="quarter" idx="12"/>
          </p:nvPr>
        </p:nvSpPr>
        <p:spPr/>
        <p:txBody>
          <a:bodyPr/>
          <a:lstStyle/>
          <a:p>
            <a:fld id="{7F977CFA-5E00-6047-984E-927ECF9A2530}" type="slidenum">
              <a:rPr lang="fi-FI" smtClean="0"/>
              <a:t>‹#›</a:t>
            </a:fld>
            <a:endParaRPr lang="fi-FI"/>
          </a:p>
        </p:txBody>
      </p:sp>
    </p:spTree>
    <p:extLst>
      <p:ext uri="{BB962C8B-B14F-4D97-AF65-F5344CB8AC3E}">
        <p14:creationId xmlns:p14="http://schemas.microsoft.com/office/powerpoint/2010/main" val="660543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Vain otsikk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25E03-D8AD-394D-8751-BADB91F4E6FE}"/>
              </a:ext>
            </a:extLst>
          </p:cNvPr>
          <p:cNvSpPr>
            <a:spLocks noGrp="1"/>
          </p:cNvSpPr>
          <p:nvPr>
            <p:ph type="title"/>
          </p:nvPr>
        </p:nvSpPr>
        <p:spPr/>
        <p:txBody>
          <a:bodyPr/>
          <a:lstStyle/>
          <a:p>
            <a:r>
              <a:rPr lang="fi-FI"/>
              <a:t>Muokkaa ots. perustyyl. napsautt.</a:t>
            </a:r>
          </a:p>
        </p:txBody>
      </p:sp>
      <p:sp>
        <p:nvSpPr>
          <p:cNvPr id="3" name="Date Placeholder 2">
            <a:extLst>
              <a:ext uri="{FF2B5EF4-FFF2-40B4-BE49-F238E27FC236}">
                <a16:creationId xmlns:a16="http://schemas.microsoft.com/office/drawing/2014/main" id="{E9B13961-CA07-EF46-9253-676D18195A72}"/>
              </a:ext>
            </a:extLst>
          </p:cNvPr>
          <p:cNvSpPr>
            <a:spLocks noGrp="1"/>
          </p:cNvSpPr>
          <p:nvPr>
            <p:ph type="dt" sz="half" idx="10"/>
          </p:nvPr>
        </p:nvSpPr>
        <p:spPr/>
        <p:txBody>
          <a:bodyPr/>
          <a:lstStyle/>
          <a:p>
            <a:fld id="{375EDE34-2D57-FF48-A1F9-94E183AAACAF}" type="datetime1">
              <a:rPr lang="fi-FI" smtClean="0"/>
              <a:t>26.4.2024</a:t>
            </a:fld>
            <a:endParaRPr lang="fi-FI"/>
          </a:p>
        </p:txBody>
      </p:sp>
      <p:sp>
        <p:nvSpPr>
          <p:cNvPr id="4" name="Footer Placeholder 3">
            <a:extLst>
              <a:ext uri="{FF2B5EF4-FFF2-40B4-BE49-F238E27FC236}">
                <a16:creationId xmlns:a16="http://schemas.microsoft.com/office/drawing/2014/main" id="{3E315A5F-9119-B048-BA57-0EAAC4B0E398}"/>
              </a:ext>
            </a:extLst>
          </p:cNvPr>
          <p:cNvSpPr>
            <a:spLocks noGrp="1"/>
          </p:cNvSpPr>
          <p:nvPr>
            <p:ph type="ftr" sz="quarter" idx="11"/>
          </p:nvPr>
        </p:nvSpPr>
        <p:spPr/>
        <p:txBody>
          <a:bodyPr/>
          <a:lstStyle/>
          <a:p>
            <a:r>
              <a:rPr lang="fi-FI"/>
              <a:t>Taitotalon PowerPoint -pohja</a:t>
            </a:r>
          </a:p>
        </p:txBody>
      </p:sp>
      <p:sp>
        <p:nvSpPr>
          <p:cNvPr id="5" name="Slide Number Placeholder 4">
            <a:extLst>
              <a:ext uri="{FF2B5EF4-FFF2-40B4-BE49-F238E27FC236}">
                <a16:creationId xmlns:a16="http://schemas.microsoft.com/office/drawing/2014/main" id="{D20ED92B-A91A-824F-BC40-485471FD6206}"/>
              </a:ext>
            </a:extLst>
          </p:cNvPr>
          <p:cNvSpPr>
            <a:spLocks noGrp="1"/>
          </p:cNvSpPr>
          <p:nvPr>
            <p:ph type="sldNum" sz="quarter" idx="12"/>
          </p:nvPr>
        </p:nvSpPr>
        <p:spPr/>
        <p:txBody>
          <a:bodyPr/>
          <a:lstStyle/>
          <a:p>
            <a:fld id="{7F977CFA-5E00-6047-984E-927ECF9A2530}" type="slidenum">
              <a:rPr lang="fi-FI" smtClean="0"/>
              <a:t>‹#›</a:t>
            </a:fld>
            <a:endParaRPr lang="fi-FI"/>
          </a:p>
        </p:txBody>
      </p:sp>
    </p:spTree>
    <p:extLst>
      <p:ext uri="{BB962C8B-B14F-4D97-AF65-F5344CB8AC3E}">
        <p14:creationId xmlns:p14="http://schemas.microsoft.com/office/powerpoint/2010/main" val="2105503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Tyhjä">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3EF20C-CF68-8546-8C7B-C4EC04024D14}"/>
              </a:ext>
            </a:extLst>
          </p:cNvPr>
          <p:cNvSpPr>
            <a:spLocks noGrp="1"/>
          </p:cNvSpPr>
          <p:nvPr>
            <p:ph type="dt" sz="half" idx="10"/>
          </p:nvPr>
        </p:nvSpPr>
        <p:spPr/>
        <p:txBody>
          <a:bodyPr/>
          <a:lstStyle/>
          <a:p>
            <a:fld id="{253158B0-D211-F64E-AF4C-F93252470DED}" type="datetime1">
              <a:rPr lang="fi-FI" smtClean="0"/>
              <a:t>26.4.2024</a:t>
            </a:fld>
            <a:endParaRPr lang="fi-FI"/>
          </a:p>
        </p:txBody>
      </p:sp>
      <p:sp>
        <p:nvSpPr>
          <p:cNvPr id="3" name="Footer Placeholder 2">
            <a:extLst>
              <a:ext uri="{FF2B5EF4-FFF2-40B4-BE49-F238E27FC236}">
                <a16:creationId xmlns:a16="http://schemas.microsoft.com/office/drawing/2014/main" id="{8C2E57CC-FFE5-CE42-B3DB-2B8AA5FD925F}"/>
              </a:ext>
            </a:extLst>
          </p:cNvPr>
          <p:cNvSpPr>
            <a:spLocks noGrp="1"/>
          </p:cNvSpPr>
          <p:nvPr>
            <p:ph type="ftr" sz="quarter" idx="11"/>
          </p:nvPr>
        </p:nvSpPr>
        <p:spPr/>
        <p:txBody>
          <a:bodyPr/>
          <a:lstStyle/>
          <a:p>
            <a:r>
              <a:rPr lang="fi-FI"/>
              <a:t>Taitotalon PowerPoint -pohja</a:t>
            </a:r>
          </a:p>
        </p:txBody>
      </p:sp>
      <p:sp>
        <p:nvSpPr>
          <p:cNvPr id="4" name="Slide Number Placeholder 3">
            <a:extLst>
              <a:ext uri="{FF2B5EF4-FFF2-40B4-BE49-F238E27FC236}">
                <a16:creationId xmlns:a16="http://schemas.microsoft.com/office/drawing/2014/main" id="{239E3CBC-F67D-A343-9449-728B2FBAACA9}"/>
              </a:ext>
            </a:extLst>
          </p:cNvPr>
          <p:cNvSpPr>
            <a:spLocks noGrp="1"/>
          </p:cNvSpPr>
          <p:nvPr>
            <p:ph type="sldNum" sz="quarter" idx="12"/>
          </p:nvPr>
        </p:nvSpPr>
        <p:spPr/>
        <p:txBody>
          <a:bodyPr/>
          <a:lstStyle/>
          <a:p>
            <a:fld id="{7F977CFA-5E00-6047-984E-927ECF9A2530}" type="slidenum">
              <a:rPr lang="fi-FI" smtClean="0"/>
              <a:t>‹#›</a:t>
            </a:fld>
            <a:endParaRPr lang="fi-FI"/>
          </a:p>
        </p:txBody>
      </p:sp>
    </p:spTree>
    <p:extLst>
      <p:ext uri="{BB962C8B-B14F-4D97-AF65-F5344CB8AC3E}">
        <p14:creationId xmlns:p14="http://schemas.microsoft.com/office/powerpoint/2010/main" val="1761520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Otsikollinen sisältö">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B7B39-9335-1D45-9CBC-03251EC58D3F}"/>
              </a:ext>
            </a:extLst>
          </p:cNvPr>
          <p:cNvSpPr>
            <a:spLocks noGrp="1"/>
          </p:cNvSpPr>
          <p:nvPr>
            <p:ph type="title"/>
          </p:nvPr>
        </p:nvSpPr>
        <p:spPr>
          <a:xfrm>
            <a:off x="374732" y="457200"/>
            <a:ext cx="3895107" cy="1600200"/>
          </a:xfrm>
        </p:spPr>
        <p:txBody>
          <a:bodyPr anchor="b"/>
          <a:lstStyle>
            <a:lvl1pPr>
              <a:defRPr sz="3200"/>
            </a:lvl1pPr>
          </a:lstStyle>
          <a:p>
            <a:r>
              <a:rPr lang="fi-FI"/>
              <a:t>Muokkaa ots. perustyyl. napsautt.</a:t>
            </a:r>
          </a:p>
        </p:txBody>
      </p:sp>
      <p:sp>
        <p:nvSpPr>
          <p:cNvPr id="3" name="Content Placeholder 2">
            <a:extLst>
              <a:ext uri="{FF2B5EF4-FFF2-40B4-BE49-F238E27FC236}">
                <a16:creationId xmlns:a16="http://schemas.microsoft.com/office/drawing/2014/main" id="{D5367EFC-3F5C-1147-AB14-45C9C346ED77}"/>
              </a:ext>
            </a:extLst>
          </p:cNvPr>
          <p:cNvSpPr>
            <a:spLocks noGrp="1"/>
          </p:cNvSpPr>
          <p:nvPr>
            <p:ph idx="1"/>
          </p:nvPr>
        </p:nvSpPr>
        <p:spPr>
          <a:xfrm>
            <a:off x="4590472" y="987425"/>
            <a:ext cx="595211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Text Placeholder 3">
            <a:extLst>
              <a:ext uri="{FF2B5EF4-FFF2-40B4-BE49-F238E27FC236}">
                <a16:creationId xmlns:a16="http://schemas.microsoft.com/office/drawing/2014/main" id="{C3E8F311-6830-DB41-A762-AF5516C66EEA}"/>
              </a:ext>
            </a:extLst>
          </p:cNvPr>
          <p:cNvSpPr>
            <a:spLocks noGrp="1"/>
          </p:cNvSpPr>
          <p:nvPr>
            <p:ph type="body" sz="half" idx="2"/>
          </p:nvPr>
        </p:nvSpPr>
        <p:spPr>
          <a:xfrm>
            <a:off x="374732" y="2057400"/>
            <a:ext cx="389510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Date Placeholder 4">
            <a:extLst>
              <a:ext uri="{FF2B5EF4-FFF2-40B4-BE49-F238E27FC236}">
                <a16:creationId xmlns:a16="http://schemas.microsoft.com/office/drawing/2014/main" id="{05C6BC43-B3C7-D546-AE4F-2E0AE8E950EC}"/>
              </a:ext>
            </a:extLst>
          </p:cNvPr>
          <p:cNvSpPr>
            <a:spLocks noGrp="1"/>
          </p:cNvSpPr>
          <p:nvPr>
            <p:ph type="dt" sz="half" idx="10"/>
          </p:nvPr>
        </p:nvSpPr>
        <p:spPr/>
        <p:txBody>
          <a:bodyPr/>
          <a:lstStyle/>
          <a:p>
            <a:fld id="{118D4A9A-37A1-794E-8D4A-F839A85001DD}" type="datetime1">
              <a:rPr lang="fi-FI" smtClean="0"/>
              <a:t>26.4.2024</a:t>
            </a:fld>
            <a:endParaRPr lang="fi-FI"/>
          </a:p>
        </p:txBody>
      </p:sp>
      <p:sp>
        <p:nvSpPr>
          <p:cNvPr id="6" name="Footer Placeholder 5">
            <a:extLst>
              <a:ext uri="{FF2B5EF4-FFF2-40B4-BE49-F238E27FC236}">
                <a16:creationId xmlns:a16="http://schemas.microsoft.com/office/drawing/2014/main" id="{22DAD602-F739-BD4C-A259-208DB9FBDA10}"/>
              </a:ext>
            </a:extLst>
          </p:cNvPr>
          <p:cNvSpPr>
            <a:spLocks noGrp="1"/>
          </p:cNvSpPr>
          <p:nvPr>
            <p:ph type="ftr" sz="quarter" idx="11"/>
          </p:nvPr>
        </p:nvSpPr>
        <p:spPr/>
        <p:txBody>
          <a:bodyPr/>
          <a:lstStyle/>
          <a:p>
            <a:r>
              <a:rPr lang="fi-FI"/>
              <a:t>Taitotalon PowerPoint -pohja</a:t>
            </a:r>
          </a:p>
        </p:txBody>
      </p:sp>
      <p:sp>
        <p:nvSpPr>
          <p:cNvPr id="7" name="Slide Number Placeholder 6">
            <a:extLst>
              <a:ext uri="{FF2B5EF4-FFF2-40B4-BE49-F238E27FC236}">
                <a16:creationId xmlns:a16="http://schemas.microsoft.com/office/drawing/2014/main" id="{56206320-159F-8448-98A5-069DD07A4E6F}"/>
              </a:ext>
            </a:extLst>
          </p:cNvPr>
          <p:cNvSpPr>
            <a:spLocks noGrp="1"/>
          </p:cNvSpPr>
          <p:nvPr>
            <p:ph type="sldNum" sz="quarter" idx="12"/>
          </p:nvPr>
        </p:nvSpPr>
        <p:spPr/>
        <p:txBody>
          <a:bodyPr/>
          <a:lstStyle/>
          <a:p>
            <a:fld id="{7F977CFA-5E00-6047-984E-927ECF9A2530}" type="slidenum">
              <a:rPr lang="fi-FI" smtClean="0"/>
              <a:t>‹#›</a:t>
            </a:fld>
            <a:endParaRPr lang="fi-FI"/>
          </a:p>
        </p:txBody>
      </p:sp>
    </p:spTree>
    <p:extLst>
      <p:ext uri="{BB962C8B-B14F-4D97-AF65-F5344CB8AC3E}">
        <p14:creationId xmlns:p14="http://schemas.microsoft.com/office/powerpoint/2010/main" val="1440406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6A23B37-E1D2-C64C-BC2D-FF4F9A3E646E}"/>
              </a:ext>
            </a:extLst>
          </p:cNvPr>
          <p:cNvSpPr>
            <a:spLocks noGrp="1"/>
          </p:cNvSpPr>
          <p:nvPr>
            <p:ph type="pic" idx="1"/>
          </p:nvPr>
        </p:nvSpPr>
        <p:spPr>
          <a:xfrm>
            <a:off x="-1" y="0"/>
            <a:ext cx="11359979"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i-FI"/>
              <a:t>Lisää kuva napsauttamalla kuvaketta</a:t>
            </a:r>
          </a:p>
        </p:txBody>
      </p:sp>
      <p:sp>
        <p:nvSpPr>
          <p:cNvPr id="5" name="Date Placeholder 4">
            <a:extLst>
              <a:ext uri="{FF2B5EF4-FFF2-40B4-BE49-F238E27FC236}">
                <a16:creationId xmlns:a16="http://schemas.microsoft.com/office/drawing/2014/main" id="{D4FB9DC7-0E99-4D49-89C4-322E66D297C6}"/>
              </a:ext>
            </a:extLst>
          </p:cNvPr>
          <p:cNvSpPr>
            <a:spLocks noGrp="1"/>
          </p:cNvSpPr>
          <p:nvPr>
            <p:ph type="dt" sz="half" idx="10"/>
          </p:nvPr>
        </p:nvSpPr>
        <p:spPr/>
        <p:txBody>
          <a:bodyPr/>
          <a:lstStyle/>
          <a:p>
            <a:fld id="{874AA782-AAE9-EC43-9DBE-39FFFA8C934C}" type="datetime1">
              <a:rPr lang="fi-FI" smtClean="0"/>
              <a:t>26.4.2024</a:t>
            </a:fld>
            <a:endParaRPr lang="fi-FI"/>
          </a:p>
        </p:txBody>
      </p:sp>
      <p:sp>
        <p:nvSpPr>
          <p:cNvPr id="6" name="Footer Placeholder 5">
            <a:extLst>
              <a:ext uri="{FF2B5EF4-FFF2-40B4-BE49-F238E27FC236}">
                <a16:creationId xmlns:a16="http://schemas.microsoft.com/office/drawing/2014/main" id="{B3D867AE-6E74-4C41-9AC8-8BACFADF80C8}"/>
              </a:ext>
            </a:extLst>
          </p:cNvPr>
          <p:cNvSpPr>
            <a:spLocks noGrp="1"/>
          </p:cNvSpPr>
          <p:nvPr>
            <p:ph type="ftr" sz="quarter" idx="11"/>
          </p:nvPr>
        </p:nvSpPr>
        <p:spPr/>
        <p:txBody>
          <a:bodyPr/>
          <a:lstStyle/>
          <a:p>
            <a:r>
              <a:rPr lang="fi-FI"/>
              <a:t>Taitotalon PowerPoint -pohja</a:t>
            </a:r>
          </a:p>
        </p:txBody>
      </p:sp>
      <p:sp>
        <p:nvSpPr>
          <p:cNvPr id="7" name="Slide Number Placeholder 6">
            <a:extLst>
              <a:ext uri="{FF2B5EF4-FFF2-40B4-BE49-F238E27FC236}">
                <a16:creationId xmlns:a16="http://schemas.microsoft.com/office/drawing/2014/main" id="{200868F9-2296-0545-A62D-FB2B498B4E37}"/>
              </a:ext>
            </a:extLst>
          </p:cNvPr>
          <p:cNvSpPr>
            <a:spLocks noGrp="1"/>
          </p:cNvSpPr>
          <p:nvPr>
            <p:ph type="sldNum" sz="quarter" idx="12"/>
          </p:nvPr>
        </p:nvSpPr>
        <p:spPr/>
        <p:txBody>
          <a:bodyPr/>
          <a:lstStyle/>
          <a:p>
            <a:fld id="{7F977CFA-5E00-6047-984E-927ECF9A2530}" type="slidenum">
              <a:rPr lang="fi-FI" smtClean="0"/>
              <a:t>‹#›</a:t>
            </a:fld>
            <a:endParaRPr lang="fi-FI"/>
          </a:p>
        </p:txBody>
      </p:sp>
      <p:sp>
        <p:nvSpPr>
          <p:cNvPr id="2" name="Title 1">
            <a:extLst>
              <a:ext uri="{FF2B5EF4-FFF2-40B4-BE49-F238E27FC236}">
                <a16:creationId xmlns:a16="http://schemas.microsoft.com/office/drawing/2014/main" id="{12A0B606-8A9C-3E4E-B4A4-B464C5953D19}"/>
              </a:ext>
            </a:extLst>
          </p:cNvPr>
          <p:cNvSpPr>
            <a:spLocks noGrp="1"/>
          </p:cNvSpPr>
          <p:nvPr>
            <p:ph type="title"/>
          </p:nvPr>
        </p:nvSpPr>
        <p:spPr>
          <a:xfrm>
            <a:off x="374732" y="1"/>
            <a:ext cx="4844566" cy="1793173"/>
          </a:xfrm>
          <a:solidFill>
            <a:schemeClr val="tx2">
              <a:alpha val="90000"/>
            </a:schemeClr>
          </a:solidFill>
        </p:spPr>
        <p:txBody>
          <a:bodyPr lIns="251999" tIns="251999" rIns="251999" bIns="108000" anchor="b"/>
          <a:lstStyle>
            <a:lvl1pPr>
              <a:defRPr sz="2800">
                <a:solidFill>
                  <a:schemeClr val="bg1"/>
                </a:solidFill>
              </a:defRPr>
            </a:lvl1pPr>
          </a:lstStyle>
          <a:p>
            <a:r>
              <a:rPr lang="fi-FI"/>
              <a:t>Muokkaa ots. perustyyl. napsautt.</a:t>
            </a:r>
          </a:p>
        </p:txBody>
      </p:sp>
      <p:sp>
        <p:nvSpPr>
          <p:cNvPr id="4" name="Text Placeholder 3">
            <a:extLst>
              <a:ext uri="{FF2B5EF4-FFF2-40B4-BE49-F238E27FC236}">
                <a16:creationId xmlns:a16="http://schemas.microsoft.com/office/drawing/2014/main" id="{1A63D558-CC7E-AC4F-AE23-7DEDB432CC0F}"/>
              </a:ext>
            </a:extLst>
          </p:cNvPr>
          <p:cNvSpPr>
            <a:spLocks noGrp="1"/>
          </p:cNvSpPr>
          <p:nvPr>
            <p:ph type="body" sz="half" idx="2"/>
          </p:nvPr>
        </p:nvSpPr>
        <p:spPr>
          <a:xfrm>
            <a:off x="376287" y="1793174"/>
            <a:ext cx="4844566" cy="4275117"/>
          </a:xfrm>
          <a:solidFill>
            <a:schemeClr val="tx2">
              <a:alpha val="90000"/>
            </a:schemeClr>
          </a:solidFill>
        </p:spPr>
        <p:txBody>
          <a:bodyPr lIns="251999" tIns="180000" rIns="251999" bIns="324000">
            <a:normAutofit/>
          </a:bodyPr>
          <a:lstStyle>
            <a:lvl1pPr marL="0" inden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Tree>
    <p:extLst>
      <p:ext uri="{BB962C8B-B14F-4D97-AF65-F5344CB8AC3E}">
        <p14:creationId xmlns:p14="http://schemas.microsoft.com/office/powerpoint/2010/main" val="3029961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Otsikko ja pystysuora teksti">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A6F38-971E-E743-8A34-337C90677D40}"/>
              </a:ext>
            </a:extLst>
          </p:cNvPr>
          <p:cNvSpPr>
            <a:spLocks noGrp="1"/>
          </p:cNvSpPr>
          <p:nvPr>
            <p:ph type="title"/>
          </p:nvPr>
        </p:nvSpPr>
        <p:spPr/>
        <p:txBody>
          <a:bodyPr/>
          <a:lstStyle/>
          <a:p>
            <a:r>
              <a:rPr lang="fi-FI"/>
              <a:t>Muokkaa ots. perustyyl. napsautt.</a:t>
            </a:r>
          </a:p>
        </p:txBody>
      </p:sp>
      <p:sp>
        <p:nvSpPr>
          <p:cNvPr id="3" name="Vertical Text Placeholder 2">
            <a:extLst>
              <a:ext uri="{FF2B5EF4-FFF2-40B4-BE49-F238E27FC236}">
                <a16:creationId xmlns:a16="http://schemas.microsoft.com/office/drawing/2014/main" id="{CE94F57D-7E30-C64A-968C-DE06D9A018EB}"/>
              </a:ext>
            </a:extLst>
          </p:cNvPr>
          <p:cNvSpPr>
            <a:spLocks noGrp="1"/>
          </p:cNvSpPr>
          <p:nvPr>
            <p:ph type="body" orient="vert" idx="1"/>
          </p:nvPr>
        </p:nvSpPr>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Date Placeholder 3">
            <a:extLst>
              <a:ext uri="{FF2B5EF4-FFF2-40B4-BE49-F238E27FC236}">
                <a16:creationId xmlns:a16="http://schemas.microsoft.com/office/drawing/2014/main" id="{5E8AC2DF-8715-A646-990D-DA2CEA49F857}"/>
              </a:ext>
            </a:extLst>
          </p:cNvPr>
          <p:cNvSpPr>
            <a:spLocks noGrp="1"/>
          </p:cNvSpPr>
          <p:nvPr>
            <p:ph type="dt" sz="half" idx="10"/>
          </p:nvPr>
        </p:nvSpPr>
        <p:spPr/>
        <p:txBody>
          <a:bodyPr/>
          <a:lstStyle/>
          <a:p>
            <a:fld id="{6AD6BE22-6A6C-B146-BD6E-497B8BD26224}" type="datetime1">
              <a:rPr lang="fi-FI" smtClean="0"/>
              <a:t>26.4.2024</a:t>
            </a:fld>
            <a:endParaRPr lang="fi-FI"/>
          </a:p>
        </p:txBody>
      </p:sp>
      <p:sp>
        <p:nvSpPr>
          <p:cNvPr id="5" name="Footer Placeholder 4">
            <a:extLst>
              <a:ext uri="{FF2B5EF4-FFF2-40B4-BE49-F238E27FC236}">
                <a16:creationId xmlns:a16="http://schemas.microsoft.com/office/drawing/2014/main" id="{532BDA5E-56E8-EC44-A32D-819D951158E7}"/>
              </a:ext>
            </a:extLst>
          </p:cNvPr>
          <p:cNvSpPr>
            <a:spLocks noGrp="1"/>
          </p:cNvSpPr>
          <p:nvPr>
            <p:ph type="ftr" sz="quarter" idx="11"/>
          </p:nvPr>
        </p:nvSpPr>
        <p:spPr/>
        <p:txBody>
          <a:bodyPr/>
          <a:lstStyle/>
          <a:p>
            <a:r>
              <a:rPr lang="fi-FI"/>
              <a:t>Taitotalon PowerPoint -pohja</a:t>
            </a:r>
          </a:p>
        </p:txBody>
      </p:sp>
      <p:sp>
        <p:nvSpPr>
          <p:cNvPr id="6" name="Slide Number Placeholder 5">
            <a:extLst>
              <a:ext uri="{FF2B5EF4-FFF2-40B4-BE49-F238E27FC236}">
                <a16:creationId xmlns:a16="http://schemas.microsoft.com/office/drawing/2014/main" id="{5BA2553A-F783-8343-A958-E86E29B2AB66}"/>
              </a:ext>
            </a:extLst>
          </p:cNvPr>
          <p:cNvSpPr>
            <a:spLocks noGrp="1"/>
          </p:cNvSpPr>
          <p:nvPr>
            <p:ph type="sldNum" sz="quarter" idx="12"/>
          </p:nvPr>
        </p:nvSpPr>
        <p:spPr/>
        <p:txBody>
          <a:bodyPr/>
          <a:lstStyle/>
          <a:p>
            <a:fld id="{7F977CFA-5E00-6047-984E-927ECF9A2530}" type="slidenum">
              <a:rPr lang="fi-FI" smtClean="0"/>
              <a:t>‹#›</a:t>
            </a:fld>
            <a:endParaRPr lang="fi-FI"/>
          </a:p>
        </p:txBody>
      </p:sp>
    </p:spTree>
    <p:extLst>
      <p:ext uri="{BB962C8B-B14F-4D97-AF65-F5344CB8AC3E}">
        <p14:creationId xmlns:p14="http://schemas.microsoft.com/office/powerpoint/2010/main" val="461765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Pystysuora otsikko ja teksti">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234CC2-DF68-7C46-B5D8-91AB1404EC8D}"/>
              </a:ext>
            </a:extLst>
          </p:cNvPr>
          <p:cNvSpPr>
            <a:spLocks noGrp="1"/>
          </p:cNvSpPr>
          <p:nvPr>
            <p:ph type="title" orient="vert"/>
          </p:nvPr>
        </p:nvSpPr>
        <p:spPr>
          <a:xfrm>
            <a:off x="8200570" y="365125"/>
            <a:ext cx="2778825" cy="5811838"/>
          </a:xfrm>
        </p:spPr>
        <p:txBody>
          <a:bodyPr vert="eaVert"/>
          <a:lstStyle/>
          <a:p>
            <a:r>
              <a:rPr lang="fi-FI"/>
              <a:t>Muokkaa ots. perustyyl. napsautt.</a:t>
            </a:r>
          </a:p>
        </p:txBody>
      </p:sp>
      <p:sp>
        <p:nvSpPr>
          <p:cNvPr id="3" name="Vertical Text Placeholder 2">
            <a:extLst>
              <a:ext uri="{FF2B5EF4-FFF2-40B4-BE49-F238E27FC236}">
                <a16:creationId xmlns:a16="http://schemas.microsoft.com/office/drawing/2014/main" id="{FF150BF5-D005-F046-BE23-3BAD383E5379}"/>
              </a:ext>
            </a:extLst>
          </p:cNvPr>
          <p:cNvSpPr>
            <a:spLocks noGrp="1"/>
          </p:cNvSpPr>
          <p:nvPr>
            <p:ph type="body" orient="vert" idx="1"/>
          </p:nvPr>
        </p:nvSpPr>
        <p:spPr>
          <a:xfrm>
            <a:off x="374732" y="365125"/>
            <a:ext cx="7528956" cy="5811838"/>
          </a:xfrm>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p>
        </p:txBody>
      </p:sp>
      <p:sp>
        <p:nvSpPr>
          <p:cNvPr id="4" name="Date Placeholder 3">
            <a:extLst>
              <a:ext uri="{FF2B5EF4-FFF2-40B4-BE49-F238E27FC236}">
                <a16:creationId xmlns:a16="http://schemas.microsoft.com/office/drawing/2014/main" id="{BED1ED6A-3DAF-2240-9CD6-C10D5DCF9D1B}"/>
              </a:ext>
            </a:extLst>
          </p:cNvPr>
          <p:cNvSpPr>
            <a:spLocks noGrp="1"/>
          </p:cNvSpPr>
          <p:nvPr>
            <p:ph type="dt" sz="half" idx="10"/>
          </p:nvPr>
        </p:nvSpPr>
        <p:spPr/>
        <p:txBody>
          <a:bodyPr/>
          <a:lstStyle/>
          <a:p>
            <a:fld id="{885BF986-2C15-6B4F-9D69-20BD296D4CDA}" type="datetime1">
              <a:rPr lang="fi-FI" smtClean="0"/>
              <a:t>26.4.2024</a:t>
            </a:fld>
            <a:endParaRPr lang="fi-FI"/>
          </a:p>
        </p:txBody>
      </p:sp>
      <p:sp>
        <p:nvSpPr>
          <p:cNvPr id="5" name="Footer Placeholder 4">
            <a:extLst>
              <a:ext uri="{FF2B5EF4-FFF2-40B4-BE49-F238E27FC236}">
                <a16:creationId xmlns:a16="http://schemas.microsoft.com/office/drawing/2014/main" id="{62DCEC61-88BE-A645-97A1-93767D09EE63}"/>
              </a:ext>
            </a:extLst>
          </p:cNvPr>
          <p:cNvSpPr>
            <a:spLocks noGrp="1"/>
          </p:cNvSpPr>
          <p:nvPr>
            <p:ph type="ftr" sz="quarter" idx="11"/>
          </p:nvPr>
        </p:nvSpPr>
        <p:spPr/>
        <p:txBody>
          <a:bodyPr/>
          <a:lstStyle/>
          <a:p>
            <a:r>
              <a:rPr lang="fi-FI"/>
              <a:t>Taitotalon PowerPoint -pohja</a:t>
            </a:r>
          </a:p>
        </p:txBody>
      </p:sp>
      <p:sp>
        <p:nvSpPr>
          <p:cNvPr id="6" name="Slide Number Placeholder 5">
            <a:extLst>
              <a:ext uri="{FF2B5EF4-FFF2-40B4-BE49-F238E27FC236}">
                <a16:creationId xmlns:a16="http://schemas.microsoft.com/office/drawing/2014/main" id="{79454569-C9FF-654D-B4F5-2E7AF5100A3B}"/>
              </a:ext>
            </a:extLst>
          </p:cNvPr>
          <p:cNvSpPr>
            <a:spLocks noGrp="1"/>
          </p:cNvSpPr>
          <p:nvPr>
            <p:ph type="sldNum" sz="quarter" idx="12"/>
          </p:nvPr>
        </p:nvSpPr>
        <p:spPr/>
        <p:txBody>
          <a:bodyPr/>
          <a:lstStyle/>
          <a:p>
            <a:fld id="{7F977CFA-5E00-6047-984E-927ECF9A2530}" type="slidenum">
              <a:rPr lang="fi-FI" smtClean="0"/>
              <a:t>‹#›</a:t>
            </a:fld>
            <a:endParaRPr lang="fi-FI"/>
          </a:p>
        </p:txBody>
      </p:sp>
    </p:spTree>
    <p:extLst>
      <p:ext uri="{BB962C8B-B14F-4D97-AF65-F5344CB8AC3E}">
        <p14:creationId xmlns:p14="http://schemas.microsoft.com/office/powerpoint/2010/main" val="3173706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A96472-2891-AF4E-908F-FD53A618D154}"/>
              </a:ext>
            </a:extLst>
          </p:cNvPr>
          <p:cNvSpPr/>
          <p:nvPr userDrawn="1"/>
        </p:nvSpPr>
        <p:spPr>
          <a:xfrm>
            <a:off x="11353800" y="1"/>
            <a:ext cx="8382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Title Placeholder 1">
            <a:extLst>
              <a:ext uri="{FF2B5EF4-FFF2-40B4-BE49-F238E27FC236}">
                <a16:creationId xmlns:a16="http://schemas.microsoft.com/office/drawing/2014/main" id="{DCF96E5F-077E-6E45-9C32-62AEB02ACF71}"/>
              </a:ext>
            </a:extLst>
          </p:cNvPr>
          <p:cNvSpPr>
            <a:spLocks noGrp="1"/>
          </p:cNvSpPr>
          <p:nvPr>
            <p:ph type="title"/>
          </p:nvPr>
        </p:nvSpPr>
        <p:spPr>
          <a:xfrm>
            <a:off x="374731" y="365125"/>
            <a:ext cx="10604665" cy="1325563"/>
          </a:xfrm>
          <a:prstGeom prst="rect">
            <a:avLst/>
          </a:prstGeom>
        </p:spPr>
        <p:txBody>
          <a:bodyPr vert="horz" lIns="91440" tIns="45720" rIns="91440" bIns="45720" rtlCol="0" anchor="ctr">
            <a:normAutofit/>
          </a:bodyPr>
          <a:lstStyle/>
          <a:p>
            <a:r>
              <a:rPr lang="fi-FI"/>
              <a:t>Muokkaa perustyyl. napsautt.</a:t>
            </a:r>
          </a:p>
        </p:txBody>
      </p:sp>
      <p:sp>
        <p:nvSpPr>
          <p:cNvPr id="3" name="Text Placeholder 2">
            <a:extLst>
              <a:ext uri="{FF2B5EF4-FFF2-40B4-BE49-F238E27FC236}">
                <a16:creationId xmlns:a16="http://schemas.microsoft.com/office/drawing/2014/main" id="{DA8FAC8C-4F9D-1445-BD94-CDF8B89A4ECA}"/>
              </a:ext>
            </a:extLst>
          </p:cNvPr>
          <p:cNvSpPr>
            <a:spLocks noGrp="1"/>
          </p:cNvSpPr>
          <p:nvPr>
            <p:ph type="body" idx="1"/>
          </p:nvPr>
        </p:nvSpPr>
        <p:spPr>
          <a:xfrm>
            <a:off x="374731" y="1825625"/>
            <a:ext cx="10604665" cy="4004193"/>
          </a:xfrm>
          <a:prstGeom prst="rect">
            <a:avLst/>
          </a:prstGeom>
        </p:spPr>
        <p:txBody>
          <a:bodyPr vert="horz" lIns="91440" tIns="45720" rIns="91440" bIns="45720" rtlCol="0">
            <a:normAutofit/>
          </a:bodyPr>
          <a:lstStyle/>
          <a:p>
            <a:pPr lvl="0"/>
            <a:r>
              <a:rPr lang="fi-FI"/>
              <a:t>Muokkaa tekstin perustyylejä</a:t>
            </a:r>
          </a:p>
          <a:p>
            <a:pPr lvl="1"/>
            <a:r>
              <a:rPr lang="fi-FI"/>
              <a:t>toinen taso</a:t>
            </a:r>
          </a:p>
          <a:p>
            <a:pPr lvl="2"/>
            <a:r>
              <a:rPr lang="fi-FI"/>
              <a:t>kolmas taso</a:t>
            </a:r>
          </a:p>
          <a:p>
            <a:pPr lvl="3"/>
            <a:r>
              <a:rPr lang="fi-FI"/>
              <a:t>neljäs taso</a:t>
            </a:r>
          </a:p>
          <a:p>
            <a:pPr lvl="4"/>
            <a:r>
              <a:rPr lang="fi-FI"/>
              <a:t>viides taso</a:t>
            </a:r>
          </a:p>
        </p:txBody>
      </p:sp>
      <p:sp>
        <p:nvSpPr>
          <p:cNvPr id="4" name="Date Placeholder 3">
            <a:extLst>
              <a:ext uri="{FF2B5EF4-FFF2-40B4-BE49-F238E27FC236}">
                <a16:creationId xmlns:a16="http://schemas.microsoft.com/office/drawing/2014/main" id="{E08EEE65-1874-FE40-A067-B04514C9F1A0}"/>
              </a:ext>
            </a:extLst>
          </p:cNvPr>
          <p:cNvSpPr>
            <a:spLocks noGrp="1"/>
          </p:cNvSpPr>
          <p:nvPr>
            <p:ph type="dt" sz="half" idx="2"/>
          </p:nvPr>
        </p:nvSpPr>
        <p:spPr>
          <a:xfrm>
            <a:off x="374732" y="6356350"/>
            <a:ext cx="1229096"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F27D06-7902-304C-86F8-9FD4BC94FCCE}" type="datetime1">
              <a:rPr lang="fi-FI" smtClean="0"/>
              <a:t>26.4.2024</a:t>
            </a:fld>
            <a:endParaRPr lang="fi-FI"/>
          </a:p>
        </p:txBody>
      </p:sp>
      <p:sp>
        <p:nvSpPr>
          <p:cNvPr id="5" name="Footer Placeholder 4">
            <a:extLst>
              <a:ext uri="{FF2B5EF4-FFF2-40B4-BE49-F238E27FC236}">
                <a16:creationId xmlns:a16="http://schemas.microsoft.com/office/drawing/2014/main" id="{85E2F5D7-99C1-BC40-BEA8-3C9FFE581F92}"/>
              </a:ext>
            </a:extLst>
          </p:cNvPr>
          <p:cNvSpPr>
            <a:spLocks noGrp="1"/>
          </p:cNvSpPr>
          <p:nvPr>
            <p:ph type="ftr" sz="quarter" idx="3"/>
          </p:nvPr>
        </p:nvSpPr>
        <p:spPr>
          <a:xfrm>
            <a:off x="1902689" y="6356350"/>
            <a:ext cx="782683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fi-FI"/>
              <a:t>Taitotalon PowerPoint -pohja</a:t>
            </a:r>
          </a:p>
        </p:txBody>
      </p:sp>
      <p:sp>
        <p:nvSpPr>
          <p:cNvPr id="6" name="Slide Number Placeholder 5">
            <a:extLst>
              <a:ext uri="{FF2B5EF4-FFF2-40B4-BE49-F238E27FC236}">
                <a16:creationId xmlns:a16="http://schemas.microsoft.com/office/drawing/2014/main" id="{7DDE53FB-DCF2-8848-B71F-519EFA044218}"/>
              </a:ext>
            </a:extLst>
          </p:cNvPr>
          <p:cNvSpPr>
            <a:spLocks noGrp="1"/>
          </p:cNvSpPr>
          <p:nvPr>
            <p:ph type="sldNum" sz="quarter" idx="4"/>
          </p:nvPr>
        </p:nvSpPr>
        <p:spPr>
          <a:xfrm>
            <a:off x="10028380" y="6356350"/>
            <a:ext cx="951016"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977CFA-5E00-6047-984E-927ECF9A2530}" type="slidenum">
              <a:rPr lang="fi-FI" smtClean="0"/>
              <a:t>‹#›</a:t>
            </a:fld>
            <a:endParaRPr lang="fi-FI"/>
          </a:p>
        </p:txBody>
      </p:sp>
      <p:pic>
        <p:nvPicPr>
          <p:cNvPr id="8" name="Picture 7">
            <a:extLst>
              <a:ext uri="{FF2B5EF4-FFF2-40B4-BE49-F238E27FC236}">
                <a16:creationId xmlns:a16="http://schemas.microsoft.com/office/drawing/2014/main" id="{B1B8D085-8572-7D4E-B5B1-6FD26FAE7060}"/>
              </a:ext>
            </a:extLst>
          </p:cNvPr>
          <p:cNvPicPr>
            <a:picLocks noChangeAspect="1"/>
          </p:cNvPicPr>
          <p:nvPr userDrawn="1"/>
        </p:nvPicPr>
        <p:blipFill>
          <a:blip r:embed="rId15"/>
          <a:srcRect/>
          <a:stretch/>
        </p:blipFill>
        <p:spPr>
          <a:xfrm>
            <a:off x="11471304" y="6115626"/>
            <a:ext cx="603192" cy="481447"/>
          </a:xfrm>
          <a:prstGeom prst="rect">
            <a:avLst/>
          </a:prstGeom>
        </p:spPr>
      </p:pic>
    </p:spTree>
    <p:extLst>
      <p:ext uri="{BB962C8B-B14F-4D97-AF65-F5344CB8AC3E}">
        <p14:creationId xmlns:p14="http://schemas.microsoft.com/office/powerpoint/2010/main" val="1303894147"/>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1" r:id="rId3"/>
    <p:sldLayoutId id="2147483650" r:id="rId4"/>
    <p:sldLayoutId id="2147483651" r:id="rId5"/>
    <p:sldLayoutId id="2147483652" r:id="rId6"/>
    <p:sldLayoutId id="2147483653" r:id="rId7"/>
    <p:sldLayoutId id="2147483654" r:id="rId8"/>
    <p:sldLayoutId id="2147483655" r:id="rId9"/>
    <p:sldLayoutId id="2147483656" r:id="rId10"/>
    <p:sldLayoutId id="2147483660" r:id="rId11"/>
    <p:sldLayoutId id="2147483658" r:id="rId12"/>
    <p:sldLayoutId id="2147483659" r:id="rId13"/>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1.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3.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0.png"/><Relationship Id="rId7" Type="http://schemas.openxmlformats.org/officeDocument/2006/relationships/diagramColors" Target="../diagrams/colors5.xml"/><Relationship Id="rId2" Type="http://schemas.openxmlformats.org/officeDocument/2006/relationships/notesSlide" Target="../notesSlides/notesSlide39.xml"/><Relationship Id="rId1" Type="http://schemas.openxmlformats.org/officeDocument/2006/relationships/slideLayout" Target="../slideLayouts/slideLayout4.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1.png"/><Relationship Id="rId4" Type="http://schemas.openxmlformats.org/officeDocument/2006/relationships/notesSlide" Target="../notesSlides/notesSlide41.xml"/></Relationships>
</file>

<file path=ppt/slides/_rels/slide4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2.xml"/><Relationship Id="rId1" Type="http://schemas.openxmlformats.org/officeDocument/2006/relationships/slideLayout" Target="../slideLayouts/slideLayout6.xml"/><Relationship Id="rId4" Type="http://schemas.openxmlformats.org/officeDocument/2006/relationships/image" Target="../media/image63.jpeg"/></Relationships>
</file>

<file path=ppt/slides/_rels/slide4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44.xml"/><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5.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67.jpeg"/><Relationship Id="rId7" Type="http://schemas.openxmlformats.org/officeDocument/2006/relationships/diagramColors" Target="../diagrams/colors8.xml"/><Relationship Id="rId2" Type="http://schemas.openxmlformats.org/officeDocument/2006/relationships/notesSlide" Target="../notesSlides/notesSlide47.xml"/><Relationship Id="rId1" Type="http://schemas.openxmlformats.org/officeDocument/2006/relationships/slideLayout" Target="../slideLayouts/slideLayout6.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51.xml.rels><?xml version="1.0" encoding="UTF-8" standalone="yes"?>
<Relationships xmlns="http://schemas.openxmlformats.org/package/2006/relationships"><Relationship Id="rId8" Type="http://schemas.openxmlformats.org/officeDocument/2006/relationships/image" Target="../media/image68.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8.xml"/><Relationship Id="rId1" Type="http://schemas.openxmlformats.org/officeDocument/2006/relationships/slideLayout" Target="../slideLayouts/slideLayout10.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5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1.xml"/><Relationship Id="rId1" Type="http://schemas.openxmlformats.org/officeDocument/2006/relationships/slideLayout" Target="../slideLayouts/slideLayout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5.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11.xml"/></Relationships>
</file>

<file path=ppt/slides/_rels/slide58.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jpeg"/><Relationship Id="rId7" Type="http://schemas.openxmlformats.org/officeDocument/2006/relationships/image" Target="../media/image88.svg"/><Relationship Id="rId2" Type="http://schemas.openxmlformats.org/officeDocument/2006/relationships/notesSlide" Target="../notesSlides/notesSlide54.xml"/><Relationship Id="rId1" Type="http://schemas.openxmlformats.org/officeDocument/2006/relationships/slideLayout" Target="../slideLayouts/slideLayout11.xml"/><Relationship Id="rId6" Type="http://schemas.openxmlformats.org/officeDocument/2006/relationships/image" Target="../media/image87.png"/><Relationship Id="rId5" Type="http://schemas.openxmlformats.org/officeDocument/2006/relationships/image" Target="../media/image86.svg"/><Relationship Id="rId4" Type="http://schemas.openxmlformats.org/officeDocument/2006/relationships/image" Target="../media/image85.png"/><Relationship Id="rId9" Type="http://schemas.openxmlformats.org/officeDocument/2006/relationships/image" Target="../media/image90.svg"/></Relationships>
</file>

<file path=ppt/slides/_rels/slide59.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55.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57.xml"/><Relationship Id="rId1" Type="http://schemas.openxmlformats.org/officeDocument/2006/relationships/slideLayout" Target="../slideLayouts/slideLayout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58.xml"/><Relationship Id="rId1" Type="http://schemas.openxmlformats.org/officeDocument/2006/relationships/slideLayout" Target="../slideLayouts/slideLayout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63.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61.xml"/><Relationship Id="rId1" Type="http://schemas.openxmlformats.org/officeDocument/2006/relationships/slideLayout" Target="../slideLayouts/slideLayout4.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66.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64.xml"/><Relationship Id="rId1" Type="http://schemas.openxmlformats.org/officeDocument/2006/relationships/slideLayout" Target="../slideLayouts/slideLayout11.xml"/></Relationships>
</file>

<file path=ppt/slides/_rels/slide69.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73.xml"/><Relationship Id="rId1" Type="http://schemas.openxmlformats.org/officeDocument/2006/relationships/slideLayout" Target="../slideLayouts/slideLayout4.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74.xml"/><Relationship Id="rId1" Type="http://schemas.openxmlformats.org/officeDocument/2006/relationships/slideLayout" Target="../slideLayouts/slideLayout4.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75.xml"/><Relationship Id="rId1" Type="http://schemas.openxmlformats.org/officeDocument/2006/relationships/slideLayout" Target="../slideLayouts/slideLayout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80.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76.xml"/><Relationship Id="rId1" Type="http://schemas.openxmlformats.org/officeDocument/2006/relationships/slideLayout" Target="../slideLayouts/slideLayout4.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81.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77.xml"/><Relationship Id="rId1" Type="http://schemas.openxmlformats.org/officeDocument/2006/relationships/slideLayout" Target="../slideLayouts/slideLayout4.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82.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78.xml"/><Relationship Id="rId1" Type="http://schemas.openxmlformats.org/officeDocument/2006/relationships/slideLayout" Target="../slideLayouts/slideLayout4.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8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79.xml"/><Relationship Id="rId1" Type="http://schemas.openxmlformats.org/officeDocument/2006/relationships/slideLayout" Target="../slideLayouts/slideLayout6.xml"/><Relationship Id="rId4" Type="http://schemas.openxmlformats.org/officeDocument/2006/relationships/image" Target="../media/image137.jpeg"/></Relationships>
</file>

<file path=ppt/slides/_rels/slide84.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81.xml"/><Relationship Id="rId1" Type="http://schemas.openxmlformats.org/officeDocument/2006/relationships/slideLayout" Target="../slideLayouts/slideLayout6.xml"/><Relationship Id="rId4" Type="http://schemas.openxmlformats.org/officeDocument/2006/relationships/hyperlink" Target="https://www.theseus.fi/handle/10024/798657" TargetMode="Externa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image" Target="../media/image140.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84.xml"/><Relationship Id="rId1" Type="http://schemas.openxmlformats.org/officeDocument/2006/relationships/slideLayout" Target="../slideLayouts/slideLayout11.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85.xml"/><Relationship Id="rId1" Type="http://schemas.openxmlformats.org/officeDocument/2006/relationships/slideLayout" Target="../slideLayouts/slideLayout4.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92.xml.rels><?xml version="1.0" encoding="UTF-8" standalone="yes"?>
<Relationships xmlns="http://schemas.openxmlformats.org/package/2006/relationships"><Relationship Id="rId3" Type="http://schemas.openxmlformats.org/officeDocument/2006/relationships/hyperlink" Target="https://finlex.fi/fi/laki/alkup/2023/20230693" TargetMode="External"/><Relationship Id="rId2" Type="http://schemas.openxmlformats.org/officeDocument/2006/relationships/notesSlide" Target="../notesSlides/notesSlide86.xml"/><Relationship Id="rId1" Type="http://schemas.openxmlformats.org/officeDocument/2006/relationships/slideLayout" Target="../slideLayouts/slideLayout4.xml"/><Relationship Id="rId6" Type="http://schemas.openxmlformats.org/officeDocument/2006/relationships/hyperlink" Target="https://tietosuoja.fi/tietosuoja" TargetMode="External"/><Relationship Id="rId5" Type="http://schemas.openxmlformats.org/officeDocument/2006/relationships/hyperlink" Target="https://www.finlex.fi/fi/laki/ajantasa/2023/20230285" TargetMode="External"/><Relationship Id="rId4" Type="http://schemas.openxmlformats.org/officeDocument/2006/relationships/hyperlink" Target="https://www.finlex.fi/fi/laki/ajantasa/2014/20140527" TargetMode="External"/></Relationships>
</file>

<file path=ppt/slides/_rels/slide93.xml.rels><?xml version="1.0" encoding="UTF-8" standalone="yes"?>
<Relationships xmlns="http://schemas.openxmlformats.org/package/2006/relationships"><Relationship Id="rId2" Type="http://schemas.openxmlformats.org/officeDocument/2006/relationships/image" Target="../media/image142.jpeg"/><Relationship Id="rId1" Type="http://schemas.openxmlformats.org/officeDocument/2006/relationships/slideLayout" Target="../slideLayouts/slideLayout11.xml"/></Relationships>
</file>

<file path=ppt/slides/_rels/slide94.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87.xml"/><Relationship Id="rId1" Type="http://schemas.openxmlformats.org/officeDocument/2006/relationships/slideLayout" Target="../slideLayouts/slideLayout4.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95.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88.xml"/><Relationship Id="rId1" Type="http://schemas.openxmlformats.org/officeDocument/2006/relationships/slideLayout" Target="../slideLayouts/slideLayout11.xml"/></Relationships>
</file>

<file path=ppt/slides/_rels/slide96.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89.xml"/><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90.xml"/><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91.xml"/><Relationship Id="rId1" Type="http://schemas.openxmlformats.org/officeDocument/2006/relationships/slideLayout" Target="../slideLayouts/slideLayout4.xml"/><Relationship Id="rId5" Type="http://schemas.openxmlformats.org/officeDocument/2006/relationships/image" Target="../media/image148.png"/><Relationship Id="rId4" Type="http://schemas.openxmlformats.org/officeDocument/2006/relationships/image" Target="../media/image147.png"/></Relationships>
</file>

<file path=ppt/slides/_rels/slide99.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92.xml"/><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notesSlide" Target="../notesSlides/notesSlide93.xml"/><Relationship Id="rId1" Type="http://schemas.openxmlformats.org/officeDocument/2006/relationships/slideLayout" Target="../slideLayouts/slideLayout11.xml"/></Relationships>
</file>

<file path=ppt/slides/_rels/slide101.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image" Target="../media/image151.jpeg"/><Relationship Id="rId1" Type="http://schemas.openxmlformats.org/officeDocument/2006/relationships/slideLayout" Target="../slideLayouts/slideLayout4.xml"/><Relationship Id="rId4" Type="http://schemas.openxmlformats.org/officeDocument/2006/relationships/image" Target="../media/image153.jpeg"/></Relationships>
</file>

<file path=ppt/slides/_rels/slide102.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94.xml"/><Relationship Id="rId1" Type="http://schemas.openxmlformats.org/officeDocument/2006/relationships/slideLayout" Target="../slideLayouts/slideLayout10.xml"/></Relationships>
</file>

<file path=ppt/slides/_rels/slide103.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95.xml"/><Relationship Id="rId1" Type="http://schemas.openxmlformats.org/officeDocument/2006/relationships/slideLayout" Target="../slideLayouts/slideLayout4.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104.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notesSlide" Target="../notesSlides/notesSlide96.xml"/><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2" Type="http://schemas.openxmlformats.org/officeDocument/2006/relationships/image" Target="../media/image166.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2" Type="http://schemas.openxmlformats.org/officeDocument/2006/relationships/image" Target="../media/image167.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D45F-D9EF-7844-BFCD-34D2978E01D5}"/>
              </a:ext>
            </a:extLst>
          </p:cNvPr>
          <p:cNvSpPr>
            <a:spLocks noGrp="1"/>
          </p:cNvSpPr>
          <p:nvPr>
            <p:ph type="ctrTitle"/>
          </p:nvPr>
        </p:nvSpPr>
        <p:spPr>
          <a:xfrm>
            <a:off x="1162000" y="2009447"/>
            <a:ext cx="9144000" cy="2387600"/>
          </a:xfrm>
        </p:spPr>
        <p:txBody>
          <a:bodyPr/>
          <a:lstStyle/>
          <a:p>
            <a:r>
              <a:rPr lang="fi-FI"/>
              <a:t>Kestävä kehitys ja vastuullisuus eläintenhoitoalalla</a:t>
            </a:r>
          </a:p>
        </p:txBody>
      </p:sp>
      <p:sp>
        <p:nvSpPr>
          <p:cNvPr id="4" name="Rectangle 3">
            <a:extLst>
              <a:ext uri="{FF2B5EF4-FFF2-40B4-BE49-F238E27FC236}">
                <a16:creationId xmlns:a16="http://schemas.microsoft.com/office/drawing/2014/main" id="{3E38A662-861E-F341-82F2-17A6B4679F5B}"/>
              </a:ext>
            </a:extLst>
          </p:cNvPr>
          <p:cNvSpPr/>
          <p:nvPr/>
        </p:nvSpPr>
        <p:spPr>
          <a:xfrm>
            <a:off x="11353800" y="1"/>
            <a:ext cx="8382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pic>
        <p:nvPicPr>
          <p:cNvPr id="5" name="Picture 4">
            <a:extLst>
              <a:ext uri="{FF2B5EF4-FFF2-40B4-BE49-F238E27FC236}">
                <a16:creationId xmlns:a16="http://schemas.microsoft.com/office/drawing/2014/main" id="{DBCCA9B1-1015-8749-99D7-26F5CAD6D892}"/>
              </a:ext>
            </a:extLst>
          </p:cNvPr>
          <p:cNvPicPr>
            <a:picLocks noChangeAspect="1"/>
          </p:cNvPicPr>
          <p:nvPr/>
        </p:nvPicPr>
        <p:blipFill>
          <a:blip r:embed="rId3"/>
          <a:stretch>
            <a:fillRect/>
          </a:stretch>
        </p:blipFill>
        <p:spPr>
          <a:xfrm>
            <a:off x="4826342" y="1012032"/>
            <a:ext cx="1815316" cy="1448922"/>
          </a:xfrm>
          <a:prstGeom prst="rect">
            <a:avLst/>
          </a:prstGeom>
        </p:spPr>
      </p:pic>
    </p:spTree>
    <p:extLst>
      <p:ext uri="{BB962C8B-B14F-4D97-AF65-F5344CB8AC3E}">
        <p14:creationId xmlns:p14="http://schemas.microsoft.com/office/powerpoint/2010/main" val="2687518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DF1A6673-D237-C648-8AC3-4EAEB3DCBCC2}"/>
              </a:ext>
            </a:extLst>
          </p:cNvPr>
          <p:cNvPicPr>
            <a:picLocks noChangeAspect="1"/>
          </p:cNvPicPr>
          <p:nvPr/>
        </p:nvPicPr>
        <p:blipFill rotWithShape="1">
          <a:blip r:embed="rId3"/>
          <a:srcRect t="19800" b="20050"/>
          <a:stretch/>
        </p:blipFill>
        <p:spPr>
          <a:xfrm>
            <a:off x="-41277" y="-4131"/>
            <a:ext cx="11401445" cy="6858000"/>
          </a:xfrm>
          <a:prstGeom prst="rect">
            <a:avLst/>
          </a:prstGeom>
        </p:spPr>
      </p:pic>
      <p:sp>
        <p:nvSpPr>
          <p:cNvPr id="4" name="Rectangle 4">
            <a:extLst>
              <a:ext uri="{FF2B5EF4-FFF2-40B4-BE49-F238E27FC236}">
                <a16:creationId xmlns:a16="http://schemas.microsoft.com/office/drawing/2014/main" id="{2A84373F-6A5A-FF47-979A-1B928E20D60B}"/>
              </a:ext>
            </a:extLst>
          </p:cNvPr>
          <p:cNvSpPr/>
          <p:nvPr/>
        </p:nvSpPr>
        <p:spPr>
          <a:xfrm>
            <a:off x="-58372" y="-4131"/>
            <a:ext cx="11418540" cy="6858000"/>
          </a:xfrm>
          <a:prstGeom prst="rect">
            <a:avLst/>
          </a:prstGeom>
          <a:solidFill>
            <a:srgbClr val="331C54">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p:cNvSpPr>
            <a:spLocks noGrp="1"/>
          </p:cNvSpPr>
          <p:nvPr>
            <p:ph type="ctrTitle"/>
          </p:nvPr>
        </p:nvSpPr>
        <p:spPr/>
        <p:txBody>
          <a:bodyPr/>
          <a:lstStyle/>
          <a:p>
            <a:r>
              <a:rPr lang="fi-FI"/>
              <a:t>Eläintenhoito toimialan megatrendit ja hiljaiset signaalit</a:t>
            </a:r>
            <a:endParaRPr lang="en-US"/>
          </a:p>
        </p:txBody>
      </p:sp>
      <p:sp>
        <p:nvSpPr>
          <p:cNvPr id="3" name="Alaotsikko 2"/>
          <p:cNvSpPr>
            <a:spLocks noGrp="1"/>
          </p:cNvSpPr>
          <p:nvPr>
            <p:ph type="subTitle" idx="1"/>
          </p:nvPr>
        </p:nvSpPr>
        <p:spPr/>
        <p:txBody>
          <a:bodyPr>
            <a:normAutofit/>
          </a:bodyPr>
          <a:lstStyle/>
          <a:p>
            <a:r>
              <a:rPr lang="fi-FI" sz="1800" b="1"/>
              <a:t>Megatrendi</a:t>
            </a:r>
            <a:r>
              <a:rPr lang="fi-FI" sz="1800"/>
              <a:t> on yleinen kehityssuunta tai laaja muutosten kaari, joka tapahtuu laaja-alaisesti ja jolla on suuria ja pitkäaikaisia vaikutuksia yhteiskunnassa.</a:t>
            </a:r>
          </a:p>
          <a:p>
            <a:r>
              <a:rPr lang="fi-FI" sz="1800" b="1"/>
              <a:t>Hiljainen signaali </a:t>
            </a:r>
            <a:r>
              <a:rPr lang="fi-FI" sz="1800"/>
              <a:t>on merkki nousevasta asiasta tai ensioire muutoksesta, joka saattaa olla tulevaisuudessa merkittävä, mutta joka on vielä uusi, yllättävä ja haastava huomata.</a:t>
            </a:r>
          </a:p>
        </p:txBody>
      </p:sp>
    </p:spTree>
    <p:extLst>
      <p:ext uri="{BB962C8B-B14F-4D97-AF65-F5344CB8AC3E}">
        <p14:creationId xmlns:p14="http://schemas.microsoft.com/office/powerpoint/2010/main" val="557950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8029D0E-B0C9-C82D-E501-AA3D59AAC0A5}"/>
              </a:ext>
            </a:extLst>
          </p:cNvPr>
          <p:cNvSpPr>
            <a:spLocks noGrp="1"/>
          </p:cNvSpPr>
          <p:nvPr>
            <p:ph type="title"/>
          </p:nvPr>
        </p:nvSpPr>
        <p:spPr>
          <a:xfrm>
            <a:off x="374731" y="365125"/>
            <a:ext cx="10604665" cy="656851"/>
          </a:xfrm>
        </p:spPr>
        <p:txBody>
          <a:bodyPr/>
          <a:lstStyle/>
          <a:p>
            <a:r>
              <a:rPr lang="fi-FI"/>
              <a:t>Seura- ja harrastuseläinten määrät Suomessa	</a:t>
            </a:r>
          </a:p>
        </p:txBody>
      </p:sp>
      <p:pic>
        <p:nvPicPr>
          <p:cNvPr id="5" name="Sisällön paikkamerkki 4">
            <a:extLst>
              <a:ext uri="{FF2B5EF4-FFF2-40B4-BE49-F238E27FC236}">
                <a16:creationId xmlns:a16="http://schemas.microsoft.com/office/drawing/2014/main" id="{1C59DED0-6715-A591-7FC2-83F15DA8D35A}"/>
              </a:ext>
            </a:extLst>
          </p:cNvPr>
          <p:cNvPicPr>
            <a:picLocks noGrp="1" noChangeAspect="1"/>
          </p:cNvPicPr>
          <p:nvPr>
            <p:ph sz="half" idx="1"/>
          </p:nvPr>
        </p:nvPicPr>
        <p:blipFill>
          <a:blip r:embed="rId3"/>
          <a:stretch>
            <a:fillRect/>
          </a:stretch>
        </p:blipFill>
        <p:spPr>
          <a:xfrm>
            <a:off x="664162" y="1825625"/>
            <a:ext cx="4596957" cy="3716414"/>
          </a:xfrm>
        </p:spPr>
      </p:pic>
      <p:sp>
        <p:nvSpPr>
          <p:cNvPr id="6" name="Sisällön paikkamerkki 5">
            <a:extLst>
              <a:ext uri="{FF2B5EF4-FFF2-40B4-BE49-F238E27FC236}">
                <a16:creationId xmlns:a16="http://schemas.microsoft.com/office/drawing/2014/main" id="{860267FB-2A12-08BA-2972-7E0BC6653D9D}"/>
              </a:ext>
            </a:extLst>
          </p:cNvPr>
          <p:cNvSpPr>
            <a:spLocks noGrp="1"/>
          </p:cNvSpPr>
          <p:nvPr>
            <p:ph sz="half" idx="2"/>
          </p:nvPr>
        </p:nvSpPr>
        <p:spPr/>
        <p:txBody>
          <a:bodyPr>
            <a:normAutofit lnSpcReduction="10000"/>
          </a:bodyPr>
          <a:lstStyle/>
          <a:p>
            <a:r>
              <a:rPr lang="fi-FI"/>
              <a:t>Vuonna 2023 koiria arvioidaan olevan Suomessa 800 000</a:t>
            </a:r>
          </a:p>
          <a:p>
            <a:r>
              <a:rPr lang="fi-FI"/>
              <a:t>Arvio kissojen määrästä vaihtelee välillä 590 000 - 1 300 000</a:t>
            </a:r>
          </a:p>
          <a:p>
            <a:r>
              <a:rPr lang="fi-FI"/>
              <a:t>Vuonna 2022 Hevosia oli Suomessa 72 000</a:t>
            </a:r>
          </a:p>
          <a:p>
            <a:r>
              <a:rPr lang="fi-FI"/>
              <a:t>Mitä pienempiin yksilöihin mennään sitä vaikeampi löytää oikeita lukuja eläinyksilöiden määrästä</a:t>
            </a:r>
          </a:p>
          <a:p>
            <a:pPr lvl="1"/>
            <a:r>
              <a:rPr lang="fi-FI"/>
              <a:t>Esim. akvaariokalat = akvaarioharrastajia arvioidaan olevan n. 50 000</a:t>
            </a:r>
          </a:p>
          <a:p>
            <a:endParaRPr lang="fi-FI"/>
          </a:p>
        </p:txBody>
      </p:sp>
    </p:spTree>
    <p:extLst>
      <p:ext uri="{BB962C8B-B14F-4D97-AF65-F5344CB8AC3E}">
        <p14:creationId xmlns:p14="http://schemas.microsoft.com/office/powerpoint/2010/main" val="4038891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B5A72D7-E2DB-1B59-368B-E9CCF4546F28}"/>
              </a:ext>
            </a:extLst>
          </p:cNvPr>
          <p:cNvSpPr>
            <a:spLocks noGrp="1"/>
          </p:cNvSpPr>
          <p:nvPr>
            <p:ph type="title"/>
          </p:nvPr>
        </p:nvSpPr>
        <p:spPr>
          <a:xfrm>
            <a:off x="374731" y="365125"/>
            <a:ext cx="10604665" cy="1325563"/>
          </a:xfrm>
        </p:spPr>
        <p:txBody>
          <a:bodyPr anchor="ctr">
            <a:normAutofit/>
          </a:bodyPr>
          <a:lstStyle/>
          <a:p>
            <a:r>
              <a:rPr lang="en-US" err="1"/>
              <a:t>Lemmikkien</a:t>
            </a:r>
            <a:r>
              <a:rPr lang="en-US"/>
              <a:t> </a:t>
            </a:r>
            <a:r>
              <a:rPr lang="en-US" err="1"/>
              <a:t>määrä</a:t>
            </a:r>
            <a:r>
              <a:rPr lang="en-US"/>
              <a:t> </a:t>
            </a:r>
            <a:r>
              <a:rPr lang="en-US" err="1"/>
              <a:t>Euroopassa</a:t>
            </a:r>
            <a:r>
              <a:rPr lang="en-US"/>
              <a:t> ja </a:t>
            </a:r>
            <a:r>
              <a:rPr lang="en-US" err="1"/>
              <a:t>maailmassa</a:t>
            </a:r>
            <a:endParaRPr lang="en-US"/>
          </a:p>
        </p:txBody>
      </p:sp>
      <p:pic>
        <p:nvPicPr>
          <p:cNvPr id="10" name="Sisällön paikkamerkki 9" descr="Kuva, joka sisältää kohteen animaatio&#10;&#10;Kuvaus luotu automaattisesti, normaali luotettavuus">
            <a:extLst>
              <a:ext uri="{FF2B5EF4-FFF2-40B4-BE49-F238E27FC236}">
                <a16:creationId xmlns:a16="http://schemas.microsoft.com/office/drawing/2014/main" id="{7AFB2FF7-1772-82F6-4C16-0786C06C5E38}"/>
              </a:ext>
            </a:extLst>
          </p:cNvPr>
          <p:cNvPicPr>
            <a:picLocks noGrp="1" noChangeAspect="1"/>
          </p:cNvPicPr>
          <p:nvPr>
            <p:ph idx="1"/>
          </p:nvPr>
        </p:nvPicPr>
        <p:blipFill>
          <a:blip r:embed="rId3"/>
          <a:stretch>
            <a:fillRect/>
          </a:stretch>
        </p:blipFill>
        <p:spPr>
          <a:xfrm>
            <a:off x="3932665" y="3542737"/>
            <a:ext cx="6066261" cy="2261544"/>
          </a:xfrm>
          <a:noFill/>
        </p:spPr>
      </p:pic>
      <p:sp>
        <p:nvSpPr>
          <p:cNvPr id="12" name="Suorakulmio 11">
            <a:extLst>
              <a:ext uri="{FF2B5EF4-FFF2-40B4-BE49-F238E27FC236}">
                <a16:creationId xmlns:a16="http://schemas.microsoft.com/office/drawing/2014/main" id="{8CB9FF44-EA94-F7CC-88B1-3E276763E6AF}"/>
              </a:ext>
            </a:extLst>
          </p:cNvPr>
          <p:cNvSpPr/>
          <p:nvPr/>
        </p:nvSpPr>
        <p:spPr>
          <a:xfrm>
            <a:off x="6583754" y="5956833"/>
            <a:ext cx="4129054" cy="5360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400" b="0" i="0">
                <a:solidFill>
                  <a:schemeClr val="bg1"/>
                </a:solidFill>
                <a:effectLst/>
                <a:latin typeface="Sentinel-Book-Italic"/>
              </a:rPr>
              <a:t>Lemmikkien ja lemmikkitalouksien määrät Euroopassa. Lähde: FEDIAF </a:t>
            </a:r>
            <a:r>
              <a:rPr lang="fi-FI" sz="1400" b="0" i="0" err="1">
                <a:solidFill>
                  <a:schemeClr val="bg1"/>
                </a:solidFill>
                <a:effectLst/>
                <a:latin typeface="Sentinel-Book-Italic"/>
              </a:rPr>
              <a:t>Facts</a:t>
            </a:r>
            <a:r>
              <a:rPr lang="fi-FI" sz="1400" b="0" i="0">
                <a:solidFill>
                  <a:schemeClr val="bg1"/>
                </a:solidFill>
                <a:effectLst/>
                <a:latin typeface="Sentinel-Book-Italic"/>
              </a:rPr>
              <a:t> and </a:t>
            </a:r>
            <a:r>
              <a:rPr lang="fi-FI" sz="1400" b="0" i="0" err="1">
                <a:solidFill>
                  <a:schemeClr val="bg1"/>
                </a:solidFill>
                <a:effectLst/>
                <a:latin typeface="Sentinel-Book-Italic"/>
              </a:rPr>
              <a:t>figures</a:t>
            </a:r>
            <a:r>
              <a:rPr lang="fi-FI" sz="1400" b="0" i="0">
                <a:solidFill>
                  <a:schemeClr val="bg1"/>
                </a:solidFill>
                <a:effectLst/>
                <a:latin typeface="Sentinel-Book-Italic"/>
              </a:rPr>
              <a:t> 2021</a:t>
            </a:r>
            <a:endParaRPr lang="fi-FI" sz="1400">
              <a:solidFill>
                <a:schemeClr val="bg1"/>
              </a:solidFill>
            </a:endParaRPr>
          </a:p>
        </p:txBody>
      </p:sp>
      <p:pic>
        <p:nvPicPr>
          <p:cNvPr id="3" name="Kuva 2">
            <a:extLst>
              <a:ext uri="{FF2B5EF4-FFF2-40B4-BE49-F238E27FC236}">
                <a16:creationId xmlns:a16="http://schemas.microsoft.com/office/drawing/2014/main" id="{151955E2-77ED-0417-97C3-B2CC354AE359}"/>
              </a:ext>
            </a:extLst>
          </p:cNvPr>
          <p:cNvPicPr>
            <a:picLocks noChangeAspect="1"/>
          </p:cNvPicPr>
          <p:nvPr/>
        </p:nvPicPr>
        <p:blipFill>
          <a:blip r:embed="rId4"/>
          <a:stretch>
            <a:fillRect/>
          </a:stretch>
        </p:blipFill>
        <p:spPr>
          <a:xfrm rot="20759106">
            <a:off x="57662" y="2358438"/>
            <a:ext cx="5658640" cy="1171739"/>
          </a:xfrm>
          <a:prstGeom prst="rect">
            <a:avLst/>
          </a:prstGeom>
        </p:spPr>
      </p:pic>
      <p:sp>
        <p:nvSpPr>
          <p:cNvPr id="4" name="Suorakulmio 3">
            <a:extLst>
              <a:ext uri="{FF2B5EF4-FFF2-40B4-BE49-F238E27FC236}">
                <a16:creationId xmlns:a16="http://schemas.microsoft.com/office/drawing/2014/main" id="{88F34D1C-5132-7B52-C87B-94AE244BB88F}"/>
              </a:ext>
            </a:extLst>
          </p:cNvPr>
          <p:cNvSpPr/>
          <p:nvPr/>
        </p:nvSpPr>
        <p:spPr>
          <a:xfrm rot="20666954">
            <a:off x="3266680" y="3000600"/>
            <a:ext cx="1514808" cy="2336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400" dirty="0">
                <a:solidFill>
                  <a:schemeClr val="bg1"/>
                </a:solidFill>
                <a:latin typeface="Sentinel-Book-Italic"/>
              </a:rPr>
              <a:t>HS 21.8.2019</a:t>
            </a:r>
            <a:endParaRPr lang="fi-FI" sz="1400" dirty="0">
              <a:solidFill>
                <a:schemeClr val="bg1"/>
              </a:solidFill>
            </a:endParaRPr>
          </a:p>
        </p:txBody>
      </p:sp>
    </p:spTree>
    <p:extLst>
      <p:ext uri="{BB962C8B-B14F-4D97-AF65-F5344CB8AC3E}">
        <p14:creationId xmlns:p14="http://schemas.microsoft.com/office/powerpoint/2010/main" val="724059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tsikko 3">
            <a:extLst>
              <a:ext uri="{FF2B5EF4-FFF2-40B4-BE49-F238E27FC236}">
                <a16:creationId xmlns:a16="http://schemas.microsoft.com/office/drawing/2014/main" id="{F45CC43C-3F7A-07B3-68C9-3112126AD827}"/>
              </a:ext>
            </a:extLst>
          </p:cNvPr>
          <p:cNvSpPr>
            <a:spLocks noGrp="1"/>
          </p:cNvSpPr>
          <p:nvPr>
            <p:ph type="title"/>
          </p:nvPr>
        </p:nvSpPr>
        <p:spPr/>
        <p:txBody>
          <a:bodyPr/>
          <a:lstStyle/>
          <a:p>
            <a:r>
              <a:rPr lang="fi-FI"/>
              <a:t>Toimialan vaikutus globaaliin ja kansalliseen hiilijalanjälkeen </a:t>
            </a:r>
          </a:p>
        </p:txBody>
      </p:sp>
      <p:sp>
        <p:nvSpPr>
          <p:cNvPr id="5" name="Sisällön paikkamerkki 4">
            <a:extLst>
              <a:ext uri="{FF2B5EF4-FFF2-40B4-BE49-F238E27FC236}">
                <a16:creationId xmlns:a16="http://schemas.microsoft.com/office/drawing/2014/main" id="{3A7F0808-34AC-C8C5-BF99-98B5BE6AC499}"/>
              </a:ext>
            </a:extLst>
          </p:cNvPr>
          <p:cNvSpPr>
            <a:spLocks noGrp="1"/>
          </p:cNvSpPr>
          <p:nvPr>
            <p:ph sz="half" idx="1"/>
          </p:nvPr>
        </p:nvSpPr>
        <p:spPr/>
        <p:txBody>
          <a:bodyPr>
            <a:normAutofit lnSpcReduction="10000"/>
          </a:bodyPr>
          <a:lstStyle/>
          <a:p>
            <a:r>
              <a:rPr lang="fi-FI"/>
              <a:t>Sitra on arvioinut, että keskivertosuomalaisen vuosittaisesta hiilijalanjäljestä 0,19 tonnia tulee lemmikeistä</a:t>
            </a:r>
          </a:p>
          <a:p>
            <a:r>
              <a:rPr lang="fi-FI"/>
              <a:t>Koiran hiilipäästöjen on arvioitu olevan n. ¼ henkilöauton päästöistä</a:t>
            </a:r>
          </a:p>
          <a:p>
            <a:r>
              <a:rPr lang="fi-FI"/>
              <a:t>Lemmikkien hiilijalanjäljestä iso osa muodostuu ruokinnasta</a:t>
            </a:r>
          </a:p>
          <a:p>
            <a:r>
              <a:rPr lang="fi-FI"/>
              <a:t>Lemmikkiteollisuus on kasvava ala, joten hiilipäästöjä syntyy huomattavia määriä myös sitä kautta</a:t>
            </a:r>
          </a:p>
        </p:txBody>
      </p:sp>
      <p:pic>
        <p:nvPicPr>
          <p:cNvPr id="8" name="Sisällön paikkamerkki 7">
            <a:extLst>
              <a:ext uri="{FF2B5EF4-FFF2-40B4-BE49-F238E27FC236}">
                <a16:creationId xmlns:a16="http://schemas.microsoft.com/office/drawing/2014/main" id="{E26BB477-E16D-B0E6-6466-199BE2EBD04C}"/>
              </a:ext>
            </a:extLst>
          </p:cNvPr>
          <p:cNvPicPr>
            <a:picLocks noGrp="1" noChangeAspect="1"/>
          </p:cNvPicPr>
          <p:nvPr>
            <p:ph sz="half" idx="2"/>
          </p:nvPr>
        </p:nvPicPr>
        <p:blipFill>
          <a:blip r:embed="rId3"/>
          <a:stretch>
            <a:fillRect/>
          </a:stretch>
        </p:blipFill>
        <p:spPr>
          <a:xfrm>
            <a:off x="6886008" y="1825625"/>
            <a:ext cx="3020558" cy="4351338"/>
          </a:xfrm>
        </p:spPr>
      </p:pic>
      <p:sp>
        <p:nvSpPr>
          <p:cNvPr id="9" name="Suorakulmio 8">
            <a:extLst>
              <a:ext uri="{FF2B5EF4-FFF2-40B4-BE49-F238E27FC236}">
                <a16:creationId xmlns:a16="http://schemas.microsoft.com/office/drawing/2014/main" id="{1E4E918A-08BE-1B23-1CE8-47C0EF2A2437}"/>
              </a:ext>
            </a:extLst>
          </p:cNvPr>
          <p:cNvSpPr/>
          <p:nvPr/>
        </p:nvSpPr>
        <p:spPr>
          <a:xfrm>
            <a:off x="6096000" y="6430945"/>
            <a:ext cx="5034224" cy="3215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Lähde: https://www.sitra.fi/artikkelit/keskivertosuomalaisen-hiilijalanjalki/ </a:t>
            </a:r>
          </a:p>
        </p:txBody>
      </p:sp>
    </p:spTree>
    <p:extLst>
      <p:ext uri="{BB962C8B-B14F-4D97-AF65-F5344CB8AC3E}">
        <p14:creationId xmlns:p14="http://schemas.microsoft.com/office/powerpoint/2010/main" val="311295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2A474EDD-E715-15E0-3598-03A865106BAC}"/>
              </a:ext>
            </a:extLst>
          </p:cNvPr>
          <p:cNvSpPr>
            <a:spLocks noGrp="1"/>
          </p:cNvSpPr>
          <p:nvPr>
            <p:ph type="title"/>
          </p:nvPr>
        </p:nvSpPr>
        <p:spPr>
          <a:xfrm>
            <a:off x="374732" y="457200"/>
            <a:ext cx="3895107" cy="1600200"/>
          </a:xfrm>
        </p:spPr>
        <p:txBody>
          <a:bodyPr anchor="b">
            <a:normAutofit fontScale="90000"/>
          </a:bodyPr>
          <a:lstStyle/>
          <a:p>
            <a:r>
              <a:rPr lang="fi-FI"/>
              <a:t>Eläintenhoidon alojen toimintaympäristöt ja palvelut</a:t>
            </a:r>
          </a:p>
        </p:txBody>
      </p:sp>
      <p:sp>
        <p:nvSpPr>
          <p:cNvPr id="14" name="Text Placeholder 3">
            <a:extLst>
              <a:ext uri="{FF2B5EF4-FFF2-40B4-BE49-F238E27FC236}">
                <a16:creationId xmlns:a16="http://schemas.microsoft.com/office/drawing/2014/main" id="{37ED57A5-0993-06DC-2B2A-64F6F921C4E6}"/>
              </a:ext>
            </a:extLst>
          </p:cNvPr>
          <p:cNvSpPr>
            <a:spLocks noGrp="1"/>
          </p:cNvSpPr>
          <p:nvPr>
            <p:ph type="body" sz="half" idx="2"/>
          </p:nvPr>
        </p:nvSpPr>
        <p:spPr>
          <a:xfrm>
            <a:off x="374732" y="2732442"/>
            <a:ext cx="3895107" cy="3136546"/>
          </a:xfrm>
        </p:spPr>
        <p:txBody>
          <a:bodyPr/>
          <a:lstStyle/>
          <a:p>
            <a:pPr marL="285750" indent="-285750">
              <a:buFont typeface="Arial" panose="020B0604020202020204" pitchFamily="34" charset="0"/>
              <a:buChar char="•"/>
            </a:pPr>
            <a:r>
              <a:rPr lang="en-US" err="1"/>
              <a:t>Eläinalalla</a:t>
            </a:r>
            <a:r>
              <a:rPr lang="en-US"/>
              <a:t> </a:t>
            </a:r>
            <a:r>
              <a:rPr lang="en-US" err="1"/>
              <a:t>tarjotaan</a:t>
            </a:r>
            <a:r>
              <a:rPr lang="en-US"/>
              <a:t> </a:t>
            </a:r>
            <a:r>
              <a:rPr lang="en-US" err="1"/>
              <a:t>palveluita</a:t>
            </a:r>
            <a:r>
              <a:rPr lang="en-US"/>
              <a:t>, </a:t>
            </a:r>
            <a:r>
              <a:rPr lang="en-US" err="1"/>
              <a:t>myydään</a:t>
            </a:r>
            <a:r>
              <a:rPr lang="en-US"/>
              <a:t> </a:t>
            </a:r>
            <a:r>
              <a:rPr lang="en-US" err="1"/>
              <a:t>tuotteita</a:t>
            </a:r>
            <a:r>
              <a:rPr lang="en-US"/>
              <a:t> ja </a:t>
            </a:r>
            <a:r>
              <a:rPr lang="en-US" err="1"/>
              <a:t>pidetään</a:t>
            </a:r>
            <a:r>
              <a:rPr lang="en-US"/>
              <a:t> </a:t>
            </a:r>
            <a:r>
              <a:rPr lang="en-US" err="1"/>
              <a:t>eläimiä</a:t>
            </a:r>
            <a:endParaRPr lang="en-US"/>
          </a:p>
          <a:p>
            <a:pPr marL="285750" indent="-285750">
              <a:buFont typeface="Arial" panose="020B0604020202020204" pitchFamily="34" charset="0"/>
              <a:buChar char="•"/>
            </a:pPr>
            <a:r>
              <a:rPr lang="en-US" err="1"/>
              <a:t>Näillä</a:t>
            </a:r>
            <a:r>
              <a:rPr lang="en-US"/>
              <a:t> </a:t>
            </a:r>
            <a:r>
              <a:rPr lang="en-US" err="1"/>
              <a:t>kaikilla</a:t>
            </a:r>
            <a:r>
              <a:rPr lang="en-US"/>
              <a:t> on </a:t>
            </a:r>
            <a:r>
              <a:rPr lang="en-US" err="1"/>
              <a:t>omanlaiset</a:t>
            </a:r>
            <a:r>
              <a:rPr lang="en-US"/>
              <a:t> </a:t>
            </a:r>
            <a:r>
              <a:rPr lang="en-US" err="1"/>
              <a:t>ympäristövaikutukset</a:t>
            </a:r>
            <a:endParaRPr lang="en-US"/>
          </a:p>
          <a:p>
            <a:pPr marL="285750" indent="-285750">
              <a:buFont typeface="Arial" panose="020B0604020202020204" pitchFamily="34" charset="0"/>
              <a:buChar char="•"/>
            </a:pPr>
            <a:r>
              <a:rPr lang="en-US" err="1"/>
              <a:t>Monilla</a:t>
            </a:r>
            <a:r>
              <a:rPr lang="en-US"/>
              <a:t> </a:t>
            </a:r>
            <a:r>
              <a:rPr lang="en-US" err="1"/>
              <a:t>palveluntarjoajilla</a:t>
            </a:r>
            <a:r>
              <a:rPr lang="en-US"/>
              <a:t> on </a:t>
            </a:r>
            <a:r>
              <a:rPr lang="en-US" err="1"/>
              <a:t>pienimuotoista</a:t>
            </a:r>
            <a:r>
              <a:rPr lang="en-US"/>
              <a:t> </a:t>
            </a:r>
            <a:r>
              <a:rPr lang="en-US" err="1"/>
              <a:t>tuotemyyntiä</a:t>
            </a:r>
            <a:r>
              <a:rPr lang="en-US"/>
              <a:t> palvelun </a:t>
            </a:r>
            <a:r>
              <a:rPr lang="en-US" err="1"/>
              <a:t>ohessa</a:t>
            </a:r>
            <a:endParaRPr lang="en-US"/>
          </a:p>
        </p:txBody>
      </p:sp>
      <p:graphicFrame>
        <p:nvGraphicFramePr>
          <p:cNvPr id="15" name="Sisällön paikkamerkki 2">
            <a:extLst>
              <a:ext uri="{FF2B5EF4-FFF2-40B4-BE49-F238E27FC236}">
                <a16:creationId xmlns:a16="http://schemas.microsoft.com/office/drawing/2014/main" id="{402C3D5A-03A4-B576-3623-FF72B7772CDB}"/>
              </a:ext>
            </a:extLst>
          </p:cNvPr>
          <p:cNvGraphicFramePr>
            <a:graphicFrameLocks noGrp="1"/>
          </p:cNvGraphicFramePr>
          <p:nvPr>
            <p:ph idx="1"/>
            <p:extLst>
              <p:ext uri="{D42A27DB-BD31-4B8C-83A1-F6EECF244321}">
                <p14:modId xmlns:p14="http://schemas.microsoft.com/office/powerpoint/2010/main" val="3679915650"/>
              </p:ext>
            </p:extLst>
          </p:nvPr>
        </p:nvGraphicFramePr>
        <p:xfrm>
          <a:off x="4590471" y="268942"/>
          <a:ext cx="6457633" cy="64438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9857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842DA92-4B80-4961-9672-A34E6BA0ECA6}"/>
              </a:ext>
            </a:extLst>
          </p:cNvPr>
          <p:cNvSpPr>
            <a:spLocks noGrp="1"/>
          </p:cNvSpPr>
          <p:nvPr>
            <p:ph type="title"/>
          </p:nvPr>
        </p:nvSpPr>
        <p:spPr>
          <a:xfrm>
            <a:off x="374731" y="365125"/>
            <a:ext cx="10604665" cy="1325563"/>
          </a:xfrm>
        </p:spPr>
        <p:txBody>
          <a:bodyPr anchor="ctr">
            <a:normAutofit/>
          </a:bodyPr>
          <a:lstStyle/>
          <a:p>
            <a:r>
              <a:rPr lang="fi-FI"/>
              <a:t>Lukuja Suomesta: toimipisteitä ja toimijoita</a:t>
            </a:r>
          </a:p>
        </p:txBody>
      </p:sp>
      <p:pic>
        <p:nvPicPr>
          <p:cNvPr id="6" name="Sisällön paikkamerkki 5" descr="Henkilö farkuissa ja lenkkareissa kävelemässä suojatiellä koira leashissa valjaat hihnassa">
            <a:extLst>
              <a:ext uri="{FF2B5EF4-FFF2-40B4-BE49-F238E27FC236}">
                <a16:creationId xmlns:a16="http://schemas.microsoft.com/office/drawing/2014/main" id="{25003FF8-04F8-AFCC-A933-EBD71FFF56AC}"/>
              </a:ext>
            </a:extLst>
          </p:cNvPr>
          <p:cNvPicPr>
            <a:picLocks noGrp="1" noChangeAspect="1"/>
          </p:cNvPicPr>
          <p:nvPr>
            <p:ph sz="half" idx="1"/>
          </p:nvPr>
        </p:nvPicPr>
        <p:blipFill rotWithShape="1">
          <a:blip r:embed="rId3"/>
          <a:srcRect l="5361" r="15395" b="-1"/>
          <a:stretch/>
        </p:blipFill>
        <p:spPr>
          <a:xfrm>
            <a:off x="374731" y="1825625"/>
            <a:ext cx="5165765" cy="4351338"/>
          </a:xfrm>
          <a:noFill/>
        </p:spPr>
      </p:pic>
      <p:sp>
        <p:nvSpPr>
          <p:cNvPr id="3" name="Sisällön paikkamerkki 2">
            <a:extLst>
              <a:ext uri="{FF2B5EF4-FFF2-40B4-BE49-F238E27FC236}">
                <a16:creationId xmlns:a16="http://schemas.microsoft.com/office/drawing/2014/main" id="{D727D9D4-F897-57D3-158E-3BF3143C7285}"/>
              </a:ext>
            </a:extLst>
          </p:cNvPr>
          <p:cNvSpPr>
            <a:spLocks noGrp="1"/>
          </p:cNvSpPr>
          <p:nvPr>
            <p:ph sz="half" idx="2"/>
          </p:nvPr>
        </p:nvSpPr>
        <p:spPr>
          <a:xfrm>
            <a:off x="5813631" y="1825625"/>
            <a:ext cx="5165765" cy="4351338"/>
          </a:xfrm>
        </p:spPr>
        <p:txBody>
          <a:bodyPr>
            <a:normAutofit fontScale="85000" lnSpcReduction="20000"/>
          </a:bodyPr>
          <a:lstStyle/>
          <a:p>
            <a:r>
              <a:rPr lang="fi-FI" b="0" i="0">
                <a:effectLst/>
              </a:rPr>
              <a:t>Eläinkauppaketju 319 </a:t>
            </a:r>
            <a:r>
              <a:rPr lang="fi-FI"/>
              <a:t>m</a:t>
            </a:r>
            <a:r>
              <a:rPr lang="fi-FI" b="0" i="0">
                <a:effectLst/>
              </a:rPr>
              <a:t>yymälää Suomessa, henkilöstöä yli 1500</a:t>
            </a:r>
          </a:p>
          <a:p>
            <a:r>
              <a:rPr lang="fi-FI"/>
              <a:t>Eläinlääkäriketju 47 toimipistettä, työllistää yli 1500 hlö</a:t>
            </a:r>
          </a:p>
          <a:p>
            <a:r>
              <a:rPr lang="fi-FI"/>
              <a:t>Yhdistyksiin kuuluvia tutkinnon suorittaneita ammattilaisia, jotka toimivat pääsääntöisesti pienyrittäjinä</a:t>
            </a:r>
          </a:p>
          <a:p>
            <a:pPr lvl="1"/>
            <a:r>
              <a:rPr lang="fi-FI" sz="2400"/>
              <a:t>n. 240 eläintenkouluttajaa</a:t>
            </a:r>
          </a:p>
          <a:p>
            <a:pPr lvl="1"/>
            <a:r>
              <a:rPr lang="fi-FI" sz="2400"/>
              <a:t>n. 60 koirahierojaa</a:t>
            </a:r>
          </a:p>
          <a:p>
            <a:pPr lvl="1"/>
            <a:r>
              <a:rPr lang="fi-FI" sz="2400"/>
              <a:t>n. 70 trimmaajaa</a:t>
            </a:r>
          </a:p>
          <a:p>
            <a:r>
              <a:rPr lang="fi-FI"/>
              <a:t>Paljon yhdistyksiin kuulumattomia toimijoita</a:t>
            </a:r>
          </a:p>
          <a:p>
            <a:r>
              <a:rPr lang="fi-FI"/>
              <a:t>Hyvinvointikeskukset, joissa palvelee usean osaamisalan ammattilaisia pääsääntöisesti alihankintaperiaatteella</a:t>
            </a:r>
          </a:p>
        </p:txBody>
      </p:sp>
    </p:spTree>
    <p:extLst>
      <p:ext uri="{BB962C8B-B14F-4D97-AF65-F5344CB8AC3E}">
        <p14:creationId xmlns:p14="http://schemas.microsoft.com/office/powerpoint/2010/main" val="1583359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tsikko 3">
            <a:extLst>
              <a:ext uri="{FF2B5EF4-FFF2-40B4-BE49-F238E27FC236}">
                <a16:creationId xmlns:a16="http://schemas.microsoft.com/office/drawing/2014/main" id="{D134963B-0F95-8906-4905-555933EE1F9B}"/>
              </a:ext>
            </a:extLst>
          </p:cNvPr>
          <p:cNvSpPr>
            <a:spLocks noGrp="1"/>
          </p:cNvSpPr>
          <p:nvPr>
            <p:ph type="title"/>
          </p:nvPr>
        </p:nvSpPr>
        <p:spPr>
          <a:xfrm>
            <a:off x="374732" y="457200"/>
            <a:ext cx="3895107" cy="1600200"/>
          </a:xfrm>
        </p:spPr>
        <p:txBody>
          <a:bodyPr anchor="b">
            <a:normAutofit/>
          </a:bodyPr>
          <a:lstStyle/>
          <a:p>
            <a:r>
              <a:rPr lang="fi-FI"/>
              <a:t>Keskustelu </a:t>
            </a:r>
            <a:br>
              <a:rPr lang="fi-FI"/>
            </a:br>
            <a:endParaRPr lang="fi-FI"/>
          </a:p>
        </p:txBody>
      </p:sp>
      <p:pic>
        <p:nvPicPr>
          <p:cNvPr id="11" name="Kuva 10" descr="Ihmisiä rennossa kokouksessa">
            <a:extLst>
              <a:ext uri="{FF2B5EF4-FFF2-40B4-BE49-F238E27FC236}">
                <a16:creationId xmlns:a16="http://schemas.microsoft.com/office/drawing/2014/main" id="{F602292D-5703-E0AE-6954-2475E8638337}"/>
              </a:ext>
            </a:extLst>
          </p:cNvPr>
          <p:cNvPicPr>
            <a:picLocks noChangeAspect="1"/>
          </p:cNvPicPr>
          <p:nvPr/>
        </p:nvPicPr>
        <p:blipFill rotWithShape="1">
          <a:blip r:embed="rId3"/>
          <a:srcRect l="5616" r="12862" b="-2"/>
          <a:stretch/>
        </p:blipFill>
        <p:spPr>
          <a:xfrm>
            <a:off x="4590472" y="987425"/>
            <a:ext cx="5952115" cy="4873625"/>
          </a:xfrm>
          <a:prstGeom prst="rect">
            <a:avLst/>
          </a:prstGeom>
          <a:noFill/>
        </p:spPr>
      </p:pic>
      <p:sp>
        <p:nvSpPr>
          <p:cNvPr id="5" name="Sisällön paikkamerkki 4">
            <a:extLst>
              <a:ext uri="{FF2B5EF4-FFF2-40B4-BE49-F238E27FC236}">
                <a16:creationId xmlns:a16="http://schemas.microsoft.com/office/drawing/2014/main" id="{44D6EA3E-19D2-B316-B70D-4AC4D8CFA515}"/>
              </a:ext>
            </a:extLst>
          </p:cNvPr>
          <p:cNvSpPr>
            <a:spLocks noGrp="1"/>
          </p:cNvSpPr>
          <p:nvPr>
            <p:ph type="body" sz="half" idx="2"/>
          </p:nvPr>
        </p:nvSpPr>
        <p:spPr>
          <a:xfrm>
            <a:off x="374732" y="2057400"/>
            <a:ext cx="3895107" cy="3811588"/>
          </a:xfrm>
        </p:spPr>
        <p:txBody>
          <a:bodyPr>
            <a:normAutofit/>
          </a:bodyPr>
          <a:lstStyle/>
          <a:p>
            <a:pPr marL="285750" indent="-285750">
              <a:buFont typeface="Arial" panose="020B0604020202020204" pitchFamily="34" charset="0"/>
              <a:buChar char="•"/>
            </a:pPr>
            <a:r>
              <a:rPr lang="fi-FI"/>
              <a:t>Jakaudutaan pienryhmiin</a:t>
            </a:r>
          </a:p>
          <a:p>
            <a:pPr marL="285750" indent="-285750">
              <a:buFont typeface="Arial" panose="020B0604020202020204" pitchFamily="34" charset="0"/>
              <a:buChar char="•"/>
            </a:pPr>
            <a:r>
              <a:rPr lang="fi-FI"/>
              <a:t>Tarkastelkaa Sitran megatrendikortteja</a:t>
            </a:r>
          </a:p>
          <a:p>
            <a:pPr marL="285750" indent="-285750">
              <a:buFont typeface="Arial" panose="020B0604020202020204" pitchFamily="34" charset="0"/>
              <a:buChar char="•"/>
            </a:pPr>
            <a:r>
              <a:rPr lang="fi-FI"/>
              <a:t>Millaisia megatrendejä ja hiljaisia signaaleja havaitsette, jotka koskevat eläintenhoitoalaa nyt ja tulevaisuudessa?</a:t>
            </a:r>
          </a:p>
          <a:p>
            <a:pPr marL="285750" indent="-285750">
              <a:buFont typeface="Arial" panose="020B0604020202020204" pitchFamily="34" charset="0"/>
              <a:buChar char="•"/>
            </a:pPr>
            <a:r>
              <a:rPr lang="fi-FI"/>
              <a:t>Poimikaa 2-4 teistä olennaisinta korttia</a:t>
            </a:r>
          </a:p>
          <a:p>
            <a:pPr marL="285750" indent="-285750">
              <a:buFont typeface="Arial" panose="020B0604020202020204" pitchFamily="34" charset="0"/>
              <a:buChar char="•"/>
            </a:pPr>
            <a:r>
              <a:rPr lang="fi-FI"/>
              <a:t>Millaisia ajatuksia nämä herättävät?</a:t>
            </a:r>
          </a:p>
        </p:txBody>
      </p:sp>
    </p:spTree>
    <p:extLst>
      <p:ext uri="{BB962C8B-B14F-4D97-AF65-F5344CB8AC3E}">
        <p14:creationId xmlns:p14="http://schemas.microsoft.com/office/powerpoint/2010/main" val="2278141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tsikko 1">
            <a:extLst>
              <a:ext uri="{FF2B5EF4-FFF2-40B4-BE49-F238E27FC236}">
                <a16:creationId xmlns:a16="http://schemas.microsoft.com/office/drawing/2014/main" id="{953D6330-54C7-4E4E-78BA-1877C5832F1A}"/>
              </a:ext>
            </a:extLst>
          </p:cNvPr>
          <p:cNvSpPr>
            <a:spLocks noGrp="1"/>
          </p:cNvSpPr>
          <p:nvPr>
            <p:ph type="title"/>
          </p:nvPr>
        </p:nvSpPr>
        <p:spPr/>
        <p:txBody>
          <a:bodyPr/>
          <a:lstStyle/>
          <a:p>
            <a:r>
              <a:rPr lang="fi-FI"/>
              <a:t>Megatrendit ja hiljaiset signaalit – </a:t>
            </a:r>
            <a:br>
              <a:rPr lang="fi-FI"/>
            </a:br>
            <a:r>
              <a:rPr lang="fi-FI"/>
              <a:t>hyvinvointi ja yhdenvertaisuus</a:t>
            </a:r>
          </a:p>
        </p:txBody>
      </p:sp>
      <p:sp>
        <p:nvSpPr>
          <p:cNvPr id="3" name="Sisällön paikkamerkki 2">
            <a:extLst>
              <a:ext uri="{FF2B5EF4-FFF2-40B4-BE49-F238E27FC236}">
                <a16:creationId xmlns:a16="http://schemas.microsoft.com/office/drawing/2014/main" id="{3AEBCBA7-E1CD-A014-6554-15AA79CD1366}"/>
              </a:ext>
            </a:extLst>
          </p:cNvPr>
          <p:cNvSpPr>
            <a:spLocks noGrp="1"/>
          </p:cNvSpPr>
          <p:nvPr>
            <p:ph sz="half" idx="1"/>
          </p:nvPr>
        </p:nvSpPr>
        <p:spPr/>
        <p:txBody>
          <a:bodyPr>
            <a:normAutofit fontScale="85000" lnSpcReduction="10000"/>
          </a:bodyPr>
          <a:lstStyle/>
          <a:p>
            <a:r>
              <a:rPr lang="fi-FI"/>
              <a:t>Hyvinvointikäsitys laajenee </a:t>
            </a:r>
          </a:p>
          <a:p>
            <a:pPr lvl="1"/>
            <a:r>
              <a:rPr lang="fi-FI"/>
              <a:t>Ulottuminen aikaisempaa laajemmin myös eläimiin</a:t>
            </a:r>
          </a:p>
          <a:p>
            <a:pPr lvl="1"/>
            <a:r>
              <a:rPr lang="fi-FI"/>
              <a:t>Asiakaskunta odottaa palvelua, joka lisää heidän ja kumppanilajin hyvinvointia</a:t>
            </a:r>
          </a:p>
          <a:p>
            <a:r>
              <a:rPr lang="fi-FI"/>
              <a:t>Eläinten hyvinvoinnista huolehtimisen osaaminen korostuu</a:t>
            </a:r>
          </a:p>
          <a:p>
            <a:pPr lvl="1"/>
            <a:r>
              <a:rPr lang="fi-FI"/>
              <a:t>Lajityypilliset tarpeet</a:t>
            </a:r>
          </a:p>
          <a:p>
            <a:pPr lvl="1"/>
            <a:r>
              <a:rPr lang="fi-FI" err="1"/>
              <a:t>Virikkeistäminen</a:t>
            </a:r>
            <a:endParaRPr lang="fi-FI"/>
          </a:p>
          <a:p>
            <a:r>
              <a:rPr lang="fi-FI"/>
              <a:t>Muunlajisten oikeuksien vahvistuminen, itseisarvo osaksi arkea, ihmiskeskeisyyden kriittinen arviointi</a:t>
            </a:r>
          </a:p>
          <a:p>
            <a:pPr lvl="1"/>
            <a:r>
              <a:rPr lang="fi-FI"/>
              <a:t>Lakialoite eläinten oikeuksien kirjaamisesta perustuslakiin</a:t>
            </a:r>
          </a:p>
          <a:p>
            <a:pPr lvl="1"/>
            <a:r>
              <a:rPr lang="fi-FI"/>
              <a:t>Kasvissyönti ja vegaaninen ruokavalio yleistyy ympäristö- ja eläinoikeussyistä</a:t>
            </a:r>
          </a:p>
          <a:p>
            <a:endParaRPr lang="fi-FI"/>
          </a:p>
        </p:txBody>
      </p:sp>
      <p:pic>
        <p:nvPicPr>
          <p:cNvPr id="6" name="Sisällön paikkamerkki 5" descr="Mies pitelee papukaijaa sormessa pusuna, papukaijan kaulus">
            <a:extLst>
              <a:ext uri="{FF2B5EF4-FFF2-40B4-BE49-F238E27FC236}">
                <a16:creationId xmlns:a16="http://schemas.microsoft.com/office/drawing/2014/main" id="{70E45AD9-CACE-4980-A161-2CCA05BC1FC4}"/>
              </a:ext>
            </a:extLst>
          </p:cNvPr>
          <p:cNvPicPr>
            <a:picLocks noGrp="1" noChangeAspect="1"/>
          </p:cNvPicPr>
          <p:nvPr>
            <p:ph sz="half" idx="2"/>
          </p:nvPr>
        </p:nvPicPr>
        <p:blipFill>
          <a:blip r:embed="rId3"/>
          <a:stretch>
            <a:fillRect/>
          </a:stretch>
        </p:blipFill>
        <p:spPr>
          <a:xfrm>
            <a:off x="5801360" y="1462171"/>
            <a:ext cx="5165725" cy="3444147"/>
          </a:xfrm>
        </p:spPr>
      </p:pic>
      <p:pic>
        <p:nvPicPr>
          <p:cNvPr id="8" name="Kuva 7">
            <a:extLst>
              <a:ext uri="{FF2B5EF4-FFF2-40B4-BE49-F238E27FC236}">
                <a16:creationId xmlns:a16="http://schemas.microsoft.com/office/drawing/2014/main" id="{7DB09682-426B-1718-2F33-BF1C36C5C9C7}"/>
              </a:ext>
            </a:extLst>
          </p:cNvPr>
          <p:cNvPicPr>
            <a:picLocks noChangeAspect="1"/>
          </p:cNvPicPr>
          <p:nvPr/>
        </p:nvPicPr>
        <p:blipFill>
          <a:blip r:embed="rId4"/>
          <a:stretch>
            <a:fillRect/>
          </a:stretch>
        </p:blipFill>
        <p:spPr>
          <a:xfrm rot="1153017">
            <a:off x="7760383" y="722831"/>
            <a:ext cx="4156963" cy="1484630"/>
          </a:xfrm>
          <a:prstGeom prst="rect">
            <a:avLst/>
          </a:prstGeom>
        </p:spPr>
      </p:pic>
      <p:sp>
        <p:nvSpPr>
          <p:cNvPr id="9" name="Suorakulmio 8">
            <a:extLst>
              <a:ext uri="{FF2B5EF4-FFF2-40B4-BE49-F238E27FC236}">
                <a16:creationId xmlns:a16="http://schemas.microsoft.com/office/drawing/2014/main" id="{0BA7A38E-8EA2-3CCA-BD15-574678559A35}"/>
              </a:ext>
            </a:extLst>
          </p:cNvPr>
          <p:cNvSpPr/>
          <p:nvPr/>
        </p:nvSpPr>
        <p:spPr>
          <a:xfrm rot="1229975">
            <a:off x="10319659" y="2471037"/>
            <a:ext cx="1055078" cy="2945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000"/>
              <a:t>YLE 14.8.2023</a:t>
            </a:r>
          </a:p>
        </p:txBody>
      </p:sp>
      <p:pic>
        <p:nvPicPr>
          <p:cNvPr id="11" name="Kuva 10">
            <a:extLst>
              <a:ext uri="{FF2B5EF4-FFF2-40B4-BE49-F238E27FC236}">
                <a16:creationId xmlns:a16="http://schemas.microsoft.com/office/drawing/2014/main" id="{F302B9A0-9FB4-D47C-5FE7-A48509102C5F}"/>
              </a:ext>
            </a:extLst>
          </p:cNvPr>
          <p:cNvPicPr>
            <a:picLocks noChangeAspect="1"/>
          </p:cNvPicPr>
          <p:nvPr/>
        </p:nvPicPr>
        <p:blipFill>
          <a:blip r:embed="rId5"/>
          <a:stretch>
            <a:fillRect/>
          </a:stretch>
        </p:blipFill>
        <p:spPr>
          <a:xfrm rot="21234977">
            <a:off x="5440454" y="4790573"/>
            <a:ext cx="4535167" cy="1466110"/>
          </a:xfrm>
          <a:prstGeom prst="rect">
            <a:avLst/>
          </a:prstGeom>
        </p:spPr>
      </p:pic>
      <p:sp>
        <p:nvSpPr>
          <p:cNvPr id="12" name="Suorakulmio 11">
            <a:extLst>
              <a:ext uri="{FF2B5EF4-FFF2-40B4-BE49-F238E27FC236}">
                <a16:creationId xmlns:a16="http://schemas.microsoft.com/office/drawing/2014/main" id="{A963F365-3269-1F55-E0EB-D516F13B54EE}"/>
              </a:ext>
            </a:extLst>
          </p:cNvPr>
          <p:cNvSpPr/>
          <p:nvPr/>
        </p:nvSpPr>
        <p:spPr>
          <a:xfrm rot="21225097">
            <a:off x="8313477" y="6091542"/>
            <a:ext cx="1977852" cy="2945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000"/>
              <a:t>Maailman kuvalehti 10.1.2023</a:t>
            </a:r>
          </a:p>
        </p:txBody>
      </p:sp>
    </p:spTree>
    <p:extLst>
      <p:ext uri="{BB962C8B-B14F-4D97-AF65-F5344CB8AC3E}">
        <p14:creationId xmlns:p14="http://schemas.microsoft.com/office/powerpoint/2010/main" val="1936773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Kuva 8" descr="Jääkarhuemo ja pentu kulkevat jäällä">
            <a:extLst>
              <a:ext uri="{FF2B5EF4-FFF2-40B4-BE49-F238E27FC236}">
                <a16:creationId xmlns:a16="http://schemas.microsoft.com/office/drawing/2014/main" id="{AC18BE3A-9A84-00B9-4660-5EE9E4BC14F2}"/>
              </a:ext>
            </a:extLst>
          </p:cNvPr>
          <p:cNvPicPr>
            <a:picLocks noChangeAspect="1"/>
          </p:cNvPicPr>
          <p:nvPr/>
        </p:nvPicPr>
        <p:blipFill>
          <a:blip r:embed="rId3"/>
          <a:stretch>
            <a:fillRect/>
          </a:stretch>
        </p:blipFill>
        <p:spPr>
          <a:xfrm>
            <a:off x="1" y="-273329"/>
            <a:ext cx="11389488" cy="7591139"/>
          </a:xfrm>
          <a:prstGeom prst="rect">
            <a:avLst/>
          </a:prstGeom>
        </p:spPr>
      </p:pic>
      <p:sp>
        <p:nvSpPr>
          <p:cNvPr id="3" name="Sisällön paikkamerkki 2">
            <a:extLst>
              <a:ext uri="{FF2B5EF4-FFF2-40B4-BE49-F238E27FC236}">
                <a16:creationId xmlns:a16="http://schemas.microsoft.com/office/drawing/2014/main" id="{282571A4-D9AB-EE5D-1BC6-9B6CA91D0A22}"/>
              </a:ext>
            </a:extLst>
          </p:cNvPr>
          <p:cNvSpPr>
            <a:spLocks noGrp="1"/>
          </p:cNvSpPr>
          <p:nvPr>
            <p:ph idx="1"/>
          </p:nvPr>
        </p:nvSpPr>
        <p:spPr>
          <a:xfrm>
            <a:off x="374731" y="1408936"/>
            <a:ext cx="10604665" cy="4563600"/>
          </a:xfrm>
        </p:spPr>
        <p:txBody>
          <a:bodyPr>
            <a:normAutofit/>
          </a:bodyPr>
          <a:lstStyle/>
          <a:p>
            <a:pPr marL="0" indent="0" algn="ctr">
              <a:buNone/>
            </a:pPr>
            <a:r>
              <a:rPr lang="fi-FI" sz="3600" i="1" dirty="0"/>
              <a:t>”Väitän, ettei oikeudenmukaisia ilmastokriisin ratkaisuja saavuteta ilman eettistä murrosta, jossa kaikkia tuntoisia aidosti kunnioitetaan.”</a:t>
            </a:r>
          </a:p>
          <a:p>
            <a:pPr marL="0" indent="0" algn="ctr">
              <a:buNone/>
            </a:pPr>
            <a:endParaRPr lang="fi-FI" i="1" dirty="0"/>
          </a:p>
          <a:p>
            <a:pPr marL="457200" lvl="1" indent="0" algn="ctr">
              <a:buNone/>
            </a:pPr>
            <a:r>
              <a:rPr lang="fi-FI" i="1" dirty="0"/>
              <a:t>	</a:t>
            </a:r>
          </a:p>
          <a:p>
            <a:pPr marL="457200" lvl="1" indent="0" algn="ctr">
              <a:buNone/>
            </a:pPr>
            <a:endParaRPr lang="fi-FI" i="1" dirty="0"/>
          </a:p>
          <a:p>
            <a:pPr marL="457200" lvl="1" indent="0" algn="ctr">
              <a:buNone/>
            </a:pPr>
            <a:r>
              <a:rPr lang="fi-FI" i="1" dirty="0"/>
              <a:t>Katja Tiisala </a:t>
            </a:r>
          </a:p>
          <a:p>
            <a:pPr marL="457200" lvl="1" indent="0" algn="ctr">
              <a:buNone/>
            </a:pPr>
            <a:r>
              <a:rPr lang="fi-FI" i="1" dirty="0"/>
              <a:t>						väitöskirjatutkija, kestävyystieteen instituutti</a:t>
            </a:r>
          </a:p>
          <a:p>
            <a:pPr marL="457200" lvl="1" indent="0" algn="ctr">
              <a:buNone/>
            </a:pPr>
            <a:r>
              <a:rPr lang="fi-FI" i="1" dirty="0"/>
              <a:t>					Helsingin yliopisto</a:t>
            </a:r>
          </a:p>
          <a:p>
            <a:endParaRPr lang="fi-FI" dirty="0"/>
          </a:p>
          <a:p>
            <a:pPr lvl="1"/>
            <a:endParaRPr lang="fi-FI" dirty="0"/>
          </a:p>
          <a:p>
            <a:endParaRPr lang="fi-FI" dirty="0"/>
          </a:p>
          <a:p>
            <a:endParaRPr lang="fi-FI" dirty="0"/>
          </a:p>
        </p:txBody>
      </p:sp>
    </p:spTree>
    <p:extLst>
      <p:ext uri="{BB962C8B-B14F-4D97-AF65-F5344CB8AC3E}">
        <p14:creationId xmlns:p14="http://schemas.microsoft.com/office/powerpoint/2010/main" val="3702820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99533-E73F-1B45-98F7-F7CBA0836AF8}"/>
              </a:ext>
            </a:extLst>
          </p:cNvPr>
          <p:cNvSpPr>
            <a:spLocks noGrp="1"/>
          </p:cNvSpPr>
          <p:nvPr>
            <p:ph type="title"/>
          </p:nvPr>
        </p:nvSpPr>
        <p:spPr>
          <a:xfrm>
            <a:off x="374731" y="365125"/>
            <a:ext cx="10604665" cy="1325563"/>
          </a:xfrm>
        </p:spPr>
        <p:txBody>
          <a:bodyPr anchor="ctr">
            <a:normAutofit/>
          </a:bodyPr>
          <a:lstStyle/>
          <a:p>
            <a:r>
              <a:rPr lang="fi-FI"/>
              <a:t>Megatrendit ja hiljaiset signaalit –  kestävän kehityksen näkökulma osaksi arkea</a:t>
            </a:r>
          </a:p>
        </p:txBody>
      </p:sp>
      <p:sp>
        <p:nvSpPr>
          <p:cNvPr id="3" name="Content Placeholder 2">
            <a:extLst>
              <a:ext uri="{FF2B5EF4-FFF2-40B4-BE49-F238E27FC236}">
                <a16:creationId xmlns:a16="http://schemas.microsoft.com/office/drawing/2014/main" id="{9DFB6BE3-34F1-824F-9EAE-7EDC0DAFD55A}"/>
              </a:ext>
            </a:extLst>
          </p:cNvPr>
          <p:cNvSpPr>
            <a:spLocks noGrp="1"/>
          </p:cNvSpPr>
          <p:nvPr>
            <p:ph sz="half" idx="1"/>
          </p:nvPr>
        </p:nvSpPr>
        <p:spPr>
          <a:xfrm>
            <a:off x="374731" y="1825625"/>
            <a:ext cx="5165765" cy="4351338"/>
          </a:xfrm>
        </p:spPr>
        <p:txBody>
          <a:bodyPr>
            <a:normAutofit fontScale="92500" lnSpcReduction="10000"/>
          </a:bodyPr>
          <a:lstStyle/>
          <a:p>
            <a:r>
              <a:rPr lang="fi-FI"/>
              <a:t>Yritysvastuu laajenee</a:t>
            </a:r>
          </a:p>
          <a:p>
            <a:pPr lvl="1"/>
            <a:r>
              <a:rPr lang="fi-FI" sz="2100"/>
              <a:t>Yritykset etsivät aktiivisesti keinoja lisätä toimintansa positiivisia vaikutuksia</a:t>
            </a:r>
          </a:p>
          <a:p>
            <a:r>
              <a:rPr lang="fi-FI"/>
              <a:t>Hiilineutraaliuteen pyrkiminen</a:t>
            </a:r>
          </a:p>
          <a:p>
            <a:pPr lvl="1"/>
            <a:r>
              <a:rPr lang="fi-FI"/>
              <a:t>Energiamuotojen valinta ja energian säästäminen</a:t>
            </a:r>
          </a:p>
          <a:p>
            <a:pPr lvl="1"/>
            <a:r>
              <a:rPr lang="fi-FI"/>
              <a:t>Raaka-aineiden alkuperä ja käsittely</a:t>
            </a:r>
          </a:p>
          <a:p>
            <a:r>
              <a:rPr lang="fi-FI"/>
              <a:t>Kiertotaloudesta tulee välttämättömyys</a:t>
            </a:r>
          </a:p>
          <a:p>
            <a:pPr lvl="1"/>
            <a:r>
              <a:rPr lang="fi-FI" sz="2100"/>
              <a:t>Käytettävien resurssien kunnosta huolehtiminen</a:t>
            </a:r>
          </a:p>
          <a:p>
            <a:pPr lvl="1"/>
            <a:r>
              <a:rPr lang="fi-FI" sz="2100"/>
              <a:t>Toimitilojen ja laitteiden jakaminen</a:t>
            </a:r>
          </a:p>
          <a:p>
            <a:pPr lvl="1"/>
            <a:r>
              <a:rPr lang="fi-FI" sz="2100"/>
              <a:t>välineiden tuunaaminen ja korjaaminen</a:t>
            </a:r>
          </a:p>
          <a:p>
            <a:pPr lvl="1"/>
            <a:endParaRPr lang="fi-FI" sz="2400"/>
          </a:p>
          <a:p>
            <a:endParaRPr lang="fi-FI"/>
          </a:p>
          <a:p>
            <a:endParaRPr lang="fi-FI"/>
          </a:p>
        </p:txBody>
      </p:sp>
      <p:pic>
        <p:nvPicPr>
          <p:cNvPr id="6" name="Sisällön paikkamerkki 5" descr="Lapsen piirros maa">
            <a:extLst>
              <a:ext uri="{FF2B5EF4-FFF2-40B4-BE49-F238E27FC236}">
                <a16:creationId xmlns:a16="http://schemas.microsoft.com/office/drawing/2014/main" id="{96329C0A-8456-6C90-D92B-ED28BDDA795C}"/>
              </a:ext>
            </a:extLst>
          </p:cNvPr>
          <p:cNvPicPr>
            <a:picLocks noGrp="1" noChangeAspect="1"/>
          </p:cNvPicPr>
          <p:nvPr>
            <p:ph sz="half" idx="2"/>
          </p:nvPr>
        </p:nvPicPr>
        <p:blipFill rotWithShape="1">
          <a:blip r:embed="rId3"/>
          <a:srcRect l="6495" r="14556" b="-3"/>
          <a:stretch/>
        </p:blipFill>
        <p:spPr>
          <a:xfrm>
            <a:off x="5813631" y="1825625"/>
            <a:ext cx="5165765" cy="4351338"/>
          </a:xfrm>
          <a:noFill/>
        </p:spPr>
      </p:pic>
      <p:pic>
        <p:nvPicPr>
          <p:cNvPr id="5" name="Kuva 4">
            <a:extLst>
              <a:ext uri="{FF2B5EF4-FFF2-40B4-BE49-F238E27FC236}">
                <a16:creationId xmlns:a16="http://schemas.microsoft.com/office/drawing/2014/main" id="{183C7880-B2AF-63E2-0E61-A4E3C9E0491B}"/>
              </a:ext>
            </a:extLst>
          </p:cNvPr>
          <p:cNvPicPr>
            <a:picLocks noChangeAspect="1"/>
          </p:cNvPicPr>
          <p:nvPr/>
        </p:nvPicPr>
        <p:blipFill>
          <a:blip r:embed="rId4"/>
          <a:stretch>
            <a:fillRect/>
          </a:stretch>
        </p:blipFill>
        <p:spPr>
          <a:xfrm rot="614539">
            <a:off x="7812684" y="1407565"/>
            <a:ext cx="4342422" cy="804152"/>
          </a:xfrm>
          <a:prstGeom prst="rect">
            <a:avLst/>
          </a:prstGeom>
        </p:spPr>
      </p:pic>
      <p:sp>
        <p:nvSpPr>
          <p:cNvPr id="7" name="Suorakulmio 6">
            <a:extLst>
              <a:ext uri="{FF2B5EF4-FFF2-40B4-BE49-F238E27FC236}">
                <a16:creationId xmlns:a16="http://schemas.microsoft.com/office/drawing/2014/main" id="{21BB130E-B745-ACEB-AD4A-E7A20E99FDFC}"/>
              </a:ext>
            </a:extLst>
          </p:cNvPr>
          <p:cNvSpPr/>
          <p:nvPr/>
        </p:nvSpPr>
        <p:spPr>
          <a:xfrm rot="615498">
            <a:off x="10462717" y="2156977"/>
            <a:ext cx="1033357" cy="3929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Uusiouutiset 12.12.2022</a:t>
            </a:r>
          </a:p>
        </p:txBody>
      </p:sp>
    </p:spTree>
    <p:extLst>
      <p:ext uri="{BB962C8B-B14F-4D97-AF65-F5344CB8AC3E}">
        <p14:creationId xmlns:p14="http://schemas.microsoft.com/office/powerpoint/2010/main" val="3728478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Kuva 8" descr="Tutkija tutkimassa kasvustoa petrimaljassa">
            <a:extLst>
              <a:ext uri="{FF2B5EF4-FFF2-40B4-BE49-F238E27FC236}">
                <a16:creationId xmlns:a16="http://schemas.microsoft.com/office/drawing/2014/main" id="{33DA24ED-6C00-1D96-8EDC-56CD057C52C6}"/>
              </a:ext>
            </a:extLst>
          </p:cNvPr>
          <p:cNvPicPr>
            <a:picLocks noChangeAspect="1"/>
          </p:cNvPicPr>
          <p:nvPr/>
        </p:nvPicPr>
        <p:blipFill rotWithShape="1">
          <a:blip r:embed="rId3"/>
          <a:srcRect l="10128" r="10628" b="-1"/>
          <a:stretch/>
        </p:blipFill>
        <p:spPr>
          <a:xfrm>
            <a:off x="1014884" y="2518350"/>
            <a:ext cx="4525612" cy="3812111"/>
          </a:xfrm>
          <a:prstGeom prst="rect">
            <a:avLst/>
          </a:prstGeom>
          <a:noFill/>
        </p:spPr>
      </p:pic>
      <p:sp>
        <p:nvSpPr>
          <p:cNvPr id="3" name="Sisällön paikkamerkki 2">
            <a:extLst>
              <a:ext uri="{FF2B5EF4-FFF2-40B4-BE49-F238E27FC236}">
                <a16:creationId xmlns:a16="http://schemas.microsoft.com/office/drawing/2014/main" id="{70169F9E-34D6-8CB7-4C82-148BC8A9CD03}"/>
              </a:ext>
            </a:extLst>
          </p:cNvPr>
          <p:cNvSpPr>
            <a:spLocks noGrp="1"/>
          </p:cNvSpPr>
          <p:nvPr>
            <p:ph sz="half" idx="2"/>
          </p:nvPr>
        </p:nvSpPr>
        <p:spPr>
          <a:xfrm>
            <a:off x="5813631" y="1825624"/>
            <a:ext cx="5165765" cy="4504837"/>
          </a:xfrm>
        </p:spPr>
        <p:txBody>
          <a:bodyPr>
            <a:normAutofit fontScale="92500" lnSpcReduction="10000"/>
          </a:bodyPr>
          <a:lstStyle/>
          <a:p>
            <a:r>
              <a:rPr lang="fi-FI" sz="2300"/>
              <a:t>Zoonoosit: lajista toiseen tarttuvat taudit</a:t>
            </a:r>
          </a:p>
          <a:p>
            <a:pPr lvl="1"/>
            <a:r>
              <a:rPr lang="fi-FI" sz="2100"/>
              <a:t>Pandemiat ja epidemiat yleistyvät</a:t>
            </a:r>
          </a:p>
          <a:p>
            <a:pPr lvl="2"/>
            <a:r>
              <a:rPr lang="fi-FI" sz="2100"/>
              <a:t>Esim. lintuinfluenssa</a:t>
            </a:r>
          </a:p>
          <a:p>
            <a:r>
              <a:rPr lang="fi-FI" sz="2300"/>
              <a:t>Mikrobilääkeresistenssi</a:t>
            </a:r>
          </a:p>
          <a:p>
            <a:pPr lvl="1"/>
            <a:r>
              <a:rPr lang="fi-FI" sz="2100" b="0" i="0">
                <a:effectLst/>
              </a:rPr>
              <a:t>Bakteerin kyky vastustaa tiettyä antibioottia eli resistentti bakteeri</a:t>
            </a:r>
          </a:p>
          <a:p>
            <a:pPr lvl="1"/>
            <a:r>
              <a:rPr lang="fi-FI" sz="2100"/>
              <a:t>Mahdollisten käytettävien lääkkeiden määrä vähenee</a:t>
            </a:r>
          </a:p>
          <a:p>
            <a:r>
              <a:rPr lang="fi-FI" sz="2300"/>
              <a:t>Loislääkeresistenssi on myös jo nyt eläinalalla tunnettu haaste</a:t>
            </a:r>
          </a:p>
          <a:p>
            <a:r>
              <a:rPr lang="fi-FI" sz="2300"/>
              <a:t>Eläinten liikkuvuus ja uudet sairaudet lisäävät tautipainetta</a:t>
            </a:r>
          </a:p>
          <a:p>
            <a:r>
              <a:rPr lang="fi-FI"/>
              <a:t>Ennaltaehkäisy, kestävät toimintatavat ja paikallishoito korostuu</a:t>
            </a:r>
          </a:p>
          <a:p>
            <a:endParaRPr lang="fi-FI" sz="1900"/>
          </a:p>
        </p:txBody>
      </p:sp>
      <p:pic>
        <p:nvPicPr>
          <p:cNvPr id="11" name="Kuva 10">
            <a:extLst>
              <a:ext uri="{FF2B5EF4-FFF2-40B4-BE49-F238E27FC236}">
                <a16:creationId xmlns:a16="http://schemas.microsoft.com/office/drawing/2014/main" id="{D6D408E2-3FF2-14AE-61BB-A68A869541E0}"/>
              </a:ext>
            </a:extLst>
          </p:cNvPr>
          <p:cNvPicPr>
            <a:picLocks noChangeAspect="1"/>
          </p:cNvPicPr>
          <p:nvPr/>
        </p:nvPicPr>
        <p:blipFill>
          <a:blip r:embed="rId4"/>
          <a:stretch>
            <a:fillRect/>
          </a:stretch>
        </p:blipFill>
        <p:spPr>
          <a:xfrm rot="20641187">
            <a:off x="234962" y="1454829"/>
            <a:ext cx="4081515" cy="1541773"/>
          </a:xfrm>
          <a:prstGeom prst="rect">
            <a:avLst/>
          </a:prstGeom>
        </p:spPr>
      </p:pic>
      <p:sp>
        <p:nvSpPr>
          <p:cNvPr id="2" name="Otsikko 1">
            <a:extLst>
              <a:ext uri="{FF2B5EF4-FFF2-40B4-BE49-F238E27FC236}">
                <a16:creationId xmlns:a16="http://schemas.microsoft.com/office/drawing/2014/main" id="{9D3CA0E3-5E97-F4E8-78B1-FDB6DBED17C8}"/>
              </a:ext>
            </a:extLst>
          </p:cNvPr>
          <p:cNvSpPr>
            <a:spLocks noGrp="1"/>
          </p:cNvSpPr>
          <p:nvPr>
            <p:ph type="title"/>
          </p:nvPr>
        </p:nvSpPr>
        <p:spPr>
          <a:xfrm>
            <a:off x="374731" y="365125"/>
            <a:ext cx="10604665" cy="1325563"/>
          </a:xfrm>
        </p:spPr>
        <p:txBody>
          <a:bodyPr anchor="ctr">
            <a:normAutofit fontScale="90000"/>
          </a:bodyPr>
          <a:lstStyle/>
          <a:p>
            <a:r>
              <a:rPr lang="fi-FI"/>
              <a:t>Megatrendit ja hiljaiset signaalit - t</a:t>
            </a:r>
            <a:r>
              <a:rPr lang="fi-FI" sz="3600"/>
              <a:t>erveyteen liittyvien ajattelumallien muutos</a:t>
            </a:r>
            <a:br>
              <a:rPr lang="fi-FI" sz="3600"/>
            </a:br>
            <a:endParaRPr lang="fi-FI"/>
          </a:p>
        </p:txBody>
      </p:sp>
    </p:spTree>
    <p:extLst>
      <p:ext uri="{BB962C8B-B14F-4D97-AF65-F5344CB8AC3E}">
        <p14:creationId xmlns:p14="http://schemas.microsoft.com/office/powerpoint/2010/main" val="4196413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62EAB26-ADFB-F3BA-793A-EBC6B5431881}"/>
              </a:ext>
            </a:extLst>
          </p:cNvPr>
          <p:cNvSpPr>
            <a:spLocks noGrp="1"/>
          </p:cNvSpPr>
          <p:nvPr>
            <p:ph type="title"/>
          </p:nvPr>
        </p:nvSpPr>
        <p:spPr>
          <a:xfrm>
            <a:off x="374731" y="365125"/>
            <a:ext cx="10604665" cy="1325563"/>
          </a:xfrm>
        </p:spPr>
        <p:txBody>
          <a:bodyPr anchor="ctr">
            <a:normAutofit fontScale="90000"/>
          </a:bodyPr>
          <a:lstStyle/>
          <a:p>
            <a:r>
              <a:rPr lang="fi-FI"/>
              <a:t>Megatrendit ja hiljaiset signaalit - l</a:t>
            </a:r>
            <a:r>
              <a:rPr lang="fi-FI" i="0">
                <a:effectLst/>
              </a:rPr>
              <a:t>uonnon monimuotoisuus heikkenee</a:t>
            </a:r>
            <a:br>
              <a:rPr lang="fi-FI" sz="2800" b="1" i="0">
                <a:effectLst/>
              </a:rPr>
            </a:br>
            <a:endParaRPr lang="fi-FI" sz="2800"/>
          </a:p>
        </p:txBody>
      </p:sp>
      <p:sp>
        <p:nvSpPr>
          <p:cNvPr id="3" name="Sisällön paikkamerkki 2">
            <a:extLst>
              <a:ext uri="{FF2B5EF4-FFF2-40B4-BE49-F238E27FC236}">
                <a16:creationId xmlns:a16="http://schemas.microsoft.com/office/drawing/2014/main" id="{2CD65D58-CBB6-1AFF-AD5B-C824641623AD}"/>
              </a:ext>
            </a:extLst>
          </p:cNvPr>
          <p:cNvSpPr>
            <a:spLocks noGrp="1"/>
          </p:cNvSpPr>
          <p:nvPr>
            <p:ph sz="half" idx="1"/>
          </p:nvPr>
        </p:nvSpPr>
        <p:spPr>
          <a:xfrm>
            <a:off x="374731" y="1825625"/>
            <a:ext cx="5165765" cy="4351338"/>
          </a:xfrm>
        </p:spPr>
        <p:txBody>
          <a:bodyPr>
            <a:normAutofit fontScale="85000" lnSpcReduction="20000"/>
          </a:bodyPr>
          <a:lstStyle/>
          <a:p>
            <a:r>
              <a:rPr lang="fi-FI"/>
              <a:t>Käynnissä on ihmisen toimista johtuva lajien joukkosukupuutto</a:t>
            </a:r>
          </a:p>
          <a:p>
            <a:r>
              <a:rPr lang="fi-FI" sz="2400" b="0" i="0">
                <a:effectLst/>
              </a:rPr>
              <a:t>Maailman selkärankaisten </a:t>
            </a:r>
            <a:r>
              <a:rPr lang="fi-FI" sz="2400" b="0" i="0">
                <a:solidFill>
                  <a:schemeClr val="accent3"/>
                </a:solidFill>
                <a:effectLst/>
              </a:rPr>
              <a:t>villieläinten</a:t>
            </a:r>
            <a:r>
              <a:rPr lang="fi-FI" sz="2400" b="0" i="0">
                <a:effectLst/>
              </a:rPr>
              <a:t> populaatiot ovat kutistuneet keskimäärin </a:t>
            </a:r>
            <a:r>
              <a:rPr lang="fi-FI" sz="2400" b="0" i="0">
                <a:solidFill>
                  <a:schemeClr val="accent3"/>
                </a:solidFill>
                <a:effectLst/>
              </a:rPr>
              <a:t>69 prosenttia </a:t>
            </a:r>
            <a:r>
              <a:rPr lang="fi-FI" sz="2400" b="0" i="0">
                <a:effectLst/>
              </a:rPr>
              <a:t>1970-luvulta vuoteen 2018, samaan aikaan lemmikkieläinten määrät kasvavat kaiken aikaa ja lemmikkiteollisuus on miljardibisnes</a:t>
            </a:r>
            <a:endParaRPr lang="fi-FI"/>
          </a:p>
          <a:p>
            <a:r>
              <a:rPr lang="fi-FI"/>
              <a:t>Luontokatoa voidaan hidastaa vähentämällä luontoon kohdistuvia paineita</a:t>
            </a:r>
          </a:p>
          <a:p>
            <a:r>
              <a:rPr lang="fi-FI" sz="2400" b="0" i="0">
                <a:effectLst/>
              </a:rPr>
              <a:t>Suurimpia syitä villieläinpopulaatioiden kutistumiseen ovat elinympäristöjä tuhoava maankäyttö ja luonnonvarojen ylikulutus</a:t>
            </a:r>
          </a:p>
          <a:p>
            <a:r>
              <a:rPr lang="fi-FI" sz="2400" b="0" i="0">
                <a:effectLst/>
              </a:rPr>
              <a:t>Myös haitalliset vieraslajit, saasteet ja ilmastonmuutos ajavat luontoa ahtaalle</a:t>
            </a:r>
            <a:endParaRPr lang="fi-FI" sz="2400"/>
          </a:p>
          <a:p>
            <a:endParaRPr lang="fi-FI"/>
          </a:p>
        </p:txBody>
      </p:sp>
      <p:pic>
        <p:nvPicPr>
          <p:cNvPr id="9" name="Picture 5" descr="C:\Users\Käpälämäki\AppData\Local\Microsoft\Windows\Temporary Internet Files\Content.IE5\G7ONKIVC\MC900332684[1].wmf">
            <a:extLst>
              <a:ext uri="{FF2B5EF4-FFF2-40B4-BE49-F238E27FC236}">
                <a16:creationId xmlns:a16="http://schemas.microsoft.com/office/drawing/2014/main" id="{8D1325BF-2247-63CE-1D68-53B2EC46FF96}"/>
              </a:ext>
            </a:extLst>
          </p:cNvPr>
          <p:cNvPicPr>
            <a:picLocks noGrp="1" noChangeAspect="1" noChangeArrowheads="1"/>
          </p:cNvPicPr>
          <p:nvPr>
            <p:ph sz="half" idx="2"/>
          </p:nvPr>
        </p:nvPicPr>
        <p:blipFill>
          <a:blip r:embed="rId3" cstate="print"/>
          <a:stretch>
            <a:fillRect/>
          </a:stretch>
        </p:blipFill>
        <p:spPr bwMode="auto">
          <a:xfrm>
            <a:off x="5813631" y="2225562"/>
            <a:ext cx="5165765" cy="3551463"/>
          </a:xfrm>
          <a:prstGeom prst="rect">
            <a:avLst/>
          </a:prstGeom>
          <a:noFill/>
        </p:spPr>
      </p:pic>
      <p:sp>
        <p:nvSpPr>
          <p:cNvPr id="4" name="Suorakulmio 3">
            <a:extLst>
              <a:ext uri="{FF2B5EF4-FFF2-40B4-BE49-F238E27FC236}">
                <a16:creationId xmlns:a16="http://schemas.microsoft.com/office/drawing/2014/main" id="{95A850E7-60D6-ECA6-AC19-82FEEF75DD59}"/>
              </a:ext>
            </a:extLst>
          </p:cNvPr>
          <p:cNvSpPr/>
          <p:nvPr/>
        </p:nvSpPr>
        <p:spPr>
          <a:xfrm>
            <a:off x="2391251" y="6362656"/>
            <a:ext cx="3285812" cy="2604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i-FI" sz="1200" dirty="0"/>
              <a:t>Lähde: https://wwf.fi/uhat/living-planet-raportti/</a:t>
            </a:r>
          </a:p>
        </p:txBody>
      </p:sp>
    </p:spTree>
    <p:extLst>
      <p:ext uri="{BB962C8B-B14F-4D97-AF65-F5344CB8AC3E}">
        <p14:creationId xmlns:p14="http://schemas.microsoft.com/office/powerpoint/2010/main" val="53251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5C7B873-8D68-E35C-6CBD-A06F31AFE1BC}"/>
              </a:ext>
            </a:extLst>
          </p:cNvPr>
          <p:cNvSpPr>
            <a:spLocks noGrp="1"/>
          </p:cNvSpPr>
          <p:nvPr>
            <p:ph type="title"/>
          </p:nvPr>
        </p:nvSpPr>
        <p:spPr/>
        <p:txBody>
          <a:bodyPr/>
          <a:lstStyle/>
          <a:p>
            <a:r>
              <a:rPr lang="fi-FI"/>
              <a:t>Megatrendit ja hiljaiset signaalit – nopea ja suora kansalaisvaikuttaminen yleistyy</a:t>
            </a:r>
          </a:p>
        </p:txBody>
      </p:sp>
      <p:sp>
        <p:nvSpPr>
          <p:cNvPr id="3" name="Sisällön paikkamerkki 2">
            <a:extLst>
              <a:ext uri="{FF2B5EF4-FFF2-40B4-BE49-F238E27FC236}">
                <a16:creationId xmlns:a16="http://schemas.microsoft.com/office/drawing/2014/main" id="{3F737C00-ADBB-A7CC-22D3-76204F0F14B2}"/>
              </a:ext>
            </a:extLst>
          </p:cNvPr>
          <p:cNvSpPr>
            <a:spLocks noGrp="1"/>
          </p:cNvSpPr>
          <p:nvPr>
            <p:ph sz="half" idx="1"/>
          </p:nvPr>
        </p:nvSpPr>
        <p:spPr>
          <a:xfrm>
            <a:off x="5813403" y="2036968"/>
            <a:ext cx="5165765" cy="4351338"/>
          </a:xfrm>
        </p:spPr>
        <p:txBody>
          <a:bodyPr/>
          <a:lstStyle/>
          <a:p>
            <a:r>
              <a:rPr lang="fi-FI"/>
              <a:t>Kuluttajat vaikuttajina</a:t>
            </a:r>
          </a:p>
          <a:p>
            <a:pPr lvl="1"/>
            <a:r>
              <a:rPr lang="fi-FI"/>
              <a:t>Nopea ja suora kansalaisvaikuttaminen yleistyy</a:t>
            </a:r>
          </a:p>
          <a:p>
            <a:pPr lvl="1"/>
            <a:r>
              <a:rPr lang="fi-FI"/>
              <a:t>Ei-toivottuihin toimintatapoihin puututaan nopeasti kuluttajien toimesta</a:t>
            </a:r>
          </a:p>
          <a:p>
            <a:pPr lvl="2"/>
            <a:r>
              <a:rPr lang="fi-FI"/>
              <a:t>Tyytymättömyys näkyy välittömästi somessa ja verkkolehdissä</a:t>
            </a:r>
          </a:p>
          <a:p>
            <a:pPr lvl="2"/>
            <a:r>
              <a:rPr lang="fi-FI"/>
              <a:t>Haastaa asiakaspalvelua sekä tuotteiden ja palvelun laadun</a:t>
            </a:r>
          </a:p>
          <a:p>
            <a:pPr lvl="1"/>
            <a:endParaRPr lang="fi-FI"/>
          </a:p>
          <a:p>
            <a:endParaRPr lang="fi-FI"/>
          </a:p>
        </p:txBody>
      </p:sp>
      <p:pic>
        <p:nvPicPr>
          <p:cNvPr id="6" name="Sisällön paikkamerkki 5" descr="Aihetunnisteilmoitus">
            <a:extLst>
              <a:ext uri="{FF2B5EF4-FFF2-40B4-BE49-F238E27FC236}">
                <a16:creationId xmlns:a16="http://schemas.microsoft.com/office/drawing/2014/main" id="{DC6A001B-F843-F1B6-4499-EA31106653E0}"/>
              </a:ext>
            </a:extLst>
          </p:cNvPr>
          <p:cNvPicPr>
            <a:picLocks noGrp="1" noChangeAspect="1"/>
          </p:cNvPicPr>
          <p:nvPr>
            <p:ph sz="half" idx="2"/>
          </p:nvPr>
        </p:nvPicPr>
        <p:blipFill>
          <a:blip r:embed="rId3"/>
          <a:stretch>
            <a:fillRect/>
          </a:stretch>
        </p:blipFill>
        <p:spPr>
          <a:xfrm>
            <a:off x="1212832" y="2685981"/>
            <a:ext cx="4301832" cy="3291650"/>
          </a:xfrm>
        </p:spPr>
      </p:pic>
      <p:pic>
        <p:nvPicPr>
          <p:cNvPr id="8" name="Kuva 7">
            <a:extLst>
              <a:ext uri="{FF2B5EF4-FFF2-40B4-BE49-F238E27FC236}">
                <a16:creationId xmlns:a16="http://schemas.microsoft.com/office/drawing/2014/main" id="{77FDCD79-9171-D274-8867-5B07E9D8852F}"/>
              </a:ext>
            </a:extLst>
          </p:cNvPr>
          <p:cNvPicPr>
            <a:picLocks noChangeAspect="1"/>
          </p:cNvPicPr>
          <p:nvPr/>
        </p:nvPicPr>
        <p:blipFill>
          <a:blip r:embed="rId4"/>
          <a:stretch>
            <a:fillRect/>
          </a:stretch>
        </p:blipFill>
        <p:spPr>
          <a:xfrm rot="21209480">
            <a:off x="168258" y="1840558"/>
            <a:ext cx="4620243" cy="901511"/>
          </a:xfrm>
          <a:prstGeom prst="rect">
            <a:avLst/>
          </a:prstGeom>
        </p:spPr>
      </p:pic>
      <p:sp>
        <p:nvSpPr>
          <p:cNvPr id="9" name="Suorakulmio 8">
            <a:extLst>
              <a:ext uri="{FF2B5EF4-FFF2-40B4-BE49-F238E27FC236}">
                <a16:creationId xmlns:a16="http://schemas.microsoft.com/office/drawing/2014/main" id="{5B5DB06D-69A3-47B9-BF31-34680532A575}"/>
              </a:ext>
            </a:extLst>
          </p:cNvPr>
          <p:cNvSpPr/>
          <p:nvPr/>
        </p:nvSpPr>
        <p:spPr>
          <a:xfrm rot="21180678">
            <a:off x="3842132" y="2543720"/>
            <a:ext cx="1125207" cy="17946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b="0" i="0">
                <a:solidFill>
                  <a:schemeClr val="bg1"/>
                </a:solidFill>
                <a:effectLst/>
                <a:latin typeface="brandon-grotesque"/>
              </a:rPr>
              <a:t>Anna 3.7.2023</a:t>
            </a:r>
            <a:endParaRPr lang="fi-FI" sz="1200">
              <a:solidFill>
                <a:schemeClr val="bg1"/>
              </a:solidFill>
            </a:endParaRPr>
          </a:p>
        </p:txBody>
      </p:sp>
      <p:pic>
        <p:nvPicPr>
          <p:cNvPr id="11" name="Kuva 10">
            <a:extLst>
              <a:ext uri="{FF2B5EF4-FFF2-40B4-BE49-F238E27FC236}">
                <a16:creationId xmlns:a16="http://schemas.microsoft.com/office/drawing/2014/main" id="{5FF5591E-ED8D-9B2E-9F43-09E148F706A5}"/>
              </a:ext>
            </a:extLst>
          </p:cNvPr>
          <p:cNvPicPr>
            <a:picLocks noChangeAspect="1"/>
          </p:cNvPicPr>
          <p:nvPr/>
        </p:nvPicPr>
        <p:blipFill>
          <a:blip r:embed="rId5"/>
          <a:stretch>
            <a:fillRect/>
          </a:stretch>
        </p:blipFill>
        <p:spPr>
          <a:xfrm rot="21024427">
            <a:off x="2092834" y="5645747"/>
            <a:ext cx="5391902" cy="733527"/>
          </a:xfrm>
          <a:prstGeom prst="rect">
            <a:avLst/>
          </a:prstGeom>
        </p:spPr>
      </p:pic>
      <p:sp>
        <p:nvSpPr>
          <p:cNvPr id="12" name="Suorakulmio 11">
            <a:extLst>
              <a:ext uri="{FF2B5EF4-FFF2-40B4-BE49-F238E27FC236}">
                <a16:creationId xmlns:a16="http://schemas.microsoft.com/office/drawing/2014/main" id="{753BAD23-593E-C7C6-9EC1-DAAB31B6E933}"/>
              </a:ext>
            </a:extLst>
          </p:cNvPr>
          <p:cNvSpPr/>
          <p:nvPr/>
        </p:nvSpPr>
        <p:spPr>
          <a:xfrm rot="20915181">
            <a:off x="6501014" y="5965160"/>
            <a:ext cx="1468247" cy="1921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Iltalehti 29.10.2023</a:t>
            </a:r>
          </a:p>
        </p:txBody>
      </p:sp>
    </p:spTree>
    <p:extLst>
      <p:ext uri="{BB962C8B-B14F-4D97-AF65-F5344CB8AC3E}">
        <p14:creationId xmlns:p14="http://schemas.microsoft.com/office/powerpoint/2010/main" val="4060216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Kuva 10" descr="Kuva, joka sisältää puhepainikkeet&#10;">
            <a:extLst>
              <a:ext uri="{FF2B5EF4-FFF2-40B4-BE49-F238E27FC236}">
                <a16:creationId xmlns:a16="http://schemas.microsoft.com/office/drawing/2014/main" id="{C170EA41-3B74-8D32-0D0A-E0FDB994E1FF}"/>
              </a:ext>
            </a:extLst>
          </p:cNvPr>
          <p:cNvPicPr>
            <a:picLocks noChangeAspect="1"/>
          </p:cNvPicPr>
          <p:nvPr/>
        </p:nvPicPr>
        <p:blipFill rotWithShape="1">
          <a:blip r:embed="rId3"/>
          <a:srcRect l="29030" t="13622" r="27884" b="6362"/>
          <a:stretch/>
        </p:blipFill>
        <p:spPr>
          <a:xfrm rot="16200000">
            <a:off x="2816945" y="3137435"/>
            <a:ext cx="1693758" cy="5591940"/>
          </a:xfrm>
          <a:prstGeom prst="rect">
            <a:avLst/>
          </a:prstGeom>
        </p:spPr>
      </p:pic>
      <p:pic>
        <p:nvPicPr>
          <p:cNvPr id="5" name="Kuva 4" descr="Kuva, joka sisältää kohteen puhepainikkeet ja koira">
            <a:extLst>
              <a:ext uri="{FF2B5EF4-FFF2-40B4-BE49-F238E27FC236}">
                <a16:creationId xmlns:a16="http://schemas.microsoft.com/office/drawing/2014/main" id="{8F7900B0-B283-AC5E-8937-11F75E18C374}"/>
              </a:ext>
            </a:extLst>
          </p:cNvPr>
          <p:cNvPicPr>
            <a:picLocks noChangeAspect="1"/>
          </p:cNvPicPr>
          <p:nvPr/>
        </p:nvPicPr>
        <p:blipFill rotWithShape="1">
          <a:blip r:embed="rId4"/>
          <a:srcRect l="21613" r="8809" b="13074"/>
          <a:stretch/>
        </p:blipFill>
        <p:spPr>
          <a:xfrm>
            <a:off x="6031181" y="2081806"/>
            <a:ext cx="5292965" cy="3719602"/>
          </a:xfrm>
          <a:prstGeom prst="rect">
            <a:avLst/>
          </a:prstGeom>
        </p:spPr>
      </p:pic>
      <p:sp>
        <p:nvSpPr>
          <p:cNvPr id="3" name="Sisällön paikkamerkki 2">
            <a:extLst>
              <a:ext uri="{FF2B5EF4-FFF2-40B4-BE49-F238E27FC236}">
                <a16:creationId xmlns:a16="http://schemas.microsoft.com/office/drawing/2014/main" id="{83C06A30-7E36-4409-667C-5A1FACC0F62B}"/>
              </a:ext>
            </a:extLst>
          </p:cNvPr>
          <p:cNvSpPr>
            <a:spLocks noGrp="1"/>
          </p:cNvSpPr>
          <p:nvPr>
            <p:ph sz="half" idx="2"/>
          </p:nvPr>
        </p:nvSpPr>
        <p:spPr>
          <a:xfrm>
            <a:off x="374731" y="1285635"/>
            <a:ext cx="5165765" cy="2858135"/>
          </a:xfrm>
        </p:spPr>
        <p:txBody>
          <a:bodyPr>
            <a:normAutofit fontScale="92500"/>
          </a:bodyPr>
          <a:lstStyle/>
          <a:p>
            <a:r>
              <a:rPr lang="fi-FI" sz="2600" dirty="0"/>
              <a:t>Erilaiset teknologiasovellukset ja terveysteknologia eläimille</a:t>
            </a:r>
          </a:p>
          <a:p>
            <a:r>
              <a:rPr lang="fi-FI" sz="2600" dirty="0"/>
              <a:t>Verkkopalvelut </a:t>
            </a:r>
          </a:p>
          <a:p>
            <a:r>
              <a:rPr lang="fi-FI" sz="2600" dirty="0"/>
              <a:t>Fyysisen ja virtuaalisen maailman rajat hämärtyvät, näkyykö tämä suhteessa eläinten omistamiseen/kohtaamiseen?</a:t>
            </a:r>
          </a:p>
          <a:p>
            <a:pPr marL="0" indent="0">
              <a:buNone/>
            </a:pPr>
            <a:endParaRPr lang="fi-FI" dirty="0"/>
          </a:p>
        </p:txBody>
      </p:sp>
      <p:sp>
        <p:nvSpPr>
          <p:cNvPr id="2" name="Otsikko 1">
            <a:extLst>
              <a:ext uri="{FF2B5EF4-FFF2-40B4-BE49-F238E27FC236}">
                <a16:creationId xmlns:a16="http://schemas.microsoft.com/office/drawing/2014/main" id="{4BC67A4B-2CA4-4CB7-9EA7-3D0B0CE28B95}"/>
              </a:ext>
            </a:extLst>
          </p:cNvPr>
          <p:cNvSpPr>
            <a:spLocks noGrp="1"/>
          </p:cNvSpPr>
          <p:nvPr>
            <p:ph type="title"/>
          </p:nvPr>
        </p:nvSpPr>
        <p:spPr>
          <a:xfrm>
            <a:off x="374731" y="219701"/>
            <a:ext cx="11050353" cy="687859"/>
          </a:xfrm>
        </p:spPr>
        <p:txBody>
          <a:bodyPr anchor="ctr">
            <a:normAutofit/>
          </a:bodyPr>
          <a:lstStyle/>
          <a:p>
            <a:r>
              <a:rPr lang="fi-FI" sz="2800" dirty="0"/>
              <a:t>Megatrendit ja hiljaiset signaalit - teknologia muuttaa toimintatapoja</a:t>
            </a:r>
          </a:p>
        </p:txBody>
      </p:sp>
      <p:pic>
        <p:nvPicPr>
          <p:cNvPr id="7" name="Kuva 6">
            <a:extLst>
              <a:ext uri="{FF2B5EF4-FFF2-40B4-BE49-F238E27FC236}">
                <a16:creationId xmlns:a16="http://schemas.microsoft.com/office/drawing/2014/main" id="{81415AE3-3401-CB14-C727-EC0DB5A4746F}"/>
              </a:ext>
            </a:extLst>
          </p:cNvPr>
          <p:cNvPicPr>
            <a:picLocks noChangeAspect="1"/>
          </p:cNvPicPr>
          <p:nvPr/>
        </p:nvPicPr>
        <p:blipFill>
          <a:blip r:embed="rId5"/>
          <a:stretch>
            <a:fillRect/>
          </a:stretch>
        </p:blipFill>
        <p:spPr>
          <a:xfrm rot="20723259">
            <a:off x="376047" y="4219854"/>
            <a:ext cx="3715488" cy="1070662"/>
          </a:xfrm>
          <a:prstGeom prst="rect">
            <a:avLst/>
          </a:prstGeom>
        </p:spPr>
      </p:pic>
      <p:sp>
        <p:nvSpPr>
          <p:cNvPr id="8" name="Suorakulmio 7">
            <a:extLst>
              <a:ext uri="{FF2B5EF4-FFF2-40B4-BE49-F238E27FC236}">
                <a16:creationId xmlns:a16="http://schemas.microsoft.com/office/drawing/2014/main" id="{A6B0E048-62D8-7259-4109-BE34297B01E5}"/>
              </a:ext>
            </a:extLst>
          </p:cNvPr>
          <p:cNvSpPr/>
          <p:nvPr/>
        </p:nvSpPr>
        <p:spPr>
          <a:xfrm rot="20714969">
            <a:off x="3204436" y="4780102"/>
            <a:ext cx="1306286" cy="2395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YLE </a:t>
            </a:r>
            <a:r>
              <a:rPr lang="fi-FI" sz="1200" b="0" i="0">
                <a:solidFill>
                  <a:schemeClr val="bg1"/>
                </a:solidFill>
                <a:effectLst/>
              </a:rPr>
              <a:t>28.2.2022</a:t>
            </a:r>
            <a:endParaRPr lang="fi-FI" sz="1200">
              <a:solidFill>
                <a:schemeClr val="bg1"/>
              </a:solidFill>
            </a:endParaRPr>
          </a:p>
        </p:txBody>
      </p:sp>
      <p:pic>
        <p:nvPicPr>
          <p:cNvPr id="12" name="Kuva 11">
            <a:extLst>
              <a:ext uri="{FF2B5EF4-FFF2-40B4-BE49-F238E27FC236}">
                <a16:creationId xmlns:a16="http://schemas.microsoft.com/office/drawing/2014/main" id="{58038FFB-66D1-3F4B-BA30-C937D4137F0E}"/>
              </a:ext>
            </a:extLst>
          </p:cNvPr>
          <p:cNvPicPr>
            <a:picLocks noChangeAspect="1"/>
          </p:cNvPicPr>
          <p:nvPr/>
        </p:nvPicPr>
        <p:blipFill>
          <a:blip r:embed="rId6"/>
          <a:stretch>
            <a:fillRect/>
          </a:stretch>
        </p:blipFill>
        <p:spPr>
          <a:xfrm rot="20736477">
            <a:off x="5396046" y="1208710"/>
            <a:ext cx="4068408" cy="875973"/>
          </a:xfrm>
          <a:prstGeom prst="rect">
            <a:avLst/>
          </a:prstGeom>
        </p:spPr>
      </p:pic>
      <p:sp>
        <p:nvSpPr>
          <p:cNvPr id="13" name="Suorakulmio 12">
            <a:extLst>
              <a:ext uri="{FF2B5EF4-FFF2-40B4-BE49-F238E27FC236}">
                <a16:creationId xmlns:a16="http://schemas.microsoft.com/office/drawing/2014/main" id="{E6941135-6392-1458-3E38-141084E2A27D}"/>
              </a:ext>
            </a:extLst>
          </p:cNvPr>
          <p:cNvSpPr/>
          <p:nvPr/>
        </p:nvSpPr>
        <p:spPr>
          <a:xfrm rot="20665731">
            <a:off x="8195019" y="1526935"/>
            <a:ext cx="1306286" cy="2395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YLE </a:t>
            </a:r>
            <a:r>
              <a:rPr lang="fi-FI" sz="1200">
                <a:solidFill>
                  <a:schemeClr val="bg1"/>
                </a:solidFill>
              </a:rPr>
              <a:t>2.7</a:t>
            </a:r>
            <a:r>
              <a:rPr lang="fi-FI" sz="1200" b="0" i="0">
                <a:solidFill>
                  <a:schemeClr val="bg1"/>
                </a:solidFill>
                <a:effectLst/>
              </a:rPr>
              <a:t>.2017</a:t>
            </a:r>
            <a:endParaRPr lang="fi-FI" sz="1200">
              <a:solidFill>
                <a:schemeClr val="bg1"/>
              </a:solidFill>
            </a:endParaRPr>
          </a:p>
        </p:txBody>
      </p:sp>
      <p:sp>
        <p:nvSpPr>
          <p:cNvPr id="9" name="Suorakulmio 8">
            <a:extLst>
              <a:ext uri="{FF2B5EF4-FFF2-40B4-BE49-F238E27FC236}">
                <a16:creationId xmlns:a16="http://schemas.microsoft.com/office/drawing/2014/main" id="{B28D337C-E6F5-EABE-F2A3-637541F30BBE}"/>
              </a:ext>
            </a:extLst>
          </p:cNvPr>
          <p:cNvSpPr/>
          <p:nvPr/>
        </p:nvSpPr>
        <p:spPr>
          <a:xfrm>
            <a:off x="7446628" y="5687325"/>
            <a:ext cx="2890684" cy="4921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400"/>
              <a:t>Hasse ja puhepainikkeet </a:t>
            </a:r>
          </a:p>
          <a:p>
            <a:pPr algn="ctr"/>
            <a:r>
              <a:rPr lang="fi-FI" sz="1400"/>
              <a:t>Kuvaaja Sofia Haapanen</a:t>
            </a:r>
          </a:p>
        </p:txBody>
      </p:sp>
    </p:spTree>
    <p:extLst>
      <p:ext uri="{BB962C8B-B14F-4D97-AF65-F5344CB8AC3E}">
        <p14:creationId xmlns:p14="http://schemas.microsoft.com/office/powerpoint/2010/main" val="2479173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4FD85D5-C3FC-57B9-A8A2-83D69E9E6828}"/>
              </a:ext>
            </a:extLst>
          </p:cNvPr>
          <p:cNvSpPr>
            <a:spLocks noGrp="1"/>
          </p:cNvSpPr>
          <p:nvPr>
            <p:ph type="title"/>
          </p:nvPr>
        </p:nvSpPr>
        <p:spPr>
          <a:xfrm>
            <a:off x="374731" y="365125"/>
            <a:ext cx="10604665" cy="1325563"/>
          </a:xfrm>
        </p:spPr>
        <p:txBody>
          <a:bodyPr anchor="ctr">
            <a:normAutofit fontScale="90000"/>
          </a:bodyPr>
          <a:lstStyle/>
          <a:p>
            <a:r>
              <a:rPr lang="fi-FI"/>
              <a:t>Megatrendit ja hiljaiset signaalit- mielenterveysongelmien  ja erityistarpeiden parempi tunnistaminen ja palveluiden lisääntyminen </a:t>
            </a:r>
          </a:p>
        </p:txBody>
      </p:sp>
      <p:pic>
        <p:nvPicPr>
          <p:cNvPr id="5" name="Kuva 4" descr="Kissa istuu Kierrosuima-">
            <a:extLst>
              <a:ext uri="{FF2B5EF4-FFF2-40B4-BE49-F238E27FC236}">
                <a16:creationId xmlns:a16="http://schemas.microsoft.com/office/drawing/2014/main" id="{398BD639-337C-EE70-4FF7-924F5D43C62A}"/>
              </a:ext>
            </a:extLst>
          </p:cNvPr>
          <p:cNvPicPr>
            <a:picLocks noChangeAspect="1"/>
          </p:cNvPicPr>
          <p:nvPr/>
        </p:nvPicPr>
        <p:blipFill rotWithShape="1">
          <a:blip r:embed="rId3"/>
          <a:srcRect l="10771" r="9985" b="-1"/>
          <a:stretch/>
        </p:blipFill>
        <p:spPr>
          <a:xfrm>
            <a:off x="515408" y="1825625"/>
            <a:ext cx="5165765" cy="4351338"/>
          </a:xfrm>
          <a:prstGeom prst="rect">
            <a:avLst/>
          </a:prstGeom>
          <a:noFill/>
        </p:spPr>
      </p:pic>
      <p:sp>
        <p:nvSpPr>
          <p:cNvPr id="3" name="Sisällön paikkamerkki 2">
            <a:extLst>
              <a:ext uri="{FF2B5EF4-FFF2-40B4-BE49-F238E27FC236}">
                <a16:creationId xmlns:a16="http://schemas.microsoft.com/office/drawing/2014/main" id="{DD35F724-8D4B-C37C-CADD-E4F3819C46C8}"/>
              </a:ext>
            </a:extLst>
          </p:cNvPr>
          <p:cNvSpPr>
            <a:spLocks noGrp="1"/>
          </p:cNvSpPr>
          <p:nvPr>
            <p:ph sz="half" idx="2"/>
          </p:nvPr>
        </p:nvSpPr>
        <p:spPr>
          <a:xfrm>
            <a:off x="5754002" y="2507407"/>
            <a:ext cx="4814143" cy="2733238"/>
          </a:xfrm>
          <a:solidFill>
            <a:schemeClr val="tx2"/>
          </a:solidFill>
        </p:spPr>
        <p:txBody>
          <a:bodyPr>
            <a:normAutofit fontScale="77500" lnSpcReduction="20000"/>
          </a:bodyPr>
          <a:lstStyle/>
          <a:p>
            <a:endParaRPr lang="fi-FI" sz="2800">
              <a:solidFill>
                <a:schemeClr val="bg1"/>
              </a:solidFill>
            </a:endParaRPr>
          </a:p>
          <a:p>
            <a:r>
              <a:rPr lang="fi-FI" sz="2800">
                <a:solidFill>
                  <a:schemeClr val="bg1"/>
                </a:solidFill>
              </a:rPr>
              <a:t>Elämänhallinnan haasteet voivat näkyä ihmisestä riippuvaisten eläinten hyvinvoinnissa</a:t>
            </a:r>
          </a:p>
          <a:p>
            <a:pPr lvl="1"/>
            <a:r>
              <a:rPr lang="fi-FI" sz="2400">
                <a:solidFill>
                  <a:schemeClr val="bg1"/>
                </a:solidFill>
              </a:rPr>
              <a:t>Kyky huolehtia eläimistä voi alentua</a:t>
            </a:r>
          </a:p>
          <a:p>
            <a:pPr lvl="1"/>
            <a:r>
              <a:rPr lang="fi-FI" sz="2400">
                <a:solidFill>
                  <a:schemeClr val="bg1"/>
                </a:solidFill>
              </a:rPr>
              <a:t>Eläinten hyvinvointihaasteet</a:t>
            </a:r>
          </a:p>
          <a:p>
            <a:pPr marL="457200" lvl="1" indent="0">
              <a:buNone/>
            </a:pPr>
            <a:endParaRPr lang="fi-FI" sz="2400">
              <a:solidFill>
                <a:schemeClr val="bg1"/>
              </a:solidFill>
            </a:endParaRPr>
          </a:p>
          <a:p>
            <a:r>
              <a:rPr lang="fi-FI" sz="2800">
                <a:solidFill>
                  <a:schemeClr val="bg1"/>
                </a:solidFill>
              </a:rPr>
              <a:t>Eläinavusteinen toiminta nousussa</a:t>
            </a:r>
          </a:p>
          <a:p>
            <a:pPr lvl="1"/>
            <a:r>
              <a:rPr lang="fi-FI">
                <a:solidFill>
                  <a:schemeClr val="bg1"/>
                </a:solidFill>
              </a:rPr>
              <a:t>Eläimen hyvinvointi</a:t>
            </a:r>
          </a:p>
          <a:p>
            <a:endParaRPr lang="fi-FI"/>
          </a:p>
        </p:txBody>
      </p:sp>
      <p:pic>
        <p:nvPicPr>
          <p:cNvPr id="7" name="Kuva 6">
            <a:extLst>
              <a:ext uri="{FF2B5EF4-FFF2-40B4-BE49-F238E27FC236}">
                <a16:creationId xmlns:a16="http://schemas.microsoft.com/office/drawing/2014/main" id="{DF0BDA45-E1A6-EE47-754F-9E691A6A0690}"/>
              </a:ext>
            </a:extLst>
          </p:cNvPr>
          <p:cNvPicPr>
            <a:picLocks noChangeAspect="1"/>
          </p:cNvPicPr>
          <p:nvPr/>
        </p:nvPicPr>
        <p:blipFill>
          <a:blip r:embed="rId4"/>
          <a:stretch>
            <a:fillRect/>
          </a:stretch>
        </p:blipFill>
        <p:spPr>
          <a:xfrm rot="20634940">
            <a:off x="39724" y="1929972"/>
            <a:ext cx="3639909" cy="1154872"/>
          </a:xfrm>
          <a:prstGeom prst="rect">
            <a:avLst/>
          </a:prstGeom>
        </p:spPr>
      </p:pic>
      <p:sp>
        <p:nvSpPr>
          <p:cNvPr id="9" name="Suorakulmio 8">
            <a:extLst>
              <a:ext uri="{FF2B5EF4-FFF2-40B4-BE49-F238E27FC236}">
                <a16:creationId xmlns:a16="http://schemas.microsoft.com/office/drawing/2014/main" id="{9C6D4329-DF25-2DFF-4563-86F4A4CC34DF}"/>
              </a:ext>
            </a:extLst>
          </p:cNvPr>
          <p:cNvSpPr/>
          <p:nvPr/>
        </p:nvSpPr>
        <p:spPr>
          <a:xfrm rot="20650748">
            <a:off x="2365640" y="2699600"/>
            <a:ext cx="1949381" cy="4012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SEY Suomen eläinsuojelu 5.7.2017 </a:t>
            </a:r>
          </a:p>
        </p:txBody>
      </p:sp>
      <p:pic>
        <p:nvPicPr>
          <p:cNvPr id="12" name="Kuva 11">
            <a:extLst>
              <a:ext uri="{FF2B5EF4-FFF2-40B4-BE49-F238E27FC236}">
                <a16:creationId xmlns:a16="http://schemas.microsoft.com/office/drawing/2014/main" id="{226F0EF4-0C82-3C87-E6DD-C89EC2109560}"/>
              </a:ext>
            </a:extLst>
          </p:cNvPr>
          <p:cNvPicPr>
            <a:picLocks noChangeAspect="1"/>
          </p:cNvPicPr>
          <p:nvPr/>
        </p:nvPicPr>
        <p:blipFill>
          <a:blip r:embed="rId5"/>
          <a:stretch>
            <a:fillRect/>
          </a:stretch>
        </p:blipFill>
        <p:spPr>
          <a:xfrm rot="746751">
            <a:off x="7865863" y="1744241"/>
            <a:ext cx="4353533" cy="762106"/>
          </a:xfrm>
          <a:prstGeom prst="rect">
            <a:avLst/>
          </a:prstGeom>
        </p:spPr>
      </p:pic>
      <p:sp>
        <p:nvSpPr>
          <p:cNvPr id="15" name="Suorakulmio 14">
            <a:extLst>
              <a:ext uri="{FF2B5EF4-FFF2-40B4-BE49-F238E27FC236}">
                <a16:creationId xmlns:a16="http://schemas.microsoft.com/office/drawing/2014/main" id="{E7DD512F-A906-9EC0-33A7-6BF394BAC467}"/>
              </a:ext>
            </a:extLst>
          </p:cNvPr>
          <p:cNvSpPr/>
          <p:nvPr/>
        </p:nvSpPr>
        <p:spPr>
          <a:xfrm rot="21056778">
            <a:off x="3502231" y="5985277"/>
            <a:ext cx="2228793" cy="3833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fontAlgn="base"/>
            <a:r>
              <a:rPr lang="fi-FI" sz="1200" b="0" i="0">
                <a:solidFill>
                  <a:schemeClr val="bg1"/>
                </a:solidFill>
                <a:effectLst/>
              </a:rPr>
              <a:t>Eduskunnan Eläinavusteinen työryhmä, </a:t>
            </a:r>
            <a:r>
              <a:rPr lang="fi-FI" sz="1200" b="0" i="0" err="1">
                <a:solidFill>
                  <a:schemeClr val="bg1"/>
                </a:solidFill>
                <a:effectLst/>
              </a:rPr>
              <a:t>facebook</a:t>
            </a:r>
            <a:r>
              <a:rPr lang="fi-FI" sz="1200" b="0" i="0">
                <a:solidFill>
                  <a:schemeClr val="bg1"/>
                </a:solidFill>
                <a:effectLst/>
              </a:rPr>
              <a:t> 28.3.2023</a:t>
            </a:r>
          </a:p>
        </p:txBody>
      </p:sp>
      <p:pic>
        <p:nvPicPr>
          <p:cNvPr id="17" name="Kuva 16">
            <a:extLst>
              <a:ext uri="{FF2B5EF4-FFF2-40B4-BE49-F238E27FC236}">
                <a16:creationId xmlns:a16="http://schemas.microsoft.com/office/drawing/2014/main" id="{FC7D5181-D48C-FC8B-8877-4DE9E14573E2}"/>
              </a:ext>
            </a:extLst>
          </p:cNvPr>
          <p:cNvPicPr>
            <a:picLocks noChangeAspect="1"/>
          </p:cNvPicPr>
          <p:nvPr/>
        </p:nvPicPr>
        <p:blipFill>
          <a:blip r:embed="rId6"/>
          <a:stretch>
            <a:fillRect/>
          </a:stretch>
        </p:blipFill>
        <p:spPr>
          <a:xfrm rot="21081134">
            <a:off x="246248" y="5294218"/>
            <a:ext cx="5744377" cy="924054"/>
          </a:xfrm>
          <a:prstGeom prst="rect">
            <a:avLst/>
          </a:prstGeom>
        </p:spPr>
      </p:pic>
      <p:sp>
        <p:nvSpPr>
          <p:cNvPr id="10" name="Suorakulmio 9">
            <a:extLst>
              <a:ext uri="{FF2B5EF4-FFF2-40B4-BE49-F238E27FC236}">
                <a16:creationId xmlns:a16="http://schemas.microsoft.com/office/drawing/2014/main" id="{6E014246-93F7-7268-3B39-23E6F577D18A}"/>
              </a:ext>
            </a:extLst>
          </p:cNvPr>
          <p:cNvSpPr/>
          <p:nvPr/>
        </p:nvSpPr>
        <p:spPr>
          <a:xfrm rot="744128">
            <a:off x="10204338" y="2717747"/>
            <a:ext cx="1984925" cy="24116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Savon sanomat 10.9.2015</a:t>
            </a:r>
          </a:p>
        </p:txBody>
      </p:sp>
      <p:pic>
        <p:nvPicPr>
          <p:cNvPr id="6" name="Kuva 5">
            <a:extLst>
              <a:ext uri="{FF2B5EF4-FFF2-40B4-BE49-F238E27FC236}">
                <a16:creationId xmlns:a16="http://schemas.microsoft.com/office/drawing/2014/main" id="{0EB7BF7E-B6BF-081B-CDE2-111818D27122}"/>
              </a:ext>
            </a:extLst>
          </p:cNvPr>
          <p:cNvPicPr>
            <a:picLocks noChangeAspect="1"/>
          </p:cNvPicPr>
          <p:nvPr/>
        </p:nvPicPr>
        <p:blipFill>
          <a:blip r:embed="rId7"/>
          <a:stretch>
            <a:fillRect/>
          </a:stretch>
        </p:blipFill>
        <p:spPr>
          <a:xfrm>
            <a:off x="6521338" y="5370566"/>
            <a:ext cx="4814143" cy="1470502"/>
          </a:xfrm>
          <a:prstGeom prst="rect">
            <a:avLst/>
          </a:prstGeom>
        </p:spPr>
      </p:pic>
      <p:sp>
        <p:nvSpPr>
          <p:cNvPr id="8" name="Suorakulmio 7">
            <a:extLst>
              <a:ext uri="{FF2B5EF4-FFF2-40B4-BE49-F238E27FC236}">
                <a16:creationId xmlns:a16="http://schemas.microsoft.com/office/drawing/2014/main" id="{AD4B0486-8CDC-628E-7226-65CF7B4C123A}"/>
              </a:ext>
            </a:extLst>
          </p:cNvPr>
          <p:cNvSpPr/>
          <p:nvPr/>
        </p:nvSpPr>
        <p:spPr>
          <a:xfrm>
            <a:off x="8048346" y="6482929"/>
            <a:ext cx="2931050" cy="2976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400"/>
              <a:t>Maaseudun tulevaisuus </a:t>
            </a:r>
            <a:r>
              <a:rPr lang="fi-FI" sz="1400" i="0">
                <a:solidFill>
                  <a:schemeClr val="bg1"/>
                </a:solidFill>
                <a:effectLst/>
              </a:rPr>
              <a:t>4.12.2023</a:t>
            </a:r>
            <a:endParaRPr lang="fi-FI" sz="1400">
              <a:solidFill>
                <a:schemeClr val="bg1"/>
              </a:solidFill>
            </a:endParaRPr>
          </a:p>
        </p:txBody>
      </p:sp>
    </p:spTree>
    <p:extLst>
      <p:ext uri="{BB962C8B-B14F-4D97-AF65-F5344CB8AC3E}">
        <p14:creationId xmlns:p14="http://schemas.microsoft.com/office/powerpoint/2010/main" val="3051183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500715D4-3D85-F4D3-B828-719B705ED637}"/>
              </a:ext>
            </a:extLst>
          </p:cNvPr>
          <p:cNvSpPr>
            <a:spLocks noGrp="1"/>
          </p:cNvSpPr>
          <p:nvPr>
            <p:ph type="title"/>
          </p:nvPr>
        </p:nvSpPr>
        <p:spPr>
          <a:xfrm>
            <a:off x="374731" y="365125"/>
            <a:ext cx="10604665" cy="1325563"/>
          </a:xfrm>
        </p:spPr>
        <p:txBody>
          <a:bodyPr anchor="ctr">
            <a:normAutofit/>
          </a:bodyPr>
          <a:lstStyle/>
          <a:p>
            <a:r>
              <a:rPr lang="fi-FI"/>
              <a:t>Megatrendit ja hiljaiset signaalit – Jatkuva kehittyminen</a:t>
            </a:r>
          </a:p>
        </p:txBody>
      </p:sp>
      <p:sp>
        <p:nvSpPr>
          <p:cNvPr id="3" name="Sisällön paikkamerkki 2">
            <a:extLst>
              <a:ext uri="{FF2B5EF4-FFF2-40B4-BE49-F238E27FC236}">
                <a16:creationId xmlns:a16="http://schemas.microsoft.com/office/drawing/2014/main" id="{9793E755-8F38-E1AB-5DD4-201CD3659CD0}"/>
              </a:ext>
            </a:extLst>
          </p:cNvPr>
          <p:cNvSpPr>
            <a:spLocks noGrp="1"/>
          </p:cNvSpPr>
          <p:nvPr>
            <p:ph sz="half" idx="1"/>
          </p:nvPr>
        </p:nvSpPr>
        <p:spPr>
          <a:xfrm>
            <a:off x="374731" y="1825625"/>
            <a:ext cx="5165765" cy="4351338"/>
          </a:xfrm>
        </p:spPr>
        <p:txBody>
          <a:bodyPr>
            <a:normAutofit/>
          </a:bodyPr>
          <a:lstStyle/>
          <a:p>
            <a:r>
              <a:rPr lang="fi-FI" sz="2000"/>
              <a:t>Työ ja osaamistarpeet uudistuvat</a:t>
            </a:r>
          </a:p>
          <a:p>
            <a:pPr lvl="1"/>
            <a:r>
              <a:rPr lang="fi-FI"/>
              <a:t>Kestävien toimintatapojen jalkauttaminen ja sitoutuminen</a:t>
            </a:r>
          </a:p>
          <a:p>
            <a:pPr lvl="1"/>
            <a:r>
              <a:rPr lang="fi-FI"/>
              <a:t>Työhyvinvoinnista huolehtiminen</a:t>
            </a:r>
          </a:p>
          <a:p>
            <a:pPr lvl="1"/>
            <a:r>
              <a:rPr lang="fi-FI"/>
              <a:t>Työvoiman pysyvyys ja sitouttaminen</a:t>
            </a:r>
          </a:p>
          <a:p>
            <a:r>
              <a:rPr lang="fi-FI" sz="2000"/>
              <a:t>Jatkuva osaamisen kehittäminen korostuu</a:t>
            </a:r>
          </a:p>
          <a:p>
            <a:pPr lvl="1"/>
            <a:r>
              <a:rPr lang="fi-FI"/>
              <a:t>Eläinalan tutkimusta tehdään kiihtyvällä vauhdilla</a:t>
            </a:r>
          </a:p>
          <a:p>
            <a:pPr lvl="1"/>
            <a:r>
              <a:rPr lang="fi-FI"/>
              <a:t>Osaamista tule kehittää </a:t>
            </a:r>
          </a:p>
          <a:p>
            <a:pPr lvl="2"/>
            <a:r>
              <a:rPr lang="fi-FI" sz="2000"/>
              <a:t>esim. eläinten terveydenhoito, oppiminen, ravitsemus, ihmisten ohjaaminen, asiakaspalvelu</a:t>
            </a:r>
          </a:p>
        </p:txBody>
      </p:sp>
      <p:pic>
        <p:nvPicPr>
          <p:cNvPr id="6" name="Sisällön paikkamerkki 5" descr="Sekarotuinen opiskelija opiskelu">
            <a:extLst>
              <a:ext uri="{FF2B5EF4-FFF2-40B4-BE49-F238E27FC236}">
                <a16:creationId xmlns:a16="http://schemas.microsoft.com/office/drawing/2014/main" id="{D759BDE8-0737-67CA-3ABB-9B9C94E1CADF}"/>
              </a:ext>
            </a:extLst>
          </p:cNvPr>
          <p:cNvPicPr>
            <a:picLocks noGrp="1" noChangeAspect="1"/>
          </p:cNvPicPr>
          <p:nvPr>
            <p:ph sz="half" idx="2"/>
          </p:nvPr>
        </p:nvPicPr>
        <p:blipFill rotWithShape="1">
          <a:blip r:embed="rId3"/>
          <a:srcRect l="18378" r="2378" b="-1"/>
          <a:stretch/>
        </p:blipFill>
        <p:spPr>
          <a:xfrm>
            <a:off x="5813631" y="1825625"/>
            <a:ext cx="5165765" cy="4351338"/>
          </a:xfrm>
          <a:noFill/>
        </p:spPr>
      </p:pic>
    </p:spTree>
    <p:extLst>
      <p:ext uri="{BB962C8B-B14F-4D97-AF65-F5344CB8AC3E}">
        <p14:creationId xmlns:p14="http://schemas.microsoft.com/office/powerpoint/2010/main" val="3256709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ietakurkien siluetit">
            <a:extLst>
              <a:ext uri="{FF2B5EF4-FFF2-40B4-BE49-F238E27FC236}">
                <a16:creationId xmlns:a16="http://schemas.microsoft.com/office/drawing/2014/main" id="{CE49A753-9D95-FF74-288E-88675F276285}"/>
              </a:ext>
            </a:extLst>
          </p:cNvPr>
          <p:cNvPicPr>
            <a:picLocks noChangeAspect="1"/>
          </p:cNvPicPr>
          <p:nvPr/>
        </p:nvPicPr>
        <p:blipFill rotWithShape="1">
          <a:blip r:embed="rId3"/>
          <a:srcRect t="215"/>
          <a:stretch/>
        </p:blipFill>
        <p:spPr>
          <a:xfrm>
            <a:off x="0" y="10058"/>
            <a:ext cx="11359979" cy="6857990"/>
          </a:xfrm>
          <a:prstGeom prst="rect">
            <a:avLst/>
          </a:prstGeom>
          <a:noFill/>
        </p:spPr>
      </p:pic>
      <p:sp>
        <p:nvSpPr>
          <p:cNvPr id="11" name="Title 2">
            <a:extLst>
              <a:ext uri="{FF2B5EF4-FFF2-40B4-BE49-F238E27FC236}">
                <a16:creationId xmlns:a16="http://schemas.microsoft.com/office/drawing/2014/main" id="{FA3CA4C8-FF6C-6819-6953-9EE979828EF2}"/>
              </a:ext>
            </a:extLst>
          </p:cNvPr>
          <p:cNvSpPr>
            <a:spLocks noGrp="1"/>
          </p:cNvSpPr>
          <p:nvPr>
            <p:ph type="title"/>
          </p:nvPr>
        </p:nvSpPr>
        <p:spPr>
          <a:xfrm>
            <a:off x="-1" y="10"/>
            <a:ext cx="8912890" cy="3145124"/>
          </a:xfrm>
        </p:spPr>
        <p:txBody>
          <a:bodyPr>
            <a:normAutofit fontScale="90000"/>
          </a:bodyPr>
          <a:lstStyle/>
          <a:p>
            <a:pPr algn="ctr"/>
            <a:br>
              <a:rPr lang="fi-FI" sz="2000"/>
            </a:br>
            <a:r>
              <a:rPr lang="fi-FI" sz="2000"/>
              <a:t>Eläinten hyvinvointi Suomessa III –raportissa tunnistetaan erilaisia mm. ilmastonmuutokseen kytkeytyviä ongelmia, jotka ovat kytköksissä eläinten pitoon ja hyvinvointiin. </a:t>
            </a:r>
            <a:br>
              <a:rPr lang="fi-FI" sz="2000"/>
            </a:br>
            <a:br>
              <a:rPr lang="fi-FI" sz="2000"/>
            </a:br>
            <a:r>
              <a:rPr lang="fi-FI" sz="2000"/>
              <a:t>”Visaisten ongelmien käsite viittaa useiden maailmanlaajuisten biologisten, yhteiskunnallisten ja eritoten ihmisen toiminnan aiheuttamien tekijöiden monimutkaisiin </a:t>
            </a:r>
            <a:r>
              <a:rPr lang="fi-FI" sz="2000" err="1"/>
              <a:t>vyyhteihin</a:t>
            </a:r>
            <a:r>
              <a:rPr lang="fi-FI" sz="2000"/>
              <a:t>, joiden selvittäminen on erityisen vaikeaa. Niihin liittyy erilaisia arvoja ja näkökulmia, jotka voivat olla keskenään ristiriitaisia, eikä niitä siksi voi asettaa paremmuusjärjestykseen. Visaisten ongelmien luonteeseen kuuluu myös, että niiden ratkaisua on etukäteen mahdotonta määritellä, eikä mahdollisen ratkaisun jälkeenkään voida olla varmoja, oliko ratkaisu paras mahdollinen.”</a:t>
            </a:r>
            <a:endParaRPr lang="en-US"/>
          </a:p>
        </p:txBody>
      </p:sp>
      <p:sp>
        <p:nvSpPr>
          <p:cNvPr id="9" name="Suorakulmio 8">
            <a:extLst>
              <a:ext uri="{FF2B5EF4-FFF2-40B4-BE49-F238E27FC236}">
                <a16:creationId xmlns:a16="http://schemas.microsoft.com/office/drawing/2014/main" id="{C6E2B0A9-729D-88F0-E847-E707A122A04D}"/>
              </a:ext>
            </a:extLst>
          </p:cNvPr>
          <p:cNvSpPr/>
          <p:nvPr/>
        </p:nvSpPr>
        <p:spPr>
          <a:xfrm>
            <a:off x="-1" y="6400790"/>
            <a:ext cx="11359979" cy="4471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b="0" i="1">
                <a:solidFill>
                  <a:schemeClr val="bg1"/>
                </a:solidFill>
                <a:effectLst/>
                <a:latin typeface="Sentinel-Book"/>
              </a:rPr>
              <a:t>Lähde: Eläinten hyvinvointi Suomessa III –raportti, visaiset ongelmat, EHK eläinten hyvinvointikeskus https://www.elaintieto.fi/reports/elainten-hyvinvointi-suomessa-raportti-julkaistaan-osissa-vuoden-2021-aikana/visaiset-ongelmat-ja-elainten-hyvinvointi/</a:t>
            </a:r>
            <a:endParaRPr lang="fi-FI" sz="1200">
              <a:solidFill>
                <a:schemeClr val="bg1"/>
              </a:solidFill>
            </a:endParaRPr>
          </a:p>
        </p:txBody>
      </p:sp>
      <p:sp>
        <p:nvSpPr>
          <p:cNvPr id="10" name="Suorakulmio 9">
            <a:extLst>
              <a:ext uri="{FF2B5EF4-FFF2-40B4-BE49-F238E27FC236}">
                <a16:creationId xmlns:a16="http://schemas.microsoft.com/office/drawing/2014/main" id="{82D7B48D-030A-3A32-E13B-308F9753BDE4}"/>
              </a:ext>
            </a:extLst>
          </p:cNvPr>
          <p:cNvSpPr/>
          <p:nvPr/>
        </p:nvSpPr>
        <p:spPr>
          <a:xfrm rot="1266722">
            <a:off x="8742066" y="627245"/>
            <a:ext cx="3557118" cy="69835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3200"/>
              <a:t>Visaiset ongelmat</a:t>
            </a:r>
          </a:p>
        </p:txBody>
      </p:sp>
    </p:spTree>
    <p:extLst>
      <p:ext uri="{BB962C8B-B14F-4D97-AF65-F5344CB8AC3E}">
        <p14:creationId xmlns:p14="http://schemas.microsoft.com/office/powerpoint/2010/main" val="3409257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6A4313B-AA39-A5BB-9839-F447623797ED}"/>
              </a:ext>
            </a:extLst>
          </p:cNvPr>
          <p:cNvPicPr>
            <a:picLocks noChangeAspect="1"/>
          </p:cNvPicPr>
          <p:nvPr/>
        </p:nvPicPr>
        <p:blipFill rotWithShape="1">
          <a:blip r:embed="rId2"/>
          <a:srcRect t="19156" b="20474"/>
          <a:stretch/>
        </p:blipFill>
        <p:spPr>
          <a:xfrm>
            <a:off x="-1" y="10"/>
            <a:ext cx="11359979" cy="6857990"/>
          </a:xfrm>
          <a:prstGeom prst="rect">
            <a:avLst/>
          </a:prstGeom>
          <a:noFill/>
        </p:spPr>
      </p:pic>
      <p:sp>
        <p:nvSpPr>
          <p:cNvPr id="2" name="Otsikko 1">
            <a:extLst>
              <a:ext uri="{FF2B5EF4-FFF2-40B4-BE49-F238E27FC236}">
                <a16:creationId xmlns:a16="http://schemas.microsoft.com/office/drawing/2014/main" id="{C63ED8A7-F744-6E42-7603-783F65A00010}"/>
              </a:ext>
            </a:extLst>
          </p:cNvPr>
          <p:cNvSpPr>
            <a:spLocks noGrp="1"/>
          </p:cNvSpPr>
          <p:nvPr>
            <p:ph type="title"/>
          </p:nvPr>
        </p:nvSpPr>
        <p:spPr>
          <a:xfrm>
            <a:off x="1565552" y="834014"/>
            <a:ext cx="7993990" cy="1064671"/>
          </a:xfrm>
        </p:spPr>
        <p:txBody>
          <a:bodyPr anchor="b">
            <a:normAutofit fontScale="90000"/>
          </a:bodyPr>
          <a:lstStyle/>
          <a:p>
            <a:pPr algn="ctr" rtl="0" fontAlgn="base"/>
            <a:r>
              <a:rPr lang="fi-FI" b="0" i="0">
                <a:effectLst/>
              </a:rPr>
              <a:t>Eläintenhoitoalan ilmasto- ja ympäristötavoitteet </a:t>
            </a:r>
            <a:br>
              <a:rPr lang="fi-FI" b="0" i="0">
                <a:effectLst/>
              </a:rPr>
            </a:br>
            <a:r>
              <a:rPr lang="fi-FI" b="0" i="0">
                <a:effectLst/>
              </a:rPr>
              <a:t>sekä erityisriskit</a:t>
            </a:r>
            <a:endParaRPr lang="fi-FI"/>
          </a:p>
        </p:txBody>
      </p:sp>
      <p:sp>
        <p:nvSpPr>
          <p:cNvPr id="3" name="Sisällön paikkamerkki 2">
            <a:extLst>
              <a:ext uri="{FF2B5EF4-FFF2-40B4-BE49-F238E27FC236}">
                <a16:creationId xmlns:a16="http://schemas.microsoft.com/office/drawing/2014/main" id="{F67F0EB7-6D71-99D3-F22A-CE2E3ADFE2CD}"/>
              </a:ext>
            </a:extLst>
          </p:cNvPr>
          <p:cNvSpPr>
            <a:spLocks noGrp="1"/>
          </p:cNvSpPr>
          <p:nvPr>
            <p:ph type="body" sz="half" idx="2"/>
          </p:nvPr>
        </p:nvSpPr>
        <p:spPr>
          <a:xfrm>
            <a:off x="1565552" y="2235302"/>
            <a:ext cx="7993990" cy="4055329"/>
          </a:xfrm>
        </p:spPr>
        <p:txBody>
          <a:bodyPr>
            <a:normAutofit fontScale="85000" lnSpcReduction="20000"/>
          </a:bodyPr>
          <a:lstStyle/>
          <a:p>
            <a:pPr algn="ctr"/>
            <a:r>
              <a:rPr lang="fi-FI" sz="1700" dirty="0"/>
              <a:t>Eettinen murros suhteessa eläimiin. Aito tuntoisten kunnioittaminen on avainasemassa riskien minimoinnissa</a:t>
            </a:r>
          </a:p>
          <a:p>
            <a:pPr algn="ctr"/>
            <a:endParaRPr lang="fi-FI" sz="1700" b="1" dirty="0"/>
          </a:p>
          <a:p>
            <a:pPr algn="ctr"/>
            <a:r>
              <a:rPr lang="fi-FI" sz="1700" dirty="0"/>
              <a:t>Eläinten hyvinvoinnin varmistaminen tärkeä tavoite, jolla vaikutusta myös laajasti ilmastoon ja ympäristöön</a:t>
            </a:r>
          </a:p>
          <a:p>
            <a:pPr algn="ctr"/>
            <a:endParaRPr lang="fi-FI" sz="1700" dirty="0"/>
          </a:p>
          <a:p>
            <a:pPr algn="ctr"/>
            <a:r>
              <a:rPr lang="fi-FI" sz="1700" dirty="0"/>
              <a:t>Useilla lemmikkiruoka- ja lemmikkitarvikeyrityksillä tavoitteena hiilineutraali tuotanto</a:t>
            </a:r>
          </a:p>
          <a:p>
            <a:pPr lvl="1" algn="ctr"/>
            <a:r>
              <a:rPr lang="fi-FI" sz="1700" dirty="0">
                <a:solidFill>
                  <a:schemeClr val="bg1"/>
                </a:solidFill>
              </a:rPr>
              <a:t>Hiilitassunjäljen minimointi</a:t>
            </a:r>
          </a:p>
          <a:p>
            <a:pPr lvl="1" algn="ctr"/>
            <a:endParaRPr lang="fi-FI" sz="1700" dirty="0">
              <a:solidFill>
                <a:schemeClr val="bg1"/>
              </a:solidFill>
            </a:endParaRPr>
          </a:p>
          <a:p>
            <a:pPr algn="ctr"/>
            <a:r>
              <a:rPr lang="fi-FI" sz="1700" dirty="0"/>
              <a:t>Palveluyritykset toistaiseksi tuoneet heikosti esiin ilmasto- ja ympäristötavoitteita</a:t>
            </a:r>
          </a:p>
          <a:p>
            <a:pPr algn="ctr"/>
            <a:endParaRPr lang="fi-FI" sz="1700" dirty="0"/>
          </a:p>
          <a:p>
            <a:pPr algn="ctr"/>
            <a:r>
              <a:rPr lang="fi-FI" sz="1700" dirty="0"/>
              <a:t>Erityisriskeinä </a:t>
            </a:r>
          </a:p>
          <a:p>
            <a:pPr lvl="1" algn="ctr"/>
            <a:r>
              <a:rPr lang="fi-FI" sz="1700" dirty="0">
                <a:solidFill>
                  <a:schemeClr val="bg1"/>
                </a:solidFill>
              </a:rPr>
              <a:t>Lemmikkien pito vaikuttaa monimuotoisuuden vähenemiseen </a:t>
            </a:r>
          </a:p>
          <a:p>
            <a:pPr lvl="1" algn="ctr"/>
            <a:r>
              <a:rPr lang="fi-FI" sz="1700" dirty="0">
                <a:solidFill>
                  <a:schemeClr val="bg1"/>
                </a:solidFill>
              </a:rPr>
              <a:t>Mikrobilääkeresistenssi</a:t>
            </a:r>
          </a:p>
          <a:p>
            <a:pPr lvl="1" algn="ctr"/>
            <a:r>
              <a:rPr lang="fi-FI" sz="1700" dirty="0">
                <a:solidFill>
                  <a:schemeClr val="bg1"/>
                </a:solidFill>
              </a:rPr>
              <a:t>Zoonoosien yleistyminen</a:t>
            </a:r>
          </a:p>
        </p:txBody>
      </p:sp>
    </p:spTree>
    <p:extLst>
      <p:ext uri="{BB962C8B-B14F-4D97-AF65-F5344CB8AC3E}">
        <p14:creationId xmlns:p14="http://schemas.microsoft.com/office/powerpoint/2010/main" val="454272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Kuva 8" descr="Ilmakuva konttilaivasta">
            <a:extLst>
              <a:ext uri="{FF2B5EF4-FFF2-40B4-BE49-F238E27FC236}">
                <a16:creationId xmlns:a16="http://schemas.microsoft.com/office/drawing/2014/main" id="{0CC2CB94-6182-D685-560B-1172105077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1399520" cy="6852047"/>
          </a:xfrm>
          <a:prstGeom prst="rect">
            <a:avLst/>
          </a:prstGeom>
        </p:spPr>
      </p:pic>
      <p:sp>
        <p:nvSpPr>
          <p:cNvPr id="12" name="Rectangle 4">
            <a:extLst>
              <a:ext uri="{FF2B5EF4-FFF2-40B4-BE49-F238E27FC236}">
                <a16:creationId xmlns:a16="http://schemas.microsoft.com/office/drawing/2014/main" id="{96966124-6D53-58E9-A1B5-CDDF95BEB12F}"/>
              </a:ext>
            </a:extLst>
          </p:cNvPr>
          <p:cNvSpPr/>
          <p:nvPr/>
        </p:nvSpPr>
        <p:spPr>
          <a:xfrm>
            <a:off x="0" y="0"/>
            <a:ext cx="11399520" cy="6858000"/>
          </a:xfrm>
          <a:prstGeom prst="rect">
            <a:avLst/>
          </a:prstGeom>
          <a:solidFill>
            <a:srgbClr val="331C54">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p:cNvSpPr>
            <a:spLocks noGrp="1"/>
          </p:cNvSpPr>
          <p:nvPr>
            <p:ph type="ctrTitle"/>
          </p:nvPr>
        </p:nvSpPr>
        <p:spPr/>
        <p:txBody>
          <a:bodyPr/>
          <a:lstStyle/>
          <a:p>
            <a:r>
              <a:rPr lang="fi-FI"/>
              <a:t>Taloudellinen vastuu eläintenhoidon toimialalla</a:t>
            </a:r>
            <a:endParaRPr lang="en-US"/>
          </a:p>
        </p:txBody>
      </p:sp>
      <p:sp>
        <p:nvSpPr>
          <p:cNvPr id="3" name="Alaotsikko 2"/>
          <p:cNvSpPr>
            <a:spLocks noGrp="1"/>
          </p:cNvSpPr>
          <p:nvPr>
            <p:ph type="subTitle" idx="1"/>
          </p:nvPr>
        </p:nvSpPr>
        <p:spPr/>
        <p:txBody>
          <a:bodyPr/>
          <a:lstStyle/>
          <a:p>
            <a:r>
              <a:rPr lang="fi-FI"/>
              <a:t>Kestävän kasvun päämäärä on luoda kestävä talous, joka edistää taloudellista vaurautta ja hyvinvointia ilman, että ympäristön kestokykyä ylitetään tai sosiaalisia oikeuksia loukataan. </a:t>
            </a:r>
          </a:p>
        </p:txBody>
      </p:sp>
    </p:spTree>
    <p:extLst>
      <p:ext uri="{BB962C8B-B14F-4D97-AF65-F5344CB8AC3E}">
        <p14:creationId xmlns:p14="http://schemas.microsoft.com/office/powerpoint/2010/main" val="3877267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66979D0-1720-BEDB-EAB4-1D8685966E47}"/>
              </a:ext>
            </a:extLst>
          </p:cNvPr>
          <p:cNvSpPr>
            <a:spLocks noGrp="1"/>
          </p:cNvSpPr>
          <p:nvPr>
            <p:ph type="title"/>
          </p:nvPr>
        </p:nvSpPr>
        <p:spPr/>
        <p:txBody>
          <a:bodyPr/>
          <a:lstStyle/>
          <a:p>
            <a:r>
              <a:rPr lang="fi-FI"/>
              <a:t>Lemmikkibisnes kasvaa</a:t>
            </a:r>
          </a:p>
        </p:txBody>
      </p:sp>
      <p:pic>
        <p:nvPicPr>
          <p:cNvPr id="5" name="Sisällön paikkamerkki 4">
            <a:extLst>
              <a:ext uri="{FF2B5EF4-FFF2-40B4-BE49-F238E27FC236}">
                <a16:creationId xmlns:a16="http://schemas.microsoft.com/office/drawing/2014/main" id="{B709142A-915F-6857-4EFB-A2B159B5C798}"/>
              </a:ext>
            </a:extLst>
          </p:cNvPr>
          <p:cNvPicPr>
            <a:picLocks noGrp="1" noChangeAspect="1"/>
          </p:cNvPicPr>
          <p:nvPr>
            <p:ph idx="1"/>
          </p:nvPr>
        </p:nvPicPr>
        <p:blipFill>
          <a:blip r:embed="rId3"/>
          <a:stretch>
            <a:fillRect/>
          </a:stretch>
        </p:blipFill>
        <p:spPr>
          <a:xfrm>
            <a:off x="2215840" y="2696177"/>
            <a:ext cx="6439799" cy="1619476"/>
          </a:xfrm>
        </p:spPr>
      </p:pic>
      <p:sp>
        <p:nvSpPr>
          <p:cNvPr id="6" name="Suorakulmio 5">
            <a:extLst>
              <a:ext uri="{FF2B5EF4-FFF2-40B4-BE49-F238E27FC236}">
                <a16:creationId xmlns:a16="http://schemas.microsoft.com/office/drawing/2014/main" id="{18C616CB-F68B-A4D6-28DF-054F7E55816A}"/>
              </a:ext>
            </a:extLst>
          </p:cNvPr>
          <p:cNvSpPr/>
          <p:nvPr/>
        </p:nvSpPr>
        <p:spPr>
          <a:xfrm>
            <a:off x="6661929" y="4315653"/>
            <a:ext cx="2395959" cy="24306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000"/>
              <a:t>Apu 5.11.2018 päivitetty 26.8.2020</a:t>
            </a:r>
          </a:p>
        </p:txBody>
      </p:sp>
    </p:spTree>
    <p:extLst>
      <p:ext uri="{BB962C8B-B14F-4D97-AF65-F5344CB8AC3E}">
        <p14:creationId xmlns:p14="http://schemas.microsoft.com/office/powerpoint/2010/main" val="3164560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1E8D707-6471-92EA-7791-8302F34C947D}"/>
              </a:ext>
            </a:extLst>
          </p:cNvPr>
          <p:cNvSpPr>
            <a:spLocks noGrp="1"/>
          </p:cNvSpPr>
          <p:nvPr>
            <p:ph type="title"/>
          </p:nvPr>
        </p:nvSpPr>
        <p:spPr>
          <a:xfrm>
            <a:off x="374731" y="365125"/>
            <a:ext cx="10604665" cy="1325563"/>
          </a:xfrm>
        </p:spPr>
        <p:txBody>
          <a:bodyPr anchor="ctr">
            <a:normAutofit/>
          </a:bodyPr>
          <a:lstStyle/>
          <a:p>
            <a:r>
              <a:rPr lang="fi-FI"/>
              <a:t>Eläinalan yritykset</a:t>
            </a:r>
          </a:p>
        </p:txBody>
      </p:sp>
      <p:sp>
        <p:nvSpPr>
          <p:cNvPr id="3" name="Sisällön paikkamerkki 2">
            <a:extLst>
              <a:ext uri="{FF2B5EF4-FFF2-40B4-BE49-F238E27FC236}">
                <a16:creationId xmlns:a16="http://schemas.microsoft.com/office/drawing/2014/main" id="{25E121B7-A0A2-30D3-A4C4-7E4CC624C40F}"/>
              </a:ext>
            </a:extLst>
          </p:cNvPr>
          <p:cNvSpPr>
            <a:spLocks noGrp="1"/>
          </p:cNvSpPr>
          <p:nvPr>
            <p:ph sz="half" idx="1"/>
          </p:nvPr>
        </p:nvSpPr>
        <p:spPr>
          <a:xfrm>
            <a:off x="374731" y="1825625"/>
            <a:ext cx="5165765" cy="4351338"/>
          </a:xfrm>
        </p:spPr>
        <p:txBody>
          <a:bodyPr>
            <a:normAutofit/>
          </a:bodyPr>
          <a:lstStyle/>
          <a:p>
            <a:r>
              <a:rPr lang="fi-FI"/>
              <a:t>Eläinalan yritykset ovat usein pieniä, mutta suurimmat ketjut työllistävät Suomessa yli 1500 hlö</a:t>
            </a:r>
          </a:p>
          <a:p>
            <a:r>
              <a:rPr lang="fi-FI"/>
              <a:t>Liikevaihdot vaihtelevat paljon ollen suurimmillaan jopa satoja miljoonia</a:t>
            </a:r>
          </a:p>
          <a:p>
            <a:pPr lvl="1"/>
            <a:r>
              <a:rPr lang="fi-FI"/>
              <a:t>Suurimmat yritykset</a:t>
            </a:r>
          </a:p>
          <a:p>
            <a:pPr lvl="2"/>
            <a:r>
              <a:rPr lang="fi-FI"/>
              <a:t>Eläinlääkäri- ja lemmikkitarvikemyymäläketjut</a:t>
            </a:r>
          </a:p>
          <a:p>
            <a:pPr lvl="2"/>
            <a:r>
              <a:rPr lang="fi-FI"/>
              <a:t>Lemmikkiruokien ja tarvikkeiden valmistajat</a:t>
            </a:r>
          </a:p>
          <a:p>
            <a:pPr marL="0" indent="0">
              <a:buNone/>
            </a:pPr>
            <a:endParaRPr lang="fi-FI"/>
          </a:p>
        </p:txBody>
      </p:sp>
      <p:pic>
        <p:nvPicPr>
          <p:cNvPr id="6" name="Kuva 5">
            <a:extLst>
              <a:ext uri="{FF2B5EF4-FFF2-40B4-BE49-F238E27FC236}">
                <a16:creationId xmlns:a16="http://schemas.microsoft.com/office/drawing/2014/main" id="{724329A0-DF88-8653-7021-C3E7A6A00048}"/>
              </a:ext>
            </a:extLst>
          </p:cNvPr>
          <p:cNvPicPr>
            <a:picLocks noChangeAspect="1"/>
          </p:cNvPicPr>
          <p:nvPr/>
        </p:nvPicPr>
        <p:blipFill>
          <a:blip r:embed="rId3"/>
          <a:stretch>
            <a:fillRect/>
          </a:stretch>
        </p:blipFill>
        <p:spPr>
          <a:xfrm>
            <a:off x="5813631" y="2039961"/>
            <a:ext cx="5165765" cy="3922666"/>
          </a:xfrm>
          <a:prstGeom prst="rect">
            <a:avLst/>
          </a:prstGeom>
          <a:noFill/>
        </p:spPr>
      </p:pic>
      <p:sp>
        <p:nvSpPr>
          <p:cNvPr id="4" name="Suorakulmio 3">
            <a:extLst>
              <a:ext uri="{FF2B5EF4-FFF2-40B4-BE49-F238E27FC236}">
                <a16:creationId xmlns:a16="http://schemas.microsoft.com/office/drawing/2014/main" id="{825863F7-6F2E-B052-5B78-FAF47AA05BFC}"/>
              </a:ext>
            </a:extLst>
          </p:cNvPr>
          <p:cNvSpPr/>
          <p:nvPr/>
        </p:nvSpPr>
        <p:spPr>
          <a:xfrm>
            <a:off x="7102562" y="5962627"/>
            <a:ext cx="4149969" cy="457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i-FI" sz="1200"/>
              <a:t>Kuvan lähde elaintieto.fi eläinten hyvinvointi Suomessa III, seura- ja harrastuseläinten hyvinvointi</a:t>
            </a:r>
          </a:p>
        </p:txBody>
      </p:sp>
    </p:spTree>
    <p:extLst>
      <p:ext uri="{BB962C8B-B14F-4D97-AF65-F5344CB8AC3E}">
        <p14:creationId xmlns:p14="http://schemas.microsoft.com/office/powerpoint/2010/main" val="2408457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DD83F52-C8EA-7E91-B2BB-2E31D02BDF83}"/>
              </a:ext>
            </a:extLst>
          </p:cNvPr>
          <p:cNvSpPr>
            <a:spLocks noGrp="1"/>
          </p:cNvSpPr>
          <p:nvPr>
            <p:ph type="title"/>
          </p:nvPr>
        </p:nvSpPr>
        <p:spPr>
          <a:xfrm>
            <a:off x="374731" y="365125"/>
            <a:ext cx="10604665" cy="1325563"/>
          </a:xfrm>
        </p:spPr>
        <p:txBody>
          <a:bodyPr anchor="ctr">
            <a:normAutofit/>
          </a:bodyPr>
          <a:lstStyle/>
          <a:p>
            <a:r>
              <a:rPr lang="fi-FI"/>
              <a:t>Suhdanteiden vaikutus lemmikkibisnekseen</a:t>
            </a:r>
          </a:p>
        </p:txBody>
      </p:sp>
      <p:pic>
        <p:nvPicPr>
          <p:cNvPr id="6" name="Sisällön paikkamerkki 5" descr="Kaavio">
            <a:extLst>
              <a:ext uri="{FF2B5EF4-FFF2-40B4-BE49-F238E27FC236}">
                <a16:creationId xmlns:a16="http://schemas.microsoft.com/office/drawing/2014/main" id="{677E1D53-9E78-01C4-2F9E-7134CBBF2314}"/>
              </a:ext>
            </a:extLst>
          </p:cNvPr>
          <p:cNvPicPr>
            <a:picLocks noGrp="1" noChangeAspect="1"/>
          </p:cNvPicPr>
          <p:nvPr>
            <p:ph sz="half" idx="1"/>
          </p:nvPr>
        </p:nvPicPr>
        <p:blipFill>
          <a:blip r:embed="rId2"/>
          <a:stretch>
            <a:fillRect/>
          </a:stretch>
        </p:blipFill>
        <p:spPr>
          <a:xfrm>
            <a:off x="374731" y="2386992"/>
            <a:ext cx="5165765" cy="3228603"/>
          </a:xfrm>
          <a:noFill/>
        </p:spPr>
      </p:pic>
      <p:sp>
        <p:nvSpPr>
          <p:cNvPr id="3" name="Sisällön paikkamerkki 2">
            <a:extLst>
              <a:ext uri="{FF2B5EF4-FFF2-40B4-BE49-F238E27FC236}">
                <a16:creationId xmlns:a16="http://schemas.microsoft.com/office/drawing/2014/main" id="{4D467D58-22F6-AF86-38A3-5C7E342963DB}"/>
              </a:ext>
            </a:extLst>
          </p:cNvPr>
          <p:cNvSpPr>
            <a:spLocks noGrp="1"/>
          </p:cNvSpPr>
          <p:nvPr>
            <p:ph sz="half" idx="2"/>
          </p:nvPr>
        </p:nvSpPr>
        <p:spPr>
          <a:xfrm>
            <a:off x="5813631" y="1825625"/>
            <a:ext cx="5165765" cy="4351338"/>
          </a:xfrm>
        </p:spPr>
        <p:txBody>
          <a:bodyPr>
            <a:normAutofit/>
          </a:bodyPr>
          <a:lstStyle/>
          <a:p>
            <a:r>
              <a:rPr lang="fi-FI"/>
              <a:t>Suhdanteiden heikentyessä lemmikkejä myydään usein enemmän</a:t>
            </a:r>
          </a:p>
          <a:p>
            <a:pPr lvl="1"/>
            <a:r>
              <a:rPr lang="fi-FI" sz="2400"/>
              <a:t>Myynti usein nousee</a:t>
            </a:r>
          </a:p>
          <a:p>
            <a:pPr lvl="1"/>
            <a:r>
              <a:rPr lang="fi-FI" sz="2400"/>
              <a:t>Riippuu kuitenkin alasta: esim. heikon suhdanteen aikana voi olla, että esim. palveluja ostetaan vähemmän, mutta tarvikkeisiin sijoitetaan enemmän</a:t>
            </a:r>
          </a:p>
        </p:txBody>
      </p:sp>
    </p:spTree>
    <p:extLst>
      <p:ext uri="{BB962C8B-B14F-4D97-AF65-F5344CB8AC3E}">
        <p14:creationId xmlns:p14="http://schemas.microsoft.com/office/powerpoint/2010/main" val="34813003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BBD0B770-8E6B-EE67-AFB9-09432351C506}"/>
              </a:ext>
            </a:extLst>
          </p:cNvPr>
          <p:cNvSpPr>
            <a:spLocks noGrp="1"/>
          </p:cNvSpPr>
          <p:nvPr>
            <p:ph type="title"/>
          </p:nvPr>
        </p:nvSpPr>
        <p:spPr/>
        <p:txBody>
          <a:bodyPr/>
          <a:lstStyle/>
          <a:p>
            <a:r>
              <a:rPr lang="fi-FI"/>
              <a:t>Taloudellisen vastuullisuuden eri tarkastelukulmat</a:t>
            </a:r>
          </a:p>
        </p:txBody>
      </p:sp>
      <p:sp>
        <p:nvSpPr>
          <p:cNvPr id="3" name="Sisällön paikkamerkki 2">
            <a:extLst>
              <a:ext uri="{FF2B5EF4-FFF2-40B4-BE49-F238E27FC236}">
                <a16:creationId xmlns:a16="http://schemas.microsoft.com/office/drawing/2014/main" id="{C3E7F857-70D0-0836-1E48-B3787D6C3C15}"/>
              </a:ext>
            </a:extLst>
          </p:cNvPr>
          <p:cNvSpPr>
            <a:spLocks noGrp="1"/>
          </p:cNvSpPr>
          <p:nvPr>
            <p:ph idx="1"/>
          </p:nvPr>
        </p:nvSpPr>
        <p:spPr>
          <a:xfrm>
            <a:off x="374731" y="1825625"/>
            <a:ext cx="10604665" cy="4575175"/>
          </a:xfrm>
        </p:spPr>
        <p:txBody>
          <a:bodyPr>
            <a:normAutofit fontScale="85000" lnSpcReduction="20000"/>
          </a:bodyPr>
          <a:lstStyle/>
          <a:p>
            <a:pPr marL="457200" indent="-457200">
              <a:buFont typeface="+mj-lt"/>
              <a:buAutoNum type="arabicPeriod"/>
            </a:pPr>
            <a:r>
              <a:rPr lang="fi-FI"/>
              <a:t>Yrityksen oma toiminta ja prosessit</a:t>
            </a:r>
          </a:p>
          <a:p>
            <a:pPr lvl="1"/>
            <a:r>
              <a:rPr lang="fi-FI"/>
              <a:t>Toimitaanko sääntöjen ja lakien mukaan?</a:t>
            </a:r>
          </a:p>
          <a:p>
            <a:pPr lvl="1"/>
            <a:r>
              <a:rPr lang="fi-FI"/>
              <a:t>Kestääkö yrityksen toiminta eettisen tarkastelun?</a:t>
            </a:r>
          </a:p>
          <a:p>
            <a:pPr lvl="1"/>
            <a:r>
              <a:rPr lang="fi-FI"/>
              <a:t>Maksetaanko verot asianmukaisesti?</a:t>
            </a:r>
          </a:p>
          <a:p>
            <a:pPr marL="457200" indent="-457200">
              <a:buFont typeface="+mj-lt"/>
              <a:buAutoNum type="arabicPeriod"/>
            </a:pPr>
            <a:r>
              <a:rPr lang="fi-FI"/>
              <a:t>Yrityksen omat tuotteet ja/tai palvelut</a:t>
            </a:r>
          </a:p>
          <a:p>
            <a:pPr lvl="1"/>
            <a:r>
              <a:rPr lang="fi-FI"/>
              <a:t>Miten tuotteet ja palvelut tuotetaan?</a:t>
            </a:r>
          </a:p>
          <a:p>
            <a:pPr lvl="1"/>
            <a:r>
              <a:rPr lang="fi-FI"/>
              <a:t>Miten alihankintaketju toimii?</a:t>
            </a:r>
          </a:p>
          <a:p>
            <a:pPr lvl="1"/>
            <a:r>
              <a:rPr lang="fi-FI"/>
              <a:t>Onko prosesseissa huomioitu koko ketju (esim. raaka-aineiden alkuperä ja kuljetus, jätteen määrä, lopputuotteen kiertotalousmahdollisuus)</a:t>
            </a:r>
          </a:p>
          <a:p>
            <a:pPr marL="457200" indent="-457200">
              <a:buFont typeface="+mj-lt"/>
              <a:buAutoNum type="arabicPeriod"/>
            </a:pPr>
            <a:r>
              <a:rPr lang="fi-FI"/>
              <a:t>Yrityksen arvoketju</a:t>
            </a:r>
          </a:p>
          <a:p>
            <a:pPr lvl="1"/>
            <a:r>
              <a:rPr lang="fi-FI"/>
              <a:t>Mitkä ovat yrityksen arvot?</a:t>
            </a:r>
          </a:p>
          <a:p>
            <a:pPr lvl="1"/>
            <a:r>
              <a:rPr lang="fi-FI"/>
              <a:t>Miten arvot näkyvät käytännössä?</a:t>
            </a:r>
          </a:p>
          <a:p>
            <a:pPr lvl="1"/>
            <a:r>
              <a:rPr lang="fi-FI"/>
              <a:t>Näkyykö arvoketju katkeamatta tuotteen valmistuksesta myyntiin ja hävittämiseen?</a:t>
            </a:r>
          </a:p>
          <a:p>
            <a:pPr marL="457200" indent="-457200">
              <a:buFont typeface="+mj-lt"/>
              <a:buAutoNum type="arabicPeriod"/>
            </a:pPr>
            <a:r>
              <a:rPr lang="fi-FI"/>
              <a:t>Yrityksen toimintaympäristö</a:t>
            </a:r>
          </a:p>
          <a:p>
            <a:pPr lvl="1"/>
            <a:r>
              <a:rPr lang="fi-FI"/>
              <a:t>Millainen on yrityksen toimintaympäristö, asiakaskunta ja sidosryhmät?</a:t>
            </a:r>
          </a:p>
          <a:p>
            <a:pPr lvl="1"/>
            <a:r>
              <a:rPr lang="fi-FI"/>
              <a:t>Millaisia vastuullisuusnäkökulmia näissä korostuu?</a:t>
            </a:r>
          </a:p>
          <a:p>
            <a:pPr lvl="1"/>
            <a:endParaRPr lang="fi-FI"/>
          </a:p>
          <a:p>
            <a:pPr lvl="1"/>
            <a:endParaRPr lang="fi-FI"/>
          </a:p>
        </p:txBody>
      </p:sp>
      <p:sp>
        <p:nvSpPr>
          <p:cNvPr id="6" name="Puhekupla: Soikea 5">
            <a:extLst>
              <a:ext uri="{FF2B5EF4-FFF2-40B4-BE49-F238E27FC236}">
                <a16:creationId xmlns:a16="http://schemas.microsoft.com/office/drawing/2014/main" id="{FD62319A-A2E4-BFAE-30A8-2A2C756936C6}"/>
              </a:ext>
            </a:extLst>
          </p:cNvPr>
          <p:cNvSpPr/>
          <p:nvPr/>
        </p:nvSpPr>
        <p:spPr>
          <a:xfrm>
            <a:off x="7943850" y="1325880"/>
            <a:ext cx="2571750" cy="1623060"/>
          </a:xfrm>
          <a:prstGeom prst="wedgeEllipseCallout">
            <a:avLst>
              <a:gd name="adj1" fmla="val -45118"/>
              <a:gd name="adj2" fmla="val 5950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Miten nämä toteutuvat sinun työpaikalla/ alalla?</a:t>
            </a:r>
          </a:p>
        </p:txBody>
      </p:sp>
    </p:spTree>
    <p:extLst>
      <p:ext uri="{BB962C8B-B14F-4D97-AF65-F5344CB8AC3E}">
        <p14:creationId xmlns:p14="http://schemas.microsoft.com/office/powerpoint/2010/main" val="245295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Tupakka tehdas tilasta">
            <a:extLst>
              <a:ext uri="{FF2B5EF4-FFF2-40B4-BE49-F238E27FC236}">
                <a16:creationId xmlns:a16="http://schemas.microsoft.com/office/drawing/2014/main" id="{D2B723A6-B5CB-39E4-29A1-97EA2BF60356}"/>
              </a:ext>
            </a:extLst>
          </p:cNvPr>
          <p:cNvPicPr>
            <a:picLocks noGrp="1" noChangeAspect="1"/>
          </p:cNvPicPr>
          <p:nvPr>
            <p:ph type="pic" idx="1"/>
          </p:nvPr>
        </p:nvPicPr>
        <p:blipFill rotWithShape="1">
          <a:blip r:embed="rId3"/>
          <a:srcRect b="9559"/>
          <a:stretch/>
        </p:blipFill>
        <p:spPr>
          <a:xfrm>
            <a:off x="-1" y="10"/>
            <a:ext cx="11359979" cy="6857990"/>
          </a:xfrm>
          <a:prstGeom prst="rect">
            <a:avLst/>
          </a:prstGeom>
          <a:noFill/>
        </p:spPr>
      </p:pic>
      <p:sp>
        <p:nvSpPr>
          <p:cNvPr id="2" name="Otsikko 1">
            <a:extLst>
              <a:ext uri="{FF2B5EF4-FFF2-40B4-BE49-F238E27FC236}">
                <a16:creationId xmlns:a16="http://schemas.microsoft.com/office/drawing/2014/main" id="{13CB21F9-98D5-F6FD-9D6E-B7F19FB36731}"/>
              </a:ext>
            </a:extLst>
          </p:cNvPr>
          <p:cNvSpPr>
            <a:spLocks noGrp="1"/>
          </p:cNvSpPr>
          <p:nvPr>
            <p:ph type="title"/>
          </p:nvPr>
        </p:nvSpPr>
        <p:spPr>
          <a:xfrm>
            <a:off x="-1" y="0"/>
            <a:ext cx="4844566" cy="697229"/>
          </a:xfrm>
        </p:spPr>
        <p:txBody>
          <a:bodyPr anchor="b">
            <a:normAutofit fontScale="90000"/>
          </a:bodyPr>
          <a:lstStyle/>
          <a:p>
            <a:r>
              <a:rPr lang="fi-FI"/>
              <a:t>Palvelualojen hiilijalanjälki</a:t>
            </a:r>
          </a:p>
        </p:txBody>
      </p:sp>
      <p:sp>
        <p:nvSpPr>
          <p:cNvPr id="3" name="Sisällön paikkamerkki 2">
            <a:extLst>
              <a:ext uri="{FF2B5EF4-FFF2-40B4-BE49-F238E27FC236}">
                <a16:creationId xmlns:a16="http://schemas.microsoft.com/office/drawing/2014/main" id="{4E290047-7C0E-94DE-0B4E-F82B274B7650}"/>
              </a:ext>
            </a:extLst>
          </p:cNvPr>
          <p:cNvSpPr>
            <a:spLocks noGrp="1"/>
          </p:cNvSpPr>
          <p:nvPr>
            <p:ph type="body" sz="half" idx="2"/>
          </p:nvPr>
        </p:nvSpPr>
        <p:spPr>
          <a:xfrm>
            <a:off x="2569845" y="3429000"/>
            <a:ext cx="8698230" cy="3303567"/>
          </a:xfrm>
          <a:solidFill>
            <a:srgbClr val="512398">
              <a:alpha val="60000"/>
            </a:srgbClr>
          </a:solidFill>
        </p:spPr>
        <p:txBody>
          <a:bodyPr>
            <a:normAutofit fontScale="92500" lnSpcReduction="10000"/>
          </a:bodyPr>
          <a:lstStyle/>
          <a:p>
            <a:pPr marL="285750" indent="-285750">
              <a:buFont typeface="Arial" panose="020B0604020202020204" pitchFamily="34" charset="0"/>
              <a:buChar char="•"/>
            </a:pPr>
            <a:r>
              <a:rPr lang="fi-FI" sz="1700" dirty="0"/>
              <a:t>Muodostuu</a:t>
            </a:r>
          </a:p>
          <a:p>
            <a:pPr marL="742950" lvl="1" indent="-285750">
              <a:buFont typeface="Arial" panose="020B0604020202020204" pitchFamily="34" charset="0"/>
              <a:buChar char="•"/>
            </a:pPr>
            <a:r>
              <a:rPr lang="fi-FI" sz="1700" dirty="0">
                <a:solidFill>
                  <a:schemeClr val="bg1"/>
                </a:solidFill>
              </a:rPr>
              <a:t>Toimitilan energiankulutuksesta</a:t>
            </a:r>
          </a:p>
          <a:p>
            <a:pPr marL="1200150" lvl="2" indent="-285750">
              <a:buFont typeface="Arial" panose="020B0604020202020204" pitchFamily="34" charset="0"/>
              <a:buChar char="•"/>
            </a:pPr>
            <a:r>
              <a:rPr lang="fi-FI" sz="1700" dirty="0">
                <a:solidFill>
                  <a:schemeClr val="bg1"/>
                </a:solidFill>
              </a:rPr>
              <a:t>Lämmitys</a:t>
            </a:r>
          </a:p>
          <a:p>
            <a:pPr marL="1200150" lvl="2" indent="-285750">
              <a:buFont typeface="Arial" panose="020B0604020202020204" pitchFamily="34" charset="0"/>
              <a:buChar char="•"/>
            </a:pPr>
            <a:r>
              <a:rPr lang="fi-FI" sz="1700" dirty="0">
                <a:solidFill>
                  <a:schemeClr val="bg1"/>
                </a:solidFill>
              </a:rPr>
              <a:t>Valaistus</a:t>
            </a:r>
          </a:p>
          <a:p>
            <a:pPr marL="1200150" lvl="2" indent="-285750">
              <a:buFont typeface="Arial" panose="020B0604020202020204" pitchFamily="34" charset="0"/>
              <a:buChar char="•"/>
            </a:pPr>
            <a:r>
              <a:rPr lang="fi-FI" sz="1700" dirty="0">
                <a:solidFill>
                  <a:schemeClr val="bg1"/>
                </a:solidFill>
              </a:rPr>
              <a:t>Koneet ja laitteet</a:t>
            </a:r>
          </a:p>
          <a:p>
            <a:pPr marL="742950" lvl="1" indent="-285750">
              <a:buFont typeface="Arial" panose="020B0604020202020204" pitchFamily="34" charset="0"/>
              <a:buChar char="•"/>
            </a:pPr>
            <a:r>
              <a:rPr lang="fi-FI" sz="1700" dirty="0">
                <a:solidFill>
                  <a:schemeClr val="bg1"/>
                </a:solidFill>
              </a:rPr>
              <a:t>Liikkumisesta</a:t>
            </a:r>
          </a:p>
          <a:p>
            <a:pPr marL="1200150" lvl="2" indent="-285750">
              <a:buFont typeface="Arial" panose="020B0604020202020204" pitchFamily="34" charset="0"/>
              <a:buChar char="•"/>
            </a:pPr>
            <a:r>
              <a:rPr lang="fi-FI" sz="1700" dirty="0">
                <a:solidFill>
                  <a:schemeClr val="bg1"/>
                </a:solidFill>
              </a:rPr>
              <a:t>Työntekijät ja yrittäjät</a:t>
            </a:r>
          </a:p>
          <a:p>
            <a:pPr marL="1200150" lvl="2" indent="-285750">
              <a:buFont typeface="Arial" panose="020B0604020202020204" pitchFamily="34" charset="0"/>
              <a:buChar char="•"/>
            </a:pPr>
            <a:r>
              <a:rPr lang="fi-FI" sz="1700" dirty="0">
                <a:solidFill>
                  <a:schemeClr val="bg1"/>
                </a:solidFill>
              </a:rPr>
              <a:t>Asiakkaat</a:t>
            </a:r>
          </a:p>
          <a:p>
            <a:pPr marL="742950" lvl="1" indent="-285750">
              <a:buFont typeface="Arial" panose="020B0604020202020204" pitchFamily="34" charset="0"/>
              <a:buChar char="•"/>
            </a:pPr>
            <a:r>
              <a:rPr lang="fi-FI" sz="1700" dirty="0">
                <a:solidFill>
                  <a:schemeClr val="bg1"/>
                </a:solidFill>
              </a:rPr>
              <a:t>Palveluun tarvittavien tarvikkeiden valmistamisesta, kuljetuksesta sekä hävittämisestä</a:t>
            </a:r>
          </a:p>
          <a:p>
            <a:pPr marL="742950" lvl="1" indent="-285750">
              <a:buFont typeface="Arial" panose="020B0604020202020204" pitchFamily="34" charset="0"/>
              <a:buChar char="•"/>
            </a:pPr>
            <a:r>
              <a:rPr lang="fi-FI" sz="1700" dirty="0">
                <a:solidFill>
                  <a:schemeClr val="bg1"/>
                </a:solidFill>
              </a:rPr>
              <a:t>Myyntiartikkeleiden tuotannosta ja kuljetuksesta</a:t>
            </a:r>
          </a:p>
          <a:p>
            <a:pPr lvl="1"/>
            <a:endParaRPr lang="fi-FI" sz="1700" dirty="0">
              <a:solidFill>
                <a:schemeClr val="bg1"/>
              </a:solidFill>
            </a:endParaRPr>
          </a:p>
        </p:txBody>
      </p:sp>
    </p:spTree>
    <p:extLst>
      <p:ext uri="{BB962C8B-B14F-4D97-AF65-F5344CB8AC3E}">
        <p14:creationId xmlns:p14="http://schemas.microsoft.com/office/powerpoint/2010/main" val="42121063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69FB7AE-0F38-84B8-0D88-8EE773BD26C3}"/>
              </a:ext>
            </a:extLst>
          </p:cNvPr>
          <p:cNvSpPr>
            <a:spLocks noGrp="1"/>
          </p:cNvSpPr>
          <p:nvPr>
            <p:ph type="title"/>
          </p:nvPr>
        </p:nvSpPr>
        <p:spPr>
          <a:xfrm>
            <a:off x="0" y="-1"/>
            <a:ext cx="4593430" cy="1793173"/>
          </a:xfrm>
        </p:spPr>
        <p:txBody>
          <a:bodyPr anchor="b">
            <a:normAutofit/>
          </a:bodyPr>
          <a:lstStyle/>
          <a:p>
            <a:r>
              <a:rPr lang="fi-FI"/>
              <a:t>Tietosuoja ja tietoturva</a:t>
            </a:r>
          </a:p>
        </p:txBody>
      </p:sp>
      <p:sp>
        <p:nvSpPr>
          <p:cNvPr id="17" name="Text Placeholder 3">
            <a:extLst>
              <a:ext uri="{FF2B5EF4-FFF2-40B4-BE49-F238E27FC236}">
                <a16:creationId xmlns:a16="http://schemas.microsoft.com/office/drawing/2014/main" id="{4E2426B5-A717-0BFA-F9A1-5D7FABC887B5}"/>
              </a:ext>
            </a:extLst>
          </p:cNvPr>
          <p:cNvSpPr>
            <a:spLocks noGrp="1"/>
          </p:cNvSpPr>
          <p:nvPr>
            <p:ph type="body" sz="half" idx="2"/>
          </p:nvPr>
        </p:nvSpPr>
        <p:spPr>
          <a:xfrm>
            <a:off x="0" y="1793172"/>
            <a:ext cx="4593430" cy="5064825"/>
          </a:xfrm>
        </p:spPr>
        <p:txBody>
          <a:bodyPr/>
          <a:lstStyle/>
          <a:p>
            <a:pPr>
              <a:spcAft>
                <a:spcPts val="600"/>
              </a:spcAft>
            </a:pPr>
            <a:r>
              <a:rPr lang="fi-FI" sz="1800" kern="1200">
                <a:latin typeface="+mn-lt"/>
                <a:ea typeface="+mn-ea"/>
                <a:cs typeface="+mn-cs"/>
              </a:rPr>
              <a:t>Miten yrityksessä huomioidaan tietoturva?</a:t>
            </a:r>
          </a:p>
          <a:p>
            <a:pPr>
              <a:spcAft>
                <a:spcPts val="600"/>
              </a:spcAft>
            </a:pPr>
            <a:r>
              <a:rPr lang="fi-FI" sz="1800" kern="1200">
                <a:latin typeface="+mn-lt"/>
                <a:ea typeface="+mn-ea"/>
                <a:cs typeface="+mn-cs"/>
              </a:rPr>
              <a:t>Miten asiakkaiden tiedot säilytetään?</a:t>
            </a:r>
          </a:p>
          <a:p>
            <a:pPr>
              <a:spcAft>
                <a:spcPts val="600"/>
              </a:spcAft>
            </a:pPr>
            <a:r>
              <a:rPr lang="fi-FI" sz="1800" kern="1200">
                <a:latin typeface="+mn-lt"/>
                <a:ea typeface="+mn-ea"/>
                <a:cs typeface="+mn-cs"/>
              </a:rPr>
              <a:t>Miten asiakkaiden tietoja käytetään?</a:t>
            </a:r>
          </a:p>
          <a:p>
            <a:pPr>
              <a:spcAft>
                <a:spcPts val="600"/>
              </a:spcAft>
            </a:pPr>
            <a:r>
              <a:rPr lang="fi-FI"/>
              <a:t>Miten asiakasta tiedotetaan tietojen käytöstä?</a:t>
            </a:r>
          </a:p>
          <a:p>
            <a:pPr>
              <a:spcAft>
                <a:spcPts val="600"/>
              </a:spcAft>
            </a:pPr>
            <a:r>
              <a:rPr lang="fi-FI"/>
              <a:t>Onko yrityksessä valvontakameroita tai kuvataanko esim. koulutuksia? Miten kuvamateriaalia käsitellään?</a:t>
            </a:r>
            <a:endParaRPr lang="fi-FI" sz="1800" kern="1200">
              <a:latin typeface="+mn-lt"/>
              <a:ea typeface="+mn-ea"/>
              <a:cs typeface="+mn-cs"/>
            </a:endParaRPr>
          </a:p>
          <a:p>
            <a:pPr>
              <a:spcAft>
                <a:spcPts val="600"/>
              </a:spcAft>
            </a:pPr>
            <a:r>
              <a:rPr lang="fi-FI" sz="1800" kern="1200">
                <a:latin typeface="+mn-lt"/>
                <a:ea typeface="+mn-ea"/>
                <a:cs typeface="+mn-cs"/>
              </a:rPr>
              <a:t>Puhutaanko eläimistä tunnistettavasti?</a:t>
            </a:r>
          </a:p>
          <a:p>
            <a:pPr>
              <a:spcAft>
                <a:spcPts val="600"/>
              </a:spcAft>
            </a:pPr>
            <a:r>
              <a:rPr lang="fi-FI"/>
              <a:t>Mistä löydän lisätietoja aiheesta?</a:t>
            </a:r>
            <a:endParaRPr lang="fi-FI" sz="1800" kern="1200">
              <a:latin typeface="+mn-lt"/>
              <a:ea typeface="+mn-ea"/>
              <a:cs typeface="+mn-cs"/>
            </a:endParaRPr>
          </a:p>
          <a:p>
            <a:endParaRPr lang="en-US"/>
          </a:p>
        </p:txBody>
      </p:sp>
      <p:sp>
        <p:nvSpPr>
          <p:cNvPr id="7" name="Sisällön paikkamerkki 6">
            <a:extLst>
              <a:ext uri="{FF2B5EF4-FFF2-40B4-BE49-F238E27FC236}">
                <a16:creationId xmlns:a16="http://schemas.microsoft.com/office/drawing/2014/main" id="{2D45FF33-407A-A6FA-0B24-C0AAC2A0039E}"/>
              </a:ext>
            </a:extLst>
          </p:cNvPr>
          <p:cNvSpPr>
            <a:spLocks/>
          </p:cNvSpPr>
          <p:nvPr/>
        </p:nvSpPr>
        <p:spPr>
          <a:xfrm>
            <a:off x="5813631" y="1825625"/>
            <a:ext cx="5165765" cy="4351338"/>
          </a:xfrm>
          <a:prstGeom prst="rect">
            <a:avLst/>
          </a:prstGeom>
        </p:spPr>
        <p:txBody>
          <a:bodyPr/>
          <a:lstStyle/>
          <a:p>
            <a:endParaRPr lang="fi-FI"/>
          </a:p>
        </p:txBody>
      </p:sp>
      <p:sp>
        <p:nvSpPr>
          <p:cNvPr id="4" name="Suorakulmio 3">
            <a:extLst>
              <a:ext uri="{FF2B5EF4-FFF2-40B4-BE49-F238E27FC236}">
                <a16:creationId xmlns:a16="http://schemas.microsoft.com/office/drawing/2014/main" id="{5ABE4C90-A77B-8F7C-A0A1-C06902C0DA94}"/>
              </a:ext>
            </a:extLst>
          </p:cNvPr>
          <p:cNvSpPr/>
          <p:nvPr/>
        </p:nvSpPr>
        <p:spPr>
          <a:xfrm>
            <a:off x="5123795" y="3707842"/>
            <a:ext cx="2371411" cy="3818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fi-FI" sz="1200" kern="1200">
                <a:solidFill>
                  <a:schemeClr val="lt1"/>
                </a:solidFill>
                <a:latin typeface="+mn-lt"/>
                <a:ea typeface="+mn-ea"/>
                <a:cs typeface="+mn-cs"/>
              </a:rPr>
              <a:t>https://tietosuoja.fi/organisaatiot</a:t>
            </a:r>
            <a:endParaRPr lang="fi-FI" sz="1200"/>
          </a:p>
        </p:txBody>
      </p:sp>
      <p:pic>
        <p:nvPicPr>
          <p:cNvPr id="6" name="Kuva 5" descr="Suosituimmat kirjojen näkymä, jossa on eri kansi värejä">
            <a:extLst>
              <a:ext uri="{FF2B5EF4-FFF2-40B4-BE49-F238E27FC236}">
                <a16:creationId xmlns:a16="http://schemas.microsoft.com/office/drawing/2014/main" id="{C54B9BDB-D0FE-0ADF-2CD0-94E439042A84}"/>
              </a:ext>
            </a:extLst>
          </p:cNvPr>
          <p:cNvPicPr>
            <a:picLocks noChangeAspect="1"/>
          </p:cNvPicPr>
          <p:nvPr/>
        </p:nvPicPr>
        <p:blipFill>
          <a:blip r:embed="rId3"/>
          <a:stretch>
            <a:fillRect/>
          </a:stretch>
        </p:blipFill>
        <p:spPr>
          <a:xfrm>
            <a:off x="4593430" y="1"/>
            <a:ext cx="6858000" cy="6858000"/>
          </a:xfrm>
          <a:prstGeom prst="rect">
            <a:avLst/>
          </a:prstGeom>
        </p:spPr>
      </p:pic>
      <p:sp>
        <p:nvSpPr>
          <p:cNvPr id="8" name="Suorakulmio 7">
            <a:extLst>
              <a:ext uri="{FF2B5EF4-FFF2-40B4-BE49-F238E27FC236}">
                <a16:creationId xmlns:a16="http://schemas.microsoft.com/office/drawing/2014/main" id="{BDEA8933-0FA6-69DE-9A65-F475832F8FCB}"/>
              </a:ext>
            </a:extLst>
          </p:cNvPr>
          <p:cNvSpPr/>
          <p:nvPr/>
        </p:nvSpPr>
        <p:spPr>
          <a:xfrm>
            <a:off x="8396513" y="6416999"/>
            <a:ext cx="2870138" cy="241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Lähde: https://tietosuoja.fi/organisaatiot</a:t>
            </a:r>
          </a:p>
        </p:txBody>
      </p:sp>
      <p:sp>
        <p:nvSpPr>
          <p:cNvPr id="3" name="Puhekupla: Soikea 2">
            <a:extLst>
              <a:ext uri="{FF2B5EF4-FFF2-40B4-BE49-F238E27FC236}">
                <a16:creationId xmlns:a16="http://schemas.microsoft.com/office/drawing/2014/main" id="{613903D1-4EAA-A3EE-312F-1EDB06553E09}"/>
              </a:ext>
            </a:extLst>
          </p:cNvPr>
          <p:cNvSpPr/>
          <p:nvPr/>
        </p:nvSpPr>
        <p:spPr>
          <a:xfrm>
            <a:off x="8769928" y="227608"/>
            <a:ext cx="3207975" cy="1565564"/>
          </a:xfrm>
          <a:prstGeom prst="wedgeEllipseCallout">
            <a:avLst>
              <a:gd name="adj1" fmla="val -41012"/>
              <a:gd name="adj2" fmla="val 6873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dirty="0"/>
              <a:t>Toteutuuko vaitiolovelvollisuus toiminnassasi?</a:t>
            </a:r>
          </a:p>
        </p:txBody>
      </p:sp>
    </p:spTree>
    <p:extLst>
      <p:ext uri="{BB962C8B-B14F-4D97-AF65-F5344CB8AC3E}">
        <p14:creationId xmlns:p14="http://schemas.microsoft.com/office/powerpoint/2010/main" val="417576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Pienoiskuva härkä ja karhu prosentteina paperi, joka on tulostettu osake hinta-luettelossa">
            <a:extLst>
              <a:ext uri="{FF2B5EF4-FFF2-40B4-BE49-F238E27FC236}">
                <a16:creationId xmlns:a16="http://schemas.microsoft.com/office/drawing/2014/main" id="{F0C8DA17-E801-93D5-1C66-78FAB0BCC541}"/>
              </a:ext>
            </a:extLst>
          </p:cNvPr>
          <p:cNvPicPr>
            <a:picLocks noChangeAspect="1"/>
          </p:cNvPicPr>
          <p:nvPr/>
        </p:nvPicPr>
        <p:blipFill rotWithShape="1">
          <a:blip r:embed="rId3"/>
          <a:srcRect t="7124" b="12383"/>
          <a:stretch/>
        </p:blipFill>
        <p:spPr>
          <a:xfrm>
            <a:off x="-1" y="10"/>
            <a:ext cx="11359979" cy="6857990"/>
          </a:xfrm>
          <a:prstGeom prst="rect">
            <a:avLst/>
          </a:prstGeom>
          <a:noFill/>
        </p:spPr>
      </p:pic>
      <p:sp>
        <p:nvSpPr>
          <p:cNvPr id="5" name="Otsikko 4">
            <a:extLst>
              <a:ext uri="{FF2B5EF4-FFF2-40B4-BE49-F238E27FC236}">
                <a16:creationId xmlns:a16="http://schemas.microsoft.com/office/drawing/2014/main" id="{6FE79B9F-7708-6977-B24B-473591D18EE1}"/>
              </a:ext>
            </a:extLst>
          </p:cNvPr>
          <p:cNvSpPr>
            <a:spLocks noGrp="1"/>
          </p:cNvSpPr>
          <p:nvPr>
            <p:ph type="title"/>
          </p:nvPr>
        </p:nvSpPr>
        <p:spPr>
          <a:xfrm>
            <a:off x="374732" y="1"/>
            <a:ext cx="4844566" cy="1793173"/>
          </a:xfrm>
        </p:spPr>
        <p:txBody>
          <a:bodyPr anchor="b">
            <a:normAutofit/>
          </a:bodyPr>
          <a:lstStyle/>
          <a:p>
            <a:r>
              <a:rPr lang="fi-FI"/>
              <a:t>Harmaa talous – Verojen kierto</a:t>
            </a:r>
          </a:p>
        </p:txBody>
      </p:sp>
      <p:sp>
        <p:nvSpPr>
          <p:cNvPr id="6" name="Sisällön paikkamerkki 5">
            <a:extLst>
              <a:ext uri="{FF2B5EF4-FFF2-40B4-BE49-F238E27FC236}">
                <a16:creationId xmlns:a16="http://schemas.microsoft.com/office/drawing/2014/main" id="{319A4EA6-D1C1-51EF-C331-5D0212A1A82D}"/>
              </a:ext>
            </a:extLst>
          </p:cNvPr>
          <p:cNvSpPr>
            <a:spLocks noGrp="1"/>
          </p:cNvSpPr>
          <p:nvPr>
            <p:ph type="body" sz="half" idx="2"/>
          </p:nvPr>
        </p:nvSpPr>
        <p:spPr>
          <a:xfrm>
            <a:off x="376287" y="1793174"/>
            <a:ext cx="4844566" cy="4275117"/>
          </a:xfrm>
        </p:spPr>
        <p:txBody>
          <a:bodyPr>
            <a:normAutofit lnSpcReduction="10000"/>
          </a:bodyPr>
          <a:lstStyle/>
          <a:p>
            <a:pPr marL="285750" indent="-285750">
              <a:buFont typeface="Arial" panose="020B0604020202020204" pitchFamily="34" charset="0"/>
              <a:buChar char="•"/>
            </a:pPr>
            <a:r>
              <a:rPr lang="fi-FI" dirty="0"/>
              <a:t>Verojen kiertoa ovat mm. </a:t>
            </a:r>
          </a:p>
          <a:p>
            <a:pPr marL="742950" lvl="1" indent="-285750">
              <a:buFont typeface="Arial" panose="020B0604020202020204" pitchFamily="34" charset="0"/>
              <a:buChar char="•"/>
            </a:pPr>
            <a:r>
              <a:rPr lang="fi-FI" dirty="0">
                <a:solidFill>
                  <a:schemeClr val="bg1"/>
                </a:solidFill>
              </a:rPr>
              <a:t>Vääränsisältöiset maksutositteet</a:t>
            </a:r>
          </a:p>
          <a:p>
            <a:pPr marL="742950" lvl="1" indent="-285750">
              <a:buFont typeface="Arial" panose="020B0604020202020204" pitchFamily="34" charset="0"/>
              <a:buChar char="•"/>
            </a:pPr>
            <a:r>
              <a:rPr lang="fi-FI" dirty="0">
                <a:solidFill>
                  <a:schemeClr val="bg1"/>
                </a:solidFill>
              </a:rPr>
              <a:t>Maksut, joita ei laiteta kirjanpitoon ns. ilman kuittia myyminen</a:t>
            </a:r>
          </a:p>
          <a:p>
            <a:pPr marL="742950" lvl="1" indent="-285750">
              <a:buFont typeface="Arial" panose="020B0604020202020204" pitchFamily="34" charset="0"/>
              <a:buChar char="•"/>
            </a:pPr>
            <a:r>
              <a:rPr lang="fi-FI" dirty="0">
                <a:solidFill>
                  <a:schemeClr val="bg1"/>
                </a:solidFill>
              </a:rPr>
              <a:t>Verovelvollinen voi pyrkiä minimoimaan veronsa verosuunnittelulla</a:t>
            </a:r>
          </a:p>
          <a:p>
            <a:pPr marL="285750" indent="-285750">
              <a:buFont typeface="Arial" panose="020B0604020202020204" pitchFamily="34" charset="0"/>
              <a:buChar char="•"/>
            </a:pPr>
            <a:r>
              <a:rPr lang="fi-FI" dirty="0"/>
              <a:t>Suomessa tehdään pimeää työtä vuosittain 900-1400 miljoonan euron edestä</a:t>
            </a:r>
          </a:p>
          <a:p>
            <a:pPr marL="285750" indent="-285750">
              <a:buFont typeface="Arial" panose="020B0604020202020204" pitchFamily="34" charset="0"/>
              <a:buChar char="•"/>
            </a:pPr>
            <a:r>
              <a:rPr lang="fi-FI" dirty="0"/>
              <a:t>Verojen ja sosiaalivakuutusmaksujen menetyksiä 300 – 480 miljoonaa euroa</a:t>
            </a:r>
          </a:p>
          <a:p>
            <a:pPr marL="285750" indent="-285750">
              <a:buFont typeface="Arial" panose="020B0604020202020204" pitchFamily="34" charset="0"/>
              <a:buChar char="•"/>
            </a:pPr>
            <a:r>
              <a:rPr lang="fi-FI" dirty="0"/>
              <a:t>94 prosenttia suomalaisista kokee verojen maksamisen tärkeäksi velvollisuudeksi</a:t>
            </a:r>
          </a:p>
          <a:p>
            <a:pPr marL="285750" indent="-285750">
              <a:buFont typeface="Arial" panose="020B0604020202020204" pitchFamily="34" charset="0"/>
              <a:buChar char="•"/>
            </a:pPr>
            <a:r>
              <a:rPr lang="fi-FI" dirty="0"/>
              <a:t>Lähde vero.fi</a:t>
            </a:r>
          </a:p>
        </p:txBody>
      </p:sp>
    </p:spTree>
    <p:extLst>
      <p:ext uri="{BB962C8B-B14F-4D97-AF65-F5344CB8AC3E}">
        <p14:creationId xmlns:p14="http://schemas.microsoft.com/office/powerpoint/2010/main" val="15000530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B23B8A29-B86F-0CC1-0B5E-67960F0B7986}"/>
              </a:ext>
            </a:extLst>
          </p:cNvPr>
          <p:cNvSpPr>
            <a:spLocks noGrp="1"/>
          </p:cNvSpPr>
          <p:nvPr>
            <p:ph type="title"/>
          </p:nvPr>
        </p:nvSpPr>
        <p:spPr>
          <a:xfrm>
            <a:off x="374732" y="365125"/>
            <a:ext cx="10604664" cy="1325563"/>
          </a:xfrm>
        </p:spPr>
        <p:txBody>
          <a:bodyPr anchor="ctr">
            <a:normAutofit/>
          </a:bodyPr>
          <a:lstStyle/>
          <a:p>
            <a:r>
              <a:rPr lang="fi-FI"/>
              <a:t>Harmaa talous – pentutehtailu ja laiton maahantuonti, 1</a:t>
            </a:r>
          </a:p>
        </p:txBody>
      </p:sp>
      <p:pic>
        <p:nvPicPr>
          <p:cNvPr id="5" name="Sisällön paikkamerkki 6" descr="Rahaa taulukossa">
            <a:extLst>
              <a:ext uri="{FF2B5EF4-FFF2-40B4-BE49-F238E27FC236}">
                <a16:creationId xmlns:a16="http://schemas.microsoft.com/office/drawing/2014/main" id="{E4DBB30E-6861-37EF-A504-627696200643}"/>
              </a:ext>
            </a:extLst>
          </p:cNvPr>
          <p:cNvPicPr>
            <a:picLocks noGrp="1" noChangeAspect="1"/>
          </p:cNvPicPr>
          <p:nvPr>
            <p:ph sz="half" idx="2"/>
          </p:nvPr>
        </p:nvPicPr>
        <p:blipFill rotWithShape="1">
          <a:blip r:embed="rId3"/>
          <a:srcRect l="4132" r="1640"/>
          <a:stretch/>
        </p:blipFill>
        <p:spPr>
          <a:xfrm>
            <a:off x="226142" y="2196465"/>
            <a:ext cx="5201390" cy="3684588"/>
          </a:xfrm>
          <a:noFill/>
        </p:spPr>
      </p:pic>
      <p:sp>
        <p:nvSpPr>
          <p:cNvPr id="3" name="Sisällön paikkamerkki 2">
            <a:extLst>
              <a:ext uri="{FF2B5EF4-FFF2-40B4-BE49-F238E27FC236}">
                <a16:creationId xmlns:a16="http://schemas.microsoft.com/office/drawing/2014/main" id="{C1936B0A-5637-5169-4D62-C157C1E07A0E}"/>
              </a:ext>
            </a:extLst>
          </p:cNvPr>
          <p:cNvSpPr>
            <a:spLocks noGrp="1"/>
          </p:cNvSpPr>
          <p:nvPr>
            <p:ph sz="quarter" idx="4"/>
          </p:nvPr>
        </p:nvSpPr>
        <p:spPr>
          <a:xfrm>
            <a:off x="5778005" y="2080261"/>
            <a:ext cx="5526265" cy="4091940"/>
          </a:xfrm>
        </p:spPr>
        <p:txBody>
          <a:bodyPr>
            <a:normAutofit/>
          </a:bodyPr>
          <a:lstStyle/>
          <a:p>
            <a:r>
              <a:rPr lang="fi-FI" sz="1900"/>
              <a:t>Pentutehtailu on iso kansainvälinen bisnes ja osa järjestäytynyttä rikollisuutta, sitä tapahtuu niin Suomessa kuin ulkomailla</a:t>
            </a:r>
          </a:p>
          <a:p>
            <a:r>
              <a:rPr lang="fi-FI" sz="1900"/>
              <a:t>Aiheuttaa eläimille kärsimystä: huono hoito ja ravinto, hygienian puute, tiheä </a:t>
            </a:r>
            <a:r>
              <a:rPr lang="fi-FI" sz="1900" err="1"/>
              <a:t>pennutus</a:t>
            </a:r>
            <a:r>
              <a:rPr lang="fi-FI" sz="1900"/>
              <a:t>, sairaudet, käyttäytymisen haasteet</a:t>
            </a:r>
          </a:p>
          <a:p>
            <a:r>
              <a:rPr lang="fi-FI" sz="1900"/>
              <a:t>Ostajalle aiheutuvat ongelmat: eläimen sairauskulut, mahdollisesti eläimen kuolema, käyttäytymisen haasteet</a:t>
            </a:r>
          </a:p>
          <a:p>
            <a:r>
              <a:rPr lang="fi-FI" sz="1900"/>
              <a:t>Yhteiskunnalle aiheutuvat ongelmat: tautipaineen lisääntyminen, verojen kierto, eläinvalvonnan kuormittaminen</a:t>
            </a:r>
          </a:p>
          <a:p>
            <a:endParaRPr lang="fi-FI" sz="1900"/>
          </a:p>
          <a:p>
            <a:pPr marL="0" indent="0">
              <a:buNone/>
            </a:pPr>
            <a:endParaRPr lang="fi-FI" sz="1900"/>
          </a:p>
        </p:txBody>
      </p:sp>
    </p:spTree>
    <p:extLst>
      <p:ext uri="{BB962C8B-B14F-4D97-AF65-F5344CB8AC3E}">
        <p14:creationId xmlns:p14="http://schemas.microsoft.com/office/powerpoint/2010/main" val="15102819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2A7F59A9-4B1E-D182-2208-DB095108E2AE}"/>
              </a:ext>
            </a:extLst>
          </p:cNvPr>
          <p:cNvSpPr>
            <a:spLocks noGrp="1"/>
          </p:cNvSpPr>
          <p:nvPr>
            <p:ph type="title"/>
          </p:nvPr>
        </p:nvSpPr>
        <p:spPr>
          <a:xfrm>
            <a:off x="374731" y="365125"/>
            <a:ext cx="10604665" cy="1325563"/>
          </a:xfrm>
        </p:spPr>
        <p:txBody>
          <a:bodyPr anchor="ctr">
            <a:normAutofit/>
          </a:bodyPr>
          <a:lstStyle/>
          <a:p>
            <a:r>
              <a:rPr lang="fi-FI"/>
              <a:t>Harmaa talous – pentutehtailu ja laiton maahantuonti, 2</a:t>
            </a:r>
          </a:p>
        </p:txBody>
      </p:sp>
      <p:sp>
        <p:nvSpPr>
          <p:cNvPr id="3" name="Sisällön paikkamerkki 2">
            <a:extLst>
              <a:ext uri="{FF2B5EF4-FFF2-40B4-BE49-F238E27FC236}">
                <a16:creationId xmlns:a16="http://schemas.microsoft.com/office/drawing/2014/main" id="{8F8D7AC4-4532-A457-7393-E95723F01FB0}"/>
              </a:ext>
            </a:extLst>
          </p:cNvPr>
          <p:cNvSpPr>
            <a:spLocks noGrp="1"/>
          </p:cNvSpPr>
          <p:nvPr>
            <p:ph sz="half" idx="1"/>
          </p:nvPr>
        </p:nvSpPr>
        <p:spPr>
          <a:xfrm>
            <a:off x="374731" y="2349909"/>
            <a:ext cx="6643289" cy="3827053"/>
          </a:xfrm>
        </p:spPr>
        <p:txBody>
          <a:bodyPr>
            <a:normAutofit/>
          </a:bodyPr>
          <a:lstStyle/>
          <a:p>
            <a:r>
              <a:rPr lang="fi-FI" sz="1900"/>
              <a:t>Toisesta EU-maasta Suomeen tuotavia eläimiä koskevat ajantasaiset säännökset kannattaa tarkistaa ruokavirasto.fi</a:t>
            </a:r>
          </a:p>
          <a:p>
            <a:pPr lvl="1"/>
            <a:r>
              <a:rPr lang="fi-FI" sz="1500"/>
              <a:t>Säännöksillä pyritään mm. ehkäisemään pentutehtailua ja tautien tarttumista</a:t>
            </a:r>
          </a:p>
          <a:p>
            <a:r>
              <a:rPr lang="fi-FI" sz="1900"/>
              <a:t>Eläintenhoitoalalla on syytä kiinnittää huomiota asiakkaiden ohjaamiseen vastuullisen kasvattajan löytämiseksi ja tuoda aktiivisesti esiin, milloin kannattaa perääntyä kaupasta</a:t>
            </a:r>
          </a:p>
          <a:p>
            <a:r>
              <a:rPr lang="fi-FI" sz="1900"/>
              <a:t>Koirien ja jatkossa myös kissojen rekisteröinnillä pyritään vaikuttamaan pentutehtailun vähenemiseen: varmistutaan kasvattajien vastuullisuudesta</a:t>
            </a:r>
          </a:p>
          <a:p>
            <a:endParaRPr lang="fi-FI" sz="1500"/>
          </a:p>
          <a:p>
            <a:endParaRPr lang="fi-FI" sz="1500"/>
          </a:p>
        </p:txBody>
      </p:sp>
      <p:pic>
        <p:nvPicPr>
          <p:cNvPr id="5" name="Kuva 4" descr="Koira ennen sulhanenta">
            <a:extLst>
              <a:ext uri="{FF2B5EF4-FFF2-40B4-BE49-F238E27FC236}">
                <a16:creationId xmlns:a16="http://schemas.microsoft.com/office/drawing/2014/main" id="{1715E8D3-92A8-763C-24FC-B6405C45E7CC}"/>
              </a:ext>
            </a:extLst>
          </p:cNvPr>
          <p:cNvPicPr>
            <a:picLocks noChangeAspect="1"/>
          </p:cNvPicPr>
          <p:nvPr/>
        </p:nvPicPr>
        <p:blipFill>
          <a:blip r:embed="rId3"/>
          <a:stretch>
            <a:fillRect/>
          </a:stretch>
        </p:blipFill>
        <p:spPr>
          <a:xfrm>
            <a:off x="7790074" y="1825625"/>
            <a:ext cx="2904518" cy="4351338"/>
          </a:xfrm>
          <a:prstGeom prst="rect">
            <a:avLst/>
          </a:prstGeom>
          <a:noFill/>
        </p:spPr>
      </p:pic>
    </p:spTree>
    <p:extLst>
      <p:ext uri="{BB962C8B-B14F-4D97-AF65-F5344CB8AC3E}">
        <p14:creationId xmlns:p14="http://schemas.microsoft.com/office/powerpoint/2010/main" val="13074887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F8DDC44-8D3C-6422-A1C0-815C41E660E6}"/>
              </a:ext>
            </a:extLst>
          </p:cNvPr>
          <p:cNvSpPr>
            <a:spLocks noGrp="1"/>
          </p:cNvSpPr>
          <p:nvPr>
            <p:ph type="title"/>
          </p:nvPr>
        </p:nvSpPr>
        <p:spPr>
          <a:xfrm>
            <a:off x="374731" y="365125"/>
            <a:ext cx="10604665" cy="1325563"/>
          </a:xfrm>
        </p:spPr>
        <p:txBody>
          <a:bodyPr anchor="ctr">
            <a:normAutofit/>
          </a:bodyPr>
          <a:lstStyle/>
          <a:p>
            <a:r>
              <a:rPr lang="fi-FI"/>
              <a:t>Harmaa talous – pentutehtailun </a:t>
            </a:r>
            <a:r>
              <a:rPr lang="fi-FI" err="1"/>
              <a:t>suitsiminen</a:t>
            </a:r>
            <a:r>
              <a:rPr lang="fi-FI"/>
              <a:t> lailla</a:t>
            </a:r>
          </a:p>
        </p:txBody>
      </p:sp>
      <p:pic>
        <p:nvPicPr>
          <p:cNvPr id="5" name="Kuva 4" descr="Reunaterrier-koira ja lelu">
            <a:extLst>
              <a:ext uri="{FF2B5EF4-FFF2-40B4-BE49-F238E27FC236}">
                <a16:creationId xmlns:a16="http://schemas.microsoft.com/office/drawing/2014/main" id="{CCA7AFBD-1BB4-5E3A-6369-E213DEB45C4D}"/>
              </a:ext>
            </a:extLst>
          </p:cNvPr>
          <p:cNvPicPr>
            <a:picLocks noChangeAspect="1"/>
          </p:cNvPicPr>
          <p:nvPr/>
        </p:nvPicPr>
        <p:blipFill rotWithShape="1">
          <a:blip r:embed="rId3"/>
          <a:srcRect l="17165" r="3591" b="-1"/>
          <a:stretch/>
        </p:blipFill>
        <p:spPr>
          <a:xfrm>
            <a:off x="374731" y="1825625"/>
            <a:ext cx="5165765" cy="4351338"/>
          </a:xfrm>
          <a:prstGeom prst="rect">
            <a:avLst/>
          </a:prstGeom>
          <a:noFill/>
        </p:spPr>
      </p:pic>
      <p:sp>
        <p:nvSpPr>
          <p:cNvPr id="3" name="Sisällön paikkamerkki 2">
            <a:extLst>
              <a:ext uri="{FF2B5EF4-FFF2-40B4-BE49-F238E27FC236}">
                <a16:creationId xmlns:a16="http://schemas.microsoft.com/office/drawing/2014/main" id="{E96E356D-62A2-B482-838E-6747AD6EFB43}"/>
              </a:ext>
            </a:extLst>
          </p:cNvPr>
          <p:cNvSpPr>
            <a:spLocks noGrp="1"/>
          </p:cNvSpPr>
          <p:nvPr>
            <p:ph sz="half" idx="2"/>
          </p:nvPr>
        </p:nvSpPr>
        <p:spPr>
          <a:xfrm>
            <a:off x="5813631" y="1825625"/>
            <a:ext cx="5165765" cy="4351338"/>
          </a:xfrm>
        </p:spPr>
        <p:txBody>
          <a:bodyPr>
            <a:normAutofit/>
          </a:bodyPr>
          <a:lstStyle/>
          <a:p>
            <a:r>
              <a:rPr lang="fi-FI" sz="1900" dirty="0"/>
              <a:t>Pyritään suitsimaan lailla eläinten hyvinvoinnista (voimaan 1.1.2024), jossa mm. säädetään</a:t>
            </a:r>
          </a:p>
          <a:p>
            <a:pPr lvl="1"/>
            <a:r>
              <a:rPr lang="fi-FI" sz="1900" dirty="0"/>
              <a:t>Koirien ja kissojen markkinoinnissa tarkat tiedot</a:t>
            </a:r>
          </a:p>
          <a:p>
            <a:pPr lvl="1"/>
            <a:r>
              <a:rPr lang="fi-FI" sz="1900" dirty="0"/>
              <a:t>Koiranpentujen ilmoittaminen viranomaisrekisteriin ja jatkossa myös kissanpennut</a:t>
            </a:r>
          </a:p>
          <a:p>
            <a:pPr lvl="1"/>
            <a:r>
              <a:rPr lang="fi-FI" sz="1900" dirty="0"/>
              <a:t>Maahan tuotujen koiran- ja kissanpentujen jälleenmyynnin rajoittaminen</a:t>
            </a:r>
          </a:p>
          <a:p>
            <a:pPr lvl="1"/>
            <a:r>
              <a:rPr lang="fi-FI" sz="1900" dirty="0"/>
              <a:t>Tulli uudeksi valvontaviranomaiseksi</a:t>
            </a:r>
          </a:p>
          <a:p>
            <a:pPr lvl="1"/>
            <a:r>
              <a:rPr lang="fi-FI" sz="1900" dirty="0"/>
              <a:t>Ilmoitusvelvollisuuden laajentaminen ja toiminnan yksilöivä tunnus (Ruokavirasto)</a:t>
            </a:r>
          </a:p>
          <a:p>
            <a:endParaRPr lang="fi-FI" sz="1900" dirty="0"/>
          </a:p>
        </p:txBody>
      </p:sp>
    </p:spTree>
    <p:extLst>
      <p:ext uri="{BB962C8B-B14F-4D97-AF65-F5344CB8AC3E}">
        <p14:creationId xmlns:p14="http://schemas.microsoft.com/office/powerpoint/2010/main" val="10627259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622A7669-7A7D-9C7D-B896-0946A1B3937B}"/>
              </a:ext>
            </a:extLst>
          </p:cNvPr>
          <p:cNvSpPr>
            <a:spLocks noGrp="1"/>
          </p:cNvSpPr>
          <p:nvPr>
            <p:ph type="title"/>
          </p:nvPr>
        </p:nvSpPr>
        <p:spPr>
          <a:xfrm>
            <a:off x="374731" y="365125"/>
            <a:ext cx="10604665" cy="1325563"/>
          </a:xfrm>
        </p:spPr>
        <p:txBody>
          <a:bodyPr anchor="ctr">
            <a:normAutofit/>
          </a:bodyPr>
          <a:lstStyle/>
          <a:p>
            <a:r>
              <a:rPr lang="fi-FI"/>
              <a:t>Rahoittajien ja sijoittajien vaikutus</a:t>
            </a:r>
          </a:p>
        </p:txBody>
      </p:sp>
      <p:pic>
        <p:nvPicPr>
          <p:cNvPr id="11" name="Sisällön paikkamerkki 10" descr="Ympyräkaaviokuva">
            <a:extLst>
              <a:ext uri="{FF2B5EF4-FFF2-40B4-BE49-F238E27FC236}">
                <a16:creationId xmlns:a16="http://schemas.microsoft.com/office/drawing/2014/main" id="{263FA558-4017-98C2-5A79-418CB6D444E9}"/>
              </a:ext>
            </a:extLst>
          </p:cNvPr>
          <p:cNvPicPr>
            <a:picLocks noGrp="1" noChangeAspect="1"/>
          </p:cNvPicPr>
          <p:nvPr>
            <p:ph sz="half" idx="1"/>
          </p:nvPr>
        </p:nvPicPr>
        <p:blipFill>
          <a:blip r:embed="rId3"/>
          <a:stretch>
            <a:fillRect/>
          </a:stretch>
        </p:blipFill>
        <p:spPr>
          <a:xfrm>
            <a:off x="374731" y="2548423"/>
            <a:ext cx="5165765" cy="2905742"/>
          </a:xfrm>
          <a:noFill/>
        </p:spPr>
      </p:pic>
      <p:sp>
        <p:nvSpPr>
          <p:cNvPr id="3" name="Sisällön paikkamerkki 2">
            <a:extLst>
              <a:ext uri="{FF2B5EF4-FFF2-40B4-BE49-F238E27FC236}">
                <a16:creationId xmlns:a16="http://schemas.microsoft.com/office/drawing/2014/main" id="{6037C81F-23B0-6CFA-785C-1EA7A3CA7DC2}"/>
              </a:ext>
            </a:extLst>
          </p:cNvPr>
          <p:cNvSpPr>
            <a:spLocks noGrp="1"/>
          </p:cNvSpPr>
          <p:nvPr>
            <p:ph sz="half" idx="2"/>
          </p:nvPr>
        </p:nvSpPr>
        <p:spPr>
          <a:xfrm>
            <a:off x="5813631" y="2548423"/>
            <a:ext cx="5165765" cy="3628539"/>
          </a:xfrm>
        </p:spPr>
        <p:txBody>
          <a:bodyPr>
            <a:normAutofit/>
          </a:bodyPr>
          <a:lstStyle/>
          <a:p>
            <a:r>
              <a:rPr lang="fi-FI" dirty="0"/>
              <a:t>Muutamia isoja yrityksiä pörssissä</a:t>
            </a:r>
          </a:p>
          <a:p>
            <a:r>
              <a:rPr lang="fi-FI" dirty="0"/>
              <a:t>Huomioivatko sijoittajat yrityksen vastuullisuusteot?</a:t>
            </a:r>
          </a:p>
          <a:p>
            <a:r>
              <a:rPr lang="fi-FI" dirty="0"/>
              <a:t>Rahoittajien näkökulmasta vastuullisuuden huomioivalla yrityksellä on paremmat tulevaisuudennäkymät</a:t>
            </a:r>
          </a:p>
        </p:txBody>
      </p:sp>
    </p:spTree>
    <p:extLst>
      <p:ext uri="{BB962C8B-B14F-4D97-AF65-F5344CB8AC3E}">
        <p14:creationId xmlns:p14="http://schemas.microsoft.com/office/powerpoint/2010/main" val="12150683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8256BB7-0021-8B3E-6E4A-D33D5C214635}"/>
              </a:ext>
            </a:extLst>
          </p:cNvPr>
          <p:cNvSpPr>
            <a:spLocks noGrp="1"/>
          </p:cNvSpPr>
          <p:nvPr>
            <p:ph type="title"/>
          </p:nvPr>
        </p:nvSpPr>
        <p:spPr>
          <a:xfrm>
            <a:off x="374731" y="236413"/>
            <a:ext cx="10604665" cy="844243"/>
          </a:xfrm>
        </p:spPr>
        <p:txBody>
          <a:bodyPr anchor="ctr">
            <a:normAutofit/>
          </a:bodyPr>
          <a:lstStyle/>
          <a:p>
            <a:r>
              <a:rPr lang="fi-FI" dirty="0"/>
              <a:t>Taloudellisesti vastuullinen eläinalan yritys</a:t>
            </a:r>
          </a:p>
        </p:txBody>
      </p:sp>
      <p:graphicFrame>
        <p:nvGraphicFramePr>
          <p:cNvPr id="5" name="Sisällön paikkamerkki 2">
            <a:extLst>
              <a:ext uri="{FF2B5EF4-FFF2-40B4-BE49-F238E27FC236}">
                <a16:creationId xmlns:a16="http://schemas.microsoft.com/office/drawing/2014/main" id="{EBCC1F5B-9C68-67FB-4888-A5FCFC97BFB7}"/>
              </a:ext>
            </a:extLst>
          </p:cNvPr>
          <p:cNvGraphicFramePr>
            <a:graphicFrameLocks noGrp="1"/>
          </p:cNvGraphicFramePr>
          <p:nvPr>
            <p:ph idx="1"/>
            <p:extLst>
              <p:ext uri="{D42A27DB-BD31-4B8C-83A1-F6EECF244321}">
                <p14:modId xmlns:p14="http://schemas.microsoft.com/office/powerpoint/2010/main" val="381735958"/>
              </p:ext>
            </p:extLst>
          </p:nvPr>
        </p:nvGraphicFramePr>
        <p:xfrm>
          <a:off x="374731" y="1080656"/>
          <a:ext cx="10604665" cy="55561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46349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Kuva 5"/>
          <p:cNvPicPr>
            <a:picLocks noChangeAspect="1"/>
          </p:cNvPicPr>
          <p:nvPr/>
        </p:nvPicPr>
        <p:blipFill rotWithShape="1">
          <a:blip r:embed="rId3">
            <a:extLst>
              <a:ext uri="{28A0092B-C50C-407E-A947-70E740481C1C}">
                <a14:useLocalDpi xmlns:a14="http://schemas.microsoft.com/office/drawing/2010/main" val="0"/>
              </a:ext>
            </a:extLst>
          </a:blip>
          <a:srcRect t="11066" b="7076"/>
          <a:stretch/>
        </p:blipFill>
        <p:spPr>
          <a:xfrm>
            <a:off x="1" y="0"/>
            <a:ext cx="11360166" cy="6847367"/>
          </a:xfrm>
          <a:prstGeom prst="rect">
            <a:avLst/>
          </a:prstGeom>
        </p:spPr>
      </p:pic>
      <p:sp>
        <p:nvSpPr>
          <p:cNvPr id="4" name="Rectangle 4">
            <a:extLst>
              <a:ext uri="{FF2B5EF4-FFF2-40B4-BE49-F238E27FC236}">
                <a16:creationId xmlns:a16="http://schemas.microsoft.com/office/drawing/2014/main" id="{2A84373F-6A5A-FF47-979A-1B928E20D60B}"/>
              </a:ext>
            </a:extLst>
          </p:cNvPr>
          <p:cNvSpPr/>
          <p:nvPr/>
        </p:nvSpPr>
        <p:spPr>
          <a:xfrm>
            <a:off x="0" y="-4131"/>
            <a:ext cx="11360167" cy="6858000"/>
          </a:xfrm>
          <a:prstGeom prst="rect">
            <a:avLst/>
          </a:prstGeom>
          <a:solidFill>
            <a:srgbClr val="331C54">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p:cNvSpPr>
            <a:spLocks noGrp="1"/>
          </p:cNvSpPr>
          <p:nvPr>
            <p:ph type="ctrTitle"/>
          </p:nvPr>
        </p:nvSpPr>
        <p:spPr/>
        <p:txBody>
          <a:bodyPr/>
          <a:lstStyle/>
          <a:p>
            <a:r>
              <a:rPr lang="fi-FI"/>
              <a:t>Sosiaalinen vastuu eläintenhoidon toimialalla</a:t>
            </a:r>
            <a:endParaRPr lang="en-US"/>
          </a:p>
        </p:txBody>
      </p:sp>
      <p:sp>
        <p:nvSpPr>
          <p:cNvPr id="3" name="Alaotsikko 2"/>
          <p:cNvSpPr>
            <a:spLocks noGrp="1"/>
          </p:cNvSpPr>
          <p:nvPr>
            <p:ph type="subTitle" idx="1"/>
          </p:nvPr>
        </p:nvSpPr>
        <p:spPr/>
        <p:txBody>
          <a:bodyPr/>
          <a:lstStyle/>
          <a:p>
            <a:r>
              <a:rPr lang="fi-FI"/>
              <a:t>Sosiaalisesti vastuullinen organisaatio huomioi toimintansa vaikutukset kaikkiin sidosryhmiinsä; niin työntekijöitään, asiakkaitaan, sijoittajiaan, ympäristöään kuin yhteiskuntaakin kohtaan ja pyrkii edistämään yleistä hyvää.</a:t>
            </a:r>
          </a:p>
        </p:txBody>
      </p:sp>
    </p:spTree>
    <p:extLst>
      <p:ext uri="{BB962C8B-B14F-4D97-AF65-F5344CB8AC3E}">
        <p14:creationId xmlns:p14="http://schemas.microsoft.com/office/powerpoint/2010/main" val="2118302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kti epätarkka tausta">
            <a:extLst>
              <a:ext uri="{FF2B5EF4-FFF2-40B4-BE49-F238E27FC236}">
                <a16:creationId xmlns:a16="http://schemas.microsoft.com/office/drawing/2014/main" id="{A9BCBE4F-342D-6E94-6BD3-B5D3A3C21DA2}"/>
              </a:ext>
            </a:extLst>
          </p:cNvPr>
          <p:cNvPicPr>
            <a:picLocks noChangeAspect="1"/>
          </p:cNvPicPr>
          <p:nvPr/>
        </p:nvPicPr>
        <p:blipFill rotWithShape="1">
          <a:blip r:embed="rId3"/>
          <a:srcRect l="624" r="7858" b="1"/>
          <a:stretch/>
        </p:blipFill>
        <p:spPr>
          <a:xfrm>
            <a:off x="-1" y="-1"/>
            <a:ext cx="11359979" cy="6857990"/>
          </a:xfrm>
          <a:prstGeom prst="rect">
            <a:avLst/>
          </a:prstGeom>
          <a:noFill/>
        </p:spPr>
      </p:pic>
      <p:sp>
        <p:nvSpPr>
          <p:cNvPr id="2" name="Otsikko 1">
            <a:extLst>
              <a:ext uri="{FF2B5EF4-FFF2-40B4-BE49-F238E27FC236}">
                <a16:creationId xmlns:a16="http://schemas.microsoft.com/office/drawing/2014/main" id="{62EF8D41-183E-2284-1916-189940C6C245}"/>
              </a:ext>
            </a:extLst>
          </p:cNvPr>
          <p:cNvSpPr>
            <a:spLocks noGrp="1"/>
          </p:cNvSpPr>
          <p:nvPr>
            <p:ph type="title"/>
          </p:nvPr>
        </p:nvSpPr>
        <p:spPr>
          <a:xfrm>
            <a:off x="1400499" y="454225"/>
            <a:ext cx="8840781" cy="693855"/>
          </a:xfrm>
        </p:spPr>
        <p:txBody>
          <a:bodyPr anchor="b">
            <a:normAutofit fontScale="90000"/>
          </a:bodyPr>
          <a:lstStyle/>
          <a:p>
            <a:r>
              <a:rPr lang="fi-FI"/>
              <a:t>Sosiaalinen vastuullisuus eläinalalla</a:t>
            </a:r>
          </a:p>
        </p:txBody>
      </p:sp>
      <p:sp>
        <p:nvSpPr>
          <p:cNvPr id="9" name="Text Placeholder 3">
            <a:extLst>
              <a:ext uri="{FF2B5EF4-FFF2-40B4-BE49-F238E27FC236}">
                <a16:creationId xmlns:a16="http://schemas.microsoft.com/office/drawing/2014/main" id="{1BB56FDE-EB47-1891-68CF-C7A9D84E26B4}"/>
              </a:ext>
            </a:extLst>
          </p:cNvPr>
          <p:cNvSpPr>
            <a:spLocks noGrp="1"/>
          </p:cNvSpPr>
          <p:nvPr>
            <p:ph type="body" sz="half" idx="2"/>
          </p:nvPr>
        </p:nvSpPr>
        <p:spPr>
          <a:xfrm>
            <a:off x="1400499" y="1793175"/>
            <a:ext cx="8922061" cy="4610600"/>
          </a:xfrm>
        </p:spPr>
        <p:txBody>
          <a:bodyPr>
            <a:normAutofit lnSpcReduction="10000"/>
          </a:bodyPr>
          <a:lstStyle/>
          <a:p>
            <a:pPr marL="285750" indent="-285750">
              <a:buFont typeface="Arial" panose="020B0604020202020204" pitchFamily="34" charset="0"/>
              <a:buChar char="•"/>
            </a:pPr>
            <a:r>
              <a:rPr lang="fi-FI"/>
              <a:t>V</a:t>
            </a:r>
            <a:r>
              <a:rPr lang="fi-FI" sz="1800"/>
              <a:t>astuullisen eläinkulttuurin ja eläimen hyvinvoinnin edistäminen</a:t>
            </a:r>
          </a:p>
          <a:p>
            <a:pPr marL="285750" indent="-285750">
              <a:buFont typeface="Arial" panose="020B0604020202020204" pitchFamily="34" charset="0"/>
              <a:buChar char="•"/>
            </a:pPr>
            <a:r>
              <a:rPr lang="fi-FI" sz="1800"/>
              <a:t>Eläimen, asiakkaan ja kuluttajan tarpeet sekä hyvinvoinnin huomiointi työssä</a:t>
            </a:r>
          </a:p>
          <a:p>
            <a:pPr marL="285750" indent="-285750">
              <a:buFont typeface="Arial" panose="020B0604020202020204" pitchFamily="34" charset="0"/>
              <a:buChar char="•"/>
            </a:pPr>
            <a:r>
              <a:rPr lang="fi-FI"/>
              <a:t>Lainsäädäntö, laki eläinten hyvinvoinnista ja muut eläimiä koskevat lait </a:t>
            </a:r>
          </a:p>
          <a:p>
            <a:pPr marL="285750" indent="-285750">
              <a:buFont typeface="Arial" panose="020B0604020202020204" pitchFamily="34" charset="0"/>
              <a:buChar char="•"/>
            </a:pPr>
            <a:r>
              <a:rPr lang="fi-FI"/>
              <a:t>Eläinten hyvinvoinnin ja oikeuksien huomiointi päätöksenteossa</a:t>
            </a:r>
          </a:p>
          <a:p>
            <a:pPr marL="285750" indent="-285750">
              <a:buFont typeface="Arial" panose="020B0604020202020204" pitchFamily="34" charset="0"/>
              <a:buChar char="•"/>
            </a:pPr>
            <a:r>
              <a:rPr lang="fi-FI"/>
              <a:t>Ajantasainen tieto, osaamisen ylläpitäminen</a:t>
            </a:r>
          </a:p>
          <a:p>
            <a:pPr marL="285750" indent="-285750">
              <a:buFont typeface="Arial" panose="020B0604020202020204" pitchFamily="34" charset="0"/>
              <a:buChar char="•"/>
            </a:pPr>
            <a:r>
              <a:rPr lang="fi-FI"/>
              <a:t>Tiedostavien kuluttajien määrä kasvussa</a:t>
            </a:r>
          </a:p>
          <a:p>
            <a:pPr marL="285750" indent="-285750">
              <a:buFont typeface="Arial" panose="020B0604020202020204" pitchFamily="34" charset="0"/>
              <a:buChar char="•"/>
            </a:pPr>
            <a:r>
              <a:rPr lang="fi-FI"/>
              <a:t>Eläinoikeusajattelun murros</a:t>
            </a:r>
          </a:p>
          <a:p>
            <a:pPr marL="285750" indent="-285750">
              <a:buFont typeface="Arial" panose="020B0604020202020204" pitchFamily="34" charset="0"/>
              <a:buChar char="•"/>
            </a:pPr>
            <a:r>
              <a:rPr lang="fi-FI"/>
              <a:t>Eläimiä pidetään yhä useammin kumppanilajeina </a:t>
            </a:r>
          </a:p>
          <a:p>
            <a:pPr marL="285750" indent="-285750">
              <a:buFont typeface="Arial" panose="020B0604020202020204" pitchFamily="34" charset="0"/>
              <a:buChar char="•"/>
            </a:pPr>
            <a:r>
              <a:rPr lang="fi-FI"/>
              <a:t>Eläimet mielletään toimijoiksi ei toiminnan kohteiksi</a:t>
            </a:r>
          </a:p>
          <a:p>
            <a:pPr marL="285750" indent="-285750">
              <a:buFont typeface="Arial" panose="020B0604020202020204" pitchFamily="34" charset="0"/>
              <a:buChar char="•"/>
            </a:pPr>
            <a:r>
              <a:rPr lang="fi-FI"/>
              <a:t>Vastuullinen työkulttuuri </a:t>
            </a:r>
          </a:p>
          <a:p>
            <a:pPr marL="285750" indent="-285750">
              <a:buFont typeface="Arial" panose="020B0604020202020204" pitchFamily="34" charset="0"/>
              <a:buChar char="•"/>
            </a:pPr>
            <a:r>
              <a:rPr lang="fi-FI"/>
              <a:t>Vastuullinen markkinointi</a:t>
            </a:r>
          </a:p>
          <a:p>
            <a:pPr marL="285750" indent="-285750">
              <a:buFont typeface="Arial" panose="020B0604020202020204" pitchFamily="34" charset="0"/>
              <a:buChar char="•"/>
            </a:pPr>
            <a:r>
              <a:rPr lang="fi-FI"/>
              <a:t>Yhteistyö eri eläinalan toimijoiden kesken</a:t>
            </a:r>
          </a:p>
          <a:p>
            <a:pPr marL="285750" indent="-285750">
              <a:buFont typeface="Arial" panose="020B0604020202020204" pitchFamily="34" charset="0"/>
              <a:buChar char="•"/>
            </a:pPr>
            <a:endParaRPr lang="fi-FI"/>
          </a:p>
          <a:p>
            <a:pPr marL="285750" indent="-285750">
              <a:buFont typeface="Arial" panose="020B0604020202020204" pitchFamily="34" charset="0"/>
              <a:buChar char="•"/>
            </a:pPr>
            <a:endParaRPr lang="fi-FI"/>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24266717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Kivet tasaus, puu">
            <a:extLst>
              <a:ext uri="{FF2B5EF4-FFF2-40B4-BE49-F238E27FC236}">
                <a16:creationId xmlns:a16="http://schemas.microsoft.com/office/drawing/2014/main" id="{7F4DB997-7281-91FA-5BD7-87FFE4B9F5E0}"/>
              </a:ext>
            </a:extLst>
          </p:cNvPr>
          <p:cNvPicPr>
            <a:picLocks noChangeAspect="1"/>
          </p:cNvPicPr>
          <p:nvPr/>
        </p:nvPicPr>
        <p:blipFill rotWithShape="1">
          <a:blip r:embed="rId3"/>
          <a:srcRect t="6493" r="-2" b="-2"/>
          <a:stretch/>
        </p:blipFill>
        <p:spPr>
          <a:xfrm>
            <a:off x="120650" y="597436"/>
            <a:ext cx="11112500" cy="6260564"/>
          </a:xfrm>
          <a:prstGeom prst="rect">
            <a:avLst/>
          </a:prstGeom>
          <a:noFill/>
        </p:spPr>
      </p:pic>
      <p:sp>
        <p:nvSpPr>
          <p:cNvPr id="5" name="Suorakulmio 4">
            <a:extLst>
              <a:ext uri="{FF2B5EF4-FFF2-40B4-BE49-F238E27FC236}">
                <a16:creationId xmlns:a16="http://schemas.microsoft.com/office/drawing/2014/main" id="{F13740F4-C770-16A3-5692-C789A894C181}"/>
              </a:ext>
            </a:extLst>
          </p:cNvPr>
          <p:cNvSpPr/>
          <p:nvPr/>
        </p:nvSpPr>
        <p:spPr>
          <a:xfrm>
            <a:off x="468024" y="447038"/>
            <a:ext cx="4114135" cy="13614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3200"/>
              <a:t>Sosiaalinen vastuu eläintenhoitoalalla</a:t>
            </a:r>
          </a:p>
        </p:txBody>
      </p:sp>
      <p:sp>
        <p:nvSpPr>
          <p:cNvPr id="2" name="Suorakulmio 1">
            <a:extLst>
              <a:ext uri="{FF2B5EF4-FFF2-40B4-BE49-F238E27FC236}">
                <a16:creationId xmlns:a16="http://schemas.microsoft.com/office/drawing/2014/main" id="{B0802001-C695-89BD-C1EA-A2ECB484E0DA}"/>
              </a:ext>
            </a:extLst>
          </p:cNvPr>
          <p:cNvSpPr/>
          <p:nvPr/>
        </p:nvSpPr>
        <p:spPr>
          <a:xfrm>
            <a:off x="3162695" y="1650942"/>
            <a:ext cx="3095865" cy="10450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Ihmis-, eläin- vai kaikki lajit huomioiva näkökulma?</a:t>
            </a:r>
          </a:p>
        </p:txBody>
      </p:sp>
    </p:spTree>
    <p:extLst>
      <p:ext uri="{BB962C8B-B14F-4D97-AF65-F5344CB8AC3E}">
        <p14:creationId xmlns:p14="http://schemas.microsoft.com/office/powerpoint/2010/main" val="7337429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81E1CFD-7B1C-2740-B8AE-7DCBBFAFD7B2}"/>
              </a:ext>
            </a:extLst>
          </p:cNvPr>
          <p:cNvPicPr>
            <a:picLocks noChangeAspect="1"/>
          </p:cNvPicPr>
          <p:nvPr/>
        </p:nvPicPr>
        <p:blipFill rotWithShape="1">
          <a:blip r:embed="rId3"/>
          <a:srcRect r="6824"/>
          <a:stretch/>
        </p:blipFill>
        <p:spPr>
          <a:xfrm>
            <a:off x="-1" y="10"/>
            <a:ext cx="11359979" cy="6857990"/>
          </a:xfrm>
          <a:prstGeom prst="rect">
            <a:avLst/>
          </a:prstGeom>
          <a:noFill/>
        </p:spPr>
      </p:pic>
      <p:sp>
        <p:nvSpPr>
          <p:cNvPr id="5" name="Otsikko 4">
            <a:extLst>
              <a:ext uri="{FF2B5EF4-FFF2-40B4-BE49-F238E27FC236}">
                <a16:creationId xmlns:a16="http://schemas.microsoft.com/office/drawing/2014/main" id="{B654656F-7549-009E-0BE5-8A9E11A8DCEF}"/>
              </a:ext>
            </a:extLst>
          </p:cNvPr>
          <p:cNvSpPr>
            <a:spLocks noGrp="1"/>
          </p:cNvSpPr>
          <p:nvPr>
            <p:ph type="title"/>
          </p:nvPr>
        </p:nvSpPr>
        <p:spPr>
          <a:xfrm>
            <a:off x="-1" y="1"/>
            <a:ext cx="3379599" cy="1793173"/>
          </a:xfrm>
        </p:spPr>
        <p:txBody>
          <a:bodyPr anchor="b">
            <a:normAutofit/>
          </a:bodyPr>
          <a:lstStyle/>
          <a:p>
            <a:r>
              <a:rPr lang="fi-FI"/>
              <a:t>Miten luokittelemme eläimiä?	</a:t>
            </a:r>
          </a:p>
        </p:txBody>
      </p:sp>
      <p:sp>
        <p:nvSpPr>
          <p:cNvPr id="6" name="Sisällön paikkamerkki 5">
            <a:extLst>
              <a:ext uri="{FF2B5EF4-FFF2-40B4-BE49-F238E27FC236}">
                <a16:creationId xmlns:a16="http://schemas.microsoft.com/office/drawing/2014/main" id="{3CFC5C38-FF43-C9E3-16C5-6269EA524A9A}"/>
              </a:ext>
            </a:extLst>
          </p:cNvPr>
          <p:cNvSpPr>
            <a:spLocks noGrp="1"/>
          </p:cNvSpPr>
          <p:nvPr>
            <p:ph type="body" sz="half" idx="2"/>
          </p:nvPr>
        </p:nvSpPr>
        <p:spPr>
          <a:xfrm>
            <a:off x="-1" y="1793174"/>
            <a:ext cx="3381154" cy="5064816"/>
          </a:xfrm>
        </p:spPr>
        <p:txBody>
          <a:bodyPr>
            <a:normAutofit/>
          </a:bodyPr>
          <a:lstStyle/>
          <a:p>
            <a:r>
              <a:rPr lang="fi-FI"/>
              <a:t>Hyöty/haitta</a:t>
            </a:r>
          </a:p>
          <a:p>
            <a:r>
              <a:rPr lang="fi-FI"/>
              <a:t>Lemmikit ja harrastuseläimet</a:t>
            </a:r>
          </a:p>
          <a:p>
            <a:r>
              <a:rPr lang="fi-FI"/>
              <a:t>Ruuaksi kasvatettavat ja tapettavat eläimet</a:t>
            </a:r>
          </a:p>
          <a:p>
            <a:r>
              <a:rPr lang="fi-FI"/>
              <a:t>Koe-eläimet</a:t>
            </a:r>
          </a:p>
          <a:p>
            <a:r>
              <a:rPr lang="fi-FI"/>
              <a:t>Tuhoeläimet</a:t>
            </a:r>
          </a:p>
          <a:p>
            <a:r>
              <a:rPr lang="fi-FI"/>
              <a:t>Villieläimet</a:t>
            </a:r>
          </a:p>
          <a:p>
            <a:r>
              <a:rPr lang="fi-FI"/>
              <a:t>Tarhattavat eläimet</a:t>
            </a:r>
          </a:p>
          <a:p>
            <a:r>
              <a:rPr lang="fi-FI"/>
              <a:t>Muut hyödyntämisen tavat kuten esiintyvät eläimet tai harrastuksissa hyödynnettävät eläimet</a:t>
            </a:r>
          </a:p>
          <a:p>
            <a:r>
              <a:rPr lang="fi-FI"/>
              <a:t>Tasa-arvoiset eläimet?</a:t>
            </a:r>
          </a:p>
        </p:txBody>
      </p:sp>
      <p:sp>
        <p:nvSpPr>
          <p:cNvPr id="2" name="Ajatuskupla: Pilvi 1">
            <a:extLst>
              <a:ext uri="{FF2B5EF4-FFF2-40B4-BE49-F238E27FC236}">
                <a16:creationId xmlns:a16="http://schemas.microsoft.com/office/drawing/2014/main" id="{26C84301-22BE-3960-DB48-E85617373BE1}"/>
              </a:ext>
            </a:extLst>
          </p:cNvPr>
          <p:cNvSpPr/>
          <p:nvPr/>
        </p:nvSpPr>
        <p:spPr>
          <a:xfrm>
            <a:off x="8721968" y="180870"/>
            <a:ext cx="1838849" cy="1426866"/>
          </a:xfrm>
          <a:prstGeom prst="cloudCallout">
            <a:avLst>
              <a:gd name="adj1" fmla="val -105657"/>
              <a:gd name="adj2" fmla="val 9274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Visaiset ongelmat</a:t>
            </a:r>
          </a:p>
        </p:txBody>
      </p:sp>
    </p:spTree>
    <p:extLst>
      <p:ext uri="{BB962C8B-B14F-4D97-AF65-F5344CB8AC3E}">
        <p14:creationId xmlns:p14="http://schemas.microsoft.com/office/powerpoint/2010/main" val="13502842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E5D2EED-E53E-4A51-A402-6657C446A8ED}"/>
              </a:ext>
            </a:extLst>
          </p:cNvPr>
          <p:cNvSpPr>
            <a:spLocks noGrp="1"/>
          </p:cNvSpPr>
          <p:nvPr>
            <p:ph type="title"/>
          </p:nvPr>
        </p:nvSpPr>
        <p:spPr/>
        <p:txBody>
          <a:bodyPr anchor="ctr">
            <a:normAutofit/>
          </a:bodyPr>
          <a:lstStyle/>
          <a:p>
            <a:r>
              <a:rPr lang="fi-FI"/>
              <a:t>Miten ajattelemme muista eläimistä?</a:t>
            </a:r>
          </a:p>
        </p:txBody>
      </p:sp>
      <p:graphicFrame>
        <p:nvGraphicFramePr>
          <p:cNvPr id="15" name="Sisällön paikkamerkki 2">
            <a:extLst>
              <a:ext uri="{FF2B5EF4-FFF2-40B4-BE49-F238E27FC236}">
                <a16:creationId xmlns:a16="http://schemas.microsoft.com/office/drawing/2014/main" id="{5533A9CD-2811-FF9C-D6BE-B484F384D0C5}"/>
              </a:ext>
            </a:extLst>
          </p:cNvPr>
          <p:cNvGraphicFramePr>
            <a:graphicFrameLocks noGrp="1"/>
          </p:cNvGraphicFramePr>
          <p:nvPr>
            <p:ph idx="1"/>
            <p:extLst>
              <p:ext uri="{D42A27DB-BD31-4B8C-83A1-F6EECF244321}">
                <p14:modId xmlns:p14="http://schemas.microsoft.com/office/powerpoint/2010/main" val="2616527340"/>
              </p:ext>
            </p:extLst>
          </p:nvPr>
        </p:nvGraphicFramePr>
        <p:xfrm>
          <a:off x="374650" y="1825625"/>
          <a:ext cx="10604500" cy="4003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89623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isällön paikkamerkki 2">
            <a:extLst>
              <a:ext uri="{FF2B5EF4-FFF2-40B4-BE49-F238E27FC236}">
                <a16:creationId xmlns:a16="http://schemas.microsoft.com/office/drawing/2014/main" id="{1C0BDAC9-723B-DFBC-386C-BBD4B22B44DF}"/>
              </a:ext>
            </a:extLst>
          </p:cNvPr>
          <p:cNvSpPr>
            <a:spLocks noGrp="1"/>
          </p:cNvSpPr>
          <p:nvPr>
            <p:ph type="title"/>
          </p:nvPr>
        </p:nvSpPr>
        <p:spPr>
          <a:xfrm>
            <a:off x="374731" y="365125"/>
            <a:ext cx="10604665" cy="1325563"/>
          </a:xfrm>
        </p:spPr>
        <p:txBody>
          <a:bodyPr anchor="ctr">
            <a:normAutofit/>
          </a:bodyPr>
          <a:lstStyle/>
          <a:p>
            <a:pPr marL="0" indent="0">
              <a:buNone/>
            </a:pPr>
            <a:r>
              <a:rPr lang="fi-FI" sz="1700" i="1"/>
              <a:t>”Pidän nimittäin nykyään eläinoikeusliikettä maailman tärkeimpänä yksittäisenä kansanliikkeenä, sillä se on ratkaisevassa asemassa myös ilmastonmuutoksen, luontokadon, vesipulan, maailman nälän, uusien pandemioiden sekä antibioottiresistenssin torjunnassa.”</a:t>
            </a:r>
          </a:p>
          <a:p>
            <a:pPr marL="0" indent="0" algn="r">
              <a:buNone/>
            </a:pPr>
            <a:r>
              <a:rPr lang="fi-FI" sz="1700" i="1"/>
              <a:t>Tiedetoimittaja ja kansalaisaktivisti Risto Isomäki </a:t>
            </a:r>
          </a:p>
          <a:p>
            <a:pPr marL="0" indent="0" algn="r">
              <a:buNone/>
            </a:pPr>
            <a:r>
              <a:rPr lang="fi-FI" sz="1700" i="1"/>
              <a:t>Maailmanparantajan muistelmat (2023)</a:t>
            </a:r>
          </a:p>
        </p:txBody>
      </p:sp>
      <p:pic>
        <p:nvPicPr>
          <p:cNvPr id="5" name="Picture 4" descr="Kuva maapallosta ulkoavaruudesta kuvattuna">
            <a:extLst>
              <a:ext uri="{FF2B5EF4-FFF2-40B4-BE49-F238E27FC236}">
                <a16:creationId xmlns:a16="http://schemas.microsoft.com/office/drawing/2014/main" id="{E0A5827F-E1F7-417F-7555-010679C44A23}"/>
              </a:ext>
            </a:extLst>
          </p:cNvPr>
          <p:cNvPicPr>
            <a:picLocks noChangeAspect="1"/>
          </p:cNvPicPr>
          <p:nvPr/>
        </p:nvPicPr>
        <p:blipFill rotWithShape="1">
          <a:blip r:embed="rId3"/>
          <a:srcRect t="16089" r="1" b="26044"/>
          <a:stretch/>
        </p:blipFill>
        <p:spPr>
          <a:xfrm>
            <a:off x="374731" y="1825625"/>
            <a:ext cx="10604665" cy="4004193"/>
          </a:xfrm>
          <a:prstGeom prst="rect">
            <a:avLst/>
          </a:prstGeom>
          <a:noFill/>
        </p:spPr>
      </p:pic>
      <p:sp>
        <p:nvSpPr>
          <p:cNvPr id="2" name="Puhekupla: Soikea 1">
            <a:extLst>
              <a:ext uri="{FF2B5EF4-FFF2-40B4-BE49-F238E27FC236}">
                <a16:creationId xmlns:a16="http://schemas.microsoft.com/office/drawing/2014/main" id="{906D1E28-275D-216E-E2EE-89E3677896DB}"/>
              </a:ext>
            </a:extLst>
          </p:cNvPr>
          <p:cNvSpPr/>
          <p:nvPr/>
        </p:nvSpPr>
        <p:spPr>
          <a:xfrm>
            <a:off x="374731" y="4214187"/>
            <a:ext cx="3695824" cy="1911310"/>
          </a:xfrm>
          <a:prstGeom prst="wedgeEllipseCallout">
            <a:avLst>
              <a:gd name="adj1" fmla="val 36689"/>
              <a:gd name="adj2" fmla="val 7568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i-FI" sz="1400"/>
              <a:t>Keskustelua, miksi ja miten eläinoikeusajattelu voisi auttaa myös tässä mainittujen maailmanlaajuisten ongelmien ratkaisemisessa?</a:t>
            </a:r>
          </a:p>
        </p:txBody>
      </p:sp>
    </p:spTree>
    <p:extLst>
      <p:ext uri="{BB962C8B-B14F-4D97-AF65-F5344CB8AC3E}">
        <p14:creationId xmlns:p14="http://schemas.microsoft.com/office/powerpoint/2010/main" val="42878920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A4FC39BD-D9B2-138A-CE0C-C78314E27300}"/>
              </a:ext>
            </a:extLst>
          </p:cNvPr>
          <p:cNvSpPr>
            <a:spLocks noGrp="1"/>
          </p:cNvSpPr>
          <p:nvPr>
            <p:ph type="title"/>
          </p:nvPr>
        </p:nvSpPr>
        <p:spPr>
          <a:xfrm>
            <a:off x="374731" y="365125"/>
            <a:ext cx="10604665" cy="1325563"/>
          </a:xfrm>
        </p:spPr>
        <p:txBody>
          <a:bodyPr anchor="ctr">
            <a:normAutofit/>
          </a:bodyPr>
          <a:lstStyle/>
          <a:p>
            <a:r>
              <a:rPr lang="fi-FI"/>
              <a:t>Eläinten oikeudet</a:t>
            </a:r>
          </a:p>
        </p:txBody>
      </p:sp>
      <p:graphicFrame>
        <p:nvGraphicFramePr>
          <p:cNvPr id="8" name="Sisällön paikkamerkki 2">
            <a:extLst>
              <a:ext uri="{FF2B5EF4-FFF2-40B4-BE49-F238E27FC236}">
                <a16:creationId xmlns:a16="http://schemas.microsoft.com/office/drawing/2014/main" id="{3E851535-8B81-F390-1286-6E0D42DBF06D}"/>
              </a:ext>
            </a:extLst>
          </p:cNvPr>
          <p:cNvGraphicFramePr>
            <a:graphicFrameLocks noGrp="1"/>
          </p:cNvGraphicFramePr>
          <p:nvPr>
            <p:ph idx="1"/>
            <p:extLst>
              <p:ext uri="{D42A27DB-BD31-4B8C-83A1-F6EECF244321}">
                <p14:modId xmlns:p14="http://schemas.microsoft.com/office/powerpoint/2010/main" val="87015459"/>
              </p:ext>
            </p:extLst>
          </p:nvPr>
        </p:nvGraphicFramePr>
        <p:xfrm>
          <a:off x="374731" y="1399309"/>
          <a:ext cx="10604665" cy="5093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93593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isällön paikkamerkki 4">
            <a:extLst>
              <a:ext uri="{FF2B5EF4-FFF2-40B4-BE49-F238E27FC236}">
                <a16:creationId xmlns:a16="http://schemas.microsoft.com/office/drawing/2014/main" id="{3C61C408-8329-18A3-EA24-BD95B84B1D03}"/>
              </a:ext>
            </a:extLst>
          </p:cNvPr>
          <p:cNvPicPr>
            <a:picLocks noGrp="1" noChangeAspect="1"/>
          </p:cNvPicPr>
          <p:nvPr>
            <p:ph idx="1"/>
          </p:nvPr>
        </p:nvPicPr>
        <p:blipFill>
          <a:blip r:embed="rId3"/>
          <a:stretch>
            <a:fillRect/>
          </a:stretch>
        </p:blipFill>
        <p:spPr>
          <a:xfrm>
            <a:off x="120650" y="775891"/>
            <a:ext cx="11112500" cy="5306218"/>
          </a:xfrm>
          <a:noFill/>
        </p:spPr>
      </p:pic>
    </p:spTree>
    <p:extLst>
      <p:ext uri="{BB962C8B-B14F-4D97-AF65-F5344CB8AC3E}">
        <p14:creationId xmlns:p14="http://schemas.microsoft.com/office/powerpoint/2010/main" val="6065891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isällön paikkamerkki 4">
            <a:extLst>
              <a:ext uri="{FF2B5EF4-FFF2-40B4-BE49-F238E27FC236}">
                <a16:creationId xmlns:a16="http://schemas.microsoft.com/office/drawing/2014/main" id="{566E5252-D671-FA91-ECEC-0AE2614F5683}"/>
              </a:ext>
            </a:extLst>
          </p:cNvPr>
          <p:cNvPicPr>
            <a:picLocks noGrp="1" noChangeAspect="1"/>
          </p:cNvPicPr>
          <p:nvPr>
            <p:ph idx="1"/>
          </p:nvPr>
        </p:nvPicPr>
        <p:blipFill>
          <a:blip r:embed="rId3"/>
          <a:stretch>
            <a:fillRect/>
          </a:stretch>
        </p:blipFill>
        <p:spPr>
          <a:xfrm>
            <a:off x="486571" y="68263"/>
            <a:ext cx="10380658" cy="6721475"/>
          </a:xfrm>
          <a:noFill/>
        </p:spPr>
      </p:pic>
    </p:spTree>
    <p:extLst>
      <p:ext uri="{BB962C8B-B14F-4D97-AF65-F5344CB8AC3E}">
        <p14:creationId xmlns:p14="http://schemas.microsoft.com/office/powerpoint/2010/main" val="35715907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uva 3">
            <a:extLst>
              <a:ext uri="{FF2B5EF4-FFF2-40B4-BE49-F238E27FC236}">
                <a16:creationId xmlns:a16="http://schemas.microsoft.com/office/drawing/2014/main" id="{96C84A18-BE4F-9278-6676-AA4D59841796}"/>
              </a:ext>
            </a:extLst>
          </p:cNvPr>
          <p:cNvPicPr>
            <a:picLocks noChangeAspect="1"/>
          </p:cNvPicPr>
          <p:nvPr/>
        </p:nvPicPr>
        <p:blipFill>
          <a:blip r:embed="rId3"/>
          <a:stretch>
            <a:fillRect/>
          </a:stretch>
        </p:blipFill>
        <p:spPr>
          <a:xfrm>
            <a:off x="0" y="0"/>
            <a:ext cx="11362945" cy="6858000"/>
          </a:xfrm>
          <a:prstGeom prst="rect">
            <a:avLst/>
          </a:prstGeom>
        </p:spPr>
      </p:pic>
      <p:sp>
        <p:nvSpPr>
          <p:cNvPr id="2" name="Otsikko 1">
            <a:extLst>
              <a:ext uri="{FF2B5EF4-FFF2-40B4-BE49-F238E27FC236}">
                <a16:creationId xmlns:a16="http://schemas.microsoft.com/office/drawing/2014/main" id="{44EE8460-0DE3-0F42-1D9F-F2453F2ECFAB}"/>
              </a:ext>
            </a:extLst>
          </p:cNvPr>
          <p:cNvSpPr>
            <a:spLocks noGrp="1"/>
          </p:cNvSpPr>
          <p:nvPr>
            <p:ph type="title"/>
          </p:nvPr>
        </p:nvSpPr>
        <p:spPr>
          <a:xfrm>
            <a:off x="341380" y="922175"/>
            <a:ext cx="5006566" cy="1011730"/>
          </a:xfrm>
          <a:solidFill>
            <a:schemeClr val="tx1"/>
          </a:solidFill>
        </p:spPr>
        <p:txBody>
          <a:bodyPr anchor="ctr">
            <a:normAutofit/>
          </a:bodyPr>
          <a:lstStyle/>
          <a:p>
            <a:r>
              <a:rPr lang="fi-FI">
                <a:solidFill>
                  <a:schemeClr val="bg1"/>
                </a:solidFill>
              </a:rPr>
              <a:t>Pienryhmäkeskustelu</a:t>
            </a:r>
          </a:p>
        </p:txBody>
      </p:sp>
      <p:graphicFrame>
        <p:nvGraphicFramePr>
          <p:cNvPr id="5" name="Sisällön paikkamerkki 2">
            <a:extLst>
              <a:ext uri="{FF2B5EF4-FFF2-40B4-BE49-F238E27FC236}">
                <a16:creationId xmlns:a16="http://schemas.microsoft.com/office/drawing/2014/main" id="{2F864E74-0417-4FF3-E852-CC5B45562F8C}"/>
              </a:ext>
            </a:extLst>
          </p:cNvPr>
          <p:cNvGraphicFramePr>
            <a:graphicFrameLocks noGrp="1"/>
          </p:cNvGraphicFramePr>
          <p:nvPr>
            <p:ph idx="1"/>
            <p:extLst>
              <p:ext uri="{D42A27DB-BD31-4B8C-83A1-F6EECF244321}">
                <p14:modId xmlns:p14="http://schemas.microsoft.com/office/powerpoint/2010/main" val="2173962667"/>
              </p:ext>
            </p:extLst>
          </p:nvPr>
        </p:nvGraphicFramePr>
        <p:xfrm>
          <a:off x="374731" y="1825625"/>
          <a:ext cx="10604665" cy="40041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798957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A9887A67-D964-EA33-F0B4-A5DD087D13BC}"/>
              </a:ext>
            </a:extLst>
          </p:cNvPr>
          <p:cNvSpPr>
            <a:spLocks noGrp="1"/>
          </p:cNvSpPr>
          <p:nvPr>
            <p:ph type="title"/>
          </p:nvPr>
        </p:nvSpPr>
        <p:spPr>
          <a:xfrm>
            <a:off x="374731" y="365125"/>
            <a:ext cx="10604665" cy="1325563"/>
          </a:xfrm>
        </p:spPr>
        <p:txBody>
          <a:bodyPr anchor="ctr">
            <a:normAutofit/>
          </a:bodyPr>
          <a:lstStyle/>
          <a:p>
            <a:r>
              <a:rPr lang="en-US" err="1"/>
              <a:t>Eläinalan</a:t>
            </a:r>
            <a:r>
              <a:rPr lang="en-US"/>
              <a:t> </a:t>
            </a:r>
            <a:r>
              <a:rPr lang="en-US" err="1"/>
              <a:t>ammattilaisen</a:t>
            </a:r>
            <a:r>
              <a:rPr lang="en-US"/>
              <a:t> </a:t>
            </a:r>
            <a:r>
              <a:rPr lang="en-US" err="1"/>
              <a:t>vastuullinen</a:t>
            </a:r>
            <a:r>
              <a:rPr lang="en-US"/>
              <a:t> </a:t>
            </a:r>
            <a:r>
              <a:rPr lang="en-US" err="1"/>
              <a:t>tehtävä</a:t>
            </a:r>
            <a:endParaRPr lang="en-US"/>
          </a:p>
        </p:txBody>
      </p:sp>
      <p:sp>
        <p:nvSpPr>
          <p:cNvPr id="5" name="Sisällön paikkamerkki 4">
            <a:extLst>
              <a:ext uri="{FF2B5EF4-FFF2-40B4-BE49-F238E27FC236}">
                <a16:creationId xmlns:a16="http://schemas.microsoft.com/office/drawing/2014/main" id="{E9AA97B4-DF62-FF59-4582-4A527BA30293}"/>
              </a:ext>
            </a:extLst>
          </p:cNvPr>
          <p:cNvSpPr>
            <a:spLocks noGrp="1"/>
          </p:cNvSpPr>
          <p:nvPr>
            <p:ph sz="half" idx="2"/>
          </p:nvPr>
        </p:nvSpPr>
        <p:spPr>
          <a:xfrm>
            <a:off x="5813631" y="1825624"/>
            <a:ext cx="5165765" cy="4493895"/>
          </a:xfrm>
        </p:spPr>
        <p:txBody>
          <a:bodyPr>
            <a:normAutofit fontScale="85000" lnSpcReduction="20000"/>
          </a:bodyPr>
          <a:lstStyle/>
          <a:p>
            <a:r>
              <a:rPr lang="fi-FI" sz="1900" dirty="0"/>
              <a:t>Vastuullisen eläinkulttuurin ja eläimen hyvinvoinnin edistäjä </a:t>
            </a:r>
          </a:p>
          <a:p>
            <a:r>
              <a:rPr lang="fi-FI" sz="1900" dirty="0"/>
              <a:t>Myötätuntoinen, asiantunteva ja eettisesti rohkea asiakaspalvelija</a:t>
            </a:r>
          </a:p>
          <a:p>
            <a:r>
              <a:rPr lang="fi-FI" sz="1900" dirty="0"/>
              <a:t>Asiantuntijuus</a:t>
            </a:r>
          </a:p>
          <a:p>
            <a:pPr lvl="1"/>
            <a:r>
              <a:rPr lang="fi-FI" sz="1900" dirty="0"/>
              <a:t>Asiakkaiden ohjeistaminen/lemmikin hyvä hoito -&gt; lemmikin hyvinvoinnin parantuminen kotioloissa</a:t>
            </a:r>
          </a:p>
          <a:p>
            <a:r>
              <a:rPr lang="fi-FI" sz="1900" dirty="0"/>
              <a:t>Hyvinvoinnin ylläpito </a:t>
            </a:r>
          </a:p>
          <a:p>
            <a:pPr lvl="1"/>
            <a:r>
              <a:rPr lang="fi-FI" sz="1900" dirty="0"/>
              <a:t>Terveydenhuolto</a:t>
            </a:r>
          </a:p>
          <a:p>
            <a:pPr lvl="1"/>
            <a:r>
              <a:rPr lang="fi-FI" sz="1900" dirty="0"/>
              <a:t>Tukena arjessa</a:t>
            </a:r>
          </a:p>
          <a:p>
            <a:pPr lvl="1"/>
            <a:r>
              <a:rPr lang="fi-FI" sz="1900" dirty="0"/>
              <a:t>Oikeiden tuotteiden valinta</a:t>
            </a:r>
          </a:p>
          <a:p>
            <a:r>
              <a:rPr lang="fi-FI" sz="1900" dirty="0"/>
              <a:t>Erityistilanteet</a:t>
            </a:r>
          </a:p>
          <a:p>
            <a:pPr lvl="1"/>
            <a:r>
              <a:rPr lang="fi-FI" sz="1900" dirty="0"/>
              <a:t>Käytöshaasteet</a:t>
            </a:r>
          </a:p>
          <a:p>
            <a:pPr lvl="1"/>
            <a:r>
              <a:rPr lang="fi-FI" sz="1900" dirty="0"/>
              <a:t>Kehon kiputilat</a:t>
            </a:r>
          </a:p>
          <a:p>
            <a:pPr lvl="1"/>
            <a:r>
              <a:rPr lang="fi-FI" sz="1900" dirty="0"/>
              <a:t>Turkinhoidon haasteet</a:t>
            </a:r>
          </a:p>
          <a:p>
            <a:pPr lvl="1"/>
            <a:r>
              <a:rPr lang="fi-FI" sz="1900" dirty="0"/>
              <a:t>Sairauksien hoitaminen</a:t>
            </a:r>
          </a:p>
          <a:p>
            <a:pPr lvl="1"/>
            <a:r>
              <a:rPr lang="fi-FI" sz="1900" dirty="0"/>
              <a:t>Eläinten uhanalaisuus </a:t>
            </a:r>
          </a:p>
          <a:p>
            <a:pPr lvl="1"/>
            <a:r>
              <a:rPr lang="fi-FI" sz="1900" dirty="0"/>
              <a:t>Eutanasia</a:t>
            </a:r>
          </a:p>
          <a:p>
            <a:endParaRPr lang="fi-FI" sz="1900" dirty="0"/>
          </a:p>
          <a:p>
            <a:pPr lvl="1"/>
            <a:endParaRPr lang="fi-FI" sz="1900" dirty="0"/>
          </a:p>
        </p:txBody>
      </p:sp>
      <p:graphicFrame>
        <p:nvGraphicFramePr>
          <p:cNvPr id="14" name="Sisällön paikkamerkki 2">
            <a:extLst>
              <a:ext uri="{FF2B5EF4-FFF2-40B4-BE49-F238E27FC236}">
                <a16:creationId xmlns:a16="http://schemas.microsoft.com/office/drawing/2014/main" id="{DCC0A55F-6FB1-4BB9-9B0C-DEEEF9CD1F33}"/>
              </a:ext>
            </a:extLst>
          </p:cNvPr>
          <p:cNvGraphicFramePr>
            <a:graphicFrameLocks noGrp="1"/>
          </p:cNvGraphicFramePr>
          <p:nvPr>
            <p:ph sz="half" idx="1"/>
            <p:extLst>
              <p:ext uri="{D42A27DB-BD31-4B8C-83A1-F6EECF244321}">
                <p14:modId xmlns:p14="http://schemas.microsoft.com/office/powerpoint/2010/main" val="3053718516"/>
              </p:ext>
            </p:extLst>
          </p:nvPr>
        </p:nvGraphicFramePr>
        <p:xfrm>
          <a:off x="374731" y="1825625"/>
          <a:ext cx="516576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8865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ideo 5" descr="Kissa kun olet rekisteröitynyt">
            <a:extLst>
              <a:ext uri="{FF2B5EF4-FFF2-40B4-BE49-F238E27FC236}">
                <a16:creationId xmlns:a16="http://schemas.microsoft.com/office/drawing/2014/main" id="{F1D9B02D-F77D-2168-ABF6-2A64C265358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6559" r="-1" b="-1"/>
          <a:stretch/>
        </p:blipFill>
        <p:spPr>
          <a:xfrm>
            <a:off x="-1" y="10"/>
            <a:ext cx="11359979" cy="6857990"/>
          </a:xfrm>
          <a:prstGeom prst="rect">
            <a:avLst/>
          </a:prstGeom>
          <a:noFill/>
        </p:spPr>
      </p:pic>
      <p:sp>
        <p:nvSpPr>
          <p:cNvPr id="2" name="Otsikko 1">
            <a:extLst>
              <a:ext uri="{FF2B5EF4-FFF2-40B4-BE49-F238E27FC236}">
                <a16:creationId xmlns:a16="http://schemas.microsoft.com/office/drawing/2014/main" id="{1AEA8B8E-E854-EF39-E8A5-A6279A59C4A7}"/>
              </a:ext>
            </a:extLst>
          </p:cNvPr>
          <p:cNvSpPr>
            <a:spLocks noGrp="1"/>
          </p:cNvSpPr>
          <p:nvPr>
            <p:ph type="title"/>
          </p:nvPr>
        </p:nvSpPr>
        <p:spPr>
          <a:xfrm>
            <a:off x="374732" y="1"/>
            <a:ext cx="4844566" cy="1793173"/>
          </a:xfrm>
        </p:spPr>
        <p:txBody>
          <a:bodyPr anchor="b">
            <a:normAutofit/>
          </a:bodyPr>
          <a:lstStyle/>
          <a:p>
            <a:r>
              <a:rPr lang="fi-FI" dirty="0"/>
              <a:t>Eläimen oikeus ilmaista itseään?</a:t>
            </a:r>
            <a:br>
              <a:rPr lang="fi-FI" dirty="0"/>
            </a:br>
            <a:r>
              <a:rPr lang="fi-FI" sz="2000" dirty="0"/>
              <a:t>Eläimen huomioiva hoito on myös turvallisuustekijä</a:t>
            </a:r>
          </a:p>
        </p:txBody>
      </p:sp>
      <p:sp>
        <p:nvSpPr>
          <p:cNvPr id="3" name="Sisällön paikkamerkki 2">
            <a:extLst>
              <a:ext uri="{FF2B5EF4-FFF2-40B4-BE49-F238E27FC236}">
                <a16:creationId xmlns:a16="http://schemas.microsoft.com/office/drawing/2014/main" id="{B9190EFA-EACF-39E9-F150-53B4554845FE}"/>
              </a:ext>
            </a:extLst>
          </p:cNvPr>
          <p:cNvSpPr>
            <a:spLocks noGrp="1"/>
          </p:cNvSpPr>
          <p:nvPr>
            <p:ph type="body" sz="half" idx="2"/>
          </p:nvPr>
        </p:nvSpPr>
        <p:spPr>
          <a:xfrm>
            <a:off x="376287" y="1793174"/>
            <a:ext cx="4844566" cy="4275117"/>
          </a:xfrm>
        </p:spPr>
        <p:txBody>
          <a:bodyPr>
            <a:normAutofit fontScale="77500" lnSpcReduction="20000"/>
          </a:bodyPr>
          <a:lstStyle/>
          <a:p>
            <a:pPr marL="0" indent="0">
              <a:buNone/>
            </a:pPr>
            <a:r>
              <a:rPr lang="fi-FI" sz="2600"/>
              <a:t>Nykyaikaiseen eläintenpitoon kuuluu</a:t>
            </a:r>
            <a:r>
              <a:rPr lang="fi-FI"/>
              <a:t>:</a:t>
            </a:r>
          </a:p>
          <a:p>
            <a:pPr marL="285750" indent="-285750">
              <a:buFont typeface="Arial" panose="020B0604020202020204" pitchFamily="34" charset="0"/>
              <a:buChar char="•"/>
            </a:pPr>
            <a:r>
              <a:rPr lang="fi-FI" sz="2200">
                <a:solidFill>
                  <a:schemeClr val="bg1"/>
                </a:solidFill>
              </a:rPr>
              <a:t>Eläin tulee totuttaa käsittelyyn ja pito-olosuhteisiin</a:t>
            </a:r>
          </a:p>
          <a:p>
            <a:pPr marL="285750" indent="-285750">
              <a:buFont typeface="Arial" panose="020B0604020202020204" pitchFamily="34" charset="0"/>
              <a:buChar char="•"/>
            </a:pPr>
            <a:r>
              <a:rPr lang="fi-FI" sz="2200">
                <a:solidFill>
                  <a:schemeClr val="bg1"/>
                </a:solidFill>
              </a:rPr>
              <a:t>Järjestää tilanne niin, että onnistumisen edellytykset ovat olemassa</a:t>
            </a:r>
          </a:p>
          <a:p>
            <a:pPr marL="285750" indent="-285750">
              <a:buFont typeface="Arial" panose="020B0604020202020204" pitchFamily="34" charset="0"/>
              <a:buChar char="•"/>
            </a:pPr>
            <a:r>
              <a:rPr lang="fi-FI" sz="2200">
                <a:solidFill>
                  <a:schemeClr val="bg1"/>
                </a:solidFill>
              </a:rPr>
              <a:t>Eläimeltä kysyminen ja hänen viestien kuuntelu/ymmärtäminen</a:t>
            </a:r>
          </a:p>
          <a:p>
            <a:pPr marL="285750" indent="-285750">
              <a:buFont typeface="Arial" panose="020B0604020202020204" pitchFamily="34" charset="0"/>
              <a:buChar char="•"/>
            </a:pPr>
            <a:r>
              <a:rPr lang="fi-FI" sz="2200">
                <a:solidFill>
                  <a:schemeClr val="bg1"/>
                </a:solidFill>
              </a:rPr>
              <a:t>Eläimellä on mahdollisuus valita ja kertoa tarpeistaan</a:t>
            </a:r>
          </a:p>
          <a:p>
            <a:pPr marL="285750" indent="-285750">
              <a:buFont typeface="Arial" panose="020B0604020202020204" pitchFamily="34" charset="0"/>
              <a:buChar char="•"/>
            </a:pPr>
            <a:r>
              <a:rPr lang="fi-FI" sz="2200">
                <a:solidFill>
                  <a:schemeClr val="bg1"/>
                </a:solidFill>
              </a:rPr>
              <a:t>Eläin on aktiivinen osallistuja ja toimija</a:t>
            </a:r>
          </a:p>
          <a:p>
            <a:pPr marL="285750" indent="-285750">
              <a:buFont typeface="Arial" panose="020B0604020202020204" pitchFamily="34" charset="0"/>
              <a:buChar char="•"/>
            </a:pPr>
            <a:r>
              <a:rPr lang="fi-FI" sz="2200">
                <a:solidFill>
                  <a:schemeClr val="bg1"/>
                </a:solidFill>
              </a:rPr>
              <a:t>Asioita tehdään yhteistyössä</a:t>
            </a:r>
          </a:p>
          <a:p>
            <a:pPr lvl="1"/>
            <a:endParaRPr lang="fi-FI" sz="1800">
              <a:solidFill>
                <a:schemeClr val="bg1"/>
              </a:solidFill>
            </a:endParaRPr>
          </a:p>
          <a:p>
            <a:pPr marL="742950" lvl="1" indent="-285750">
              <a:buFont typeface="Wingdings" panose="05000000000000000000" pitchFamily="2" charset="2"/>
              <a:buChar char="Ø"/>
            </a:pPr>
            <a:r>
              <a:rPr lang="fi-FI" sz="1800">
                <a:solidFill>
                  <a:schemeClr val="bg1"/>
                </a:solidFill>
              </a:rPr>
              <a:t>Eläimellä ei ole tarvetta käyttäytyä esim. aggressiivisesti</a:t>
            </a:r>
          </a:p>
        </p:txBody>
      </p:sp>
    </p:spTree>
    <p:extLst>
      <p:ext uri="{BB962C8B-B14F-4D97-AF65-F5344CB8AC3E}">
        <p14:creationId xmlns:p14="http://schemas.microsoft.com/office/powerpoint/2010/main" val="359863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C07077D-5427-0A11-3E3D-3E989F5DD65F}"/>
              </a:ext>
            </a:extLst>
          </p:cNvPr>
          <p:cNvSpPr>
            <a:spLocks noGrp="1"/>
          </p:cNvSpPr>
          <p:nvPr>
            <p:ph type="title"/>
          </p:nvPr>
        </p:nvSpPr>
        <p:spPr>
          <a:xfrm>
            <a:off x="374731" y="150145"/>
            <a:ext cx="10604665" cy="1188457"/>
          </a:xfrm>
        </p:spPr>
        <p:txBody>
          <a:bodyPr/>
          <a:lstStyle/>
          <a:p>
            <a:r>
              <a:rPr lang="fi-FI"/>
              <a:t>Millaista eläinkulttuuria edistämme ja haastamme?</a:t>
            </a:r>
          </a:p>
        </p:txBody>
      </p:sp>
      <p:sp>
        <p:nvSpPr>
          <p:cNvPr id="3" name="Sisällön paikkamerkki 2">
            <a:extLst>
              <a:ext uri="{FF2B5EF4-FFF2-40B4-BE49-F238E27FC236}">
                <a16:creationId xmlns:a16="http://schemas.microsoft.com/office/drawing/2014/main" id="{83804348-CD7A-7871-CAA9-EBCECCEABB83}"/>
              </a:ext>
            </a:extLst>
          </p:cNvPr>
          <p:cNvSpPr>
            <a:spLocks noGrp="1"/>
          </p:cNvSpPr>
          <p:nvPr>
            <p:ph sz="half" idx="1"/>
          </p:nvPr>
        </p:nvSpPr>
        <p:spPr>
          <a:xfrm>
            <a:off x="374731" y="1338603"/>
            <a:ext cx="5721269" cy="5368898"/>
          </a:xfrm>
        </p:spPr>
        <p:txBody>
          <a:bodyPr>
            <a:normAutofit fontScale="85000" lnSpcReduction="20000"/>
          </a:bodyPr>
          <a:lstStyle/>
          <a:p>
            <a:r>
              <a:rPr lang="fi-FI"/>
              <a:t>Millä perusteella pidämme eläimiä?</a:t>
            </a:r>
          </a:p>
          <a:p>
            <a:r>
              <a:rPr lang="fi-FI"/>
              <a:t>Mahdollistammeko laji- ja rotutyypillisen elämän?</a:t>
            </a:r>
          </a:p>
          <a:p>
            <a:r>
              <a:rPr lang="fi-FI"/>
              <a:t>Miten huolehdimme eläimen terveydestä ja onko terveydenhuolto mahdollista kaikille?</a:t>
            </a:r>
          </a:p>
          <a:p>
            <a:r>
              <a:rPr lang="fi-FI"/>
              <a:t>Tunnistammeko eläimen kivun ja osaammeko hoitaa sitä?</a:t>
            </a:r>
          </a:p>
          <a:p>
            <a:r>
              <a:rPr lang="fi-FI"/>
              <a:t>Eläintenhoidon välineet, ruoka ja tuotteiden alkuperä?</a:t>
            </a:r>
          </a:p>
          <a:p>
            <a:r>
              <a:rPr lang="fi-FI"/>
              <a:t>Eläinten jalostaminen, minkä näköinen yksilö edustaa lajia?</a:t>
            </a:r>
          </a:p>
          <a:p>
            <a:r>
              <a:rPr lang="fi-FI"/>
              <a:t>Kestääkö eläinrakkautemme tai eläinharrastuksemme eettistä tarkastelua?</a:t>
            </a:r>
          </a:p>
          <a:p>
            <a:r>
              <a:rPr lang="fi-FI"/>
              <a:t>Miten kohtelemme eri luokkiin jaoteltuja eläimiä ja </a:t>
            </a:r>
            <a:r>
              <a:rPr lang="fi-FI" err="1"/>
              <a:t>samanlajisia</a:t>
            </a:r>
            <a:r>
              <a:rPr lang="fi-FI"/>
              <a:t> eri ”käyttötarkoituksissa”?</a:t>
            </a:r>
          </a:p>
          <a:p>
            <a:r>
              <a:rPr lang="fi-FI"/>
              <a:t>Lakiesitys eläinten oikeuksista perustuslakiin?</a:t>
            </a:r>
          </a:p>
          <a:p>
            <a:r>
              <a:rPr lang="fi-FI"/>
              <a:t>Miten ajattelemme ja puhumme?</a:t>
            </a:r>
          </a:p>
        </p:txBody>
      </p:sp>
      <p:pic>
        <p:nvPicPr>
          <p:cNvPr id="6" name="Kuva 5" descr="Kuva, joka sisältää kohteen piha-, koira, maa, Rekikoira&#10;&#10;Kuvaus luotu automaattisesti">
            <a:extLst>
              <a:ext uri="{FF2B5EF4-FFF2-40B4-BE49-F238E27FC236}">
                <a16:creationId xmlns:a16="http://schemas.microsoft.com/office/drawing/2014/main" id="{01A2CFBC-C15F-0D30-C66B-8791A15341BF}"/>
              </a:ext>
            </a:extLst>
          </p:cNvPr>
          <p:cNvPicPr>
            <a:picLocks noChangeAspect="1"/>
          </p:cNvPicPr>
          <p:nvPr/>
        </p:nvPicPr>
        <p:blipFill>
          <a:blip r:embed="rId3"/>
          <a:stretch>
            <a:fillRect/>
          </a:stretch>
        </p:blipFill>
        <p:spPr>
          <a:xfrm>
            <a:off x="6096000" y="3983685"/>
            <a:ext cx="3765255" cy="2509190"/>
          </a:xfrm>
          <a:prstGeom prst="rect">
            <a:avLst/>
          </a:prstGeom>
        </p:spPr>
      </p:pic>
      <p:pic>
        <p:nvPicPr>
          <p:cNvPr id="8" name="Kuva 7" descr="Kuva, joka sisältää kohteen koira, Koirarotu, ruoho, lemmikki&#10;&#10;Kuvaus luotu automaattisesti">
            <a:extLst>
              <a:ext uri="{FF2B5EF4-FFF2-40B4-BE49-F238E27FC236}">
                <a16:creationId xmlns:a16="http://schemas.microsoft.com/office/drawing/2014/main" id="{39D74FDF-4E7A-B57C-2116-0417D97BAF2F}"/>
              </a:ext>
            </a:extLst>
          </p:cNvPr>
          <p:cNvPicPr>
            <a:picLocks noChangeAspect="1"/>
          </p:cNvPicPr>
          <p:nvPr/>
        </p:nvPicPr>
        <p:blipFill>
          <a:blip r:embed="rId4"/>
          <a:stretch>
            <a:fillRect/>
          </a:stretch>
        </p:blipFill>
        <p:spPr>
          <a:xfrm>
            <a:off x="7526266" y="1656473"/>
            <a:ext cx="3765255" cy="2473890"/>
          </a:xfrm>
          <a:prstGeom prst="rect">
            <a:avLst/>
          </a:prstGeom>
        </p:spPr>
      </p:pic>
      <p:sp>
        <p:nvSpPr>
          <p:cNvPr id="4" name="Räjähdys: 14 pistettä 3">
            <a:extLst>
              <a:ext uri="{FF2B5EF4-FFF2-40B4-BE49-F238E27FC236}">
                <a16:creationId xmlns:a16="http://schemas.microsoft.com/office/drawing/2014/main" id="{BD555575-7A1D-B04E-E92F-6BF427F152E8}"/>
              </a:ext>
            </a:extLst>
          </p:cNvPr>
          <p:cNvSpPr/>
          <p:nvPr/>
        </p:nvSpPr>
        <p:spPr>
          <a:xfrm rot="982869">
            <a:off x="8911185" y="3756451"/>
            <a:ext cx="3330407" cy="1569935"/>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Ajatuksia, keskustelua</a:t>
            </a:r>
          </a:p>
        </p:txBody>
      </p:sp>
    </p:spTree>
    <p:extLst>
      <p:ext uri="{BB962C8B-B14F-4D97-AF65-F5344CB8AC3E}">
        <p14:creationId xmlns:p14="http://schemas.microsoft.com/office/powerpoint/2010/main" val="10702343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BD92C29-AB38-F5D1-8D2B-89C5AD294FFD}"/>
              </a:ext>
            </a:extLst>
          </p:cNvPr>
          <p:cNvSpPr>
            <a:spLocks noGrp="1"/>
          </p:cNvSpPr>
          <p:nvPr>
            <p:ph type="title"/>
          </p:nvPr>
        </p:nvSpPr>
        <p:spPr>
          <a:xfrm>
            <a:off x="374731" y="365125"/>
            <a:ext cx="10604665" cy="1325563"/>
          </a:xfrm>
        </p:spPr>
        <p:txBody>
          <a:bodyPr anchor="ctr">
            <a:normAutofit/>
          </a:bodyPr>
          <a:lstStyle/>
          <a:p>
            <a:r>
              <a:rPr lang="fi-FI"/>
              <a:t>Kulttuurinen vastuullisuus eläinalalla</a:t>
            </a:r>
          </a:p>
        </p:txBody>
      </p:sp>
      <p:pic>
        <p:nvPicPr>
          <p:cNvPr id="5" name="Kuva 4" descr="Liikemiehiä vetämässä köyttä">
            <a:extLst>
              <a:ext uri="{FF2B5EF4-FFF2-40B4-BE49-F238E27FC236}">
                <a16:creationId xmlns:a16="http://schemas.microsoft.com/office/drawing/2014/main" id="{A7B80078-A64F-A99B-177F-4ABA2EE62F19}"/>
              </a:ext>
            </a:extLst>
          </p:cNvPr>
          <p:cNvPicPr>
            <a:picLocks noChangeAspect="1"/>
          </p:cNvPicPr>
          <p:nvPr/>
        </p:nvPicPr>
        <p:blipFill rotWithShape="1">
          <a:blip r:embed="rId3"/>
          <a:srcRect l="1865" r="18890" b="-1"/>
          <a:stretch/>
        </p:blipFill>
        <p:spPr>
          <a:xfrm>
            <a:off x="374731" y="1825625"/>
            <a:ext cx="5165765" cy="4351338"/>
          </a:xfrm>
          <a:prstGeom prst="rect">
            <a:avLst/>
          </a:prstGeom>
          <a:noFill/>
        </p:spPr>
      </p:pic>
      <p:sp>
        <p:nvSpPr>
          <p:cNvPr id="3" name="Sisällön paikkamerkki 2">
            <a:extLst>
              <a:ext uri="{FF2B5EF4-FFF2-40B4-BE49-F238E27FC236}">
                <a16:creationId xmlns:a16="http://schemas.microsoft.com/office/drawing/2014/main" id="{EEECACA3-557F-7803-589D-44C2861D0CBF}"/>
              </a:ext>
            </a:extLst>
          </p:cNvPr>
          <p:cNvSpPr>
            <a:spLocks noGrp="1"/>
          </p:cNvSpPr>
          <p:nvPr>
            <p:ph sz="half" idx="2"/>
          </p:nvPr>
        </p:nvSpPr>
        <p:spPr>
          <a:xfrm>
            <a:off x="5813631" y="1825625"/>
            <a:ext cx="5165765" cy="4351338"/>
          </a:xfrm>
        </p:spPr>
        <p:txBody>
          <a:bodyPr>
            <a:normAutofit/>
          </a:bodyPr>
          <a:lstStyle/>
          <a:p>
            <a:r>
              <a:rPr lang="fi-FI" sz="1700"/>
              <a:t>Tavoitteena eläinten hyvinvoinnin parantaminen ja kulttuurisen monimuotoisuuden säilyttäminen</a:t>
            </a:r>
          </a:p>
          <a:p>
            <a:r>
              <a:rPr lang="fi-FI" sz="1700"/>
              <a:t>Saattaa ilmetä haasteita esim. eläinsuhde, eläinten kohtelu, eläinlajien arvottaminen</a:t>
            </a:r>
          </a:p>
          <a:p>
            <a:r>
              <a:rPr lang="fi-FI" sz="1700"/>
              <a:t>Aihe voi olla hyvin herkkä: miten muokata kulttuurin toimintatapoja, jotta eläinten hyvinvointi voidaan varmistaa?</a:t>
            </a:r>
          </a:p>
          <a:p>
            <a:r>
              <a:rPr lang="fi-FI" sz="1700"/>
              <a:t>Tavoitteena löytää tasapaino perinteiden ja eläinten hyvinvoinnin välille</a:t>
            </a:r>
          </a:p>
          <a:p>
            <a:r>
              <a:rPr lang="fi-FI" sz="1700"/>
              <a:t>Avoin keskusteluyhteys kaksi asiantuntijaa: kulttuurin edustaja ja eläinalan ammattilainen</a:t>
            </a:r>
          </a:p>
          <a:p>
            <a:r>
              <a:rPr lang="fi-FI" sz="1700"/>
              <a:t>Kompromissit kulttuurisia perinteitä kunnioittaen, eläimen hyvinvoinnin parantaminen</a:t>
            </a:r>
          </a:p>
        </p:txBody>
      </p:sp>
    </p:spTree>
    <p:extLst>
      <p:ext uri="{BB962C8B-B14F-4D97-AF65-F5344CB8AC3E}">
        <p14:creationId xmlns:p14="http://schemas.microsoft.com/office/powerpoint/2010/main" val="27516274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Kuva 6" descr="Abstrakti vihreä ja sininen maalaus">
            <a:extLst>
              <a:ext uri="{FF2B5EF4-FFF2-40B4-BE49-F238E27FC236}">
                <a16:creationId xmlns:a16="http://schemas.microsoft.com/office/drawing/2014/main" id="{BDA1221C-F23C-17C1-38AA-FBC01DACDE6C}"/>
              </a:ext>
            </a:extLst>
          </p:cNvPr>
          <p:cNvPicPr>
            <a:picLocks noChangeAspect="1"/>
          </p:cNvPicPr>
          <p:nvPr/>
        </p:nvPicPr>
        <p:blipFill rotWithShape="1">
          <a:blip r:embed="rId3"/>
          <a:srcRect t="9558"/>
          <a:stretch/>
        </p:blipFill>
        <p:spPr>
          <a:xfrm>
            <a:off x="-1" y="10"/>
            <a:ext cx="11359979" cy="6857990"/>
          </a:xfrm>
          <a:prstGeom prst="rect">
            <a:avLst/>
          </a:prstGeom>
          <a:noFill/>
        </p:spPr>
      </p:pic>
      <p:sp>
        <p:nvSpPr>
          <p:cNvPr id="2" name="Otsikko 1">
            <a:extLst>
              <a:ext uri="{FF2B5EF4-FFF2-40B4-BE49-F238E27FC236}">
                <a16:creationId xmlns:a16="http://schemas.microsoft.com/office/drawing/2014/main" id="{7A9375EE-705E-F864-5C53-E4780B2E4237}"/>
              </a:ext>
            </a:extLst>
          </p:cNvPr>
          <p:cNvSpPr>
            <a:spLocks noGrp="1"/>
          </p:cNvSpPr>
          <p:nvPr>
            <p:ph type="title"/>
          </p:nvPr>
        </p:nvSpPr>
        <p:spPr>
          <a:xfrm>
            <a:off x="374732" y="1"/>
            <a:ext cx="4844566" cy="1793173"/>
          </a:xfrm>
        </p:spPr>
        <p:txBody>
          <a:bodyPr vert="horz" lIns="251999" tIns="251999" rIns="251999" bIns="108000" rtlCol="0" anchor="b">
            <a:normAutofit/>
          </a:bodyPr>
          <a:lstStyle/>
          <a:p>
            <a:r>
              <a:rPr lang="fi-FI" kern="1200">
                <a:latin typeface="+mj-lt"/>
                <a:ea typeface="+mj-ea"/>
                <a:cs typeface="+mj-cs"/>
              </a:rPr>
              <a:t>Sosiaalisesti ja kulttuurisesti vastuullinen yritys ottaa kantaa</a:t>
            </a:r>
          </a:p>
        </p:txBody>
      </p:sp>
      <p:sp>
        <p:nvSpPr>
          <p:cNvPr id="3" name="Sisällön paikkamerkki 2">
            <a:extLst>
              <a:ext uri="{FF2B5EF4-FFF2-40B4-BE49-F238E27FC236}">
                <a16:creationId xmlns:a16="http://schemas.microsoft.com/office/drawing/2014/main" id="{09DADBC6-FDCF-580E-91A4-98E6829B2001}"/>
              </a:ext>
            </a:extLst>
          </p:cNvPr>
          <p:cNvSpPr>
            <a:spLocks/>
          </p:cNvSpPr>
          <p:nvPr/>
        </p:nvSpPr>
        <p:spPr>
          <a:xfrm>
            <a:off x="376287" y="1793174"/>
            <a:ext cx="4844566" cy="4275117"/>
          </a:xfrm>
          <a:prstGeom prst="rect">
            <a:avLst/>
          </a:prstGeom>
          <a:solidFill>
            <a:schemeClr val="tx2">
              <a:alpha val="90000"/>
            </a:schemeClr>
          </a:solidFill>
        </p:spPr>
        <p:txBody>
          <a:bodyPr vert="horz" lIns="251999" tIns="180000" rIns="251999" bIns="324000" rtlCol="0">
            <a:normAutofit/>
          </a:bodyPr>
          <a:lstStyle/>
          <a:p>
            <a:pPr>
              <a:lnSpc>
                <a:spcPct val="90000"/>
              </a:lnSpc>
              <a:spcBef>
                <a:spcPts val="1000"/>
              </a:spcBef>
              <a:spcAft>
                <a:spcPts val="600"/>
              </a:spcAft>
            </a:pPr>
            <a:r>
              <a:rPr lang="fi-FI" kern="1200">
                <a:solidFill>
                  <a:schemeClr val="bg1"/>
                </a:solidFill>
                <a:latin typeface="+mn-lt"/>
                <a:ea typeface="+mn-ea"/>
                <a:cs typeface="+mn-cs"/>
              </a:rPr>
              <a:t>Liiketoiminnan kannalta olennaisiin yhteiskunnallisiin asioihin</a:t>
            </a:r>
          </a:p>
          <a:p>
            <a:pPr>
              <a:lnSpc>
                <a:spcPct val="90000"/>
              </a:lnSpc>
              <a:spcBef>
                <a:spcPts val="1000"/>
              </a:spcBef>
              <a:spcAft>
                <a:spcPts val="600"/>
              </a:spcAft>
            </a:pPr>
            <a:r>
              <a:rPr lang="fi-FI" kern="1200">
                <a:solidFill>
                  <a:schemeClr val="bg1"/>
                </a:solidFill>
                <a:latin typeface="+mn-lt"/>
                <a:ea typeface="+mn-ea"/>
                <a:cs typeface="+mn-cs"/>
              </a:rPr>
              <a:t>Yrityksen arvojen mukaisiin yhteiskunnallisiin asioihin, vaikka ne jakaisivat mielipiteitä voimakkaasti</a:t>
            </a:r>
          </a:p>
          <a:p>
            <a:pPr>
              <a:lnSpc>
                <a:spcPct val="90000"/>
              </a:lnSpc>
              <a:spcBef>
                <a:spcPts val="1000"/>
              </a:spcBef>
              <a:spcAft>
                <a:spcPts val="600"/>
              </a:spcAft>
            </a:pPr>
            <a:r>
              <a:rPr lang="fi-FI" kern="1200">
                <a:solidFill>
                  <a:schemeClr val="bg1"/>
                </a:solidFill>
                <a:latin typeface="+mn-lt"/>
                <a:ea typeface="+mn-ea"/>
                <a:cs typeface="+mn-cs"/>
              </a:rPr>
              <a:t>Toimii arvojensa mukaisesti arjessa</a:t>
            </a:r>
          </a:p>
          <a:p>
            <a:pPr>
              <a:lnSpc>
                <a:spcPct val="90000"/>
              </a:lnSpc>
              <a:spcBef>
                <a:spcPts val="1000"/>
              </a:spcBef>
              <a:spcAft>
                <a:spcPts val="600"/>
              </a:spcAft>
            </a:pPr>
            <a:r>
              <a:rPr lang="fi-FI" kern="1200">
                <a:solidFill>
                  <a:schemeClr val="bg1"/>
                </a:solidFill>
                <a:latin typeface="+mn-lt"/>
                <a:ea typeface="+mn-ea"/>
                <a:cs typeface="+mn-cs"/>
              </a:rPr>
              <a:t>Omien voimavarojen huomiointi</a:t>
            </a:r>
          </a:p>
        </p:txBody>
      </p:sp>
    </p:spTree>
    <p:extLst>
      <p:ext uri="{BB962C8B-B14F-4D97-AF65-F5344CB8AC3E}">
        <p14:creationId xmlns:p14="http://schemas.microsoft.com/office/powerpoint/2010/main" val="24793427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4CD0984-CDFE-CA3C-80B3-93B01A79F793}"/>
              </a:ext>
            </a:extLst>
          </p:cNvPr>
          <p:cNvSpPr>
            <a:spLocks noGrp="1"/>
          </p:cNvSpPr>
          <p:nvPr>
            <p:ph type="title"/>
          </p:nvPr>
        </p:nvSpPr>
        <p:spPr>
          <a:xfrm>
            <a:off x="374731" y="365125"/>
            <a:ext cx="10604665" cy="1325563"/>
          </a:xfrm>
        </p:spPr>
        <p:txBody>
          <a:bodyPr anchor="ctr">
            <a:normAutofit/>
          </a:bodyPr>
          <a:lstStyle/>
          <a:p>
            <a:pPr algn="ctr"/>
            <a:r>
              <a:rPr lang="fi-FI"/>
              <a:t>Kohtaamisen kulttuuri eläinalalla</a:t>
            </a:r>
            <a:br>
              <a:rPr lang="fi-FI"/>
            </a:br>
            <a:r>
              <a:rPr lang="fi-FI"/>
              <a:t>Eläimen hyvinvointi keskiössä</a:t>
            </a:r>
          </a:p>
        </p:txBody>
      </p:sp>
      <p:graphicFrame>
        <p:nvGraphicFramePr>
          <p:cNvPr id="6" name="Sisällön paikkamerkki 2">
            <a:extLst>
              <a:ext uri="{FF2B5EF4-FFF2-40B4-BE49-F238E27FC236}">
                <a16:creationId xmlns:a16="http://schemas.microsoft.com/office/drawing/2014/main" id="{D299D1A0-6D17-99A9-6C35-0826577FF649}"/>
              </a:ext>
            </a:extLst>
          </p:cNvPr>
          <p:cNvGraphicFramePr>
            <a:graphicFrameLocks noGrp="1"/>
          </p:cNvGraphicFramePr>
          <p:nvPr>
            <p:ph idx="1"/>
            <p:extLst>
              <p:ext uri="{D42A27DB-BD31-4B8C-83A1-F6EECF244321}">
                <p14:modId xmlns:p14="http://schemas.microsoft.com/office/powerpoint/2010/main" val="4160988460"/>
              </p:ext>
            </p:extLst>
          </p:nvPr>
        </p:nvGraphicFramePr>
        <p:xfrm>
          <a:off x="374731" y="1825625"/>
          <a:ext cx="10604665" cy="4004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63872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4A0130CA-74F2-61CF-0596-E54FD9409315}"/>
              </a:ext>
            </a:extLst>
          </p:cNvPr>
          <p:cNvSpPr>
            <a:spLocks noGrp="1"/>
          </p:cNvSpPr>
          <p:nvPr>
            <p:ph type="title"/>
          </p:nvPr>
        </p:nvSpPr>
        <p:spPr>
          <a:xfrm>
            <a:off x="374731" y="365125"/>
            <a:ext cx="7773589" cy="1325563"/>
          </a:xfrm>
        </p:spPr>
        <p:txBody>
          <a:bodyPr/>
          <a:lstStyle/>
          <a:p>
            <a:r>
              <a:rPr lang="fi-FI"/>
              <a:t>Työhyvinvointi edistää työssä jaksamista ja kukoistusta</a:t>
            </a:r>
          </a:p>
        </p:txBody>
      </p:sp>
      <p:sp>
        <p:nvSpPr>
          <p:cNvPr id="3" name="Sisällön paikkamerkki 2">
            <a:extLst>
              <a:ext uri="{FF2B5EF4-FFF2-40B4-BE49-F238E27FC236}">
                <a16:creationId xmlns:a16="http://schemas.microsoft.com/office/drawing/2014/main" id="{5B3E70A6-243A-99FD-5143-C09F9181465C}"/>
              </a:ext>
            </a:extLst>
          </p:cNvPr>
          <p:cNvSpPr>
            <a:spLocks noGrp="1"/>
          </p:cNvSpPr>
          <p:nvPr>
            <p:ph sz="half" idx="1"/>
          </p:nvPr>
        </p:nvSpPr>
        <p:spPr/>
        <p:txBody>
          <a:bodyPr>
            <a:normAutofit fontScale="85000" lnSpcReduction="20000"/>
          </a:bodyPr>
          <a:lstStyle/>
          <a:p>
            <a:r>
              <a:rPr lang="fi-FI" dirty="0"/>
              <a:t>Paljon yksinyrittäjiä ja pieniä työyhteisöjä, myös isoja työyhteisöjä kuten klinikat ja hyvinvointikeskukset</a:t>
            </a:r>
          </a:p>
          <a:p>
            <a:pPr lvl="1"/>
            <a:r>
              <a:rPr lang="fi-FI" dirty="0"/>
              <a:t>Työ- ja oppimiskulttuurin edistäminen tärkeää</a:t>
            </a:r>
          </a:p>
          <a:p>
            <a:pPr lvl="1"/>
            <a:r>
              <a:rPr lang="fi-FI" dirty="0"/>
              <a:t>Joissakin yrityksissä hierarkkinen työkulttuuri</a:t>
            </a:r>
          </a:p>
          <a:p>
            <a:pPr lvl="1"/>
            <a:r>
              <a:rPr lang="fi-FI" dirty="0"/>
              <a:t>Itseohjautuvuus tärkeä taito</a:t>
            </a:r>
          </a:p>
          <a:p>
            <a:pPr lvl="1"/>
            <a:r>
              <a:rPr lang="fi-FI" dirty="0"/>
              <a:t>Osaamista yritysten johtamiseen</a:t>
            </a:r>
          </a:p>
          <a:p>
            <a:pPr lvl="1"/>
            <a:r>
              <a:rPr lang="fi-FI" dirty="0"/>
              <a:t>Yksinyrittäjien verkostoituminen</a:t>
            </a:r>
          </a:p>
          <a:p>
            <a:r>
              <a:rPr lang="fi-FI" dirty="0"/>
              <a:t>Palkkaus usein matala</a:t>
            </a:r>
          </a:p>
          <a:p>
            <a:r>
              <a:rPr lang="fi-FI" dirty="0"/>
              <a:t>Hyvinvoinnin haasteet</a:t>
            </a:r>
          </a:p>
          <a:p>
            <a:pPr lvl="1"/>
            <a:r>
              <a:rPr lang="fi-FI" dirty="0"/>
              <a:t>Psyykkinen</a:t>
            </a:r>
          </a:p>
          <a:p>
            <a:pPr lvl="1"/>
            <a:r>
              <a:rPr lang="fi-FI" dirty="0"/>
              <a:t>Fyysinen </a:t>
            </a:r>
          </a:p>
          <a:p>
            <a:pPr lvl="1"/>
            <a:r>
              <a:rPr lang="fi-FI" dirty="0"/>
              <a:t>Sosiaalinen</a:t>
            </a:r>
          </a:p>
          <a:p>
            <a:pPr lvl="2">
              <a:buFont typeface="Wingdings" panose="05000000000000000000" pitchFamily="2" charset="2"/>
              <a:buChar char="Ø"/>
            </a:pPr>
            <a:r>
              <a:rPr lang="fi-FI" dirty="0"/>
              <a:t>Pahoinvointi heijastuu asiakkaisiin, eläimiin, työkavereihin</a:t>
            </a:r>
          </a:p>
        </p:txBody>
      </p:sp>
      <p:pic>
        <p:nvPicPr>
          <p:cNvPr id="8" name="Kuva 7" descr="Käsi sijoittaa tähdet">
            <a:extLst>
              <a:ext uri="{FF2B5EF4-FFF2-40B4-BE49-F238E27FC236}">
                <a16:creationId xmlns:a16="http://schemas.microsoft.com/office/drawing/2014/main" id="{DEB584DA-4CD1-693D-7832-4283EC310EAD}"/>
              </a:ext>
            </a:extLst>
          </p:cNvPr>
          <p:cNvPicPr>
            <a:picLocks noChangeAspect="1"/>
          </p:cNvPicPr>
          <p:nvPr/>
        </p:nvPicPr>
        <p:blipFill>
          <a:blip r:embed="rId3"/>
          <a:stretch>
            <a:fillRect/>
          </a:stretch>
        </p:blipFill>
        <p:spPr>
          <a:xfrm>
            <a:off x="5540496" y="1825625"/>
            <a:ext cx="5693890" cy="3799704"/>
          </a:xfrm>
          <a:prstGeom prst="rect">
            <a:avLst/>
          </a:prstGeom>
        </p:spPr>
      </p:pic>
      <p:sp>
        <p:nvSpPr>
          <p:cNvPr id="4" name="Puhekupla: Soikea 3">
            <a:extLst>
              <a:ext uri="{FF2B5EF4-FFF2-40B4-BE49-F238E27FC236}">
                <a16:creationId xmlns:a16="http://schemas.microsoft.com/office/drawing/2014/main" id="{2D82428B-6129-E000-A834-09405F2857D8}"/>
              </a:ext>
            </a:extLst>
          </p:cNvPr>
          <p:cNvSpPr/>
          <p:nvPr/>
        </p:nvSpPr>
        <p:spPr>
          <a:xfrm>
            <a:off x="7759666" y="333511"/>
            <a:ext cx="3474720" cy="1798320"/>
          </a:xfrm>
          <a:prstGeom prst="wedgeEllipseCallout">
            <a:avLst>
              <a:gd name="adj1" fmla="val -38640"/>
              <a:gd name="adj2" fmla="val 6199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Millaiset asiat edistävät tai haastavat työhyvinvointia eläinalan työympäristöissä?</a:t>
            </a:r>
          </a:p>
        </p:txBody>
      </p:sp>
    </p:spTree>
    <p:extLst>
      <p:ext uri="{BB962C8B-B14F-4D97-AF65-F5344CB8AC3E}">
        <p14:creationId xmlns:p14="http://schemas.microsoft.com/office/powerpoint/2010/main" val="40478626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136164C-B13C-CBF3-5BF0-94DB0C92B005}"/>
              </a:ext>
            </a:extLst>
          </p:cNvPr>
          <p:cNvSpPr>
            <a:spLocks noGrp="1"/>
          </p:cNvSpPr>
          <p:nvPr>
            <p:ph type="title"/>
          </p:nvPr>
        </p:nvSpPr>
        <p:spPr>
          <a:xfrm>
            <a:off x="374731" y="365125"/>
            <a:ext cx="10604665" cy="1325563"/>
          </a:xfrm>
        </p:spPr>
        <p:txBody>
          <a:bodyPr anchor="ctr">
            <a:normAutofit/>
          </a:bodyPr>
          <a:lstStyle/>
          <a:p>
            <a:r>
              <a:rPr lang="fi-FI"/>
              <a:t>Turvallisemman tilan yleiset periaatteet</a:t>
            </a:r>
          </a:p>
        </p:txBody>
      </p:sp>
      <p:pic>
        <p:nvPicPr>
          <p:cNvPr id="6" name="Sisällön paikkamerkki 5" descr="Värikkäät kovahatut seinällä">
            <a:extLst>
              <a:ext uri="{FF2B5EF4-FFF2-40B4-BE49-F238E27FC236}">
                <a16:creationId xmlns:a16="http://schemas.microsoft.com/office/drawing/2014/main" id="{CA56981C-68B3-0A9D-A584-AB33BF568B02}"/>
              </a:ext>
            </a:extLst>
          </p:cNvPr>
          <p:cNvPicPr>
            <a:picLocks noGrp="1" noChangeAspect="1"/>
          </p:cNvPicPr>
          <p:nvPr>
            <p:ph sz="half" idx="1"/>
          </p:nvPr>
        </p:nvPicPr>
        <p:blipFill>
          <a:blip r:embed="rId3"/>
          <a:stretch>
            <a:fillRect/>
          </a:stretch>
        </p:blipFill>
        <p:spPr>
          <a:xfrm>
            <a:off x="374650" y="2064338"/>
            <a:ext cx="5165725" cy="3873911"/>
          </a:xfrm>
        </p:spPr>
      </p:pic>
      <p:graphicFrame>
        <p:nvGraphicFramePr>
          <p:cNvPr id="5" name="Sisällön paikkamerkki 2">
            <a:extLst>
              <a:ext uri="{FF2B5EF4-FFF2-40B4-BE49-F238E27FC236}">
                <a16:creationId xmlns:a16="http://schemas.microsoft.com/office/drawing/2014/main" id="{50F0E1A8-88B2-EB4A-549A-BCBF1CB160F4}"/>
              </a:ext>
            </a:extLst>
          </p:cNvPr>
          <p:cNvGraphicFramePr>
            <a:graphicFrameLocks noGrp="1"/>
          </p:cNvGraphicFramePr>
          <p:nvPr>
            <p:ph sz="half" idx="2"/>
          </p:nvPr>
        </p:nvGraphicFramePr>
        <p:xfrm>
          <a:off x="5813631" y="1825625"/>
          <a:ext cx="5165765"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070439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7FF72AD-145D-8415-1DC7-E76CBC8CC0FB}"/>
              </a:ext>
            </a:extLst>
          </p:cNvPr>
          <p:cNvSpPr>
            <a:spLocks noGrp="1"/>
          </p:cNvSpPr>
          <p:nvPr>
            <p:ph type="title"/>
          </p:nvPr>
        </p:nvSpPr>
        <p:spPr>
          <a:xfrm>
            <a:off x="269628" y="149772"/>
            <a:ext cx="3895107" cy="614855"/>
          </a:xfrm>
        </p:spPr>
        <p:txBody>
          <a:bodyPr anchor="b">
            <a:normAutofit/>
          </a:bodyPr>
          <a:lstStyle/>
          <a:p>
            <a:r>
              <a:rPr lang="fi-FI"/>
              <a:t>Tehtävä</a:t>
            </a:r>
          </a:p>
        </p:txBody>
      </p:sp>
      <p:graphicFrame>
        <p:nvGraphicFramePr>
          <p:cNvPr id="6" name="Sisällön paikkamerkki 2">
            <a:extLst>
              <a:ext uri="{FF2B5EF4-FFF2-40B4-BE49-F238E27FC236}">
                <a16:creationId xmlns:a16="http://schemas.microsoft.com/office/drawing/2014/main" id="{C396FECD-526C-DBFE-C7DF-895EBB27AC5A}"/>
              </a:ext>
            </a:extLst>
          </p:cNvPr>
          <p:cNvGraphicFramePr/>
          <p:nvPr>
            <p:extLst>
              <p:ext uri="{D42A27DB-BD31-4B8C-83A1-F6EECF244321}">
                <p14:modId xmlns:p14="http://schemas.microsoft.com/office/powerpoint/2010/main" val="2187478913"/>
              </p:ext>
            </p:extLst>
          </p:nvPr>
        </p:nvGraphicFramePr>
        <p:xfrm>
          <a:off x="767255" y="1057197"/>
          <a:ext cx="8918959" cy="5024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Kuva 7" descr="Kuva, joka sisältää kohteen animaatio, käsi&#10;&#10;Kuvaus luotu automaattisesti">
            <a:extLst>
              <a:ext uri="{FF2B5EF4-FFF2-40B4-BE49-F238E27FC236}">
                <a16:creationId xmlns:a16="http://schemas.microsoft.com/office/drawing/2014/main" id="{803CE709-4A85-2B18-9E42-274F98F7188B}"/>
              </a:ext>
            </a:extLst>
          </p:cNvPr>
          <p:cNvPicPr>
            <a:picLocks noChangeAspect="1"/>
          </p:cNvPicPr>
          <p:nvPr/>
        </p:nvPicPr>
        <p:blipFill>
          <a:blip r:embed="rId8"/>
          <a:stretch>
            <a:fillRect/>
          </a:stretch>
        </p:blipFill>
        <p:spPr>
          <a:xfrm>
            <a:off x="9703186" y="0"/>
            <a:ext cx="2488814" cy="1576552"/>
          </a:xfrm>
          <a:prstGeom prst="rect">
            <a:avLst/>
          </a:prstGeom>
        </p:spPr>
      </p:pic>
    </p:spTree>
    <p:extLst>
      <p:ext uri="{BB962C8B-B14F-4D97-AF65-F5344CB8AC3E}">
        <p14:creationId xmlns:p14="http://schemas.microsoft.com/office/powerpoint/2010/main" val="1671777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508E831-C7BC-0AD2-9B27-49E5776B01E4}"/>
              </a:ext>
            </a:extLst>
          </p:cNvPr>
          <p:cNvSpPr>
            <a:spLocks noGrp="1"/>
          </p:cNvSpPr>
          <p:nvPr>
            <p:ph type="title"/>
          </p:nvPr>
        </p:nvSpPr>
        <p:spPr>
          <a:xfrm>
            <a:off x="374731" y="365125"/>
            <a:ext cx="10604665" cy="1325563"/>
          </a:xfrm>
        </p:spPr>
        <p:txBody>
          <a:bodyPr anchor="ctr">
            <a:normAutofit/>
          </a:bodyPr>
          <a:lstStyle/>
          <a:p>
            <a:r>
              <a:rPr lang="fi-FI"/>
              <a:t>Vastuullinen markkinointi</a:t>
            </a:r>
          </a:p>
        </p:txBody>
      </p:sp>
      <p:sp>
        <p:nvSpPr>
          <p:cNvPr id="3" name="Sisällön paikkamerkki 2">
            <a:extLst>
              <a:ext uri="{FF2B5EF4-FFF2-40B4-BE49-F238E27FC236}">
                <a16:creationId xmlns:a16="http://schemas.microsoft.com/office/drawing/2014/main" id="{593021B1-2A00-E1F0-E2A8-089EE05A8814}"/>
              </a:ext>
            </a:extLst>
          </p:cNvPr>
          <p:cNvSpPr>
            <a:spLocks noGrp="1"/>
          </p:cNvSpPr>
          <p:nvPr>
            <p:ph sz="half" idx="1"/>
          </p:nvPr>
        </p:nvSpPr>
        <p:spPr>
          <a:xfrm>
            <a:off x="374731" y="1825625"/>
            <a:ext cx="5165765" cy="4351338"/>
          </a:xfrm>
        </p:spPr>
        <p:txBody>
          <a:bodyPr>
            <a:normAutofit/>
          </a:bodyPr>
          <a:lstStyle/>
          <a:p>
            <a:r>
              <a:rPr lang="fi-FI" sz="1900" b="0" i="0">
                <a:effectLst/>
              </a:rPr>
              <a:t>Rehellisyys ja avoimuus tuotteiden ja toiminnan suhteen</a:t>
            </a:r>
          </a:p>
          <a:p>
            <a:r>
              <a:rPr lang="fi-FI" sz="1900" b="0" i="0">
                <a:effectLst/>
              </a:rPr>
              <a:t>Väärän tai harhaanjohtavan markkinoinnin välttäminen on tärkeää</a:t>
            </a:r>
          </a:p>
          <a:p>
            <a:r>
              <a:rPr lang="fi-FI" sz="1900"/>
              <a:t>Markkinointikuvissa näkyy terveitä eläimiä, joilla ei ole ylijalostettuja piirteitä</a:t>
            </a:r>
          </a:p>
          <a:p>
            <a:pPr lvl="1"/>
            <a:r>
              <a:rPr lang="fi-FI" sz="1900" b="0" i="0">
                <a:effectLst/>
              </a:rPr>
              <a:t>Ylijalostettuja piirteitä sisältävät kuvituskuvat lisäävät ko. rotujen myyntiä</a:t>
            </a:r>
          </a:p>
          <a:p>
            <a:r>
              <a:rPr lang="fi-FI" sz="1900"/>
              <a:t>Edistetään myös markkinoinnissa eläinten hyvinvointia valitsemalla kuviin hyvinvoivia eläimiä</a:t>
            </a:r>
          </a:p>
          <a:p>
            <a:r>
              <a:rPr lang="fi-FI" sz="1900"/>
              <a:t>Lisätään ihmisten tietoisuutta ja osaamista tunnistaa hyvinvoiva eläin</a:t>
            </a:r>
          </a:p>
        </p:txBody>
      </p:sp>
      <p:pic>
        <p:nvPicPr>
          <p:cNvPr id="6" name="Sisällön paikkamerkki 5" descr="Villihevosia tasangoilla">
            <a:extLst>
              <a:ext uri="{FF2B5EF4-FFF2-40B4-BE49-F238E27FC236}">
                <a16:creationId xmlns:a16="http://schemas.microsoft.com/office/drawing/2014/main" id="{779E34AA-4DD3-0523-2B3C-55C6EDC09B1C}"/>
              </a:ext>
            </a:extLst>
          </p:cNvPr>
          <p:cNvPicPr>
            <a:picLocks noGrp="1" noChangeAspect="1"/>
          </p:cNvPicPr>
          <p:nvPr>
            <p:ph sz="half" idx="2"/>
          </p:nvPr>
        </p:nvPicPr>
        <p:blipFill rotWithShape="1">
          <a:blip r:embed="rId3"/>
          <a:srcRect l="9662" r="11094" b="-1"/>
          <a:stretch/>
        </p:blipFill>
        <p:spPr>
          <a:xfrm>
            <a:off x="5813631" y="1825625"/>
            <a:ext cx="5165765" cy="4351338"/>
          </a:xfrm>
          <a:noFill/>
        </p:spPr>
      </p:pic>
      <p:sp>
        <p:nvSpPr>
          <p:cNvPr id="4" name="Puhekupla: Soikea 3">
            <a:extLst>
              <a:ext uri="{FF2B5EF4-FFF2-40B4-BE49-F238E27FC236}">
                <a16:creationId xmlns:a16="http://schemas.microsoft.com/office/drawing/2014/main" id="{A8C3BFC5-C69C-B271-F624-4AF321117605}"/>
              </a:ext>
            </a:extLst>
          </p:cNvPr>
          <p:cNvSpPr/>
          <p:nvPr/>
        </p:nvSpPr>
        <p:spPr>
          <a:xfrm>
            <a:off x="5677063" y="82265"/>
            <a:ext cx="3247506" cy="1425555"/>
          </a:xfrm>
          <a:prstGeom prst="wedgeEllipseCallout">
            <a:avLst>
              <a:gd name="adj1" fmla="val -50416"/>
              <a:gd name="adj2" fmla="val 625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Tuleeko mieleen kyseenalaisia markkinointikeinoja?</a:t>
            </a:r>
          </a:p>
        </p:txBody>
      </p:sp>
    </p:spTree>
    <p:extLst>
      <p:ext uri="{BB962C8B-B14F-4D97-AF65-F5344CB8AC3E}">
        <p14:creationId xmlns:p14="http://schemas.microsoft.com/office/powerpoint/2010/main" val="9304274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405D528-630D-7531-36B9-6FCEA378D792}"/>
              </a:ext>
            </a:extLst>
          </p:cNvPr>
          <p:cNvSpPr>
            <a:spLocks noGrp="1"/>
          </p:cNvSpPr>
          <p:nvPr>
            <p:ph type="title"/>
          </p:nvPr>
        </p:nvSpPr>
        <p:spPr/>
        <p:txBody>
          <a:bodyPr/>
          <a:lstStyle/>
          <a:p>
            <a:r>
              <a:rPr lang="fi-FI"/>
              <a:t>Avoimuus ja asiakaspalautteen kerääminen</a:t>
            </a:r>
          </a:p>
        </p:txBody>
      </p:sp>
      <p:pic>
        <p:nvPicPr>
          <p:cNvPr id="7" name="Sisällön paikkamerkki 6" descr="Fiilisten valikoima muistilappuja">
            <a:extLst>
              <a:ext uri="{FF2B5EF4-FFF2-40B4-BE49-F238E27FC236}">
                <a16:creationId xmlns:a16="http://schemas.microsoft.com/office/drawing/2014/main" id="{80DE30FA-A1ED-9099-0FA6-12481500ED22}"/>
              </a:ext>
            </a:extLst>
          </p:cNvPr>
          <p:cNvPicPr>
            <a:picLocks noGrp="1" noChangeAspect="1"/>
          </p:cNvPicPr>
          <p:nvPr>
            <p:ph sz="half" idx="1"/>
          </p:nvPr>
        </p:nvPicPr>
        <p:blipFill>
          <a:blip r:embed="rId3"/>
          <a:stretch>
            <a:fillRect/>
          </a:stretch>
        </p:blipFill>
        <p:spPr>
          <a:xfrm>
            <a:off x="374650" y="2278605"/>
            <a:ext cx="5165725" cy="3445378"/>
          </a:xfrm>
        </p:spPr>
      </p:pic>
      <p:sp>
        <p:nvSpPr>
          <p:cNvPr id="4" name="Sisällön paikkamerkki 3">
            <a:extLst>
              <a:ext uri="{FF2B5EF4-FFF2-40B4-BE49-F238E27FC236}">
                <a16:creationId xmlns:a16="http://schemas.microsoft.com/office/drawing/2014/main" id="{61B8C194-0DF1-DB66-5DCA-AFCCD2383990}"/>
              </a:ext>
            </a:extLst>
          </p:cNvPr>
          <p:cNvSpPr>
            <a:spLocks noGrp="1"/>
          </p:cNvSpPr>
          <p:nvPr>
            <p:ph sz="half" idx="2"/>
          </p:nvPr>
        </p:nvSpPr>
        <p:spPr>
          <a:xfrm>
            <a:off x="5813631" y="2278605"/>
            <a:ext cx="5165765" cy="3898358"/>
          </a:xfrm>
        </p:spPr>
        <p:txBody>
          <a:bodyPr>
            <a:normAutofit fontScale="92500" lnSpcReduction="10000"/>
          </a:bodyPr>
          <a:lstStyle/>
          <a:p>
            <a:r>
              <a:rPr lang="fi-FI"/>
              <a:t>Toiminnan omavalvonta</a:t>
            </a:r>
          </a:p>
          <a:p>
            <a:pPr lvl="1"/>
            <a:r>
              <a:rPr lang="fi-FI"/>
              <a:t>Mitkä ovat omat kriteerit onnistuneelle toiminnalle?</a:t>
            </a:r>
          </a:p>
          <a:p>
            <a:pPr lvl="1"/>
            <a:r>
              <a:rPr lang="fi-FI"/>
              <a:t>Miten tähän päästään? </a:t>
            </a:r>
          </a:p>
          <a:p>
            <a:pPr lvl="1"/>
            <a:r>
              <a:rPr lang="fi-FI"/>
              <a:t>Miten toimitaan, jos tähän ei päästä?</a:t>
            </a:r>
          </a:p>
          <a:p>
            <a:r>
              <a:rPr lang="fi-FI"/>
              <a:t>Tiedottamisen avoimuus</a:t>
            </a:r>
          </a:p>
          <a:p>
            <a:pPr lvl="1"/>
            <a:r>
              <a:rPr lang="fi-FI"/>
              <a:t>Millaisia asioita yritys pitää esillä?</a:t>
            </a:r>
          </a:p>
          <a:p>
            <a:pPr lvl="1"/>
            <a:r>
              <a:rPr lang="fi-FI"/>
              <a:t>Miten tiedotetaan kohdatessa haasteita?</a:t>
            </a:r>
          </a:p>
          <a:p>
            <a:r>
              <a:rPr lang="fi-FI"/>
              <a:t>Aito kiinnostus onnistumisesta</a:t>
            </a:r>
          </a:p>
          <a:p>
            <a:pPr lvl="1"/>
            <a:r>
              <a:rPr lang="fi-FI"/>
              <a:t>Palautteen kerääminen</a:t>
            </a:r>
          </a:p>
          <a:p>
            <a:pPr lvl="1"/>
            <a:r>
              <a:rPr lang="fi-FI"/>
              <a:t>Toimenpiteet palvelun parantamiseksi</a:t>
            </a:r>
          </a:p>
          <a:p>
            <a:pPr marL="0" indent="0">
              <a:buNone/>
            </a:pPr>
            <a:endParaRPr lang="fi-FI"/>
          </a:p>
          <a:p>
            <a:endParaRPr lang="fi-FI"/>
          </a:p>
        </p:txBody>
      </p:sp>
    </p:spTree>
    <p:extLst>
      <p:ext uri="{BB962C8B-B14F-4D97-AF65-F5344CB8AC3E}">
        <p14:creationId xmlns:p14="http://schemas.microsoft.com/office/powerpoint/2010/main" val="5307662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D9F9CD0-7956-7E59-B8C3-E548EF96108D}"/>
              </a:ext>
            </a:extLst>
          </p:cNvPr>
          <p:cNvSpPr>
            <a:spLocks noGrp="1"/>
          </p:cNvSpPr>
          <p:nvPr>
            <p:ph type="title"/>
          </p:nvPr>
        </p:nvSpPr>
        <p:spPr>
          <a:xfrm>
            <a:off x="374731" y="365125"/>
            <a:ext cx="10604665" cy="1325563"/>
          </a:xfrm>
        </p:spPr>
        <p:txBody>
          <a:bodyPr anchor="ctr">
            <a:normAutofit/>
          </a:bodyPr>
          <a:lstStyle/>
          <a:p>
            <a:r>
              <a:rPr lang="fi-FI"/>
              <a:t>Yritysvastuu</a:t>
            </a:r>
          </a:p>
        </p:txBody>
      </p:sp>
      <p:graphicFrame>
        <p:nvGraphicFramePr>
          <p:cNvPr id="7" name="Sisällön paikkamerkki 2">
            <a:extLst>
              <a:ext uri="{FF2B5EF4-FFF2-40B4-BE49-F238E27FC236}">
                <a16:creationId xmlns:a16="http://schemas.microsoft.com/office/drawing/2014/main" id="{6DD36FE9-3DEB-3FB9-94AF-8CC31969EA8B}"/>
              </a:ext>
            </a:extLst>
          </p:cNvPr>
          <p:cNvGraphicFramePr>
            <a:graphicFrameLocks noGrp="1"/>
          </p:cNvGraphicFramePr>
          <p:nvPr>
            <p:ph idx="1"/>
            <p:extLst>
              <p:ext uri="{D42A27DB-BD31-4B8C-83A1-F6EECF244321}">
                <p14:modId xmlns:p14="http://schemas.microsoft.com/office/powerpoint/2010/main" val="200371834"/>
              </p:ext>
            </p:extLst>
          </p:nvPr>
        </p:nvGraphicFramePr>
        <p:xfrm>
          <a:off x="374731" y="1825625"/>
          <a:ext cx="10604665" cy="4004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71521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7C25E79-A483-4982-F996-203C39459A7A}"/>
              </a:ext>
            </a:extLst>
          </p:cNvPr>
          <p:cNvSpPr>
            <a:spLocks noGrp="1"/>
          </p:cNvSpPr>
          <p:nvPr>
            <p:ph type="title"/>
          </p:nvPr>
        </p:nvSpPr>
        <p:spPr>
          <a:xfrm>
            <a:off x="374731" y="365125"/>
            <a:ext cx="10604665" cy="1325563"/>
          </a:xfrm>
        </p:spPr>
        <p:txBody>
          <a:bodyPr anchor="ctr">
            <a:normAutofit/>
          </a:bodyPr>
          <a:lstStyle/>
          <a:p>
            <a:r>
              <a:rPr lang="fi-FI" dirty="0"/>
              <a:t>Myötätuntouupumus</a:t>
            </a:r>
          </a:p>
        </p:txBody>
      </p:sp>
      <p:pic>
        <p:nvPicPr>
          <p:cNvPr id="5" name="Kuva 4" descr="Lapsen kasvot">
            <a:extLst>
              <a:ext uri="{FF2B5EF4-FFF2-40B4-BE49-F238E27FC236}">
                <a16:creationId xmlns:a16="http://schemas.microsoft.com/office/drawing/2014/main" id="{B68ED54F-86A6-1405-6820-5C74C87AC4E2}"/>
              </a:ext>
            </a:extLst>
          </p:cNvPr>
          <p:cNvPicPr>
            <a:picLocks noChangeAspect="1"/>
          </p:cNvPicPr>
          <p:nvPr/>
        </p:nvPicPr>
        <p:blipFill rotWithShape="1">
          <a:blip r:embed="rId3"/>
          <a:srcRect l="6530" r="14226" b="-1"/>
          <a:stretch/>
        </p:blipFill>
        <p:spPr>
          <a:xfrm>
            <a:off x="374731" y="1825625"/>
            <a:ext cx="5165765" cy="4351338"/>
          </a:xfrm>
          <a:prstGeom prst="rect">
            <a:avLst/>
          </a:prstGeom>
          <a:noFill/>
        </p:spPr>
      </p:pic>
      <p:sp>
        <p:nvSpPr>
          <p:cNvPr id="3" name="Sisällön paikkamerkki 2">
            <a:extLst>
              <a:ext uri="{FF2B5EF4-FFF2-40B4-BE49-F238E27FC236}">
                <a16:creationId xmlns:a16="http://schemas.microsoft.com/office/drawing/2014/main" id="{019E18F3-7E69-CC44-764B-AF7AECBC0120}"/>
              </a:ext>
            </a:extLst>
          </p:cNvPr>
          <p:cNvSpPr>
            <a:spLocks noGrp="1"/>
          </p:cNvSpPr>
          <p:nvPr>
            <p:ph sz="half" idx="2"/>
          </p:nvPr>
        </p:nvSpPr>
        <p:spPr>
          <a:xfrm>
            <a:off x="5813631" y="665018"/>
            <a:ext cx="5165765" cy="5827857"/>
          </a:xfrm>
        </p:spPr>
        <p:txBody>
          <a:bodyPr>
            <a:noAutofit/>
          </a:bodyPr>
          <a:lstStyle/>
          <a:p>
            <a:r>
              <a:rPr lang="fi-FI" sz="1600" dirty="0"/>
              <a:t>Myötätuntouupumukseen vaikuttavat työntekijän kokonaisvaltainen hyvinvointi, koko työyhteisö ja yhteiskunnalliset tekijät</a:t>
            </a:r>
          </a:p>
          <a:p>
            <a:r>
              <a:rPr lang="fi-FI" sz="1600" dirty="0"/>
              <a:t>Myötätuntostressiä voi aiheuttaa asiakkaiden ja eläinten tunteet ja kokemukset, jotka voivat siirtyä työntekijälle ja aiheuttaa henkistä kuormitusta</a:t>
            </a:r>
          </a:p>
          <a:p>
            <a:r>
              <a:rPr lang="fi-FI" sz="1600" dirty="0"/>
              <a:t>Pitkään jatkuessaan tila voi johtaa myötätuntouupumukseen</a:t>
            </a:r>
          </a:p>
          <a:p>
            <a:r>
              <a:rPr lang="fi-FI" sz="1600" dirty="0"/>
              <a:t>Riskinä myös eläinaloilla</a:t>
            </a:r>
          </a:p>
          <a:p>
            <a:r>
              <a:rPr lang="fi-FI" sz="1600" dirty="0"/>
              <a:t>Voi suojautua:</a:t>
            </a:r>
          </a:p>
          <a:p>
            <a:pPr lvl="1"/>
            <a:r>
              <a:rPr lang="fi-FI" sz="1600" dirty="0"/>
              <a:t>Tiedostamalla riski myötätuntouupumukseen</a:t>
            </a:r>
          </a:p>
          <a:p>
            <a:pPr lvl="1"/>
            <a:r>
              <a:rPr lang="fi-FI" sz="1600" dirty="0"/>
              <a:t>Puhumalla</a:t>
            </a:r>
          </a:p>
          <a:p>
            <a:pPr lvl="1"/>
            <a:r>
              <a:rPr lang="fi-FI" sz="1600" dirty="0"/>
              <a:t>Fyysisillä keinoilla kuten ravistelemalla ja liikkumalla</a:t>
            </a:r>
          </a:p>
          <a:p>
            <a:pPr lvl="1"/>
            <a:r>
              <a:rPr lang="fi-FI" sz="1600" dirty="0"/>
              <a:t>Rajaamalla</a:t>
            </a:r>
          </a:p>
          <a:p>
            <a:pPr lvl="1"/>
            <a:r>
              <a:rPr lang="fi-FI" sz="1600" dirty="0"/>
              <a:t>Tunteiden tunnistamisella ja erottamisella </a:t>
            </a:r>
          </a:p>
          <a:p>
            <a:pPr lvl="1"/>
            <a:r>
              <a:rPr lang="fi-FI" sz="1600" dirty="0"/>
              <a:t>Estämällä liiallista samaistumista</a:t>
            </a:r>
          </a:p>
          <a:p>
            <a:pPr lvl="2"/>
            <a:r>
              <a:rPr lang="fi-FI" sz="1600" dirty="0"/>
              <a:t>esimerkiksi tarvittaessa siirtämällä asiakas toiselle työntekijälle</a:t>
            </a:r>
          </a:p>
          <a:p>
            <a:r>
              <a:rPr lang="fi-FI" sz="1600" dirty="0"/>
              <a:t>Myötätuntouupumusta tulisi ehkäistä kolmella tasolla: yksilön, yhteisön ja yhteiskunnan tasolla</a:t>
            </a:r>
          </a:p>
        </p:txBody>
      </p:sp>
    </p:spTree>
    <p:extLst>
      <p:ext uri="{BB962C8B-B14F-4D97-AF65-F5344CB8AC3E}">
        <p14:creationId xmlns:p14="http://schemas.microsoft.com/office/powerpoint/2010/main" val="131898782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8D8F2E11-D7EB-1167-034D-CE87EA314664}"/>
              </a:ext>
            </a:extLst>
          </p:cNvPr>
          <p:cNvSpPr>
            <a:spLocks noGrp="1"/>
          </p:cNvSpPr>
          <p:nvPr>
            <p:ph type="title"/>
          </p:nvPr>
        </p:nvSpPr>
        <p:spPr/>
        <p:txBody>
          <a:bodyPr/>
          <a:lstStyle/>
          <a:p>
            <a:r>
              <a:rPr lang="fi-FI"/>
              <a:t>Eettinen kuormitus johtuu usein arvoristiriidasta</a:t>
            </a:r>
          </a:p>
        </p:txBody>
      </p:sp>
      <p:sp>
        <p:nvSpPr>
          <p:cNvPr id="3" name="Sisällön paikkamerkki 2">
            <a:extLst>
              <a:ext uri="{FF2B5EF4-FFF2-40B4-BE49-F238E27FC236}">
                <a16:creationId xmlns:a16="http://schemas.microsoft.com/office/drawing/2014/main" id="{5F4A3B08-CA39-EC00-39AE-BA4795699C62}"/>
              </a:ext>
            </a:extLst>
          </p:cNvPr>
          <p:cNvSpPr>
            <a:spLocks noGrp="1"/>
          </p:cNvSpPr>
          <p:nvPr>
            <p:ph sz="half" idx="1"/>
          </p:nvPr>
        </p:nvSpPr>
        <p:spPr/>
        <p:txBody>
          <a:bodyPr>
            <a:normAutofit fontScale="92500"/>
          </a:bodyPr>
          <a:lstStyle/>
          <a:p>
            <a:r>
              <a:rPr lang="fi-FI" dirty="0"/>
              <a:t>Millaiset asiat voivat olla eläintenhoitajan työssä kuormittavia?</a:t>
            </a:r>
          </a:p>
          <a:p>
            <a:r>
              <a:rPr lang="fi-FI" dirty="0"/>
              <a:t>Millaista tukea tarvitsisit eettisesti haastavien tilanteiden käsittelyyn?</a:t>
            </a:r>
          </a:p>
          <a:p>
            <a:r>
              <a:rPr lang="fi-FI" dirty="0"/>
              <a:t>Onko työssäsi riittävästi resursseja, jotka mahdollistavat sinulle tehtäväsi hoitamisen vastuullisella ja arvojesi mukaisella tavalla?</a:t>
            </a:r>
          </a:p>
          <a:p>
            <a:r>
              <a:rPr lang="fi-FI" dirty="0"/>
              <a:t>Jos et voi toimia työssäsi riittävän vastuullisella ja arvojesi mukaisella tavalla, millaiset muutokset mahdollistaisivat tämän?</a:t>
            </a:r>
          </a:p>
        </p:txBody>
      </p:sp>
      <p:sp>
        <p:nvSpPr>
          <p:cNvPr id="5" name="Suorakulmio 4">
            <a:extLst>
              <a:ext uri="{FF2B5EF4-FFF2-40B4-BE49-F238E27FC236}">
                <a16:creationId xmlns:a16="http://schemas.microsoft.com/office/drawing/2014/main" id="{8F53DECB-1C3B-964A-BE78-6B57BFA6885D}"/>
              </a:ext>
            </a:extLst>
          </p:cNvPr>
          <p:cNvSpPr/>
          <p:nvPr/>
        </p:nvSpPr>
        <p:spPr>
          <a:xfrm>
            <a:off x="4823208" y="6385727"/>
            <a:ext cx="6531429" cy="4722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i-FI" sz="1400"/>
              <a:t>Lähde: https://ttk.fi/wp-content/uploads/2022/03/Eettinen-kuormitus-tyossa.pdf</a:t>
            </a:r>
          </a:p>
        </p:txBody>
      </p:sp>
      <p:pic>
        <p:nvPicPr>
          <p:cNvPr id="9" name="Sisällön paikkamerkki 8" descr="Kaksi Penguins gawking">
            <a:extLst>
              <a:ext uri="{FF2B5EF4-FFF2-40B4-BE49-F238E27FC236}">
                <a16:creationId xmlns:a16="http://schemas.microsoft.com/office/drawing/2014/main" id="{04C56C26-9A07-A437-D2FB-3C97B84619A7}"/>
              </a:ext>
            </a:extLst>
          </p:cNvPr>
          <p:cNvPicPr>
            <a:picLocks noGrp="1" noChangeAspect="1"/>
          </p:cNvPicPr>
          <p:nvPr>
            <p:ph sz="half" idx="2"/>
          </p:nvPr>
        </p:nvPicPr>
        <p:blipFill>
          <a:blip r:embed="rId3"/>
          <a:stretch>
            <a:fillRect/>
          </a:stretch>
        </p:blipFill>
        <p:spPr>
          <a:xfrm>
            <a:off x="5813425" y="1861080"/>
            <a:ext cx="5165725" cy="4280427"/>
          </a:xfrm>
          <a:prstGeom prst="rect">
            <a:avLst/>
          </a:prstGeom>
        </p:spPr>
      </p:pic>
    </p:spTree>
    <p:extLst>
      <p:ext uri="{BB962C8B-B14F-4D97-AF65-F5344CB8AC3E}">
        <p14:creationId xmlns:p14="http://schemas.microsoft.com/office/powerpoint/2010/main" val="4365172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Kuva 6" descr="Hailakka harmaa poro Petteri toimi aluepuu ryhmässä">
            <a:extLst>
              <a:ext uri="{FF2B5EF4-FFF2-40B4-BE49-F238E27FC236}">
                <a16:creationId xmlns:a16="http://schemas.microsoft.com/office/drawing/2014/main" id="{C46EE037-AB65-C1F3-271E-D11D942731F3}"/>
              </a:ext>
            </a:extLst>
          </p:cNvPr>
          <p:cNvPicPr>
            <a:picLocks noChangeAspect="1"/>
          </p:cNvPicPr>
          <p:nvPr/>
        </p:nvPicPr>
        <p:blipFill rotWithShape="1">
          <a:blip r:embed="rId2">
            <a:extLst>
              <a:ext uri="{28A0092B-C50C-407E-A947-70E740481C1C}">
                <a14:useLocalDpi xmlns:a14="http://schemas.microsoft.com/office/drawing/2010/main" val="0"/>
              </a:ext>
            </a:extLst>
          </a:blip>
          <a:srcRect t="1595" b="11229"/>
          <a:stretch/>
        </p:blipFill>
        <p:spPr>
          <a:xfrm>
            <a:off x="0" y="0"/>
            <a:ext cx="11359979" cy="6857990"/>
          </a:xfrm>
          <a:prstGeom prst="rect">
            <a:avLst/>
          </a:prstGeom>
          <a:noFill/>
        </p:spPr>
      </p:pic>
      <p:sp>
        <p:nvSpPr>
          <p:cNvPr id="12" name="Rectangle 4">
            <a:extLst>
              <a:ext uri="{FF2B5EF4-FFF2-40B4-BE49-F238E27FC236}">
                <a16:creationId xmlns:a16="http://schemas.microsoft.com/office/drawing/2014/main" id="{18DDE83F-65E4-D429-E719-0CE7A7064FDB}"/>
              </a:ext>
            </a:extLst>
          </p:cNvPr>
          <p:cNvSpPr/>
          <p:nvPr/>
        </p:nvSpPr>
        <p:spPr>
          <a:xfrm>
            <a:off x="0" y="0"/>
            <a:ext cx="11360167" cy="6858000"/>
          </a:xfrm>
          <a:prstGeom prst="rect">
            <a:avLst/>
          </a:prstGeom>
          <a:solidFill>
            <a:srgbClr val="331C54">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18" name="Alaotsikko 2">
            <a:extLst>
              <a:ext uri="{FF2B5EF4-FFF2-40B4-BE49-F238E27FC236}">
                <a16:creationId xmlns:a16="http://schemas.microsoft.com/office/drawing/2014/main" id="{909036AF-F44D-E5C7-43EA-D2805BF6086F}"/>
              </a:ext>
            </a:extLst>
          </p:cNvPr>
          <p:cNvSpPr txBox="1">
            <a:spLocks/>
          </p:cNvSpPr>
          <p:nvPr/>
        </p:nvSpPr>
        <p:spPr>
          <a:xfrm>
            <a:off x="1162000" y="3717177"/>
            <a:ext cx="9144000" cy="165576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fi-FI" sz="2000">
                <a:solidFill>
                  <a:schemeClr val="bg1"/>
                </a:solidFill>
              </a:rPr>
              <a:t>Ympäristövastuullinen organisaatio tunnistaa ja hallitsee toimintansa vaikutukset luontoon, ilmastoon ja ihmisten hyvinvointiin. Se myös edistää ympäristöosaamista ja -tietoisuutta kaikessa toiminnassaan.</a:t>
            </a:r>
          </a:p>
        </p:txBody>
      </p:sp>
      <p:sp>
        <p:nvSpPr>
          <p:cNvPr id="21" name="Otsikko 1">
            <a:extLst>
              <a:ext uri="{FF2B5EF4-FFF2-40B4-BE49-F238E27FC236}">
                <a16:creationId xmlns:a16="http://schemas.microsoft.com/office/drawing/2014/main" id="{672B0BF6-B938-BA9D-7BBD-C49C6C3E4E4B}"/>
              </a:ext>
            </a:extLst>
          </p:cNvPr>
          <p:cNvSpPr txBox="1">
            <a:spLocks/>
          </p:cNvSpPr>
          <p:nvPr/>
        </p:nvSpPr>
        <p:spPr>
          <a:xfrm>
            <a:off x="1162000" y="1122363"/>
            <a:ext cx="9144000" cy="2387600"/>
          </a:xfrm>
          <a:prstGeom prst="rect">
            <a:avLst/>
          </a:prstGeom>
          <a:noFill/>
        </p:spPr>
        <p:txBody>
          <a:bodyPr vert="horz" lIns="251999" tIns="251999" rIns="251999" bIns="108000" rtlCol="0" anchor="b">
            <a:normAutofit/>
          </a:bodyPr>
          <a:lstStyle>
            <a:lvl1pPr algn="l" defTabSz="914400" rtl="0" eaLnBrk="1" latinLnBrk="0" hangingPunct="1">
              <a:lnSpc>
                <a:spcPct val="90000"/>
              </a:lnSpc>
              <a:spcBef>
                <a:spcPct val="0"/>
              </a:spcBef>
              <a:buNone/>
              <a:defRPr sz="2800" kern="1200">
                <a:solidFill>
                  <a:schemeClr val="bg1"/>
                </a:solidFill>
                <a:latin typeface="+mj-lt"/>
                <a:ea typeface="+mj-ea"/>
                <a:cs typeface="+mj-cs"/>
              </a:defRPr>
            </a:lvl1pPr>
          </a:lstStyle>
          <a:p>
            <a:pPr algn="ctr"/>
            <a:r>
              <a:rPr lang="fi-FI" sz="4800"/>
              <a:t>Ympäristövastuu eläintenhoidon toimialalla</a:t>
            </a:r>
            <a:endParaRPr lang="en-US" sz="4800"/>
          </a:p>
        </p:txBody>
      </p:sp>
    </p:spTree>
    <p:extLst>
      <p:ext uri="{BB962C8B-B14F-4D97-AF65-F5344CB8AC3E}">
        <p14:creationId xmlns:p14="http://schemas.microsoft.com/office/powerpoint/2010/main" val="41741772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Kuva 6" descr="Teollisuussiipu">
            <a:extLst>
              <a:ext uri="{FF2B5EF4-FFF2-40B4-BE49-F238E27FC236}">
                <a16:creationId xmlns:a16="http://schemas.microsoft.com/office/drawing/2014/main" id="{D37E0897-71B7-B737-7455-D5A90D46E785}"/>
              </a:ext>
            </a:extLst>
          </p:cNvPr>
          <p:cNvPicPr>
            <a:picLocks noChangeAspect="1"/>
          </p:cNvPicPr>
          <p:nvPr/>
        </p:nvPicPr>
        <p:blipFill rotWithShape="1">
          <a:blip r:embed="rId3"/>
          <a:srcRect b="9559"/>
          <a:stretch/>
        </p:blipFill>
        <p:spPr>
          <a:xfrm>
            <a:off x="0" y="10"/>
            <a:ext cx="11359979" cy="6857990"/>
          </a:xfrm>
          <a:prstGeom prst="rect">
            <a:avLst/>
          </a:prstGeom>
          <a:noFill/>
        </p:spPr>
      </p:pic>
      <p:sp>
        <p:nvSpPr>
          <p:cNvPr id="3" name="Otsikko 2">
            <a:extLst>
              <a:ext uri="{FF2B5EF4-FFF2-40B4-BE49-F238E27FC236}">
                <a16:creationId xmlns:a16="http://schemas.microsoft.com/office/drawing/2014/main" id="{475999E6-71DD-C5EB-62AD-4D609565F5D0}"/>
              </a:ext>
            </a:extLst>
          </p:cNvPr>
          <p:cNvSpPr>
            <a:spLocks noGrp="1"/>
          </p:cNvSpPr>
          <p:nvPr>
            <p:ph type="title"/>
          </p:nvPr>
        </p:nvSpPr>
        <p:spPr>
          <a:xfrm>
            <a:off x="132866" y="1551263"/>
            <a:ext cx="3691881" cy="717753"/>
          </a:xfrm>
        </p:spPr>
        <p:txBody>
          <a:bodyPr anchor="b">
            <a:normAutofit fontScale="90000"/>
          </a:bodyPr>
          <a:lstStyle/>
          <a:p>
            <a:r>
              <a:rPr lang="fi-FI"/>
              <a:t>Lemmikin hiilijalanjälki</a:t>
            </a:r>
          </a:p>
        </p:txBody>
      </p:sp>
      <p:sp>
        <p:nvSpPr>
          <p:cNvPr id="4" name="Tekstin paikkamerkki 3">
            <a:extLst>
              <a:ext uri="{FF2B5EF4-FFF2-40B4-BE49-F238E27FC236}">
                <a16:creationId xmlns:a16="http://schemas.microsoft.com/office/drawing/2014/main" id="{880E8500-F0AD-6FEA-3CE6-AD4CDCE78C77}"/>
              </a:ext>
            </a:extLst>
          </p:cNvPr>
          <p:cNvSpPr>
            <a:spLocks noGrp="1"/>
          </p:cNvSpPr>
          <p:nvPr>
            <p:ph type="body" sz="half" idx="2"/>
          </p:nvPr>
        </p:nvSpPr>
        <p:spPr>
          <a:xfrm>
            <a:off x="6167486" y="4733020"/>
            <a:ext cx="4844566" cy="1962749"/>
          </a:xfrm>
        </p:spPr>
        <p:txBody>
          <a:bodyPr>
            <a:normAutofit lnSpcReduction="10000"/>
          </a:bodyPr>
          <a:lstStyle/>
          <a:p>
            <a:r>
              <a:rPr lang="fi-FI"/>
              <a:t>Sitra on arvioinut, että keskivertosuomalaisen vuosittaisesta hiilijalanjäljestä 0,19 tonnia tulee lemmikeistä. Koiran hiilipäästöjen on arvioitu olevan n. ¼ henkilöauton päästöistä</a:t>
            </a:r>
          </a:p>
          <a:p>
            <a:endParaRPr lang="fi-FI"/>
          </a:p>
        </p:txBody>
      </p:sp>
      <p:pic>
        <p:nvPicPr>
          <p:cNvPr id="11" name="Kuva 10" descr="Kissa tasaisella täytöllä">
            <a:extLst>
              <a:ext uri="{FF2B5EF4-FFF2-40B4-BE49-F238E27FC236}">
                <a16:creationId xmlns:a16="http://schemas.microsoft.com/office/drawing/2014/main" id="{E640142E-0B66-D29F-9A88-DCA98783D61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53392" y="84613"/>
            <a:ext cx="1630066" cy="1630066"/>
          </a:xfrm>
          <a:prstGeom prst="rect">
            <a:avLst/>
          </a:prstGeom>
        </p:spPr>
      </p:pic>
      <p:pic>
        <p:nvPicPr>
          <p:cNvPr id="13" name="Kuva 12" descr="Koira ääriviiva">
            <a:extLst>
              <a:ext uri="{FF2B5EF4-FFF2-40B4-BE49-F238E27FC236}">
                <a16:creationId xmlns:a16="http://schemas.microsoft.com/office/drawing/2014/main" id="{8F461CA5-DD4E-941B-CC66-948EDA433D4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5818" y="4947860"/>
            <a:ext cx="2431531" cy="2431531"/>
          </a:xfrm>
          <a:prstGeom prst="rect">
            <a:avLst/>
          </a:prstGeom>
        </p:spPr>
      </p:pic>
      <p:pic>
        <p:nvPicPr>
          <p:cNvPr id="15" name="Kuva 14" descr="Kani tasaisella täytöllä">
            <a:extLst>
              <a:ext uri="{FF2B5EF4-FFF2-40B4-BE49-F238E27FC236}">
                <a16:creationId xmlns:a16="http://schemas.microsoft.com/office/drawing/2014/main" id="{9C64960C-E58B-98F2-622D-EE32C5A28F0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825491" y="3942167"/>
            <a:ext cx="914400" cy="914400"/>
          </a:xfrm>
          <a:prstGeom prst="rect">
            <a:avLst/>
          </a:prstGeom>
        </p:spPr>
      </p:pic>
    </p:spTree>
    <p:extLst>
      <p:ext uri="{BB962C8B-B14F-4D97-AF65-F5344CB8AC3E}">
        <p14:creationId xmlns:p14="http://schemas.microsoft.com/office/powerpoint/2010/main" val="19720177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C50DAC1-EC5C-5211-BEDD-533EC797F287}"/>
              </a:ext>
            </a:extLst>
          </p:cNvPr>
          <p:cNvSpPr>
            <a:spLocks noGrp="1"/>
          </p:cNvSpPr>
          <p:nvPr>
            <p:ph type="title"/>
          </p:nvPr>
        </p:nvSpPr>
        <p:spPr>
          <a:xfrm>
            <a:off x="374731" y="748386"/>
            <a:ext cx="4511901" cy="1729343"/>
          </a:xfrm>
        </p:spPr>
        <p:txBody>
          <a:bodyPr anchor="ctr">
            <a:normAutofit fontScale="90000"/>
          </a:bodyPr>
          <a:lstStyle/>
          <a:p>
            <a:r>
              <a:rPr lang="fi-FI"/>
              <a:t>Koirien ja kissojen päästöt ja jätteet muodostuvat seuraavista lähteistä</a:t>
            </a:r>
          </a:p>
        </p:txBody>
      </p:sp>
      <p:graphicFrame>
        <p:nvGraphicFramePr>
          <p:cNvPr id="18" name="Kaaviokuva 17">
            <a:extLst>
              <a:ext uri="{FF2B5EF4-FFF2-40B4-BE49-F238E27FC236}">
                <a16:creationId xmlns:a16="http://schemas.microsoft.com/office/drawing/2014/main" id="{7D9365C4-758B-7197-39CA-6E40BFE554BE}"/>
              </a:ext>
            </a:extLst>
          </p:cNvPr>
          <p:cNvGraphicFramePr/>
          <p:nvPr>
            <p:extLst>
              <p:ext uri="{D42A27DB-BD31-4B8C-83A1-F6EECF244321}">
                <p14:modId xmlns:p14="http://schemas.microsoft.com/office/powerpoint/2010/main" val="2029981032"/>
              </p:ext>
            </p:extLst>
          </p:nvPr>
        </p:nvGraphicFramePr>
        <p:xfrm>
          <a:off x="3689269" y="69094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Suorakulmio 19">
            <a:extLst>
              <a:ext uri="{FF2B5EF4-FFF2-40B4-BE49-F238E27FC236}">
                <a16:creationId xmlns:a16="http://schemas.microsoft.com/office/drawing/2014/main" id="{264E6B30-DE3C-40E6-64A3-A96AD19D46C6}"/>
              </a:ext>
            </a:extLst>
          </p:cNvPr>
          <p:cNvSpPr/>
          <p:nvPr/>
        </p:nvSpPr>
        <p:spPr>
          <a:xfrm>
            <a:off x="491612" y="6109614"/>
            <a:ext cx="6646607" cy="6468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i-FI" sz="1200"/>
              <a:t>Lähde: Opinnäytetyö, Koirien ja kissojen hiilijalanjälki Suomessa https://lutpub.lut.fi/bitstream/handle/10024/161832/Kandidaatinty%C3%B6_Vainikka_Sirje.pdf?sequence=1</a:t>
            </a:r>
          </a:p>
        </p:txBody>
      </p:sp>
      <p:pic>
        <p:nvPicPr>
          <p:cNvPr id="23" name="Kuva 22">
            <a:extLst>
              <a:ext uri="{FF2B5EF4-FFF2-40B4-BE49-F238E27FC236}">
                <a16:creationId xmlns:a16="http://schemas.microsoft.com/office/drawing/2014/main" id="{B404C0AB-18F2-5BB6-27BD-BF0FFD0FD63E}"/>
              </a:ext>
            </a:extLst>
          </p:cNvPr>
          <p:cNvPicPr>
            <a:picLocks noChangeAspect="1"/>
          </p:cNvPicPr>
          <p:nvPr/>
        </p:nvPicPr>
        <p:blipFill>
          <a:blip r:embed="rId8"/>
          <a:stretch>
            <a:fillRect/>
          </a:stretch>
        </p:blipFill>
        <p:spPr>
          <a:xfrm>
            <a:off x="491612" y="2884020"/>
            <a:ext cx="3922788" cy="2621478"/>
          </a:xfrm>
          <a:prstGeom prst="rect">
            <a:avLst/>
          </a:prstGeom>
        </p:spPr>
      </p:pic>
    </p:spTree>
    <p:extLst>
      <p:ext uri="{BB962C8B-B14F-4D97-AF65-F5344CB8AC3E}">
        <p14:creationId xmlns:p14="http://schemas.microsoft.com/office/powerpoint/2010/main" val="372175758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3960CC8-A84A-A022-2B21-CED262D48BDB}"/>
              </a:ext>
            </a:extLst>
          </p:cNvPr>
          <p:cNvSpPr>
            <a:spLocks noGrp="1"/>
          </p:cNvSpPr>
          <p:nvPr>
            <p:ph type="title"/>
          </p:nvPr>
        </p:nvSpPr>
        <p:spPr/>
        <p:txBody>
          <a:bodyPr/>
          <a:lstStyle/>
          <a:p>
            <a:r>
              <a:rPr lang="fi-FI"/>
              <a:t>Yrityksen hiilijalanjälki koostuu kolmesta luokasta</a:t>
            </a:r>
          </a:p>
        </p:txBody>
      </p:sp>
      <p:sp>
        <p:nvSpPr>
          <p:cNvPr id="3" name="Sisällön paikkamerkki 2">
            <a:extLst>
              <a:ext uri="{FF2B5EF4-FFF2-40B4-BE49-F238E27FC236}">
                <a16:creationId xmlns:a16="http://schemas.microsoft.com/office/drawing/2014/main" id="{79AED1D0-32B6-D669-F651-E7938C4AB416}"/>
              </a:ext>
            </a:extLst>
          </p:cNvPr>
          <p:cNvSpPr>
            <a:spLocks noGrp="1"/>
          </p:cNvSpPr>
          <p:nvPr>
            <p:ph idx="1"/>
          </p:nvPr>
        </p:nvSpPr>
        <p:spPr/>
        <p:txBody>
          <a:bodyPr>
            <a:normAutofit fontScale="85000" lnSpcReduction="20000"/>
          </a:bodyPr>
          <a:lstStyle/>
          <a:p>
            <a:endParaRPr lang="fi-FI"/>
          </a:p>
          <a:p>
            <a:r>
              <a:rPr lang="fi-FI" err="1"/>
              <a:t>Scope</a:t>
            </a:r>
            <a:r>
              <a:rPr lang="fi-FI"/>
              <a:t> 1: Yrityksen suorat päästöt, jotka syntyvät yrityksen omista toiminnoista tai prosesseista. Näitä ovat esimerkiksi polttoaineiden tai energian käyttö.</a:t>
            </a:r>
          </a:p>
          <a:p>
            <a:endParaRPr lang="fi-FI"/>
          </a:p>
          <a:p>
            <a:r>
              <a:rPr lang="fi-FI" err="1"/>
              <a:t>Scope</a:t>
            </a:r>
            <a:r>
              <a:rPr lang="fi-FI"/>
              <a:t> 2: Yrityksen välilliset päästöt, jotka syntyvät esimerkiksi ostetun sähkön, lämmön ja jäähdytyksen tuotannosta. Päästöjä syntyy esimerkiksi sähköntoimittajien voimalaitoksissa.</a:t>
            </a:r>
          </a:p>
          <a:p>
            <a:endParaRPr lang="fi-FI"/>
          </a:p>
          <a:p>
            <a:r>
              <a:rPr lang="fi-FI" err="1"/>
              <a:t>Scope</a:t>
            </a:r>
            <a:r>
              <a:rPr lang="fi-FI"/>
              <a:t> 3: Yrityksen epäsuorat päästöt, jotka johtuvat yrityksen toiminnasta, mutta eivät sisälly </a:t>
            </a:r>
            <a:r>
              <a:rPr lang="fi-FI" err="1"/>
              <a:t>scope</a:t>
            </a:r>
            <a:r>
              <a:rPr lang="fi-FI"/>
              <a:t> 1 tai </a:t>
            </a:r>
            <a:r>
              <a:rPr lang="fi-FI" err="1"/>
              <a:t>scope</a:t>
            </a:r>
            <a:r>
              <a:rPr lang="fi-FI"/>
              <a:t> 2-luokkiin. Näitä ovat esimerkiksi raaka-aineiden hankinta, kuljetukset ja jätteiden käsittely.</a:t>
            </a:r>
          </a:p>
          <a:p>
            <a:endParaRPr lang="fi-FI"/>
          </a:p>
          <a:p>
            <a:r>
              <a:rPr lang="fi-FI"/>
              <a:t>Tyypillisesti suurin osa yritysten päästöistä syntyy </a:t>
            </a:r>
            <a:r>
              <a:rPr lang="fi-FI" err="1"/>
              <a:t>scope</a:t>
            </a:r>
            <a:r>
              <a:rPr lang="fi-FI"/>
              <a:t> 3-luokassa.</a:t>
            </a:r>
          </a:p>
        </p:txBody>
      </p:sp>
    </p:spTree>
    <p:extLst>
      <p:ext uri="{BB962C8B-B14F-4D97-AF65-F5344CB8AC3E}">
        <p14:creationId xmlns:p14="http://schemas.microsoft.com/office/powerpoint/2010/main" val="9337794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A10004A-485A-592F-BFBE-3445AF43A168}"/>
              </a:ext>
            </a:extLst>
          </p:cNvPr>
          <p:cNvSpPr>
            <a:spLocks noGrp="1"/>
          </p:cNvSpPr>
          <p:nvPr>
            <p:ph type="title"/>
          </p:nvPr>
        </p:nvSpPr>
        <p:spPr>
          <a:xfrm>
            <a:off x="374731" y="365125"/>
            <a:ext cx="10604665" cy="1325563"/>
          </a:xfrm>
        </p:spPr>
        <p:txBody>
          <a:bodyPr anchor="ctr">
            <a:normAutofit/>
          </a:bodyPr>
          <a:lstStyle/>
          <a:p>
            <a:r>
              <a:rPr lang="fi-FI"/>
              <a:t>Ympäristövastuu eläintenhoitoalalla</a:t>
            </a:r>
          </a:p>
        </p:txBody>
      </p:sp>
      <p:graphicFrame>
        <p:nvGraphicFramePr>
          <p:cNvPr id="6" name="Sisällön paikkamerkki 2">
            <a:extLst>
              <a:ext uri="{FF2B5EF4-FFF2-40B4-BE49-F238E27FC236}">
                <a16:creationId xmlns:a16="http://schemas.microsoft.com/office/drawing/2014/main" id="{969C377F-6EAB-6D4E-5FB4-806259C8F28A}"/>
              </a:ext>
            </a:extLst>
          </p:cNvPr>
          <p:cNvGraphicFramePr>
            <a:graphicFrameLocks noGrp="1"/>
          </p:cNvGraphicFramePr>
          <p:nvPr>
            <p:ph idx="1"/>
            <p:extLst>
              <p:ext uri="{D42A27DB-BD31-4B8C-83A1-F6EECF244321}">
                <p14:modId xmlns:p14="http://schemas.microsoft.com/office/powerpoint/2010/main" val="3280533664"/>
              </p:ext>
            </p:extLst>
          </p:nvPr>
        </p:nvGraphicFramePr>
        <p:xfrm>
          <a:off x="374731" y="1539240"/>
          <a:ext cx="10963830" cy="4785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5385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33A5E9D-771F-23A0-4946-3A211C6B2587}"/>
              </a:ext>
            </a:extLst>
          </p:cNvPr>
          <p:cNvSpPr>
            <a:spLocks noGrp="1"/>
          </p:cNvSpPr>
          <p:nvPr>
            <p:ph type="title"/>
          </p:nvPr>
        </p:nvSpPr>
        <p:spPr>
          <a:xfrm>
            <a:off x="374731" y="365125"/>
            <a:ext cx="10604665" cy="1325563"/>
          </a:xfrm>
        </p:spPr>
        <p:txBody>
          <a:bodyPr anchor="ctr">
            <a:normAutofit/>
          </a:bodyPr>
          <a:lstStyle/>
          <a:p>
            <a:r>
              <a:rPr lang="fi-FI"/>
              <a:t>Ympäristövastuu eläintenhoitoalalla</a:t>
            </a:r>
          </a:p>
        </p:txBody>
      </p:sp>
      <p:graphicFrame>
        <p:nvGraphicFramePr>
          <p:cNvPr id="6" name="Sisällön paikkamerkki 2">
            <a:extLst>
              <a:ext uri="{FF2B5EF4-FFF2-40B4-BE49-F238E27FC236}">
                <a16:creationId xmlns:a16="http://schemas.microsoft.com/office/drawing/2014/main" id="{D01B0D0E-E246-735B-0CA1-8E9A11521663}"/>
              </a:ext>
            </a:extLst>
          </p:cNvPr>
          <p:cNvGraphicFramePr/>
          <p:nvPr>
            <p:extLst>
              <p:ext uri="{D42A27DB-BD31-4B8C-83A1-F6EECF244321}">
                <p14:modId xmlns:p14="http://schemas.microsoft.com/office/powerpoint/2010/main" val="2638141909"/>
              </p:ext>
            </p:extLst>
          </p:nvPr>
        </p:nvGraphicFramePr>
        <p:xfrm>
          <a:off x="374731" y="1825625"/>
          <a:ext cx="10604665" cy="4004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25705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ABFCE9F2-DFA8-5BBE-8D3E-C3EEB8C99A01}"/>
              </a:ext>
            </a:extLst>
          </p:cNvPr>
          <p:cNvSpPr>
            <a:spLocks noGrp="1"/>
          </p:cNvSpPr>
          <p:nvPr>
            <p:ph type="title"/>
          </p:nvPr>
        </p:nvSpPr>
        <p:spPr>
          <a:xfrm>
            <a:off x="374731" y="365125"/>
            <a:ext cx="10604665" cy="1325563"/>
          </a:xfrm>
        </p:spPr>
        <p:txBody>
          <a:bodyPr anchor="ctr">
            <a:normAutofit/>
          </a:bodyPr>
          <a:lstStyle/>
          <a:p>
            <a:r>
              <a:rPr lang="fi-FI"/>
              <a:t>Energiatehokkuus</a:t>
            </a:r>
          </a:p>
        </p:txBody>
      </p:sp>
      <p:pic>
        <p:nvPicPr>
          <p:cNvPr id="5" name="Kuva 4" descr="Polkupyörällä ajava mies">
            <a:extLst>
              <a:ext uri="{FF2B5EF4-FFF2-40B4-BE49-F238E27FC236}">
                <a16:creationId xmlns:a16="http://schemas.microsoft.com/office/drawing/2014/main" id="{0672E75D-C84E-DD25-C9EC-6B54D59D5DC5}"/>
              </a:ext>
            </a:extLst>
          </p:cNvPr>
          <p:cNvPicPr>
            <a:picLocks noChangeAspect="1"/>
          </p:cNvPicPr>
          <p:nvPr/>
        </p:nvPicPr>
        <p:blipFill rotWithShape="1">
          <a:blip r:embed="rId3"/>
          <a:srcRect l="6365" r="14391" b="-1"/>
          <a:stretch/>
        </p:blipFill>
        <p:spPr>
          <a:xfrm>
            <a:off x="374731" y="1825625"/>
            <a:ext cx="5165765" cy="4351338"/>
          </a:xfrm>
          <a:prstGeom prst="rect">
            <a:avLst/>
          </a:prstGeom>
          <a:noFill/>
        </p:spPr>
      </p:pic>
      <p:sp>
        <p:nvSpPr>
          <p:cNvPr id="3" name="Sisällön paikkamerkki 2">
            <a:extLst>
              <a:ext uri="{FF2B5EF4-FFF2-40B4-BE49-F238E27FC236}">
                <a16:creationId xmlns:a16="http://schemas.microsoft.com/office/drawing/2014/main" id="{561D2638-63D3-988E-40CB-A3BBF7B2EA55}"/>
              </a:ext>
            </a:extLst>
          </p:cNvPr>
          <p:cNvSpPr>
            <a:spLocks noGrp="1"/>
          </p:cNvSpPr>
          <p:nvPr>
            <p:ph sz="half" idx="2"/>
          </p:nvPr>
        </p:nvSpPr>
        <p:spPr>
          <a:xfrm>
            <a:off x="5813631" y="3057831"/>
            <a:ext cx="5165765" cy="3119131"/>
          </a:xfrm>
        </p:spPr>
        <p:txBody>
          <a:bodyPr>
            <a:normAutofit/>
          </a:bodyPr>
          <a:lstStyle/>
          <a:p>
            <a:r>
              <a:rPr lang="fi-FI"/>
              <a:t>Tehokkaat työprosessit</a:t>
            </a:r>
          </a:p>
          <a:p>
            <a:r>
              <a:rPr lang="fi-FI"/>
              <a:t>Toimitilojen energiasyöpöt kuriin</a:t>
            </a:r>
          </a:p>
          <a:p>
            <a:r>
              <a:rPr lang="fi-FI"/>
              <a:t>Liikkuminen ja kuljetukset</a:t>
            </a:r>
          </a:p>
          <a:p>
            <a:r>
              <a:rPr lang="fi-FI"/>
              <a:t>Vuokraaminen ja lainaaminen</a:t>
            </a:r>
          </a:p>
          <a:p>
            <a:pPr marL="0" indent="0">
              <a:buNone/>
            </a:pPr>
            <a:endParaRPr lang="fi-FI"/>
          </a:p>
        </p:txBody>
      </p:sp>
      <p:sp>
        <p:nvSpPr>
          <p:cNvPr id="6" name="Suorakulmio 5">
            <a:extLst>
              <a:ext uri="{FF2B5EF4-FFF2-40B4-BE49-F238E27FC236}">
                <a16:creationId xmlns:a16="http://schemas.microsoft.com/office/drawing/2014/main" id="{7967C41F-4159-A88C-D47D-6B462CA985C2}"/>
              </a:ext>
            </a:extLst>
          </p:cNvPr>
          <p:cNvSpPr/>
          <p:nvPr/>
        </p:nvSpPr>
        <p:spPr>
          <a:xfrm>
            <a:off x="5813631" y="266802"/>
            <a:ext cx="5476568" cy="17389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500" b="0" i="0">
                <a:solidFill>
                  <a:schemeClr val="bg1"/>
                </a:solidFill>
                <a:effectLst/>
                <a:latin typeface="Roboto" panose="02000000000000000000" pitchFamily="2" charset="0"/>
              </a:rPr>
              <a:t>Energiatehokkuuden edistäminen on osa kansallista ja EU:n energia- ja ilmastopolitiikkaa, jolla pyritään vähentämään palvelujen, suoritteiden ja tuotteiden tuottamiseen tarvittavaa energiamäärää. Energiatehokkuuden parantuminen vähentää hiilidioksidipäästöjä, pienentää energiankulutusta ja tuottaa kustannussäästöjä.</a:t>
            </a:r>
          </a:p>
          <a:p>
            <a:pPr algn="ctr"/>
            <a:r>
              <a:rPr lang="fi-FI" sz="1500">
                <a:solidFill>
                  <a:schemeClr val="bg1"/>
                </a:solidFill>
              </a:rPr>
              <a:t>https://energiavirasto.fi/energiatehokkuus</a:t>
            </a:r>
          </a:p>
        </p:txBody>
      </p:sp>
    </p:spTree>
    <p:extLst>
      <p:ext uri="{BB962C8B-B14F-4D97-AF65-F5344CB8AC3E}">
        <p14:creationId xmlns:p14="http://schemas.microsoft.com/office/powerpoint/2010/main" val="427028960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33B3134-64EE-0106-9543-17D8A5B8C36A}"/>
              </a:ext>
            </a:extLst>
          </p:cNvPr>
          <p:cNvSpPr>
            <a:spLocks noGrp="1"/>
          </p:cNvSpPr>
          <p:nvPr>
            <p:ph type="title"/>
          </p:nvPr>
        </p:nvSpPr>
        <p:spPr>
          <a:xfrm>
            <a:off x="374731" y="365125"/>
            <a:ext cx="10604665" cy="1325563"/>
          </a:xfrm>
        </p:spPr>
        <p:txBody>
          <a:bodyPr anchor="ctr">
            <a:normAutofit/>
          </a:bodyPr>
          <a:lstStyle/>
          <a:p>
            <a:r>
              <a:rPr lang="fi-FI"/>
              <a:t>Resurssien säästeliäs ja ekologinen käyttö</a:t>
            </a:r>
            <a:br>
              <a:rPr lang="fi-FI"/>
            </a:br>
            <a:endParaRPr lang="fi-FI"/>
          </a:p>
        </p:txBody>
      </p:sp>
      <p:pic>
        <p:nvPicPr>
          <p:cNvPr id="12" name="Sisällön paikkamerkki 11" descr="Tuulipuisto iltahämärässä">
            <a:extLst>
              <a:ext uri="{FF2B5EF4-FFF2-40B4-BE49-F238E27FC236}">
                <a16:creationId xmlns:a16="http://schemas.microsoft.com/office/drawing/2014/main" id="{47D9E8A2-6CC2-8B55-2FB8-8F02BC23E53E}"/>
              </a:ext>
            </a:extLst>
          </p:cNvPr>
          <p:cNvPicPr>
            <a:picLocks noGrp="1" noChangeAspect="1"/>
          </p:cNvPicPr>
          <p:nvPr>
            <p:ph sz="half" idx="1"/>
          </p:nvPr>
        </p:nvPicPr>
        <p:blipFill rotWithShape="1">
          <a:blip r:embed="rId3"/>
          <a:srcRect l="7934" r="14901" b="1"/>
          <a:stretch/>
        </p:blipFill>
        <p:spPr>
          <a:xfrm>
            <a:off x="5813631" y="1825625"/>
            <a:ext cx="5165765" cy="4351338"/>
          </a:xfrm>
          <a:noFill/>
        </p:spPr>
      </p:pic>
      <p:sp>
        <p:nvSpPr>
          <p:cNvPr id="3" name="Sisällön paikkamerkki 2">
            <a:extLst>
              <a:ext uri="{FF2B5EF4-FFF2-40B4-BE49-F238E27FC236}">
                <a16:creationId xmlns:a16="http://schemas.microsoft.com/office/drawing/2014/main" id="{2FE91A7E-7CCA-5157-0B70-4F61112E5C3B}"/>
              </a:ext>
            </a:extLst>
          </p:cNvPr>
          <p:cNvSpPr>
            <a:spLocks noGrp="1"/>
          </p:cNvSpPr>
          <p:nvPr>
            <p:ph sz="half" idx="2"/>
          </p:nvPr>
        </p:nvSpPr>
        <p:spPr>
          <a:xfrm>
            <a:off x="374731" y="1825625"/>
            <a:ext cx="5165765" cy="4351338"/>
          </a:xfrm>
        </p:spPr>
        <p:txBody>
          <a:bodyPr>
            <a:normAutofit/>
          </a:bodyPr>
          <a:lstStyle/>
          <a:p>
            <a:r>
              <a:rPr lang="fi-FI" sz="2200"/>
              <a:t>Millainen energianlähde yrityksessä on käytössä?</a:t>
            </a:r>
          </a:p>
          <a:p>
            <a:r>
              <a:rPr lang="fi-FI" sz="2200"/>
              <a:t>Millaisia sähkön ja veden säästöön tähtääviä toimenpiteitä voidaan tehdä?</a:t>
            </a:r>
          </a:p>
          <a:p>
            <a:r>
              <a:rPr lang="fi-FI" sz="2200"/>
              <a:t>Millaisia kertakäyttöisiä tarvikkeita/materiaaleja käytetään? Onko nämä korvattavissa tai miten käytössä voidaan säästää?</a:t>
            </a:r>
          </a:p>
          <a:p>
            <a:r>
              <a:rPr lang="fi-FI" sz="2200"/>
              <a:t>Voitko hyödyntää jotakin muuta materiaalia? Esim. virikemateriaalina lajiteltavat pakkausmateriaalit</a:t>
            </a:r>
          </a:p>
        </p:txBody>
      </p:sp>
      <p:sp>
        <p:nvSpPr>
          <p:cNvPr id="4" name="Ellipsi 3">
            <a:extLst>
              <a:ext uri="{FF2B5EF4-FFF2-40B4-BE49-F238E27FC236}">
                <a16:creationId xmlns:a16="http://schemas.microsoft.com/office/drawing/2014/main" id="{B8B2B3AD-31CE-441A-7A84-C0AC44B1C8F2}"/>
              </a:ext>
            </a:extLst>
          </p:cNvPr>
          <p:cNvSpPr/>
          <p:nvPr/>
        </p:nvSpPr>
        <p:spPr>
          <a:xfrm>
            <a:off x="8592911" y="833377"/>
            <a:ext cx="3224358" cy="170226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Millaisia oman alan haasteita tunnistat ja miten niitä voidaan ratkaista?</a:t>
            </a:r>
          </a:p>
        </p:txBody>
      </p:sp>
    </p:spTree>
    <p:extLst>
      <p:ext uri="{BB962C8B-B14F-4D97-AF65-F5344CB8AC3E}">
        <p14:creationId xmlns:p14="http://schemas.microsoft.com/office/powerpoint/2010/main" val="1916013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7309501E-1EE0-9A77-65EF-F446BB781A1B}"/>
              </a:ext>
            </a:extLst>
          </p:cNvPr>
          <p:cNvSpPr>
            <a:spLocks noGrp="1"/>
          </p:cNvSpPr>
          <p:nvPr>
            <p:ph type="title"/>
          </p:nvPr>
        </p:nvSpPr>
        <p:spPr>
          <a:xfrm>
            <a:off x="374731" y="365125"/>
            <a:ext cx="10604665" cy="1325563"/>
          </a:xfrm>
        </p:spPr>
        <p:txBody>
          <a:bodyPr anchor="ctr">
            <a:normAutofit/>
          </a:bodyPr>
          <a:lstStyle/>
          <a:p>
            <a:r>
              <a:rPr lang="fi-FI"/>
              <a:t>Ympäristövastuu eläintenhoitoalalla</a:t>
            </a:r>
          </a:p>
        </p:txBody>
      </p:sp>
      <p:graphicFrame>
        <p:nvGraphicFramePr>
          <p:cNvPr id="5" name="Sisällön paikkamerkki 2">
            <a:extLst>
              <a:ext uri="{FF2B5EF4-FFF2-40B4-BE49-F238E27FC236}">
                <a16:creationId xmlns:a16="http://schemas.microsoft.com/office/drawing/2014/main" id="{330301EA-64DF-43CE-589A-292D6B9D040F}"/>
              </a:ext>
            </a:extLst>
          </p:cNvPr>
          <p:cNvGraphicFramePr>
            <a:graphicFrameLocks noGrp="1"/>
          </p:cNvGraphicFramePr>
          <p:nvPr>
            <p:ph idx="1"/>
            <p:extLst>
              <p:ext uri="{D42A27DB-BD31-4B8C-83A1-F6EECF244321}">
                <p14:modId xmlns:p14="http://schemas.microsoft.com/office/powerpoint/2010/main" val="3761256778"/>
              </p:ext>
            </p:extLst>
          </p:nvPr>
        </p:nvGraphicFramePr>
        <p:xfrm>
          <a:off x="374731" y="1825625"/>
          <a:ext cx="10604665" cy="4004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78916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B18CC942-D386-159C-1F0D-29B15899C7F6}"/>
              </a:ext>
            </a:extLst>
          </p:cNvPr>
          <p:cNvSpPr>
            <a:spLocks noGrp="1"/>
          </p:cNvSpPr>
          <p:nvPr>
            <p:ph type="title"/>
          </p:nvPr>
        </p:nvSpPr>
        <p:spPr>
          <a:xfrm>
            <a:off x="374731" y="365125"/>
            <a:ext cx="10604665" cy="1325563"/>
          </a:xfrm>
        </p:spPr>
        <p:txBody>
          <a:bodyPr anchor="ctr">
            <a:normAutofit/>
          </a:bodyPr>
          <a:lstStyle/>
          <a:p>
            <a:r>
              <a:rPr lang="fi-FI" dirty="0"/>
              <a:t>Lemmikkiruokateollisuus</a:t>
            </a:r>
          </a:p>
        </p:txBody>
      </p:sp>
      <p:pic>
        <p:nvPicPr>
          <p:cNvPr id="14" name="Kuvan paikkamerkki 10" descr="Kuva, joka sisältää kohteen lehmä, karja, eläinkarja, Lihakarja&#10;">
            <a:extLst>
              <a:ext uri="{FF2B5EF4-FFF2-40B4-BE49-F238E27FC236}">
                <a16:creationId xmlns:a16="http://schemas.microsoft.com/office/drawing/2014/main" id="{E29CFB07-2665-999F-1CC0-E30C95B008A6}"/>
              </a:ext>
            </a:extLst>
          </p:cNvPr>
          <p:cNvPicPr>
            <a:picLocks noGrp="1" noChangeAspect="1"/>
          </p:cNvPicPr>
          <p:nvPr>
            <p:ph sz="half" idx="1"/>
          </p:nvPr>
        </p:nvPicPr>
        <p:blipFill rotWithShape="1">
          <a:blip r:embed="rId3"/>
          <a:srcRect l="9606" r="11445" b="-3"/>
          <a:stretch/>
        </p:blipFill>
        <p:spPr>
          <a:xfrm>
            <a:off x="374731" y="1825625"/>
            <a:ext cx="5165765" cy="4351338"/>
          </a:xfrm>
          <a:prstGeom prst="rect">
            <a:avLst/>
          </a:prstGeom>
          <a:noFill/>
        </p:spPr>
      </p:pic>
      <p:sp>
        <p:nvSpPr>
          <p:cNvPr id="6" name="Sisällön paikkamerkki 5">
            <a:extLst>
              <a:ext uri="{FF2B5EF4-FFF2-40B4-BE49-F238E27FC236}">
                <a16:creationId xmlns:a16="http://schemas.microsoft.com/office/drawing/2014/main" id="{543F55C5-604E-8998-4130-9D11340FE119}"/>
              </a:ext>
            </a:extLst>
          </p:cNvPr>
          <p:cNvSpPr>
            <a:spLocks noGrp="1"/>
          </p:cNvSpPr>
          <p:nvPr>
            <p:ph sz="half" idx="2"/>
          </p:nvPr>
        </p:nvSpPr>
        <p:spPr>
          <a:xfrm>
            <a:off x="6096000" y="998970"/>
            <a:ext cx="5165765" cy="5781554"/>
          </a:xfrm>
        </p:spPr>
        <p:txBody>
          <a:bodyPr>
            <a:noAutofit/>
          </a:bodyPr>
          <a:lstStyle/>
          <a:p>
            <a:r>
              <a:rPr lang="fi-FI" sz="2000" dirty="0"/>
              <a:t>Suurimmat ilmastovaikutukset tulevat seura- ja harrastuseläinten ruokinnasta</a:t>
            </a:r>
          </a:p>
          <a:p>
            <a:pPr lvl="1"/>
            <a:r>
              <a:rPr lang="fi-FI" sz="1800" dirty="0"/>
              <a:t>Yleisimmin pidetyt lemmikit kissa ja koira ovat lihansyöjiä</a:t>
            </a:r>
          </a:p>
          <a:p>
            <a:pPr lvl="2"/>
            <a:r>
              <a:rPr lang="fi-FI" dirty="0"/>
              <a:t>Eläinproteiinin tuottaminen vie paljon peltoalaa ja tuottaa metaanipäästöjä</a:t>
            </a:r>
          </a:p>
          <a:p>
            <a:pPr lvl="2"/>
            <a:r>
              <a:rPr lang="fi-FI" dirty="0"/>
              <a:t>Valtioihin verrattuna kissat ja koirat ovat maailman viidenneksi suurin lihankuluttaja</a:t>
            </a:r>
          </a:p>
          <a:p>
            <a:pPr lvl="1"/>
            <a:r>
              <a:rPr lang="fi-FI" sz="1800" dirty="0"/>
              <a:t>Ratkaisuja</a:t>
            </a:r>
          </a:p>
          <a:p>
            <a:pPr lvl="2"/>
            <a:r>
              <a:rPr lang="fi-FI" dirty="0" err="1"/>
              <a:t>Reseptiikan</a:t>
            </a:r>
            <a:r>
              <a:rPr lang="fi-FI" dirty="0"/>
              <a:t> optimointi</a:t>
            </a:r>
          </a:p>
          <a:p>
            <a:pPr lvl="2"/>
            <a:r>
              <a:rPr lang="fi-FI" dirty="0"/>
              <a:t>Eläintuotannon sivuvirtojen hyödyntäminen</a:t>
            </a:r>
          </a:p>
          <a:p>
            <a:pPr lvl="2"/>
            <a:r>
              <a:rPr lang="fi-FI" dirty="0"/>
              <a:t>Lähiruoka kuten järvikala, riista, kana ja broileri</a:t>
            </a:r>
          </a:p>
          <a:p>
            <a:pPr lvl="2"/>
            <a:r>
              <a:rPr lang="fi-FI" dirty="0"/>
              <a:t>Lemmikin kasvissyönti (vaatii huomattavaa perehtymistä)</a:t>
            </a:r>
          </a:p>
          <a:p>
            <a:pPr lvl="2"/>
            <a:r>
              <a:rPr lang="fi-FI" dirty="0"/>
              <a:t>Usein käytetyn riisin vaihtaminen vähäpäästöisempään vaihtoehtoon</a:t>
            </a:r>
          </a:p>
        </p:txBody>
      </p:sp>
    </p:spTree>
    <p:extLst>
      <p:ext uri="{BB962C8B-B14F-4D97-AF65-F5344CB8AC3E}">
        <p14:creationId xmlns:p14="http://schemas.microsoft.com/office/powerpoint/2010/main" val="399814410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AB00011B-B00E-1026-96C9-53AC65DBAC1F}"/>
              </a:ext>
            </a:extLst>
          </p:cNvPr>
          <p:cNvSpPr>
            <a:spLocks noGrp="1"/>
          </p:cNvSpPr>
          <p:nvPr>
            <p:ph type="title"/>
          </p:nvPr>
        </p:nvSpPr>
        <p:spPr>
          <a:xfrm>
            <a:off x="374731" y="365125"/>
            <a:ext cx="10604665" cy="1325563"/>
          </a:xfrm>
        </p:spPr>
        <p:txBody>
          <a:bodyPr/>
          <a:lstStyle/>
          <a:p>
            <a:r>
              <a:rPr lang="en-US" err="1"/>
              <a:t>Lemmikkiruokateollisuus</a:t>
            </a:r>
            <a:endParaRPr lang="en-US"/>
          </a:p>
        </p:txBody>
      </p:sp>
      <p:pic>
        <p:nvPicPr>
          <p:cNvPr id="9" name="Sisällön paikkamerkki 8" descr="Koiranpentu juomassa koirankulhosta">
            <a:extLst>
              <a:ext uri="{FF2B5EF4-FFF2-40B4-BE49-F238E27FC236}">
                <a16:creationId xmlns:a16="http://schemas.microsoft.com/office/drawing/2014/main" id="{2A2C3636-0BE5-7FBB-B62E-EB991CFAF235}"/>
              </a:ext>
            </a:extLst>
          </p:cNvPr>
          <p:cNvPicPr>
            <a:picLocks noGrp="1" noChangeAspect="1"/>
          </p:cNvPicPr>
          <p:nvPr>
            <p:ph sz="half" idx="1"/>
          </p:nvPr>
        </p:nvPicPr>
        <p:blipFill rotWithShape="1">
          <a:blip r:embed="rId3"/>
          <a:srcRect l="2433" r="30788" b="-1"/>
          <a:stretch/>
        </p:blipFill>
        <p:spPr>
          <a:xfrm>
            <a:off x="374731" y="1825625"/>
            <a:ext cx="5165765" cy="4351338"/>
          </a:xfrm>
          <a:prstGeom prst="rect">
            <a:avLst/>
          </a:prstGeom>
          <a:noFill/>
        </p:spPr>
      </p:pic>
      <p:sp>
        <p:nvSpPr>
          <p:cNvPr id="3" name="Sisällön paikkamerkki 2">
            <a:extLst>
              <a:ext uri="{FF2B5EF4-FFF2-40B4-BE49-F238E27FC236}">
                <a16:creationId xmlns:a16="http://schemas.microsoft.com/office/drawing/2014/main" id="{EE6F0A32-2016-79D3-63D9-10D633E4C4BA}"/>
              </a:ext>
            </a:extLst>
          </p:cNvPr>
          <p:cNvSpPr>
            <a:spLocks noGrp="1"/>
          </p:cNvSpPr>
          <p:nvPr>
            <p:ph sz="half" idx="2"/>
          </p:nvPr>
        </p:nvSpPr>
        <p:spPr>
          <a:xfrm>
            <a:off x="5813631" y="1825625"/>
            <a:ext cx="5165765" cy="4667250"/>
          </a:xfrm>
        </p:spPr>
        <p:txBody>
          <a:bodyPr>
            <a:normAutofit fontScale="92500" lnSpcReduction="20000"/>
          </a:bodyPr>
          <a:lstStyle/>
          <a:p>
            <a:r>
              <a:rPr lang="fi-FI" sz="2200"/>
              <a:t>Logistiikkaketjut vastuullisiksi</a:t>
            </a:r>
          </a:p>
          <a:p>
            <a:pPr lvl="1"/>
            <a:r>
              <a:rPr lang="fi-FI" sz="2200"/>
              <a:t>Raaka-aineet läheltä ja myynti lähelle</a:t>
            </a:r>
          </a:p>
          <a:p>
            <a:r>
              <a:rPr lang="fi-FI" sz="2200"/>
              <a:t>Valmistuskumppanit</a:t>
            </a:r>
          </a:p>
          <a:p>
            <a:pPr lvl="1"/>
            <a:r>
              <a:rPr lang="fi-FI" sz="2200"/>
              <a:t>Läpinäkyvä toimitus ja tuotantoketju</a:t>
            </a:r>
          </a:p>
          <a:p>
            <a:r>
              <a:rPr lang="fi-FI" sz="2200"/>
              <a:t>Pakkausmateriaalit</a:t>
            </a:r>
          </a:p>
          <a:p>
            <a:pPr lvl="1"/>
            <a:r>
              <a:rPr lang="fi-FI" sz="2200"/>
              <a:t>Vähäpäästöisyys</a:t>
            </a:r>
          </a:p>
          <a:p>
            <a:pPr lvl="1"/>
            <a:r>
              <a:rPr lang="fi-FI" sz="2200"/>
              <a:t>Hävikin vähentäminen: uusiutuvat ja kierrätettävät materiaalit</a:t>
            </a:r>
          </a:p>
          <a:p>
            <a:pPr lvl="1"/>
            <a:r>
              <a:rPr lang="fi-FI" sz="2200"/>
              <a:t>Kompostoituvuus</a:t>
            </a:r>
          </a:p>
          <a:p>
            <a:pPr lvl="1"/>
            <a:r>
              <a:rPr lang="fi-FI" sz="2200"/>
              <a:t>Uudelleen käytettävät pakkaukset</a:t>
            </a:r>
          </a:p>
          <a:p>
            <a:pPr lvl="1"/>
            <a:r>
              <a:rPr lang="fi-FI" sz="2200"/>
              <a:t>Onko pakkauksissa mainintaa miten kierrätetään?</a:t>
            </a:r>
          </a:p>
          <a:p>
            <a:r>
              <a:rPr lang="fi-FI" sz="2200"/>
              <a:t>Uusiutuva energia</a:t>
            </a:r>
          </a:p>
          <a:p>
            <a:r>
              <a:rPr lang="fi-FI" sz="2200"/>
              <a:t>Kompensaatio</a:t>
            </a:r>
          </a:p>
          <a:p>
            <a:r>
              <a:rPr lang="fi-FI" sz="2200"/>
              <a:t>Yritysten vastuullisuusraportti</a:t>
            </a:r>
          </a:p>
          <a:p>
            <a:endParaRPr lang="fi-FI" sz="1500"/>
          </a:p>
        </p:txBody>
      </p:sp>
    </p:spTree>
    <p:extLst>
      <p:ext uri="{BB962C8B-B14F-4D97-AF65-F5344CB8AC3E}">
        <p14:creationId xmlns:p14="http://schemas.microsoft.com/office/powerpoint/2010/main" val="1772446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unlight in the forest">
            <a:extLst>
              <a:ext uri="{FF2B5EF4-FFF2-40B4-BE49-F238E27FC236}">
                <a16:creationId xmlns:a16="http://schemas.microsoft.com/office/drawing/2014/main" id="{A12B3DCC-BB36-1892-4001-642F627716EE}"/>
              </a:ext>
            </a:extLst>
          </p:cNvPr>
          <p:cNvPicPr>
            <a:picLocks noChangeAspect="1"/>
          </p:cNvPicPr>
          <p:nvPr/>
        </p:nvPicPr>
        <p:blipFill rotWithShape="1">
          <a:blip r:embed="rId3"/>
          <a:srcRect t="9366" b="192"/>
          <a:stretch/>
        </p:blipFill>
        <p:spPr>
          <a:xfrm>
            <a:off x="-1" y="10"/>
            <a:ext cx="11359979" cy="6857990"/>
          </a:xfrm>
          <a:prstGeom prst="rect">
            <a:avLst/>
          </a:prstGeom>
          <a:noFill/>
        </p:spPr>
      </p:pic>
      <p:sp>
        <p:nvSpPr>
          <p:cNvPr id="2" name="Otsikko 1">
            <a:extLst>
              <a:ext uri="{FF2B5EF4-FFF2-40B4-BE49-F238E27FC236}">
                <a16:creationId xmlns:a16="http://schemas.microsoft.com/office/drawing/2014/main" id="{FFCEF72A-3C74-87F7-E75C-0430F0D0C4C9}"/>
              </a:ext>
            </a:extLst>
          </p:cNvPr>
          <p:cNvSpPr>
            <a:spLocks noGrp="1"/>
          </p:cNvSpPr>
          <p:nvPr>
            <p:ph type="title"/>
          </p:nvPr>
        </p:nvSpPr>
        <p:spPr>
          <a:xfrm>
            <a:off x="374732" y="1"/>
            <a:ext cx="4844566" cy="1793173"/>
          </a:xfrm>
        </p:spPr>
        <p:txBody>
          <a:bodyPr anchor="b">
            <a:normAutofit/>
          </a:bodyPr>
          <a:lstStyle/>
          <a:p>
            <a:r>
              <a:rPr lang="fi-FI"/>
              <a:t>Metsä ja käytetty maapinta-ala	</a:t>
            </a:r>
          </a:p>
        </p:txBody>
      </p:sp>
      <p:sp>
        <p:nvSpPr>
          <p:cNvPr id="3" name="Sisällön paikkamerkki 2">
            <a:extLst>
              <a:ext uri="{FF2B5EF4-FFF2-40B4-BE49-F238E27FC236}">
                <a16:creationId xmlns:a16="http://schemas.microsoft.com/office/drawing/2014/main" id="{9FA07267-1121-5F55-8E5E-9E9AB32F355E}"/>
              </a:ext>
            </a:extLst>
          </p:cNvPr>
          <p:cNvSpPr>
            <a:spLocks noGrp="1"/>
          </p:cNvSpPr>
          <p:nvPr>
            <p:ph type="body" sz="half" idx="2"/>
          </p:nvPr>
        </p:nvSpPr>
        <p:spPr>
          <a:xfrm>
            <a:off x="376287" y="1793174"/>
            <a:ext cx="4844566" cy="4275117"/>
          </a:xfrm>
        </p:spPr>
        <p:txBody>
          <a:bodyPr>
            <a:normAutofit/>
          </a:bodyPr>
          <a:lstStyle/>
          <a:p>
            <a:pPr marL="285750" indent="-285750">
              <a:buFont typeface="Arial" panose="020B0604020202020204" pitchFamily="34" charset="0"/>
              <a:buChar char="•"/>
            </a:pPr>
            <a:r>
              <a:rPr lang="fi-FI"/>
              <a:t>Lemmikkiruokateollisuus ja lihaksi kasvatettavien eläinten viemä maapinta-ala</a:t>
            </a:r>
          </a:p>
          <a:p>
            <a:pPr marL="285750" indent="-285750">
              <a:buFont typeface="Arial" panose="020B0604020202020204" pitchFamily="34" charset="0"/>
              <a:buChar char="•"/>
            </a:pPr>
            <a:r>
              <a:rPr lang="fi-FI"/>
              <a:t>Eläinperäisten lemmikkimuonien tuotanto</a:t>
            </a:r>
          </a:p>
          <a:p>
            <a:pPr marL="742950" lvl="1" indent="-285750">
              <a:buFont typeface="Arial" panose="020B0604020202020204" pitchFamily="34" charset="0"/>
              <a:buChar char="•"/>
            </a:pPr>
            <a:r>
              <a:rPr lang="fi-FI">
                <a:solidFill>
                  <a:schemeClr val="bg1"/>
                </a:solidFill>
              </a:rPr>
              <a:t>Metsien raivaaminen laidunmaiden tieltä</a:t>
            </a:r>
          </a:p>
          <a:p>
            <a:pPr marL="285750" indent="-285750">
              <a:buFont typeface="Arial" panose="020B0604020202020204" pitchFamily="34" charset="0"/>
              <a:buChar char="•"/>
            </a:pPr>
            <a:r>
              <a:rPr lang="fi-FI"/>
              <a:t>Kuivikkeet ja pelletit</a:t>
            </a:r>
          </a:p>
          <a:p>
            <a:pPr marL="742950" lvl="1" indent="-285750">
              <a:buFont typeface="Arial" panose="020B0604020202020204" pitchFamily="34" charset="0"/>
              <a:buChar char="•"/>
            </a:pPr>
            <a:r>
              <a:rPr lang="fi-FI">
                <a:solidFill>
                  <a:schemeClr val="bg1"/>
                </a:solidFill>
              </a:rPr>
              <a:t>Biopohjaisille kuivikkeille kysyntää, mineraalipohjaisten ongelmallisuuden vuoksi</a:t>
            </a:r>
          </a:p>
          <a:p>
            <a:pPr marL="742950" lvl="1" indent="-285750">
              <a:buFont typeface="Arial" panose="020B0604020202020204" pitchFamily="34" charset="0"/>
              <a:buChar char="•"/>
            </a:pPr>
            <a:r>
              <a:rPr lang="fi-FI">
                <a:solidFill>
                  <a:schemeClr val="bg1"/>
                </a:solidFill>
              </a:rPr>
              <a:t>Puupohjaiset kuivikkeet esim. kissanhiekan sijaan on yleistynyt</a:t>
            </a:r>
          </a:p>
          <a:p>
            <a:pPr marL="742950" lvl="1" indent="-285750">
              <a:buFont typeface="Arial" panose="020B0604020202020204" pitchFamily="34" charset="0"/>
              <a:buChar char="•"/>
            </a:pPr>
            <a:r>
              <a:rPr lang="fi-FI">
                <a:solidFill>
                  <a:schemeClr val="bg1"/>
                </a:solidFill>
              </a:rPr>
              <a:t>Raaka-aine puru ja kutteri, olki, hamppu, maissi, paperimassa, paperirouhe jne.</a:t>
            </a:r>
          </a:p>
          <a:p>
            <a:pPr marL="742950" lvl="1" indent="-285750">
              <a:buFont typeface="Arial" panose="020B0604020202020204" pitchFamily="34" charset="0"/>
              <a:buChar char="•"/>
            </a:pPr>
            <a:endParaRPr lang="fi-FI">
              <a:solidFill>
                <a:schemeClr val="bg1"/>
              </a:solidFill>
            </a:endParaRPr>
          </a:p>
          <a:p>
            <a:endParaRPr lang="fi-FI"/>
          </a:p>
        </p:txBody>
      </p:sp>
      <p:sp>
        <p:nvSpPr>
          <p:cNvPr id="4" name="Ellipsi 3">
            <a:extLst>
              <a:ext uri="{FF2B5EF4-FFF2-40B4-BE49-F238E27FC236}">
                <a16:creationId xmlns:a16="http://schemas.microsoft.com/office/drawing/2014/main" id="{A41B6D83-CCB7-9001-5D9E-B0DFA10B098F}"/>
              </a:ext>
            </a:extLst>
          </p:cNvPr>
          <p:cNvSpPr/>
          <p:nvPr/>
        </p:nvSpPr>
        <p:spPr>
          <a:xfrm>
            <a:off x="8183301" y="4571999"/>
            <a:ext cx="2893671" cy="1655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i-FI"/>
          </a:p>
          <a:p>
            <a:pPr algn="ctr"/>
            <a:r>
              <a:rPr lang="fi-FI"/>
              <a:t>Onko lemmikin omistajilla Isommat kodit ja pihat?</a:t>
            </a:r>
          </a:p>
          <a:p>
            <a:pPr algn="ctr"/>
            <a:endParaRPr lang="fi-FI"/>
          </a:p>
        </p:txBody>
      </p:sp>
    </p:spTree>
    <p:extLst>
      <p:ext uri="{BB962C8B-B14F-4D97-AF65-F5344CB8AC3E}">
        <p14:creationId xmlns:p14="http://schemas.microsoft.com/office/powerpoint/2010/main" val="26537628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270D181-F95D-7714-D007-3E62AF863316}"/>
              </a:ext>
            </a:extLst>
          </p:cNvPr>
          <p:cNvSpPr>
            <a:spLocks noGrp="1"/>
          </p:cNvSpPr>
          <p:nvPr>
            <p:ph type="title"/>
          </p:nvPr>
        </p:nvSpPr>
        <p:spPr>
          <a:xfrm>
            <a:off x="374731" y="365125"/>
            <a:ext cx="10604665" cy="1325563"/>
          </a:xfrm>
        </p:spPr>
        <p:txBody>
          <a:bodyPr anchor="ctr">
            <a:normAutofit/>
          </a:bodyPr>
          <a:lstStyle/>
          <a:p>
            <a:r>
              <a:rPr lang="fi-FI"/>
              <a:t>Lemmikkitarvikkeet</a:t>
            </a:r>
          </a:p>
        </p:txBody>
      </p:sp>
      <p:pic>
        <p:nvPicPr>
          <p:cNvPr id="6" name="Sisällön paikkamerkki 5" descr="Kissa, jossa on laukku">
            <a:extLst>
              <a:ext uri="{FF2B5EF4-FFF2-40B4-BE49-F238E27FC236}">
                <a16:creationId xmlns:a16="http://schemas.microsoft.com/office/drawing/2014/main" id="{016DA584-E28D-5DFE-20EE-B58DFACE3899}"/>
              </a:ext>
            </a:extLst>
          </p:cNvPr>
          <p:cNvPicPr>
            <a:picLocks noGrp="1" noChangeAspect="1"/>
          </p:cNvPicPr>
          <p:nvPr>
            <p:ph sz="half" idx="1"/>
          </p:nvPr>
        </p:nvPicPr>
        <p:blipFill rotWithShape="1">
          <a:blip r:embed="rId3"/>
          <a:srcRect l="13522" r="7234" b="-1"/>
          <a:stretch/>
        </p:blipFill>
        <p:spPr>
          <a:xfrm>
            <a:off x="374731" y="1825625"/>
            <a:ext cx="5165765" cy="4351338"/>
          </a:xfrm>
          <a:noFill/>
        </p:spPr>
      </p:pic>
      <p:sp>
        <p:nvSpPr>
          <p:cNvPr id="3" name="Sisällön paikkamerkki 2">
            <a:extLst>
              <a:ext uri="{FF2B5EF4-FFF2-40B4-BE49-F238E27FC236}">
                <a16:creationId xmlns:a16="http://schemas.microsoft.com/office/drawing/2014/main" id="{50478455-AE90-112A-72CD-A2DFB3399EE7}"/>
              </a:ext>
            </a:extLst>
          </p:cNvPr>
          <p:cNvSpPr>
            <a:spLocks noGrp="1"/>
          </p:cNvSpPr>
          <p:nvPr>
            <p:ph sz="half" idx="2"/>
          </p:nvPr>
        </p:nvSpPr>
        <p:spPr>
          <a:xfrm>
            <a:off x="5813631" y="1825625"/>
            <a:ext cx="5165765" cy="4667250"/>
          </a:xfrm>
        </p:spPr>
        <p:txBody>
          <a:bodyPr>
            <a:normAutofit fontScale="92500" lnSpcReduction="20000"/>
          </a:bodyPr>
          <a:lstStyle/>
          <a:p>
            <a:r>
              <a:rPr lang="fi-FI" sz="2200" dirty="0"/>
              <a:t>Lemmikkien hoitotarvikkeet, lelut, vaatteet, </a:t>
            </a:r>
            <a:r>
              <a:rPr lang="fi-FI" sz="2200" dirty="0" err="1"/>
              <a:t>virikkeistämis</a:t>
            </a:r>
            <a:r>
              <a:rPr lang="fi-FI" sz="2200" dirty="0"/>
              <a:t>- ja koulutusvarusteet ja erilaiset ei välttämättömät tarvikkeet</a:t>
            </a:r>
          </a:p>
          <a:p>
            <a:pPr lvl="1"/>
            <a:r>
              <a:rPr lang="fi-FI" sz="2200" dirty="0"/>
              <a:t>Turhien tavaroiden ostamisen välttäminen</a:t>
            </a:r>
          </a:p>
          <a:p>
            <a:pPr lvl="1"/>
            <a:r>
              <a:rPr lang="fi-FI" sz="2200" dirty="0"/>
              <a:t>Hyödynnä eläimen lajityypillistä käyttäytymistä ja anna sen haistella, liikkua ja kaivaa ulkona kiinnipitosäädöksiä noudattaen</a:t>
            </a:r>
          </a:p>
          <a:p>
            <a:pPr lvl="1"/>
            <a:r>
              <a:rPr lang="fi-FI" sz="2200" dirty="0"/>
              <a:t>Ostetaan/myydään ekologisia ja kestäviä tarvikkeita</a:t>
            </a:r>
          </a:p>
          <a:p>
            <a:pPr lvl="1"/>
            <a:r>
              <a:rPr lang="fi-FI" sz="2200" dirty="0"/>
              <a:t>Tarvikkeiden tekeminen itse kierrätysmateriaaleista, vain mielikuvitus rajana!</a:t>
            </a:r>
          </a:p>
          <a:p>
            <a:pPr lvl="1"/>
            <a:r>
              <a:rPr lang="fi-FI" sz="2200" dirty="0"/>
              <a:t>Sisältyykö ostettuun tuotteeseen hoito-ohjeet, korjauspalvelu, kierrätysohjeet?</a:t>
            </a:r>
          </a:p>
        </p:txBody>
      </p:sp>
    </p:spTree>
    <p:extLst>
      <p:ext uri="{BB962C8B-B14F-4D97-AF65-F5344CB8AC3E}">
        <p14:creationId xmlns:p14="http://schemas.microsoft.com/office/powerpoint/2010/main" val="147571348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2CF9A82-7923-0642-0552-BFF4F13375AC}"/>
              </a:ext>
            </a:extLst>
          </p:cNvPr>
          <p:cNvSpPr>
            <a:spLocks noGrp="1"/>
          </p:cNvSpPr>
          <p:nvPr>
            <p:ph type="title"/>
          </p:nvPr>
        </p:nvSpPr>
        <p:spPr/>
        <p:txBody>
          <a:bodyPr>
            <a:normAutofit/>
          </a:bodyPr>
          <a:lstStyle/>
          <a:p>
            <a:r>
              <a:rPr lang="fi-FI"/>
              <a:t>Miten lajitellaan lemmikin karvat ja ulostejäte? </a:t>
            </a:r>
            <a:br>
              <a:rPr lang="fi-FI"/>
            </a:br>
            <a:endParaRPr lang="fi-FI"/>
          </a:p>
        </p:txBody>
      </p:sp>
      <p:sp>
        <p:nvSpPr>
          <p:cNvPr id="3" name="Sisällön paikkamerkki 2">
            <a:extLst>
              <a:ext uri="{FF2B5EF4-FFF2-40B4-BE49-F238E27FC236}">
                <a16:creationId xmlns:a16="http://schemas.microsoft.com/office/drawing/2014/main" id="{9915B106-5F62-8C8F-0015-0C0B5B7D8F78}"/>
              </a:ext>
            </a:extLst>
          </p:cNvPr>
          <p:cNvSpPr>
            <a:spLocks noGrp="1"/>
          </p:cNvSpPr>
          <p:nvPr>
            <p:ph sz="half" idx="1"/>
          </p:nvPr>
        </p:nvSpPr>
        <p:spPr>
          <a:xfrm>
            <a:off x="99428" y="1566954"/>
            <a:ext cx="7400968" cy="4500199"/>
          </a:xfrm>
        </p:spPr>
        <p:txBody>
          <a:bodyPr>
            <a:normAutofit fontScale="25000" lnSpcReduction="20000"/>
          </a:bodyPr>
          <a:lstStyle/>
          <a:p>
            <a:pPr marL="0" indent="0">
              <a:buNone/>
            </a:pPr>
            <a:r>
              <a:rPr lang="fi-FI" sz="6000" b="0" i="1" dirty="0">
                <a:solidFill>
                  <a:srgbClr val="2C2A29"/>
                </a:solidFill>
                <a:effectLst/>
              </a:rPr>
              <a:t>Kuivike, jyrsijän papanat, lemmikin ulosteet, karva</a:t>
            </a:r>
          </a:p>
          <a:p>
            <a:pPr marL="0" indent="0">
              <a:buNone/>
            </a:pPr>
            <a:endParaRPr lang="fi-FI" b="0" i="1" dirty="0">
              <a:solidFill>
                <a:srgbClr val="2C2A29"/>
              </a:solidFill>
              <a:effectLst/>
            </a:endParaRPr>
          </a:p>
          <a:p>
            <a:r>
              <a:rPr lang="fi-FI" sz="6200" b="0" i="0" dirty="0">
                <a:solidFill>
                  <a:srgbClr val="2C2A29"/>
                </a:solidFill>
                <a:effectLst/>
              </a:rPr>
              <a:t>Koirien ja kissojen ulosteen voi kompostoida omassa kompostissa tai laittaa suljetussa pussissa sekajätteeseen. Ei biojätekeräykseen</a:t>
            </a:r>
            <a:r>
              <a:rPr lang="fi-FI" sz="6200" dirty="0">
                <a:solidFill>
                  <a:srgbClr val="2C2A29"/>
                </a:solidFill>
              </a:rPr>
              <a:t>.</a:t>
            </a:r>
            <a:endParaRPr lang="fi-FI" sz="6200" b="0" i="0" dirty="0">
              <a:solidFill>
                <a:srgbClr val="2C2A29"/>
              </a:solidFill>
              <a:effectLst/>
            </a:endParaRPr>
          </a:p>
          <a:p>
            <a:r>
              <a:rPr lang="fi-FI" sz="6200" b="0" i="0" dirty="0">
                <a:solidFill>
                  <a:srgbClr val="2C2A29"/>
                </a:solidFill>
                <a:effectLst/>
              </a:rPr>
              <a:t>Mineraalipohjainen (savi, bentoniitti, piimaahiekka) kissanhiekka kuuluu sekajätteeseen</a:t>
            </a:r>
          </a:p>
          <a:p>
            <a:pPr lvl="1"/>
            <a:r>
              <a:rPr lang="fi-FI" sz="6200" dirty="0">
                <a:solidFill>
                  <a:schemeClr val="accent6">
                    <a:lumMod val="10000"/>
                  </a:schemeClr>
                </a:solidFill>
              </a:rPr>
              <a:t>Voi sisältää ympäristölle ja kissalle haitallisia kemikaaleja</a:t>
            </a:r>
          </a:p>
          <a:p>
            <a:r>
              <a:rPr lang="fi-FI" sz="6200" dirty="0">
                <a:solidFill>
                  <a:schemeClr val="accent6">
                    <a:lumMod val="10000"/>
                  </a:schemeClr>
                </a:solidFill>
              </a:rPr>
              <a:t>K</a:t>
            </a:r>
            <a:r>
              <a:rPr lang="fi-FI" sz="6200" b="0" i="0" dirty="0">
                <a:solidFill>
                  <a:schemeClr val="accent6">
                    <a:lumMod val="10000"/>
                  </a:schemeClr>
                </a:solidFill>
                <a:effectLst/>
              </a:rPr>
              <a:t>issojen puupohjainen kuivike/puru käy biojätteeseen, kun ulosteet on poistettu</a:t>
            </a:r>
          </a:p>
          <a:p>
            <a:pPr lvl="1"/>
            <a:r>
              <a:rPr lang="fi-FI" sz="6200" dirty="0">
                <a:solidFill>
                  <a:schemeClr val="accent6">
                    <a:lumMod val="10000"/>
                  </a:schemeClr>
                </a:solidFill>
              </a:rPr>
              <a:t>puu- tai maissikuivike voi olla ympäristöystävällisempi vaihtoehto, jos kissa sen kelpuuttaa</a:t>
            </a:r>
            <a:endParaRPr lang="fi-FI" sz="6200" b="0" i="0" dirty="0">
              <a:solidFill>
                <a:schemeClr val="accent6">
                  <a:lumMod val="10000"/>
                </a:schemeClr>
              </a:solidFill>
              <a:effectLst/>
            </a:endParaRPr>
          </a:p>
          <a:p>
            <a:r>
              <a:rPr lang="fi-FI" sz="6200" dirty="0">
                <a:solidFill>
                  <a:srgbClr val="2C2A29"/>
                </a:solidFill>
              </a:rPr>
              <a:t>L</a:t>
            </a:r>
            <a:r>
              <a:rPr lang="fi-FI" sz="6200" b="0" i="0" dirty="0">
                <a:solidFill>
                  <a:srgbClr val="2C2A29"/>
                </a:solidFill>
                <a:effectLst/>
              </a:rPr>
              <a:t>intujen, kanien ja jyrsijöiden aluspurut käyvät biojätteeseen jätöksineen, (esim. eläinkaupoille voi olla toisenlaiset ohjeet kauppakeskuksissa)</a:t>
            </a:r>
          </a:p>
          <a:p>
            <a:pPr marL="0" indent="0">
              <a:buNone/>
            </a:pPr>
            <a:endParaRPr lang="fi-FI" sz="5000" b="0" i="0" dirty="0">
              <a:solidFill>
                <a:srgbClr val="2C2A29"/>
              </a:solidFill>
              <a:effectLst/>
            </a:endParaRPr>
          </a:p>
          <a:p>
            <a:r>
              <a:rPr lang="fi-FI" sz="6200" b="0" i="0" dirty="0">
                <a:solidFill>
                  <a:srgbClr val="2C2A29"/>
                </a:solidFill>
                <a:effectLst/>
              </a:rPr>
              <a:t>Lemmikin karva lajitellaan sekajätteeseen</a:t>
            </a:r>
          </a:p>
          <a:p>
            <a:pPr lvl="1"/>
            <a:r>
              <a:rPr lang="fi-FI" sz="5000" b="0" i="0" dirty="0">
                <a:solidFill>
                  <a:srgbClr val="2C2A29"/>
                </a:solidFill>
                <a:effectLst/>
              </a:rPr>
              <a:t>Jos karvaa tulee paljon ja se on hyväkuntoista, voi sitä tarjota </a:t>
            </a:r>
          </a:p>
          <a:p>
            <a:pPr lvl="2"/>
            <a:r>
              <a:rPr lang="fi-FI" sz="5000" dirty="0">
                <a:solidFill>
                  <a:srgbClr val="2C2A29"/>
                </a:solidFill>
              </a:rPr>
              <a:t>LAB-ammattikorkeakoulun Hiukka hyvä –hankkeeseen, öljyntorjuntamatoiksi</a:t>
            </a:r>
          </a:p>
          <a:p>
            <a:pPr lvl="2"/>
            <a:r>
              <a:rPr lang="fi-FI" sz="5000" dirty="0">
                <a:solidFill>
                  <a:srgbClr val="2C2A29"/>
                </a:solidFill>
              </a:rPr>
              <a:t>Harjatun (ei leikatun) k</a:t>
            </a:r>
            <a:r>
              <a:rPr lang="fi-FI" sz="5000" b="0" i="0" dirty="0">
                <a:solidFill>
                  <a:srgbClr val="2C2A29"/>
                </a:solidFill>
                <a:effectLst/>
              </a:rPr>
              <a:t>oiran karvan kehrääminen langaksi</a:t>
            </a:r>
          </a:p>
        </p:txBody>
      </p:sp>
      <p:pic>
        <p:nvPicPr>
          <p:cNvPr id="7" name="Sisällön paikkamerkki 6" descr="Kuva, joka sisältää kohteen kakka, &#10;lelu, animaatio, maa">
            <a:extLst>
              <a:ext uri="{FF2B5EF4-FFF2-40B4-BE49-F238E27FC236}">
                <a16:creationId xmlns:a16="http://schemas.microsoft.com/office/drawing/2014/main" id="{B11CA2FD-9AF4-E096-A0AD-12B6ADD3447F}"/>
              </a:ext>
            </a:extLst>
          </p:cNvPr>
          <p:cNvPicPr>
            <a:picLocks noGrp="1" noChangeAspect="1"/>
          </p:cNvPicPr>
          <p:nvPr>
            <p:ph sz="half" idx="2"/>
          </p:nvPr>
        </p:nvPicPr>
        <p:blipFill rotWithShape="1">
          <a:blip r:embed="rId3"/>
          <a:srcRect r="23581"/>
          <a:stretch/>
        </p:blipFill>
        <p:spPr>
          <a:xfrm>
            <a:off x="7500396" y="3129915"/>
            <a:ext cx="3368232" cy="2937238"/>
          </a:xfrm>
        </p:spPr>
      </p:pic>
      <p:sp>
        <p:nvSpPr>
          <p:cNvPr id="5" name="Suorakulmio 4">
            <a:extLst>
              <a:ext uri="{FF2B5EF4-FFF2-40B4-BE49-F238E27FC236}">
                <a16:creationId xmlns:a16="http://schemas.microsoft.com/office/drawing/2014/main" id="{9D2B188C-E10D-1B8E-DBC7-4D434CCCBCEA}"/>
              </a:ext>
            </a:extLst>
          </p:cNvPr>
          <p:cNvSpPr/>
          <p:nvPr/>
        </p:nvSpPr>
        <p:spPr>
          <a:xfrm>
            <a:off x="732707" y="6067153"/>
            <a:ext cx="5310116" cy="4693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a:t>Lähde: https://www.hsy.fi/jatteet-ja-kierratys/jateopas/jatteet/kuivike-purut-hakkielaimen/</a:t>
            </a:r>
          </a:p>
        </p:txBody>
      </p:sp>
      <p:sp>
        <p:nvSpPr>
          <p:cNvPr id="4" name="Ellipsi 3">
            <a:extLst>
              <a:ext uri="{FF2B5EF4-FFF2-40B4-BE49-F238E27FC236}">
                <a16:creationId xmlns:a16="http://schemas.microsoft.com/office/drawing/2014/main" id="{EC6D8FD8-30E2-B783-823B-AA51D60F8D4F}"/>
              </a:ext>
            </a:extLst>
          </p:cNvPr>
          <p:cNvSpPr/>
          <p:nvPr/>
        </p:nvSpPr>
        <p:spPr>
          <a:xfrm>
            <a:off x="8720217" y="1852868"/>
            <a:ext cx="2753032" cy="151416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Yrityksen lähiympäristön siistinä pitäminen!</a:t>
            </a:r>
          </a:p>
        </p:txBody>
      </p:sp>
    </p:spTree>
    <p:extLst>
      <p:ext uri="{BB962C8B-B14F-4D97-AF65-F5344CB8AC3E}">
        <p14:creationId xmlns:p14="http://schemas.microsoft.com/office/powerpoint/2010/main" val="196687522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C0FC578-4ECB-4D71-60F4-80387F92AF35}"/>
              </a:ext>
            </a:extLst>
          </p:cNvPr>
          <p:cNvSpPr>
            <a:spLocks noGrp="1"/>
          </p:cNvSpPr>
          <p:nvPr>
            <p:ph type="title"/>
          </p:nvPr>
        </p:nvSpPr>
        <p:spPr/>
        <p:txBody>
          <a:bodyPr/>
          <a:lstStyle/>
          <a:p>
            <a:r>
              <a:rPr lang="fi-FI"/>
              <a:t>Kierrätys ja lajittelu kuntoon!</a:t>
            </a:r>
          </a:p>
        </p:txBody>
      </p:sp>
      <p:sp>
        <p:nvSpPr>
          <p:cNvPr id="3" name="Sisällön paikkamerkki 2">
            <a:extLst>
              <a:ext uri="{FF2B5EF4-FFF2-40B4-BE49-F238E27FC236}">
                <a16:creationId xmlns:a16="http://schemas.microsoft.com/office/drawing/2014/main" id="{25BFE6B6-D6C5-3ECE-CF5F-C86333C17CEE}"/>
              </a:ext>
            </a:extLst>
          </p:cNvPr>
          <p:cNvSpPr>
            <a:spLocks noGrp="1"/>
          </p:cNvSpPr>
          <p:nvPr>
            <p:ph sz="half" idx="1"/>
          </p:nvPr>
        </p:nvSpPr>
        <p:spPr>
          <a:xfrm>
            <a:off x="5813631" y="1423455"/>
            <a:ext cx="5165765" cy="5069419"/>
          </a:xfrm>
        </p:spPr>
        <p:txBody>
          <a:bodyPr>
            <a:normAutofit fontScale="77500" lnSpcReduction="20000"/>
          </a:bodyPr>
          <a:lstStyle/>
          <a:p>
            <a:pPr marL="0" indent="0" algn="r">
              <a:buNone/>
            </a:pPr>
            <a:r>
              <a:rPr lang="fi-FI" dirty="0">
                <a:solidFill>
                  <a:schemeClr val="accent3"/>
                </a:solidFill>
              </a:rPr>
              <a:t>Pahvi</a:t>
            </a:r>
          </a:p>
          <a:p>
            <a:pPr marL="0" indent="0" algn="r">
              <a:buNone/>
            </a:pPr>
            <a:r>
              <a:rPr lang="fi-FI" dirty="0">
                <a:solidFill>
                  <a:schemeClr val="accent3"/>
                </a:solidFill>
              </a:rPr>
              <a:t>Muovi</a:t>
            </a:r>
          </a:p>
          <a:p>
            <a:pPr marL="0" indent="0" algn="r">
              <a:buNone/>
            </a:pPr>
            <a:r>
              <a:rPr lang="fi-FI" dirty="0">
                <a:solidFill>
                  <a:schemeClr val="accent3"/>
                </a:solidFill>
              </a:rPr>
              <a:t>Biojäte</a:t>
            </a:r>
          </a:p>
          <a:p>
            <a:pPr marL="0" indent="0" algn="r">
              <a:buNone/>
            </a:pPr>
            <a:r>
              <a:rPr lang="fi-FI" dirty="0">
                <a:solidFill>
                  <a:schemeClr val="accent3"/>
                </a:solidFill>
              </a:rPr>
              <a:t>Paperi</a:t>
            </a:r>
          </a:p>
          <a:p>
            <a:pPr marL="0" indent="0" algn="r">
              <a:buNone/>
            </a:pPr>
            <a:r>
              <a:rPr lang="fi-FI" dirty="0">
                <a:solidFill>
                  <a:schemeClr val="accent3"/>
                </a:solidFill>
              </a:rPr>
              <a:t>Pienmetalli</a:t>
            </a:r>
          </a:p>
          <a:p>
            <a:pPr marL="0" indent="0" algn="r">
              <a:buNone/>
            </a:pPr>
            <a:r>
              <a:rPr lang="fi-FI" dirty="0">
                <a:solidFill>
                  <a:schemeClr val="accent3"/>
                </a:solidFill>
              </a:rPr>
              <a:t>Lasipakkaukset</a:t>
            </a:r>
          </a:p>
          <a:p>
            <a:pPr marL="0" indent="0" algn="r">
              <a:buNone/>
            </a:pPr>
            <a:r>
              <a:rPr lang="fi-FI" dirty="0">
                <a:solidFill>
                  <a:schemeClr val="accent3"/>
                </a:solidFill>
              </a:rPr>
              <a:t>Sähkölaitteet</a:t>
            </a:r>
          </a:p>
          <a:p>
            <a:pPr marL="0" indent="0" algn="r">
              <a:buNone/>
            </a:pPr>
            <a:r>
              <a:rPr lang="fi-FI" dirty="0">
                <a:solidFill>
                  <a:schemeClr val="accent3"/>
                </a:solidFill>
              </a:rPr>
              <a:t>Poistotekstiilit</a:t>
            </a:r>
          </a:p>
          <a:p>
            <a:pPr marL="0" indent="0" algn="r">
              <a:buNone/>
            </a:pPr>
            <a:r>
              <a:rPr lang="fi-FI" dirty="0">
                <a:solidFill>
                  <a:schemeClr val="accent3"/>
                </a:solidFill>
              </a:rPr>
              <a:t>Vaarallinen jäte </a:t>
            </a:r>
            <a:r>
              <a:rPr lang="fi-FI" dirty="0"/>
              <a:t>(esim. energiansäästölamput, pistävät ja viiltävät, kemikaalit, desinfektioaineet, lääkkeet, akut ja paristot)</a:t>
            </a:r>
          </a:p>
          <a:p>
            <a:pPr marL="0" indent="0" algn="r">
              <a:buNone/>
            </a:pPr>
            <a:r>
              <a:rPr lang="fi-FI" dirty="0">
                <a:solidFill>
                  <a:schemeClr val="accent3"/>
                </a:solidFill>
              </a:rPr>
              <a:t>Sekajäte</a:t>
            </a:r>
            <a:r>
              <a:rPr lang="fi-FI" dirty="0"/>
              <a:t> (esim. kissanhiekka, karva, kerätyt ulosteet)</a:t>
            </a:r>
          </a:p>
          <a:p>
            <a:pPr marL="0" indent="0" algn="r">
              <a:buNone/>
            </a:pPr>
            <a:r>
              <a:rPr lang="fi-FI" dirty="0">
                <a:solidFill>
                  <a:schemeClr val="accent3"/>
                </a:solidFill>
              </a:rPr>
              <a:t>Biologiset jätteet </a:t>
            </a:r>
            <a:r>
              <a:rPr lang="fi-FI" dirty="0"/>
              <a:t>(esim. leikkausjätteet, veri, verinäytteet, veriset tai eritteiset kertakäyttövälineet ja -tuotteet sekä bakteeri- ja soluviljelmät)</a:t>
            </a:r>
          </a:p>
        </p:txBody>
      </p:sp>
      <p:sp>
        <p:nvSpPr>
          <p:cNvPr id="4" name="Puhekupla: Soikea 3">
            <a:extLst>
              <a:ext uri="{FF2B5EF4-FFF2-40B4-BE49-F238E27FC236}">
                <a16:creationId xmlns:a16="http://schemas.microsoft.com/office/drawing/2014/main" id="{8C08D1E4-C53B-52F5-86B3-0EB95D138833}"/>
              </a:ext>
            </a:extLst>
          </p:cNvPr>
          <p:cNvSpPr/>
          <p:nvPr/>
        </p:nvSpPr>
        <p:spPr>
          <a:xfrm>
            <a:off x="3169920" y="1423456"/>
            <a:ext cx="2926080" cy="1538344"/>
          </a:xfrm>
          <a:prstGeom prst="wedgeEllipseCallout">
            <a:avLst>
              <a:gd name="adj1" fmla="val -36274"/>
              <a:gd name="adj2" fmla="val 6389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Millaista jätettä sinun alan työpaikoilla syntyy?</a:t>
            </a:r>
          </a:p>
        </p:txBody>
      </p:sp>
      <p:pic>
        <p:nvPicPr>
          <p:cNvPr id="6" name="Kuva 5" descr="Kuva, joka sisältää kohteen animaatio, Animoidut lastenohjelmat, hymy, kuvitus&#10;&#10;Kuvaus luotu automaattisesti">
            <a:extLst>
              <a:ext uri="{FF2B5EF4-FFF2-40B4-BE49-F238E27FC236}">
                <a16:creationId xmlns:a16="http://schemas.microsoft.com/office/drawing/2014/main" id="{235F58FA-9781-C243-B233-395E8B7F60CC}"/>
              </a:ext>
            </a:extLst>
          </p:cNvPr>
          <p:cNvPicPr>
            <a:picLocks noChangeAspect="1"/>
          </p:cNvPicPr>
          <p:nvPr/>
        </p:nvPicPr>
        <p:blipFill>
          <a:blip r:embed="rId3"/>
          <a:stretch>
            <a:fillRect/>
          </a:stretch>
        </p:blipFill>
        <p:spPr>
          <a:xfrm>
            <a:off x="927735" y="2694567"/>
            <a:ext cx="3143250" cy="3238500"/>
          </a:xfrm>
          <a:prstGeom prst="rect">
            <a:avLst/>
          </a:prstGeom>
        </p:spPr>
      </p:pic>
    </p:spTree>
    <p:extLst>
      <p:ext uri="{BB962C8B-B14F-4D97-AF65-F5344CB8AC3E}">
        <p14:creationId xmlns:p14="http://schemas.microsoft.com/office/powerpoint/2010/main" val="4997118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9BDD27D-7618-9051-4E10-09E072393B03}"/>
              </a:ext>
            </a:extLst>
          </p:cNvPr>
          <p:cNvSpPr>
            <a:spLocks noGrp="1"/>
          </p:cNvSpPr>
          <p:nvPr>
            <p:ph type="title"/>
          </p:nvPr>
        </p:nvSpPr>
        <p:spPr>
          <a:xfrm>
            <a:off x="374731" y="365125"/>
            <a:ext cx="10604665" cy="1325563"/>
          </a:xfrm>
        </p:spPr>
        <p:txBody>
          <a:bodyPr anchor="ctr">
            <a:normAutofit/>
          </a:bodyPr>
          <a:lstStyle/>
          <a:p>
            <a:r>
              <a:rPr lang="fi-FI"/>
              <a:t>Elonkirjo, monimuotoisuus ja kiinnipito	</a:t>
            </a:r>
          </a:p>
        </p:txBody>
      </p:sp>
      <p:pic>
        <p:nvPicPr>
          <p:cNvPr id="10" name="Sisällön paikkamerkki 9" descr="Kultainen Retriever koira istuu mänty toimi aluepuu ryhmässä">
            <a:extLst>
              <a:ext uri="{FF2B5EF4-FFF2-40B4-BE49-F238E27FC236}">
                <a16:creationId xmlns:a16="http://schemas.microsoft.com/office/drawing/2014/main" id="{EBACCB71-CF97-9F57-9652-A87E3F77D419}"/>
              </a:ext>
            </a:extLst>
          </p:cNvPr>
          <p:cNvPicPr>
            <a:picLocks noGrp="1" noChangeAspect="1"/>
          </p:cNvPicPr>
          <p:nvPr>
            <p:ph sz="half" idx="1"/>
          </p:nvPr>
        </p:nvPicPr>
        <p:blipFill rotWithShape="1">
          <a:blip r:embed="rId3"/>
          <a:srcRect l="14194" r="6562" b="-1"/>
          <a:stretch/>
        </p:blipFill>
        <p:spPr>
          <a:xfrm>
            <a:off x="374731" y="1825625"/>
            <a:ext cx="5165765" cy="4351338"/>
          </a:xfrm>
          <a:noFill/>
        </p:spPr>
      </p:pic>
      <p:sp>
        <p:nvSpPr>
          <p:cNvPr id="3" name="Sisällön paikkamerkki 2">
            <a:extLst>
              <a:ext uri="{FF2B5EF4-FFF2-40B4-BE49-F238E27FC236}">
                <a16:creationId xmlns:a16="http://schemas.microsoft.com/office/drawing/2014/main" id="{2CE3D583-48DF-616C-3834-7F89DA306A65}"/>
              </a:ext>
            </a:extLst>
          </p:cNvPr>
          <p:cNvSpPr>
            <a:spLocks noGrp="1"/>
          </p:cNvSpPr>
          <p:nvPr>
            <p:ph sz="half" idx="2"/>
          </p:nvPr>
        </p:nvSpPr>
        <p:spPr>
          <a:xfrm>
            <a:off x="5813630" y="1926591"/>
            <a:ext cx="5165765" cy="4667250"/>
          </a:xfrm>
        </p:spPr>
        <p:txBody>
          <a:bodyPr>
            <a:normAutofit fontScale="85000" lnSpcReduction="10000"/>
          </a:bodyPr>
          <a:lstStyle/>
          <a:p>
            <a:r>
              <a:rPr lang="fi-FI" dirty="0"/>
              <a:t>Kissojen vapaana liikkuminen</a:t>
            </a:r>
          </a:p>
          <a:p>
            <a:pPr lvl="1"/>
            <a:r>
              <a:rPr lang="fi-FI" dirty="0"/>
              <a:t>Erilaisia hyvinvointihaasteita</a:t>
            </a:r>
          </a:p>
          <a:p>
            <a:pPr lvl="1"/>
            <a:r>
              <a:rPr lang="fi-FI" dirty="0"/>
              <a:t>Kissojen reviiri voi olla iso</a:t>
            </a:r>
          </a:p>
          <a:p>
            <a:pPr lvl="1"/>
            <a:r>
              <a:rPr lang="fi-FI" dirty="0"/>
              <a:t>Uhka esim. lintukannalle</a:t>
            </a:r>
          </a:p>
          <a:p>
            <a:pPr lvl="1"/>
            <a:r>
              <a:rPr lang="fi-FI" dirty="0"/>
              <a:t>Vapaasti lisääntyvät kissapopulaatiot suurimpia eläinsuojeluongelmia Suomessa</a:t>
            </a:r>
          </a:p>
          <a:p>
            <a:pPr lvl="2"/>
            <a:r>
              <a:rPr lang="fi-FI" dirty="0"/>
              <a:t>Laki eläinten hyvinvoinnista 25 §</a:t>
            </a:r>
          </a:p>
          <a:p>
            <a:pPr lvl="1"/>
            <a:r>
              <a:rPr lang="fi-FI" dirty="0">
                <a:solidFill>
                  <a:schemeClr val="accent3"/>
                </a:solidFill>
              </a:rPr>
              <a:t>Vapaana liikkuva kissa ei ole lainsuojaton!</a:t>
            </a:r>
          </a:p>
          <a:p>
            <a:r>
              <a:rPr lang="fi-FI" dirty="0"/>
              <a:t>Koirien kiinnipito</a:t>
            </a:r>
          </a:p>
          <a:p>
            <a:pPr lvl="1"/>
            <a:r>
              <a:rPr lang="fi-FI" dirty="0"/>
              <a:t>Metsästyslaki 51 § ja järjestyslaki 14 §</a:t>
            </a:r>
          </a:p>
          <a:p>
            <a:pPr lvl="1"/>
            <a:r>
              <a:rPr lang="fi-FI" dirty="0"/>
              <a:t>Maailmanlaajuisesti iso ongelma, koirat kulkevat vapaana ilman omistajaa, vaikka niillä koti olisikin</a:t>
            </a:r>
          </a:p>
          <a:p>
            <a:pPr lvl="1"/>
            <a:r>
              <a:rPr lang="fi-FI" dirty="0"/>
              <a:t>Suomessa koira kulkee pääsääntöisesti omistajan kanssa, kuitenkin lisää villieläinten elintilan jatkuvaa kapenemista, esim. lintujen pesimäajan häirintä</a:t>
            </a:r>
          </a:p>
          <a:p>
            <a:pPr lvl="1"/>
            <a:r>
              <a:rPr lang="fi-FI" dirty="0" err="1">
                <a:solidFill>
                  <a:schemeClr val="accent3"/>
                </a:solidFill>
              </a:rPr>
              <a:t>Luoksetulon</a:t>
            </a:r>
            <a:r>
              <a:rPr lang="fi-FI" dirty="0">
                <a:solidFill>
                  <a:schemeClr val="accent3"/>
                </a:solidFill>
              </a:rPr>
              <a:t> opettaminen!</a:t>
            </a:r>
          </a:p>
        </p:txBody>
      </p:sp>
      <p:sp>
        <p:nvSpPr>
          <p:cNvPr id="11" name="Ellipsi 10">
            <a:extLst>
              <a:ext uri="{FF2B5EF4-FFF2-40B4-BE49-F238E27FC236}">
                <a16:creationId xmlns:a16="http://schemas.microsoft.com/office/drawing/2014/main" id="{A82BC346-3B21-57E2-F3FA-ADD8C9E407DC}"/>
              </a:ext>
            </a:extLst>
          </p:cNvPr>
          <p:cNvSpPr/>
          <p:nvPr/>
        </p:nvSpPr>
        <p:spPr>
          <a:xfrm rot="790342">
            <a:off x="8568105" y="137635"/>
            <a:ext cx="3246847" cy="18808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600"/>
              <a:t>Miten mahdollistaa lemmikille lajityypillinen elämä ilman, että se kaventaa muun luonnon monimuotoisuutta?</a:t>
            </a:r>
          </a:p>
        </p:txBody>
      </p:sp>
    </p:spTree>
    <p:extLst>
      <p:ext uri="{BB962C8B-B14F-4D97-AF65-F5344CB8AC3E}">
        <p14:creationId xmlns:p14="http://schemas.microsoft.com/office/powerpoint/2010/main" val="270128654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Kuva 6" descr="Siivotaan kohteita harmaaseen muovipurkkiin">
            <a:extLst>
              <a:ext uri="{FF2B5EF4-FFF2-40B4-BE49-F238E27FC236}">
                <a16:creationId xmlns:a16="http://schemas.microsoft.com/office/drawing/2014/main" id="{A0B2957F-F872-5B24-9149-CE919F743CF9}"/>
              </a:ext>
            </a:extLst>
          </p:cNvPr>
          <p:cNvPicPr>
            <a:picLocks noChangeAspect="1"/>
          </p:cNvPicPr>
          <p:nvPr/>
        </p:nvPicPr>
        <p:blipFill>
          <a:blip r:embed="rId3"/>
          <a:stretch>
            <a:fillRect/>
          </a:stretch>
        </p:blipFill>
        <p:spPr>
          <a:xfrm>
            <a:off x="0" y="0"/>
            <a:ext cx="11430223" cy="6858000"/>
          </a:xfrm>
          <a:prstGeom prst="rect">
            <a:avLst/>
          </a:prstGeom>
        </p:spPr>
      </p:pic>
      <p:sp>
        <p:nvSpPr>
          <p:cNvPr id="2" name="Otsikko 1">
            <a:extLst>
              <a:ext uri="{FF2B5EF4-FFF2-40B4-BE49-F238E27FC236}">
                <a16:creationId xmlns:a16="http://schemas.microsoft.com/office/drawing/2014/main" id="{69A6747E-2583-18E4-29AC-6BB5BD222A4C}"/>
              </a:ext>
            </a:extLst>
          </p:cNvPr>
          <p:cNvSpPr>
            <a:spLocks noGrp="1"/>
          </p:cNvSpPr>
          <p:nvPr>
            <p:ph type="title"/>
          </p:nvPr>
        </p:nvSpPr>
        <p:spPr>
          <a:xfrm>
            <a:off x="178086" y="174062"/>
            <a:ext cx="2378301" cy="922901"/>
          </a:xfrm>
        </p:spPr>
        <p:txBody>
          <a:bodyPr/>
          <a:lstStyle/>
          <a:p>
            <a:r>
              <a:rPr lang="fi-FI"/>
              <a:t>Kemikaalit</a:t>
            </a:r>
          </a:p>
        </p:txBody>
      </p:sp>
      <p:sp>
        <p:nvSpPr>
          <p:cNvPr id="3" name="Sisällön paikkamerkki 2">
            <a:extLst>
              <a:ext uri="{FF2B5EF4-FFF2-40B4-BE49-F238E27FC236}">
                <a16:creationId xmlns:a16="http://schemas.microsoft.com/office/drawing/2014/main" id="{A9914A71-A1FE-33FE-E5D7-F4899F1B65FB}"/>
              </a:ext>
            </a:extLst>
          </p:cNvPr>
          <p:cNvSpPr>
            <a:spLocks noGrp="1"/>
          </p:cNvSpPr>
          <p:nvPr>
            <p:ph sz="half" idx="1"/>
          </p:nvPr>
        </p:nvSpPr>
        <p:spPr>
          <a:xfrm>
            <a:off x="178086" y="1096963"/>
            <a:ext cx="4157939" cy="5540066"/>
          </a:xfrm>
          <a:gradFill flip="none" rotWithShape="1">
            <a:gsLst>
              <a:gs pos="0">
                <a:schemeClr val="tx1">
                  <a:lumMod val="60000"/>
                  <a:lumOff val="40000"/>
                  <a:tint val="66000"/>
                  <a:satMod val="160000"/>
                </a:schemeClr>
              </a:gs>
              <a:gs pos="50000">
                <a:schemeClr val="tx1">
                  <a:lumMod val="60000"/>
                  <a:lumOff val="40000"/>
                  <a:tint val="44500"/>
                  <a:satMod val="160000"/>
                </a:schemeClr>
              </a:gs>
              <a:gs pos="100000">
                <a:schemeClr val="tx1">
                  <a:lumMod val="60000"/>
                  <a:lumOff val="40000"/>
                  <a:tint val="23500"/>
                  <a:satMod val="160000"/>
                </a:schemeClr>
              </a:gs>
            </a:gsLst>
            <a:lin ang="2700000" scaled="1"/>
            <a:tileRect/>
          </a:gradFill>
        </p:spPr>
        <p:txBody>
          <a:bodyPr>
            <a:normAutofit/>
          </a:bodyPr>
          <a:lstStyle/>
          <a:p>
            <a:r>
              <a:rPr lang="fi-FI"/>
              <a:t>Siivouksessa käytettävät kemikaalit</a:t>
            </a:r>
          </a:p>
          <a:p>
            <a:pPr lvl="1"/>
            <a:r>
              <a:rPr lang="fi-FI"/>
              <a:t>Puhdistusaineet kuormittavat ympäristöä elinkaarensa kaikissa vaiheissa ja jatkuu vielä käytön jälkeen</a:t>
            </a:r>
          </a:p>
          <a:p>
            <a:pPr lvl="1"/>
            <a:r>
              <a:rPr lang="fi-FI"/>
              <a:t>Jäämien oikea hävittäminen</a:t>
            </a:r>
          </a:p>
          <a:p>
            <a:pPr lvl="1"/>
            <a:r>
              <a:rPr lang="fi-FI"/>
              <a:t>Työntekijöiden altistuminen</a:t>
            </a:r>
          </a:p>
          <a:p>
            <a:r>
              <a:rPr lang="fi-FI"/>
              <a:t>Kemikaaliton siivous: puhtauden ylläpito ilman pesuaineita</a:t>
            </a:r>
          </a:p>
          <a:p>
            <a:pPr lvl="1"/>
            <a:r>
              <a:rPr lang="fi-FI"/>
              <a:t>Erilaisia menetelmiä</a:t>
            </a:r>
          </a:p>
          <a:p>
            <a:pPr lvl="1"/>
            <a:r>
              <a:rPr lang="fi-FI"/>
              <a:t>Vähemmän sisäilmaongelmia ja parempi ilmanlaatu</a:t>
            </a:r>
          </a:p>
          <a:p>
            <a:pPr lvl="1"/>
            <a:r>
              <a:rPr lang="fi-FI"/>
              <a:t>Vaatii perehtymistä ja ammattitaitoa</a:t>
            </a:r>
          </a:p>
          <a:p>
            <a:pPr marL="0" indent="0">
              <a:buNone/>
            </a:pPr>
            <a:endParaRPr lang="fi-FI"/>
          </a:p>
          <a:p>
            <a:pPr marL="0" indent="0">
              <a:buNone/>
            </a:pPr>
            <a:endParaRPr lang="fi-FI"/>
          </a:p>
        </p:txBody>
      </p:sp>
      <p:sp>
        <p:nvSpPr>
          <p:cNvPr id="10" name="Puhekupla: Soikea 9">
            <a:extLst>
              <a:ext uri="{FF2B5EF4-FFF2-40B4-BE49-F238E27FC236}">
                <a16:creationId xmlns:a16="http://schemas.microsoft.com/office/drawing/2014/main" id="{B4D92985-ACD4-F1E8-738D-D8CC8111B30A}"/>
              </a:ext>
            </a:extLst>
          </p:cNvPr>
          <p:cNvSpPr/>
          <p:nvPr/>
        </p:nvSpPr>
        <p:spPr>
          <a:xfrm>
            <a:off x="5715111" y="0"/>
            <a:ext cx="2987901" cy="1553498"/>
          </a:xfrm>
          <a:prstGeom prst="wedgeEllipseCallout">
            <a:avLst>
              <a:gd name="adj1" fmla="val -44855"/>
              <a:gd name="adj2" fmla="val 6376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Missä työvaiheissa työpaikalla käytetään kemikaaleja?</a:t>
            </a:r>
          </a:p>
        </p:txBody>
      </p:sp>
      <p:sp>
        <p:nvSpPr>
          <p:cNvPr id="11" name="Puhekupla: Soikea 10">
            <a:extLst>
              <a:ext uri="{FF2B5EF4-FFF2-40B4-BE49-F238E27FC236}">
                <a16:creationId xmlns:a16="http://schemas.microsoft.com/office/drawing/2014/main" id="{06EE3518-272F-494A-D926-A470A0D7015C}"/>
              </a:ext>
            </a:extLst>
          </p:cNvPr>
          <p:cNvSpPr/>
          <p:nvPr/>
        </p:nvSpPr>
        <p:spPr>
          <a:xfrm>
            <a:off x="9104894" y="635512"/>
            <a:ext cx="2143432" cy="1395232"/>
          </a:xfrm>
          <a:prstGeom prst="wedgeEllipseCallout">
            <a:avLst>
              <a:gd name="adj1" fmla="val -61164"/>
              <a:gd name="adj2" fmla="val 5121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Tiedätkö miten käytät niitä turvallisesti?</a:t>
            </a:r>
          </a:p>
        </p:txBody>
      </p:sp>
      <p:sp>
        <p:nvSpPr>
          <p:cNvPr id="12" name="Puhekupla: Soikea 11">
            <a:extLst>
              <a:ext uri="{FF2B5EF4-FFF2-40B4-BE49-F238E27FC236}">
                <a16:creationId xmlns:a16="http://schemas.microsoft.com/office/drawing/2014/main" id="{5A128C44-E4B8-FFC2-1BBE-5B307749D3B7}"/>
              </a:ext>
            </a:extLst>
          </p:cNvPr>
          <p:cNvSpPr/>
          <p:nvPr/>
        </p:nvSpPr>
        <p:spPr>
          <a:xfrm>
            <a:off x="9586451" y="2320413"/>
            <a:ext cx="2143432" cy="1219200"/>
          </a:xfrm>
          <a:prstGeom prst="wedgeEllipseCallout">
            <a:avLst>
              <a:gd name="adj1" fmla="val -56285"/>
              <a:gd name="adj2" fmla="val 6818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Osaatko hävittää kemikaalit oikein?</a:t>
            </a:r>
          </a:p>
        </p:txBody>
      </p:sp>
    </p:spTree>
    <p:extLst>
      <p:ext uri="{BB962C8B-B14F-4D97-AF65-F5344CB8AC3E}">
        <p14:creationId xmlns:p14="http://schemas.microsoft.com/office/powerpoint/2010/main" val="201420024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CCB284E-5BA0-4EA9-BCA1-00FE754B6628}"/>
              </a:ext>
            </a:extLst>
          </p:cNvPr>
          <p:cNvSpPr>
            <a:spLocks noGrp="1"/>
          </p:cNvSpPr>
          <p:nvPr>
            <p:ph type="title"/>
          </p:nvPr>
        </p:nvSpPr>
        <p:spPr>
          <a:xfrm>
            <a:off x="374731" y="365125"/>
            <a:ext cx="10604665" cy="1325563"/>
          </a:xfrm>
        </p:spPr>
        <p:txBody>
          <a:bodyPr anchor="ctr">
            <a:normAutofit/>
          </a:bodyPr>
          <a:lstStyle/>
          <a:p>
            <a:r>
              <a:rPr lang="fi-FI"/>
              <a:t>Lemmikeillä käytetyt lääkkeet</a:t>
            </a:r>
          </a:p>
        </p:txBody>
      </p:sp>
      <p:pic>
        <p:nvPicPr>
          <p:cNvPr id="5" name="Kuva 4" descr="Lajiteltu pillerit ja kapselit">
            <a:extLst>
              <a:ext uri="{FF2B5EF4-FFF2-40B4-BE49-F238E27FC236}">
                <a16:creationId xmlns:a16="http://schemas.microsoft.com/office/drawing/2014/main" id="{AAB7B2DB-15B6-C761-F276-6EF2094AB11B}"/>
              </a:ext>
            </a:extLst>
          </p:cNvPr>
          <p:cNvPicPr>
            <a:picLocks noChangeAspect="1"/>
          </p:cNvPicPr>
          <p:nvPr/>
        </p:nvPicPr>
        <p:blipFill>
          <a:blip r:embed="rId3"/>
          <a:stretch>
            <a:fillRect/>
          </a:stretch>
        </p:blipFill>
        <p:spPr>
          <a:xfrm>
            <a:off x="374731" y="2277220"/>
            <a:ext cx="5165765" cy="3448148"/>
          </a:xfrm>
          <a:prstGeom prst="rect">
            <a:avLst/>
          </a:prstGeom>
          <a:noFill/>
        </p:spPr>
      </p:pic>
      <p:sp>
        <p:nvSpPr>
          <p:cNvPr id="3" name="Sisällön paikkamerkki 2">
            <a:extLst>
              <a:ext uri="{FF2B5EF4-FFF2-40B4-BE49-F238E27FC236}">
                <a16:creationId xmlns:a16="http://schemas.microsoft.com/office/drawing/2014/main" id="{17DB060A-4DBD-D350-3318-4A12828595A3}"/>
              </a:ext>
            </a:extLst>
          </p:cNvPr>
          <p:cNvSpPr>
            <a:spLocks noGrp="1"/>
          </p:cNvSpPr>
          <p:nvPr>
            <p:ph sz="half" idx="2"/>
          </p:nvPr>
        </p:nvSpPr>
        <p:spPr>
          <a:xfrm>
            <a:off x="5813631" y="2054942"/>
            <a:ext cx="5165765" cy="4437933"/>
          </a:xfrm>
        </p:spPr>
        <p:txBody>
          <a:bodyPr>
            <a:normAutofit/>
          </a:bodyPr>
          <a:lstStyle/>
          <a:p>
            <a:r>
              <a:rPr lang="fi-FI" sz="1800"/>
              <a:t>Vesistöjen lääkejäämien aiheuttajat: teollisuus, kuluttajat sekä eläinlääkintä</a:t>
            </a:r>
          </a:p>
          <a:p>
            <a:r>
              <a:rPr lang="fi-FI" sz="1800"/>
              <a:t>Vanhentuneet tai käyttämättömät lääkkeet toimitetaan apteekkiin tai isoissa yksiköissä omaan keräysastiaan</a:t>
            </a:r>
          </a:p>
          <a:p>
            <a:pPr lvl="1"/>
            <a:r>
              <a:rPr lang="fi-FI" sz="1800"/>
              <a:t>Väärä hävitystapa yksi yleisimmistä syistä lääkejäämien päätymisessä vesistöihin</a:t>
            </a:r>
          </a:p>
          <a:p>
            <a:r>
              <a:rPr lang="fi-FI" sz="1800"/>
              <a:t>Ulosteiden ja virtsan mukana ympäristöön joutuvat lääkejäämät</a:t>
            </a:r>
          </a:p>
          <a:p>
            <a:pPr lvl="1"/>
            <a:r>
              <a:rPr lang="fi-FI" sz="1800"/>
              <a:t>Resistenttien lois- ja bakteerikantojen syntyminen</a:t>
            </a:r>
          </a:p>
          <a:p>
            <a:pPr lvl="1"/>
            <a:r>
              <a:rPr lang="fi-FI" sz="1800"/>
              <a:t>Sisäloislääkkeet</a:t>
            </a:r>
          </a:p>
          <a:p>
            <a:pPr lvl="1"/>
            <a:r>
              <a:rPr lang="fi-FI" sz="1800"/>
              <a:t>Ulkoloislääkkeiden vaikutus vesistöjen eläimiin</a:t>
            </a:r>
          </a:p>
          <a:p>
            <a:pPr lvl="1"/>
            <a:r>
              <a:rPr lang="fi-FI" sz="1800"/>
              <a:t>Eutanasiaeläimet</a:t>
            </a:r>
          </a:p>
          <a:p>
            <a:pPr marL="0" indent="0">
              <a:buNone/>
            </a:pPr>
            <a:endParaRPr lang="fi-FI" sz="1900"/>
          </a:p>
          <a:p>
            <a:pPr marL="457200" lvl="1" indent="0">
              <a:buNone/>
            </a:pPr>
            <a:endParaRPr lang="fi-FI" sz="1500"/>
          </a:p>
          <a:p>
            <a:endParaRPr lang="fi-FI" sz="1500"/>
          </a:p>
        </p:txBody>
      </p:sp>
    </p:spTree>
    <p:extLst>
      <p:ext uri="{BB962C8B-B14F-4D97-AF65-F5344CB8AC3E}">
        <p14:creationId xmlns:p14="http://schemas.microsoft.com/office/powerpoint/2010/main" val="32903295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77B77057-779E-5EF0-62AC-DEB358AC1581}"/>
              </a:ext>
            </a:extLst>
          </p:cNvPr>
          <p:cNvSpPr>
            <a:spLocks noGrp="1"/>
          </p:cNvSpPr>
          <p:nvPr>
            <p:ph type="title"/>
          </p:nvPr>
        </p:nvSpPr>
        <p:spPr>
          <a:xfrm>
            <a:off x="127820" y="473279"/>
            <a:ext cx="6469626" cy="1325563"/>
          </a:xfrm>
        </p:spPr>
        <p:txBody>
          <a:bodyPr/>
          <a:lstStyle/>
          <a:p>
            <a:r>
              <a:rPr lang="fi-FI" dirty="0"/>
              <a:t>Mikrobilääkeresistenssin torjunta</a:t>
            </a:r>
          </a:p>
        </p:txBody>
      </p:sp>
      <p:sp>
        <p:nvSpPr>
          <p:cNvPr id="3" name="Sisällön paikkamerkki 2">
            <a:extLst>
              <a:ext uri="{FF2B5EF4-FFF2-40B4-BE49-F238E27FC236}">
                <a16:creationId xmlns:a16="http://schemas.microsoft.com/office/drawing/2014/main" id="{D3AFEA07-FFBE-999B-6BD9-ECB29C382576}"/>
              </a:ext>
            </a:extLst>
          </p:cNvPr>
          <p:cNvSpPr>
            <a:spLocks noGrp="1"/>
          </p:cNvSpPr>
          <p:nvPr>
            <p:ph sz="half" idx="1"/>
          </p:nvPr>
        </p:nvSpPr>
        <p:spPr>
          <a:xfrm>
            <a:off x="374731" y="2110761"/>
            <a:ext cx="5165765" cy="4351338"/>
          </a:xfrm>
        </p:spPr>
        <p:txBody>
          <a:bodyPr>
            <a:normAutofit fontScale="77500" lnSpcReduction="20000"/>
          </a:bodyPr>
          <a:lstStyle/>
          <a:p>
            <a:pPr marL="0" indent="0">
              <a:buNone/>
            </a:pPr>
            <a:endParaRPr lang="fi-FI"/>
          </a:p>
          <a:p>
            <a:pPr marL="0" indent="0">
              <a:buNone/>
            </a:pPr>
            <a:r>
              <a:rPr lang="fi-FI" sz="2900" b="0" i="0">
                <a:effectLst/>
              </a:rPr>
              <a:t>Antibiooteille vastustuskykyiset bakteeritartunnat lisääntyvät (MRSP- ja MRSA)</a:t>
            </a:r>
          </a:p>
          <a:p>
            <a:r>
              <a:rPr lang="fi-FI" b="0" i="0">
                <a:effectLst/>
              </a:rPr>
              <a:t>Infektioiden torjunnan osaamisen kasvattaminen ja hyvien käytänteiden levittäminen</a:t>
            </a:r>
          </a:p>
          <a:p>
            <a:r>
              <a:rPr lang="fi-FI" b="0" i="0">
                <a:effectLst/>
              </a:rPr>
              <a:t>Ei määrätä turhia mikrobilääkkeitä/antibiootteja</a:t>
            </a:r>
          </a:p>
          <a:p>
            <a:pPr lvl="1"/>
            <a:r>
              <a:rPr lang="fi-FI" b="0" i="0">
                <a:effectLst/>
              </a:rPr>
              <a:t>Suomessa käytetään viisinkertainen määrä mikrobilääkkeitä pieneläimille verrattuna Ruotsiin</a:t>
            </a:r>
          </a:p>
          <a:p>
            <a:r>
              <a:rPr lang="fi-FI" b="0" i="0">
                <a:effectLst/>
              </a:rPr>
              <a:t>Tulehdukset hoidetaan aina kun mahdollist</a:t>
            </a:r>
            <a:r>
              <a:rPr lang="fi-FI"/>
              <a:t>a paikallishoidoilla</a:t>
            </a:r>
            <a:endParaRPr lang="fi-FI" b="0" i="0">
              <a:effectLst/>
            </a:endParaRPr>
          </a:p>
          <a:p>
            <a:r>
              <a:rPr lang="fi-FI" b="0" i="0">
                <a:effectLst/>
              </a:rPr>
              <a:t>Kuurit ohjataan käyttämään loppuun</a:t>
            </a:r>
          </a:p>
          <a:p>
            <a:r>
              <a:rPr lang="fi-FI"/>
              <a:t>Siivousjärjestys</a:t>
            </a:r>
            <a:endParaRPr lang="fi-FI" b="0" i="0">
              <a:effectLst/>
            </a:endParaRPr>
          </a:p>
        </p:txBody>
      </p:sp>
      <p:sp>
        <p:nvSpPr>
          <p:cNvPr id="5" name="Sisällön paikkamerkki 4">
            <a:extLst>
              <a:ext uri="{FF2B5EF4-FFF2-40B4-BE49-F238E27FC236}">
                <a16:creationId xmlns:a16="http://schemas.microsoft.com/office/drawing/2014/main" id="{4B2861E9-6E9A-8991-1B0E-61790B9C5218}"/>
              </a:ext>
            </a:extLst>
          </p:cNvPr>
          <p:cNvSpPr>
            <a:spLocks noGrp="1"/>
          </p:cNvSpPr>
          <p:nvPr>
            <p:ph sz="half" idx="2"/>
          </p:nvPr>
        </p:nvSpPr>
        <p:spPr>
          <a:xfrm>
            <a:off x="5813631" y="2930013"/>
            <a:ext cx="5165765" cy="3532086"/>
          </a:xfrm>
        </p:spPr>
        <p:txBody>
          <a:bodyPr>
            <a:normAutofit fontScale="92500" lnSpcReduction="20000"/>
          </a:bodyPr>
          <a:lstStyle/>
          <a:p>
            <a:r>
              <a:rPr lang="fi-FI" b="0" i="0">
                <a:solidFill>
                  <a:schemeClr val="tx2"/>
                </a:solidFill>
                <a:effectLst/>
              </a:rPr>
              <a:t>Hoitohygienian kasvattaminen </a:t>
            </a:r>
          </a:p>
          <a:p>
            <a:pPr lvl="1"/>
            <a:r>
              <a:rPr lang="fi-FI" b="0" i="0">
                <a:solidFill>
                  <a:schemeClr val="tx2"/>
                </a:solidFill>
                <a:effectLst/>
              </a:rPr>
              <a:t>Ruokaviraston mikrobilääkesuositus</a:t>
            </a:r>
          </a:p>
          <a:p>
            <a:pPr lvl="1"/>
            <a:r>
              <a:rPr lang="fi-FI" b="0" i="0">
                <a:solidFill>
                  <a:schemeClr val="tx2"/>
                </a:solidFill>
                <a:effectLst/>
              </a:rPr>
              <a:t>Infektiotilanteessa bakteeriviljely (ei liian laajakirjoisia lääkkeitä)</a:t>
            </a:r>
          </a:p>
          <a:p>
            <a:pPr lvl="1"/>
            <a:r>
              <a:rPr lang="fi-FI">
                <a:solidFill>
                  <a:schemeClr val="tx2"/>
                </a:solidFill>
              </a:rPr>
              <a:t>Hoitohygienia: käsittely, hyvä käsihygienia, hoitovälinedesinfektio, klinikan tilojen puhtaus: tavanomaiset varotoimet kaikkien potilaiden hoidossa, hyvä käsi- ja pinta ympäristöhygienia </a:t>
            </a:r>
          </a:p>
          <a:p>
            <a:pPr lvl="1"/>
            <a:r>
              <a:rPr lang="fi-FI" b="0" i="0">
                <a:solidFill>
                  <a:schemeClr val="tx2"/>
                </a:solidFill>
                <a:effectLst/>
              </a:rPr>
              <a:t>Oikeiden tuotteiden valinta, desinfektiotuotteiden oikea käyttö (tarpeeseen, ei ylidesinfektiota)</a:t>
            </a:r>
          </a:p>
          <a:p>
            <a:pPr lvl="1"/>
            <a:r>
              <a:rPr lang="fi-FI" b="0" i="0">
                <a:solidFill>
                  <a:schemeClr val="tx2"/>
                </a:solidFill>
                <a:effectLst/>
              </a:rPr>
              <a:t>-&gt; ei antibiootteja varmuuden vuoksi esim. leikkauksen jälkeen</a:t>
            </a:r>
          </a:p>
          <a:p>
            <a:endParaRPr lang="fi-FI"/>
          </a:p>
        </p:txBody>
      </p:sp>
      <p:sp>
        <p:nvSpPr>
          <p:cNvPr id="4" name="Suorakulmio: Pyöristetyt kulmat 3">
            <a:extLst>
              <a:ext uri="{FF2B5EF4-FFF2-40B4-BE49-F238E27FC236}">
                <a16:creationId xmlns:a16="http://schemas.microsoft.com/office/drawing/2014/main" id="{369D2D32-F51A-82E8-C0D9-EAF3FFE800DA}"/>
              </a:ext>
            </a:extLst>
          </p:cNvPr>
          <p:cNvSpPr/>
          <p:nvPr/>
        </p:nvSpPr>
        <p:spPr>
          <a:xfrm>
            <a:off x="6597446" y="245806"/>
            <a:ext cx="5304206" cy="2214869"/>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r>
              <a:rPr lang="fi-FI" sz="1600" b="0" i="0" dirty="0">
                <a:solidFill>
                  <a:schemeClr val="bg1"/>
                </a:solidFill>
                <a:effectLst/>
              </a:rPr>
              <a:t>”Mikrobien muuttuminen resistenteiksi eli vastustuskykyisiksi lääkkeille uhkaa ihmisten ja eläinten terveyttä kaikkialla maailmassa. Mikrobien resistenteiksi muuttuminen on prosessi, joka tapahtuu myös luonnossa, mutta ihmisten antimikrobisten lääkkeiden liikakäyttö on kiihdyttänyt sitä.”</a:t>
            </a:r>
          </a:p>
          <a:p>
            <a:pPr algn="r"/>
            <a:r>
              <a:rPr lang="fi-FI" sz="1600" b="0" i="1" dirty="0">
                <a:solidFill>
                  <a:schemeClr val="bg1"/>
                </a:solidFill>
                <a:effectLst/>
              </a:rPr>
              <a:t>Maa- ja metsätalousministeriö</a:t>
            </a:r>
          </a:p>
        </p:txBody>
      </p:sp>
    </p:spTree>
    <p:extLst>
      <p:ext uri="{BB962C8B-B14F-4D97-AF65-F5344CB8AC3E}">
        <p14:creationId xmlns:p14="http://schemas.microsoft.com/office/powerpoint/2010/main" val="171349429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Kuva 4">
            <a:extLst>
              <a:ext uri="{FF2B5EF4-FFF2-40B4-BE49-F238E27FC236}">
                <a16:creationId xmlns:a16="http://schemas.microsoft.com/office/drawing/2014/main" id="{8D2360CA-86C6-D71A-F51D-350976D0F24C}"/>
              </a:ext>
            </a:extLst>
          </p:cNvPr>
          <p:cNvPicPr>
            <a:picLocks noChangeAspect="1"/>
          </p:cNvPicPr>
          <p:nvPr/>
        </p:nvPicPr>
        <p:blipFill>
          <a:blip r:embed="rId3"/>
          <a:stretch>
            <a:fillRect/>
          </a:stretch>
        </p:blipFill>
        <p:spPr>
          <a:xfrm rot="960598">
            <a:off x="6319736" y="545866"/>
            <a:ext cx="5439534" cy="1876687"/>
          </a:xfrm>
          <a:prstGeom prst="rect">
            <a:avLst/>
          </a:prstGeom>
        </p:spPr>
      </p:pic>
      <p:sp>
        <p:nvSpPr>
          <p:cNvPr id="2" name="Otsikko 1">
            <a:extLst>
              <a:ext uri="{FF2B5EF4-FFF2-40B4-BE49-F238E27FC236}">
                <a16:creationId xmlns:a16="http://schemas.microsoft.com/office/drawing/2014/main" id="{660A0DA3-1B33-AB9B-3076-AB11CF2A75CE}"/>
              </a:ext>
            </a:extLst>
          </p:cNvPr>
          <p:cNvSpPr>
            <a:spLocks noGrp="1"/>
          </p:cNvSpPr>
          <p:nvPr>
            <p:ph type="title"/>
          </p:nvPr>
        </p:nvSpPr>
        <p:spPr>
          <a:xfrm>
            <a:off x="374731" y="636223"/>
            <a:ext cx="10604665" cy="1325563"/>
          </a:xfrm>
        </p:spPr>
        <p:txBody>
          <a:bodyPr/>
          <a:lstStyle/>
          <a:p>
            <a:r>
              <a:rPr lang="fi-FI"/>
              <a:t>Zoonoosit</a:t>
            </a:r>
          </a:p>
        </p:txBody>
      </p:sp>
      <p:sp>
        <p:nvSpPr>
          <p:cNvPr id="3" name="Sisällön paikkamerkki 2">
            <a:extLst>
              <a:ext uri="{FF2B5EF4-FFF2-40B4-BE49-F238E27FC236}">
                <a16:creationId xmlns:a16="http://schemas.microsoft.com/office/drawing/2014/main" id="{615C7D5B-CAF3-2D2E-C83F-30EA992029FF}"/>
              </a:ext>
            </a:extLst>
          </p:cNvPr>
          <p:cNvSpPr>
            <a:spLocks noGrp="1"/>
          </p:cNvSpPr>
          <p:nvPr>
            <p:ph idx="1"/>
          </p:nvPr>
        </p:nvSpPr>
        <p:spPr>
          <a:xfrm>
            <a:off x="374731" y="2576052"/>
            <a:ext cx="9791824" cy="3637224"/>
          </a:xfrm>
        </p:spPr>
        <p:txBody>
          <a:bodyPr>
            <a:normAutofit fontScale="85000" lnSpcReduction="20000"/>
          </a:bodyPr>
          <a:lstStyle/>
          <a:p>
            <a:pPr marL="0" indent="0" algn="ctr">
              <a:buNone/>
            </a:pPr>
            <a:r>
              <a:rPr lang="fi-FI" b="0" i="1" dirty="0">
                <a:solidFill>
                  <a:schemeClr val="tx2"/>
                </a:solidFill>
                <a:effectLst/>
                <a:latin typeface="Roboto" panose="02000000000000000000" pitchFamily="2" charset="0"/>
              </a:rPr>
              <a:t>Tartuntatauteja, joiden aiheuttajat voivat siirtyä eläimistä ihmisiin ja päinvastoin kutsutaan zoonooseiksi. Zoonoosien aiheuttajin kuuluu erilaisia bakteereita, viruksia, alkueläimiä, loisia ja muita taudinaiheuttajia kuten prioni. </a:t>
            </a:r>
          </a:p>
          <a:p>
            <a:pPr marL="0" indent="0">
              <a:buNone/>
            </a:pPr>
            <a:r>
              <a:rPr lang="fi-FI" i="1" dirty="0">
                <a:solidFill>
                  <a:schemeClr val="tx2"/>
                </a:solidFill>
                <a:latin typeface="Roboto" panose="02000000000000000000" pitchFamily="2" charset="0"/>
              </a:rPr>
              <a:t>								</a:t>
            </a:r>
            <a:r>
              <a:rPr lang="fi-FI" b="0" i="1" dirty="0">
                <a:solidFill>
                  <a:schemeClr val="tx2"/>
                </a:solidFill>
                <a:effectLst/>
                <a:latin typeface="Roboto" panose="02000000000000000000" pitchFamily="2" charset="0"/>
              </a:rPr>
              <a:t>Ruokavirasto.fi</a:t>
            </a:r>
          </a:p>
          <a:p>
            <a:pPr marL="0" indent="0">
              <a:buNone/>
            </a:pPr>
            <a:endParaRPr lang="fi-FI" dirty="0">
              <a:solidFill>
                <a:srgbClr val="343841"/>
              </a:solidFill>
              <a:latin typeface="Roboto" panose="02000000000000000000" pitchFamily="2" charset="0"/>
            </a:endParaRPr>
          </a:p>
          <a:p>
            <a:pPr marL="0" indent="0">
              <a:buNone/>
            </a:pPr>
            <a:r>
              <a:rPr lang="fi-FI" dirty="0">
                <a:solidFill>
                  <a:srgbClr val="343841"/>
                </a:solidFill>
                <a:latin typeface="Roboto" panose="02000000000000000000" pitchFamily="2" charset="0"/>
              </a:rPr>
              <a:t>Zoonoosien ehkäisy eläintenhoitajan työssä</a:t>
            </a:r>
          </a:p>
          <a:p>
            <a:pPr algn="l"/>
            <a:r>
              <a:rPr lang="fi-FI" b="0" i="0" dirty="0">
                <a:solidFill>
                  <a:srgbClr val="343841"/>
                </a:solidFill>
                <a:effectLst/>
                <a:latin typeface="Roboto" panose="02000000000000000000" pitchFamily="2" charset="0"/>
              </a:rPr>
              <a:t>Ajantasainen osaaminen zoonooseista</a:t>
            </a:r>
          </a:p>
          <a:p>
            <a:pPr algn="l"/>
            <a:r>
              <a:rPr lang="fi-FI" b="0" i="0" dirty="0">
                <a:solidFill>
                  <a:srgbClr val="343841"/>
                </a:solidFill>
                <a:effectLst/>
                <a:latin typeface="Roboto" panose="02000000000000000000" pitchFamily="2" charset="0"/>
              </a:rPr>
              <a:t>Eläimen taustojen tunteminen</a:t>
            </a:r>
          </a:p>
          <a:p>
            <a:pPr algn="l"/>
            <a:r>
              <a:rPr lang="fi-FI" b="0" i="0" dirty="0">
                <a:solidFill>
                  <a:srgbClr val="343841"/>
                </a:solidFill>
                <a:effectLst/>
                <a:latin typeface="Roboto" panose="02000000000000000000" pitchFamily="2" charset="0"/>
              </a:rPr>
              <a:t>Hyvä käsihygienia eläimiä ja heidän tarvikkeita käsitellessä</a:t>
            </a:r>
          </a:p>
          <a:p>
            <a:pPr algn="l"/>
            <a:r>
              <a:rPr lang="fi-FI" dirty="0">
                <a:solidFill>
                  <a:srgbClr val="343841"/>
                </a:solidFill>
                <a:latin typeface="Roboto" panose="02000000000000000000" pitchFamily="2" charset="0"/>
              </a:rPr>
              <a:t>Tarvittaessa suojaimet kuten kertakäyttökäsineet ja hengityssuojaimet</a:t>
            </a:r>
            <a:endParaRPr lang="fi-FI" b="0" i="0" dirty="0">
              <a:solidFill>
                <a:srgbClr val="343841"/>
              </a:solidFill>
              <a:effectLst/>
              <a:latin typeface="Roboto" panose="02000000000000000000" pitchFamily="2" charset="0"/>
            </a:endParaRPr>
          </a:p>
          <a:p>
            <a:pPr algn="l"/>
            <a:r>
              <a:rPr lang="fi-FI" dirty="0">
                <a:solidFill>
                  <a:srgbClr val="343841"/>
                </a:solidFill>
                <a:latin typeface="Roboto" panose="02000000000000000000" pitchFamily="2" charset="0"/>
              </a:rPr>
              <a:t>Tarvittaessa ilmoitus viranomaisille</a:t>
            </a:r>
          </a:p>
          <a:p>
            <a:endParaRPr lang="fi-FI" dirty="0"/>
          </a:p>
        </p:txBody>
      </p:sp>
    </p:spTree>
    <p:extLst>
      <p:ext uri="{BB962C8B-B14F-4D97-AF65-F5344CB8AC3E}">
        <p14:creationId xmlns:p14="http://schemas.microsoft.com/office/powerpoint/2010/main" val="236565395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6242F88-AF49-6B88-2D2B-F3ED466ED6E4}"/>
              </a:ext>
            </a:extLst>
          </p:cNvPr>
          <p:cNvSpPr>
            <a:spLocks noGrp="1"/>
          </p:cNvSpPr>
          <p:nvPr>
            <p:ph type="title"/>
          </p:nvPr>
        </p:nvSpPr>
        <p:spPr>
          <a:xfrm>
            <a:off x="374731" y="365125"/>
            <a:ext cx="10604665" cy="1325563"/>
          </a:xfrm>
        </p:spPr>
        <p:txBody>
          <a:bodyPr anchor="ctr">
            <a:normAutofit/>
          </a:bodyPr>
          <a:lstStyle/>
          <a:p>
            <a:r>
              <a:rPr lang="fi-FI"/>
              <a:t>Eläinhoitola</a:t>
            </a:r>
          </a:p>
        </p:txBody>
      </p:sp>
      <p:graphicFrame>
        <p:nvGraphicFramePr>
          <p:cNvPr id="5" name="Sisällön paikkamerkki 2">
            <a:extLst>
              <a:ext uri="{FF2B5EF4-FFF2-40B4-BE49-F238E27FC236}">
                <a16:creationId xmlns:a16="http://schemas.microsoft.com/office/drawing/2014/main" id="{09315891-3E82-7C24-2682-AE29AE8BAF54}"/>
              </a:ext>
            </a:extLst>
          </p:cNvPr>
          <p:cNvGraphicFramePr>
            <a:graphicFrameLocks noGrp="1"/>
          </p:cNvGraphicFramePr>
          <p:nvPr>
            <p:ph idx="1"/>
            <p:extLst>
              <p:ext uri="{D42A27DB-BD31-4B8C-83A1-F6EECF244321}">
                <p14:modId xmlns:p14="http://schemas.microsoft.com/office/powerpoint/2010/main" val="1082445475"/>
              </p:ext>
            </p:extLst>
          </p:nvPr>
        </p:nvGraphicFramePr>
        <p:xfrm>
          <a:off x="374731" y="1825625"/>
          <a:ext cx="10604665" cy="4004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896277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7D583AB7-4994-2C6C-0245-EA1B78B44BCC}"/>
              </a:ext>
            </a:extLst>
          </p:cNvPr>
          <p:cNvSpPr>
            <a:spLocks noGrp="1"/>
          </p:cNvSpPr>
          <p:nvPr>
            <p:ph type="title"/>
          </p:nvPr>
        </p:nvSpPr>
        <p:spPr/>
        <p:txBody>
          <a:bodyPr anchor="b">
            <a:normAutofit/>
          </a:bodyPr>
          <a:lstStyle/>
          <a:p>
            <a:r>
              <a:rPr lang="fi-FI"/>
              <a:t>Eläinkauppa</a:t>
            </a:r>
          </a:p>
        </p:txBody>
      </p:sp>
      <p:graphicFrame>
        <p:nvGraphicFramePr>
          <p:cNvPr id="7" name="Sisällön paikkamerkki 2">
            <a:extLst>
              <a:ext uri="{FF2B5EF4-FFF2-40B4-BE49-F238E27FC236}">
                <a16:creationId xmlns:a16="http://schemas.microsoft.com/office/drawing/2014/main" id="{9497C75F-3821-80D5-267F-7E9E20DE2033}"/>
              </a:ext>
            </a:extLst>
          </p:cNvPr>
          <p:cNvGraphicFramePr>
            <a:graphicFrameLocks noGrp="1"/>
          </p:cNvGraphicFramePr>
          <p:nvPr>
            <p:ph idx="1"/>
            <p:extLst>
              <p:ext uri="{D42A27DB-BD31-4B8C-83A1-F6EECF244321}">
                <p14:modId xmlns:p14="http://schemas.microsoft.com/office/powerpoint/2010/main" val="422906526"/>
              </p:ext>
            </p:extLst>
          </p:nvPr>
        </p:nvGraphicFramePr>
        <p:xfrm>
          <a:off x="374650" y="1825625"/>
          <a:ext cx="10604500" cy="4003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31171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39A9F8B-6093-20F2-86DC-E23BA11E6B51}"/>
              </a:ext>
            </a:extLst>
          </p:cNvPr>
          <p:cNvSpPr>
            <a:spLocks noGrp="1"/>
          </p:cNvSpPr>
          <p:nvPr>
            <p:ph type="title"/>
          </p:nvPr>
        </p:nvSpPr>
        <p:spPr/>
        <p:txBody>
          <a:bodyPr/>
          <a:lstStyle/>
          <a:p>
            <a:r>
              <a:rPr lang="fi-FI"/>
              <a:t>Eläinklinikka</a:t>
            </a:r>
          </a:p>
        </p:txBody>
      </p:sp>
      <p:graphicFrame>
        <p:nvGraphicFramePr>
          <p:cNvPr id="4" name="Sisällön paikkamerkki 2">
            <a:extLst>
              <a:ext uri="{FF2B5EF4-FFF2-40B4-BE49-F238E27FC236}">
                <a16:creationId xmlns:a16="http://schemas.microsoft.com/office/drawing/2014/main" id="{6C6B868A-4B28-B755-3DEC-419D4CD57228}"/>
              </a:ext>
            </a:extLst>
          </p:cNvPr>
          <p:cNvGraphicFramePr>
            <a:graphicFrameLocks noGrp="1"/>
          </p:cNvGraphicFramePr>
          <p:nvPr>
            <p:ph idx="1"/>
            <p:extLst>
              <p:ext uri="{D42A27DB-BD31-4B8C-83A1-F6EECF244321}">
                <p14:modId xmlns:p14="http://schemas.microsoft.com/office/powerpoint/2010/main" val="3724804644"/>
              </p:ext>
            </p:extLst>
          </p:nvPr>
        </p:nvGraphicFramePr>
        <p:xfrm>
          <a:off x="374650" y="1825625"/>
          <a:ext cx="10604500" cy="4003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297138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676A4EAD-0187-5DE6-3044-E18CF6F9EF57}"/>
              </a:ext>
            </a:extLst>
          </p:cNvPr>
          <p:cNvSpPr>
            <a:spLocks noGrp="1"/>
          </p:cNvSpPr>
          <p:nvPr>
            <p:ph type="title"/>
          </p:nvPr>
        </p:nvSpPr>
        <p:spPr/>
        <p:txBody>
          <a:bodyPr/>
          <a:lstStyle/>
          <a:p>
            <a:r>
              <a:rPr lang="fi-FI"/>
              <a:t>Eläintenkouluttaja</a:t>
            </a:r>
          </a:p>
        </p:txBody>
      </p:sp>
      <p:graphicFrame>
        <p:nvGraphicFramePr>
          <p:cNvPr id="4" name="Sisällön paikkamerkki 2">
            <a:extLst>
              <a:ext uri="{FF2B5EF4-FFF2-40B4-BE49-F238E27FC236}">
                <a16:creationId xmlns:a16="http://schemas.microsoft.com/office/drawing/2014/main" id="{3975058E-F341-6F68-B2D7-846672B3E80D}"/>
              </a:ext>
            </a:extLst>
          </p:cNvPr>
          <p:cNvGraphicFramePr>
            <a:graphicFrameLocks noGrp="1"/>
          </p:cNvGraphicFramePr>
          <p:nvPr>
            <p:ph idx="1"/>
            <p:extLst>
              <p:ext uri="{D42A27DB-BD31-4B8C-83A1-F6EECF244321}">
                <p14:modId xmlns:p14="http://schemas.microsoft.com/office/powerpoint/2010/main" val="2728783541"/>
              </p:ext>
            </p:extLst>
          </p:nvPr>
        </p:nvGraphicFramePr>
        <p:xfrm>
          <a:off x="374650" y="1825625"/>
          <a:ext cx="10604500" cy="4505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214692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56338A02-89AB-BC50-9876-A8CF0DFB829B}"/>
              </a:ext>
            </a:extLst>
          </p:cNvPr>
          <p:cNvSpPr>
            <a:spLocks noGrp="1"/>
          </p:cNvSpPr>
          <p:nvPr>
            <p:ph type="title"/>
          </p:nvPr>
        </p:nvSpPr>
        <p:spPr/>
        <p:txBody>
          <a:bodyPr/>
          <a:lstStyle/>
          <a:p>
            <a:r>
              <a:rPr lang="fi-FI"/>
              <a:t>Koirahieroja</a:t>
            </a:r>
          </a:p>
        </p:txBody>
      </p:sp>
      <p:graphicFrame>
        <p:nvGraphicFramePr>
          <p:cNvPr id="4" name="Sisällön paikkamerkki 2">
            <a:extLst>
              <a:ext uri="{FF2B5EF4-FFF2-40B4-BE49-F238E27FC236}">
                <a16:creationId xmlns:a16="http://schemas.microsoft.com/office/drawing/2014/main" id="{C8BC58FD-FC55-F89C-EADB-8F110FA02E11}"/>
              </a:ext>
            </a:extLst>
          </p:cNvPr>
          <p:cNvGraphicFramePr>
            <a:graphicFrameLocks noGrp="1"/>
          </p:cNvGraphicFramePr>
          <p:nvPr>
            <p:ph idx="1"/>
            <p:extLst>
              <p:ext uri="{D42A27DB-BD31-4B8C-83A1-F6EECF244321}">
                <p14:modId xmlns:p14="http://schemas.microsoft.com/office/powerpoint/2010/main" val="173448492"/>
              </p:ext>
            </p:extLst>
          </p:nvPr>
        </p:nvGraphicFramePr>
        <p:xfrm>
          <a:off x="374650" y="1825625"/>
          <a:ext cx="1060450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260086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EE4D720-5A2E-E514-4077-D3D10E59BF61}"/>
              </a:ext>
            </a:extLst>
          </p:cNvPr>
          <p:cNvSpPr>
            <a:spLocks noGrp="1"/>
          </p:cNvSpPr>
          <p:nvPr>
            <p:ph type="title"/>
          </p:nvPr>
        </p:nvSpPr>
        <p:spPr>
          <a:xfrm>
            <a:off x="374731" y="365125"/>
            <a:ext cx="10604665" cy="1325563"/>
          </a:xfrm>
        </p:spPr>
        <p:txBody>
          <a:bodyPr anchor="ctr">
            <a:normAutofit/>
          </a:bodyPr>
          <a:lstStyle/>
          <a:p>
            <a:r>
              <a:rPr lang="fi-FI"/>
              <a:t>Trimmaamo</a:t>
            </a:r>
          </a:p>
        </p:txBody>
      </p:sp>
      <p:graphicFrame>
        <p:nvGraphicFramePr>
          <p:cNvPr id="5" name="Sisällön paikkamerkki 2">
            <a:extLst>
              <a:ext uri="{FF2B5EF4-FFF2-40B4-BE49-F238E27FC236}">
                <a16:creationId xmlns:a16="http://schemas.microsoft.com/office/drawing/2014/main" id="{9F03ACA3-8799-7E64-4190-174FF6174CAF}"/>
              </a:ext>
            </a:extLst>
          </p:cNvPr>
          <p:cNvGraphicFramePr>
            <a:graphicFrameLocks noGrp="1"/>
          </p:cNvGraphicFramePr>
          <p:nvPr>
            <p:ph idx="1"/>
            <p:extLst>
              <p:ext uri="{D42A27DB-BD31-4B8C-83A1-F6EECF244321}">
                <p14:modId xmlns:p14="http://schemas.microsoft.com/office/powerpoint/2010/main" val="439051525"/>
              </p:ext>
            </p:extLst>
          </p:nvPr>
        </p:nvGraphicFramePr>
        <p:xfrm>
          <a:off x="374731" y="1412111"/>
          <a:ext cx="10604665" cy="5173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012672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tsikko 6">
            <a:extLst>
              <a:ext uri="{FF2B5EF4-FFF2-40B4-BE49-F238E27FC236}">
                <a16:creationId xmlns:a16="http://schemas.microsoft.com/office/drawing/2014/main" id="{1B5DA49B-47A1-1C66-2FD4-7983D0395B0F}"/>
              </a:ext>
            </a:extLst>
          </p:cNvPr>
          <p:cNvSpPr>
            <a:spLocks noGrp="1"/>
          </p:cNvSpPr>
          <p:nvPr>
            <p:ph type="title"/>
          </p:nvPr>
        </p:nvSpPr>
        <p:spPr>
          <a:xfrm>
            <a:off x="374731" y="32712"/>
            <a:ext cx="10604665" cy="1183508"/>
          </a:xfrm>
        </p:spPr>
        <p:txBody>
          <a:bodyPr/>
          <a:lstStyle/>
          <a:p>
            <a:r>
              <a:rPr lang="fi-FI"/>
              <a:t>Kestävämpi lemmikkiharrastus?</a:t>
            </a:r>
          </a:p>
        </p:txBody>
      </p:sp>
      <p:sp>
        <p:nvSpPr>
          <p:cNvPr id="3" name="Sisällön paikkamerkki 2">
            <a:extLst>
              <a:ext uri="{FF2B5EF4-FFF2-40B4-BE49-F238E27FC236}">
                <a16:creationId xmlns:a16="http://schemas.microsoft.com/office/drawing/2014/main" id="{7EDC8285-93BA-BF7D-6B0B-143D7CE0E93A}"/>
              </a:ext>
            </a:extLst>
          </p:cNvPr>
          <p:cNvSpPr>
            <a:spLocks noGrp="1"/>
          </p:cNvSpPr>
          <p:nvPr>
            <p:ph sz="half" idx="1"/>
          </p:nvPr>
        </p:nvSpPr>
        <p:spPr>
          <a:xfrm>
            <a:off x="3732429" y="925975"/>
            <a:ext cx="5165765" cy="5455161"/>
          </a:xfrm>
        </p:spPr>
        <p:txBody>
          <a:bodyPr>
            <a:normAutofit fontScale="25000" lnSpcReduction="20000"/>
          </a:bodyPr>
          <a:lstStyle/>
          <a:p>
            <a:endParaRPr lang="fi-FI" sz="4500"/>
          </a:p>
          <a:p>
            <a:r>
              <a:rPr lang="fi-FI" sz="6000" b="0" i="0">
                <a:solidFill>
                  <a:srgbClr val="1A1A1A"/>
                </a:solidFill>
                <a:effectLst/>
              </a:rPr>
              <a:t>Valitse pieni eläin isomman sijaan</a:t>
            </a:r>
          </a:p>
          <a:p>
            <a:r>
              <a:rPr lang="fi-FI" sz="6000" b="0" i="0">
                <a:solidFill>
                  <a:srgbClr val="1A1A1A"/>
                </a:solidFill>
                <a:effectLst/>
              </a:rPr>
              <a:t>Valitse kasvinsyöjä lihansyöjän sijaan</a:t>
            </a:r>
          </a:p>
          <a:p>
            <a:r>
              <a:rPr lang="fi-FI" sz="6000">
                <a:solidFill>
                  <a:srgbClr val="1A1A1A"/>
                </a:solidFill>
              </a:rPr>
              <a:t>Valitse terverakenteinen ja mahdollisimman tervekantainen ja liioittelematon eläin</a:t>
            </a:r>
            <a:endParaRPr lang="fi-FI" sz="6000" b="0" i="0">
              <a:solidFill>
                <a:srgbClr val="1A1A1A"/>
              </a:solidFill>
              <a:effectLst/>
            </a:endParaRPr>
          </a:p>
          <a:p>
            <a:r>
              <a:rPr lang="fi-FI" sz="6000" b="0" i="0">
                <a:solidFill>
                  <a:srgbClr val="1A1A1A"/>
                </a:solidFill>
                <a:effectLst/>
              </a:rPr>
              <a:t>Jos lemmikkisi kuitenkin on lihansyöjä, valitse vähäpäästöisiä eläintuotteita ja kiinnitä huomiota niiden alkuperään</a:t>
            </a:r>
          </a:p>
          <a:p>
            <a:r>
              <a:rPr lang="fi-FI" sz="6000">
                <a:solidFill>
                  <a:srgbClr val="1A1A1A"/>
                </a:solidFill>
              </a:rPr>
              <a:t>Jokaisella ei tarvitse olla omaa lemmikkiä, vaan voit tarjota apuasi lemmikinomistajalle</a:t>
            </a:r>
            <a:endParaRPr lang="fi-FI" sz="6000" b="0" i="0">
              <a:solidFill>
                <a:srgbClr val="1A1A1A"/>
              </a:solidFill>
              <a:effectLst/>
            </a:endParaRPr>
          </a:p>
          <a:p>
            <a:r>
              <a:rPr lang="fi-FI" sz="6000" b="0" i="0">
                <a:solidFill>
                  <a:srgbClr val="1A1A1A"/>
                </a:solidFill>
                <a:effectLst/>
              </a:rPr>
              <a:t>Osta eläin luotettavalta kasvattajalta tai valitse kodinvaihtaja. Ole tarkkana alkuperän suhteen</a:t>
            </a:r>
          </a:p>
          <a:p>
            <a:r>
              <a:rPr lang="fi-FI" sz="6000" b="0" i="0">
                <a:solidFill>
                  <a:srgbClr val="1A1A1A"/>
                </a:solidFill>
                <a:effectLst/>
              </a:rPr>
              <a:t>Ruoki eläintä sen todellisten ravitsemustarpeiden mukaan, älä heijasta siihen omia mielihalujasi</a:t>
            </a:r>
          </a:p>
          <a:p>
            <a:r>
              <a:rPr lang="fi-FI" sz="6000" b="0" i="0">
                <a:solidFill>
                  <a:srgbClr val="1A1A1A"/>
                </a:solidFill>
                <a:effectLst/>
              </a:rPr>
              <a:t>Etsi lemmikille tarvikkeita ja virikkeitä kirpputoreilta, luonnosta ja sukulaisten nurkista. Joka tarpeeseen ei tarvitse ostaa uutta tavaraa. Kun ostat, osta laadukasta ja pitkään kestävää</a:t>
            </a:r>
          </a:p>
          <a:p>
            <a:r>
              <a:rPr lang="fi-FI" sz="6000" b="0" i="0">
                <a:solidFill>
                  <a:srgbClr val="1A1A1A"/>
                </a:solidFill>
                <a:effectLst/>
              </a:rPr>
              <a:t>Käytä vähemmän sähköä kuluttavaa tekniikkaa – jos voit tinkimättä eläimen hyvinvoinnista</a:t>
            </a:r>
          </a:p>
          <a:p>
            <a:r>
              <a:rPr lang="fi-FI" sz="6000" b="0" i="0">
                <a:solidFill>
                  <a:srgbClr val="1A1A1A"/>
                </a:solidFill>
                <a:effectLst/>
              </a:rPr>
              <a:t>Huolehdi lemmikin lajityypillisistä tarpeista niin, ettei se uhkaa luonnon monimuotoisuutta</a:t>
            </a:r>
          </a:p>
          <a:p>
            <a:r>
              <a:rPr lang="fi-FI" sz="6000" b="0" i="0">
                <a:solidFill>
                  <a:srgbClr val="1A1A1A"/>
                </a:solidFill>
                <a:effectLst/>
              </a:rPr>
              <a:t>Älä hylkää lemmikkiä luontoon</a:t>
            </a:r>
            <a:endParaRPr lang="fi-FI" sz="6000"/>
          </a:p>
        </p:txBody>
      </p:sp>
      <p:pic>
        <p:nvPicPr>
          <p:cNvPr id="6" name="Content Placeholder 4" descr="Koira ja lumi alapuolella">
            <a:extLst>
              <a:ext uri="{FF2B5EF4-FFF2-40B4-BE49-F238E27FC236}">
                <a16:creationId xmlns:a16="http://schemas.microsoft.com/office/drawing/2014/main" id="{58EBB843-7553-2AE4-4814-2677BC9E17E4}"/>
              </a:ext>
            </a:extLst>
          </p:cNvPr>
          <p:cNvPicPr>
            <a:picLocks noGrp="1" noChangeAspect="1"/>
          </p:cNvPicPr>
          <p:nvPr>
            <p:ph sz="half" idx="2"/>
          </p:nvPr>
        </p:nvPicPr>
        <p:blipFill rotWithShape="1">
          <a:blip r:embed="rId3"/>
          <a:stretch/>
        </p:blipFill>
        <p:spPr>
          <a:xfrm flipH="1">
            <a:off x="126811" y="2332033"/>
            <a:ext cx="3491534" cy="2940223"/>
          </a:xfrm>
          <a:prstGeom prst="rect">
            <a:avLst/>
          </a:prstGeom>
          <a:noFill/>
        </p:spPr>
      </p:pic>
      <p:sp>
        <p:nvSpPr>
          <p:cNvPr id="8" name="Suorakulmio 7">
            <a:extLst>
              <a:ext uri="{FF2B5EF4-FFF2-40B4-BE49-F238E27FC236}">
                <a16:creationId xmlns:a16="http://schemas.microsoft.com/office/drawing/2014/main" id="{1D377F24-B63C-4737-0EF9-3B96177B3202}"/>
              </a:ext>
            </a:extLst>
          </p:cNvPr>
          <p:cNvSpPr/>
          <p:nvPr/>
        </p:nvSpPr>
        <p:spPr>
          <a:xfrm>
            <a:off x="3503285" y="6076336"/>
            <a:ext cx="5624052" cy="5899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200" err="1">
                <a:solidFill>
                  <a:schemeClr val="bg1"/>
                </a:solidFill>
              </a:rPr>
              <a:t>Lähde:</a:t>
            </a:r>
            <a:r>
              <a:rPr lang="fi-FI" sz="1200" i="0" err="1">
                <a:solidFill>
                  <a:schemeClr val="bg1"/>
                </a:solidFill>
                <a:effectLst/>
              </a:rPr>
              <a:t>Parhaan</a:t>
            </a:r>
            <a:r>
              <a:rPr lang="fi-FI" sz="1200" i="0">
                <a:solidFill>
                  <a:schemeClr val="bg1"/>
                </a:solidFill>
                <a:effectLst/>
              </a:rPr>
              <a:t> lemmikin jäljillä, osa 1: ympäristövaikutukset, Maija </a:t>
            </a:r>
            <a:r>
              <a:rPr lang="fi-FI" sz="1200" i="0" err="1">
                <a:solidFill>
                  <a:schemeClr val="bg1"/>
                </a:solidFill>
                <a:effectLst/>
              </a:rPr>
              <a:t>Karala</a:t>
            </a:r>
            <a:endParaRPr lang="fi-FI" sz="1200" i="0">
              <a:solidFill>
                <a:schemeClr val="bg1"/>
              </a:solidFill>
              <a:effectLst/>
            </a:endParaRPr>
          </a:p>
          <a:p>
            <a:pPr algn="ctr"/>
            <a:r>
              <a:rPr lang="fi-FI" sz="1200"/>
              <a:t>https://planeetanihmeet.wordpress.com/2019/09/21/parhaan-lemmikin-jaljilla-osa-1-ymparistovaikutukset/</a:t>
            </a:r>
          </a:p>
        </p:txBody>
      </p:sp>
      <p:pic>
        <p:nvPicPr>
          <p:cNvPr id="10" name="Kuva 9" descr="Eclectus parrot perching">
            <a:extLst>
              <a:ext uri="{FF2B5EF4-FFF2-40B4-BE49-F238E27FC236}">
                <a16:creationId xmlns:a16="http://schemas.microsoft.com/office/drawing/2014/main" id="{F599A8B8-3FD4-0AC2-6B6D-6AADDADC5F03}"/>
              </a:ext>
            </a:extLst>
          </p:cNvPr>
          <p:cNvPicPr>
            <a:picLocks noChangeAspect="1"/>
          </p:cNvPicPr>
          <p:nvPr/>
        </p:nvPicPr>
        <p:blipFill>
          <a:blip r:embed="rId4"/>
          <a:stretch>
            <a:fillRect/>
          </a:stretch>
        </p:blipFill>
        <p:spPr>
          <a:xfrm>
            <a:off x="8898194" y="2020299"/>
            <a:ext cx="2308068" cy="3578942"/>
          </a:xfrm>
          <a:prstGeom prst="rect">
            <a:avLst/>
          </a:prstGeom>
        </p:spPr>
      </p:pic>
    </p:spTree>
    <p:extLst>
      <p:ext uri="{BB962C8B-B14F-4D97-AF65-F5344CB8AC3E}">
        <p14:creationId xmlns:p14="http://schemas.microsoft.com/office/powerpoint/2010/main" val="158215251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8D2206C-AC6D-BE66-9420-2CACDF8A14A9}"/>
              </a:ext>
            </a:extLst>
          </p:cNvPr>
          <p:cNvSpPr>
            <a:spLocks noGrp="1"/>
          </p:cNvSpPr>
          <p:nvPr>
            <p:ph type="title"/>
          </p:nvPr>
        </p:nvSpPr>
        <p:spPr>
          <a:xfrm>
            <a:off x="374731" y="365125"/>
            <a:ext cx="7697553" cy="1325563"/>
          </a:xfrm>
        </p:spPr>
        <p:txBody>
          <a:bodyPr/>
          <a:lstStyle/>
          <a:p>
            <a:r>
              <a:rPr lang="fi-FI"/>
              <a:t>Kiertotaloudella kohti ekologisempaa </a:t>
            </a:r>
            <a:br>
              <a:rPr lang="fi-FI"/>
            </a:br>
            <a:r>
              <a:rPr lang="fi-FI"/>
              <a:t>lemmikkialaa</a:t>
            </a:r>
          </a:p>
        </p:txBody>
      </p:sp>
      <p:sp>
        <p:nvSpPr>
          <p:cNvPr id="3" name="Sisällön paikkamerkki 2">
            <a:extLst>
              <a:ext uri="{FF2B5EF4-FFF2-40B4-BE49-F238E27FC236}">
                <a16:creationId xmlns:a16="http://schemas.microsoft.com/office/drawing/2014/main" id="{E5C8A970-FF03-9E98-C2E5-C4BB5E06B9C5}"/>
              </a:ext>
            </a:extLst>
          </p:cNvPr>
          <p:cNvSpPr>
            <a:spLocks noGrp="1"/>
          </p:cNvSpPr>
          <p:nvPr>
            <p:ph sz="half" idx="1"/>
          </p:nvPr>
        </p:nvSpPr>
        <p:spPr>
          <a:xfrm>
            <a:off x="374731" y="1825625"/>
            <a:ext cx="6276775" cy="4351338"/>
          </a:xfrm>
        </p:spPr>
        <p:txBody>
          <a:bodyPr>
            <a:normAutofit fontScale="85000" lnSpcReduction="20000"/>
          </a:bodyPr>
          <a:lstStyle/>
          <a:p>
            <a:r>
              <a:rPr lang="fi-FI" dirty="0"/>
              <a:t>Kiertotalous</a:t>
            </a:r>
          </a:p>
          <a:p>
            <a:pPr lvl="1"/>
            <a:r>
              <a:rPr lang="fi-FI" dirty="0"/>
              <a:t>Toimitilojen ja laitteiden sekä välineiden tehokas käyttö, eri toimijat/yrittäjät saman katon alla</a:t>
            </a:r>
          </a:p>
          <a:p>
            <a:pPr lvl="1"/>
            <a:r>
              <a:rPr lang="fi-FI" dirty="0"/>
              <a:t>Kestävä tuotesuunnittelu</a:t>
            </a:r>
          </a:p>
          <a:p>
            <a:pPr lvl="1"/>
            <a:r>
              <a:rPr lang="fi-FI" dirty="0"/>
              <a:t>Ostetaan, käytetään ja myydään kestävää ja hyvälaatuista</a:t>
            </a:r>
          </a:p>
          <a:p>
            <a:pPr lvl="1"/>
            <a:r>
              <a:rPr lang="fi-FI" dirty="0"/>
              <a:t>Uudelleen myynti ja korjauspalvelut</a:t>
            </a:r>
          </a:p>
          <a:p>
            <a:pPr lvl="1"/>
            <a:r>
              <a:rPr lang="fi-FI" dirty="0"/>
              <a:t>Hankitaan laitteita ja välineitä, joita voidaan huoltaa ja huolletaan olemassa olevia, jotta elinkaari on mahdollisimman pitkä</a:t>
            </a:r>
          </a:p>
          <a:p>
            <a:r>
              <a:rPr lang="fi-FI" dirty="0"/>
              <a:t>Tarvittavien raaka-aineiden minimointi ja kestävyyteen panostaminen</a:t>
            </a:r>
          </a:p>
          <a:p>
            <a:pPr lvl="1"/>
            <a:r>
              <a:rPr lang="fi-FI" dirty="0"/>
              <a:t>Puhdistus ja desinfektioaineet sekä tarvittavat välineet</a:t>
            </a:r>
          </a:p>
          <a:p>
            <a:pPr lvl="1"/>
            <a:r>
              <a:rPr lang="fi-FI" dirty="0"/>
              <a:t>Kertakäyttöiset välineet kuten kertakäyttökäsineet, käsipaperipyyhkeet</a:t>
            </a:r>
          </a:p>
          <a:p>
            <a:pPr lvl="1"/>
            <a:r>
              <a:rPr lang="fi-FI" dirty="0"/>
              <a:t>Kuivikkeiden käyttö</a:t>
            </a:r>
          </a:p>
          <a:p>
            <a:r>
              <a:rPr lang="fi-FI" dirty="0"/>
              <a:t>Syntyvän jätteen kierrättäminen ja lajittelu</a:t>
            </a:r>
          </a:p>
          <a:p>
            <a:endParaRPr lang="fi-FI" dirty="0"/>
          </a:p>
        </p:txBody>
      </p:sp>
      <p:sp>
        <p:nvSpPr>
          <p:cNvPr id="4" name="Ellipsi 3">
            <a:extLst>
              <a:ext uri="{FF2B5EF4-FFF2-40B4-BE49-F238E27FC236}">
                <a16:creationId xmlns:a16="http://schemas.microsoft.com/office/drawing/2014/main" id="{79CA449A-8545-8903-47A5-76433732C8E0}"/>
              </a:ext>
            </a:extLst>
          </p:cNvPr>
          <p:cNvSpPr/>
          <p:nvPr/>
        </p:nvSpPr>
        <p:spPr>
          <a:xfrm>
            <a:off x="8312396" y="182086"/>
            <a:ext cx="2667000" cy="1691640"/>
          </a:xfrm>
          <a:prstGeom prst="ellipse">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dirty="0"/>
              <a:t>Mitä tämä voisi käytännössä tarkoittaa sinun toimialallasi?</a:t>
            </a:r>
          </a:p>
        </p:txBody>
      </p:sp>
      <p:pic>
        <p:nvPicPr>
          <p:cNvPr id="11" name="Sisällön paikkamerkki 10" descr="Kuva, joka sisältää kohteen kartta&#10;&#10;Kuvaus luotu automaattisesti">
            <a:extLst>
              <a:ext uri="{FF2B5EF4-FFF2-40B4-BE49-F238E27FC236}">
                <a16:creationId xmlns:a16="http://schemas.microsoft.com/office/drawing/2014/main" id="{821AD31B-CC12-6CBC-F73A-E7D17E68EDD9}"/>
              </a:ext>
            </a:extLst>
          </p:cNvPr>
          <p:cNvPicPr>
            <a:picLocks noGrp="1" noChangeAspect="1"/>
          </p:cNvPicPr>
          <p:nvPr>
            <p:ph sz="half" idx="2"/>
          </p:nvPr>
        </p:nvPicPr>
        <p:blipFill>
          <a:blip r:embed="rId3"/>
          <a:stretch>
            <a:fillRect/>
          </a:stretch>
        </p:blipFill>
        <p:spPr>
          <a:xfrm>
            <a:off x="6891782" y="1309934"/>
            <a:ext cx="4087614" cy="5365980"/>
          </a:xfrm>
        </p:spPr>
      </p:pic>
    </p:spTree>
    <p:extLst>
      <p:ext uri="{BB962C8B-B14F-4D97-AF65-F5344CB8AC3E}">
        <p14:creationId xmlns:p14="http://schemas.microsoft.com/office/powerpoint/2010/main" val="411095907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837812A7-DB22-19F5-3D90-AC6872EB5727}"/>
              </a:ext>
            </a:extLst>
          </p:cNvPr>
          <p:cNvSpPr>
            <a:spLocks noGrp="1"/>
          </p:cNvSpPr>
          <p:nvPr>
            <p:ph type="title"/>
          </p:nvPr>
        </p:nvSpPr>
        <p:spPr/>
        <p:txBody>
          <a:bodyPr/>
          <a:lstStyle/>
          <a:p>
            <a:r>
              <a:rPr lang="fi-FI"/>
              <a:t>Miten muutos tehdään?</a:t>
            </a:r>
          </a:p>
        </p:txBody>
      </p:sp>
      <p:sp>
        <p:nvSpPr>
          <p:cNvPr id="3" name="Sisällön paikkamerkki 2">
            <a:extLst>
              <a:ext uri="{FF2B5EF4-FFF2-40B4-BE49-F238E27FC236}">
                <a16:creationId xmlns:a16="http://schemas.microsoft.com/office/drawing/2014/main" id="{E5B698F8-A34D-CEB9-44F5-BA135EBCEB00}"/>
              </a:ext>
            </a:extLst>
          </p:cNvPr>
          <p:cNvSpPr>
            <a:spLocks noGrp="1"/>
          </p:cNvSpPr>
          <p:nvPr>
            <p:ph sz="half" idx="1"/>
          </p:nvPr>
        </p:nvSpPr>
        <p:spPr>
          <a:xfrm>
            <a:off x="5650548" y="1692890"/>
            <a:ext cx="5165765" cy="4351338"/>
          </a:xfrm>
        </p:spPr>
        <p:txBody>
          <a:bodyPr>
            <a:normAutofit fontScale="92500" lnSpcReduction="20000"/>
          </a:bodyPr>
          <a:lstStyle/>
          <a:p>
            <a:r>
              <a:rPr lang="fi-FI"/>
              <a:t>D</a:t>
            </a:r>
            <a:r>
              <a:rPr lang="fi-FI" b="0" i="0">
                <a:effectLst/>
              </a:rPr>
              <a:t>ialogi yritysten ja kuluttajien välillä, jotta kysyntä ja tuotanto kohtaavat</a:t>
            </a:r>
          </a:p>
          <a:p>
            <a:r>
              <a:rPr lang="fi-FI"/>
              <a:t>J</a:t>
            </a:r>
            <a:r>
              <a:rPr lang="fi-FI" b="0" i="0">
                <a:effectLst/>
              </a:rPr>
              <a:t>o olemassa olevien asiakassuhteiden hyödyntäminen kiertotalouden jalkauttamisen vauhdittamiseen</a:t>
            </a:r>
          </a:p>
          <a:p>
            <a:r>
              <a:rPr lang="fi-FI" b="0" i="0">
                <a:effectLst/>
              </a:rPr>
              <a:t>Lemmikkieläinalan yrityksillä on hyvät mahdollisuudet kehittää toimintaansa ja alkaa toimia kiertotalouden liiketoimintamallien mukaan, hakemalla muutokseen rahoitusta</a:t>
            </a:r>
          </a:p>
          <a:p>
            <a:r>
              <a:rPr lang="fi-FI" b="0" i="0">
                <a:effectLst/>
              </a:rPr>
              <a:t>Yleisen asenneilmapiirin muutos kiertotaloussuotuisammaksi ja aiheen ympärillä käytävä positiivinen keskustelu, ovat merkittäviä tekijöitä muutoksen onnistumisessa</a:t>
            </a:r>
            <a:endParaRPr lang="fi-FI"/>
          </a:p>
        </p:txBody>
      </p:sp>
      <p:pic>
        <p:nvPicPr>
          <p:cNvPr id="7" name="Sisällön paikkamerkki 6" descr="Piirretty mehiläinen megafonilla">
            <a:extLst>
              <a:ext uri="{FF2B5EF4-FFF2-40B4-BE49-F238E27FC236}">
                <a16:creationId xmlns:a16="http://schemas.microsoft.com/office/drawing/2014/main" id="{213EA1AA-8988-4BC8-CCF9-3F983DFDBAB0}"/>
              </a:ext>
            </a:extLst>
          </p:cNvPr>
          <p:cNvPicPr>
            <a:picLocks noGrp="1" noChangeAspect="1"/>
          </p:cNvPicPr>
          <p:nvPr>
            <p:ph sz="half" idx="2"/>
          </p:nvPr>
        </p:nvPicPr>
        <p:blipFill>
          <a:blip r:embed="rId3"/>
          <a:stretch>
            <a:fillRect/>
          </a:stretch>
        </p:blipFill>
        <p:spPr>
          <a:xfrm>
            <a:off x="374731" y="1560155"/>
            <a:ext cx="4509888" cy="4351338"/>
          </a:xfrm>
        </p:spPr>
      </p:pic>
      <p:sp>
        <p:nvSpPr>
          <p:cNvPr id="5" name="Suorakulmio 4">
            <a:extLst>
              <a:ext uri="{FF2B5EF4-FFF2-40B4-BE49-F238E27FC236}">
                <a16:creationId xmlns:a16="http://schemas.microsoft.com/office/drawing/2014/main" id="{4C8B3F33-C3AD-1628-8F3D-0267D60AB857}"/>
              </a:ext>
            </a:extLst>
          </p:cNvPr>
          <p:cNvSpPr/>
          <p:nvPr/>
        </p:nvSpPr>
        <p:spPr>
          <a:xfrm>
            <a:off x="5813630" y="6189227"/>
            <a:ext cx="5165766" cy="6072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fi-FI" sz="1200">
                <a:solidFill>
                  <a:schemeClr val="bg1"/>
                </a:solidFill>
              </a:rPr>
              <a:t>Lähde: </a:t>
            </a:r>
            <a:r>
              <a:rPr lang="fi-FI" sz="1200" b="0" i="0">
                <a:solidFill>
                  <a:schemeClr val="bg1"/>
                </a:solidFill>
                <a:effectLst/>
              </a:rPr>
              <a:t>Kiertotalouden keinoin kohti ekologisempaa lemmikkieläinalaa</a:t>
            </a:r>
          </a:p>
          <a:p>
            <a:pPr algn="l"/>
            <a:r>
              <a:rPr lang="fi-FI" sz="1200" b="0" i="0">
                <a:solidFill>
                  <a:schemeClr val="bg1"/>
                </a:solidFill>
                <a:effectLst/>
              </a:rPr>
              <a:t>Opinnäytetyö Vänttinen, Nina (2023)</a:t>
            </a:r>
            <a:r>
              <a:rPr lang="fi-FI" sz="1200"/>
              <a:t> </a:t>
            </a:r>
            <a:r>
              <a:rPr lang="fi-FI" sz="1200">
                <a:hlinkClick r:id="rId4"/>
              </a:rPr>
              <a:t>https://www.theseus.fi/handle/10024/798657</a:t>
            </a:r>
            <a:endParaRPr lang="fi-FI" sz="1200"/>
          </a:p>
        </p:txBody>
      </p:sp>
    </p:spTree>
    <p:extLst>
      <p:ext uri="{BB962C8B-B14F-4D97-AF65-F5344CB8AC3E}">
        <p14:creationId xmlns:p14="http://schemas.microsoft.com/office/powerpoint/2010/main" val="150553288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9503D193-1A1F-4FA8-602B-C4E076F2F1D0}"/>
              </a:ext>
            </a:extLst>
          </p:cNvPr>
          <p:cNvSpPr>
            <a:spLocks noGrp="1"/>
          </p:cNvSpPr>
          <p:nvPr>
            <p:ph type="title"/>
          </p:nvPr>
        </p:nvSpPr>
        <p:spPr/>
        <p:txBody>
          <a:bodyPr anchor="b">
            <a:normAutofit/>
          </a:bodyPr>
          <a:lstStyle/>
          <a:p>
            <a:r>
              <a:rPr lang="fi-FI"/>
              <a:t>Tehtävä 1</a:t>
            </a:r>
            <a:br>
              <a:rPr lang="fi-FI"/>
            </a:br>
            <a:endParaRPr lang="fi-FI"/>
          </a:p>
        </p:txBody>
      </p:sp>
      <p:sp>
        <p:nvSpPr>
          <p:cNvPr id="4" name="Sisällön paikkamerkki 3">
            <a:extLst>
              <a:ext uri="{FF2B5EF4-FFF2-40B4-BE49-F238E27FC236}">
                <a16:creationId xmlns:a16="http://schemas.microsoft.com/office/drawing/2014/main" id="{A6B4049B-8152-0A6A-405B-5970515A8259}"/>
              </a:ext>
            </a:extLst>
          </p:cNvPr>
          <p:cNvSpPr>
            <a:spLocks noGrp="1"/>
          </p:cNvSpPr>
          <p:nvPr>
            <p:ph idx="1"/>
          </p:nvPr>
        </p:nvSpPr>
        <p:spPr/>
        <p:txBody>
          <a:bodyPr/>
          <a:lstStyle/>
          <a:p>
            <a:pPr marL="457200" indent="-457200">
              <a:buFont typeface="+mj-lt"/>
              <a:buAutoNum type="arabicPeriod"/>
            </a:pPr>
            <a:r>
              <a:rPr lang="fi-FI">
                <a:solidFill>
                  <a:schemeClr val="tx2"/>
                </a:solidFill>
              </a:rPr>
              <a:t>Pohdi ja listaa </a:t>
            </a:r>
            <a:r>
              <a:rPr lang="fi-FI"/>
              <a:t>millaisia ympäristövastuullisia toimintatapoja noudatat työssäsi/harjoittelussa ja millaisia toimia työpaikallasi/harjoittelupaikassasi on käytössä.</a:t>
            </a:r>
          </a:p>
          <a:p>
            <a:pPr marL="457200" indent="-457200">
              <a:buFont typeface="+mj-lt"/>
              <a:buAutoNum type="arabicPeriod"/>
            </a:pPr>
            <a:r>
              <a:rPr lang="fi-FI">
                <a:solidFill>
                  <a:schemeClr val="tx2"/>
                </a:solidFill>
              </a:rPr>
              <a:t>Rakentakaa pienryhmässä ympäristövastuullinen eläinalan työpaikka</a:t>
            </a:r>
            <a:r>
              <a:rPr lang="fi-FI"/>
              <a:t>, jossa eri ympäristövastuullisuuden osa-alueet on huomioitu. Voitte tehdä tämän paperille (hyödyntäkää esim. kuvia lehdistä, värikyniä) tai sähköisesti valitsemallenne alustalle. Miettikää erilaisia luovia ratkaisuja, joilla voitte parantaa yrityksen ympäristövastuullisuutta ja samalla parantaa palvelun laatua, työturvallisuutta, asiakaskokemusta sekä taloudellista toimintatapaa.</a:t>
            </a:r>
          </a:p>
        </p:txBody>
      </p:sp>
    </p:spTree>
    <p:extLst>
      <p:ext uri="{BB962C8B-B14F-4D97-AF65-F5344CB8AC3E}">
        <p14:creationId xmlns:p14="http://schemas.microsoft.com/office/powerpoint/2010/main" val="92595506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55B82915-B3E4-B407-CA91-95146560A5BA}"/>
              </a:ext>
            </a:extLst>
          </p:cNvPr>
          <p:cNvSpPr>
            <a:spLocks noGrp="1"/>
          </p:cNvSpPr>
          <p:nvPr>
            <p:ph type="title"/>
          </p:nvPr>
        </p:nvSpPr>
        <p:spPr/>
        <p:txBody>
          <a:bodyPr/>
          <a:lstStyle/>
          <a:p>
            <a:r>
              <a:rPr lang="fi-FI"/>
              <a:t>Tehtävä 2</a:t>
            </a:r>
          </a:p>
        </p:txBody>
      </p:sp>
      <p:sp>
        <p:nvSpPr>
          <p:cNvPr id="3" name="Sisällön paikkamerkki 2">
            <a:extLst>
              <a:ext uri="{FF2B5EF4-FFF2-40B4-BE49-F238E27FC236}">
                <a16:creationId xmlns:a16="http://schemas.microsoft.com/office/drawing/2014/main" id="{9B1B9A0C-3D74-F919-69DC-652B856C8579}"/>
              </a:ext>
            </a:extLst>
          </p:cNvPr>
          <p:cNvSpPr>
            <a:spLocks noGrp="1"/>
          </p:cNvSpPr>
          <p:nvPr>
            <p:ph idx="1"/>
          </p:nvPr>
        </p:nvSpPr>
        <p:spPr/>
        <p:txBody>
          <a:bodyPr/>
          <a:lstStyle/>
          <a:p>
            <a:pPr marL="0" indent="0">
              <a:buNone/>
            </a:pPr>
            <a:r>
              <a:rPr lang="fi-FI"/>
              <a:t>Vaihtoehto 1</a:t>
            </a:r>
          </a:p>
          <a:p>
            <a:r>
              <a:rPr lang="fi-FI"/>
              <a:t>Luo asiakkaalle ohjekirja, jossa kerrotaan miten hän voi huomioida oman eläinystävän pidossa ympäristövastuullisuuden ja pienentää lemmikkinsä hiilijalanjälkeä.</a:t>
            </a:r>
          </a:p>
          <a:p>
            <a:endParaRPr lang="fi-FI"/>
          </a:p>
          <a:p>
            <a:pPr marL="0" indent="0">
              <a:buNone/>
            </a:pPr>
            <a:r>
              <a:rPr lang="fi-FI"/>
              <a:t>Vaihtoehto 2</a:t>
            </a:r>
          </a:p>
          <a:p>
            <a:r>
              <a:rPr lang="fi-FI"/>
              <a:t>Suunnittele eläinalan yrityksen viestintästrategia. Miten kuluttajille voitaisiin viestiä yrityksen ympäristöteoista luotettavasti ja vastuullisesti?</a:t>
            </a:r>
          </a:p>
        </p:txBody>
      </p:sp>
    </p:spTree>
    <p:extLst>
      <p:ext uri="{BB962C8B-B14F-4D97-AF65-F5344CB8AC3E}">
        <p14:creationId xmlns:p14="http://schemas.microsoft.com/office/powerpoint/2010/main" val="148686646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23DAAED-0DD7-9B70-DB98-8E474DAD086E}"/>
              </a:ext>
            </a:extLst>
          </p:cNvPr>
          <p:cNvSpPr>
            <a:spLocks noGrp="1"/>
          </p:cNvSpPr>
          <p:nvPr>
            <p:ph type="title"/>
          </p:nvPr>
        </p:nvSpPr>
        <p:spPr/>
        <p:txBody>
          <a:bodyPr/>
          <a:lstStyle/>
          <a:p>
            <a:r>
              <a:rPr lang="fi-FI"/>
              <a:t>Hevostalous</a:t>
            </a:r>
          </a:p>
        </p:txBody>
      </p:sp>
      <p:sp>
        <p:nvSpPr>
          <p:cNvPr id="3" name="Sisällön paikkamerkki 2">
            <a:extLst>
              <a:ext uri="{FF2B5EF4-FFF2-40B4-BE49-F238E27FC236}">
                <a16:creationId xmlns:a16="http://schemas.microsoft.com/office/drawing/2014/main" id="{9B1A9E58-27EE-CCAB-011A-32A30754C60F}"/>
              </a:ext>
            </a:extLst>
          </p:cNvPr>
          <p:cNvSpPr>
            <a:spLocks noGrp="1"/>
          </p:cNvSpPr>
          <p:nvPr>
            <p:ph idx="1"/>
          </p:nvPr>
        </p:nvSpPr>
        <p:spPr/>
        <p:txBody>
          <a:bodyPr/>
          <a:lstStyle/>
          <a:p>
            <a:r>
              <a:rPr lang="fi-FI" dirty="0"/>
              <a:t>https://www.theseus.fi/bitstream/handle/10024/703601/Kuittinen_Tiina.pdf?sequence=2&amp;isAllowed=y</a:t>
            </a:r>
          </a:p>
        </p:txBody>
      </p:sp>
    </p:spTree>
    <p:extLst>
      <p:ext uri="{BB962C8B-B14F-4D97-AF65-F5344CB8AC3E}">
        <p14:creationId xmlns:p14="http://schemas.microsoft.com/office/powerpoint/2010/main" val="399910560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Kuva 5"/>
          <p:cNvPicPr>
            <a:picLocks noChangeAspect="1"/>
          </p:cNvPicPr>
          <p:nvPr/>
        </p:nvPicPr>
        <p:blipFill rotWithShape="1">
          <a:blip r:embed="rId2">
            <a:extLst>
              <a:ext uri="{28A0092B-C50C-407E-A947-70E740481C1C}">
                <a14:useLocalDpi xmlns:a14="http://schemas.microsoft.com/office/drawing/2010/main" val="0"/>
              </a:ext>
            </a:extLst>
          </a:blip>
          <a:srcRect l="-94" t="14472" r="94" b="3727"/>
          <a:stretch/>
        </p:blipFill>
        <p:spPr>
          <a:xfrm>
            <a:off x="0" y="0"/>
            <a:ext cx="11360168" cy="6858000"/>
          </a:xfrm>
          <a:prstGeom prst="rect">
            <a:avLst/>
          </a:prstGeom>
        </p:spPr>
      </p:pic>
      <p:sp>
        <p:nvSpPr>
          <p:cNvPr id="4" name="Rectangle 4">
            <a:extLst>
              <a:ext uri="{FF2B5EF4-FFF2-40B4-BE49-F238E27FC236}">
                <a16:creationId xmlns:a16="http://schemas.microsoft.com/office/drawing/2014/main" id="{2A84373F-6A5A-FF47-979A-1B928E20D60B}"/>
              </a:ext>
            </a:extLst>
          </p:cNvPr>
          <p:cNvSpPr/>
          <p:nvPr/>
        </p:nvSpPr>
        <p:spPr>
          <a:xfrm>
            <a:off x="0" y="2219"/>
            <a:ext cx="11360167" cy="6883400"/>
          </a:xfrm>
          <a:prstGeom prst="rect">
            <a:avLst/>
          </a:prstGeom>
          <a:solidFill>
            <a:srgbClr val="331C54">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p:cNvSpPr>
            <a:spLocks noGrp="1"/>
          </p:cNvSpPr>
          <p:nvPr>
            <p:ph type="ctrTitle"/>
          </p:nvPr>
        </p:nvSpPr>
        <p:spPr/>
        <p:txBody>
          <a:bodyPr/>
          <a:lstStyle/>
          <a:p>
            <a:r>
              <a:rPr lang="fi-FI"/>
              <a:t>Tuoteturvallisuus ja tuotevastuu eläintenhoidon toimialalla</a:t>
            </a:r>
            <a:endParaRPr lang="en-US"/>
          </a:p>
        </p:txBody>
      </p:sp>
      <p:sp>
        <p:nvSpPr>
          <p:cNvPr id="3" name="Alaotsikko 2"/>
          <p:cNvSpPr>
            <a:spLocks noGrp="1"/>
          </p:cNvSpPr>
          <p:nvPr>
            <p:ph type="subTitle" idx="1"/>
          </p:nvPr>
        </p:nvSpPr>
        <p:spPr/>
        <p:txBody>
          <a:bodyPr>
            <a:normAutofit lnSpcReduction="10000"/>
          </a:bodyPr>
          <a:lstStyle/>
          <a:p>
            <a:r>
              <a:rPr lang="fi-FI"/>
              <a:t>Tuotteiden ja palveluiden tulee täyttää lainsäädännössä ja standardeissa asetetut vaatimukset. Tuottajat, maahantuojat ja myyjät ovat vastuussa tuotteidensa turvallisuudesta ja virheettömyydestä. Tuoteturvallisuus ehkäisee tuotteista johtuvia onnettomuuksia, sairauksia ja ympäristövahinkoja.</a:t>
            </a:r>
          </a:p>
        </p:txBody>
      </p:sp>
    </p:spTree>
    <p:extLst>
      <p:ext uri="{BB962C8B-B14F-4D97-AF65-F5344CB8AC3E}">
        <p14:creationId xmlns:p14="http://schemas.microsoft.com/office/powerpoint/2010/main" val="129505206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äyterivi lääketieteellisiä kokeita varten">
            <a:extLst>
              <a:ext uri="{FF2B5EF4-FFF2-40B4-BE49-F238E27FC236}">
                <a16:creationId xmlns:a16="http://schemas.microsoft.com/office/drawing/2014/main" id="{EE278182-C3A5-2DCF-D19A-1068F6431DAC}"/>
              </a:ext>
            </a:extLst>
          </p:cNvPr>
          <p:cNvPicPr>
            <a:picLocks noChangeAspect="1"/>
          </p:cNvPicPr>
          <p:nvPr/>
        </p:nvPicPr>
        <p:blipFill rotWithShape="1">
          <a:blip r:embed="rId3"/>
          <a:srcRect b="19507"/>
          <a:stretch/>
        </p:blipFill>
        <p:spPr>
          <a:xfrm>
            <a:off x="-1" y="10"/>
            <a:ext cx="11359979" cy="6857990"/>
          </a:xfrm>
          <a:prstGeom prst="rect">
            <a:avLst/>
          </a:prstGeom>
          <a:noFill/>
        </p:spPr>
      </p:pic>
      <p:sp>
        <p:nvSpPr>
          <p:cNvPr id="3" name="Sisällön paikkamerkki 2">
            <a:extLst>
              <a:ext uri="{FF2B5EF4-FFF2-40B4-BE49-F238E27FC236}">
                <a16:creationId xmlns:a16="http://schemas.microsoft.com/office/drawing/2014/main" id="{DFE00D4A-8BF6-35E7-8A5C-AE48E65C6D72}"/>
              </a:ext>
            </a:extLst>
          </p:cNvPr>
          <p:cNvSpPr>
            <a:spLocks noGrp="1"/>
          </p:cNvSpPr>
          <p:nvPr>
            <p:ph type="body" sz="half" idx="2"/>
          </p:nvPr>
        </p:nvSpPr>
        <p:spPr>
          <a:xfrm>
            <a:off x="295265" y="1400537"/>
            <a:ext cx="4844566" cy="4583574"/>
          </a:xfrm>
        </p:spPr>
        <p:txBody>
          <a:bodyPr>
            <a:normAutofit/>
          </a:bodyPr>
          <a:lstStyle/>
          <a:p>
            <a:pPr marL="0" indent="0">
              <a:buNone/>
            </a:pPr>
            <a:endParaRPr lang="fi-FI" b="0" i="1">
              <a:effectLst/>
            </a:endParaRPr>
          </a:p>
          <a:p>
            <a:pPr marL="0" indent="0">
              <a:buNone/>
            </a:pPr>
            <a:r>
              <a:rPr lang="fi-FI" b="0" i="1">
                <a:effectLst/>
              </a:rPr>
              <a:t>Jokaisella kuluttajalla on oikeus turvallisiin tuotteisiin ja palveluihin. Tuotteet ja palvelut eivät saa vaarantaa kuluttajan terveyttä eivätkä omaisuutta.</a:t>
            </a:r>
            <a:r>
              <a:rPr lang="fi-FI" i="1"/>
              <a:t>				-kuluttajaliitto</a:t>
            </a:r>
          </a:p>
          <a:p>
            <a:pPr marL="0" indent="0">
              <a:buNone/>
            </a:pPr>
            <a:endParaRPr lang="fi-FI" i="1"/>
          </a:p>
          <a:p>
            <a:r>
              <a:rPr lang="fi-FI"/>
              <a:t>Laissa lemmikki rinnastetaan esineisiin, jota kuitenkin koskee laki eläinten hyvinvoinnista.</a:t>
            </a:r>
          </a:p>
          <a:p>
            <a:endParaRPr lang="fi-FI"/>
          </a:p>
          <a:p>
            <a:r>
              <a:rPr lang="fi-FI"/>
              <a:t>Palveluntarjoajan näkökulmasta myös lemmikki on asiakas ja kuluttaja.</a:t>
            </a:r>
          </a:p>
          <a:p>
            <a:endParaRPr lang="fi-FI"/>
          </a:p>
          <a:p>
            <a:pPr marL="0" indent="0">
              <a:buNone/>
            </a:pPr>
            <a:endParaRPr lang="fi-FI" i="1"/>
          </a:p>
        </p:txBody>
      </p:sp>
    </p:spTree>
    <p:extLst>
      <p:ext uri="{BB962C8B-B14F-4D97-AF65-F5344CB8AC3E}">
        <p14:creationId xmlns:p14="http://schemas.microsoft.com/office/powerpoint/2010/main" val="48581498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7F1BCF1C-1C5D-869A-8631-28DFF23EFBEB}"/>
              </a:ext>
            </a:extLst>
          </p:cNvPr>
          <p:cNvSpPr>
            <a:spLocks noGrp="1"/>
          </p:cNvSpPr>
          <p:nvPr>
            <p:ph type="title"/>
          </p:nvPr>
        </p:nvSpPr>
        <p:spPr>
          <a:xfrm>
            <a:off x="374650" y="365125"/>
            <a:ext cx="10604500" cy="1325563"/>
          </a:xfrm>
        </p:spPr>
        <p:txBody>
          <a:bodyPr anchor="ctr">
            <a:normAutofit/>
          </a:bodyPr>
          <a:lstStyle/>
          <a:p>
            <a:r>
              <a:rPr lang="fi-FI"/>
              <a:t>Sidosryhmät</a:t>
            </a:r>
          </a:p>
        </p:txBody>
      </p:sp>
      <p:graphicFrame>
        <p:nvGraphicFramePr>
          <p:cNvPr id="5" name="Sisällön paikkamerkki 2">
            <a:extLst>
              <a:ext uri="{FF2B5EF4-FFF2-40B4-BE49-F238E27FC236}">
                <a16:creationId xmlns:a16="http://schemas.microsoft.com/office/drawing/2014/main" id="{CCF9EBFA-26D4-D6B3-F6F0-1118C9FB33D0}"/>
              </a:ext>
            </a:extLst>
          </p:cNvPr>
          <p:cNvGraphicFramePr>
            <a:graphicFrameLocks noGrp="1"/>
          </p:cNvGraphicFramePr>
          <p:nvPr>
            <p:ph idx="1"/>
            <p:extLst>
              <p:ext uri="{D42A27DB-BD31-4B8C-83A1-F6EECF244321}">
                <p14:modId xmlns:p14="http://schemas.microsoft.com/office/powerpoint/2010/main" val="2083814128"/>
              </p:ext>
            </p:extLst>
          </p:nvPr>
        </p:nvGraphicFramePr>
        <p:xfrm>
          <a:off x="374650" y="1825625"/>
          <a:ext cx="10604500" cy="4003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978730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008926A-A1CB-3F9F-C84E-41A15BA7F56E}"/>
              </a:ext>
            </a:extLst>
          </p:cNvPr>
          <p:cNvSpPr>
            <a:spLocks noGrp="1"/>
          </p:cNvSpPr>
          <p:nvPr>
            <p:ph type="title"/>
          </p:nvPr>
        </p:nvSpPr>
        <p:spPr/>
        <p:txBody>
          <a:bodyPr/>
          <a:lstStyle/>
          <a:p>
            <a:r>
              <a:rPr lang="fi-FI">
                <a:solidFill>
                  <a:srgbClr val="000000"/>
                </a:solidFill>
                <a:latin typeface="+mn-lt"/>
              </a:rPr>
              <a:t>Vastuullisuutta ohjaavia säädöksiä ja rajapintoja</a:t>
            </a:r>
            <a:endParaRPr lang="fi-FI">
              <a:latin typeface="+mn-lt"/>
            </a:endParaRPr>
          </a:p>
        </p:txBody>
      </p:sp>
      <p:sp>
        <p:nvSpPr>
          <p:cNvPr id="3" name="Sisällön paikkamerkki 2">
            <a:extLst>
              <a:ext uri="{FF2B5EF4-FFF2-40B4-BE49-F238E27FC236}">
                <a16:creationId xmlns:a16="http://schemas.microsoft.com/office/drawing/2014/main" id="{714ADDAA-1022-9FD4-F415-86AC8D014E71}"/>
              </a:ext>
            </a:extLst>
          </p:cNvPr>
          <p:cNvSpPr>
            <a:spLocks noGrp="1"/>
          </p:cNvSpPr>
          <p:nvPr>
            <p:ph idx="1"/>
          </p:nvPr>
        </p:nvSpPr>
        <p:spPr/>
        <p:txBody>
          <a:bodyPr>
            <a:normAutofit fontScale="92500" lnSpcReduction="20000"/>
          </a:bodyPr>
          <a:lstStyle/>
          <a:p>
            <a:pPr algn="l"/>
            <a:r>
              <a:rPr lang="fi-FI" b="0" i="0" u="sng">
                <a:solidFill>
                  <a:schemeClr val="accent3"/>
                </a:solidFill>
                <a:effectLst/>
                <a:latin typeface="arial" panose="020B0604020202020204" pitchFamily="34" charset="0"/>
                <a:hlinkClick r:id="rId3">
                  <a:extLst>
                    <a:ext uri="{A12FA001-AC4F-418D-AE19-62706E023703}">
                      <ahyp:hlinkClr xmlns:ahyp="http://schemas.microsoft.com/office/drawing/2018/hyperlinkcolor" val="tx"/>
                    </a:ext>
                  </a:extLst>
                </a:hlinkClick>
              </a:rPr>
              <a:t>Laki eläinten hyvinvoinnista 693/2023</a:t>
            </a:r>
          </a:p>
          <a:p>
            <a:r>
              <a:rPr lang="fi-FI" u="sng">
                <a:solidFill>
                  <a:schemeClr val="accent3"/>
                </a:solidFill>
                <a:latin typeface="arial" panose="020B0604020202020204" pitchFamily="34" charset="0"/>
              </a:rPr>
              <a:t>Kuluttajansuojalaki 38/1978 - Ajantasainen lainsäädäntö</a:t>
            </a:r>
          </a:p>
          <a:p>
            <a:pPr algn="l"/>
            <a:r>
              <a:rPr lang="fi-FI" b="0" i="0" u="sng">
                <a:solidFill>
                  <a:schemeClr val="accent3"/>
                </a:solidFill>
                <a:effectLst/>
                <a:latin typeface="arial" panose="020B0604020202020204" pitchFamily="34" charset="0"/>
                <a:hlinkClick r:id="rId4">
                  <a:extLst>
                    <a:ext uri="{A12FA001-AC4F-418D-AE19-62706E023703}">
                      <ahyp:hlinkClr xmlns:ahyp="http://schemas.microsoft.com/office/drawing/2018/hyperlinkcolor" val="tx"/>
                    </a:ext>
                  </a:extLst>
                </a:hlinkClick>
              </a:rPr>
              <a:t>Ympäristönsuojelulaki 527/2014 - Ajantasainen lainsäädäntö</a:t>
            </a:r>
          </a:p>
          <a:p>
            <a:r>
              <a:rPr lang="fi-FI" b="0" i="0" u="sng">
                <a:solidFill>
                  <a:srgbClr val="00B0CA"/>
                </a:solidFill>
                <a:effectLst/>
                <a:latin typeface="arial" panose="020B0604020202020204" pitchFamily="34" charset="0"/>
                <a:hlinkClick r:id="rId5">
                  <a:extLst>
                    <a:ext uri="{A12FA001-AC4F-418D-AE19-62706E023703}">
                      <ahyp:hlinkClr xmlns:ahyp="http://schemas.microsoft.com/office/drawing/2018/hyperlinkcolor" val="tx"/>
                    </a:ext>
                  </a:extLst>
                </a:hlinkClick>
              </a:rPr>
              <a:t>Eläinlääkintähuoltolaki </a:t>
            </a:r>
            <a:r>
              <a:rPr lang="fi-FI" b="0" i="0" u="sng">
                <a:solidFill>
                  <a:schemeClr val="accent3"/>
                </a:solidFill>
                <a:effectLst/>
                <a:latin typeface="arial" panose="020B0604020202020204" pitchFamily="34" charset="0"/>
                <a:hlinkClick r:id="rId5">
                  <a:extLst>
                    <a:ext uri="{A12FA001-AC4F-418D-AE19-62706E023703}">
                      <ahyp:hlinkClr xmlns:ahyp="http://schemas.microsoft.com/office/drawing/2018/hyperlinkcolor" val="tx"/>
                    </a:ext>
                  </a:extLst>
                </a:hlinkClick>
              </a:rPr>
              <a:t>285/2023</a:t>
            </a:r>
          </a:p>
          <a:p>
            <a:r>
              <a:rPr lang="fi-FI">
                <a:solidFill>
                  <a:schemeClr val="accent3"/>
                </a:solidFill>
                <a:hlinkClick r:id="rId6">
                  <a:extLst>
                    <a:ext uri="{A12FA001-AC4F-418D-AE19-62706E023703}">
                      <ahyp:hlinkClr xmlns:ahyp="http://schemas.microsoft.com/office/drawing/2018/hyperlinkcolor" val="tx"/>
                    </a:ext>
                  </a:extLst>
                </a:hlinkClick>
              </a:rPr>
              <a:t>Tietosuoja https://tietosuoja.fi/tietosuoja</a:t>
            </a:r>
            <a:endParaRPr lang="fi-FI">
              <a:solidFill>
                <a:schemeClr val="accent3"/>
              </a:solidFill>
            </a:endParaRPr>
          </a:p>
          <a:p>
            <a:pPr marL="0" indent="0">
              <a:buNone/>
            </a:pPr>
            <a:endParaRPr lang="fi-FI" b="0" i="0" u="sng">
              <a:solidFill>
                <a:schemeClr val="accent3"/>
              </a:solidFill>
              <a:effectLst/>
              <a:latin typeface="arial" panose="020B0604020202020204" pitchFamily="34" charset="0"/>
              <a:hlinkClick r:id="rId3">
                <a:extLst>
                  <a:ext uri="{A12FA001-AC4F-418D-AE19-62706E023703}">
                    <ahyp:hlinkClr xmlns:ahyp="http://schemas.microsoft.com/office/drawing/2018/hyperlinkcolor" val="tx"/>
                  </a:ext>
                </a:extLst>
              </a:hlinkClick>
            </a:endParaRPr>
          </a:p>
          <a:p>
            <a:r>
              <a:rPr lang="fi-FI"/>
              <a:t>Sitoutuminen alan eettisiin ohjeisiin ja periaatteisiin</a:t>
            </a:r>
          </a:p>
          <a:p>
            <a:r>
              <a:rPr lang="fi-FI"/>
              <a:t>Tunnistetaan oma osaaminen ja ohjataan tarvittaessa toiselle ammattilaiselle</a:t>
            </a:r>
          </a:p>
          <a:p>
            <a:r>
              <a:rPr lang="fi-FI"/>
              <a:t>Palvelun kustannusarvio ja asiakaslupaus</a:t>
            </a:r>
          </a:p>
          <a:p>
            <a:endParaRPr lang="fi-FI"/>
          </a:p>
          <a:p>
            <a:r>
              <a:rPr lang="fi-FI"/>
              <a:t>Viranomaistahot: aluehallintovirasto ja ruokavirasto</a:t>
            </a:r>
          </a:p>
        </p:txBody>
      </p:sp>
    </p:spTree>
    <p:extLst>
      <p:ext uri="{BB962C8B-B14F-4D97-AF65-F5344CB8AC3E}">
        <p14:creationId xmlns:p14="http://schemas.microsoft.com/office/powerpoint/2010/main" val="42815756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59C0982-A442-0C40-8BEC-77650CBB26EC}"/>
              </a:ext>
            </a:extLst>
          </p:cNvPr>
          <p:cNvPicPr>
            <a:picLocks noChangeAspect="1"/>
          </p:cNvPicPr>
          <p:nvPr/>
        </p:nvPicPr>
        <p:blipFill rotWithShape="1">
          <a:blip r:embed="rId2"/>
          <a:srcRect l="3412" r="3413"/>
          <a:stretch/>
        </p:blipFill>
        <p:spPr>
          <a:xfrm>
            <a:off x="-1" y="10"/>
            <a:ext cx="11359979" cy="6857990"/>
          </a:xfrm>
          <a:prstGeom prst="rect">
            <a:avLst/>
          </a:prstGeom>
          <a:noFill/>
        </p:spPr>
      </p:pic>
      <p:sp>
        <p:nvSpPr>
          <p:cNvPr id="4" name="Otsikko 3">
            <a:extLst>
              <a:ext uri="{FF2B5EF4-FFF2-40B4-BE49-F238E27FC236}">
                <a16:creationId xmlns:a16="http://schemas.microsoft.com/office/drawing/2014/main" id="{3A1224C0-5010-EAB3-F041-8EBAF3CA7C82}"/>
              </a:ext>
            </a:extLst>
          </p:cNvPr>
          <p:cNvSpPr>
            <a:spLocks noGrp="1"/>
          </p:cNvSpPr>
          <p:nvPr>
            <p:ph type="title"/>
          </p:nvPr>
        </p:nvSpPr>
        <p:spPr>
          <a:xfrm>
            <a:off x="6339745" y="4930815"/>
            <a:ext cx="3209368" cy="1296366"/>
          </a:xfrm>
        </p:spPr>
        <p:txBody>
          <a:bodyPr anchor="b">
            <a:normAutofit fontScale="90000"/>
          </a:bodyPr>
          <a:lstStyle/>
          <a:p>
            <a:r>
              <a:rPr lang="fi-FI"/>
              <a:t>Millaisia tuotteita eläintenhoidon alalla myydään?</a:t>
            </a:r>
          </a:p>
        </p:txBody>
      </p:sp>
    </p:spTree>
    <p:extLst>
      <p:ext uri="{BB962C8B-B14F-4D97-AF65-F5344CB8AC3E}">
        <p14:creationId xmlns:p14="http://schemas.microsoft.com/office/powerpoint/2010/main" val="222879224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71CC4C7-C6CD-BFD4-F02F-98EF8356DA7B}"/>
              </a:ext>
            </a:extLst>
          </p:cNvPr>
          <p:cNvSpPr>
            <a:spLocks noGrp="1"/>
          </p:cNvSpPr>
          <p:nvPr>
            <p:ph type="title"/>
          </p:nvPr>
        </p:nvSpPr>
        <p:spPr>
          <a:xfrm>
            <a:off x="374731" y="365125"/>
            <a:ext cx="10604665" cy="1325563"/>
          </a:xfrm>
        </p:spPr>
        <p:txBody>
          <a:bodyPr anchor="ctr">
            <a:normAutofit/>
          </a:bodyPr>
          <a:lstStyle/>
          <a:p>
            <a:r>
              <a:rPr lang="fi-FI"/>
              <a:t>Eläinalan tuotteet</a:t>
            </a:r>
          </a:p>
        </p:txBody>
      </p:sp>
      <p:graphicFrame>
        <p:nvGraphicFramePr>
          <p:cNvPr id="6" name="Sisällön paikkamerkki 2">
            <a:extLst>
              <a:ext uri="{FF2B5EF4-FFF2-40B4-BE49-F238E27FC236}">
                <a16:creationId xmlns:a16="http://schemas.microsoft.com/office/drawing/2014/main" id="{F09B2C9B-0FE2-07E5-E188-0C49551748E7}"/>
              </a:ext>
            </a:extLst>
          </p:cNvPr>
          <p:cNvGraphicFramePr>
            <a:graphicFrameLocks noGrp="1"/>
          </p:cNvGraphicFramePr>
          <p:nvPr>
            <p:ph idx="1"/>
            <p:extLst>
              <p:ext uri="{D42A27DB-BD31-4B8C-83A1-F6EECF244321}">
                <p14:modId xmlns:p14="http://schemas.microsoft.com/office/powerpoint/2010/main" val="1147666437"/>
              </p:ext>
            </p:extLst>
          </p:nvPr>
        </p:nvGraphicFramePr>
        <p:xfrm>
          <a:off x="374731" y="1825625"/>
          <a:ext cx="10604665" cy="4004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610461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Muovi säilöjä kirkas värejä">
            <a:extLst>
              <a:ext uri="{FF2B5EF4-FFF2-40B4-BE49-F238E27FC236}">
                <a16:creationId xmlns:a16="http://schemas.microsoft.com/office/drawing/2014/main" id="{69930406-2FC9-B9A4-4FB8-EBF78DA02A66}"/>
              </a:ext>
            </a:extLst>
          </p:cNvPr>
          <p:cNvPicPr>
            <a:picLocks noChangeAspect="1"/>
          </p:cNvPicPr>
          <p:nvPr/>
        </p:nvPicPr>
        <p:blipFill rotWithShape="1">
          <a:blip r:embed="rId3"/>
          <a:srcRect t="5683" b="3875"/>
          <a:stretch/>
        </p:blipFill>
        <p:spPr>
          <a:xfrm>
            <a:off x="0" y="10"/>
            <a:ext cx="11359979" cy="6857990"/>
          </a:xfrm>
          <a:prstGeom prst="rect">
            <a:avLst/>
          </a:prstGeom>
          <a:noFill/>
        </p:spPr>
      </p:pic>
      <p:sp>
        <p:nvSpPr>
          <p:cNvPr id="2" name="Otsikko 1">
            <a:extLst>
              <a:ext uri="{FF2B5EF4-FFF2-40B4-BE49-F238E27FC236}">
                <a16:creationId xmlns:a16="http://schemas.microsoft.com/office/drawing/2014/main" id="{D3D3BFA6-CC5C-4377-BE90-E485F2C2150E}"/>
              </a:ext>
            </a:extLst>
          </p:cNvPr>
          <p:cNvSpPr>
            <a:spLocks noGrp="1"/>
          </p:cNvSpPr>
          <p:nvPr>
            <p:ph type="title"/>
          </p:nvPr>
        </p:nvSpPr>
        <p:spPr>
          <a:xfrm>
            <a:off x="219685" y="313418"/>
            <a:ext cx="5972771" cy="739878"/>
          </a:xfrm>
        </p:spPr>
        <p:txBody>
          <a:bodyPr anchor="b">
            <a:normAutofit fontScale="90000"/>
          </a:bodyPr>
          <a:lstStyle/>
          <a:p>
            <a:r>
              <a:rPr lang="fi-FI"/>
              <a:t>Mitä tuotevastuu tarkoittaa eläinalalla?</a:t>
            </a:r>
          </a:p>
        </p:txBody>
      </p:sp>
      <p:sp>
        <p:nvSpPr>
          <p:cNvPr id="3" name="Sisällön paikkamerkki 2">
            <a:extLst>
              <a:ext uri="{FF2B5EF4-FFF2-40B4-BE49-F238E27FC236}">
                <a16:creationId xmlns:a16="http://schemas.microsoft.com/office/drawing/2014/main" id="{ACDE45BB-C616-34CE-513E-19F4F46ED743}"/>
              </a:ext>
            </a:extLst>
          </p:cNvPr>
          <p:cNvSpPr>
            <a:spLocks noGrp="1"/>
          </p:cNvSpPr>
          <p:nvPr>
            <p:ph type="body" sz="half" idx="2"/>
          </p:nvPr>
        </p:nvSpPr>
        <p:spPr>
          <a:xfrm>
            <a:off x="3009185" y="1366705"/>
            <a:ext cx="5820183" cy="5024264"/>
          </a:xfrm>
          <a:solidFill>
            <a:schemeClr val="tx2">
              <a:alpha val="95000"/>
            </a:schemeClr>
          </a:solidFill>
        </p:spPr>
        <p:txBody>
          <a:bodyPr>
            <a:normAutofit fontScale="25000" lnSpcReduction="20000"/>
          </a:bodyPr>
          <a:lstStyle/>
          <a:p>
            <a:endParaRPr lang="fi-FI" sz="5600"/>
          </a:p>
          <a:p>
            <a:pPr marL="171450" indent="-171450">
              <a:buFont typeface="Arial" panose="020B0604020202020204" pitchFamily="34" charset="0"/>
              <a:buChar char="•"/>
            </a:pPr>
            <a:r>
              <a:rPr lang="fi-FI" sz="6000">
                <a:solidFill>
                  <a:schemeClr val="bg1"/>
                </a:solidFill>
              </a:rPr>
              <a:t>Turvallinen käyttää</a:t>
            </a:r>
          </a:p>
          <a:p>
            <a:pPr marL="171450" indent="-171450">
              <a:buFont typeface="Arial" panose="020B0604020202020204" pitchFamily="34" charset="0"/>
              <a:buChar char="•"/>
            </a:pPr>
            <a:r>
              <a:rPr lang="fi-FI" sz="6000"/>
              <a:t>A</a:t>
            </a:r>
            <a:r>
              <a:rPr lang="fi-FI" sz="6000">
                <a:solidFill>
                  <a:schemeClr val="bg1"/>
                </a:solidFill>
              </a:rPr>
              <a:t>lkuperä tiedossa</a:t>
            </a:r>
          </a:p>
          <a:p>
            <a:pPr marL="171450" indent="-171450">
              <a:buFont typeface="Arial" panose="020B0604020202020204" pitchFamily="34" charset="0"/>
              <a:buChar char="•"/>
            </a:pPr>
            <a:r>
              <a:rPr lang="fi-FI" sz="6000"/>
              <a:t>V</a:t>
            </a:r>
            <a:r>
              <a:rPr lang="fi-FI" sz="6000">
                <a:solidFill>
                  <a:schemeClr val="bg1"/>
                </a:solidFill>
              </a:rPr>
              <a:t>almistettu kestäviksi ja käyttöikä on pitkä</a:t>
            </a:r>
          </a:p>
          <a:p>
            <a:pPr marL="171450" indent="-171450">
              <a:buFont typeface="Arial" panose="020B0604020202020204" pitchFamily="34" charset="0"/>
              <a:buChar char="•"/>
            </a:pPr>
            <a:r>
              <a:rPr lang="fi-FI" sz="6000">
                <a:solidFill>
                  <a:schemeClr val="bg1"/>
                </a:solidFill>
              </a:rPr>
              <a:t>Haitallisten kemikaalien vähentäminen/kemikaalittomuus</a:t>
            </a:r>
          </a:p>
          <a:p>
            <a:pPr marL="171450" indent="-171450">
              <a:buFont typeface="Arial" panose="020B0604020202020204" pitchFamily="34" charset="0"/>
              <a:buChar char="•"/>
            </a:pPr>
            <a:r>
              <a:rPr lang="fi-FI" sz="6000">
                <a:solidFill>
                  <a:schemeClr val="bg1"/>
                </a:solidFill>
              </a:rPr>
              <a:t>Ei pakkausmateriaaleja tai niiden minimointi </a:t>
            </a:r>
          </a:p>
          <a:p>
            <a:pPr marL="171450" indent="-171450">
              <a:buFont typeface="Arial" panose="020B0604020202020204" pitchFamily="34" charset="0"/>
              <a:buChar char="•"/>
            </a:pPr>
            <a:r>
              <a:rPr lang="fi-FI" sz="6000">
                <a:solidFill>
                  <a:schemeClr val="bg1"/>
                </a:solidFill>
              </a:rPr>
              <a:t>Selkeät käyttö- ja hoito-ohjeet</a:t>
            </a:r>
          </a:p>
          <a:p>
            <a:pPr marL="171450" indent="-171450">
              <a:buFont typeface="Arial" panose="020B0604020202020204" pitchFamily="34" charset="0"/>
              <a:buChar char="•"/>
            </a:pPr>
            <a:r>
              <a:rPr lang="fi-FI" sz="6000">
                <a:solidFill>
                  <a:schemeClr val="bg1"/>
                </a:solidFill>
              </a:rPr>
              <a:t>Lajittelumerkinnät pakkauksissa</a:t>
            </a:r>
          </a:p>
          <a:p>
            <a:pPr marL="171450" indent="-171450">
              <a:buFont typeface="Arial" panose="020B0604020202020204" pitchFamily="34" charset="0"/>
              <a:buChar char="•"/>
            </a:pPr>
            <a:r>
              <a:rPr lang="fi-FI" sz="6000"/>
              <a:t>V</a:t>
            </a:r>
            <a:r>
              <a:rPr lang="fi-FI" sz="6000">
                <a:solidFill>
                  <a:schemeClr val="bg1"/>
                </a:solidFill>
              </a:rPr>
              <a:t>astuullisuuteen sitoutuminen</a:t>
            </a:r>
          </a:p>
          <a:p>
            <a:pPr marL="171450" indent="-171450">
              <a:buFont typeface="Arial" panose="020B0604020202020204" pitchFamily="34" charset="0"/>
              <a:buChar char="•"/>
            </a:pPr>
            <a:r>
              <a:rPr lang="fi-FI" sz="6000">
                <a:solidFill>
                  <a:schemeClr val="bg1"/>
                </a:solidFill>
              </a:rPr>
              <a:t>Ympäristömerkitty</a:t>
            </a:r>
          </a:p>
          <a:p>
            <a:pPr marL="171450" indent="-171450">
              <a:buFont typeface="Arial" panose="020B0604020202020204" pitchFamily="34" charset="0"/>
              <a:buChar char="•"/>
            </a:pPr>
            <a:r>
              <a:rPr lang="fi-FI" sz="6000"/>
              <a:t>K</a:t>
            </a:r>
            <a:r>
              <a:rPr lang="fi-FI" sz="6000">
                <a:solidFill>
                  <a:schemeClr val="bg1"/>
                </a:solidFill>
              </a:rPr>
              <a:t>ierrätysmateriaalien käyttö</a:t>
            </a:r>
          </a:p>
          <a:p>
            <a:pPr marL="171450" indent="-171450">
              <a:buFont typeface="Arial" panose="020B0604020202020204" pitchFamily="34" charset="0"/>
              <a:buChar char="•"/>
            </a:pPr>
            <a:r>
              <a:rPr lang="fi-FI" sz="6000">
                <a:solidFill>
                  <a:schemeClr val="bg1"/>
                </a:solidFill>
              </a:rPr>
              <a:t>Hyödyntäminen kiertotalouden materiaaleina </a:t>
            </a:r>
          </a:p>
          <a:p>
            <a:pPr marL="171450" indent="-171450">
              <a:buFont typeface="Arial" panose="020B0604020202020204" pitchFamily="34" charset="0"/>
              <a:buChar char="•"/>
            </a:pPr>
            <a:r>
              <a:rPr lang="fi-FI" sz="6000"/>
              <a:t>Paikallisesti </a:t>
            </a:r>
            <a:r>
              <a:rPr lang="fi-FI" sz="6000">
                <a:solidFill>
                  <a:schemeClr val="bg1"/>
                </a:solidFill>
              </a:rPr>
              <a:t>valmistettu</a:t>
            </a:r>
          </a:p>
          <a:p>
            <a:pPr marL="171450" indent="-171450">
              <a:buFont typeface="Arial" panose="020B0604020202020204" pitchFamily="34" charset="0"/>
              <a:buChar char="•"/>
            </a:pPr>
            <a:r>
              <a:rPr lang="fi-FI" sz="6000">
                <a:solidFill>
                  <a:schemeClr val="bg1"/>
                </a:solidFill>
              </a:rPr>
              <a:t>Sosiaalinen vastuu: hyvät työolot, lapsityövoiman estäminen</a:t>
            </a:r>
          </a:p>
          <a:p>
            <a:pPr marL="171450" indent="-171450">
              <a:buFont typeface="Arial" panose="020B0604020202020204" pitchFamily="34" charset="0"/>
              <a:buChar char="•"/>
            </a:pPr>
            <a:r>
              <a:rPr lang="fi-FI" sz="6000">
                <a:solidFill>
                  <a:schemeClr val="bg1"/>
                </a:solidFill>
              </a:rPr>
              <a:t>Korjauspalvelu sisältyy tai korjaaminen on mahdollista</a:t>
            </a:r>
          </a:p>
          <a:p>
            <a:pPr marL="171450" indent="-171450">
              <a:buFont typeface="Arial" panose="020B0604020202020204" pitchFamily="34" charset="0"/>
              <a:buChar char="•"/>
            </a:pPr>
            <a:r>
              <a:rPr lang="fi-FI" sz="6000">
                <a:solidFill>
                  <a:schemeClr val="bg1"/>
                </a:solidFill>
              </a:rPr>
              <a:t>Logistiikkaketjun päästöjen huomiointi</a:t>
            </a:r>
          </a:p>
          <a:p>
            <a:pPr lvl="1"/>
            <a:endParaRPr lang="fi-FI" sz="1100">
              <a:solidFill>
                <a:schemeClr val="bg1"/>
              </a:solidFill>
            </a:endParaRPr>
          </a:p>
          <a:p>
            <a:endParaRPr lang="fi-FI" sz="1100"/>
          </a:p>
          <a:p>
            <a:endParaRPr lang="fi-FI" sz="1100"/>
          </a:p>
          <a:p>
            <a:pPr marL="0" indent="0">
              <a:buNone/>
            </a:pPr>
            <a:endParaRPr lang="fi-FI" sz="1100"/>
          </a:p>
        </p:txBody>
      </p:sp>
    </p:spTree>
    <p:extLst>
      <p:ext uri="{BB962C8B-B14F-4D97-AF65-F5344CB8AC3E}">
        <p14:creationId xmlns:p14="http://schemas.microsoft.com/office/powerpoint/2010/main" val="224670539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D76DF6B-02FE-04DC-BC84-245920B4D4CF}"/>
              </a:ext>
            </a:extLst>
          </p:cNvPr>
          <p:cNvSpPr>
            <a:spLocks noGrp="1"/>
          </p:cNvSpPr>
          <p:nvPr>
            <p:ph type="title"/>
          </p:nvPr>
        </p:nvSpPr>
        <p:spPr>
          <a:xfrm>
            <a:off x="374731" y="365125"/>
            <a:ext cx="10748540" cy="1325563"/>
          </a:xfrm>
        </p:spPr>
        <p:txBody>
          <a:bodyPr anchor="ctr">
            <a:normAutofit/>
          </a:bodyPr>
          <a:lstStyle/>
          <a:p>
            <a:r>
              <a:rPr lang="fi-FI"/>
              <a:t>Mitä tuotevastuu tarkoittaa eläinalalla?</a:t>
            </a:r>
          </a:p>
        </p:txBody>
      </p:sp>
      <p:pic>
        <p:nvPicPr>
          <p:cNvPr id="6" name="Sisällön paikkamerkki 5" descr="Kuva, joka sisältää kohteen rakennus, vaate, nukke, animaatio&#10;&#10;Kuvaus luotu automaattisesti">
            <a:extLst>
              <a:ext uri="{FF2B5EF4-FFF2-40B4-BE49-F238E27FC236}">
                <a16:creationId xmlns:a16="http://schemas.microsoft.com/office/drawing/2014/main" id="{E31D11DA-3992-0ED3-C80F-EC6C2C92F801}"/>
              </a:ext>
            </a:extLst>
          </p:cNvPr>
          <p:cNvPicPr>
            <a:picLocks noGrp="1" noChangeAspect="1"/>
          </p:cNvPicPr>
          <p:nvPr>
            <p:ph sz="half" idx="1"/>
          </p:nvPr>
        </p:nvPicPr>
        <p:blipFill>
          <a:blip r:embed="rId3"/>
          <a:stretch>
            <a:fillRect/>
          </a:stretch>
        </p:blipFill>
        <p:spPr>
          <a:xfrm>
            <a:off x="374731" y="2128704"/>
            <a:ext cx="5165765" cy="3745179"/>
          </a:xfrm>
          <a:noFill/>
        </p:spPr>
      </p:pic>
      <p:sp>
        <p:nvSpPr>
          <p:cNvPr id="3" name="Sisällön paikkamerkki 2">
            <a:extLst>
              <a:ext uri="{FF2B5EF4-FFF2-40B4-BE49-F238E27FC236}">
                <a16:creationId xmlns:a16="http://schemas.microsoft.com/office/drawing/2014/main" id="{9E5FEC67-A0EA-4C29-EF9B-758A1B349309}"/>
              </a:ext>
            </a:extLst>
          </p:cNvPr>
          <p:cNvSpPr>
            <a:spLocks noGrp="1"/>
          </p:cNvSpPr>
          <p:nvPr>
            <p:ph sz="half" idx="2"/>
          </p:nvPr>
        </p:nvSpPr>
        <p:spPr>
          <a:xfrm>
            <a:off x="5813631" y="1504708"/>
            <a:ext cx="5165765" cy="5197034"/>
          </a:xfrm>
        </p:spPr>
        <p:txBody>
          <a:bodyPr>
            <a:normAutofit fontScale="85000" lnSpcReduction="20000"/>
          </a:bodyPr>
          <a:lstStyle/>
          <a:p>
            <a:pPr marL="0" indent="0">
              <a:buNone/>
            </a:pPr>
            <a:r>
              <a:rPr lang="fi-FI" sz="1900"/>
              <a:t>Palvelun laatu</a:t>
            </a:r>
          </a:p>
          <a:p>
            <a:pPr lvl="1"/>
            <a:r>
              <a:rPr lang="fi-FI" sz="1500"/>
              <a:t>Palvelu vastaa kuvausta</a:t>
            </a:r>
          </a:p>
          <a:p>
            <a:pPr lvl="1"/>
            <a:r>
              <a:rPr lang="fi-FI" sz="1500"/>
              <a:t>Tuote/palvelu toimitetaan/toteutetaan ajallaan</a:t>
            </a:r>
          </a:p>
          <a:p>
            <a:pPr lvl="1"/>
            <a:r>
              <a:rPr lang="fi-FI" sz="1500"/>
              <a:t>Toimintatapasitoumukset esim. eläinten käsittely</a:t>
            </a:r>
          </a:p>
          <a:p>
            <a:pPr lvl="1"/>
            <a:r>
              <a:rPr lang="fi-FI" sz="1500"/>
              <a:t>Sitoutuminen eläimen hyvinvoinnin edistämiseen</a:t>
            </a:r>
          </a:p>
          <a:p>
            <a:pPr lvl="1"/>
            <a:r>
              <a:rPr lang="fi-FI" sz="1500"/>
              <a:t>Vastuullinen ja sujuva yhteistyö</a:t>
            </a:r>
          </a:p>
          <a:p>
            <a:pPr lvl="1"/>
            <a:r>
              <a:rPr lang="fi-FI" sz="1500"/>
              <a:t>Mahdolliset sertifikaatit</a:t>
            </a:r>
          </a:p>
          <a:p>
            <a:pPr lvl="1"/>
            <a:r>
              <a:rPr lang="fi-FI" sz="1500"/>
              <a:t>Reklamaatioihin vastaaminen ajallaan ja virheellisen tuotteen korvaaminen</a:t>
            </a:r>
          </a:p>
          <a:p>
            <a:pPr lvl="1"/>
            <a:endParaRPr lang="fi-FI" sz="1500"/>
          </a:p>
          <a:p>
            <a:pPr marL="0" indent="0">
              <a:buNone/>
            </a:pPr>
            <a:r>
              <a:rPr lang="fi-FI" sz="1900"/>
              <a:t>Eläimen myynti</a:t>
            </a:r>
            <a:endParaRPr lang="fi-FI" sz="1500"/>
          </a:p>
          <a:p>
            <a:pPr lvl="1"/>
            <a:r>
              <a:rPr lang="fi-FI" sz="1500"/>
              <a:t>Myytävän eläimen alkuperä tiedossa</a:t>
            </a:r>
          </a:p>
          <a:p>
            <a:pPr lvl="1"/>
            <a:r>
              <a:rPr lang="fi-FI" sz="1500"/>
              <a:t>Suvun terveystutkimukset </a:t>
            </a:r>
          </a:p>
          <a:p>
            <a:pPr lvl="1"/>
            <a:r>
              <a:rPr lang="fi-FI" sz="1500"/>
              <a:t>Vastuullinen odotus- ja pentuaika</a:t>
            </a:r>
          </a:p>
          <a:p>
            <a:pPr lvl="1"/>
            <a:r>
              <a:rPr lang="fi-FI" sz="1500"/>
              <a:t>Terveydentila kuten madotukset ja terveystutkimukset</a:t>
            </a:r>
          </a:p>
          <a:p>
            <a:pPr lvl="1"/>
            <a:r>
              <a:rPr lang="fi-FI" sz="1500"/>
              <a:t>Tietoon perustuva ohjaus eläimen pitoon ja hoitoon</a:t>
            </a:r>
          </a:p>
          <a:p>
            <a:pPr lvl="1"/>
            <a:r>
              <a:rPr lang="fi-FI" sz="1500"/>
              <a:t>Myyjän vastuu myös eläimen elinaikana</a:t>
            </a:r>
          </a:p>
          <a:p>
            <a:pPr lvl="2"/>
            <a:endParaRPr lang="fi-FI" sz="1300"/>
          </a:p>
          <a:p>
            <a:pPr marL="0" indent="0">
              <a:buNone/>
            </a:pPr>
            <a:r>
              <a:rPr lang="fi-FI" sz="1900"/>
              <a:t>Muuta</a:t>
            </a:r>
          </a:p>
          <a:p>
            <a:pPr lvl="1"/>
            <a:r>
              <a:rPr lang="fi-FI" sz="1500"/>
              <a:t>Eläimille tarjotut palvelut, esim. terveydenhuollon varmistaminen</a:t>
            </a:r>
          </a:p>
          <a:p>
            <a:pPr lvl="1"/>
            <a:r>
              <a:rPr lang="fi-FI" sz="1500"/>
              <a:t>Eläinsuojelun valvonta</a:t>
            </a:r>
          </a:p>
          <a:p>
            <a:pPr lvl="1"/>
            <a:r>
              <a:rPr lang="fi-FI" sz="1500"/>
              <a:t>Yhteiskunnallinen vaikuttavuus esim. eläinsuojelutoiminta ja hyväntekeväisyys</a:t>
            </a:r>
          </a:p>
          <a:p>
            <a:pPr marL="457200" lvl="1" indent="0">
              <a:buNone/>
            </a:pPr>
            <a:endParaRPr lang="fi-FI" sz="1500"/>
          </a:p>
          <a:p>
            <a:pPr marL="0" indent="0">
              <a:buNone/>
            </a:pPr>
            <a:endParaRPr lang="fi-FI" sz="1500"/>
          </a:p>
        </p:txBody>
      </p:sp>
    </p:spTree>
    <p:extLst>
      <p:ext uri="{BB962C8B-B14F-4D97-AF65-F5344CB8AC3E}">
        <p14:creationId xmlns:p14="http://schemas.microsoft.com/office/powerpoint/2010/main" val="178287179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Kuva 6" descr="Lähikuva soap-suds-suodattimista">
            <a:extLst>
              <a:ext uri="{FF2B5EF4-FFF2-40B4-BE49-F238E27FC236}">
                <a16:creationId xmlns:a16="http://schemas.microsoft.com/office/drawing/2014/main" id="{436B3C5F-8E71-A027-BF1A-50945D01CB0E}"/>
              </a:ext>
            </a:extLst>
          </p:cNvPr>
          <p:cNvPicPr>
            <a:picLocks noChangeAspect="1"/>
          </p:cNvPicPr>
          <p:nvPr/>
        </p:nvPicPr>
        <p:blipFill>
          <a:blip r:embed="rId3"/>
          <a:stretch>
            <a:fillRect/>
          </a:stretch>
        </p:blipFill>
        <p:spPr>
          <a:xfrm>
            <a:off x="0" y="0"/>
            <a:ext cx="11356258" cy="6858000"/>
          </a:xfrm>
          <a:prstGeom prst="rect">
            <a:avLst/>
          </a:prstGeom>
        </p:spPr>
      </p:pic>
      <p:sp>
        <p:nvSpPr>
          <p:cNvPr id="2" name="Otsikko 1">
            <a:extLst>
              <a:ext uri="{FF2B5EF4-FFF2-40B4-BE49-F238E27FC236}">
                <a16:creationId xmlns:a16="http://schemas.microsoft.com/office/drawing/2014/main" id="{97B620DC-48C0-DE24-95BE-DA0320DA6EEE}"/>
              </a:ext>
            </a:extLst>
          </p:cNvPr>
          <p:cNvSpPr>
            <a:spLocks noGrp="1"/>
          </p:cNvSpPr>
          <p:nvPr>
            <p:ph type="title"/>
          </p:nvPr>
        </p:nvSpPr>
        <p:spPr/>
        <p:txBody>
          <a:bodyPr/>
          <a:lstStyle/>
          <a:p>
            <a:r>
              <a:rPr lang="fi-FI"/>
              <a:t>Tuoteturvallisuus</a:t>
            </a:r>
          </a:p>
        </p:txBody>
      </p:sp>
      <p:sp>
        <p:nvSpPr>
          <p:cNvPr id="3" name="Sisällön paikkamerkki 2">
            <a:extLst>
              <a:ext uri="{FF2B5EF4-FFF2-40B4-BE49-F238E27FC236}">
                <a16:creationId xmlns:a16="http://schemas.microsoft.com/office/drawing/2014/main" id="{07BE8BFB-04F4-A118-C35C-D2FADDC0CCA6}"/>
              </a:ext>
            </a:extLst>
          </p:cNvPr>
          <p:cNvSpPr>
            <a:spLocks noGrp="1"/>
          </p:cNvSpPr>
          <p:nvPr>
            <p:ph idx="1"/>
          </p:nvPr>
        </p:nvSpPr>
        <p:spPr>
          <a:xfrm>
            <a:off x="374732" y="1690689"/>
            <a:ext cx="10489914" cy="4139130"/>
          </a:xfrm>
          <a:solidFill>
            <a:schemeClr val="bg1">
              <a:alpha val="70000"/>
            </a:schemeClr>
          </a:solidFill>
        </p:spPr>
        <p:txBody>
          <a:bodyPr>
            <a:normAutofit fontScale="77500" lnSpcReduction="20000"/>
          </a:bodyPr>
          <a:lstStyle/>
          <a:p>
            <a:endParaRPr lang="fi-FI"/>
          </a:p>
          <a:p>
            <a:r>
              <a:rPr lang="fi-FI"/>
              <a:t>Tuotteiden kestävyys ja turvallisuus</a:t>
            </a:r>
          </a:p>
          <a:p>
            <a:pPr lvl="1"/>
            <a:r>
              <a:rPr lang="fi-FI"/>
              <a:t>Kuluttajansuojalaki</a:t>
            </a:r>
          </a:p>
          <a:p>
            <a:pPr lvl="1"/>
            <a:r>
              <a:rPr lang="fi-FI"/>
              <a:t>Esim. Eläin ei voi saada vierasesineitä elimistöönsä</a:t>
            </a:r>
          </a:p>
          <a:p>
            <a:r>
              <a:rPr lang="fi-FI"/>
              <a:t>Eläimille tarkoitettu kosmetiikka</a:t>
            </a:r>
          </a:p>
          <a:p>
            <a:pPr lvl="1"/>
            <a:r>
              <a:rPr lang="fi-FI"/>
              <a:t>Kosmetiikkalainsäädäntö turvaa ihmisten hyvinvointia, mutta eläimille ei vastaavaa säädöstä ole olemassa</a:t>
            </a:r>
          </a:p>
          <a:p>
            <a:pPr lvl="1"/>
            <a:r>
              <a:rPr lang="fi-FI"/>
              <a:t>Valmistaja ja markkinoija vastaa, käyttäjä testaa</a:t>
            </a:r>
          </a:p>
          <a:p>
            <a:r>
              <a:rPr lang="fi-FI" b="0" i="0">
                <a:effectLst/>
              </a:rPr>
              <a:t>Rehujen laatu</a:t>
            </a:r>
          </a:p>
          <a:p>
            <a:pPr lvl="1"/>
            <a:r>
              <a:rPr lang="fi-FI" b="0" i="0">
                <a:effectLst/>
              </a:rPr>
              <a:t>Elintarvikevalvonta valvoo ihmisten elintarvikkeiden turvallisuutta</a:t>
            </a:r>
          </a:p>
          <a:p>
            <a:pPr lvl="1"/>
            <a:r>
              <a:rPr lang="fi-FI" b="0" i="0">
                <a:effectLst/>
                <a:latin typeface="Roboto" panose="02000000000000000000" pitchFamily="2" charset="0"/>
              </a:rPr>
              <a:t>Lemmikkieläinten ruoka on rehua ja se kuuluu rehulainsäädännön piiriin</a:t>
            </a:r>
          </a:p>
          <a:p>
            <a:pPr lvl="1"/>
            <a:r>
              <a:rPr lang="fi-FI" b="0" i="0">
                <a:effectLst/>
                <a:latin typeface="Roboto" panose="02000000000000000000" pitchFamily="2" charset="0"/>
              </a:rPr>
              <a:t>Hevoset ja esim. lemmikkinä pidettävät kanat, possut tai lampaat eivät ole rehulainsäädännön luokittelun mukaisesti lemmikkieläimiä vaan (elintarvike)tuotantoeläimiä, ja niiden rehujen laatua, käyttöä ja merkintävaatimuksia koskevat tuotantoeläimien rehuja koskevat vaatimukset</a:t>
            </a:r>
          </a:p>
          <a:p>
            <a:pPr lvl="1"/>
            <a:r>
              <a:rPr lang="fi-FI">
                <a:latin typeface="Roboto" panose="02000000000000000000" pitchFamily="2" charset="0"/>
              </a:rPr>
              <a:t>Valvova viranomainen Suomessa Ruokavirasto</a:t>
            </a:r>
          </a:p>
          <a:p>
            <a:pPr lvl="1"/>
            <a:r>
              <a:rPr lang="fi-FI" b="0" i="0">
                <a:effectLst/>
              </a:rPr>
              <a:t>Rehujen valmistaja vastaa valmistamiensa tuotteiden vaatimustenmukaisuudesta ja turvallisuudesta. Ulkomaisten rehujen osalta tuoja vastaa mm. pakkausmerkinnöistä</a:t>
            </a:r>
            <a:endParaRPr lang="fi-FI"/>
          </a:p>
          <a:p>
            <a:endParaRPr lang="fi-FI"/>
          </a:p>
          <a:p>
            <a:endParaRPr lang="fi-FI"/>
          </a:p>
        </p:txBody>
      </p:sp>
    </p:spTree>
    <p:extLst>
      <p:ext uri="{BB962C8B-B14F-4D97-AF65-F5344CB8AC3E}">
        <p14:creationId xmlns:p14="http://schemas.microsoft.com/office/powerpoint/2010/main" val="225452032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Kuva 5" descr="Keko, jossa on luunmuotoisia lemmikkieläimiä">
            <a:extLst>
              <a:ext uri="{FF2B5EF4-FFF2-40B4-BE49-F238E27FC236}">
                <a16:creationId xmlns:a16="http://schemas.microsoft.com/office/drawing/2014/main" id="{79BB7F7E-E3D8-2A48-9B8D-42B655B5B35C}"/>
              </a:ext>
            </a:extLst>
          </p:cNvPr>
          <p:cNvPicPr>
            <a:picLocks noChangeAspect="1"/>
          </p:cNvPicPr>
          <p:nvPr/>
        </p:nvPicPr>
        <p:blipFill>
          <a:blip r:embed="rId3"/>
          <a:stretch>
            <a:fillRect/>
          </a:stretch>
        </p:blipFill>
        <p:spPr>
          <a:xfrm>
            <a:off x="1269284" y="2658072"/>
            <a:ext cx="5899355" cy="3932903"/>
          </a:xfrm>
          <a:prstGeom prst="rect">
            <a:avLst/>
          </a:prstGeom>
        </p:spPr>
      </p:pic>
      <p:sp>
        <p:nvSpPr>
          <p:cNvPr id="2" name="Otsikko 1">
            <a:extLst>
              <a:ext uri="{FF2B5EF4-FFF2-40B4-BE49-F238E27FC236}">
                <a16:creationId xmlns:a16="http://schemas.microsoft.com/office/drawing/2014/main" id="{19C739DC-C3B2-1686-72F3-771A531BB6A3}"/>
              </a:ext>
            </a:extLst>
          </p:cNvPr>
          <p:cNvSpPr>
            <a:spLocks noGrp="1"/>
          </p:cNvSpPr>
          <p:nvPr>
            <p:ph type="title"/>
          </p:nvPr>
        </p:nvSpPr>
        <p:spPr>
          <a:xfrm>
            <a:off x="312301" y="145687"/>
            <a:ext cx="10353549" cy="1325563"/>
          </a:xfrm>
        </p:spPr>
        <p:txBody>
          <a:bodyPr/>
          <a:lstStyle/>
          <a:p>
            <a:r>
              <a:rPr lang="fi-FI"/>
              <a:t>Case lemmikkiruoka aiheuttaa vakavaa haittaa</a:t>
            </a:r>
          </a:p>
        </p:txBody>
      </p:sp>
      <p:pic>
        <p:nvPicPr>
          <p:cNvPr id="7" name="Kuva 6">
            <a:extLst>
              <a:ext uri="{FF2B5EF4-FFF2-40B4-BE49-F238E27FC236}">
                <a16:creationId xmlns:a16="http://schemas.microsoft.com/office/drawing/2014/main" id="{6D47FA77-00A1-E4D8-4F2A-562AD74F006B}"/>
              </a:ext>
            </a:extLst>
          </p:cNvPr>
          <p:cNvPicPr>
            <a:picLocks noChangeAspect="1"/>
          </p:cNvPicPr>
          <p:nvPr/>
        </p:nvPicPr>
        <p:blipFill>
          <a:blip r:embed="rId4"/>
          <a:stretch>
            <a:fillRect/>
          </a:stretch>
        </p:blipFill>
        <p:spPr>
          <a:xfrm>
            <a:off x="4114506" y="5126961"/>
            <a:ext cx="7170793" cy="1622099"/>
          </a:xfrm>
          <a:prstGeom prst="rect">
            <a:avLst/>
          </a:prstGeom>
        </p:spPr>
      </p:pic>
      <p:sp>
        <p:nvSpPr>
          <p:cNvPr id="8" name="Suorakulmio 7">
            <a:extLst>
              <a:ext uri="{FF2B5EF4-FFF2-40B4-BE49-F238E27FC236}">
                <a16:creationId xmlns:a16="http://schemas.microsoft.com/office/drawing/2014/main" id="{C20A9CB2-6CDE-BC36-AAD1-1DF17C7965BF}"/>
              </a:ext>
            </a:extLst>
          </p:cNvPr>
          <p:cNvSpPr/>
          <p:nvPr/>
        </p:nvSpPr>
        <p:spPr>
          <a:xfrm>
            <a:off x="9577243" y="6444681"/>
            <a:ext cx="1297991" cy="2492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400"/>
              <a:t>IS 11.11.2023</a:t>
            </a:r>
          </a:p>
        </p:txBody>
      </p:sp>
      <p:pic>
        <p:nvPicPr>
          <p:cNvPr id="19" name="Kuva 18">
            <a:extLst>
              <a:ext uri="{FF2B5EF4-FFF2-40B4-BE49-F238E27FC236}">
                <a16:creationId xmlns:a16="http://schemas.microsoft.com/office/drawing/2014/main" id="{240600DE-F502-77DE-40DC-17278194D84E}"/>
              </a:ext>
            </a:extLst>
          </p:cNvPr>
          <p:cNvPicPr>
            <a:picLocks noChangeAspect="1"/>
          </p:cNvPicPr>
          <p:nvPr/>
        </p:nvPicPr>
        <p:blipFill>
          <a:blip r:embed="rId5"/>
          <a:stretch>
            <a:fillRect/>
          </a:stretch>
        </p:blipFill>
        <p:spPr>
          <a:xfrm rot="703132">
            <a:off x="5085173" y="1688936"/>
            <a:ext cx="5419288" cy="1622100"/>
          </a:xfrm>
          <a:prstGeom prst="rect">
            <a:avLst/>
          </a:prstGeom>
        </p:spPr>
      </p:pic>
      <p:sp>
        <p:nvSpPr>
          <p:cNvPr id="20" name="Suorakulmio 19">
            <a:extLst>
              <a:ext uri="{FF2B5EF4-FFF2-40B4-BE49-F238E27FC236}">
                <a16:creationId xmlns:a16="http://schemas.microsoft.com/office/drawing/2014/main" id="{D8892B25-AFD9-EA53-0782-1BCBCC3FE191}"/>
              </a:ext>
            </a:extLst>
          </p:cNvPr>
          <p:cNvSpPr/>
          <p:nvPr/>
        </p:nvSpPr>
        <p:spPr>
          <a:xfrm rot="729635">
            <a:off x="7951497" y="3500002"/>
            <a:ext cx="1380743" cy="2492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sz="1400"/>
              <a:t>HS 8.11.2023</a:t>
            </a:r>
          </a:p>
        </p:txBody>
      </p:sp>
      <p:sp>
        <p:nvSpPr>
          <p:cNvPr id="17" name="Ellipsi 16">
            <a:extLst>
              <a:ext uri="{FF2B5EF4-FFF2-40B4-BE49-F238E27FC236}">
                <a16:creationId xmlns:a16="http://schemas.microsoft.com/office/drawing/2014/main" id="{2F6FFB49-229B-2449-B348-BB86AAAEAF72}"/>
              </a:ext>
            </a:extLst>
          </p:cNvPr>
          <p:cNvSpPr/>
          <p:nvPr/>
        </p:nvSpPr>
        <p:spPr>
          <a:xfrm rot="20663964">
            <a:off x="197902" y="1457002"/>
            <a:ext cx="3466681" cy="137086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a:t>Millaisia vastuullisia tekoja yritys voi tällaisessa tilanteessa tehdä?</a:t>
            </a:r>
          </a:p>
        </p:txBody>
      </p:sp>
    </p:spTree>
    <p:extLst>
      <p:ext uri="{BB962C8B-B14F-4D97-AF65-F5344CB8AC3E}">
        <p14:creationId xmlns:p14="http://schemas.microsoft.com/office/powerpoint/2010/main" val="343224525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6F0F07D-9773-DFDC-F47E-D1AB8498EF6B}"/>
              </a:ext>
            </a:extLst>
          </p:cNvPr>
          <p:cNvSpPr>
            <a:spLocks noGrp="1"/>
          </p:cNvSpPr>
          <p:nvPr>
            <p:ph type="title"/>
          </p:nvPr>
        </p:nvSpPr>
        <p:spPr>
          <a:xfrm>
            <a:off x="374731" y="365125"/>
            <a:ext cx="10604665" cy="1325563"/>
          </a:xfrm>
        </p:spPr>
        <p:txBody>
          <a:bodyPr anchor="ctr">
            <a:normAutofit/>
          </a:bodyPr>
          <a:lstStyle/>
          <a:p>
            <a:r>
              <a:rPr lang="fi-FI"/>
              <a:t>Yrityksen mahdolliset toimenpiteet tuotehaasteissa</a:t>
            </a:r>
          </a:p>
        </p:txBody>
      </p:sp>
      <p:pic>
        <p:nvPicPr>
          <p:cNvPr id="4" name="Kuva 3" descr="Nainen puhelimessa työpöydällä">
            <a:extLst>
              <a:ext uri="{FF2B5EF4-FFF2-40B4-BE49-F238E27FC236}">
                <a16:creationId xmlns:a16="http://schemas.microsoft.com/office/drawing/2014/main" id="{AE01A7C7-BD63-ED87-E24D-4F8AF9700191}"/>
              </a:ext>
            </a:extLst>
          </p:cNvPr>
          <p:cNvPicPr>
            <a:picLocks noChangeAspect="1"/>
          </p:cNvPicPr>
          <p:nvPr/>
        </p:nvPicPr>
        <p:blipFill rotWithShape="1">
          <a:blip r:embed="rId3"/>
          <a:srcRect r="20756" b="-1"/>
          <a:stretch/>
        </p:blipFill>
        <p:spPr>
          <a:xfrm>
            <a:off x="374731" y="1825625"/>
            <a:ext cx="5165765" cy="4351338"/>
          </a:xfrm>
          <a:prstGeom prst="rect">
            <a:avLst/>
          </a:prstGeom>
          <a:noFill/>
        </p:spPr>
      </p:pic>
      <p:sp>
        <p:nvSpPr>
          <p:cNvPr id="7" name="Sisällön paikkamerkki 6">
            <a:extLst>
              <a:ext uri="{FF2B5EF4-FFF2-40B4-BE49-F238E27FC236}">
                <a16:creationId xmlns:a16="http://schemas.microsoft.com/office/drawing/2014/main" id="{8B3A3C8B-1B11-318A-F760-A4EF8D4B259E}"/>
              </a:ext>
            </a:extLst>
          </p:cNvPr>
          <p:cNvSpPr>
            <a:spLocks noGrp="1"/>
          </p:cNvSpPr>
          <p:nvPr>
            <p:ph sz="half" idx="2"/>
          </p:nvPr>
        </p:nvSpPr>
        <p:spPr>
          <a:xfrm>
            <a:off x="5813631" y="1825625"/>
            <a:ext cx="5165765" cy="4351338"/>
          </a:xfrm>
        </p:spPr>
        <p:txBody>
          <a:bodyPr>
            <a:normAutofit/>
          </a:bodyPr>
          <a:lstStyle/>
          <a:p>
            <a:r>
              <a:rPr lang="fi-FI" sz="1700" b="1" i="0">
                <a:effectLst/>
              </a:rPr>
              <a:t>Tuotteiden myynnin lopettaminen </a:t>
            </a:r>
          </a:p>
          <a:p>
            <a:r>
              <a:rPr lang="fi-FI" sz="1700" b="0" i="0">
                <a:effectLst/>
              </a:rPr>
              <a:t>Avoin tiedottaminen ja ohjeistus tilanteessa toimimiseksi</a:t>
            </a:r>
          </a:p>
          <a:p>
            <a:r>
              <a:rPr lang="fi-FI" sz="1700"/>
              <a:t>Asiakkaiden yhteydenottojen ja reklamaatioiden läpikäynti ja vastaaminen, riittävästi henkilöstöä</a:t>
            </a:r>
          </a:p>
          <a:p>
            <a:r>
              <a:rPr lang="fi-FI" sz="1700" b="0" i="0">
                <a:effectLst/>
              </a:rPr>
              <a:t>Anteeksipyyntö, tilanteen vakavuuden korostaminen ja sen vakavasti ottaminen</a:t>
            </a:r>
          </a:p>
          <a:p>
            <a:r>
              <a:rPr lang="fi-FI" sz="1700"/>
              <a:t>Palautusten vastaanottaminen ja mahdollisten korvausten maksu</a:t>
            </a:r>
            <a:endParaRPr lang="fi-FI" sz="1700" b="0" i="0">
              <a:effectLst/>
            </a:endParaRPr>
          </a:p>
          <a:p>
            <a:r>
              <a:rPr lang="fi-FI" sz="1700"/>
              <a:t>Jatkotoimenpiteet, jotta tulevaisuudessa samaa ei pääse tapahtumaan, laadunvarmistuksen toimenpiteet esim. omavalvonta, laboratoriotestaukset, sertifioidut laatujärjestelmät</a:t>
            </a:r>
          </a:p>
          <a:p>
            <a:r>
              <a:rPr lang="fi-FI" sz="1700" b="0" i="0">
                <a:effectLst/>
              </a:rPr>
              <a:t>Lisätiedot asiasta esim. kysymykset ja vastaukset</a:t>
            </a:r>
          </a:p>
          <a:p>
            <a:endParaRPr lang="fi-FI" sz="1700"/>
          </a:p>
        </p:txBody>
      </p:sp>
    </p:spTree>
    <p:extLst>
      <p:ext uri="{BB962C8B-B14F-4D97-AF65-F5344CB8AC3E}">
        <p14:creationId xmlns:p14="http://schemas.microsoft.com/office/powerpoint/2010/main" val="301661109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Kuva 12" descr="Lääkäri kättelemässä potilasta ystävällisesti">
            <a:extLst>
              <a:ext uri="{FF2B5EF4-FFF2-40B4-BE49-F238E27FC236}">
                <a16:creationId xmlns:a16="http://schemas.microsoft.com/office/drawing/2014/main" id="{A80B7294-6061-7A6E-1792-9807851E3007}"/>
              </a:ext>
            </a:extLst>
          </p:cNvPr>
          <p:cNvPicPr>
            <a:picLocks noChangeAspect="1"/>
          </p:cNvPicPr>
          <p:nvPr/>
        </p:nvPicPr>
        <p:blipFill rotWithShape="1">
          <a:blip r:embed="rId3"/>
          <a:srcRect b="9559"/>
          <a:stretch/>
        </p:blipFill>
        <p:spPr>
          <a:xfrm>
            <a:off x="-1" y="10"/>
            <a:ext cx="11359979" cy="6857990"/>
          </a:xfrm>
          <a:prstGeom prst="rect">
            <a:avLst/>
          </a:prstGeom>
          <a:noFill/>
        </p:spPr>
      </p:pic>
      <p:sp>
        <p:nvSpPr>
          <p:cNvPr id="2" name="Otsikko 1">
            <a:extLst>
              <a:ext uri="{FF2B5EF4-FFF2-40B4-BE49-F238E27FC236}">
                <a16:creationId xmlns:a16="http://schemas.microsoft.com/office/drawing/2014/main" id="{C7CB56DA-1B25-8E76-B7CD-E41300867120}"/>
              </a:ext>
            </a:extLst>
          </p:cNvPr>
          <p:cNvSpPr>
            <a:spLocks noGrp="1"/>
          </p:cNvSpPr>
          <p:nvPr>
            <p:ph type="title"/>
          </p:nvPr>
        </p:nvSpPr>
        <p:spPr>
          <a:xfrm>
            <a:off x="147687" y="0"/>
            <a:ext cx="4844566" cy="1793173"/>
          </a:xfrm>
        </p:spPr>
        <p:txBody>
          <a:bodyPr anchor="b">
            <a:normAutofit/>
          </a:bodyPr>
          <a:lstStyle/>
          <a:p>
            <a:r>
              <a:rPr lang="fi-FI"/>
              <a:t>Hankinnat ja toimitusketjut</a:t>
            </a:r>
          </a:p>
        </p:txBody>
      </p:sp>
      <p:sp>
        <p:nvSpPr>
          <p:cNvPr id="3" name="Sisällön paikkamerkki 2">
            <a:extLst>
              <a:ext uri="{FF2B5EF4-FFF2-40B4-BE49-F238E27FC236}">
                <a16:creationId xmlns:a16="http://schemas.microsoft.com/office/drawing/2014/main" id="{33AB81FE-1177-8CA3-8534-D7B45CDBCB04}"/>
              </a:ext>
            </a:extLst>
          </p:cNvPr>
          <p:cNvSpPr>
            <a:spLocks noGrp="1"/>
          </p:cNvSpPr>
          <p:nvPr>
            <p:ph type="body" sz="half" idx="2"/>
          </p:nvPr>
        </p:nvSpPr>
        <p:spPr>
          <a:xfrm>
            <a:off x="147687" y="1793174"/>
            <a:ext cx="4844566" cy="4275117"/>
          </a:xfrm>
        </p:spPr>
        <p:txBody>
          <a:bodyPr>
            <a:normAutofit/>
          </a:bodyPr>
          <a:lstStyle/>
          <a:p>
            <a:r>
              <a:rPr lang="fi-FI"/>
              <a:t>Oman yrityksen arvot ja huomiointi hankinnoissa</a:t>
            </a:r>
          </a:p>
          <a:p>
            <a:r>
              <a:rPr lang="fi-FI"/>
              <a:t>Toimittajien tuntemus, sertifikaatit</a:t>
            </a:r>
          </a:p>
          <a:p>
            <a:r>
              <a:rPr lang="fi-FI"/>
              <a:t>Tuotteiden vastuullisuussertifikaatit</a:t>
            </a:r>
          </a:p>
          <a:p>
            <a:r>
              <a:rPr lang="fi-FI"/>
              <a:t>Myytävien eläinten alkuperätiedot</a:t>
            </a:r>
          </a:p>
          <a:p>
            <a:r>
              <a:rPr lang="fi-FI"/>
              <a:t>Ruokaeläinten alkuperä (kasvatus- ja lopetustapa)</a:t>
            </a:r>
          </a:p>
          <a:p>
            <a:r>
              <a:rPr lang="fi-FI"/>
              <a:t>Kotimaisuus/lähituotanto</a:t>
            </a:r>
          </a:p>
          <a:p>
            <a:r>
              <a:rPr lang="fi-FI"/>
              <a:t>Toimitusketjun läpinäkyvyys</a:t>
            </a:r>
          </a:p>
          <a:p>
            <a:r>
              <a:rPr lang="fi-FI"/>
              <a:t>Yhteistyö kollegoiden kanssa -&gt; isompien erien tilaaminen/lähettäminen kerralla</a:t>
            </a:r>
          </a:p>
          <a:p>
            <a:pPr marL="0" indent="0">
              <a:buNone/>
            </a:pPr>
            <a:endParaRPr lang="fi-FI"/>
          </a:p>
          <a:p>
            <a:endParaRPr lang="fi-FI"/>
          </a:p>
        </p:txBody>
      </p:sp>
    </p:spTree>
    <p:extLst>
      <p:ext uri="{BB962C8B-B14F-4D97-AF65-F5344CB8AC3E}">
        <p14:creationId xmlns:p14="http://schemas.microsoft.com/office/powerpoint/2010/main" val="244242477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2219BDD-AAED-8E79-8F82-C311DE7B455D}"/>
              </a:ext>
            </a:extLst>
          </p:cNvPr>
          <p:cNvSpPr>
            <a:spLocks noGrp="1"/>
          </p:cNvSpPr>
          <p:nvPr>
            <p:ph type="title"/>
          </p:nvPr>
        </p:nvSpPr>
        <p:spPr/>
        <p:txBody>
          <a:bodyPr/>
          <a:lstStyle/>
          <a:p>
            <a:r>
              <a:rPr lang="fi-FI"/>
              <a:t>Logistiikka</a:t>
            </a:r>
          </a:p>
        </p:txBody>
      </p:sp>
      <p:sp>
        <p:nvSpPr>
          <p:cNvPr id="3" name="Sisällön paikkamerkki 2">
            <a:extLst>
              <a:ext uri="{FF2B5EF4-FFF2-40B4-BE49-F238E27FC236}">
                <a16:creationId xmlns:a16="http://schemas.microsoft.com/office/drawing/2014/main" id="{BFF915B0-1EF6-73E6-E0C3-D01461637DA0}"/>
              </a:ext>
            </a:extLst>
          </p:cNvPr>
          <p:cNvSpPr>
            <a:spLocks noGrp="1"/>
          </p:cNvSpPr>
          <p:nvPr>
            <p:ph idx="1"/>
          </p:nvPr>
        </p:nvSpPr>
        <p:spPr>
          <a:xfrm>
            <a:off x="374731" y="1825625"/>
            <a:ext cx="7085249" cy="4590415"/>
          </a:xfrm>
        </p:spPr>
        <p:txBody>
          <a:bodyPr>
            <a:normAutofit/>
          </a:bodyPr>
          <a:lstStyle/>
          <a:p>
            <a:r>
              <a:rPr lang="fi-FI"/>
              <a:t>Tilataan suurempia määriä (kulutuksen mukaan) ja kaikki tuotteet kerralla</a:t>
            </a:r>
          </a:p>
          <a:p>
            <a:r>
              <a:rPr lang="fi-FI"/>
              <a:t>Verkkokauppa: </a:t>
            </a:r>
          </a:p>
          <a:p>
            <a:pPr lvl="1"/>
            <a:r>
              <a:rPr lang="fi-FI"/>
              <a:t>Lähetetään tuotteen kokoisissa pakkauksissa</a:t>
            </a:r>
          </a:p>
          <a:p>
            <a:pPr lvl="1"/>
            <a:r>
              <a:rPr lang="fi-FI"/>
              <a:t>Pakkausmateriaalit kierrätettyjä</a:t>
            </a:r>
          </a:p>
          <a:p>
            <a:pPr lvl="1"/>
            <a:r>
              <a:rPr lang="fi-FI"/>
              <a:t>Vältetään ylimääräistä pakkaamista</a:t>
            </a:r>
          </a:p>
          <a:p>
            <a:r>
              <a:rPr lang="fi-FI"/>
              <a:t>Jos haetaan itse: tehdään hankinnat keskitetysti kerralla</a:t>
            </a:r>
          </a:p>
          <a:p>
            <a:r>
              <a:rPr lang="fi-FI"/>
              <a:t>Missä yritys sijaitsee? Tulevatko asiakkaat autolla, vai pääseekö paikalle julkisilla kulkuvälineillä, kävellen tai pyörällä?</a:t>
            </a:r>
          </a:p>
        </p:txBody>
      </p:sp>
      <p:pic>
        <p:nvPicPr>
          <p:cNvPr id="7" name="Kuva 6" descr="Ilmakuva sillasta ja Hooverin padosta joen yllä">
            <a:extLst>
              <a:ext uri="{FF2B5EF4-FFF2-40B4-BE49-F238E27FC236}">
                <a16:creationId xmlns:a16="http://schemas.microsoft.com/office/drawing/2014/main" id="{73038FAC-047E-E94F-1CC0-15C466A0DB99}"/>
              </a:ext>
            </a:extLst>
          </p:cNvPr>
          <p:cNvPicPr>
            <a:picLocks noChangeAspect="1"/>
          </p:cNvPicPr>
          <p:nvPr/>
        </p:nvPicPr>
        <p:blipFill>
          <a:blip r:embed="rId2"/>
          <a:stretch>
            <a:fillRect/>
          </a:stretch>
        </p:blipFill>
        <p:spPr>
          <a:xfrm>
            <a:off x="7623807" y="0"/>
            <a:ext cx="4568193" cy="6858000"/>
          </a:xfrm>
          <a:prstGeom prst="rect">
            <a:avLst/>
          </a:prstGeom>
        </p:spPr>
      </p:pic>
      <p:pic>
        <p:nvPicPr>
          <p:cNvPr id="11" name="Kuva 10" descr="Erikokoisia pahvilaatikoita tuotannossa">
            <a:extLst>
              <a:ext uri="{FF2B5EF4-FFF2-40B4-BE49-F238E27FC236}">
                <a16:creationId xmlns:a16="http://schemas.microsoft.com/office/drawing/2014/main" id="{E9844507-2C71-7F91-15E4-F0EE2B2B63FA}"/>
              </a:ext>
            </a:extLst>
          </p:cNvPr>
          <p:cNvPicPr>
            <a:picLocks noChangeAspect="1"/>
          </p:cNvPicPr>
          <p:nvPr/>
        </p:nvPicPr>
        <p:blipFill>
          <a:blip r:embed="rId3"/>
          <a:stretch>
            <a:fillRect/>
          </a:stretch>
        </p:blipFill>
        <p:spPr>
          <a:xfrm>
            <a:off x="7640828" y="-1"/>
            <a:ext cx="2684272" cy="1789515"/>
          </a:xfrm>
          <a:prstGeom prst="rect">
            <a:avLst/>
          </a:prstGeom>
        </p:spPr>
      </p:pic>
      <p:pic>
        <p:nvPicPr>
          <p:cNvPr id="9" name="Kuva 8" descr="Konttialus merellä">
            <a:extLst>
              <a:ext uri="{FF2B5EF4-FFF2-40B4-BE49-F238E27FC236}">
                <a16:creationId xmlns:a16="http://schemas.microsoft.com/office/drawing/2014/main" id="{2A561D37-5120-B203-52DC-200E89E012F1}"/>
              </a:ext>
            </a:extLst>
          </p:cNvPr>
          <p:cNvPicPr>
            <a:picLocks noChangeAspect="1"/>
          </p:cNvPicPr>
          <p:nvPr/>
        </p:nvPicPr>
        <p:blipFill>
          <a:blip r:embed="rId4"/>
          <a:stretch>
            <a:fillRect/>
          </a:stretch>
        </p:blipFill>
        <p:spPr>
          <a:xfrm>
            <a:off x="9446768" y="5029200"/>
            <a:ext cx="2745232" cy="1828800"/>
          </a:xfrm>
          <a:prstGeom prst="rect">
            <a:avLst/>
          </a:prstGeom>
        </p:spPr>
      </p:pic>
    </p:spTree>
    <p:extLst>
      <p:ext uri="{BB962C8B-B14F-4D97-AF65-F5344CB8AC3E}">
        <p14:creationId xmlns:p14="http://schemas.microsoft.com/office/powerpoint/2010/main" val="19684275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4EEFC632-C745-FF81-F2D4-DF3D95A255AE}"/>
              </a:ext>
            </a:extLst>
          </p:cNvPr>
          <p:cNvSpPr>
            <a:spLocks noGrp="1"/>
          </p:cNvSpPr>
          <p:nvPr>
            <p:ph type="title"/>
          </p:nvPr>
        </p:nvSpPr>
        <p:spPr>
          <a:xfrm>
            <a:off x="374732" y="457200"/>
            <a:ext cx="3895107" cy="1600200"/>
          </a:xfrm>
        </p:spPr>
        <p:txBody>
          <a:bodyPr anchor="b">
            <a:normAutofit/>
          </a:bodyPr>
          <a:lstStyle/>
          <a:p>
            <a:r>
              <a:rPr lang="fi-FI"/>
              <a:t>Kumppaneiden vaatimukset omalle toiminnalle</a:t>
            </a:r>
          </a:p>
        </p:txBody>
      </p:sp>
      <p:pic>
        <p:nvPicPr>
          <p:cNvPr id="6" name="Picture 4" descr="Eristetty kissa tassun ja sulka">
            <a:extLst>
              <a:ext uri="{FF2B5EF4-FFF2-40B4-BE49-F238E27FC236}">
                <a16:creationId xmlns:a16="http://schemas.microsoft.com/office/drawing/2014/main" id="{B66155E6-C6D7-221F-D1F9-78BA3C80CA4D}"/>
              </a:ext>
            </a:extLst>
          </p:cNvPr>
          <p:cNvPicPr>
            <a:picLocks noChangeAspect="1"/>
          </p:cNvPicPr>
          <p:nvPr/>
        </p:nvPicPr>
        <p:blipFill rotWithShape="1">
          <a:blip r:embed="rId3"/>
          <a:srcRect l="5479" r="13917" b="2"/>
          <a:stretch/>
        </p:blipFill>
        <p:spPr>
          <a:xfrm>
            <a:off x="4590472" y="987425"/>
            <a:ext cx="5952115" cy="4873625"/>
          </a:xfrm>
          <a:prstGeom prst="rect">
            <a:avLst/>
          </a:prstGeom>
          <a:noFill/>
        </p:spPr>
      </p:pic>
      <p:sp>
        <p:nvSpPr>
          <p:cNvPr id="3" name="Sisällön paikkamerkki 2">
            <a:extLst>
              <a:ext uri="{FF2B5EF4-FFF2-40B4-BE49-F238E27FC236}">
                <a16:creationId xmlns:a16="http://schemas.microsoft.com/office/drawing/2014/main" id="{629D15E6-403F-5E7E-AB34-AC9F4A724346}"/>
              </a:ext>
            </a:extLst>
          </p:cNvPr>
          <p:cNvSpPr>
            <a:spLocks noGrp="1"/>
          </p:cNvSpPr>
          <p:nvPr>
            <p:ph type="body" sz="half" idx="2"/>
          </p:nvPr>
        </p:nvSpPr>
        <p:spPr>
          <a:xfrm>
            <a:off x="374732" y="2416215"/>
            <a:ext cx="3895107" cy="3811588"/>
          </a:xfrm>
        </p:spPr>
        <p:txBody>
          <a:bodyPr>
            <a:normAutofit lnSpcReduction="10000"/>
          </a:bodyPr>
          <a:lstStyle/>
          <a:p>
            <a:pPr marL="285750" indent="-285750">
              <a:buFont typeface="Arial" panose="020B0604020202020204" pitchFamily="34" charset="0"/>
              <a:buChar char="•"/>
            </a:pPr>
            <a:r>
              <a:rPr lang="fi-FI" sz="1800" dirty="0"/>
              <a:t>Arvojen mukainen toiminta</a:t>
            </a:r>
          </a:p>
          <a:p>
            <a:pPr marL="742950" lvl="1" indent="-285750">
              <a:buFont typeface="Arial" panose="020B0604020202020204" pitchFamily="34" charset="0"/>
              <a:buChar char="•"/>
            </a:pPr>
            <a:r>
              <a:rPr lang="fi-FI" sz="1600" dirty="0"/>
              <a:t>Eläintenkouluttajat </a:t>
            </a:r>
            <a:r>
              <a:rPr lang="fi-FI" sz="1400" dirty="0"/>
              <a:t>LIFE, LIMA</a:t>
            </a:r>
          </a:p>
          <a:p>
            <a:pPr marL="285750" indent="-285750">
              <a:buFont typeface="Arial" panose="020B0604020202020204" pitchFamily="34" charset="0"/>
              <a:buChar char="•"/>
            </a:pPr>
            <a:r>
              <a:rPr lang="fi-FI" sz="1800" dirty="0"/>
              <a:t>Ympäristösertifikaatit</a:t>
            </a:r>
          </a:p>
          <a:p>
            <a:pPr marL="742950" lvl="1" indent="-285750">
              <a:buFont typeface="Arial" panose="020B0604020202020204" pitchFamily="34" charset="0"/>
              <a:buChar char="•"/>
            </a:pPr>
            <a:r>
              <a:rPr lang="fi-FI" sz="1600" dirty="0"/>
              <a:t>Ekokompassi</a:t>
            </a:r>
          </a:p>
          <a:p>
            <a:pPr marL="742950" lvl="1" indent="-285750">
              <a:buFont typeface="Arial" panose="020B0604020202020204" pitchFamily="34" charset="0"/>
              <a:buChar char="•"/>
            </a:pPr>
            <a:r>
              <a:rPr lang="fi-FI" sz="1600" dirty="0"/>
              <a:t>Green </a:t>
            </a:r>
            <a:r>
              <a:rPr lang="fi-FI" sz="1600" dirty="0" err="1"/>
              <a:t>office</a:t>
            </a:r>
            <a:endParaRPr lang="fi-FI" sz="1600" dirty="0"/>
          </a:p>
          <a:p>
            <a:pPr marL="285750" indent="-285750">
              <a:buFont typeface="Arial" panose="020B0604020202020204" pitchFamily="34" charset="0"/>
              <a:buChar char="•"/>
            </a:pPr>
            <a:r>
              <a:rPr lang="fi-FI" sz="1800" dirty="0"/>
              <a:t>Jonkin tuotemerkityn palvelun tarjoamisen sitoumukset ja sertifikaatit kuten </a:t>
            </a:r>
          </a:p>
          <a:p>
            <a:pPr marL="742950" lvl="1" indent="-285750">
              <a:buFont typeface="Arial" panose="020B0604020202020204" pitchFamily="34" charset="0"/>
              <a:buChar char="•"/>
            </a:pPr>
            <a:r>
              <a:rPr lang="fi-FI" sz="1600" dirty="0"/>
              <a:t>Cat </a:t>
            </a:r>
            <a:r>
              <a:rPr lang="fi-FI" sz="1600" dirty="0" err="1"/>
              <a:t>friendly</a:t>
            </a:r>
            <a:r>
              <a:rPr lang="fi-FI" sz="1600" dirty="0"/>
              <a:t> </a:t>
            </a:r>
            <a:r>
              <a:rPr lang="fi-FI" sz="1600" dirty="0" err="1"/>
              <a:t>clinic</a:t>
            </a:r>
            <a:endParaRPr lang="fi-FI" sz="1600" dirty="0"/>
          </a:p>
          <a:p>
            <a:pPr marL="742950" lvl="1" indent="-285750">
              <a:buFont typeface="Arial" panose="020B0604020202020204" pitchFamily="34" charset="0"/>
              <a:buChar char="•"/>
            </a:pPr>
            <a:r>
              <a:rPr lang="fi-FI" sz="1600" dirty="0" err="1"/>
              <a:t>Fear</a:t>
            </a:r>
            <a:r>
              <a:rPr lang="fi-FI" sz="1600" dirty="0"/>
              <a:t> </a:t>
            </a:r>
            <a:r>
              <a:rPr lang="fi-FI" sz="1600" dirty="0" err="1"/>
              <a:t>free</a:t>
            </a:r>
            <a:r>
              <a:rPr lang="fi-FI" sz="1600" dirty="0"/>
              <a:t> </a:t>
            </a:r>
          </a:p>
          <a:p>
            <a:pPr marL="742950" lvl="1" indent="-285750">
              <a:buFont typeface="Arial" panose="020B0604020202020204" pitchFamily="34" charset="0"/>
              <a:buChar char="•"/>
            </a:pPr>
            <a:r>
              <a:rPr lang="fi-FI" sz="1600" dirty="0"/>
              <a:t>Kiva käsittelijä</a:t>
            </a:r>
          </a:p>
          <a:p>
            <a:pPr marL="742950" lvl="1" indent="-285750">
              <a:buFont typeface="Arial" panose="020B0604020202020204" pitchFamily="34" charset="0"/>
              <a:buChar char="•"/>
            </a:pPr>
            <a:r>
              <a:rPr lang="fi-FI" sz="1600" dirty="0"/>
              <a:t>Green </a:t>
            </a:r>
            <a:r>
              <a:rPr lang="fi-FI" sz="1600" dirty="0" err="1"/>
              <a:t>care</a:t>
            </a:r>
            <a:endParaRPr lang="fi-FI" sz="1600" dirty="0"/>
          </a:p>
          <a:p>
            <a:pPr marL="742950" lvl="1" indent="-285750">
              <a:buFont typeface="Arial" panose="020B0604020202020204" pitchFamily="34" charset="0"/>
              <a:buChar char="•"/>
            </a:pPr>
            <a:r>
              <a:rPr lang="fi-FI" sz="1600" dirty="0"/>
              <a:t>BAT </a:t>
            </a:r>
            <a:r>
              <a:rPr lang="fi-FI" sz="1600" b="0" i="0" dirty="0" err="1">
                <a:effectLst/>
              </a:rPr>
              <a:t>Behavior</a:t>
            </a:r>
            <a:r>
              <a:rPr lang="fi-FI" sz="1600" b="0" i="0" dirty="0">
                <a:effectLst/>
              </a:rPr>
              <a:t> </a:t>
            </a:r>
            <a:r>
              <a:rPr lang="fi-FI" sz="1600" b="0" i="0" dirty="0" err="1">
                <a:effectLst/>
              </a:rPr>
              <a:t>Adjustment</a:t>
            </a:r>
            <a:r>
              <a:rPr lang="fi-FI" sz="1600" b="0" i="0" dirty="0">
                <a:effectLst/>
              </a:rPr>
              <a:t> Training </a:t>
            </a:r>
          </a:p>
        </p:txBody>
      </p:sp>
    </p:spTree>
    <p:extLst>
      <p:ext uri="{BB962C8B-B14F-4D97-AF65-F5344CB8AC3E}">
        <p14:creationId xmlns:p14="http://schemas.microsoft.com/office/powerpoint/2010/main" val="362242667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5044C0E-454A-003E-3847-0966523D30CB}"/>
              </a:ext>
            </a:extLst>
          </p:cNvPr>
          <p:cNvSpPr>
            <a:spLocks noGrp="1"/>
          </p:cNvSpPr>
          <p:nvPr>
            <p:ph type="title"/>
          </p:nvPr>
        </p:nvSpPr>
        <p:spPr>
          <a:xfrm>
            <a:off x="374731" y="365125"/>
            <a:ext cx="10604665" cy="1325563"/>
          </a:xfrm>
        </p:spPr>
        <p:txBody>
          <a:bodyPr anchor="ctr">
            <a:normAutofit/>
          </a:bodyPr>
          <a:lstStyle/>
          <a:p>
            <a:r>
              <a:rPr lang="fi-FI"/>
              <a:t>Toimialakohtaisia vastuullisuusohjeita -</a:t>
            </a:r>
            <a:br>
              <a:rPr lang="fi-FI"/>
            </a:br>
            <a:r>
              <a:rPr lang="fi-FI"/>
              <a:t>sitoutuminen noudattamiseen osana vastuullisuutta</a:t>
            </a:r>
          </a:p>
        </p:txBody>
      </p:sp>
      <p:graphicFrame>
        <p:nvGraphicFramePr>
          <p:cNvPr id="5" name="Sisällön paikkamerkki 2">
            <a:extLst>
              <a:ext uri="{FF2B5EF4-FFF2-40B4-BE49-F238E27FC236}">
                <a16:creationId xmlns:a16="http://schemas.microsoft.com/office/drawing/2014/main" id="{7A026327-3ECA-1835-16FD-B19292FB75C1}"/>
              </a:ext>
            </a:extLst>
          </p:cNvPr>
          <p:cNvGraphicFramePr>
            <a:graphicFrameLocks noGrp="1"/>
          </p:cNvGraphicFramePr>
          <p:nvPr>
            <p:ph idx="1"/>
            <p:extLst>
              <p:ext uri="{D42A27DB-BD31-4B8C-83A1-F6EECF244321}">
                <p14:modId xmlns:p14="http://schemas.microsoft.com/office/powerpoint/2010/main" val="452699872"/>
              </p:ext>
            </p:extLst>
          </p:nvPr>
        </p:nvGraphicFramePr>
        <p:xfrm>
          <a:off x="374731" y="1825625"/>
          <a:ext cx="10775869"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89898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F496023-8892-60EB-6788-5404D6B46CE9}"/>
              </a:ext>
            </a:extLst>
          </p:cNvPr>
          <p:cNvSpPr>
            <a:spLocks noGrp="1"/>
          </p:cNvSpPr>
          <p:nvPr>
            <p:ph type="title"/>
          </p:nvPr>
        </p:nvSpPr>
        <p:spPr>
          <a:xfrm>
            <a:off x="374731" y="365125"/>
            <a:ext cx="10604665" cy="1325563"/>
          </a:xfrm>
        </p:spPr>
        <p:txBody>
          <a:bodyPr anchor="ctr">
            <a:normAutofit/>
          </a:bodyPr>
          <a:lstStyle/>
          <a:p>
            <a:r>
              <a:rPr lang="fi-FI"/>
              <a:t>Kohti vastuullisempaa yritystä ja tuotteita</a:t>
            </a:r>
          </a:p>
        </p:txBody>
      </p:sp>
      <p:sp>
        <p:nvSpPr>
          <p:cNvPr id="3" name="Sisällön paikkamerkki 2">
            <a:extLst>
              <a:ext uri="{FF2B5EF4-FFF2-40B4-BE49-F238E27FC236}">
                <a16:creationId xmlns:a16="http://schemas.microsoft.com/office/drawing/2014/main" id="{A6174E72-A8DE-2796-FE85-98ECE8545236}"/>
              </a:ext>
            </a:extLst>
          </p:cNvPr>
          <p:cNvSpPr>
            <a:spLocks noGrp="1"/>
          </p:cNvSpPr>
          <p:nvPr>
            <p:ph sz="half" idx="1"/>
          </p:nvPr>
        </p:nvSpPr>
        <p:spPr>
          <a:xfrm>
            <a:off x="374731" y="1825625"/>
            <a:ext cx="5165765" cy="4351338"/>
          </a:xfrm>
        </p:spPr>
        <p:txBody>
          <a:bodyPr>
            <a:normAutofit/>
          </a:bodyPr>
          <a:lstStyle/>
          <a:p>
            <a:r>
              <a:rPr lang="fi-FI"/>
              <a:t>Nosta yrityksen arvot ja vastuullisuuden toimenpiteet esiin nettisivuilla</a:t>
            </a:r>
          </a:p>
          <a:p>
            <a:r>
              <a:rPr lang="fi-FI"/>
              <a:t>Tee asiakkaalle näkyväksi vastuullisuuden teot ja tuo niitä esiin viestinnässä</a:t>
            </a:r>
          </a:p>
          <a:p>
            <a:r>
              <a:rPr lang="fi-FI"/>
              <a:t>Vastuullisuusraportointi vuosittain</a:t>
            </a:r>
          </a:p>
          <a:p>
            <a:r>
              <a:rPr lang="fi-FI"/>
              <a:t>Avoin viestintä yrityksen vastuullisuuden tilasta rakentaa luottamusta ja auttaa kuluttajaa ostopäätöksen tekemisessä</a:t>
            </a:r>
          </a:p>
        </p:txBody>
      </p:sp>
      <p:pic>
        <p:nvPicPr>
          <p:cNvPr id="5" name="Picture 4" descr="Pisarat Glittering, jossa on vihreä lehti">
            <a:extLst>
              <a:ext uri="{FF2B5EF4-FFF2-40B4-BE49-F238E27FC236}">
                <a16:creationId xmlns:a16="http://schemas.microsoft.com/office/drawing/2014/main" id="{E573564E-46A8-FF48-6464-E76961A9E6A9}"/>
              </a:ext>
            </a:extLst>
          </p:cNvPr>
          <p:cNvPicPr>
            <a:picLocks noChangeAspect="1"/>
          </p:cNvPicPr>
          <p:nvPr/>
        </p:nvPicPr>
        <p:blipFill rotWithShape="1">
          <a:blip r:embed="rId3"/>
          <a:srcRect l="10963" r="-3" b="-3"/>
          <a:stretch/>
        </p:blipFill>
        <p:spPr>
          <a:xfrm>
            <a:off x="5813631" y="1825625"/>
            <a:ext cx="5165765" cy="4351338"/>
          </a:xfrm>
          <a:prstGeom prst="rect">
            <a:avLst/>
          </a:prstGeom>
          <a:noFill/>
        </p:spPr>
      </p:pic>
    </p:spTree>
    <p:extLst>
      <p:ext uri="{BB962C8B-B14F-4D97-AF65-F5344CB8AC3E}">
        <p14:creationId xmlns:p14="http://schemas.microsoft.com/office/powerpoint/2010/main" val="164713419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tsikko 4">
            <a:extLst>
              <a:ext uri="{FF2B5EF4-FFF2-40B4-BE49-F238E27FC236}">
                <a16:creationId xmlns:a16="http://schemas.microsoft.com/office/drawing/2014/main" id="{BA3DA359-EAD2-C413-5F83-67790EA80EFC}"/>
              </a:ext>
            </a:extLst>
          </p:cNvPr>
          <p:cNvSpPr>
            <a:spLocks noGrp="1"/>
          </p:cNvSpPr>
          <p:nvPr>
            <p:ph type="title"/>
          </p:nvPr>
        </p:nvSpPr>
        <p:spPr/>
        <p:txBody>
          <a:bodyPr/>
          <a:lstStyle/>
          <a:p>
            <a:r>
              <a:rPr lang="fi-FI"/>
              <a:t>Tehtävä </a:t>
            </a:r>
          </a:p>
        </p:txBody>
      </p:sp>
      <p:sp>
        <p:nvSpPr>
          <p:cNvPr id="6" name="Sisällön paikkamerkki 5">
            <a:extLst>
              <a:ext uri="{FF2B5EF4-FFF2-40B4-BE49-F238E27FC236}">
                <a16:creationId xmlns:a16="http://schemas.microsoft.com/office/drawing/2014/main" id="{8FD38168-C5FF-8482-CF6E-B4F3AF43F4F1}"/>
              </a:ext>
            </a:extLst>
          </p:cNvPr>
          <p:cNvSpPr>
            <a:spLocks noGrp="1"/>
          </p:cNvSpPr>
          <p:nvPr>
            <p:ph idx="1"/>
          </p:nvPr>
        </p:nvSpPr>
        <p:spPr>
          <a:xfrm>
            <a:off x="374731" y="1493134"/>
            <a:ext cx="10604665" cy="4999741"/>
          </a:xfrm>
        </p:spPr>
        <p:txBody>
          <a:bodyPr>
            <a:normAutofit fontScale="92500" lnSpcReduction="20000"/>
          </a:bodyPr>
          <a:lstStyle/>
          <a:p>
            <a:r>
              <a:rPr lang="fi-FI"/>
              <a:t>Valitkaa pienryhmässä tuote tai palvelu jota myytte. Alla esimerkkejä mahdollisista tuotteista ja palveluista:</a:t>
            </a:r>
          </a:p>
          <a:p>
            <a:pPr lvl="1"/>
            <a:r>
              <a:rPr lang="fi-FI"/>
              <a:t>Rokotuskäynti</a:t>
            </a:r>
          </a:p>
          <a:p>
            <a:pPr lvl="1"/>
            <a:r>
              <a:rPr lang="fi-FI"/>
              <a:t>Eläimen koulutuskurssi tai kotikäynti</a:t>
            </a:r>
          </a:p>
          <a:p>
            <a:pPr lvl="1"/>
            <a:r>
              <a:rPr lang="fi-FI"/>
              <a:t>Koirahieronta</a:t>
            </a:r>
          </a:p>
          <a:p>
            <a:pPr lvl="1"/>
            <a:r>
              <a:rPr lang="fi-FI"/>
              <a:t>Koiran trimmaus</a:t>
            </a:r>
          </a:p>
          <a:p>
            <a:pPr lvl="1"/>
            <a:r>
              <a:rPr lang="fi-FI"/>
              <a:t>Lemmikin lelu tai ruoka</a:t>
            </a:r>
          </a:p>
          <a:p>
            <a:pPr lvl="1"/>
            <a:r>
              <a:rPr lang="fi-FI"/>
              <a:t>Lemmikkipaketti jyrsijälle + eläin/eläimet</a:t>
            </a:r>
          </a:p>
          <a:p>
            <a:pPr lvl="1"/>
            <a:r>
              <a:rPr lang="fi-FI"/>
              <a:t>Lomahoito eläinhoitolassa</a:t>
            </a:r>
          </a:p>
          <a:p>
            <a:pPr marL="457200" lvl="1" indent="0">
              <a:buNone/>
            </a:pPr>
            <a:endParaRPr lang="fi-FI"/>
          </a:p>
          <a:p>
            <a:r>
              <a:rPr lang="fi-FI"/>
              <a:t>Pohtikaa</a:t>
            </a:r>
          </a:p>
          <a:p>
            <a:pPr marL="914400" lvl="1" indent="-457200">
              <a:buFont typeface="+mj-lt"/>
              <a:buAutoNum type="arabicPeriod"/>
            </a:pPr>
            <a:r>
              <a:rPr lang="fi-FI"/>
              <a:t>Mitkä ovat valitsemanne tuotteen/palvelun olennaisimmat vastuullisuustekijät?</a:t>
            </a:r>
          </a:p>
          <a:p>
            <a:pPr marL="914400" lvl="1" indent="-457200">
              <a:buFont typeface="+mj-lt"/>
              <a:buAutoNum type="arabicPeriod"/>
            </a:pPr>
            <a:r>
              <a:rPr lang="fi-FI"/>
              <a:t>Miten huomioitte vastuullisuuden tuotteen/palvelun myynnissä ja/tai toteutuksessa?</a:t>
            </a:r>
          </a:p>
          <a:p>
            <a:pPr marL="914400" lvl="1" indent="-457200">
              <a:buFont typeface="+mj-lt"/>
              <a:buAutoNum type="arabicPeriod"/>
            </a:pPr>
            <a:r>
              <a:rPr lang="fi-FI"/>
              <a:t>Miten voitte lisätä asiakkaan kuluttamisen vastuullisuutta?</a:t>
            </a:r>
          </a:p>
          <a:p>
            <a:pPr marL="914400" lvl="1" indent="-457200">
              <a:buFont typeface="+mj-lt"/>
              <a:buAutoNum type="arabicPeriod"/>
            </a:pPr>
            <a:r>
              <a:rPr lang="fi-FI"/>
              <a:t>Pohtikaa asiaa laajasti. Onko joitakin muita ei suoraan tuotteeseen liittyviä tekijöitä, jotka tekevät yrityksestänne vastuullisemman? (Esim. hiilineutraaliuteen tähtäävä toimenpidesuunnitelma, maatuvien kakkapussien jako ja kakkaroskis toimitilan lähellä jne.)</a:t>
            </a:r>
          </a:p>
          <a:p>
            <a:pPr marL="0" indent="0">
              <a:buNone/>
            </a:pPr>
            <a:endParaRPr lang="fi-FI"/>
          </a:p>
        </p:txBody>
      </p:sp>
    </p:spTree>
    <p:extLst>
      <p:ext uri="{BB962C8B-B14F-4D97-AF65-F5344CB8AC3E}">
        <p14:creationId xmlns:p14="http://schemas.microsoft.com/office/powerpoint/2010/main" val="174749557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3E485A1-3C73-E1AB-EF8F-CDF94BDAC98E}"/>
              </a:ext>
            </a:extLst>
          </p:cNvPr>
          <p:cNvSpPr>
            <a:spLocks noGrp="1"/>
          </p:cNvSpPr>
          <p:nvPr>
            <p:ph type="title"/>
          </p:nvPr>
        </p:nvSpPr>
        <p:spPr/>
        <p:txBody>
          <a:bodyPr/>
          <a:lstStyle/>
          <a:p>
            <a:r>
              <a:rPr lang="fi-FI"/>
              <a:t>Tehtävä 2	</a:t>
            </a:r>
          </a:p>
        </p:txBody>
      </p:sp>
      <p:sp>
        <p:nvSpPr>
          <p:cNvPr id="3" name="Sisällön paikkamerkki 2">
            <a:extLst>
              <a:ext uri="{FF2B5EF4-FFF2-40B4-BE49-F238E27FC236}">
                <a16:creationId xmlns:a16="http://schemas.microsoft.com/office/drawing/2014/main" id="{274307EE-327C-3D5F-8479-82BD85100602}"/>
              </a:ext>
            </a:extLst>
          </p:cNvPr>
          <p:cNvSpPr>
            <a:spLocks noGrp="1"/>
          </p:cNvSpPr>
          <p:nvPr>
            <p:ph idx="1"/>
          </p:nvPr>
        </p:nvSpPr>
        <p:spPr/>
        <p:txBody>
          <a:bodyPr/>
          <a:lstStyle/>
          <a:p>
            <a:pPr marL="457200" indent="-457200">
              <a:buFont typeface="+mj-lt"/>
              <a:buAutoNum type="arabicPeriod"/>
            </a:pPr>
            <a:r>
              <a:rPr lang="fi-FI"/>
              <a:t>Tutustu alan eettisiin ohjeisiin tai jonkin sertifikaatin/sitoumuksen toimintatapaohjeisiin</a:t>
            </a:r>
          </a:p>
          <a:p>
            <a:pPr marL="457200" indent="-457200">
              <a:buFont typeface="+mj-lt"/>
              <a:buAutoNum type="arabicPeriod"/>
            </a:pPr>
            <a:r>
              <a:rPr lang="fi-FI"/>
              <a:t>Pohdi parin kanssa miten eettiset ohjeet vaikuttavat toimintaanne alan ammattilaisina?</a:t>
            </a:r>
          </a:p>
          <a:p>
            <a:pPr marL="914400" lvl="1" indent="-457200">
              <a:buFont typeface="+mj-lt"/>
              <a:buAutoNum type="arabicPeriod"/>
            </a:pPr>
            <a:r>
              <a:rPr lang="fi-FI"/>
              <a:t>Mitkä ovat mielestänne tärkeimpiä kohtia, miksi?</a:t>
            </a:r>
          </a:p>
          <a:p>
            <a:pPr marL="914400" lvl="1" indent="-457200">
              <a:buFont typeface="+mj-lt"/>
              <a:buAutoNum type="arabicPeriod"/>
            </a:pPr>
            <a:r>
              <a:rPr lang="fi-FI"/>
              <a:t>Mitä ohjeeseen sitoutuminen vaatii ammattilaiselta?</a:t>
            </a:r>
          </a:p>
          <a:p>
            <a:pPr marL="914400" lvl="1" indent="-457200">
              <a:buFont typeface="+mj-lt"/>
              <a:buAutoNum type="arabicPeriod"/>
            </a:pPr>
            <a:r>
              <a:rPr lang="fi-FI"/>
              <a:t>Tunnistatteko kohtia, joiden toteuttaminen voi olla työssä haasteellista?</a:t>
            </a:r>
          </a:p>
          <a:p>
            <a:pPr marL="914400" lvl="1" indent="-457200">
              <a:buFont typeface="+mj-lt"/>
              <a:buAutoNum type="arabicPeriod"/>
            </a:pPr>
            <a:r>
              <a:rPr lang="fi-FI"/>
              <a:t>Mitä haasteellisten kohtien toimeenpaneminen vaatii yritykseltä/työntekijältä/yrittäjältä?</a:t>
            </a:r>
          </a:p>
        </p:txBody>
      </p:sp>
    </p:spTree>
    <p:extLst>
      <p:ext uri="{BB962C8B-B14F-4D97-AF65-F5344CB8AC3E}">
        <p14:creationId xmlns:p14="http://schemas.microsoft.com/office/powerpoint/2010/main" val="136750368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Kuva 6" descr="Kädet kasvit">
            <a:extLst>
              <a:ext uri="{FF2B5EF4-FFF2-40B4-BE49-F238E27FC236}">
                <a16:creationId xmlns:a16="http://schemas.microsoft.com/office/drawing/2014/main" id="{CE1EA59D-823C-98E5-FC04-3FDDA6F5EB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1470413" cy="6858000"/>
          </a:xfrm>
          <a:prstGeom prst="rect">
            <a:avLst/>
          </a:prstGeom>
        </p:spPr>
      </p:pic>
      <p:sp>
        <p:nvSpPr>
          <p:cNvPr id="8" name="Rectangle 4">
            <a:extLst>
              <a:ext uri="{FF2B5EF4-FFF2-40B4-BE49-F238E27FC236}">
                <a16:creationId xmlns:a16="http://schemas.microsoft.com/office/drawing/2014/main" id="{953A8913-8AB6-2563-071A-6921ECCB5122}"/>
              </a:ext>
            </a:extLst>
          </p:cNvPr>
          <p:cNvSpPr/>
          <p:nvPr/>
        </p:nvSpPr>
        <p:spPr>
          <a:xfrm>
            <a:off x="0" y="0"/>
            <a:ext cx="11470413" cy="6858000"/>
          </a:xfrm>
          <a:prstGeom prst="rect">
            <a:avLst/>
          </a:prstGeom>
          <a:solidFill>
            <a:srgbClr val="331C54">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i-FI"/>
          </a:p>
        </p:txBody>
      </p:sp>
      <p:sp>
        <p:nvSpPr>
          <p:cNvPr id="2" name="Otsikko 1"/>
          <p:cNvSpPr>
            <a:spLocks noGrp="1"/>
          </p:cNvSpPr>
          <p:nvPr>
            <p:ph type="ctrTitle"/>
          </p:nvPr>
        </p:nvSpPr>
        <p:spPr/>
        <p:txBody>
          <a:bodyPr/>
          <a:lstStyle/>
          <a:p>
            <a:r>
              <a:rPr lang="fi-FI"/>
              <a:t>Vastuulliset ja kestävät ratkaisut oman työpaikan toiminnassa </a:t>
            </a:r>
            <a:endParaRPr lang="en-US"/>
          </a:p>
        </p:txBody>
      </p:sp>
      <p:sp>
        <p:nvSpPr>
          <p:cNvPr id="3" name="Alaotsikko 2"/>
          <p:cNvSpPr>
            <a:spLocks noGrp="1"/>
          </p:cNvSpPr>
          <p:nvPr>
            <p:ph type="subTitle" idx="1"/>
          </p:nvPr>
        </p:nvSpPr>
        <p:spPr/>
        <p:txBody>
          <a:bodyPr>
            <a:normAutofit/>
          </a:bodyPr>
          <a:lstStyle/>
          <a:p>
            <a:r>
              <a:rPr lang="fi-FI"/>
              <a:t>Miten oma työpaikka voisi olla kestävä? </a:t>
            </a:r>
          </a:p>
        </p:txBody>
      </p:sp>
    </p:spTree>
    <p:extLst>
      <p:ext uri="{BB962C8B-B14F-4D97-AF65-F5344CB8AC3E}">
        <p14:creationId xmlns:p14="http://schemas.microsoft.com/office/powerpoint/2010/main" val="128933153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7FE6218-04F6-A69B-DE3F-082CBEA54E61}"/>
              </a:ext>
            </a:extLst>
          </p:cNvPr>
          <p:cNvSpPr>
            <a:spLocks noGrp="1"/>
          </p:cNvSpPr>
          <p:nvPr>
            <p:ph type="title"/>
          </p:nvPr>
        </p:nvSpPr>
        <p:spPr/>
        <p:txBody>
          <a:bodyPr/>
          <a:lstStyle/>
          <a:p>
            <a:r>
              <a:rPr lang="fi-FI"/>
              <a:t>Ryhmätyö/yksilötehtävä AT/EAT</a:t>
            </a:r>
          </a:p>
        </p:txBody>
      </p:sp>
      <p:sp>
        <p:nvSpPr>
          <p:cNvPr id="3" name="Sisällön paikkamerkki 2">
            <a:extLst>
              <a:ext uri="{FF2B5EF4-FFF2-40B4-BE49-F238E27FC236}">
                <a16:creationId xmlns:a16="http://schemas.microsoft.com/office/drawing/2014/main" id="{DCE19F3B-A540-F40D-729B-0D9BE51D8F78}"/>
              </a:ext>
            </a:extLst>
          </p:cNvPr>
          <p:cNvSpPr>
            <a:spLocks noGrp="1"/>
          </p:cNvSpPr>
          <p:nvPr>
            <p:ph idx="1"/>
          </p:nvPr>
        </p:nvSpPr>
        <p:spPr/>
        <p:txBody>
          <a:bodyPr>
            <a:normAutofit fontScale="85000" lnSpcReduction="20000"/>
          </a:bodyPr>
          <a:lstStyle/>
          <a:p>
            <a:pPr marL="0" indent="0">
              <a:buNone/>
            </a:pPr>
            <a:r>
              <a:rPr lang="fi-FI"/>
              <a:t>Luokaa ryhmässä oman eläinalan vastuullinen yritys</a:t>
            </a:r>
          </a:p>
          <a:p>
            <a:pPr marL="0" indent="0">
              <a:buNone/>
            </a:pPr>
            <a:endParaRPr lang="fi-FI"/>
          </a:p>
          <a:p>
            <a:pPr marL="914400" lvl="1" indent="-457200">
              <a:buFont typeface="+mj-lt"/>
              <a:buAutoNum type="arabicPeriod"/>
            </a:pPr>
            <a:r>
              <a:rPr lang="fi-FI"/>
              <a:t>Tunnistakaa alan vaikuttavuustekijät sekä vastuullisuuden ongelmakohdat</a:t>
            </a:r>
          </a:p>
          <a:p>
            <a:pPr marL="914400" lvl="1" indent="-457200">
              <a:buFont typeface="+mj-lt"/>
              <a:buAutoNum type="arabicPeriod"/>
            </a:pPr>
            <a:r>
              <a:rPr lang="fi-FI"/>
              <a:t>Huomioikaa työssänne eri näkökulmia: alan megatrendit ja hiljaiset signaalit, taloudellinen ja sosiaalinen vastuu, ympäristövastuu ja tuotevastuu</a:t>
            </a:r>
          </a:p>
          <a:p>
            <a:pPr marL="914400" lvl="1" indent="-457200">
              <a:buFont typeface="+mj-lt"/>
              <a:buAutoNum type="arabicPeriod"/>
            </a:pPr>
            <a:r>
              <a:rPr lang="fi-FI"/>
              <a:t>Luokaa tavoitteet vastuulliselle yritykselle</a:t>
            </a:r>
          </a:p>
          <a:p>
            <a:pPr marL="914400" lvl="1" indent="-457200">
              <a:buFont typeface="+mj-lt"/>
              <a:buAutoNum type="arabicPeriod"/>
            </a:pPr>
            <a:r>
              <a:rPr lang="fi-FI"/>
              <a:t>Millaisia asioita teidän tulee huomioida ja mitä konkreettisia tekoja yrityksessä tulee tehdä, jotta päästään tavoitteisiin?</a:t>
            </a:r>
          </a:p>
          <a:p>
            <a:pPr marL="914400" lvl="1" indent="-457200">
              <a:buFont typeface="+mj-lt"/>
              <a:buAutoNum type="arabicPeriod"/>
            </a:pPr>
            <a:r>
              <a:rPr lang="fi-FI"/>
              <a:t>Liittäkää työhönne pohdinta, mikä on yrityksen vastuullisuustoimien yhteiskunnallinen merkitys sekä jokaisen ryhmän jäsenen henkilökohtainen panos toimien käytäntöön saattamiseksi</a:t>
            </a:r>
          </a:p>
          <a:p>
            <a:pPr marL="914400" lvl="1" indent="-457200">
              <a:buFont typeface="+mj-lt"/>
              <a:buAutoNum type="arabicPeriod"/>
            </a:pPr>
            <a:r>
              <a:rPr lang="fi-FI"/>
              <a:t>Tehtävä voidaan tehdä eri muodoissa</a:t>
            </a:r>
          </a:p>
          <a:p>
            <a:pPr lvl="2"/>
            <a:r>
              <a:rPr lang="fi-FI"/>
              <a:t>Pohjapiirustus (eri materiaalien käyttö sallittua)</a:t>
            </a:r>
          </a:p>
          <a:p>
            <a:pPr lvl="2"/>
            <a:r>
              <a:rPr lang="fi-FI"/>
              <a:t>Draama/</a:t>
            </a:r>
            <a:r>
              <a:rPr lang="fi-FI" err="1"/>
              <a:t>improharjoituksena</a:t>
            </a:r>
            <a:endParaRPr lang="fi-FI"/>
          </a:p>
          <a:p>
            <a:pPr lvl="2"/>
            <a:r>
              <a:rPr lang="fi-FI"/>
              <a:t>PowerPoint -esitys</a:t>
            </a:r>
          </a:p>
          <a:p>
            <a:pPr lvl="2"/>
            <a:r>
              <a:rPr lang="fi-FI"/>
              <a:t>Video</a:t>
            </a:r>
          </a:p>
          <a:p>
            <a:pPr lvl="2"/>
            <a:r>
              <a:rPr lang="fi-FI"/>
              <a:t>Kirjallinen työ</a:t>
            </a:r>
          </a:p>
          <a:p>
            <a:pPr marL="457200" lvl="1" indent="0">
              <a:buNone/>
            </a:pPr>
            <a:endParaRPr lang="fi-FI"/>
          </a:p>
        </p:txBody>
      </p:sp>
    </p:spTree>
    <p:extLst>
      <p:ext uri="{BB962C8B-B14F-4D97-AF65-F5344CB8AC3E}">
        <p14:creationId xmlns:p14="http://schemas.microsoft.com/office/powerpoint/2010/main" val="356050808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uva 2" descr="Koira toimi aluepuu ryhmässä">
            <a:extLst>
              <a:ext uri="{FF2B5EF4-FFF2-40B4-BE49-F238E27FC236}">
                <a16:creationId xmlns:a16="http://schemas.microsoft.com/office/drawing/2014/main" id="{68B5E19A-FD51-7686-74D5-7C5223CE1268}"/>
              </a:ext>
            </a:extLst>
          </p:cNvPr>
          <p:cNvPicPr>
            <a:picLocks noChangeAspect="1"/>
          </p:cNvPicPr>
          <p:nvPr/>
        </p:nvPicPr>
        <p:blipFill rotWithShape="1">
          <a:blip r:embed="rId2"/>
          <a:srcRect r="-1" b="9384"/>
          <a:stretch/>
        </p:blipFill>
        <p:spPr>
          <a:xfrm>
            <a:off x="120650" y="68263"/>
            <a:ext cx="11112500" cy="6721475"/>
          </a:xfrm>
          <a:prstGeom prst="rect">
            <a:avLst/>
          </a:prstGeom>
          <a:noFill/>
        </p:spPr>
      </p:pic>
    </p:spTree>
    <p:extLst>
      <p:ext uri="{BB962C8B-B14F-4D97-AF65-F5344CB8AC3E}">
        <p14:creationId xmlns:p14="http://schemas.microsoft.com/office/powerpoint/2010/main" val="4223394855"/>
      </p:ext>
    </p:extLst>
  </p:cSld>
  <p:clrMapOvr>
    <a:masterClrMapping/>
  </p:clrMapOvr>
</p:sld>
</file>

<file path=ppt/theme/theme1.xml><?xml version="1.0" encoding="utf-8"?>
<a:theme xmlns:a="http://schemas.openxmlformats.org/drawingml/2006/main" name="Office-teema">
  <a:themeElements>
    <a:clrScheme name="Mukautettu 1">
      <a:dk1>
        <a:srgbClr val="331C54"/>
      </a:dk1>
      <a:lt1>
        <a:srgbClr val="FFFFFF"/>
      </a:lt1>
      <a:dk2>
        <a:srgbClr val="512398"/>
      </a:dk2>
      <a:lt2>
        <a:srgbClr val="E0E1DD"/>
      </a:lt2>
      <a:accent1>
        <a:srgbClr val="512398"/>
      </a:accent1>
      <a:accent2>
        <a:srgbClr val="331C54"/>
      </a:accent2>
      <a:accent3>
        <a:srgbClr val="00B0CA"/>
      </a:accent3>
      <a:accent4>
        <a:srgbClr val="F9E300"/>
      </a:accent4>
      <a:accent5>
        <a:srgbClr val="B2B3B3"/>
      </a:accent5>
      <a:accent6>
        <a:srgbClr val="E0E1DD"/>
      </a:accent6>
      <a:hlink>
        <a:srgbClr val="00B0CA"/>
      </a:hlink>
      <a:folHlink>
        <a:srgbClr val="51239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sitys1" id="{37FD2004-E76C-4E5E-B22D-90444C665B49}" vid="{4B01342B-DD5A-4CF3-AE77-3C7DCF1815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Asiakirja" ma:contentTypeID="0x0101008BD7A1F422DD3947AB7A2E34C1684192" ma:contentTypeVersion="15" ma:contentTypeDescription="Luo uusi asiakirja." ma:contentTypeScope="" ma:versionID="517bb36628ad919e2837ea7885e61dc8">
  <xsd:schema xmlns:xsd="http://www.w3.org/2001/XMLSchema" xmlns:xs="http://www.w3.org/2001/XMLSchema" xmlns:p="http://schemas.microsoft.com/office/2006/metadata/properties" xmlns:ns2="4024df38-3c0f-462a-862d-a7f76eeefb3d" xmlns:ns3="0d9ac081-05d7-4b45-974a-d454e53921a5" targetNamespace="http://schemas.microsoft.com/office/2006/metadata/properties" ma:root="true" ma:fieldsID="9e875d32ef1a6ea89015882f1f90295a" ns2:_="" ns3:_="">
    <xsd:import namespace="4024df38-3c0f-462a-862d-a7f76eeefb3d"/>
    <xsd:import namespace="0d9ac081-05d7-4b45-974a-d454e53921a5"/>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24df38-3c0f-462a-862d-a7f76eeefb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Kuvien tunnisteet" ma:readOnly="false" ma:fieldId="{5cf76f15-5ced-4ddc-b409-7134ff3c332f}" ma:taxonomyMulti="true" ma:sspId="3fe90fce-fafb-4b11-b9ef-d54972cc7cd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d9ac081-05d7-4b45-974a-d454e53921a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5deac8f-69d3-423a-a1f8-05252d8b5257}" ma:internalName="TaxCatchAll" ma:showField="CatchAllData" ma:web="0d9ac081-05d7-4b45-974a-d454e53921a5">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Jaett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Jakamisen tiedot"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ältölaji"/>
        <xsd:element ref="dc:title" minOccurs="0" maxOccurs="1" ma:index="4" ma:displayName="Otsikk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0d9ac081-05d7-4b45-974a-d454e53921a5" xsi:nil="true"/>
    <lcf76f155ced4ddcb4097134ff3c332f xmlns="4024df38-3c0f-462a-862d-a7f76eeefb3d">
      <Terms xmlns="http://schemas.microsoft.com/office/infopath/2007/PartnerControls"/>
    </lcf76f155ced4ddcb4097134ff3c332f>
    <SharedWithUsers xmlns="0d9ac081-05d7-4b45-974a-d454e53921a5">
      <UserInfo>
        <DisplayName>Sjöblom Heljä</DisplayName>
        <AccountId>164</AccountId>
        <AccountType/>
      </UserInfo>
      <UserInfo>
        <DisplayName>Pirinen Sanna</DisplayName>
        <AccountId>165</AccountId>
        <AccountType/>
      </UserInfo>
      <UserInfo>
        <DisplayName>Strandberg Kaarina</DisplayName>
        <AccountId>166</AccountId>
        <AccountType/>
      </UserInfo>
      <UserInfo>
        <DisplayName>Hirsilä Satu</DisplayName>
        <AccountId>167</AccountId>
        <AccountType/>
      </UserInfo>
      <UserInfo>
        <DisplayName>Nikko Riitta</DisplayName>
        <AccountId>210</AccountId>
        <AccountType/>
      </UserInfo>
      <UserInfo>
        <DisplayName>Helenius Miisa</DisplayName>
        <AccountId>10</AccountId>
        <AccountType/>
      </UserInfo>
      <UserInfo>
        <DisplayName>Pajari Liisa</DisplayName>
        <AccountId>51</AccountId>
        <AccountType/>
      </UserInfo>
    </SharedWithUsers>
  </documentManagement>
</p:properties>
</file>

<file path=customXml/itemProps1.xml><?xml version="1.0" encoding="utf-8"?>
<ds:datastoreItem xmlns:ds="http://schemas.openxmlformats.org/officeDocument/2006/customXml" ds:itemID="{4AD73E10-A6A0-4A9B-B641-EFEB30948A97}">
  <ds:schemaRefs>
    <ds:schemaRef ds:uri="0d9ac081-05d7-4b45-974a-d454e53921a5"/>
    <ds:schemaRef ds:uri="4024df38-3c0f-462a-862d-a7f76eeefb3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FD546F7-F80F-4E78-B13E-DE6F7A13CF30}">
  <ds:schemaRefs>
    <ds:schemaRef ds:uri="http://schemas.microsoft.com/sharepoint/v3/contenttype/forms"/>
  </ds:schemaRefs>
</ds:datastoreItem>
</file>

<file path=customXml/itemProps3.xml><?xml version="1.0" encoding="utf-8"?>
<ds:datastoreItem xmlns:ds="http://schemas.openxmlformats.org/officeDocument/2006/customXml" ds:itemID="{28F8356B-BDB3-4B55-BE9F-45966338FA17}">
  <ds:schemaRefs>
    <ds:schemaRef ds:uri="http://schemas.microsoft.com/office/infopath/2007/PartnerControls"/>
    <ds:schemaRef ds:uri="http://www.w3.org/XML/1998/namespace"/>
    <ds:schemaRef ds:uri="http://purl.org/dc/dcmitype/"/>
    <ds:schemaRef ds:uri="http://schemas.microsoft.com/office/2006/documentManagement/types"/>
    <ds:schemaRef ds:uri="http://schemas.openxmlformats.org/package/2006/metadata/core-properties"/>
    <ds:schemaRef ds:uri="http://purl.org/dc/elements/1.1/"/>
    <ds:schemaRef ds:uri="0d9ac081-05d7-4b45-974a-d454e53921a5"/>
    <ds:schemaRef ds:uri="4024df38-3c0f-462a-862d-a7f76eeefb3d"/>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Taitotalo esityspohja 2020</Template>
  <TotalTime>378</TotalTime>
  <Words>17528</Words>
  <Application>Microsoft Office PowerPoint</Application>
  <PresentationFormat>Laajakuva</PresentationFormat>
  <Paragraphs>1887</Paragraphs>
  <Slides>109</Slides>
  <Notes>98</Notes>
  <HiddenSlides>1</HiddenSlides>
  <MMClips>1</MMClips>
  <ScaleCrop>false</ScaleCrop>
  <HeadingPairs>
    <vt:vector size="6" baseType="variant">
      <vt:variant>
        <vt:lpstr>Käytetyt fontit</vt:lpstr>
      </vt:variant>
      <vt:variant>
        <vt:i4>33</vt:i4>
      </vt:variant>
      <vt:variant>
        <vt:lpstr>Teema</vt:lpstr>
      </vt:variant>
      <vt:variant>
        <vt:i4>1</vt:i4>
      </vt:variant>
      <vt:variant>
        <vt:lpstr>Dian otsikot</vt:lpstr>
      </vt:variant>
      <vt:variant>
        <vt:i4>109</vt:i4>
      </vt:variant>
    </vt:vector>
  </HeadingPairs>
  <TitlesOfParts>
    <vt:vector size="143" baseType="lpstr">
      <vt:lpstr>AdvOT156ec773</vt:lpstr>
      <vt:lpstr>AdvP4C4E74</vt:lpstr>
      <vt:lpstr>AdvPSA183</vt:lpstr>
      <vt:lpstr>AdvPSA334</vt:lpstr>
      <vt:lpstr>AdvPSA336</vt:lpstr>
      <vt:lpstr>AmsiPro-Ultra</vt:lpstr>
      <vt:lpstr>antenna</vt:lpstr>
      <vt:lpstr>arial</vt:lpstr>
      <vt:lpstr>arial</vt:lpstr>
      <vt:lpstr>barlow</vt:lpstr>
      <vt:lpstr>brandon-grotesque</vt:lpstr>
      <vt:lpstr>Calibri</vt:lpstr>
      <vt:lpstr>canada-type-gibson</vt:lpstr>
      <vt:lpstr>fallbackfont</vt:lpstr>
      <vt:lpstr>Heebo</vt:lpstr>
      <vt:lpstr>IBM Plex Serif</vt:lpstr>
      <vt:lpstr>inherit</vt:lpstr>
      <vt:lpstr>IntervalSansProRegular</vt:lpstr>
      <vt:lpstr>IntervalSansProSemiBold</vt:lpstr>
      <vt:lpstr>Merriweather</vt:lpstr>
      <vt:lpstr>minion-pro</vt:lpstr>
      <vt:lpstr>Montserrat</vt:lpstr>
      <vt:lpstr>Myriad Pro</vt:lpstr>
      <vt:lpstr>Open Sans</vt:lpstr>
      <vt:lpstr>Publico</vt:lpstr>
      <vt:lpstr>Roboto</vt:lpstr>
      <vt:lpstr>Sentinel-Book</vt:lpstr>
      <vt:lpstr>Sentinel-Book-Italic</vt:lpstr>
      <vt:lpstr>Source Sans Pro</vt:lpstr>
      <vt:lpstr>Söhne</vt:lpstr>
      <vt:lpstr>var(--ga)</vt:lpstr>
      <vt:lpstr>Wingdings</vt:lpstr>
      <vt:lpstr>Yle Next</vt:lpstr>
      <vt:lpstr>Office-teema</vt:lpstr>
      <vt:lpstr>Kestävä kehitys ja vastuullisuus eläintenhoitoalalla</vt:lpstr>
      <vt:lpstr>Eläintenhoito toimialan megatrendit ja hiljaiset signaalit</vt:lpstr>
      <vt:lpstr>Seura- ja harrastuseläinten määrät Suomessa </vt:lpstr>
      <vt:lpstr>Lemmikkien määrä Euroopassa ja maailmassa</vt:lpstr>
      <vt:lpstr>Toimialan vaikutus globaaliin ja kansalliseen hiilijalanjälkeen </vt:lpstr>
      <vt:lpstr>Eläintenhoidon alojen toimintaympäristöt ja palvelut</vt:lpstr>
      <vt:lpstr>Lukuja Suomesta: toimipisteitä ja toimijoita</vt:lpstr>
      <vt:lpstr>Keskustelu  </vt:lpstr>
      <vt:lpstr>Megatrendit ja hiljaiset signaalit –  hyvinvointi ja yhdenvertaisuus</vt:lpstr>
      <vt:lpstr>PowerPoint-esitys</vt:lpstr>
      <vt:lpstr>Megatrendit ja hiljaiset signaalit –  kestävän kehityksen näkökulma osaksi arkea</vt:lpstr>
      <vt:lpstr>Megatrendit ja hiljaiset signaalit - terveyteen liittyvien ajattelumallien muutos </vt:lpstr>
      <vt:lpstr>Megatrendit ja hiljaiset signaalit - luonnon monimuotoisuus heikkenee </vt:lpstr>
      <vt:lpstr>Megatrendit ja hiljaiset signaalit – nopea ja suora kansalaisvaikuttaminen yleistyy</vt:lpstr>
      <vt:lpstr>Megatrendit ja hiljaiset signaalit - teknologia muuttaa toimintatapoja</vt:lpstr>
      <vt:lpstr>Megatrendit ja hiljaiset signaalit- mielenterveysongelmien  ja erityistarpeiden parempi tunnistaminen ja palveluiden lisääntyminen </vt:lpstr>
      <vt:lpstr>Megatrendit ja hiljaiset signaalit – Jatkuva kehittyminen</vt:lpstr>
      <vt:lpstr> Eläinten hyvinvointi Suomessa III –raportissa tunnistetaan erilaisia mm. ilmastonmuutokseen kytkeytyviä ongelmia, jotka ovat kytköksissä eläinten pitoon ja hyvinvointiin.   ”Visaisten ongelmien käsite viittaa useiden maailmanlaajuisten biologisten, yhteiskunnallisten ja eritoten ihmisen toiminnan aiheuttamien tekijöiden monimutkaisiin vyyhteihin, joiden selvittäminen on erityisen vaikeaa. Niihin liittyy erilaisia arvoja ja näkökulmia, jotka voivat olla keskenään ristiriitaisia, eikä niitä siksi voi asettaa paremmuusjärjestykseen. Visaisten ongelmien luonteeseen kuuluu myös, että niiden ratkaisua on etukäteen mahdotonta määritellä, eikä mahdollisen ratkaisun jälkeenkään voida olla varmoja, oliko ratkaisu paras mahdollinen.”</vt:lpstr>
      <vt:lpstr>Eläintenhoitoalan ilmasto- ja ympäristötavoitteet  sekä erityisriskit</vt:lpstr>
      <vt:lpstr>Taloudellinen vastuu eläintenhoidon toimialalla</vt:lpstr>
      <vt:lpstr>Lemmikkibisnes kasvaa</vt:lpstr>
      <vt:lpstr>Eläinalan yritykset</vt:lpstr>
      <vt:lpstr>Suhdanteiden vaikutus lemmikkibisnekseen</vt:lpstr>
      <vt:lpstr>Taloudellisen vastuullisuuden eri tarkastelukulmat</vt:lpstr>
      <vt:lpstr>Palvelualojen hiilijalanjälki</vt:lpstr>
      <vt:lpstr>Tietosuoja ja tietoturva</vt:lpstr>
      <vt:lpstr>Harmaa talous – Verojen kierto</vt:lpstr>
      <vt:lpstr>Harmaa talous – pentutehtailu ja laiton maahantuonti, 1</vt:lpstr>
      <vt:lpstr>Harmaa talous – pentutehtailu ja laiton maahantuonti, 2</vt:lpstr>
      <vt:lpstr>Harmaa talous – pentutehtailun suitsiminen lailla</vt:lpstr>
      <vt:lpstr>Rahoittajien ja sijoittajien vaikutus</vt:lpstr>
      <vt:lpstr>Taloudellisesti vastuullinen eläinalan yritys</vt:lpstr>
      <vt:lpstr>Sosiaalinen vastuu eläintenhoidon toimialalla</vt:lpstr>
      <vt:lpstr>Sosiaalinen vastuullisuus eläinalalla</vt:lpstr>
      <vt:lpstr>PowerPoint-esitys</vt:lpstr>
      <vt:lpstr>Miten luokittelemme eläimiä? </vt:lpstr>
      <vt:lpstr>Miten ajattelemme muista eläimistä?</vt:lpstr>
      <vt:lpstr>”Pidän nimittäin nykyään eläinoikeusliikettä maailman tärkeimpänä yksittäisenä kansanliikkeenä, sillä se on ratkaisevassa asemassa myös ilmastonmuutoksen, luontokadon, vesipulan, maailman nälän, uusien pandemioiden sekä antibioottiresistenssin torjunnassa.” Tiedetoimittaja ja kansalaisaktivisti Risto Isomäki  Maailmanparantajan muistelmat (2023)</vt:lpstr>
      <vt:lpstr>Eläinten oikeudet</vt:lpstr>
      <vt:lpstr>PowerPoint-esitys</vt:lpstr>
      <vt:lpstr>PowerPoint-esitys</vt:lpstr>
      <vt:lpstr>Pienryhmäkeskustelu</vt:lpstr>
      <vt:lpstr>Eläinalan ammattilaisen vastuullinen tehtävä</vt:lpstr>
      <vt:lpstr>Eläimen oikeus ilmaista itseään? Eläimen huomioiva hoito on myös turvallisuustekijä</vt:lpstr>
      <vt:lpstr>Millaista eläinkulttuuria edistämme ja haastamme?</vt:lpstr>
      <vt:lpstr>Kulttuurinen vastuullisuus eläinalalla</vt:lpstr>
      <vt:lpstr>Sosiaalisesti ja kulttuurisesti vastuullinen yritys ottaa kantaa</vt:lpstr>
      <vt:lpstr>Kohtaamisen kulttuuri eläinalalla Eläimen hyvinvointi keskiössä</vt:lpstr>
      <vt:lpstr>Työhyvinvointi edistää työssä jaksamista ja kukoistusta</vt:lpstr>
      <vt:lpstr>Turvallisemman tilan yleiset periaatteet</vt:lpstr>
      <vt:lpstr>Tehtävä</vt:lpstr>
      <vt:lpstr>Vastuullinen markkinointi</vt:lpstr>
      <vt:lpstr>Avoimuus ja asiakaspalautteen kerääminen</vt:lpstr>
      <vt:lpstr>Yritysvastuu</vt:lpstr>
      <vt:lpstr>Myötätuntouupumus</vt:lpstr>
      <vt:lpstr>Eettinen kuormitus johtuu usein arvoristiriidasta</vt:lpstr>
      <vt:lpstr>PowerPoint-esitys</vt:lpstr>
      <vt:lpstr>Lemmikin hiilijalanjälki</vt:lpstr>
      <vt:lpstr>Koirien ja kissojen päästöt ja jätteet muodostuvat seuraavista lähteistä</vt:lpstr>
      <vt:lpstr>Yrityksen hiilijalanjälki koostuu kolmesta luokasta</vt:lpstr>
      <vt:lpstr>Ympäristövastuu eläintenhoitoalalla</vt:lpstr>
      <vt:lpstr>Ympäristövastuu eläintenhoitoalalla</vt:lpstr>
      <vt:lpstr>Energiatehokkuus</vt:lpstr>
      <vt:lpstr>Resurssien säästeliäs ja ekologinen käyttö </vt:lpstr>
      <vt:lpstr>Ympäristövastuu eläintenhoitoalalla</vt:lpstr>
      <vt:lpstr>Lemmikkiruokateollisuus</vt:lpstr>
      <vt:lpstr>Lemmikkiruokateollisuus</vt:lpstr>
      <vt:lpstr>Metsä ja käytetty maapinta-ala </vt:lpstr>
      <vt:lpstr>Lemmikkitarvikkeet</vt:lpstr>
      <vt:lpstr>Miten lajitellaan lemmikin karvat ja ulostejäte?  </vt:lpstr>
      <vt:lpstr>Kierrätys ja lajittelu kuntoon!</vt:lpstr>
      <vt:lpstr>Elonkirjo, monimuotoisuus ja kiinnipito </vt:lpstr>
      <vt:lpstr>Kemikaalit</vt:lpstr>
      <vt:lpstr>Lemmikeillä käytetyt lääkkeet</vt:lpstr>
      <vt:lpstr>Mikrobilääkeresistenssin torjunta</vt:lpstr>
      <vt:lpstr>Zoonoosit</vt:lpstr>
      <vt:lpstr>Eläinhoitola</vt:lpstr>
      <vt:lpstr>Eläinkauppa</vt:lpstr>
      <vt:lpstr>Eläinklinikka</vt:lpstr>
      <vt:lpstr>Eläintenkouluttaja</vt:lpstr>
      <vt:lpstr>Koirahieroja</vt:lpstr>
      <vt:lpstr>Trimmaamo</vt:lpstr>
      <vt:lpstr>Kestävämpi lemmikkiharrastus?</vt:lpstr>
      <vt:lpstr>Kiertotaloudella kohti ekologisempaa  lemmikkialaa</vt:lpstr>
      <vt:lpstr>Miten muutos tehdään?</vt:lpstr>
      <vt:lpstr>Tehtävä 1 </vt:lpstr>
      <vt:lpstr>Tehtävä 2</vt:lpstr>
      <vt:lpstr>Hevostalous</vt:lpstr>
      <vt:lpstr>Tuoteturvallisuus ja tuotevastuu eläintenhoidon toimialalla</vt:lpstr>
      <vt:lpstr>PowerPoint-esitys</vt:lpstr>
      <vt:lpstr>Sidosryhmät</vt:lpstr>
      <vt:lpstr>Vastuullisuutta ohjaavia säädöksiä ja rajapintoja</vt:lpstr>
      <vt:lpstr>Millaisia tuotteita eläintenhoidon alalla myydään?</vt:lpstr>
      <vt:lpstr>Eläinalan tuotteet</vt:lpstr>
      <vt:lpstr>Mitä tuotevastuu tarkoittaa eläinalalla?</vt:lpstr>
      <vt:lpstr>Mitä tuotevastuu tarkoittaa eläinalalla?</vt:lpstr>
      <vt:lpstr>Tuoteturvallisuus</vt:lpstr>
      <vt:lpstr>Case lemmikkiruoka aiheuttaa vakavaa haittaa</vt:lpstr>
      <vt:lpstr>Yrityksen mahdolliset toimenpiteet tuotehaasteissa</vt:lpstr>
      <vt:lpstr>Hankinnat ja toimitusketjut</vt:lpstr>
      <vt:lpstr>Logistiikka</vt:lpstr>
      <vt:lpstr>Kumppaneiden vaatimukset omalle toiminnalle</vt:lpstr>
      <vt:lpstr>Toimialakohtaisia vastuullisuusohjeita - sitoutuminen noudattamiseen osana vastuullisuutta</vt:lpstr>
      <vt:lpstr>Kohti vastuullisempaa yritystä ja tuotteita</vt:lpstr>
      <vt:lpstr>Tehtävä </vt:lpstr>
      <vt:lpstr>Tehtävä 2 </vt:lpstr>
      <vt:lpstr>Vastuulliset ja kestävät ratkaisut oman työpaikan toiminnassa </vt:lpstr>
      <vt:lpstr>Ryhmätyö/yksilötehtävä AT/EAT</vt:lpstr>
      <vt:lpstr>PowerPoint-esitys</vt:lpstr>
    </vt:vector>
  </TitlesOfParts>
  <Company>Taitotalo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Kestävä kehitys ja vastuullisuus eläintenhoitoalalla</dc:title>
  <dc:creator>Törne Reeta</dc:creator>
  <cp:lastModifiedBy>Törne Reeta</cp:lastModifiedBy>
  <cp:revision>1</cp:revision>
  <dcterms:created xsi:type="dcterms:W3CDTF">2023-09-25T02:28:56Z</dcterms:created>
  <dcterms:modified xsi:type="dcterms:W3CDTF">2024-04-26T09:12:21Z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0x0101008BD7A1F422DD3947AB7A2E34C1684192</vt:lpwstr>
  </property>
  <property fmtid="{D5CDD505-2E9C-101B-9397-08002B2CF9AE}" pid="3" name="MediaServiceImageTags">
    <vt:lpwstr/>
  </property>
</Properties>
</file>