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256" r:id="rId5"/>
    <p:sldId id="262" r:id="rId6"/>
    <p:sldId id="399" r:id="rId7"/>
    <p:sldId id="405" r:id="rId8"/>
    <p:sldId id="416" r:id="rId9"/>
    <p:sldId id="406" r:id="rId10"/>
    <p:sldId id="407" r:id="rId11"/>
    <p:sldId id="395" r:id="rId12"/>
    <p:sldId id="257" r:id="rId13"/>
    <p:sldId id="260" r:id="rId14"/>
    <p:sldId id="261" r:id="rId15"/>
    <p:sldId id="263" r:id="rId16"/>
    <p:sldId id="264" r:id="rId17"/>
    <p:sldId id="317" r:id="rId18"/>
    <p:sldId id="267" r:id="rId19"/>
    <p:sldId id="268" r:id="rId20"/>
    <p:sldId id="269" r:id="rId21"/>
    <p:sldId id="259" r:id="rId22"/>
    <p:sldId id="270" r:id="rId23"/>
    <p:sldId id="258" r:id="rId24"/>
    <p:sldId id="316" r:id="rId25"/>
    <p:sldId id="272" r:id="rId26"/>
    <p:sldId id="273" r:id="rId27"/>
    <p:sldId id="274" r:id="rId28"/>
    <p:sldId id="278" r:id="rId29"/>
    <p:sldId id="279" r:id="rId30"/>
    <p:sldId id="280" r:id="rId31"/>
    <p:sldId id="402" r:id="rId32"/>
    <p:sldId id="404" r:id="rId33"/>
    <p:sldId id="281" r:id="rId34"/>
    <p:sldId id="396" r:id="rId35"/>
    <p:sldId id="286" r:id="rId36"/>
    <p:sldId id="288" r:id="rId37"/>
    <p:sldId id="289" r:id="rId38"/>
    <p:sldId id="287" r:id="rId39"/>
    <p:sldId id="290" r:id="rId40"/>
    <p:sldId id="291" r:id="rId41"/>
    <p:sldId id="292" r:id="rId42"/>
    <p:sldId id="295" r:id="rId43"/>
    <p:sldId id="294" r:id="rId44"/>
    <p:sldId id="297" r:id="rId45"/>
    <p:sldId id="403" r:id="rId46"/>
    <p:sldId id="397" r:id="rId47"/>
    <p:sldId id="299" r:id="rId48"/>
    <p:sldId id="300" r:id="rId49"/>
    <p:sldId id="301" r:id="rId50"/>
    <p:sldId id="302" r:id="rId51"/>
    <p:sldId id="303" r:id="rId52"/>
    <p:sldId id="304" r:id="rId53"/>
    <p:sldId id="305" r:id="rId54"/>
    <p:sldId id="306" r:id="rId55"/>
    <p:sldId id="307" r:id="rId56"/>
    <p:sldId id="308" r:id="rId57"/>
    <p:sldId id="309" r:id="rId58"/>
    <p:sldId id="415" r:id="rId59"/>
    <p:sldId id="398" r:id="rId60"/>
    <p:sldId id="408" r:id="rId61"/>
    <p:sldId id="410" r:id="rId62"/>
    <p:sldId id="409" r:id="rId63"/>
    <p:sldId id="412" r:id="rId64"/>
    <p:sldId id="411" r:id="rId65"/>
    <p:sldId id="314" r:id="rId66"/>
    <p:sldId id="312" r:id="rId67"/>
    <p:sldId id="414" r:id="rId68"/>
    <p:sldId id="315" r:id="rId69"/>
    <p:sldId id="413" r:id="rId7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7F8"/>
    <a:srgbClr val="FCD0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013620-BDDF-4586-A6BB-EC2A878148BA}" v="161" dt="2024-05-27T08:55:03.193"/>
    <p1510:client id="{C5B6BDA2-1135-5E88-BE16-2DFDC16315D8}" v="2" dt="2024-05-27T07:24:00.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693" autoAdjust="0"/>
  </p:normalViewPr>
  <p:slideViewPr>
    <p:cSldViewPr snapToGrid="0">
      <p:cViewPr varScale="1">
        <p:scale>
          <a:sx n="64" d="100"/>
          <a:sy n="64" d="100"/>
        </p:scale>
        <p:origin x="1506" y="66"/>
      </p:cViewPr>
      <p:guideLst/>
    </p:cSldViewPr>
  </p:slideViewPr>
  <p:notesTextViewPr>
    <p:cViewPr>
      <p:scale>
        <a:sx n="1" d="1"/>
        <a:sy n="1" d="1"/>
      </p:scale>
      <p:origin x="0" y="-11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nnilä Juha-Pekka" userId="69b7d7ad-49a6-47dd-900b-789ec123abd9" providerId="ADAL" clId="{2F0343FC-1C27-45D5-98DA-72640D3CED01}"/>
    <pc:docChg chg="custSel addSld delSld modSld sldOrd">
      <pc:chgData name="Finnilä Juha-Pekka" userId="69b7d7ad-49a6-47dd-900b-789ec123abd9" providerId="ADAL" clId="{2F0343FC-1C27-45D5-98DA-72640D3CED01}" dt="2023-08-31T09:29:25.076" v="453" actId="20577"/>
      <pc:docMkLst>
        <pc:docMk/>
      </pc:docMkLst>
      <pc:sldChg chg="del">
        <pc:chgData name="Finnilä Juha-Pekka" userId="69b7d7ad-49a6-47dd-900b-789ec123abd9" providerId="ADAL" clId="{2F0343FC-1C27-45D5-98DA-72640D3CED01}" dt="2023-08-31T09:23:46.048" v="23" actId="47"/>
        <pc:sldMkLst>
          <pc:docMk/>
          <pc:sldMk cId="1427569060" sldId="258"/>
        </pc:sldMkLst>
      </pc:sldChg>
      <pc:sldChg chg="del">
        <pc:chgData name="Finnilä Juha-Pekka" userId="69b7d7ad-49a6-47dd-900b-789ec123abd9" providerId="ADAL" clId="{2F0343FC-1C27-45D5-98DA-72640D3CED01}" dt="2023-08-31T09:27:10.745" v="241" actId="47"/>
        <pc:sldMkLst>
          <pc:docMk/>
          <pc:sldMk cId="1558542221" sldId="259"/>
        </pc:sldMkLst>
      </pc:sldChg>
      <pc:sldChg chg="modSp mod">
        <pc:chgData name="Finnilä Juha-Pekka" userId="69b7d7ad-49a6-47dd-900b-789ec123abd9" providerId="ADAL" clId="{2F0343FC-1C27-45D5-98DA-72640D3CED01}" dt="2023-08-31T09:29:25.076" v="453" actId="20577"/>
        <pc:sldMkLst>
          <pc:docMk/>
          <pc:sldMk cId="396093774" sldId="261"/>
        </pc:sldMkLst>
        <pc:spChg chg="mod">
          <ac:chgData name="Finnilä Juha-Pekka" userId="69b7d7ad-49a6-47dd-900b-789ec123abd9" providerId="ADAL" clId="{2F0343FC-1C27-45D5-98DA-72640D3CED01}" dt="2023-08-31T09:23:42.797" v="22" actId="20577"/>
          <ac:spMkLst>
            <pc:docMk/>
            <pc:sldMk cId="396093774" sldId="261"/>
            <ac:spMk id="2" creationId="{3694468E-4BA3-E6B4-E090-6EFDA09FF036}"/>
          </ac:spMkLst>
        </pc:spChg>
        <pc:spChg chg="mod">
          <ac:chgData name="Finnilä Juha-Pekka" userId="69b7d7ad-49a6-47dd-900b-789ec123abd9" providerId="ADAL" clId="{2F0343FC-1C27-45D5-98DA-72640D3CED01}" dt="2023-08-31T09:26:50.405" v="240" actId="20577"/>
          <ac:spMkLst>
            <pc:docMk/>
            <pc:sldMk cId="396093774" sldId="261"/>
            <ac:spMk id="4" creationId="{D46A74AC-E498-FD94-E709-B36AB75AF451}"/>
          </ac:spMkLst>
        </pc:spChg>
        <pc:spChg chg="mod">
          <ac:chgData name="Finnilä Juha-Pekka" userId="69b7d7ad-49a6-47dd-900b-789ec123abd9" providerId="ADAL" clId="{2F0343FC-1C27-45D5-98DA-72640D3CED01}" dt="2023-08-31T09:29:25.076" v="453" actId="20577"/>
          <ac:spMkLst>
            <pc:docMk/>
            <pc:sldMk cId="396093774" sldId="261"/>
            <ac:spMk id="5" creationId="{1ACC1894-FE19-A066-8C7F-A595BB407AFD}"/>
          </ac:spMkLst>
        </pc:spChg>
      </pc:sldChg>
      <pc:sldChg chg="ord">
        <pc:chgData name="Finnilä Juha-Pekka" userId="69b7d7ad-49a6-47dd-900b-789ec123abd9" providerId="ADAL" clId="{2F0343FC-1C27-45D5-98DA-72640D3CED01}" dt="2023-08-31T09:25:29.974" v="92"/>
        <pc:sldMkLst>
          <pc:docMk/>
          <pc:sldMk cId="2878523722" sldId="263"/>
        </pc:sldMkLst>
      </pc:sldChg>
      <pc:sldChg chg="addSp modSp new mod modClrScheme chgLayout">
        <pc:chgData name="Finnilä Juha-Pekka" userId="69b7d7ad-49a6-47dd-900b-789ec123abd9" providerId="ADAL" clId="{2F0343FC-1C27-45D5-98DA-72640D3CED01}" dt="2023-08-31T09:28:09.830" v="376" actId="113"/>
        <pc:sldMkLst>
          <pc:docMk/>
          <pc:sldMk cId="3159470436" sldId="264"/>
        </pc:sldMkLst>
        <pc:spChg chg="add mod">
          <ac:chgData name="Finnilä Juha-Pekka" userId="69b7d7ad-49a6-47dd-900b-789ec123abd9" providerId="ADAL" clId="{2F0343FC-1C27-45D5-98DA-72640D3CED01}" dt="2023-08-31T09:28:09.830" v="376" actId="113"/>
          <ac:spMkLst>
            <pc:docMk/>
            <pc:sldMk cId="3159470436" sldId="264"/>
            <ac:spMk id="2" creationId="{8A552BDC-B2E5-C8CC-3ED4-4AF8E4152EA1}"/>
          </ac:spMkLst>
        </pc:spChg>
        <pc:spChg chg="add mod">
          <ac:chgData name="Finnilä Juha-Pekka" userId="69b7d7ad-49a6-47dd-900b-789ec123abd9" providerId="ADAL" clId="{2F0343FC-1C27-45D5-98DA-72640D3CED01}" dt="2023-08-31T09:27:58.221" v="375" actId="20577"/>
          <ac:spMkLst>
            <pc:docMk/>
            <pc:sldMk cId="3159470436" sldId="264"/>
            <ac:spMk id="3" creationId="{FCC5979C-7170-1937-5375-39747D2B9DAE}"/>
          </ac:spMkLst>
        </pc:spChg>
      </pc:sldChg>
    </pc:docChg>
  </pc:docChgLst>
  <pc:docChgLst>
    <pc:chgData name="Finnilä Juha-Pekka" userId="S::juha-pekka.finnila@taitotalo.fi::69b7d7ad-49a6-47dd-900b-789ec123abd9" providerId="AD" clId="Web-{A3DF84B3-4411-4E2A-9569-D47B0D68F033}"/>
    <pc:docChg chg="modSld">
      <pc:chgData name="Finnilä Juha-Pekka" userId="S::juha-pekka.finnila@taitotalo.fi::69b7d7ad-49a6-47dd-900b-789ec123abd9" providerId="AD" clId="Web-{A3DF84B3-4411-4E2A-9569-D47B0D68F033}" dt="2023-12-23T17:27:35.807" v="46" actId="20577"/>
      <pc:docMkLst>
        <pc:docMk/>
      </pc:docMkLst>
      <pc:sldChg chg="modSp">
        <pc:chgData name="Finnilä Juha-Pekka" userId="S::juha-pekka.finnila@taitotalo.fi::69b7d7ad-49a6-47dd-900b-789ec123abd9" providerId="AD" clId="Web-{A3DF84B3-4411-4E2A-9569-D47B0D68F033}" dt="2023-12-23T17:26:58.759" v="9" actId="20577"/>
        <pc:sldMkLst>
          <pc:docMk/>
          <pc:sldMk cId="578442242" sldId="300"/>
        </pc:sldMkLst>
        <pc:spChg chg="mod">
          <ac:chgData name="Finnilä Juha-Pekka" userId="S::juha-pekka.finnila@taitotalo.fi::69b7d7ad-49a6-47dd-900b-789ec123abd9" providerId="AD" clId="Web-{A3DF84B3-4411-4E2A-9569-D47B0D68F033}" dt="2023-12-23T17:26:58.759" v="9" actId="20577"/>
          <ac:spMkLst>
            <pc:docMk/>
            <pc:sldMk cId="578442242" sldId="300"/>
            <ac:spMk id="7" creationId="{D6D9D5F9-646B-5AB7-4406-0EB29A0A1F88}"/>
          </ac:spMkLst>
        </pc:spChg>
      </pc:sldChg>
      <pc:sldChg chg="modSp">
        <pc:chgData name="Finnilä Juha-Pekka" userId="S::juha-pekka.finnila@taitotalo.fi::69b7d7ad-49a6-47dd-900b-789ec123abd9" providerId="AD" clId="Web-{A3DF84B3-4411-4E2A-9569-D47B0D68F033}" dt="2023-12-23T17:27:35.807" v="46" actId="20577"/>
        <pc:sldMkLst>
          <pc:docMk/>
          <pc:sldMk cId="961072500" sldId="308"/>
        </pc:sldMkLst>
        <pc:spChg chg="mod">
          <ac:chgData name="Finnilä Juha-Pekka" userId="S::juha-pekka.finnila@taitotalo.fi::69b7d7ad-49a6-47dd-900b-789ec123abd9" providerId="AD" clId="Web-{A3DF84B3-4411-4E2A-9569-D47B0D68F033}" dt="2023-12-23T17:27:35.807" v="46" actId="20577"/>
          <ac:spMkLst>
            <pc:docMk/>
            <pc:sldMk cId="961072500" sldId="308"/>
            <ac:spMk id="4" creationId="{D796F561-A5E2-8F8E-EF49-B7A05AF66B81}"/>
          </ac:spMkLst>
        </pc:spChg>
      </pc:sldChg>
    </pc:docChg>
  </pc:docChgLst>
  <pc:docChgLst>
    <pc:chgData name="Finnilä Juha-Pekka" userId="69b7d7ad-49a6-47dd-900b-789ec123abd9" providerId="ADAL" clId="{02494EE1-2666-40A5-BF27-55DC278B9DF1}"/>
    <pc:docChg chg="custSel addSld delSld modSld">
      <pc:chgData name="Finnilä Juha-Pekka" userId="69b7d7ad-49a6-47dd-900b-789ec123abd9" providerId="ADAL" clId="{02494EE1-2666-40A5-BF27-55DC278B9DF1}" dt="2024-05-10T10:07:51.719" v="5168" actId="20577"/>
      <pc:docMkLst>
        <pc:docMk/>
      </pc:docMkLst>
      <pc:sldChg chg="modNotesTx">
        <pc:chgData name="Finnilä Juha-Pekka" userId="69b7d7ad-49a6-47dd-900b-789ec123abd9" providerId="ADAL" clId="{02494EE1-2666-40A5-BF27-55DC278B9DF1}" dt="2024-05-10T07:43:52.400" v="2225" actId="20577"/>
        <pc:sldMkLst>
          <pc:docMk/>
          <pc:sldMk cId="2230479893" sldId="259"/>
        </pc:sldMkLst>
      </pc:sldChg>
      <pc:sldChg chg="modSp mod">
        <pc:chgData name="Finnilä Juha-Pekka" userId="69b7d7ad-49a6-47dd-900b-789ec123abd9" providerId="ADAL" clId="{02494EE1-2666-40A5-BF27-55DC278B9DF1}" dt="2024-05-08T07:54:35.886" v="1191" actId="20577"/>
        <pc:sldMkLst>
          <pc:docMk/>
          <pc:sldMk cId="396093774" sldId="261"/>
        </pc:sldMkLst>
        <pc:spChg chg="mod">
          <ac:chgData name="Finnilä Juha-Pekka" userId="69b7d7ad-49a6-47dd-900b-789ec123abd9" providerId="ADAL" clId="{02494EE1-2666-40A5-BF27-55DC278B9DF1}" dt="2024-05-08T07:54:35.886" v="1191" actId="20577"/>
          <ac:spMkLst>
            <pc:docMk/>
            <pc:sldMk cId="396093774" sldId="261"/>
            <ac:spMk id="5" creationId="{1ACC1894-FE19-A066-8C7F-A595BB407AFD}"/>
          </ac:spMkLst>
        </pc:spChg>
      </pc:sldChg>
      <pc:sldChg chg="delSp modSp mod">
        <pc:chgData name="Finnilä Juha-Pekka" userId="69b7d7ad-49a6-47dd-900b-789ec123abd9" providerId="ADAL" clId="{02494EE1-2666-40A5-BF27-55DC278B9DF1}" dt="2024-05-08T07:48:53.793" v="1174" actId="20577"/>
        <pc:sldMkLst>
          <pc:docMk/>
          <pc:sldMk cId="1823776235" sldId="262"/>
        </pc:sldMkLst>
        <pc:spChg chg="mod">
          <ac:chgData name="Finnilä Juha-Pekka" userId="69b7d7ad-49a6-47dd-900b-789ec123abd9" providerId="ADAL" clId="{02494EE1-2666-40A5-BF27-55DC278B9DF1}" dt="2024-05-08T07:48:53.793" v="1174" actId="20577"/>
          <ac:spMkLst>
            <pc:docMk/>
            <pc:sldMk cId="1823776235" sldId="262"/>
            <ac:spMk id="5" creationId="{780BC8FC-BA7E-388C-8AD5-AEA955B82A30}"/>
          </ac:spMkLst>
        </pc:spChg>
        <pc:picChg chg="mod">
          <ac:chgData name="Finnilä Juha-Pekka" userId="69b7d7ad-49a6-47dd-900b-789ec123abd9" providerId="ADAL" clId="{02494EE1-2666-40A5-BF27-55DC278B9DF1}" dt="2024-05-08T07:26:25.640" v="176" actId="1076"/>
          <ac:picMkLst>
            <pc:docMk/>
            <pc:sldMk cId="1823776235" sldId="262"/>
            <ac:picMk id="7" creationId="{B690B14A-D908-89FE-3873-A73188D04837}"/>
          </ac:picMkLst>
        </pc:picChg>
        <pc:picChg chg="del">
          <ac:chgData name="Finnilä Juha-Pekka" userId="69b7d7ad-49a6-47dd-900b-789ec123abd9" providerId="ADAL" clId="{02494EE1-2666-40A5-BF27-55DC278B9DF1}" dt="2024-05-08T07:48:22.036" v="1145" actId="478"/>
          <ac:picMkLst>
            <pc:docMk/>
            <pc:sldMk cId="1823776235" sldId="262"/>
            <ac:picMk id="9" creationId="{CD8D1C56-D1C0-1E10-B97C-0FEFC91CB474}"/>
          </ac:picMkLst>
        </pc:picChg>
        <pc:picChg chg="del">
          <ac:chgData name="Finnilä Juha-Pekka" userId="69b7d7ad-49a6-47dd-900b-789ec123abd9" providerId="ADAL" clId="{02494EE1-2666-40A5-BF27-55DC278B9DF1}" dt="2024-05-08T07:48:22.036" v="1145" actId="478"/>
          <ac:picMkLst>
            <pc:docMk/>
            <pc:sldMk cId="1823776235" sldId="262"/>
            <ac:picMk id="13" creationId="{3DAAE8E3-F2E8-43F0-7B27-B0AC1B06A918}"/>
          </ac:picMkLst>
        </pc:picChg>
        <pc:picChg chg="del">
          <ac:chgData name="Finnilä Juha-Pekka" userId="69b7d7ad-49a6-47dd-900b-789ec123abd9" providerId="ADAL" clId="{02494EE1-2666-40A5-BF27-55DC278B9DF1}" dt="2024-05-08T07:48:22.036" v="1145" actId="478"/>
          <ac:picMkLst>
            <pc:docMk/>
            <pc:sldMk cId="1823776235" sldId="262"/>
            <ac:picMk id="19" creationId="{DBB26AF6-E42C-DBA8-D9CF-64E0BA114EDC}"/>
          </ac:picMkLst>
        </pc:picChg>
      </pc:sldChg>
      <pc:sldChg chg="modSp mod">
        <pc:chgData name="Finnilä Juha-Pekka" userId="69b7d7ad-49a6-47dd-900b-789ec123abd9" providerId="ADAL" clId="{02494EE1-2666-40A5-BF27-55DC278B9DF1}" dt="2024-05-08T07:55:00.225" v="1200" actId="20577"/>
        <pc:sldMkLst>
          <pc:docMk/>
          <pc:sldMk cId="3159470436" sldId="264"/>
        </pc:sldMkLst>
        <pc:spChg chg="mod">
          <ac:chgData name="Finnilä Juha-Pekka" userId="69b7d7ad-49a6-47dd-900b-789ec123abd9" providerId="ADAL" clId="{02494EE1-2666-40A5-BF27-55DC278B9DF1}" dt="2024-05-08T07:55:00.225" v="1200" actId="20577"/>
          <ac:spMkLst>
            <pc:docMk/>
            <pc:sldMk cId="3159470436" sldId="264"/>
            <ac:spMk id="3" creationId="{FCC5979C-7170-1937-5375-39747D2B9DAE}"/>
          </ac:spMkLst>
        </pc:spChg>
      </pc:sldChg>
      <pc:sldChg chg="modSp mod">
        <pc:chgData name="Finnilä Juha-Pekka" userId="69b7d7ad-49a6-47dd-900b-789ec123abd9" providerId="ADAL" clId="{02494EE1-2666-40A5-BF27-55DC278B9DF1}" dt="2024-05-10T07:37:18.098" v="1227" actId="20577"/>
        <pc:sldMkLst>
          <pc:docMk/>
          <pc:sldMk cId="3362697369" sldId="267"/>
        </pc:sldMkLst>
        <pc:spChg chg="mod">
          <ac:chgData name="Finnilä Juha-Pekka" userId="69b7d7ad-49a6-47dd-900b-789ec123abd9" providerId="ADAL" clId="{02494EE1-2666-40A5-BF27-55DC278B9DF1}" dt="2024-05-10T07:37:18.098" v="1227" actId="20577"/>
          <ac:spMkLst>
            <pc:docMk/>
            <pc:sldMk cId="3362697369" sldId="267"/>
            <ac:spMk id="8" creationId="{34C99CCE-821B-9CF2-9652-80AA5EAC1B64}"/>
          </ac:spMkLst>
        </pc:spChg>
      </pc:sldChg>
      <pc:sldChg chg="modNotesTx">
        <pc:chgData name="Finnilä Juha-Pekka" userId="69b7d7ad-49a6-47dd-900b-789ec123abd9" providerId="ADAL" clId="{02494EE1-2666-40A5-BF27-55DC278B9DF1}" dt="2024-05-10T07:38:07.313" v="1262" actId="6549"/>
        <pc:sldMkLst>
          <pc:docMk/>
          <pc:sldMk cId="2068291571" sldId="268"/>
        </pc:sldMkLst>
      </pc:sldChg>
      <pc:sldChg chg="modNotesTx">
        <pc:chgData name="Finnilä Juha-Pekka" userId="69b7d7ad-49a6-47dd-900b-789ec123abd9" providerId="ADAL" clId="{02494EE1-2666-40A5-BF27-55DC278B9DF1}" dt="2024-05-10T07:40:34.463" v="1679" actId="20577"/>
        <pc:sldMkLst>
          <pc:docMk/>
          <pc:sldMk cId="1167782754" sldId="269"/>
        </pc:sldMkLst>
      </pc:sldChg>
      <pc:sldChg chg="modSp mod">
        <pc:chgData name="Finnilä Juha-Pekka" userId="69b7d7ad-49a6-47dd-900b-789ec123abd9" providerId="ADAL" clId="{02494EE1-2666-40A5-BF27-55DC278B9DF1}" dt="2024-05-10T07:47:48.062" v="2365" actId="20577"/>
        <pc:sldMkLst>
          <pc:docMk/>
          <pc:sldMk cId="3997831057" sldId="270"/>
        </pc:sldMkLst>
        <pc:spChg chg="mod">
          <ac:chgData name="Finnilä Juha-Pekka" userId="69b7d7ad-49a6-47dd-900b-789ec123abd9" providerId="ADAL" clId="{02494EE1-2666-40A5-BF27-55DC278B9DF1}" dt="2024-05-10T07:47:48.062" v="2365" actId="20577"/>
          <ac:spMkLst>
            <pc:docMk/>
            <pc:sldMk cId="3997831057" sldId="270"/>
            <ac:spMk id="3" creationId="{68B645EE-9414-050E-0DDE-3490091318E0}"/>
          </ac:spMkLst>
        </pc:spChg>
        <pc:spChg chg="mod">
          <ac:chgData name="Finnilä Juha-Pekka" userId="69b7d7ad-49a6-47dd-900b-789ec123abd9" providerId="ADAL" clId="{02494EE1-2666-40A5-BF27-55DC278B9DF1}" dt="2024-05-10T07:45:44.139" v="2326" actId="20577"/>
          <ac:spMkLst>
            <pc:docMk/>
            <pc:sldMk cId="3997831057" sldId="270"/>
            <ac:spMk id="4" creationId="{ECFB21DA-5E34-DECD-10AA-DA9D03F0BE93}"/>
          </ac:spMkLst>
        </pc:spChg>
      </pc:sldChg>
      <pc:sldChg chg="modNotesTx">
        <pc:chgData name="Finnilä Juha-Pekka" userId="69b7d7ad-49a6-47dd-900b-789ec123abd9" providerId="ADAL" clId="{02494EE1-2666-40A5-BF27-55DC278B9DF1}" dt="2024-05-10T07:49:02.636" v="2561" actId="20577"/>
        <pc:sldMkLst>
          <pc:docMk/>
          <pc:sldMk cId="841923380" sldId="272"/>
        </pc:sldMkLst>
      </pc:sldChg>
      <pc:sldChg chg="modNotesTx">
        <pc:chgData name="Finnilä Juha-Pekka" userId="69b7d7ad-49a6-47dd-900b-789ec123abd9" providerId="ADAL" clId="{02494EE1-2666-40A5-BF27-55DC278B9DF1}" dt="2024-05-10T08:00:40.524" v="3377" actId="20577"/>
        <pc:sldMkLst>
          <pc:docMk/>
          <pc:sldMk cId="119619316" sldId="273"/>
        </pc:sldMkLst>
      </pc:sldChg>
      <pc:sldChg chg="modNotesTx">
        <pc:chgData name="Finnilä Juha-Pekka" userId="69b7d7ad-49a6-47dd-900b-789ec123abd9" providerId="ADAL" clId="{02494EE1-2666-40A5-BF27-55DC278B9DF1}" dt="2024-05-10T08:48:36.909" v="3380" actId="20577"/>
        <pc:sldMkLst>
          <pc:docMk/>
          <pc:sldMk cId="440387615" sldId="274"/>
        </pc:sldMkLst>
      </pc:sldChg>
      <pc:sldChg chg="modSp mod modNotesTx">
        <pc:chgData name="Finnilä Juha-Pekka" userId="69b7d7ad-49a6-47dd-900b-789ec123abd9" providerId="ADAL" clId="{02494EE1-2666-40A5-BF27-55DC278B9DF1}" dt="2024-05-10T08:51:32.734" v="3402" actId="6549"/>
        <pc:sldMkLst>
          <pc:docMk/>
          <pc:sldMk cId="1527183654" sldId="278"/>
        </pc:sldMkLst>
        <pc:spChg chg="mod">
          <ac:chgData name="Finnilä Juha-Pekka" userId="69b7d7ad-49a6-47dd-900b-789ec123abd9" providerId="ADAL" clId="{02494EE1-2666-40A5-BF27-55DC278B9DF1}" dt="2024-05-10T08:51:32.734" v="3402" actId="6549"/>
          <ac:spMkLst>
            <pc:docMk/>
            <pc:sldMk cId="1527183654" sldId="278"/>
            <ac:spMk id="3" creationId="{3254E485-C650-0464-7D7D-EADCB8CC88D1}"/>
          </ac:spMkLst>
        </pc:spChg>
      </pc:sldChg>
      <pc:sldChg chg="modNotesTx">
        <pc:chgData name="Finnilä Juha-Pekka" userId="69b7d7ad-49a6-47dd-900b-789ec123abd9" providerId="ADAL" clId="{02494EE1-2666-40A5-BF27-55DC278B9DF1}" dt="2024-05-10T08:56:55.886" v="3573" actId="20577"/>
        <pc:sldMkLst>
          <pc:docMk/>
          <pc:sldMk cId="4039414348" sldId="279"/>
        </pc:sldMkLst>
      </pc:sldChg>
      <pc:sldChg chg="modNotesTx">
        <pc:chgData name="Finnilä Juha-Pekka" userId="69b7d7ad-49a6-47dd-900b-789ec123abd9" providerId="ADAL" clId="{02494EE1-2666-40A5-BF27-55DC278B9DF1}" dt="2024-05-10T08:57:30.141" v="3593" actId="20577"/>
        <pc:sldMkLst>
          <pc:docMk/>
          <pc:sldMk cId="1733865094" sldId="281"/>
        </pc:sldMkLst>
      </pc:sldChg>
      <pc:sldChg chg="addSp delSp modSp mod modNotesTx">
        <pc:chgData name="Finnilä Juha-Pekka" userId="69b7d7ad-49a6-47dd-900b-789ec123abd9" providerId="ADAL" clId="{02494EE1-2666-40A5-BF27-55DC278B9DF1}" dt="2024-05-10T09:29:51.536" v="4796" actId="403"/>
        <pc:sldMkLst>
          <pc:docMk/>
          <pc:sldMk cId="768596610" sldId="287"/>
        </pc:sldMkLst>
        <pc:spChg chg="mod">
          <ac:chgData name="Finnilä Juha-Pekka" userId="69b7d7ad-49a6-47dd-900b-789ec123abd9" providerId="ADAL" clId="{02494EE1-2666-40A5-BF27-55DC278B9DF1}" dt="2024-05-10T09:10:57.780" v="4312" actId="26606"/>
          <ac:spMkLst>
            <pc:docMk/>
            <pc:sldMk cId="768596610" sldId="287"/>
            <ac:spMk id="2" creationId="{437A2E2B-0304-86BF-9702-B325BC2606C8}"/>
          </ac:spMkLst>
        </pc:spChg>
        <pc:spChg chg="mod">
          <ac:chgData name="Finnilä Juha-Pekka" userId="69b7d7ad-49a6-47dd-900b-789ec123abd9" providerId="ADAL" clId="{02494EE1-2666-40A5-BF27-55DC278B9DF1}" dt="2024-05-10T09:29:51.536" v="4796" actId="403"/>
          <ac:spMkLst>
            <pc:docMk/>
            <pc:sldMk cId="768596610" sldId="287"/>
            <ac:spMk id="3" creationId="{323D09EA-D654-35C6-AE1D-0C195B9EF309}"/>
          </ac:spMkLst>
        </pc:spChg>
        <pc:spChg chg="del mod">
          <ac:chgData name="Finnilä Juha-Pekka" userId="69b7d7ad-49a6-47dd-900b-789ec123abd9" providerId="ADAL" clId="{02494EE1-2666-40A5-BF27-55DC278B9DF1}" dt="2024-05-10T09:10:46.478" v="4308" actId="931"/>
          <ac:spMkLst>
            <pc:docMk/>
            <pc:sldMk cId="768596610" sldId="287"/>
            <ac:spMk id="4" creationId="{762D1923-BA59-F009-7653-F69A354C957E}"/>
          </ac:spMkLst>
        </pc:spChg>
        <pc:picChg chg="add mod">
          <ac:chgData name="Finnilä Juha-Pekka" userId="69b7d7ad-49a6-47dd-900b-789ec123abd9" providerId="ADAL" clId="{02494EE1-2666-40A5-BF27-55DC278B9DF1}" dt="2024-05-10T09:10:57.780" v="4312" actId="26606"/>
          <ac:picMkLst>
            <pc:docMk/>
            <pc:sldMk cId="768596610" sldId="287"/>
            <ac:picMk id="6" creationId="{292115D0-B735-0495-F800-55B2E04A9BED}"/>
          </ac:picMkLst>
        </pc:picChg>
      </pc:sldChg>
      <pc:sldChg chg="modSp mod modNotesTx">
        <pc:chgData name="Finnilä Juha-Pekka" userId="69b7d7ad-49a6-47dd-900b-789ec123abd9" providerId="ADAL" clId="{02494EE1-2666-40A5-BF27-55DC278B9DF1}" dt="2024-05-10T09:04:33.002" v="4217" actId="20577"/>
        <pc:sldMkLst>
          <pc:docMk/>
          <pc:sldMk cId="3300972073" sldId="289"/>
        </pc:sldMkLst>
        <pc:picChg chg="mod">
          <ac:chgData name="Finnilä Juha-Pekka" userId="69b7d7ad-49a6-47dd-900b-789ec123abd9" providerId="ADAL" clId="{02494EE1-2666-40A5-BF27-55DC278B9DF1}" dt="2024-05-10T08:58:06.149" v="3594" actId="1076"/>
          <ac:picMkLst>
            <pc:docMk/>
            <pc:sldMk cId="3300972073" sldId="289"/>
            <ac:picMk id="4" creationId="{F46BECF0-995E-3899-87C7-02B269A7EFCE}"/>
          </ac:picMkLst>
        </pc:picChg>
      </pc:sldChg>
      <pc:sldChg chg="modSp mod">
        <pc:chgData name="Finnilä Juha-Pekka" userId="69b7d7ad-49a6-47dd-900b-789ec123abd9" providerId="ADAL" clId="{02494EE1-2666-40A5-BF27-55DC278B9DF1}" dt="2024-05-10T09:37:16.195" v="4961" actId="20577"/>
        <pc:sldMkLst>
          <pc:docMk/>
          <pc:sldMk cId="2439803725" sldId="294"/>
        </pc:sldMkLst>
        <pc:spChg chg="mod">
          <ac:chgData name="Finnilä Juha-Pekka" userId="69b7d7ad-49a6-47dd-900b-789ec123abd9" providerId="ADAL" clId="{02494EE1-2666-40A5-BF27-55DC278B9DF1}" dt="2024-05-10T09:37:16.195" v="4961" actId="20577"/>
          <ac:spMkLst>
            <pc:docMk/>
            <pc:sldMk cId="2439803725" sldId="294"/>
            <ac:spMk id="7" creationId="{D6D9D5F9-646B-5AB7-4406-0EB29A0A1F88}"/>
          </ac:spMkLst>
        </pc:spChg>
        <pc:spChg chg="mod">
          <ac:chgData name="Finnilä Juha-Pekka" userId="69b7d7ad-49a6-47dd-900b-789ec123abd9" providerId="ADAL" clId="{02494EE1-2666-40A5-BF27-55DC278B9DF1}" dt="2024-05-10T09:35:06.656" v="4926" actId="20577"/>
          <ac:spMkLst>
            <pc:docMk/>
            <pc:sldMk cId="2439803725" sldId="294"/>
            <ac:spMk id="8" creationId="{34C99CCE-821B-9CF2-9652-80AA5EAC1B64}"/>
          </ac:spMkLst>
        </pc:spChg>
      </pc:sldChg>
      <pc:sldChg chg="modSp mod">
        <pc:chgData name="Finnilä Juha-Pekka" userId="69b7d7ad-49a6-47dd-900b-789ec123abd9" providerId="ADAL" clId="{02494EE1-2666-40A5-BF27-55DC278B9DF1}" dt="2024-05-10T09:33:38.819" v="4859" actId="20577"/>
        <pc:sldMkLst>
          <pc:docMk/>
          <pc:sldMk cId="3218282102" sldId="295"/>
        </pc:sldMkLst>
        <pc:spChg chg="mod">
          <ac:chgData name="Finnilä Juha-Pekka" userId="69b7d7ad-49a6-47dd-900b-789ec123abd9" providerId="ADAL" clId="{02494EE1-2666-40A5-BF27-55DC278B9DF1}" dt="2024-05-10T09:33:31.124" v="4832" actId="20577"/>
          <ac:spMkLst>
            <pc:docMk/>
            <pc:sldMk cId="3218282102" sldId="295"/>
            <ac:spMk id="7" creationId="{D6D9D5F9-646B-5AB7-4406-0EB29A0A1F88}"/>
          </ac:spMkLst>
        </pc:spChg>
        <pc:spChg chg="mod">
          <ac:chgData name="Finnilä Juha-Pekka" userId="69b7d7ad-49a6-47dd-900b-789ec123abd9" providerId="ADAL" clId="{02494EE1-2666-40A5-BF27-55DC278B9DF1}" dt="2024-05-10T09:33:38.819" v="4859" actId="20577"/>
          <ac:spMkLst>
            <pc:docMk/>
            <pc:sldMk cId="3218282102" sldId="295"/>
            <ac:spMk id="8" creationId="{34C99CCE-821B-9CF2-9652-80AA5EAC1B64}"/>
          </ac:spMkLst>
        </pc:spChg>
      </pc:sldChg>
      <pc:sldChg chg="del">
        <pc:chgData name="Finnilä Juha-Pekka" userId="69b7d7ad-49a6-47dd-900b-789ec123abd9" providerId="ADAL" clId="{02494EE1-2666-40A5-BF27-55DC278B9DF1}" dt="2024-05-10T09:34:55.020" v="4890" actId="47"/>
        <pc:sldMkLst>
          <pc:docMk/>
          <pc:sldMk cId="693082353" sldId="296"/>
        </pc:sldMkLst>
      </pc:sldChg>
      <pc:sldChg chg="modSp mod">
        <pc:chgData name="Finnilä Juha-Pekka" userId="69b7d7ad-49a6-47dd-900b-789ec123abd9" providerId="ADAL" clId="{02494EE1-2666-40A5-BF27-55DC278B9DF1}" dt="2024-05-10T09:38:34.335" v="5044" actId="20577"/>
        <pc:sldMkLst>
          <pc:docMk/>
          <pc:sldMk cId="920379291" sldId="297"/>
        </pc:sldMkLst>
        <pc:spChg chg="mod">
          <ac:chgData name="Finnilä Juha-Pekka" userId="69b7d7ad-49a6-47dd-900b-789ec123abd9" providerId="ADAL" clId="{02494EE1-2666-40A5-BF27-55DC278B9DF1}" dt="2024-05-10T09:38:25.614" v="5023" actId="20577"/>
          <ac:spMkLst>
            <pc:docMk/>
            <pc:sldMk cId="920379291" sldId="297"/>
            <ac:spMk id="7" creationId="{D6D9D5F9-646B-5AB7-4406-0EB29A0A1F88}"/>
          </ac:spMkLst>
        </pc:spChg>
        <pc:spChg chg="mod">
          <ac:chgData name="Finnilä Juha-Pekka" userId="69b7d7ad-49a6-47dd-900b-789ec123abd9" providerId="ADAL" clId="{02494EE1-2666-40A5-BF27-55DC278B9DF1}" dt="2024-05-10T09:38:34.335" v="5044" actId="20577"/>
          <ac:spMkLst>
            <pc:docMk/>
            <pc:sldMk cId="920379291" sldId="297"/>
            <ac:spMk id="8" creationId="{34C99CCE-821B-9CF2-9652-80AA5EAC1B64}"/>
          </ac:spMkLst>
        </pc:spChg>
      </pc:sldChg>
      <pc:sldChg chg="modSp mod">
        <pc:chgData name="Finnilä Juha-Pekka" userId="69b7d7ad-49a6-47dd-900b-789ec123abd9" providerId="ADAL" clId="{02494EE1-2666-40A5-BF27-55DC278B9DF1}" dt="2024-05-10T09:40:00.192" v="5046" actId="6549"/>
        <pc:sldMkLst>
          <pc:docMk/>
          <pc:sldMk cId="1304004090" sldId="299"/>
        </pc:sldMkLst>
        <pc:spChg chg="mod">
          <ac:chgData name="Finnilä Juha-Pekka" userId="69b7d7ad-49a6-47dd-900b-789ec123abd9" providerId="ADAL" clId="{02494EE1-2666-40A5-BF27-55DC278B9DF1}" dt="2024-05-10T09:40:00.192" v="5046" actId="6549"/>
          <ac:spMkLst>
            <pc:docMk/>
            <pc:sldMk cId="1304004090" sldId="299"/>
            <ac:spMk id="3" creationId="{3634946E-24FF-9656-2329-BEAA4068376F}"/>
          </ac:spMkLst>
        </pc:spChg>
      </pc:sldChg>
      <pc:sldChg chg="modSp mod">
        <pc:chgData name="Finnilä Juha-Pekka" userId="69b7d7ad-49a6-47dd-900b-789ec123abd9" providerId="ADAL" clId="{02494EE1-2666-40A5-BF27-55DC278B9DF1}" dt="2024-05-10T09:40:23.135" v="5058" actId="20577"/>
        <pc:sldMkLst>
          <pc:docMk/>
          <pc:sldMk cId="4096568918" sldId="303"/>
        </pc:sldMkLst>
        <pc:spChg chg="mod">
          <ac:chgData name="Finnilä Juha-Pekka" userId="69b7d7ad-49a6-47dd-900b-789ec123abd9" providerId="ADAL" clId="{02494EE1-2666-40A5-BF27-55DC278B9DF1}" dt="2024-05-10T09:40:23.135" v="5058" actId="20577"/>
          <ac:spMkLst>
            <pc:docMk/>
            <pc:sldMk cId="4096568918" sldId="303"/>
            <ac:spMk id="2" creationId="{678B8875-B085-0B52-C801-0F0B223FB2C8}"/>
          </ac:spMkLst>
        </pc:spChg>
      </pc:sldChg>
      <pc:sldChg chg="modSp mod">
        <pc:chgData name="Finnilä Juha-Pekka" userId="69b7d7ad-49a6-47dd-900b-789ec123abd9" providerId="ADAL" clId="{02494EE1-2666-40A5-BF27-55DC278B9DF1}" dt="2024-05-10T10:07:48.983" v="5167" actId="20577"/>
        <pc:sldMkLst>
          <pc:docMk/>
          <pc:sldMk cId="2392516249" sldId="305"/>
        </pc:sldMkLst>
        <pc:spChg chg="mod">
          <ac:chgData name="Finnilä Juha-Pekka" userId="69b7d7ad-49a6-47dd-900b-789ec123abd9" providerId="ADAL" clId="{02494EE1-2666-40A5-BF27-55DC278B9DF1}" dt="2024-05-10T10:07:48.983" v="5167" actId="20577"/>
          <ac:spMkLst>
            <pc:docMk/>
            <pc:sldMk cId="2392516249" sldId="305"/>
            <ac:spMk id="5" creationId="{CD87968B-9354-8112-77DB-7D7C5BF1CF3A}"/>
          </ac:spMkLst>
        </pc:spChg>
      </pc:sldChg>
      <pc:sldChg chg="modSp mod">
        <pc:chgData name="Finnilä Juha-Pekka" userId="69b7d7ad-49a6-47dd-900b-789ec123abd9" providerId="ADAL" clId="{02494EE1-2666-40A5-BF27-55DC278B9DF1}" dt="2024-05-10T10:07:46.521" v="5166" actId="20577"/>
        <pc:sldMkLst>
          <pc:docMk/>
          <pc:sldMk cId="2301274053" sldId="306"/>
        </pc:sldMkLst>
        <pc:spChg chg="mod">
          <ac:chgData name="Finnilä Juha-Pekka" userId="69b7d7ad-49a6-47dd-900b-789ec123abd9" providerId="ADAL" clId="{02494EE1-2666-40A5-BF27-55DC278B9DF1}" dt="2024-05-10T10:07:46.521" v="5166" actId="20577"/>
          <ac:spMkLst>
            <pc:docMk/>
            <pc:sldMk cId="2301274053" sldId="306"/>
            <ac:spMk id="5" creationId="{CD87968B-9354-8112-77DB-7D7C5BF1CF3A}"/>
          </ac:spMkLst>
        </pc:spChg>
      </pc:sldChg>
      <pc:sldChg chg="modSp mod modNotesTx">
        <pc:chgData name="Finnilä Juha-Pekka" userId="69b7d7ad-49a6-47dd-900b-789ec123abd9" providerId="ADAL" clId="{02494EE1-2666-40A5-BF27-55DC278B9DF1}" dt="2024-05-10T10:07:51.719" v="5168" actId="20577"/>
        <pc:sldMkLst>
          <pc:docMk/>
          <pc:sldMk cId="2429470714" sldId="307"/>
        </pc:sldMkLst>
        <pc:spChg chg="mod">
          <ac:chgData name="Finnilä Juha-Pekka" userId="69b7d7ad-49a6-47dd-900b-789ec123abd9" providerId="ADAL" clId="{02494EE1-2666-40A5-BF27-55DC278B9DF1}" dt="2024-05-10T10:07:51.719" v="5168" actId="20577"/>
          <ac:spMkLst>
            <pc:docMk/>
            <pc:sldMk cId="2429470714" sldId="307"/>
            <ac:spMk id="5" creationId="{CD87968B-9354-8112-77DB-7D7C5BF1CF3A}"/>
          </ac:spMkLst>
        </pc:spChg>
      </pc:sldChg>
      <pc:sldChg chg="modSp mod">
        <pc:chgData name="Finnilä Juha-Pekka" userId="69b7d7ad-49a6-47dd-900b-789ec123abd9" providerId="ADAL" clId="{02494EE1-2666-40A5-BF27-55DC278B9DF1}" dt="2024-05-10T10:06:06.632" v="5067" actId="20577"/>
        <pc:sldMkLst>
          <pc:docMk/>
          <pc:sldMk cId="961072500" sldId="308"/>
        </pc:sldMkLst>
        <pc:spChg chg="mod">
          <ac:chgData name="Finnilä Juha-Pekka" userId="69b7d7ad-49a6-47dd-900b-789ec123abd9" providerId="ADAL" clId="{02494EE1-2666-40A5-BF27-55DC278B9DF1}" dt="2024-05-10T10:06:06.632" v="5067" actId="20577"/>
          <ac:spMkLst>
            <pc:docMk/>
            <pc:sldMk cId="961072500" sldId="308"/>
            <ac:spMk id="4" creationId="{D796F561-A5E2-8F8E-EF49-B7A05AF66B81}"/>
          </ac:spMkLst>
        </pc:spChg>
      </pc:sldChg>
      <pc:sldChg chg="modNotesTx">
        <pc:chgData name="Finnilä Juha-Pekka" userId="69b7d7ad-49a6-47dd-900b-789ec123abd9" providerId="ADAL" clId="{02494EE1-2666-40A5-BF27-55DC278B9DF1}" dt="2024-05-10T10:06:29.910" v="5164" actId="20577"/>
        <pc:sldMkLst>
          <pc:docMk/>
          <pc:sldMk cId="989918007" sldId="309"/>
        </pc:sldMkLst>
      </pc:sldChg>
      <pc:sldChg chg="modSp mod">
        <pc:chgData name="Finnilä Juha-Pekka" userId="69b7d7ad-49a6-47dd-900b-789ec123abd9" providerId="ADAL" clId="{02494EE1-2666-40A5-BF27-55DC278B9DF1}" dt="2024-05-10T10:07:42.633" v="5165" actId="20577"/>
        <pc:sldMkLst>
          <pc:docMk/>
          <pc:sldMk cId="2604469812" sldId="314"/>
        </pc:sldMkLst>
        <pc:spChg chg="mod">
          <ac:chgData name="Finnilä Juha-Pekka" userId="69b7d7ad-49a6-47dd-900b-789ec123abd9" providerId="ADAL" clId="{02494EE1-2666-40A5-BF27-55DC278B9DF1}" dt="2024-05-10T10:07:42.633" v="5165" actId="20577"/>
          <ac:spMkLst>
            <pc:docMk/>
            <pc:sldMk cId="2604469812" sldId="314"/>
            <ac:spMk id="5" creationId="{CD87968B-9354-8112-77DB-7D7C5BF1CF3A}"/>
          </ac:spMkLst>
        </pc:spChg>
      </pc:sldChg>
      <pc:sldChg chg="modNotesTx">
        <pc:chgData name="Finnilä Juha-Pekka" userId="69b7d7ad-49a6-47dd-900b-789ec123abd9" providerId="ADAL" clId="{02494EE1-2666-40A5-BF27-55DC278B9DF1}" dt="2024-05-10T07:58:11.479" v="3082" actId="20577"/>
        <pc:sldMkLst>
          <pc:docMk/>
          <pc:sldMk cId="211830291" sldId="316"/>
        </pc:sldMkLst>
      </pc:sldChg>
      <pc:sldChg chg="modSp mod modNotesTx">
        <pc:chgData name="Finnilä Juha-Pekka" userId="69b7d7ad-49a6-47dd-900b-789ec123abd9" providerId="ADAL" clId="{02494EE1-2666-40A5-BF27-55DC278B9DF1}" dt="2024-05-08T07:36:42.052" v="261" actId="20577"/>
        <pc:sldMkLst>
          <pc:docMk/>
          <pc:sldMk cId="1235870033" sldId="399"/>
        </pc:sldMkLst>
        <pc:spChg chg="mod">
          <ac:chgData name="Finnilä Juha-Pekka" userId="69b7d7ad-49a6-47dd-900b-789ec123abd9" providerId="ADAL" clId="{02494EE1-2666-40A5-BF27-55DC278B9DF1}" dt="2024-05-08T07:36:42.052" v="261" actId="20577"/>
          <ac:spMkLst>
            <pc:docMk/>
            <pc:sldMk cId="1235870033" sldId="399"/>
            <ac:spMk id="2" creationId="{22A73437-57C8-C90F-B0AA-90EFE0A912D5}"/>
          </ac:spMkLst>
        </pc:spChg>
        <pc:spChg chg="mod">
          <ac:chgData name="Finnilä Juha-Pekka" userId="69b7d7ad-49a6-47dd-900b-789ec123abd9" providerId="ADAL" clId="{02494EE1-2666-40A5-BF27-55DC278B9DF1}" dt="2024-05-08T07:23:05.207" v="79" actId="20577"/>
          <ac:spMkLst>
            <pc:docMk/>
            <pc:sldMk cId="1235870033" sldId="399"/>
            <ac:spMk id="3" creationId="{C2D67F0A-E113-3BF5-407A-EB3ACB4EEF9D}"/>
          </ac:spMkLst>
        </pc:spChg>
        <pc:spChg chg="mod">
          <ac:chgData name="Finnilä Juha-Pekka" userId="69b7d7ad-49a6-47dd-900b-789ec123abd9" providerId="ADAL" clId="{02494EE1-2666-40A5-BF27-55DC278B9DF1}" dt="2024-05-08T07:25:42.393" v="175" actId="20577"/>
          <ac:spMkLst>
            <pc:docMk/>
            <pc:sldMk cId="1235870033" sldId="399"/>
            <ac:spMk id="4" creationId="{891A4C80-3408-6A71-DEC2-43004F7EA673}"/>
          </ac:spMkLst>
        </pc:spChg>
      </pc:sldChg>
      <pc:sldChg chg="modNotesTx">
        <pc:chgData name="Finnilä Juha-Pekka" userId="69b7d7ad-49a6-47dd-900b-789ec123abd9" providerId="ADAL" clId="{02494EE1-2666-40A5-BF27-55DC278B9DF1}" dt="2024-05-10T09:32:10.922" v="4797" actId="6549"/>
        <pc:sldMkLst>
          <pc:docMk/>
          <pc:sldMk cId="4052645889" sldId="403"/>
        </pc:sldMkLst>
      </pc:sldChg>
      <pc:sldChg chg="modSp mod">
        <pc:chgData name="Finnilä Juha-Pekka" userId="69b7d7ad-49a6-47dd-900b-789ec123abd9" providerId="ADAL" clId="{02494EE1-2666-40A5-BF27-55DC278B9DF1}" dt="2024-05-08T07:44:47.283" v="1034" actId="20577"/>
        <pc:sldMkLst>
          <pc:docMk/>
          <pc:sldMk cId="1943233640" sldId="405"/>
        </pc:sldMkLst>
        <pc:spChg chg="mod">
          <ac:chgData name="Finnilä Juha-Pekka" userId="69b7d7ad-49a6-47dd-900b-789ec123abd9" providerId="ADAL" clId="{02494EE1-2666-40A5-BF27-55DC278B9DF1}" dt="2024-05-08T07:36:53.108" v="274" actId="20577"/>
          <ac:spMkLst>
            <pc:docMk/>
            <pc:sldMk cId="1943233640" sldId="405"/>
            <ac:spMk id="2" creationId="{22A73437-57C8-C90F-B0AA-90EFE0A912D5}"/>
          </ac:spMkLst>
        </pc:spChg>
        <pc:spChg chg="mod">
          <ac:chgData name="Finnilä Juha-Pekka" userId="69b7d7ad-49a6-47dd-900b-789ec123abd9" providerId="ADAL" clId="{02494EE1-2666-40A5-BF27-55DC278B9DF1}" dt="2024-05-08T07:44:38.129" v="1024" actId="20577"/>
          <ac:spMkLst>
            <pc:docMk/>
            <pc:sldMk cId="1943233640" sldId="405"/>
            <ac:spMk id="3" creationId="{C2D67F0A-E113-3BF5-407A-EB3ACB4EEF9D}"/>
          </ac:spMkLst>
        </pc:spChg>
        <pc:graphicFrameChg chg="mod">
          <ac:chgData name="Finnilä Juha-Pekka" userId="69b7d7ad-49a6-47dd-900b-789ec123abd9" providerId="ADAL" clId="{02494EE1-2666-40A5-BF27-55DC278B9DF1}" dt="2024-05-08T07:44:47.283" v="1034" actId="20577"/>
          <ac:graphicFrameMkLst>
            <pc:docMk/>
            <pc:sldMk cId="1943233640" sldId="405"/>
            <ac:graphicFrameMk id="5" creationId="{5DDBFC56-C4A8-F3DA-AB8A-8D0B4912A72E}"/>
          </ac:graphicFrameMkLst>
        </pc:graphicFrameChg>
      </pc:sldChg>
      <pc:sldChg chg="modNotesTx">
        <pc:chgData name="Finnilä Juha-Pekka" userId="69b7d7ad-49a6-47dd-900b-789ec123abd9" providerId="ADAL" clId="{02494EE1-2666-40A5-BF27-55DC278B9DF1}" dt="2024-05-08T07:45:16.801" v="1083" actId="6549"/>
        <pc:sldMkLst>
          <pc:docMk/>
          <pc:sldMk cId="4208085256" sldId="406"/>
        </pc:sldMkLst>
      </pc:sldChg>
      <pc:sldChg chg="addSp delSp modSp mod">
        <pc:chgData name="Finnilä Juha-Pekka" userId="69b7d7ad-49a6-47dd-900b-789ec123abd9" providerId="ADAL" clId="{02494EE1-2666-40A5-BF27-55DC278B9DF1}" dt="2024-05-08T07:52:38.840" v="1178" actId="1440"/>
        <pc:sldMkLst>
          <pc:docMk/>
          <pc:sldMk cId="3555423140" sldId="407"/>
        </pc:sldMkLst>
        <pc:spChg chg="mod">
          <ac:chgData name="Finnilä Juha-Pekka" userId="69b7d7ad-49a6-47dd-900b-789ec123abd9" providerId="ADAL" clId="{02494EE1-2666-40A5-BF27-55DC278B9DF1}" dt="2024-05-08T07:47:21.216" v="1144" actId="20577"/>
          <ac:spMkLst>
            <pc:docMk/>
            <pc:sldMk cId="3555423140" sldId="407"/>
            <ac:spMk id="2" creationId="{78569CA1-9985-2E5C-B48B-383B64E1A560}"/>
          </ac:spMkLst>
        </pc:spChg>
        <pc:spChg chg="del">
          <ac:chgData name="Finnilä Juha-Pekka" userId="69b7d7ad-49a6-47dd-900b-789ec123abd9" providerId="ADAL" clId="{02494EE1-2666-40A5-BF27-55DC278B9DF1}" dt="2024-05-08T07:51:15.159" v="1175" actId="931"/>
          <ac:spMkLst>
            <pc:docMk/>
            <pc:sldMk cId="3555423140" sldId="407"/>
            <ac:spMk id="4" creationId="{0936DC26-D56C-1848-6721-A6E162E18D04}"/>
          </ac:spMkLst>
        </pc:spChg>
        <pc:spChg chg="add del mod">
          <ac:chgData name="Finnilä Juha-Pekka" userId="69b7d7ad-49a6-47dd-900b-789ec123abd9" providerId="ADAL" clId="{02494EE1-2666-40A5-BF27-55DC278B9DF1}" dt="2024-05-08T07:52:32.229" v="1177" actId="931"/>
          <ac:spMkLst>
            <pc:docMk/>
            <pc:sldMk cId="3555423140" sldId="407"/>
            <ac:spMk id="16" creationId="{69477CF1-2FDC-3609-6DAE-97C31A4AA12E}"/>
          </ac:spMkLst>
        </pc:spChg>
        <pc:picChg chg="add del mod">
          <ac:chgData name="Finnilä Juha-Pekka" userId="69b7d7ad-49a6-47dd-900b-789ec123abd9" providerId="ADAL" clId="{02494EE1-2666-40A5-BF27-55DC278B9DF1}" dt="2024-05-08T07:51:17.733" v="1176" actId="478"/>
          <ac:picMkLst>
            <pc:docMk/>
            <pc:sldMk cId="3555423140" sldId="407"/>
            <ac:picMk id="12" creationId="{765923DE-AB6F-EC0E-F76C-2F122A734398}"/>
          </ac:picMkLst>
        </pc:picChg>
        <pc:picChg chg="add del mod">
          <ac:chgData name="Finnilä Juha-Pekka" userId="69b7d7ad-49a6-47dd-900b-789ec123abd9" providerId="ADAL" clId="{02494EE1-2666-40A5-BF27-55DC278B9DF1}" dt="2024-05-08T07:51:17.733" v="1176" actId="478"/>
          <ac:picMkLst>
            <pc:docMk/>
            <pc:sldMk cId="3555423140" sldId="407"/>
            <ac:picMk id="14" creationId="{7FFBDFAC-B270-EE14-21D2-50DFB2D52135}"/>
          </ac:picMkLst>
        </pc:picChg>
        <pc:picChg chg="add mod">
          <ac:chgData name="Finnilä Juha-Pekka" userId="69b7d7ad-49a6-47dd-900b-789ec123abd9" providerId="ADAL" clId="{02494EE1-2666-40A5-BF27-55DC278B9DF1}" dt="2024-05-08T07:52:38.840" v="1178" actId="1440"/>
          <ac:picMkLst>
            <pc:docMk/>
            <pc:sldMk cId="3555423140" sldId="407"/>
            <ac:picMk id="18" creationId="{72E5F9FE-4835-256D-9A4B-625686FF8B3A}"/>
          </ac:picMkLst>
        </pc:picChg>
        <pc:cxnChg chg="add mod">
          <ac:chgData name="Finnilä Juha-Pekka" userId="69b7d7ad-49a6-47dd-900b-789ec123abd9" providerId="ADAL" clId="{02494EE1-2666-40A5-BF27-55DC278B9DF1}" dt="2024-05-08T07:46:31.946" v="1133" actId="1582"/>
          <ac:cxnSpMkLst>
            <pc:docMk/>
            <pc:sldMk cId="3555423140" sldId="407"/>
            <ac:cxnSpMk id="6" creationId="{D17D1A4B-8C9A-6B81-4555-751063C871A0}"/>
          </ac:cxnSpMkLst>
        </pc:cxnChg>
        <pc:cxnChg chg="add mod">
          <ac:chgData name="Finnilä Juha-Pekka" userId="69b7d7ad-49a6-47dd-900b-789ec123abd9" providerId="ADAL" clId="{02494EE1-2666-40A5-BF27-55DC278B9DF1}" dt="2024-05-08T07:47:11.297" v="1138" actId="14100"/>
          <ac:cxnSpMkLst>
            <pc:docMk/>
            <pc:sldMk cId="3555423140" sldId="407"/>
            <ac:cxnSpMk id="7" creationId="{70E01CA8-B7EC-06F6-D5B1-E4962CA0C1B2}"/>
          </ac:cxnSpMkLst>
        </pc:cxnChg>
      </pc:sldChg>
      <pc:sldChg chg="new del">
        <pc:chgData name="Finnilä Juha-Pekka" userId="69b7d7ad-49a6-47dd-900b-789ec123abd9" providerId="ADAL" clId="{02494EE1-2666-40A5-BF27-55DC278B9DF1}" dt="2024-05-10T09:01:44.530" v="3991" actId="47"/>
        <pc:sldMkLst>
          <pc:docMk/>
          <pc:sldMk cId="451336156" sldId="408"/>
        </pc:sldMkLst>
      </pc:sldChg>
    </pc:docChg>
  </pc:docChgLst>
  <pc:docChgLst>
    <pc:chgData name="Finnilä Juha-Pekka" userId="69b7d7ad-49a6-47dd-900b-789ec123abd9" providerId="ADAL" clId="{85CF97FB-B6A7-4130-BE70-2DB04555CCA2}"/>
    <pc:docChg chg="undo custSel addSld modSld">
      <pc:chgData name="Finnilä Juha-Pekka" userId="69b7d7ad-49a6-47dd-900b-789ec123abd9" providerId="ADAL" clId="{85CF97FB-B6A7-4130-BE70-2DB04555CCA2}" dt="2024-05-13T10:28:23.322" v="2162" actId="20577"/>
      <pc:docMkLst>
        <pc:docMk/>
      </pc:docMkLst>
      <pc:sldChg chg="modSp mod modNotesTx">
        <pc:chgData name="Finnilä Juha-Pekka" userId="69b7d7ad-49a6-47dd-900b-789ec123abd9" providerId="ADAL" clId="{85CF97FB-B6A7-4130-BE70-2DB04555CCA2}" dt="2024-05-13T06:57:38.849" v="65" actId="20577"/>
        <pc:sldMkLst>
          <pc:docMk/>
          <pc:sldMk cId="1297163687" sldId="256"/>
        </pc:sldMkLst>
        <pc:spChg chg="mod">
          <ac:chgData name="Finnilä Juha-Pekka" userId="69b7d7ad-49a6-47dd-900b-789ec123abd9" providerId="ADAL" clId="{85CF97FB-B6A7-4130-BE70-2DB04555CCA2}" dt="2024-05-13T06:57:25.396" v="29" actId="20577"/>
          <ac:spMkLst>
            <pc:docMk/>
            <pc:sldMk cId="1297163687" sldId="256"/>
            <ac:spMk id="5" creationId="{676F3D61-AD66-C5B8-D8A2-FD76BC4769B0}"/>
          </ac:spMkLst>
        </pc:spChg>
      </pc:sldChg>
      <pc:sldChg chg="modSp mod">
        <pc:chgData name="Finnilä Juha-Pekka" userId="69b7d7ad-49a6-47dd-900b-789ec123abd9" providerId="ADAL" clId="{85CF97FB-B6A7-4130-BE70-2DB04555CCA2}" dt="2024-05-13T07:00:38.756" v="280" actId="20577"/>
        <pc:sldMkLst>
          <pc:docMk/>
          <pc:sldMk cId="1651070501" sldId="315"/>
        </pc:sldMkLst>
        <pc:spChg chg="mod">
          <ac:chgData name="Finnilä Juha-Pekka" userId="69b7d7ad-49a6-47dd-900b-789ec123abd9" providerId="ADAL" clId="{85CF97FB-B6A7-4130-BE70-2DB04555CCA2}" dt="2024-05-13T06:59:43.633" v="104" actId="20577"/>
          <ac:spMkLst>
            <pc:docMk/>
            <pc:sldMk cId="1651070501" sldId="315"/>
            <ac:spMk id="6" creationId="{7BCE6701-BE34-C262-A7DE-DD633A2FA899}"/>
          </ac:spMkLst>
        </pc:spChg>
        <pc:spChg chg="mod">
          <ac:chgData name="Finnilä Juha-Pekka" userId="69b7d7ad-49a6-47dd-900b-789ec123abd9" providerId="ADAL" clId="{85CF97FB-B6A7-4130-BE70-2DB04555CCA2}" dt="2024-05-13T07:00:38.756" v="280" actId="20577"/>
          <ac:spMkLst>
            <pc:docMk/>
            <pc:sldMk cId="1651070501" sldId="315"/>
            <ac:spMk id="7" creationId="{32D9A168-CA7D-1195-AF2B-BBB39D01D111}"/>
          </ac:spMkLst>
        </pc:spChg>
      </pc:sldChg>
      <pc:sldChg chg="modNotesTx">
        <pc:chgData name="Finnilä Juha-Pekka" userId="69b7d7ad-49a6-47dd-900b-789ec123abd9" providerId="ADAL" clId="{85CF97FB-B6A7-4130-BE70-2DB04555CCA2}" dt="2024-05-13T09:03:24.112" v="1423" actId="20577"/>
        <pc:sldMkLst>
          <pc:docMk/>
          <pc:sldMk cId="2701470382" sldId="408"/>
        </pc:sldMkLst>
      </pc:sldChg>
      <pc:sldChg chg="addSp modSp new mod modNotesTx">
        <pc:chgData name="Finnilä Juha-Pekka" userId="69b7d7ad-49a6-47dd-900b-789ec123abd9" providerId="ADAL" clId="{85CF97FB-B6A7-4130-BE70-2DB04555CCA2}" dt="2024-05-13T07:11:13.343" v="1385" actId="113"/>
        <pc:sldMkLst>
          <pc:docMk/>
          <pc:sldMk cId="776471172" sldId="413"/>
        </pc:sldMkLst>
        <pc:spChg chg="mod">
          <ac:chgData name="Finnilä Juha-Pekka" userId="69b7d7ad-49a6-47dd-900b-789ec123abd9" providerId="ADAL" clId="{85CF97FB-B6A7-4130-BE70-2DB04555CCA2}" dt="2024-05-13T07:10:00.158" v="1193" actId="20577"/>
          <ac:spMkLst>
            <pc:docMk/>
            <pc:sldMk cId="776471172" sldId="413"/>
            <ac:spMk id="2" creationId="{23EBD2DA-801F-F7CA-8A89-E8AFC67E44C0}"/>
          </ac:spMkLst>
        </pc:spChg>
        <pc:spChg chg="mod">
          <ac:chgData name="Finnilä Juha-Pekka" userId="69b7d7ad-49a6-47dd-900b-789ec123abd9" providerId="ADAL" clId="{85CF97FB-B6A7-4130-BE70-2DB04555CCA2}" dt="2024-05-13T07:11:13.343" v="1385" actId="113"/>
          <ac:spMkLst>
            <pc:docMk/>
            <pc:sldMk cId="776471172" sldId="413"/>
            <ac:spMk id="3" creationId="{A2BEDE12-A37A-EEB0-B356-5889EA3E641E}"/>
          </ac:spMkLst>
        </pc:spChg>
        <pc:spChg chg="add mod">
          <ac:chgData name="Finnilä Juha-Pekka" userId="69b7d7ad-49a6-47dd-900b-789ec123abd9" providerId="ADAL" clId="{85CF97FB-B6A7-4130-BE70-2DB04555CCA2}" dt="2024-05-13T07:03:02.618" v="331"/>
          <ac:spMkLst>
            <pc:docMk/>
            <pc:sldMk cId="776471172" sldId="413"/>
            <ac:spMk id="4" creationId="{F3425B69-30BC-D295-F66C-889F96708F7B}"/>
          </ac:spMkLst>
        </pc:spChg>
        <pc:spChg chg="add mod">
          <ac:chgData name="Finnilä Juha-Pekka" userId="69b7d7ad-49a6-47dd-900b-789ec123abd9" providerId="ADAL" clId="{85CF97FB-B6A7-4130-BE70-2DB04555CCA2}" dt="2024-05-13T07:10:20.001" v="1213" actId="20577"/>
          <ac:spMkLst>
            <pc:docMk/>
            <pc:sldMk cId="776471172" sldId="413"/>
            <ac:spMk id="6" creationId="{9B506454-593C-AFD4-C24C-48A27DF0CF68}"/>
          </ac:spMkLst>
        </pc:spChg>
        <pc:picChg chg="add mod">
          <ac:chgData name="Finnilä Juha-Pekka" userId="69b7d7ad-49a6-47dd-900b-789ec123abd9" providerId="ADAL" clId="{85CF97FB-B6A7-4130-BE70-2DB04555CCA2}" dt="2024-05-13T07:03:02.618" v="331"/>
          <ac:picMkLst>
            <pc:docMk/>
            <pc:sldMk cId="776471172" sldId="413"/>
            <ac:picMk id="5" creationId="{9A272B6F-F09D-E1D7-290F-ACCD082AE7A5}"/>
          </ac:picMkLst>
        </pc:picChg>
      </pc:sldChg>
      <pc:sldChg chg="addSp delSp modSp new mod modClrScheme chgLayout">
        <pc:chgData name="Finnilä Juha-Pekka" userId="69b7d7ad-49a6-47dd-900b-789ec123abd9" providerId="ADAL" clId="{85CF97FB-B6A7-4130-BE70-2DB04555CCA2}" dt="2024-05-13T10:12:56.798" v="1649" actId="113"/>
        <pc:sldMkLst>
          <pc:docMk/>
          <pc:sldMk cId="439008147" sldId="414"/>
        </pc:sldMkLst>
        <pc:spChg chg="del mod ord">
          <ac:chgData name="Finnilä Juha-Pekka" userId="69b7d7ad-49a6-47dd-900b-789ec123abd9" providerId="ADAL" clId="{85CF97FB-B6A7-4130-BE70-2DB04555CCA2}" dt="2024-05-13T10:05:37.629" v="1425" actId="700"/>
          <ac:spMkLst>
            <pc:docMk/>
            <pc:sldMk cId="439008147" sldId="414"/>
            <ac:spMk id="2" creationId="{1FCFC871-3661-5346-6E3C-BCACC471A6DA}"/>
          </ac:spMkLst>
        </pc:spChg>
        <pc:spChg chg="del mod ord">
          <ac:chgData name="Finnilä Juha-Pekka" userId="69b7d7ad-49a6-47dd-900b-789ec123abd9" providerId="ADAL" clId="{85CF97FB-B6A7-4130-BE70-2DB04555CCA2}" dt="2024-05-13T10:05:37.629" v="1425" actId="700"/>
          <ac:spMkLst>
            <pc:docMk/>
            <pc:sldMk cId="439008147" sldId="414"/>
            <ac:spMk id="3" creationId="{59C219CE-2B6C-3472-86A7-D05D1FDA86FC}"/>
          </ac:spMkLst>
        </pc:spChg>
        <pc:spChg chg="add mod ord">
          <ac:chgData name="Finnilä Juha-Pekka" userId="69b7d7ad-49a6-47dd-900b-789ec123abd9" providerId="ADAL" clId="{85CF97FB-B6A7-4130-BE70-2DB04555CCA2}" dt="2024-05-13T10:12:56.798" v="1649" actId="113"/>
          <ac:spMkLst>
            <pc:docMk/>
            <pc:sldMk cId="439008147" sldId="414"/>
            <ac:spMk id="4" creationId="{32119A7A-6B3E-7559-5FC3-50781F207A4B}"/>
          </ac:spMkLst>
        </pc:spChg>
        <pc:spChg chg="add mod ord">
          <ac:chgData name="Finnilä Juha-Pekka" userId="69b7d7ad-49a6-47dd-900b-789ec123abd9" providerId="ADAL" clId="{85CF97FB-B6A7-4130-BE70-2DB04555CCA2}" dt="2024-05-13T10:12:52.927" v="1648"/>
          <ac:spMkLst>
            <pc:docMk/>
            <pc:sldMk cId="439008147" sldId="414"/>
            <ac:spMk id="5" creationId="{F4B42E11-5093-AF5A-746F-EA45AAE6E10B}"/>
          </ac:spMkLst>
        </pc:spChg>
      </pc:sldChg>
      <pc:sldChg chg="modSp new mod modNotesTx">
        <pc:chgData name="Finnilä Juha-Pekka" userId="69b7d7ad-49a6-47dd-900b-789ec123abd9" providerId="ADAL" clId="{85CF97FB-B6A7-4130-BE70-2DB04555CCA2}" dt="2024-05-13T10:28:23.322" v="2162" actId="20577"/>
        <pc:sldMkLst>
          <pc:docMk/>
          <pc:sldMk cId="1704647742" sldId="415"/>
        </pc:sldMkLst>
        <pc:spChg chg="mod">
          <ac:chgData name="Finnilä Juha-Pekka" userId="69b7d7ad-49a6-47dd-900b-789ec123abd9" providerId="ADAL" clId="{85CF97FB-B6A7-4130-BE70-2DB04555CCA2}" dt="2024-05-13T10:18:54.140" v="1689" actId="113"/>
          <ac:spMkLst>
            <pc:docMk/>
            <pc:sldMk cId="1704647742" sldId="415"/>
            <ac:spMk id="2" creationId="{8AFE3301-EFB0-16A6-5743-17549F9B333D}"/>
          </ac:spMkLst>
        </pc:spChg>
        <pc:spChg chg="mod">
          <ac:chgData name="Finnilä Juha-Pekka" userId="69b7d7ad-49a6-47dd-900b-789ec123abd9" providerId="ADAL" clId="{85CF97FB-B6A7-4130-BE70-2DB04555CCA2}" dt="2024-05-13T10:28:23.322" v="2162" actId="20577"/>
          <ac:spMkLst>
            <pc:docMk/>
            <pc:sldMk cId="1704647742" sldId="415"/>
            <ac:spMk id="3" creationId="{32CA0FDE-FF93-63A0-B1DD-2DCB52B75FDC}"/>
          </ac:spMkLst>
        </pc:spChg>
        <pc:spChg chg="mod">
          <ac:chgData name="Finnilä Juha-Pekka" userId="69b7d7ad-49a6-47dd-900b-789ec123abd9" providerId="ADAL" clId="{85CF97FB-B6A7-4130-BE70-2DB04555CCA2}" dt="2024-05-13T10:21:45.692" v="2006" actId="20577"/>
          <ac:spMkLst>
            <pc:docMk/>
            <pc:sldMk cId="1704647742" sldId="415"/>
            <ac:spMk id="4" creationId="{588A45BA-BA47-79A5-83DC-E9D2720A9BB9}"/>
          </ac:spMkLst>
        </pc:spChg>
      </pc:sldChg>
    </pc:docChg>
  </pc:docChgLst>
  <pc:docChgLst>
    <pc:chgData name="Finnilä Juha-Pekka" userId="69b7d7ad-49a6-47dd-900b-789ec123abd9" providerId="ADAL" clId="{9A013620-BDDF-4586-A6BB-EC2A878148BA}"/>
    <pc:docChg chg="undo custSel addSld delSld modSld sldOrd">
      <pc:chgData name="Finnilä Juha-Pekka" userId="69b7d7ad-49a6-47dd-900b-789ec123abd9" providerId="ADAL" clId="{9A013620-BDDF-4586-A6BB-EC2A878148BA}" dt="2024-05-27T09:38:57.048" v="3667"/>
      <pc:docMkLst>
        <pc:docMk/>
      </pc:docMkLst>
      <pc:sldChg chg="modSp mod modNotesTx">
        <pc:chgData name="Finnilä Juha-Pekka" userId="69b7d7ad-49a6-47dd-900b-789ec123abd9" providerId="ADAL" clId="{9A013620-BDDF-4586-A6BB-EC2A878148BA}" dt="2024-05-27T09:38:57.048" v="3667"/>
        <pc:sldMkLst>
          <pc:docMk/>
          <pc:sldMk cId="1297163687" sldId="256"/>
        </pc:sldMkLst>
        <pc:spChg chg="mod">
          <ac:chgData name="Finnilä Juha-Pekka" userId="69b7d7ad-49a6-47dd-900b-789ec123abd9" providerId="ADAL" clId="{9A013620-BDDF-4586-A6BB-EC2A878148BA}" dt="2024-05-27T09:32:37.022" v="3629" actId="404"/>
          <ac:spMkLst>
            <pc:docMk/>
            <pc:sldMk cId="1297163687" sldId="256"/>
            <ac:spMk id="4" creationId="{E0BD421A-A7C5-8521-68E5-97219CF64083}"/>
          </ac:spMkLst>
        </pc:spChg>
      </pc:sldChg>
      <pc:sldChg chg="ord">
        <pc:chgData name="Finnilä Juha-Pekka" userId="69b7d7ad-49a6-47dd-900b-789ec123abd9" providerId="ADAL" clId="{9A013620-BDDF-4586-A6BB-EC2A878148BA}" dt="2024-05-12T15:58:15.059" v="1"/>
        <pc:sldMkLst>
          <pc:docMk/>
          <pc:sldMk cId="3204936613" sldId="257"/>
        </pc:sldMkLst>
      </pc:sldChg>
      <pc:sldChg chg="modSp mod modNotesTx">
        <pc:chgData name="Finnilä Juha-Pekka" userId="69b7d7ad-49a6-47dd-900b-789ec123abd9" providerId="ADAL" clId="{9A013620-BDDF-4586-A6BB-EC2A878148BA}" dt="2024-05-27T08:52:15.568" v="3485" actId="20577"/>
        <pc:sldMkLst>
          <pc:docMk/>
          <pc:sldMk cId="2933779960" sldId="280"/>
        </pc:sldMkLst>
        <pc:spChg chg="mod">
          <ac:chgData name="Finnilä Juha-Pekka" userId="69b7d7ad-49a6-47dd-900b-789ec123abd9" providerId="ADAL" clId="{9A013620-BDDF-4586-A6BB-EC2A878148BA}" dt="2024-05-27T08:52:15.568" v="3485" actId="20577"/>
          <ac:spMkLst>
            <pc:docMk/>
            <pc:sldMk cId="2933779960" sldId="280"/>
            <ac:spMk id="5" creationId="{32929DFB-D05B-4B43-BFCE-EC4ACDAF5B67}"/>
          </ac:spMkLst>
        </pc:spChg>
      </pc:sldChg>
      <pc:sldChg chg="modSp mod">
        <pc:chgData name="Finnilä Juha-Pekka" userId="69b7d7ad-49a6-47dd-900b-789ec123abd9" providerId="ADAL" clId="{9A013620-BDDF-4586-A6BB-EC2A878148BA}" dt="2024-05-12T15:58:58.258" v="2" actId="6549"/>
        <pc:sldMkLst>
          <pc:docMk/>
          <pc:sldMk cId="1304004090" sldId="299"/>
        </pc:sldMkLst>
        <pc:spChg chg="mod">
          <ac:chgData name="Finnilä Juha-Pekka" userId="69b7d7ad-49a6-47dd-900b-789ec123abd9" providerId="ADAL" clId="{9A013620-BDDF-4586-A6BB-EC2A878148BA}" dt="2024-05-12T15:58:58.258" v="2" actId="6549"/>
          <ac:spMkLst>
            <pc:docMk/>
            <pc:sldMk cId="1304004090" sldId="299"/>
            <ac:spMk id="5" creationId="{CD87968B-9354-8112-77DB-7D7C5BF1CF3A}"/>
          </ac:spMkLst>
        </pc:spChg>
      </pc:sldChg>
      <pc:sldChg chg="del">
        <pc:chgData name="Finnilä Juha-Pekka" userId="69b7d7ad-49a6-47dd-900b-789ec123abd9" providerId="ADAL" clId="{9A013620-BDDF-4586-A6BB-EC2A878148BA}" dt="2024-05-12T18:17:38.161" v="1692" actId="47"/>
        <pc:sldMkLst>
          <pc:docMk/>
          <pc:sldMk cId="1092792760" sldId="401"/>
        </pc:sldMkLst>
      </pc:sldChg>
      <pc:sldChg chg="modSp mod">
        <pc:chgData name="Finnilä Juha-Pekka" userId="69b7d7ad-49a6-47dd-900b-789ec123abd9" providerId="ADAL" clId="{9A013620-BDDF-4586-A6BB-EC2A878148BA}" dt="2024-05-27T08:00:06.233" v="2182" actId="3626"/>
        <pc:sldMkLst>
          <pc:docMk/>
          <pc:sldMk cId="4208085256" sldId="406"/>
        </pc:sldMkLst>
        <pc:spChg chg="mod">
          <ac:chgData name="Finnilä Juha-Pekka" userId="69b7d7ad-49a6-47dd-900b-789ec123abd9" providerId="ADAL" clId="{9A013620-BDDF-4586-A6BB-EC2A878148BA}" dt="2024-05-27T08:00:06.233" v="2182" actId="3626"/>
          <ac:spMkLst>
            <pc:docMk/>
            <pc:sldMk cId="4208085256" sldId="406"/>
            <ac:spMk id="3" creationId="{2CEF8579-68D2-34E9-76D3-BCB0EFC90E4D}"/>
          </ac:spMkLst>
        </pc:spChg>
      </pc:sldChg>
      <pc:sldChg chg="addSp delSp modSp new mod modClrScheme chgLayout">
        <pc:chgData name="Finnilä Juha-Pekka" userId="69b7d7ad-49a6-47dd-900b-789ec123abd9" providerId="ADAL" clId="{9A013620-BDDF-4586-A6BB-EC2A878148BA}" dt="2024-05-12T17:55:09.856" v="921" actId="113"/>
        <pc:sldMkLst>
          <pc:docMk/>
          <pc:sldMk cId="2701470382" sldId="408"/>
        </pc:sldMkLst>
        <pc:spChg chg="del mod ord">
          <ac:chgData name="Finnilä Juha-Pekka" userId="69b7d7ad-49a6-47dd-900b-789ec123abd9" providerId="ADAL" clId="{9A013620-BDDF-4586-A6BB-EC2A878148BA}" dt="2024-05-12T16:00:09.393" v="4" actId="700"/>
          <ac:spMkLst>
            <pc:docMk/>
            <pc:sldMk cId="2701470382" sldId="408"/>
            <ac:spMk id="2" creationId="{49AC76DD-79A0-88A8-4250-EBFACECEA52B}"/>
          </ac:spMkLst>
        </pc:spChg>
        <pc:spChg chg="del mod ord">
          <ac:chgData name="Finnilä Juha-Pekka" userId="69b7d7ad-49a6-47dd-900b-789ec123abd9" providerId="ADAL" clId="{9A013620-BDDF-4586-A6BB-EC2A878148BA}" dt="2024-05-12T16:00:09.393" v="4" actId="700"/>
          <ac:spMkLst>
            <pc:docMk/>
            <pc:sldMk cId="2701470382" sldId="408"/>
            <ac:spMk id="3" creationId="{DF49874E-7C9A-D596-B14D-721B7EF8B6A4}"/>
          </ac:spMkLst>
        </pc:spChg>
        <pc:spChg chg="add mod ord">
          <ac:chgData name="Finnilä Juha-Pekka" userId="69b7d7ad-49a6-47dd-900b-789ec123abd9" providerId="ADAL" clId="{9A013620-BDDF-4586-A6BB-EC2A878148BA}" dt="2024-05-12T17:55:09.856" v="921" actId="113"/>
          <ac:spMkLst>
            <pc:docMk/>
            <pc:sldMk cId="2701470382" sldId="408"/>
            <ac:spMk id="4" creationId="{44042A8B-7D61-6ACB-4286-8BB7266012F2}"/>
          </ac:spMkLst>
        </pc:spChg>
        <pc:spChg chg="add del mod ord">
          <ac:chgData name="Finnilä Juha-Pekka" userId="69b7d7ad-49a6-47dd-900b-789ec123abd9" providerId="ADAL" clId="{9A013620-BDDF-4586-A6BB-EC2A878148BA}" dt="2024-05-12T16:02:57.210" v="78" actId="700"/>
          <ac:spMkLst>
            <pc:docMk/>
            <pc:sldMk cId="2701470382" sldId="408"/>
            <ac:spMk id="5" creationId="{8699D797-E911-B441-7808-6F4662D8FB6C}"/>
          </ac:spMkLst>
        </pc:spChg>
        <pc:spChg chg="add mod ord">
          <ac:chgData name="Finnilä Juha-Pekka" userId="69b7d7ad-49a6-47dd-900b-789ec123abd9" providerId="ADAL" clId="{9A013620-BDDF-4586-A6BB-EC2A878148BA}" dt="2024-05-12T17:45:51.441" v="920" actId="113"/>
          <ac:spMkLst>
            <pc:docMk/>
            <pc:sldMk cId="2701470382" sldId="408"/>
            <ac:spMk id="6" creationId="{575506F8-DFEC-31E3-4462-CFCB35AA3E53}"/>
          </ac:spMkLst>
        </pc:spChg>
        <pc:spChg chg="add del mod ord">
          <ac:chgData name="Finnilä Juha-Pekka" userId="69b7d7ad-49a6-47dd-900b-789ec123abd9" providerId="ADAL" clId="{9A013620-BDDF-4586-A6BB-EC2A878148BA}" dt="2024-05-12T17:12:16.810" v="813" actId="931"/>
          <ac:spMkLst>
            <pc:docMk/>
            <pc:sldMk cId="2701470382" sldId="408"/>
            <ac:spMk id="7" creationId="{A4C0AD7A-A070-F67F-08CC-9F63C0D6A17B}"/>
          </ac:spMkLst>
        </pc:spChg>
        <pc:picChg chg="add mod">
          <ac:chgData name="Finnilä Juha-Pekka" userId="69b7d7ad-49a6-47dd-900b-789ec123abd9" providerId="ADAL" clId="{9A013620-BDDF-4586-A6BB-EC2A878148BA}" dt="2024-05-12T17:12:21.092" v="814" actId="1440"/>
          <ac:picMkLst>
            <pc:docMk/>
            <pc:sldMk cId="2701470382" sldId="408"/>
            <ac:picMk id="9" creationId="{AC04AC82-5473-484B-5347-0C013E451444}"/>
          </ac:picMkLst>
        </pc:picChg>
      </pc:sldChg>
      <pc:sldChg chg="addSp delSp modSp add mod modClrScheme chgLayout">
        <pc:chgData name="Finnilä Juha-Pekka" userId="69b7d7ad-49a6-47dd-900b-789ec123abd9" providerId="ADAL" clId="{9A013620-BDDF-4586-A6BB-EC2A878148BA}" dt="2024-05-12T20:19:44.540" v="2135" actId="931"/>
        <pc:sldMkLst>
          <pc:docMk/>
          <pc:sldMk cId="795788859" sldId="409"/>
        </pc:sldMkLst>
        <pc:spChg chg="add del mod ord">
          <ac:chgData name="Finnilä Juha-Pekka" userId="69b7d7ad-49a6-47dd-900b-789ec123abd9" providerId="ADAL" clId="{9A013620-BDDF-4586-A6BB-EC2A878148BA}" dt="2024-05-12T20:14:13.159" v="1713" actId="1032"/>
          <ac:spMkLst>
            <pc:docMk/>
            <pc:sldMk cId="795788859" sldId="409"/>
            <ac:spMk id="2" creationId="{BBCA765F-354E-7CE7-463A-726152D491A1}"/>
          </ac:spMkLst>
        </pc:spChg>
        <pc:spChg chg="add del mod ord">
          <ac:chgData name="Finnilä Juha-Pekka" userId="69b7d7ad-49a6-47dd-900b-789ec123abd9" providerId="ADAL" clId="{9A013620-BDDF-4586-A6BB-EC2A878148BA}" dt="2024-05-12T20:19:44.540" v="2135" actId="931"/>
          <ac:spMkLst>
            <pc:docMk/>
            <pc:sldMk cId="795788859" sldId="409"/>
            <ac:spMk id="3" creationId="{96990167-E952-E9D7-CA98-647AA68687C5}"/>
          </ac:spMkLst>
        </pc:spChg>
        <pc:spChg chg="mod ord">
          <ac:chgData name="Finnilä Juha-Pekka" userId="69b7d7ad-49a6-47dd-900b-789ec123abd9" providerId="ADAL" clId="{9A013620-BDDF-4586-A6BB-EC2A878148BA}" dt="2024-05-12T17:55:19.772" v="924" actId="700"/>
          <ac:spMkLst>
            <pc:docMk/>
            <pc:sldMk cId="795788859" sldId="409"/>
            <ac:spMk id="4" creationId="{44042A8B-7D61-6ACB-4286-8BB7266012F2}"/>
          </ac:spMkLst>
        </pc:spChg>
        <pc:spChg chg="del mod ord">
          <ac:chgData name="Finnilä Juha-Pekka" userId="69b7d7ad-49a6-47dd-900b-789ec123abd9" providerId="ADAL" clId="{9A013620-BDDF-4586-A6BB-EC2A878148BA}" dt="2024-05-12T17:55:19.772" v="924" actId="700"/>
          <ac:spMkLst>
            <pc:docMk/>
            <pc:sldMk cId="795788859" sldId="409"/>
            <ac:spMk id="5" creationId="{8699D797-E911-B441-7808-6F4662D8FB6C}"/>
          </ac:spMkLst>
        </pc:spChg>
        <pc:graphicFrameChg chg="add mod modGraphic">
          <ac:chgData name="Finnilä Juha-Pekka" userId="69b7d7ad-49a6-47dd-900b-789ec123abd9" providerId="ADAL" clId="{9A013620-BDDF-4586-A6BB-EC2A878148BA}" dt="2024-05-12T20:16:55.529" v="1897" actId="20577"/>
          <ac:graphicFrameMkLst>
            <pc:docMk/>
            <pc:sldMk cId="795788859" sldId="409"/>
            <ac:graphicFrameMk id="6" creationId="{2E36AF01-470C-1571-4B62-C3C82CF14AD3}"/>
          </ac:graphicFrameMkLst>
        </pc:graphicFrameChg>
        <pc:picChg chg="add mod">
          <ac:chgData name="Finnilä Juha-Pekka" userId="69b7d7ad-49a6-47dd-900b-789ec123abd9" providerId="ADAL" clId="{9A013620-BDDF-4586-A6BB-EC2A878148BA}" dt="2024-05-12T20:19:44.540" v="2135" actId="931"/>
          <ac:picMkLst>
            <pc:docMk/>
            <pc:sldMk cId="795788859" sldId="409"/>
            <ac:picMk id="8" creationId="{1B9F3D83-61DC-201D-E2BD-04529207CD12}"/>
          </ac:picMkLst>
        </pc:picChg>
      </pc:sldChg>
      <pc:sldChg chg="addSp delSp modSp add mod">
        <pc:chgData name="Finnilä Juha-Pekka" userId="69b7d7ad-49a6-47dd-900b-789ec123abd9" providerId="ADAL" clId="{9A013620-BDDF-4586-A6BB-EC2A878148BA}" dt="2024-05-12T20:13:26.984" v="1712" actId="1440"/>
        <pc:sldMkLst>
          <pc:docMk/>
          <pc:sldMk cId="518114944" sldId="410"/>
        </pc:sldMkLst>
        <pc:spChg chg="mod">
          <ac:chgData name="Finnilä Juha-Pekka" userId="69b7d7ad-49a6-47dd-900b-789ec123abd9" providerId="ADAL" clId="{9A013620-BDDF-4586-A6BB-EC2A878148BA}" dt="2024-05-12T17:55:11.744" v="922" actId="113"/>
          <ac:spMkLst>
            <pc:docMk/>
            <pc:sldMk cId="518114944" sldId="410"/>
            <ac:spMk id="4" creationId="{44042A8B-7D61-6ACB-4286-8BB7266012F2}"/>
          </ac:spMkLst>
        </pc:spChg>
        <pc:spChg chg="mod">
          <ac:chgData name="Finnilä Juha-Pekka" userId="69b7d7ad-49a6-47dd-900b-789ec123abd9" providerId="ADAL" clId="{9A013620-BDDF-4586-A6BB-EC2A878148BA}" dt="2024-05-12T20:12:49.734" v="1709" actId="20577"/>
          <ac:spMkLst>
            <pc:docMk/>
            <pc:sldMk cId="518114944" sldId="410"/>
            <ac:spMk id="6" creationId="{575506F8-DFEC-31E3-4462-CFCB35AA3E53}"/>
          </ac:spMkLst>
        </pc:spChg>
        <pc:spChg chg="del mod">
          <ac:chgData name="Finnilä Juha-Pekka" userId="69b7d7ad-49a6-47dd-900b-789ec123abd9" providerId="ADAL" clId="{9A013620-BDDF-4586-A6BB-EC2A878148BA}" dt="2024-05-12T20:13:23.815" v="1711" actId="931"/>
          <ac:spMkLst>
            <pc:docMk/>
            <pc:sldMk cId="518114944" sldId="410"/>
            <ac:spMk id="7" creationId="{A4C0AD7A-A070-F67F-08CC-9F63C0D6A17B}"/>
          </ac:spMkLst>
        </pc:spChg>
        <pc:picChg chg="add mod">
          <ac:chgData name="Finnilä Juha-Pekka" userId="69b7d7ad-49a6-47dd-900b-789ec123abd9" providerId="ADAL" clId="{9A013620-BDDF-4586-A6BB-EC2A878148BA}" dt="2024-05-12T20:13:26.984" v="1712" actId="1440"/>
          <ac:picMkLst>
            <pc:docMk/>
            <pc:sldMk cId="518114944" sldId="410"/>
            <ac:picMk id="3" creationId="{0505364D-79F8-1316-3AE8-54EE06B370DD}"/>
          </ac:picMkLst>
        </pc:picChg>
      </pc:sldChg>
      <pc:sldChg chg="delSp modSp new mod modClrScheme chgLayout">
        <pc:chgData name="Finnilä Juha-Pekka" userId="69b7d7ad-49a6-47dd-900b-789ec123abd9" providerId="ADAL" clId="{9A013620-BDDF-4586-A6BB-EC2A878148BA}" dt="2024-05-12T18:17:25.650" v="1691" actId="5793"/>
        <pc:sldMkLst>
          <pc:docMk/>
          <pc:sldMk cId="155373180" sldId="411"/>
        </pc:sldMkLst>
        <pc:spChg chg="mod ord">
          <ac:chgData name="Finnilä Juha-Pekka" userId="69b7d7ad-49a6-47dd-900b-789ec123abd9" providerId="ADAL" clId="{9A013620-BDDF-4586-A6BB-EC2A878148BA}" dt="2024-05-12T18:15:21.854" v="1326" actId="20577"/>
          <ac:spMkLst>
            <pc:docMk/>
            <pc:sldMk cId="155373180" sldId="411"/>
            <ac:spMk id="2" creationId="{10F3E249-DAA6-60E3-BEA7-1F0D35232FB3}"/>
          </ac:spMkLst>
        </pc:spChg>
        <pc:spChg chg="mod ord">
          <ac:chgData name="Finnilä Juha-Pekka" userId="69b7d7ad-49a6-47dd-900b-789ec123abd9" providerId="ADAL" clId="{9A013620-BDDF-4586-A6BB-EC2A878148BA}" dt="2024-05-12T18:17:25.650" v="1691" actId="5793"/>
          <ac:spMkLst>
            <pc:docMk/>
            <pc:sldMk cId="155373180" sldId="411"/>
            <ac:spMk id="3" creationId="{40AF7695-C25F-22E4-1240-C967E5000076}"/>
          </ac:spMkLst>
        </pc:spChg>
        <pc:spChg chg="del">
          <ac:chgData name="Finnilä Juha-Pekka" userId="69b7d7ad-49a6-47dd-900b-789ec123abd9" providerId="ADAL" clId="{9A013620-BDDF-4586-A6BB-EC2A878148BA}" dt="2024-05-12T18:14:14.153" v="1241" actId="700"/>
          <ac:spMkLst>
            <pc:docMk/>
            <pc:sldMk cId="155373180" sldId="411"/>
            <ac:spMk id="4" creationId="{8F83A3A8-4C50-BFA7-D5FB-7A4A3D71C611}"/>
          </ac:spMkLst>
        </pc:spChg>
      </pc:sldChg>
      <pc:sldChg chg="delSp modSp add mod modClrScheme chgLayout">
        <pc:chgData name="Finnilä Juha-Pekka" userId="69b7d7ad-49a6-47dd-900b-789ec123abd9" providerId="ADAL" clId="{9A013620-BDDF-4586-A6BB-EC2A878148BA}" dt="2024-05-12T20:18:37.200" v="2134" actId="20577"/>
        <pc:sldMkLst>
          <pc:docMk/>
          <pc:sldMk cId="701299216" sldId="412"/>
        </pc:sldMkLst>
        <pc:spChg chg="del">
          <ac:chgData name="Finnilä Juha-Pekka" userId="69b7d7ad-49a6-47dd-900b-789ec123abd9" providerId="ADAL" clId="{9A013620-BDDF-4586-A6BB-EC2A878148BA}" dt="2024-05-12T20:17:15.201" v="1918" actId="700"/>
          <ac:spMkLst>
            <pc:docMk/>
            <pc:sldMk cId="701299216" sldId="412"/>
            <ac:spMk id="3" creationId="{96990167-E952-E9D7-CA98-647AA68687C5}"/>
          </ac:spMkLst>
        </pc:spChg>
        <pc:spChg chg="mod ord">
          <ac:chgData name="Finnilä Juha-Pekka" userId="69b7d7ad-49a6-47dd-900b-789ec123abd9" providerId="ADAL" clId="{9A013620-BDDF-4586-A6BB-EC2A878148BA}" dt="2024-05-12T20:18:23.846" v="2113" actId="20577"/>
          <ac:spMkLst>
            <pc:docMk/>
            <pc:sldMk cId="701299216" sldId="412"/>
            <ac:spMk id="4" creationId="{44042A8B-7D61-6ACB-4286-8BB7266012F2}"/>
          </ac:spMkLst>
        </pc:spChg>
        <pc:graphicFrameChg chg="mod ord">
          <ac:chgData name="Finnilä Juha-Pekka" userId="69b7d7ad-49a6-47dd-900b-789ec123abd9" providerId="ADAL" clId="{9A013620-BDDF-4586-A6BB-EC2A878148BA}" dt="2024-05-12T20:18:37.200" v="2134" actId="20577"/>
          <ac:graphicFrameMkLst>
            <pc:docMk/>
            <pc:sldMk cId="701299216" sldId="412"/>
            <ac:graphicFrameMk id="6" creationId="{2E36AF01-470C-1571-4B62-C3C82CF14AD3}"/>
          </ac:graphicFrameMkLst>
        </pc:graphicFrameChg>
      </pc:sldChg>
      <pc:sldChg chg="modSp mod modNotesTx">
        <pc:chgData name="Finnilä Juha-Pekka" userId="69b7d7ad-49a6-47dd-900b-789ec123abd9" providerId="ADAL" clId="{9A013620-BDDF-4586-A6BB-EC2A878148BA}" dt="2024-05-27T08:25:16.240" v="2549" actId="20577"/>
        <pc:sldMkLst>
          <pc:docMk/>
          <pc:sldMk cId="439008147" sldId="414"/>
        </pc:sldMkLst>
        <pc:spChg chg="mod">
          <ac:chgData name="Finnilä Juha-Pekka" userId="69b7d7ad-49a6-47dd-900b-789ec123abd9" providerId="ADAL" clId="{9A013620-BDDF-4586-A6BB-EC2A878148BA}" dt="2024-05-27T08:08:17.850" v="2473" actId="20577"/>
          <ac:spMkLst>
            <pc:docMk/>
            <pc:sldMk cId="439008147" sldId="414"/>
            <ac:spMk id="5" creationId="{F4B42E11-5093-AF5A-746F-EA45AAE6E10B}"/>
          </ac:spMkLst>
        </pc:spChg>
      </pc:sldChg>
      <pc:sldChg chg="modSp new mod ord modNotesTx">
        <pc:chgData name="Finnilä Juha-Pekka" userId="69b7d7ad-49a6-47dd-900b-789ec123abd9" providerId="ADAL" clId="{9A013620-BDDF-4586-A6BB-EC2A878148BA}" dt="2024-05-27T08:54:39.088" v="3499" actId="20577"/>
        <pc:sldMkLst>
          <pc:docMk/>
          <pc:sldMk cId="1974016840" sldId="416"/>
        </pc:sldMkLst>
        <pc:spChg chg="mod">
          <ac:chgData name="Finnilä Juha-Pekka" userId="69b7d7ad-49a6-47dd-900b-789ec123abd9" providerId="ADAL" clId="{9A013620-BDDF-4586-A6BB-EC2A878148BA}" dt="2024-05-27T08:49:47.487" v="3368" actId="20577"/>
          <ac:spMkLst>
            <pc:docMk/>
            <pc:sldMk cId="1974016840" sldId="416"/>
            <ac:spMk id="2" creationId="{88F87E40-5125-9394-52AE-9C52F372BE2F}"/>
          </ac:spMkLst>
        </pc:spChg>
        <pc:spChg chg="mod">
          <ac:chgData name="Finnilä Juha-Pekka" userId="69b7d7ad-49a6-47dd-900b-789ec123abd9" providerId="ADAL" clId="{9A013620-BDDF-4586-A6BB-EC2A878148BA}" dt="2024-05-27T08:38:05.222" v="3175" actId="27636"/>
          <ac:spMkLst>
            <pc:docMk/>
            <pc:sldMk cId="1974016840" sldId="416"/>
            <ac:spMk id="3" creationId="{929FD1EE-8AFD-C455-C849-88F5510AC20B}"/>
          </ac:spMkLst>
        </pc:spChg>
        <pc:spChg chg="mod">
          <ac:chgData name="Finnilä Juha-Pekka" userId="69b7d7ad-49a6-47dd-900b-789ec123abd9" providerId="ADAL" clId="{9A013620-BDDF-4586-A6BB-EC2A878148BA}" dt="2024-05-27T08:54:39.088" v="3499" actId="20577"/>
          <ac:spMkLst>
            <pc:docMk/>
            <pc:sldMk cId="1974016840" sldId="416"/>
            <ac:spMk id="4" creationId="{B0C3CD12-658C-BC6E-5A03-1084251AFED6}"/>
          </ac:spMkLst>
        </pc:spChg>
      </pc:sldChg>
    </pc:docChg>
  </pc:docChgLst>
  <pc:docChgLst>
    <pc:chgData name="Finnilä Juha-Pekka" userId="69b7d7ad-49a6-47dd-900b-789ec123abd9" providerId="ADAL" clId="{2C4BF92F-5A08-45BE-B275-7E6683A66C92}"/>
    <pc:docChg chg="custSel addSld modSld">
      <pc:chgData name="Finnilä Juha-Pekka" userId="69b7d7ad-49a6-47dd-900b-789ec123abd9" providerId="ADAL" clId="{2C4BF92F-5A08-45BE-B275-7E6683A66C92}" dt="2023-12-20T11:45:51.228" v="1886" actId="20577"/>
      <pc:docMkLst>
        <pc:docMk/>
      </pc:docMkLst>
      <pc:sldChg chg="modSp mod">
        <pc:chgData name="Finnilä Juha-Pekka" userId="69b7d7ad-49a6-47dd-900b-789ec123abd9" providerId="ADAL" clId="{2C4BF92F-5A08-45BE-B275-7E6683A66C92}" dt="2023-12-20T11:13:48.643" v="31" actId="20577"/>
        <pc:sldMkLst>
          <pc:docMk/>
          <pc:sldMk cId="1297163687" sldId="256"/>
        </pc:sldMkLst>
        <pc:spChg chg="mod">
          <ac:chgData name="Finnilä Juha-Pekka" userId="69b7d7ad-49a6-47dd-900b-789ec123abd9" providerId="ADAL" clId="{2C4BF92F-5A08-45BE-B275-7E6683A66C92}" dt="2023-12-20T11:13:48.643" v="31" actId="20577"/>
          <ac:spMkLst>
            <pc:docMk/>
            <pc:sldMk cId="1297163687" sldId="256"/>
            <ac:spMk id="5" creationId="{676F3D61-AD66-C5B8-D8A2-FD76BC4769B0}"/>
          </ac:spMkLst>
        </pc:spChg>
      </pc:sldChg>
      <pc:sldChg chg="modSp mod modNotesTx">
        <pc:chgData name="Finnilä Juha-Pekka" userId="69b7d7ad-49a6-47dd-900b-789ec123abd9" providerId="ADAL" clId="{2C4BF92F-5A08-45BE-B275-7E6683A66C92}" dt="2023-12-20T11:36:32.992" v="732" actId="20577"/>
        <pc:sldMkLst>
          <pc:docMk/>
          <pc:sldMk cId="3204936613" sldId="257"/>
        </pc:sldMkLst>
        <pc:spChg chg="mod">
          <ac:chgData name="Finnilä Juha-Pekka" userId="69b7d7ad-49a6-47dd-900b-789ec123abd9" providerId="ADAL" clId="{2C4BF92F-5A08-45BE-B275-7E6683A66C92}" dt="2023-12-20T11:36:11.356" v="649" actId="20577"/>
          <ac:spMkLst>
            <pc:docMk/>
            <pc:sldMk cId="3204936613" sldId="257"/>
            <ac:spMk id="4" creationId="{D153B0A4-7A9D-D353-9D9C-663985E3228D}"/>
          </ac:spMkLst>
        </pc:spChg>
      </pc:sldChg>
      <pc:sldChg chg="add">
        <pc:chgData name="Finnilä Juha-Pekka" userId="69b7d7ad-49a6-47dd-900b-789ec123abd9" providerId="ADAL" clId="{2C4BF92F-5A08-45BE-B275-7E6683A66C92}" dt="2023-12-20T11:42:19.176" v="1633"/>
        <pc:sldMkLst>
          <pc:docMk/>
          <pc:sldMk cId="1251737909" sldId="258"/>
        </pc:sldMkLst>
      </pc:sldChg>
      <pc:sldChg chg="add">
        <pc:chgData name="Finnilä Juha-Pekka" userId="69b7d7ad-49a6-47dd-900b-789ec123abd9" providerId="ADAL" clId="{2C4BF92F-5A08-45BE-B275-7E6683A66C92}" dt="2023-12-20T11:42:19.176" v="1633"/>
        <pc:sldMkLst>
          <pc:docMk/>
          <pc:sldMk cId="2230479893" sldId="259"/>
        </pc:sldMkLst>
      </pc:sldChg>
      <pc:sldChg chg="modNotesTx">
        <pc:chgData name="Finnilä Juha-Pekka" userId="69b7d7ad-49a6-47dd-900b-789ec123abd9" providerId="ADAL" clId="{2C4BF92F-5A08-45BE-B275-7E6683A66C92}" dt="2023-12-20T11:39:12.607" v="1206" actId="20577"/>
        <pc:sldMkLst>
          <pc:docMk/>
          <pc:sldMk cId="1943934607" sldId="260"/>
        </pc:sldMkLst>
      </pc:sldChg>
      <pc:sldChg chg="modNotesTx">
        <pc:chgData name="Finnilä Juha-Pekka" userId="69b7d7ad-49a6-47dd-900b-789ec123abd9" providerId="ADAL" clId="{2C4BF92F-5A08-45BE-B275-7E6683A66C92}" dt="2023-12-20T11:39:43.370" v="1335" actId="20577"/>
        <pc:sldMkLst>
          <pc:docMk/>
          <pc:sldMk cId="396093774" sldId="261"/>
        </pc:sldMkLst>
      </pc:sldChg>
      <pc:sldChg chg="modSp mod modAnim">
        <pc:chgData name="Finnilä Juha-Pekka" userId="69b7d7ad-49a6-47dd-900b-789ec123abd9" providerId="ADAL" clId="{2C4BF92F-5A08-45BE-B275-7E6683A66C92}" dt="2023-12-20T11:16:16.581" v="108" actId="113"/>
        <pc:sldMkLst>
          <pc:docMk/>
          <pc:sldMk cId="1823776235" sldId="262"/>
        </pc:sldMkLst>
        <pc:spChg chg="mod">
          <ac:chgData name="Finnilä Juha-Pekka" userId="69b7d7ad-49a6-47dd-900b-789ec123abd9" providerId="ADAL" clId="{2C4BF92F-5A08-45BE-B275-7E6683A66C92}" dt="2023-12-20T11:16:16.581" v="108" actId="113"/>
          <ac:spMkLst>
            <pc:docMk/>
            <pc:sldMk cId="1823776235" sldId="262"/>
            <ac:spMk id="5" creationId="{780BC8FC-BA7E-388C-8AD5-AEA955B82A30}"/>
          </ac:spMkLst>
        </pc:spChg>
      </pc:sldChg>
      <pc:sldChg chg="modNotesTx">
        <pc:chgData name="Finnilä Juha-Pekka" userId="69b7d7ad-49a6-47dd-900b-789ec123abd9" providerId="ADAL" clId="{2C4BF92F-5A08-45BE-B275-7E6683A66C92}" dt="2023-12-20T11:40:02.703" v="1383" actId="20577"/>
        <pc:sldMkLst>
          <pc:docMk/>
          <pc:sldMk cId="2878523722" sldId="263"/>
        </pc:sldMkLst>
      </pc:sldChg>
      <pc:sldChg chg="modSp mod modNotesTx">
        <pc:chgData name="Finnilä Juha-Pekka" userId="69b7d7ad-49a6-47dd-900b-789ec123abd9" providerId="ADAL" clId="{2C4BF92F-5A08-45BE-B275-7E6683A66C92}" dt="2023-12-20T11:41:12.750" v="1567" actId="20577"/>
        <pc:sldMkLst>
          <pc:docMk/>
          <pc:sldMk cId="3159470436" sldId="264"/>
        </pc:sldMkLst>
        <pc:spChg chg="mod">
          <ac:chgData name="Finnilä Juha-Pekka" userId="69b7d7ad-49a6-47dd-900b-789ec123abd9" providerId="ADAL" clId="{2C4BF92F-5A08-45BE-B275-7E6683A66C92}" dt="2023-12-20T11:40:53.600" v="1524" actId="27636"/>
          <ac:spMkLst>
            <pc:docMk/>
            <pc:sldMk cId="3159470436" sldId="264"/>
            <ac:spMk id="3" creationId="{FCC5979C-7170-1937-5375-39747D2B9DAE}"/>
          </ac:spMkLst>
        </pc:spChg>
      </pc:sldChg>
      <pc:sldChg chg="addSp delSp modSp new mod modClrScheme chgLayout">
        <pc:chgData name="Finnilä Juha-Pekka" userId="69b7d7ad-49a6-47dd-900b-789ec123abd9" providerId="ADAL" clId="{2C4BF92F-5A08-45BE-B275-7E6683A66C92}" dt="2023-12-20T11:41:31.454" v="1603" actId="20577"/>
        <pc:sldMkLst>
          <pc:docMk/>
          <pc:sldMk cId="2974202975" sldId="265"/>
        </pc:sldMkLst>
        <pc:spChg chg="del mod ord">
          <ac:chgData name="Finnilä Juha-Pekka" userId="69b7d7ad-49a6-47dd-900b-789ec123abd9" providerId="ADAL" clId="{2C4BF92F-5A08-45BE-B275-7E6683A66C92}" dt="2023-12-20T11:41:24.707" v="1569" actId="700"/>
          <ac:spMkLst>
            <pc:docMk/>
            <pc:sldMk cId="2974202975" sldId="265"/>
            <ac:spMk id="2" creationId="{66805C61-0BF6-ECE1-A955-751288F9D6F3}"/>
          </ac:spMkLst>
        </pc:spChg>
        <pc:spChg chg="del mod ord">
          <ac:chgData name="Finnilä Juha-Pekka" userId="69b7d7ad-49a6-47dd-900b-789ec123abd9" providerId="ADAL" clId="{2C4BF92F-5A08-45BE-B275-7E6683A66C92}" dt="2023-12-20T11:41:24.707" v="1569" actId="700"/>
          <ac:spMkLst>
            <pc:docMk/>
            <pc:sldMk cId="2974202975" sldId="265"/>
            <ac:spMk id="3" creationId="{504AA2A0-DAC2-09A5-C503-DAEB089E2CC9}"/>
          </ac:spMkLst>
        </pc:spChg>
        <pc:spChg chg="add mod ord">
          <ac:chgData name="Finnilä Juha-Pekka" userId="69b7d7ad-49a6-47dd-900b-789ec123abd9" providerId="ADAL" clId="{2C4BF92F-5A08-45BE-B275-7E6683A66C92}" dt="2023-12-20T11:41:31.454" v="1603" actId="20577"/>
          <ac:spMkLst>
            <pc:docMk/>
            <pc:sldMk cId="2974202975" sldId="265"/>
            <ac:spMk id="4" creationId="{83FE53C5-2B14-4917-BD5A-35CEDD7D3E63}"/>
          </ac:spMkLst>
        </pc:spChg>
        <pc:spChg chg="add mod ord">
          <ac:chgData name="Finnilä Juha-Pekka" userId="69b7d7ad-49a6-47dd-900b-789ec123abd9" providerId="ADAL" clId="{2C4BF92F-5A08-45BE-B275-7E6683A66C92}" dt="2023-12-20T11:41:24.707" v="1569" actId="700"/>
          <ac:spMkLst>
            <pc:docMk/>
            <pc:sldMk cId="2974202975" sldId="265"/>
            <ac:spMk id="5" creationId="{CD87B347-B222-997B-9DDE-8EA5CB3B249B}"/>
          </ac:spMkLst>
        </pc:spChg>
      </pc:sldChg>
      <pc:sldChg chg="addSp delSp modSp new mod modClrScheme chgLayout">
        <pc:chgData name="Finnilä Juha-Pekka" userId="69b7d7ad-49a6-47dd-900b-789ec123abd9" providerId="ADAL" clId="{2C4BF92F-5A08-45BE-B275-7E6683A66C92}" dt="2023-12-20T11:42:00.752" v="1632" actId="20577"/>
        <pc:sldMkLst>
          <pc:docMk/>
          <pc:sldMk cId="22177546" sldId="266"/>
        </pc:sldMkLst>
        <pc:spChg chg="del mod ord">
          <ac:chgData name="Finnilä Juha-Pekka" userId="69b7d7ad-49a6-47dd-900b-789ec123abd9" providerId="ADAL" clId="{2C4BF92F-5A08-45BE-B275-7E6683A66C92}" dt="2023-12-20T11:41:56.508" v="1605" actId="700"/>
          <ac:spMkLst>
            <pc:docMk/>
            <pc:sldMk cId="22177546" sldId="266"/>
            <ac:spMk id="2" creationId="{C897A5C7-4B9F-D80A-1F95-78767B6FDDC6}"/>
          </ac:spMkLst>
        </pc:spChg>
        <pc:spChg chg="del mod ord">
          <ac:chgData name="Finnilä Juha-Pekka" userId="69b7d7ad-49a6-47dd-900b-789ec123abd9" providerId="ADAL" clId="{2C4BF92F-5A08-45BE-B275-7E6683A66C92}" dt="2023-12-20T11:41:56.508" v="1605" actId="700"/>
          <ac:spMkLst>
            <pc:docMk/>
            <pc:sldMk cId="22177546" sldId="266"/>
            <ac:spMk id="3" creationId="{935429FB-201E-1B30-979C-5EF118B53AAC}"/>
          </ac:spMkLst>
        </pc:spChg>
        <pc:spChg chg="del">
          <ac:chgData name="Finnilä Juha-Pekka" userId="69b7d7ad-49a6-47dd-900b-789ec123abd9" providerId="ADAL" clId="{2C4BF92F-5A08-45BE-B275-7E6683A66C92}" dt="2023-12-20T11:41:56.508" v="1605" actId="700"/>
          <ac:spMkLst>
            <pc:docMk/>
            <pc:sldMk cId="22177546" sldId="266"/>
            <ac:spMk id="4" creationId="{09580AD1-DCE0-5FB5-3C07-61AADDD831D8}"/>
          </ac:spMkLst>
        </pc:spChg>
        <pc:spChg chg="add mod ord">
          <ac:chgData name="Finnilä Juha-Pekka" userId="69b7d7ad-49a6-47dd-900b-789ec123abd9" providerId="ADAL" clId="{2C4BF92F-5A08-45BE-B275-7E6683A66C92}" dt="2023-12-20T11:42:00.752" v="1632" actId="20577"/>
          <ac:spMkLst>
            <pc:docMk/>
            <pc:sldMk cId="22177546" sldId="266"/>
            <ac:spMk id="5" creationId="{1BCCA6FA-08EA-45E8-3447-C4D3FDD0F8F2}"/>
          </ac:spMkLst>
        </pc:spChg>
        <pc:spChg chg="add mod ord">
          <ac:chgData name="Finnilä Juha-Pekka" userId="69b7d7ad-49a6-47dd-900b-789ec123abd9" providerId="ADAL" clId="{2C4BF92F-5A08-45BE-B275-7E6683A66C92}" dt="2023-12-20T11:41:56.508" v="1605" actId="700"/>
          <ac:spMkLst>
            <pc:docMk/>
            <pc:sldMk cId="22177546" sldId="266"/>
            <ac:spMk id="6" creationId="{43776CBB-557D-9396-9E80-45F8D3F4EDDC}"/>
          </ac:spMkLst>
        </pc:spChg>
      </pc:sldChg>
      <pc:sldChg chg="add">
        <pc:chgData name="Finnilä Juha-Pekka" userId="69b7d7ad-49a6-47dd-900b-789ec123abd9" providerId="ADAL" clId="{2C4BF92F-5A08-45BE-B275-7E6683A66C92}" dt="2023-12-20T11:42:19.176" v="1633"/>
        <pc:sldMkLst>
          <pc:docMk/>
          <pc:sldMk cId="3362697369" sldId="267"/>
        </pc:sldMkLst>
      </pc:sldChg>
      <pc:sldChg chg="add">
        <pc:chgData name="Finnilä Juha-Pekka" userId="69b7d7ad-49a6-47dd-900b-789ec123abd9" providerId="ADAL" clId="{2C4BF92F-5A08-45BE-B275-7E6683A66C92}" dt="2023-12-20T11:42:19.176" v="1633"/>
        <pc:sldMkLst>
          <pc:docMk/>
          <pc:sldMk cId="2068291571" sldId="268"/>
        </pc:sldMkLst>
      </pc:sldChg>
      <pc:sldChg chg="add">
        <pc:chgData name="Finnilä Juha-Pekka" userId="69b7d7ad-49a6-47dd-900b-789ec123abd9" providerId="ADAL" clId="{2C4BF92F-5A08-45BE-B275-7E6683A66C92}" dt="2023-12-20T11:42:19.176" v="1633"/>
        <pc:sldMkLst>
          <pc:docMk/>
          <pc:sldMk cId="1167782754" sldId="269"/>
        </pc:sldMkLst>
      </pc:sldChg>
      <pc:sldChg chg="add">
        <pc:chgData name="Finnilä Juha-Pekka" userId="69b7d7ad-49a6-47dd-900b-789ec123abd9" providerId="ADAL" clId="{2C4BF92F-5A08-45BE-B275-7E6683A66C92}" dt="2023-12-20T11:42:19.176" v="1633"/>
        <pc:sldMkLst>
          <pc:docMk/>
          <pc:sldMk cId="2399965355" sldId="270"/>
        </pc:sldMkLst>
      </pc:sldChg>
      <pc:sldChg chg="addSp delSp modSp new mod modClrScheme chgLayout">
        <pc:chgData name="Finnilä Juha-Pekka" userId="69b7d7ad-49a6-47dd-900b-789ec123abd9" providerId="ADAL" clId="{2C4BF92F-5A08-45BE-B275-7E6683A66C92}" dt="2023-12-20T11:42:52.397" v="1667" actId="20577"/>
        <pc:sldMkLst>
          <pc:docMk/>
          <pc:sldMk cId="4179927310" sldId="271"/>
        </pc:sldMkLst>
        <pc:spChg chg="del mod ord">
          <ac:chgData name="Finnilä Juha-Pekka" userId="69b7d7ad-49a6-47dd-900b-789ec123abd9" providerId="ADAL" clId="{2C4BF92F-5A08-45BE-B275-7E6683A66C92}" dt="2023-12-20T11:42:42.712" v="1635" actId="700"/>
          <ac:spMkLst>
            <pc:docMk/>
            <pc:sldMk cId="4179927310" sldId="271"/>
            <ac:spMk id="2" creationId="{39442A12-B235-C8F4-EFD2-3C07DDC7A27A}"/>
          </ac:spMkLst>
        </pc:spChg>
        <pc:spChg chg="del mod ord">
          <ac:chgData name="Finnilä Juha-Pekka" userId="69b7d7ad-49a6-47dd-900b-789ec123abd9" providerId="ADAL" clId="{2C4BF92F-5A08-45BE-B275-7E6683A66C92}" dt="2023-12-20T11:42:42.712" v="1635" actId="700"/>
          <ac:spMkLst>
            <pc:docMk/>
            <pc:sldMk cId="4179927310" sldId="271"/>
            <ac:spMk id="3" creationId="{2481B1A4-1D7D-ED67-B06B-4FA7A054029A}"/>
          </ac:spMkLst>
        </pc:spChg>
        <pc:spChg chg="add mod ord">
          <ac:chgData name="Finnilä Juha-Pekka" userId="69b7d7ad-49a6-47dd-900b-789ec123abd9" providerId="ADAL" clId="{2C4BF92F-5A08-45BE-B275-7E6683A66C92}" dt="2023-12-20T11:42:52.397" v="1667" actId="20577"/>
          <ac:spMkLst>
            <pc:docMk/>
            <pc:sldMk cId="4179927310" sldId="271"/>
            <ac:spMk id="4" creationId="{C5C4C85C-B899-877B-25C5-39FC1638DF1A}"/>
          </ac:spMkLst>
        </pc:spChg>
        <pc:spChg chg="add mod ord">
          <ac:chgData name="Finnilä Juha-Pekka" userId="69b7d7ad-49a6-47dd-900b-789ec123abd9" providerId="ADAL" clId="{2C4BF92F-5A08-45BE-B275-7E6683A66C92}" dt="2023-12-20T11:42:42.712" v="1635" actId="700"/>
          <ac:spMkLst>
            <pc:docMk/>
            <pc:sldMk cId="4179927310" sldId="271"/>
            <ac:spMk id="5" creationId="{06A34040-8CD5-A068-6EF8-302CD2F8B144}"/>
          </ac:spMkLst>
        </pc:spChg>
      </pc:sldChg>
      <pc:sldChg chg="modSp add mod">
        <pc:chgData name="Finnilä Juha-Pekka" userId="69b7d7ad-49a6-47dd-900b-789ec123abd9" providerId="ADAL" clId="{2C4BF92F-5A08-45BE-B275-7E6683A66C92}" dt="2023-12-20T11:45:51.228" v="1886" actId="20577"/>
        <pc:sldMkLst>
          <pc:docMk/>
          <pc:sldMk cId="841923380" sldId="272"/>
        </pc:sldMkLst>
        <pc:spChg chg="mod">
          <ac:chgData name="Finnilä Juha-Pekka" userId="69b7d7ad-49a6-47dd-900b-789ec123abd9" providerId="ADAL" clId="{2C4BF92F-5A08-45BE-B275-7E6683A66C92}" dt="2023-12-20T11:45:51.228" v="1886" actId="20577"/>
          <ac:spMkLst>
            <pc:docMk/>
            <pc:sldMk cId="841923380" sldId="272"/>
            <ac:spMk id="7" creationId="{D6D9D5F9-646B-5AB7-4406-0EB29A0A1F88}"/>
          </ac:spMkLst>
        </pc:spChg>
      </pc:sldChg>
      <pc:sldChg chg="add">
        <pc:chgData name="Finnilä Juha-Pekka" userId="69b7d7ad-49a6-47dd-900b-789ec123abd9" providerId="ADAL" clId="{2C4BF92F-5A08-45BE-B275-7E6683A66C92}" dt="2023-12-20T11:42:44.875" v="1636"/>
        <pc:sldMkLst>
          <pc:docMk/>
          <pc:sldMk cId="119619316" sldId="273"/>
        </pc:sldMkLst>
      </pc:sldChg>
      <pc:sldChg chg="add">
        <pc:chgData name="Finnilä Juha-Pekka" userId="69b7d7ad-49a6-47dd-900b-789ec123abd9" providerId="ADAL" clId="{2C4BF92F-5A08-45BE-B275-7E6683A66C92}" dt="2023-12-20T11:42:44.875" v="1636"/>
        <pc:sldMkLst>
          <pc:docMk/>
          <pc:sldMk cId="440387615" sldId="274"/>
        </pc:sldMkLst>
      </pc:sldChg>
      <pc:sldChg chg="add">
        <pc:chgData name="Finnilä Juha-Pekka" userId="69b7d7ad-49a6-47dd-900b-789ec123abd9" providerId="ADAL" clId="{2C4BF92F-5A08-45BE-B275-7E6683A66C92}" dt="2023-12-20T11:42:44.875" v="1636"/>
        <pc:sldMkLst>
          <pc:docMk/>
          <pc:sldMk cId="2827177174" sldId="275"/>
        </pc:sldMkLst>
      </pc:sldChg>
      <pc:sldChg chg="add">
        <pc:chgData name="Finnilä Juha-Pekka" userId="69b7d7ad-49a6-47dd-900b-789ec123abd9" providerId="ADAL" clId="{2C4BF92F-5A08-45BE-B275-7E6683A66C92}" dt="2023-12-20T11:42:44.875" v="1636"/>
        <pc:sldMkLst>
          <pc:docMk/>
          <pc:sldMk cId="1767854557" sldId="276"/>
        </pc:sldMkLst>
      </pc:sldChg>
      <pc:sldChg chg="add">
        <pc:chgData name="Finnilä Juha-Pekka" userId="69b7d7ad-49a6-47dd-900b-789ec123abd9" providerId="ADAL" clId="{2C4BF92F-5A08-45BE-B275-7E6683A66C92}" dt="2023-12-20T11:42:44.875" v="1636"/>
        <pc:sldMkLst>
          <pc:docMk/>
          <pc:sldMk cId="1910511181" sldId="277"/>
        </pc:sldMkLst>
      </pc:sldChg>
      <pc:sldChg chg="add">
        <pc:chgData name="Finnilä Juha-Pekka" userId="69b7d7ad-49a6-47dd-900b-789ec123abd9" providerId="ADAL" clId="{2C4BF92F-5A08-45BE-B275-7E6683A66C92}" dt="2023-12-20T11:42:44.875" v="1636"/>
        <pc:sldMkLst>
          <pc:docMk/>
          <pc:sldMk cId="1527183654" sldId="278"/>
        </pc:sldMkLst>
      </pc:sldChg>
      <pc:sldChg chg="add">
        <pc:chgData name="Finnilä Juha-Pekka" userId="69b7d7ad-49a6-47dd-900b-789ec123abd9" providerId="ADAL" clId="{2C4BF92F-5A08-45BE-B275-7E6683A66C92}" dt="2023-12-20T11:42:44.875" v="1636"/>
        <pc:sldMkLst>
          <pc:docMk/>
          <pc:sldMk cId="4039414348" sldId="279"/>
        </pc:sldMkLst>
      </pc:sldChg>
      <pc:sldChg chg="add">
        <pc:chgData name="Finnilä Juha-Pekka" userId="69b7d7ad-49a6-47dd-900b-789ec123abd9" providerId="ADAL" clId="{2C4BF92F-5A08-45BE-B275-7E6683A66C92}" dt="2023-12-20T11:42:44.875" v="1636"/>
        <pc:sldMkLst>
          <pc:docMk/>
          <pc:sldMk cId="2933779960" sldId="280"/>
        </pc:sldMkLst>
      </pc:sldChg>
      <pc:sldChg chg="add">
        <pc:chgData name="Finnilä Juha-Pekka" userId="69b7d7ad-49a6-47dd-900b-789ec123abd9" providerId="ADAL" clId="{2C4BF92F-5A08-45BE-B275-7E6683A66C92}" dt="2023-12-20T11:42:44.875" v="1636"/>
        <pc:sldMkLst>
          <pc:docMk/>
          <pc:sldMk cId="1733865094" sldId="281"/>
        </pc:sldMkLst>
      </pc:sldChg>
      <pc:sldChg chg="add">
        <pc:chgData name="Finnilä Juha-Pekka" userId="69b7d7ad-49a6-47dd-900b-789ec123abd9" providerId="ADAL" clId="{2C4BF92F-5A08-45BE-B275-7E6683A66C92}" dt="2023-12-20T11:42:44.875" v="1636"/>
        <pc:sldMkLst>
          <pc:docMk/>
          <pc:sldMk cId="269241685" sldId="282"/>
        </pc:sldMkLst>
      </pc:sldChg>
      <pc:sldChg chg="add">
        <pc:chgData name="Finnilä Juha-Pekka" userId="69b7d7ad-49a6-47dd-900b-789ec123abd9" providerId="ADAL" clId="{2C4BF92F-5A08-45BE-B275-7E6683A66C92}" dt="2023-12-20T11:42:44.875" v="1636"/>
        <pc:sldMkLst>
          <pc:docMk/>
          <pc:sldMk cId="1754996555" sldId="283"/>
        </pc:sldMkLst>
      </pc:sldChg>
      <pc:sldChg chg="add">
        <pc:chgData name="Finnilä Juha-Pekka" userId="69b7d7ad-49a6-47dd-900b-789ec123abd9" providerId="ADAL" clId="{2C4BF92F-5A08-45BE-B275-7E6683A66C92}" dt="2023-12-20T11:42:44.875" v="1636"/>
        <pc:sldMkLst>
          <pc:docMk/>
          <pc:sldMk cId="1617628828" sldId="284"/>
        </pc:sldMkLst>
      </pc:sldChg>
      <pc:sldChg chg="addSp delSp modSp new mod modClrScheme chgLayout">
        <pc:chgData name="Finnilä Juha-Pekka" userId="69b7d7ad-49a6-47dd-900b-789ec123abd9" providerId="ADAL" clId="{2C4BF92F-5A08-45BE-B275-7E6683A66C92}" dt="2023-12-20T11:43:20.843" v="1691" actId="20577"/>
        <pc:sldMkLst>
          <pc:docMk/>
          <pc:sldMk cId="4236291095" sldId="285"/>
        </pc:sldMkLst>
        <pc:spChg chg="del mod ord">
          <ac:chgData name="Finnilä Juha-Pekka" userId="69b7d7ad-49a6-47dd-900b-789ec123abd9" providerId="ADAL" clId="{2C4BF92F-5A08-45BE-B275-7E6683A66C92}" dt="2023-12-20T11:43:13.753" v="1669" actId="700"/>
          <ac:spMkLst>
            <pc:docMk/>
            <pc:sldMk cId="4236291095" sldId="285"/>
            <ac:spMk id="2" creationId="{42CD78CE-21AD-D2FC-57A5-98D382BBF1F1}"/>
          </ac:spMkLst>
        </pc:spChg>
        <pc:spChg chg="del mod ord">
          <ac:chgData name="Finnilä Juha-Pekka" userId="69b7d7ad-49a6-47dd-900b-789ec123abd9" providerId="ADAL" clId="{2C4BF92F-5A08-45BE-B275-7E6683A66C92}" dt="2023-12-20T11:43:13.753" v="1669" actId="700"/>
          <ac:spMkLst>
            <pc:docMk/>
            <pc:sldMk cId="4236291095" sldId="285"/>
            <ac:spMk id="3" creationId="{C849D669-A9CA-496D-C92F-43A1C6CA285B}"/>
          </ac:spMkLst>
        </pc:spChg>
        <pc:spChg chg="add mod ord">
          <ac:chgData name="Finnilä Juha-Pekka" userId="69b7d7ad-49a6-47dd-900b-789ec123abd9" providerId="ADAL" clId="{2C4BF92F-5A08-45BE-B275-7E6683A66C92}" dt="2023-12-20T11:43:20.843" v="1691" actId="20577"/>
          <ac:spMkLst>
            <pc:docMk/>
            <pc:sldMk cId="4236291095" sldId="285"/>
            <ac:spMk id="4" creationId="{DD3B7632-2DBE-4A2E-3CF4-2EDBB8F5003C}"/>
          </ac:spMkLst>
        </pc:spChg>
        <pc:spChg chg="add mod ord">
          <ac:chgData name="Finnilä Juha-Pekka" userId="69b7d7ad-49a6-47dd-900b-789ec123abd9" providerId="ADAL" clId="{2C4BF92F-5A08-45BE-B275-7E6683A66C92}" dt="2023-12-20T11:43:13.753" v="1669" actId="700"/>
          <ac:spMkLst>
            <pc:docMk/>
            <pc:sldMk cId="4236291095" sldId="285"/>
            <ac:spMk id="5" creationId="{7A6009A4-950E-3CFF-B282-3755F9073B4A}"/>
          </ac:spMkLst>
        </pc:spChg>
      </pc:sldChg>
      <pc:sldChg chg="add">
        <pc:chgData name="Finnilä Juha-Pekka" userId="69b7d7ad-49a6-47dd-900b-789ec123abd9" providerId="ADAL" clId="{2C4BF92F-5A08-45BE-B275-7E6683A66C92}" dt="2023-12-20T11:43:35.748" v="1692"/>
        <pc:sldMkLst>
          <pc:docMk/>
          <pc:sldMk cId="1894720597" sldId="286"/>
        </pc:sldMkLst>
      </pc:sldChg>
      <pc:sldChg chg="add">
        <pc:chgData name="Finnilä Juha-Pekka" userId="69b7d7ad-49a6-47dd-900b-789ec123abd9" providerId="ADAL" clId="{2C4BF92F-5A08-45BE-B275-7E6683A66C92}" dt="2023-12-20T11:43:35.748" v="1692"/>
        <pc:sldMkLst>
          <pc:docMk/>
          <pc:sldMk cId="768596610" sldId="287"/>
        </pc:sldMkLst>
      </pc:sldChg>
      <pc:sldChg chg="add">
        <pc:chgData name="Finnilä Juha-Pekka" userId="69b7d7ad-49a6-47dd-900b-789ec123abd9" providerId="ADAL" clId="{2C4BF92F-5A08-45BE-B275-7E6683A66C92}" dt="2023-12-20T11:43:35.748" v="1692"/>
        <pc:sldMkLst>
          <pc:docMk/>
          <pc:sldMk cId="2466553329" sldId="288"/>
        </pc:sldMkLst>
      </pc:sldChg>
      <pc:sldChg chg="add">
        <pc:chgData name="Finnilä Juha-Pekka" userId="69b7d7ad-49a6-47dd-900b-789ec123abd9" providerId="ADAL" clId="{2C4BF92F-5A08-45BE-B275-7E6683A66C92}" dt="2023-12-20T11:43:35.748" v="1692"/>
        <pc:sldMkLst>
          <pc:docMk/>
          <pc:sldMk cId="3300972073" sldId="289"/>
        </pc:sldMkLst>
      </pc:sldChg>
      <pc:sldChg chg="add">
        <pc:chgData name="Finnilä Juha-Pekka" userId="69b7d7ad-49a6-47dd-900b-789ec123abd9" providerId="ADAL" clId="{2C4BF92F-5A08-45BE-B275-7E6683A66C92}" dt="2023-12-20T11:43:35.748" v="1692"/>
        <pc:sldMkLst>
          <pc:docMk/>
          <pc:sldMk cId="3995670663" sldId="290"/>
        </pc:sldMkLst>
      </pc:sldChg>
      <pc:sldChg chg="add">
        <pc:chgData name="Finnilä Juha-Pekka" userId="69b7d7ad-49a6-47dd-900b-789ec123abd9" providerId="ADAL" clId="{2C4BF92F-5A08-45BE-B275-7E6683A66C92}" dt="2023-12-20T11:43:35.748" v="1692"/>
        <pc:sldMkLst>
          <pc:docMk/>
          <pc:sldMk cId="1637955467" sldId="291"/>
        </pc:sldMkLst>
      </pc:sldChg>
      <pc:sldChg chg="add">
        <pc:chgData name="Finnilä Juha-Pekka" userId="69b7d7ad-49a6-47dd-900b-789ec123abd9" providerId="ADAL" clId="{2C4BF92F-5A08-45BE-B275-7E6683A66C92}" dt="2023-12-20T11:43:35.748" v="1692"/>
        <pc:sldMkLst>
          <pc:docMk/>
          <pc:sldMk cId="1054345100" sldId="292"/>
        </pc:sldMkLst>
      </pc:sldChg>
      <pc:sldChg chg="add">
        <pc:chgData name="Finnilä Juha-Pekka" userId="69b7d7ad-49a6-47dd-900b-789ec123abd9" providerId="ADAL" clId="{2C4BF92F-5A08-45BE-B275-7E6683A66C92}" dt="2023-12-20T11:43:35.748" v="1692"/>
        <pc:sldMkLst>
          <pc:docMk/>
          <pc:sldMk cId="3290301579" sldId="293"/>
        </pc:sldMkLst>
      </pc:sldChg>
      <pc:sldChg chg="add">
        <pc:chgData name="Finnilä Juha-Pekka" userId="69b7d7ad-49a6-47dd-900b-789ec123abd9" providerId="ADAL" clId="{2C4BF92F-5A08-45BE-B275-7E6683A66C92}" dt="2023-12-20T11:43:35.748" v="1692"/>
        <pc:sldMkLst>
          <pc:docMk/>
          <pc:sldMk cId="2439803725" sldId="294"/>
        </pc:sldMkLst>
      </pc:sldChg>
      <pc:sldChg chg="add">
        <pc:chgData name="Finnilä Juha-Pekka" userId="69b7d7ad-49a6-47dd-900b-789ec123abd9" providerId="ADAL" clId="{2C4BF92F-5A08-45BE-B275-7E6683A66C92}" dt="2023-12-20T11:43:35.748" v="1692"/>
        <pc:sldMkLst>
          <pc:docMk/>
          <pc:sldMk cId="3218282102" sldId="295"/>
        </pc:sldMkLst>
      </pc:sldChg>
      <pc:sldChg chg="add">
        <pc:chgData name="Finnilä Juha-Pekka" userId="69b7d7ad-49a6-47dd-900b-789ec123abd9" providerId="ADAL" clId="{2C4BF92F-5A08-45BE-B275-7E6683A66C92}" dt="2023-12-20T11:43:35.748" v="1692"/>
        <pc:sldMkLst>
          <pc:docMk/>
          <pc:sldMk cId="693082353" sldId="296"/>
        </pc:sldMkLst>
      </pc:sldChg>
      <pc:sldChg chg="add">
        <pc:chgData name="Finnilä Juha-Pekka" userId="69b7d7ad-49a6-47dd-900b-789ec123abd9" providerId="ADAL" clId="{2C4BF92F-5A08-45BE-B275-7E6683A66C92}" dt="2023-12-20T11:43:35.748" v="1692"/>
        <pc:sldMkLst>
          <pc:docMk/>
          <pc:sldMk cId="920379291" sldId="297"/>
        </pc:sldMkLst>
      </pc:sldChg>
      <pc:sldChg chg="addSp delSp modSp new mod modClrScheme chgLayout">
        <pc:chgData name="Finnilä Juha-Pekka" userId="69b7d7ad-49a6-47dd-900b-789ec123abd9" providerId="ADAL" clId="{2C4BF92F-5A08-45BE-B275-7E6683A66C92}" dt="2023-12-20T11:43:47.164" v="1712" actId="20577"/>
        <pc:sldMkLst>
          <pc:docMk/>
          <pc:sldMk cId="1929930350" sldId="298"/>
        </pc:sldMkLst>
        <pc:spChg chg="del mod ord">
          <ac:chgData name="Finnilä Juha-Pekka" userId="69b7d7ad-49a6-47dd-900b-789ec123abd9" providerId="ADAL" clId="{2C4BF92F-5A08-45BE-B275-7E6683A66C92}" dt="2023-12-20T11:43:43.674" v="1694" actId="700"/>
          <ac:spMkLst>
            <pc:docMk/>
            <pc:sldMk cId="1929930350" sldId="298"/>
            <ac:spMk id="2" creationId="{FFB66D79-FADE-1EA1-3202-551F9A69B643}"/>
          </ac:spMkLst>
        </pc:spChg>
        <pc:spChg chg="del mod ord">
          <ac:chgData name="Finnilä Juha-Pekka" userId="69b7d7ad-49a6-47dd-900b-789ec123abd9" providerId="ADAL" clId="{2C4BF92F-5A08-45BE-B275-7E6683A66C92}" dt="2023-12-20T11:43:43.674" v="1694" actId="700"/>
          <ac:spMkLst>
            <pc:docMk/>
            <pc:sldMk cId="1929930350" sldId="298"/>
            <ac:spMk id="3" creationId="{8BD0D0A8-B593-5BD3-8073-88633393F532}"/>
          </ac:spMkLst>
        </pc:spChg>
        <pc:spChg chg="del">
          <ac:chgData name="Finnilä Juha-Pekka" userId="69b7d7ad-49a6-47dd-900b-789ec123abd9" providerId="ADAL" clId="{2C4BF92F-5A08-45BE-B275-7E6683A66C92}" dt="2023-12-20T11:43:43.674" v="1694" actId="700"/>
          <ac:spMkLst>
            <pc:docMk/>
            <pc:sldMk cId="1929930350" sldId="298"/>
            <ac:spMk id="4" creationId="{0F05C8BE-DB24-2F7B-1D7F-E8F09DC0C3F7}"/>
          </ac:spMkLst>
        </pc:spChg>
        <pc:spChg chg="add mod ord">
          <ac:chgData name="Finnilä Juha-Pekka" userId="69b7d7ad-49a6-47dd-900b-789ec123abd9" providerId="ADAL" clId="{2C4BF92F-5A08-45BE-B275-7E6683A66C92}" dt="2023-12-20T11:43:47.164" v="1712" actId="20577"/>
          <ac:spMkLst>
            <pc:docMk/>
            <pc:sldMk cId="1929930350" sldId="298"/>
            <ac:spMk id="5" creationId="{1AB7B454-9C74-0F7D-D817-580DEA08516E}"/>
          </ac:spMkLst>
        </pc:spChg>
        <pc:spChg chg="add mod ord">
          <ac:chgData name="Finnilä Juha-Pekka" userId="69b7d7ad-49a6-47dd-900b-789ec123abd9" providerId="ADAL" clId="{2C4BF92F-5A08-45BE-B275-7E6683A66C92}" dt="2023-12-20T11:43:43.674" v="1694" actId="700"/>
          <ac:spMkLst>
            <pc:docMk/>
            <pc:sldMk cId="1929930350" sldId="298"/>
            <ac:spMk id="6" creationId="{8388306D-BC88-9395-8F4F-2037BAEC5242}"/>
          </ac:spMkLst>
        </pc:spChg>
      </pc:sldChg>
      <pc:sldChg chg="add">
        <pc:chgData name="Finnilä Juha-Pekka" userId="69b7d7ad-49a6-47dd-900b-789ec123abd9" providerId="ADAL" clId="{2C4BF92F-5A08-45BE-B275-7E6683A66C92}" dt="2023-12-20T11:44:12.490" v="1713"/>
        <pc:sldMkLst>
          <pc:docMk/>
          <pc:sldMk cId="1304004090" sldId="299"/>
        </pc:sldMkLst>
      </pc:sldChg>
      <pc:sldChg chg="add">
        <pc:chgData name="Finnilä Juha-Pekka" userId="69b7d7ad-49a6-47dd-900b-789ec123abd9" providerId="ADAL" clId="{2C4BF92F-5A08-45BE-B275-7E6683A66C92}" dt="2023-12-20T11:44:12.490" v="1713"/>
        <pc:sldMkLst>
          <pc:docMk/>
          <pc:sldMk cId="578442242" sldId="300"/>
        </pc:sldMkLst>
      </pc:sldChg>
      <pc:sldChg chg="add">
        <pc:chgData name="Finnilä Juha-Pekka" userId="69b7d7ad-49a6-47dd-900b-789ec123abd9" providerId="ADAL" clId="{2C4BF92F-5A08-45BE-B275-7E6683A66C92}" dt="2023-12-20T11:44:12.490" v="1713"/>
        <pc:sldMkLst>
          <pc:docMk/>
          <pc:sldMk cId="2043465661" sldId="301"/>
        </pc:sldMkLst>
      </pc:sldChg>
      <pc:sldChg chg="add">
        <pc:chgData name="Finnilä Juha-Pekka" userId="69b7d7ad-49a6-47dd-900b-789ec123abd9" providerId="ADAL" clId="{2C4BF92F-5A08-45BE-B275-7E6683A66C92}" dt="2023-12-20T11:44:12.490" v="1713"/>
        <pc:sldMkLst>
          <pc:docMk/>
          <pc:sldMk cId="2376485544" sldId="302"/>
        </pc:sldMkLst>
      </pc:sldChg>
      <pc:sldChg chg="add">
        <pc:chgData name="Finnilä Juha-Pekka" userId="69b7d7ad-49a6-47dd-900b-789ec123abd9" providerId="ADAL" clId="{2C4BF92F-5A08-45BE-B275-7E6683A66C92}" dt="2023-12-20T11:44:12.490" v="1713"/>
        <pc:sldMkLst>
          <pc:docMk/>
          <pc:sldMk cId="4096568918" sldId="303"/>
        </pc:sldMkLst>
      </pc:sldChg>
      <pc:sldChg chg="add">
        <pc:chgData name="Finnilä Juha-Pekka" userId="69b7d7ad-49a6-47dd-900b-789ec123abd9" providerId="ADAL" clId="{2C4BF92F-5A08-45BE-B275-7E6683A66C92}" dt="2023-12-20T11:44:12.490" v="1713"/>
        <pc:sldMkLst>
          <pc:docMk/>
          <pc:sldMk cId="2004977409" sldId="304"/>
        </pc:sldMkLst>
      </pc:sldChg>
      <pc:sldChg chg="add">
        <pc:chgData name="Finnilä Juha-Pekka" userId="69b7d7ad-49a6-47dd-900b-789ec123abd9" providerId="ADAL" clId="{2C4BF92F-5A08-45BE-B275-7E6683A66C92}" dt="2023-12-20T11:44:12.490" v="1713"/>
        <pc:sldMkLst>
          <pc:docMk/>
          <pc:sldMk cId="2392516249" sldId="305"/>
        </pc:sldMkLst>
      </pc:sldChg>
      <pc:sldChg chg="add">
        <pc:chgData name="Finnilä Juha-Pekka" userId="69b7d7ad-49a6-47dd-900b-789ec123abd9" providerId="ADAL" clId="{2C4BF92F-5A08-45BE-B275-7E6683A66C92}" dt="2023-12-20T11:44:12.490" v="1713"/>
        <pc:sldMkLst>
          <pc:docMk/>
          <pc:sldMk cId="2301274053" sldId="306"/>
        </pc:sldMkLst>
      </pc:sldChg>
      <pc:sldChg chg="add">
        <pc:chgData name="Finnilä Juha-Pekka" userId="69b7d7ad-49a6-47dd-900b-789ec123abd9" providerId="ADAL" clId="{2C4BF92F-5A08-45BE-B275-7E6683A66C92}" dt="2023-12-20T11:44:12.490" v="1713"/>
        <pc:sldMkLst>
          <pc:docMk/>
          <pc:sldMk cId="2429470714" sldId="307"/>
        </pc:sldMkLst>
      </pc:sldChg>
      <pc:sldChg chg="add">
        <pc:chgData name="Finnilä Juha-Pekka" userId="69b7d7ad-49a6-47dd-900b-789ec123abd9" providerId="ADAL" clId="{2C4BF92F-5A08-45BE-B275-7E6683A66C92}" dt="2023-12-20T11:44:12.490" v="1713"/>
        <pc:sldMkLst>
          <pc:docMk/>
          <pc:sldMk cId="961072500" sldId="308"/>
        </pc:sldMkLst>
      </pc:sldChg>
      <pc:sldChg chg="add">
        <pc:chgData name="Finnilä Juha-Pekka" userId="69b7d7ad-49a6-47dd-900b-789ec123abd9" providerId="ADAL" clId="{2C4BF92F-5A08-45BE-B275-7E6683A66C92}" dt="2023-12-20T11:44:12.490" v="1713"/>
        <pc:sldMkLst>
          <pc:docMk/>
          <pc:sldMk cId="989918007" sldId="309"/>
        </pc:sldMkLst>
      </pc:sldChg>
      <pc:sldChg chg="add">
        <pc:chgData name="Finnilä Juha-Pekka" userId="69b7d7ad-49a6-47dd-900b-789ec123abd9" providerId="ADAL" clId="{2C4BF92F-5A08-45BE-B275-7E6683A66C92}" dt="2023-12-20T11:44:12.490" v="1713"/>
        <pc:sldMkLst>
          <pc:docMk/>
          <pc:sldMk cId="3704946335" sldId="310"/>
        </pc:sldMkLst>
      </pc:sldChg>
      <pc:sldChg chg="add">
        <pc:chgData name="Finnilä Juha-Pekka" userId="69b7d7ad-49a6-47dd-900b-789ec123abd9" providerId="ADAL" clId="{2C4BF92F-5A08-45BE-B275-7E6683A66C92}" dt="2023-12-20T11:44:12.490" v="1713"/>
        <pc:sldMkLst>
          <pc:docMk/>
          <pc:sldMk cId="2647168510" sldId="311"/>
        </pc:sldMkLst>
      </pc:sldChg>
      <pc:sldChg chg="addSp delSp modSp new mod modClrScheme chgLayout">
        <pc:chgData name="Finnilä Juha-Pekka" userId="69b7d7ad-49a6-47dd-900b-789ec123abd9" providerId="ADAL" clId="{2C4BF92F-5A08-45BE-B275-7E6683A66C92}" dt="2023-12-20T11:44:25.885" v="1740" actId="20577"/>
        <pc:sldMkLst>
          <pc:docMk/>
          <pc:sldMk cId="3638051230" sldId="312"/>
        </pc:sldMkLst>
        <pc:spChg chg="del mod ord">
          <ac:chgData name="Finnilä Juha-Pekka" userId="69b7d7ad-49a6-47dd-900b-789ec123abd9" providerId="ADAL" clId="{2C4BF92F-5A08-45BE-B275-7E6683A66C92}" dt="2023-12-20T11:44:18.784" v="1715" actId="700"/>
          <ac:spMkLst>
            <pc:docMk/>
            <pc:sldMk cId="3638051230" sldId="312"/>
            <ac:spMk id="2" creationId="{319690BB-8EDC-74B2-2A93-AF47FEEFD889}"/>
          </ac:spMkLst>
        </pc:spChg>
        <pc:spChg chg="del mod ord">
          <ac:chgData name="Finnilä Juha-Pekka" userId="69b7d7ad-49a6-47dd-900b-789ec123abd9" providerId="ADAL" clId="{2C4BF92F-5A08-45BE-B275-7E6683A66C92}" dt="2023-12-20T11:44:18.784" v="1715" actId="700"/>
          <ac:spMkLst>
            <pc:docMk/>
            <pc:sldMk cId="3638051230" sldId="312"/>
            <ac:spMk id="3" creationId="{6024C5DF-E672-1647-5058-034F68FD8FB3}"/>
          </ac:spMkLst>
        </pc:spChg>
        <pc:spChg chg="del">
          <ac:chgData name="Finnilä Juha-Pekka" userId="69b7d7ad-49a6-47dd-900b-789ec123abd9" providerId="ADAL" clId="{2C4BF92F-5A08-45BE-B275-7E6683A66C92}" dt="2023-12-20T11:44:18.784" v="1715" actId="700"/>
          <ac:spMkLst>
            <pc:docMk/>
            <pc:sldMk cId="3638051230" sldId="312"/>
            <ac:spMk id="4" creationId="{B13EDB66-6A5C-8AE4-1DE9-A5D7F2A10ACD}"/>
          </ac:spMkLst>
        </pc:spChg>
        <pc:spChg chg="add mod ord">
          <ac:chgData name="Finnilä Juha-Pekka" userId="69b7d7ad-49a6-47dd-900b-789ec123abd9" providerId="ADAL" clId="{2C4BF92F-5A08-45BE-B275-7E6683A66C92}" dt="2023-12-20T11:44:25.885" v="1740" actId="20577"/>
          <ac:spMkLst>
            <pc:docMk/>
            <pc:sldMk cId="3638051230" sldId="312"/>
            <ac:spMk id="5" creationId="{47AC5CD2-5F87-8090-300F-8C4B337095E9}"/>
          </ac:spMkLst>
        </pc:spChg>
        <pc:spChg chg="add mod ord">
          <ac:chgData name="Finnilä Juha-Pekka" userId="69b7d7ad-49a6-47dd-900b-789ec123abd9" providerId="ADAL" clId="{2C4BF92F-5A08-45BE-B275-7E6683A66C92}" dt="2023-12-20T11:44:18.784" v="1715" actId="700"/>
          <ac:spMkLst>
            <pc:docMk/>
            <pc:sldMk cId="3638051230" sldId="312"/>
            <ac:spMk id="6" creationId="{076AFF10-FB85-BA3F-3AD6-0188B7B1BBD3}"/>
          </ac:spMkLst>
        </pc:spChg>
      </pc:sldChg>
    </pc:docChg>
  </pc:docChgLst>
  <pc:docChgLst>
    <pc:chgData name="Finnilä Juha-Pekka" userId="S::juha-pekka.finnila@taitotalo.fi::69b7d7ad-49a6-47dd-900b-789ec123abd9" providerId="AD" clId="Web-{C5B6BDA2-1135-5E88-BE16-2DFDC16315D8}"/>
    <pc:docChg chg="modSld">
      <pc:chgData name="Finnilä Juha-Pekka" userId="S::juha-pekka.finnila@taitotalo.fi::69b7d7ad-49a6-47dd-900b-789ec123abd9" providerId="AD" clId="Web-{C5B6BDA2-1135-5E88-BE16-2DFDC16315D8}" dt="2024-05-27T07:24:00.504" v="1" actId="20577"/>
      <pc:docMkLst>
        <pc:docMk/>
      </pc:docMkLst>
      <pc:sldChg chg="modSp">
        <pc:chgData name="Finnilä Juha-Pekka" userId="S::juha-pekka.finnila@taitotalo.fi::69b7d7ad-49a6-47dd-900b-789ec123abd9" providerId="AD" clId="Web-{C5B6BDA2-1135-5E88-BE16-2DFDC16315D8}" dt="2024-05-27T07:24:00.504" v="1" actId="20577"/>
        <pc:sldMkLst>
          <pc:docMk/>
          <pc:sldMk cId="1823776235" sldId="262"/>
        </pc:sldMkLst>
        <pc:spChg chg="mod">
          <ac:chgData name="Finnilä Juha-Pekka" userId="S::juha-pekka.finnila@taitotalo.fi::69b7d7ad-49a6-47dd-900b-789ec123abd9" providerId="AD" clId="Web-{C5B6BDA2-1135-5E88-BE16-2DFDC16315D8}" dt="2024-05-27T07:24:00.504" v="1" actId="20577"/>
          <ac:spMkLst>
            <pc:docMk/>
            <pc:sldMk cId="1823776235" sldId="262"/>
            <ac:spMk id="5" creationId="{780BC8FC-BA7E-388C-8AD5-AEA955B82A30}"/>
          </ac:spMkLst>
        </pc:spChg>
      </pc:sldChg>
    </pc:docChg>
  </pc:docChgLst>
  <pc:docChgLst>
    <pc:chgData name="Finnilä Juha-Pekka" userId="S::juha-pekka.finnila@taitotalo.fi::69b7d7ad-49a6-47dd-900b-789ec123abd9" providerId="AD" clId="Web-{B389576F-D158-4AF4-9375-B6BB973C60C0}"/>
    <pc:docChg chg="addSld modSld">
      <pc:chgData name="Finnilä Juha-Pekka" userId="S::juha-pekka.finnila@taitotalo.fi::69b7d7ad-49a6-47dd-900b-789ec123abd9" providerId="AD" clId="Web-{B389576F-D158-4AF4-9375-B6BB973C60C0}" dt="2024-01-05T17:23:32.210" v="294" actId="20577"/>
      <pc:docMkLst>
        <pc:docMk/>
      </pc:docMkLst>
      <pc:sldChg chg="modSp new modNotes">
        <pc:chgData name="Finnilä Juha-Pekka" userId="S::juha-pekka.finnila@taitotalo.fi::69b7d7ad-49a6-47dd-900b-789ec123abd9" providerId="AD" clId="Web-{B389576F-D158-4AF4-9375-B6BB973C60C0}" dt="2024-01-05T17:23:32.210" v="294" actId="20577"/>
        <pc:sldMkLst>
          <pc:docMk/>
          <pc:sldMk cId="2840443193" sldId="404"/>
        </pc:sldMkLst>
        <pc:spChg chg="mod">
          <ac:chgData name="Finnilä Juha-Pekka" userId="S::juha-pekka.finnila@taitotalo.fi::69b7d7ad-49a6-47dd-900b-789ec123abd9" providerId="AD" clId="Web-{B389576F-D158-4AF4-9375-B6BB973C60C0}" dt="2024-01-05T17:23:32.210" v="294" actId="20577"/>
          <ac:spMkLst>
            <pc:docMk/>
            <pc:sldMk cId="2840443193" sldId="404"/>
            <ac:spMk id="2" creationId="{DC151BC1-8ED5-AC17-0B16-53BF7E9D3096}"/>
          </ac:spMkLst>
        </pc:spChg>
        <pc:spChg chg="mod">
          <ac:chgData name="Finnilä Juha-Pekka" userId="S::juha-pekka.finnila@taitotalo.fi::69b7d7ad-49a6-47dd-900b-789ec123abd9" providerId="AD" clId="Web-{B389576F-D158-4AF4-9375-B6BB973C60C0}" dt="2024-01-05T17:21:23.286" v="152" actId="20577"/>
          <ac:spMkLst>
            <pc:docMk/>
            <pc:sldMk cId="2840443193" sldId="404"/>
            <ac:spMk id="3" creationId="{808B846D-D8BF-58A4-411C-EDA7E9A8809D}"/>
          </ac:spMkLst>
        </pc:spChg>
        <pc:spChg chg="mod">
          <ac:chgData name="Finnilä Juha-Pekka" userId="S::juha-pekka.finnila@taitotalo.fi::69b7d7ad-49a6-47dd-900b-789ec123abd9" providerId="AD" clId="Web-{B389576F-D158-4AF4-9375-B6BB973C60C0}" dt="2024-01-05T17:23:24.210" v="292" actId="20577"/>
          <ac:spMkLst>
            <pc:docMk/>
            <pc:sldMk cId="2840443193" sldId="404"/>
            <ac:spMk id="4" creationId="{29598644-6F06-C692-BCF0-608C5C63954D}"/>
          </ac:spMkLst>
        </pc:spChg>
      </pc:sldChg>
    </pc:docChg>
  </pc:docChgLst>
  <pc:docChgLst>
    <pc:chgData name="Finnilä Juha-Pekka" userId="69b7d7ad-49a6-47dd-900b-789ec123abd9" providerId="ADAL" clId="{C549671A-1F8C-4329-839A-9EB1640CF4F5}"/>
    <pc:docChg chg="undo custSel addSld delSld modSld sldOrd">
      <pc:chgData name="Finnilä Juha-Pekka" userId="69b7d7ad-49a6-47dd-900b-789ec123abd9" providerId="ADAL" clId="{C549671A-1F8C-4329-839A-9EB1640CF4F5}" dt="2024-02-01T13:32:01.641" v="11203" actId="1076"/>
      <pc:docMkLst>
        <pc:docMk/>
      </pc:docMkLst>
      <pc:sldChg chg="modNotesTx">
        <pc:chgData name="Finnilä Juha-Pekka" userId="69b7d7ad-49a6-47dd-900b-789ec123abd9" providerId="ADAL" clId="{C549671A-1F8C-4329-839A-9EB1640CF4F5}" dt="2024-01-18T10:59:35.344" v="8071" actId="113"/>
        <pc:sldMkLst>
          <pc:docMk/>
          <pc:sldMk cId="1297163687" sldId="256"/>
        </pc:sldMkLst>
      </pc:sldChg>
      <pc:sldChg chg="modSp mod">
        <pc:chgData name="Finnilä Juha-Pekka" userId="69b7d7ad-49a6-47dd-900b-789ec123abd9" providerId="ADAL" clId="{C549671A-1F8C-4329-839A-9EB1640CF4F5}" dt="2024-02-01T11:26:04.314" v="9969" actId="20577"/>
        <pc:sldMkLst>
          <pc:docMk/>
          <pc:sldMk cId="1251737909" sldId="258"/>
        </pc:sldMkLst>
        <pc:spChg chg="mod">
          <ac:chgData name="Finnilä Juha-Pekka" userId="69b7d7ad-49a6-47dd-900b-789ec123abd9" providerId="ADAL" clId="{C549671A-1F8C-4329-839A-9EB1640CF4F5}" dt="2024-02-01T11:26:04.314" v="9969" actId="20577"/>
          <ac:spMkLst>
            <pc:docMk/>
            <pc:sldMk cId="1251737909" sldId="258"/>
            <ac:spMk id="3" creationId="{B39B4D45-1E0C-A424-A1DA-7C1F23E9A2A4}"/>
          </ac:spMkLst>
        </pc:spChg>
      </pc:sldChg>
      <pc:sldChg chg="modSp mod">
        <pc:chgData name="Finnilä Juha-Pekka" userId="69b7d7ad-49a6-47dd-900b-789ec123abd9" providerId="ADAL" clId="{C549671A-1F8C-4329-839A-9EB1640CF4F5}" dt="2024-02-01T11:27:20.058" v="9989" actId="20577"/>
        <pc:sldMkLst>
          <pc:docMk/>
          <pc:sldMk cId="2230479893" sldId="259"/>
        </pc:sldMkLst>
        <pc:spChg chg="mod">
          <ac:chgData name="Finnilä Juha-Pekka" userId="69b7d7ad-49a6-47dd-900b-789ec123abd9" providerId="ADAL" clId="{C549671A-1F8C-4329-839A-9EB1640CF4F5}" dt="2024-02-01T11:27:20.058" v="9989" actId="20577"/>
          <ac:spMkLst>
            <pc:docMk/>
            <pc:sldMk cId="2230479893" sldId="259"/>
            <ac:spMk id="2" creationId="{E56EB376-9092-BF6B-4CCA-DE2CC751726C}"/>
          </ac:spMkLst>
        </pc:spChg>
        <pc:spChg chg="mod">
          <ac:chgData name="Finnilä Juha-Pekka" userId="69b7d7ad-49a6-47dd-900b-789ec123abd9" providerId="ADAL" clId="{C549671A-1F8C-4329-839A-9EB1640CF4F5}" dt="2024-02-01T11:27:08.220" v="9972" actId="6549"/>
          <ac:spMkLst>
            <pc:docMk/>
            <pc:sldMk cId="2230479893" sldId="259"/>
            <ac:spMk id="5" creationId="{06793A67-BBD5-66EA-5293-5C3304E97C3F}"/>
          </ac:spMkLst>
        </pc:spChg>
      </pc:sldChg>
      <pc:sldChg chg="addSp modSp mod">
        <pc:chgData name="Finnilä Juha-Pekka" userId="69b7d7ad-49a6-47dd-900b-789ec123abd9" providerId="ADAL" clId="{C549671A-1F8C-4329-839A-9EB1640CF4F5}" dt="2024-01-16T10:49:29.083" v="5488" actId="1076"/>
        <pc:sldMkLst>
          <pc:docMk/>
          <pc:sldMk cId="1943934607" sldId="260"/>
        </pc:sldMkLst>
        <pc:spChg chg="add mod">
          <ac:chgData name="Finnilä Juha-Pekka" userId="69b7d7ad-49a6-47dd-900b-789ec123abd9" providerId="ADAL" clId="{C549671A-1F8C-4329-839A-9EB1640CF4F5}" dt="2024-01-16T10:49:29.083" v="5488" actId="1076"/>
          <ac:spMkLst>
            <pc:docMk/>
            <pc:sldMk cId="1943934607" sldId="260"/>
            <ac:spMk id="2" creationId="{461AD182-A33A-E9FD-E24D-918AF9E17886}"/>
          </ac:spMkLst>
        </pc:spChg>
      </pc:sldChg>
      <pc:sldChg chg="modSp mod">
        <pc:chgData name="Finnilä Juha-Pekka" userId="69b7d7ad-49a6-47dd-900b-789ec123abd9" providerId="ADAL" clId="{C549671A-1F8C-4329-839A-9EB1640CF4F5}" dt="2024-02-01T11:15:13.695" v="9451" actId="6549"/>
        <pc:sldMkLst>
          <pc:docMk/>
          <pc:sldMk cId="396093774" sldId="261"/>
        </pc:sldMkLst>
        <pc:spChg chg="mod">
          <ac:chgData name="Finnilä Juha-Pekka" userId="69b7d7ad-49a6-47dd-900b-789ec123abd9" providerId="ADAL" clId="{C549671A-1F8C-4329-839A-9EB1640CF4F5}" dt="2024-01-16T10:31:16.437" v="3358" actId="20577"/>
          <ac:spMkLst>
            <pc:docMk/>
            <pc:sldMk cId="396093774" sldId="261"/>
            <ac:spMk id="4" creationId="{D46A74AC-E498-FD94-E709-B36AB75AF451}"/>
          </ac:spMkLst>
        </pc:spChg>
        <pc:spChg chg="mod">
          <ac:chgData name="Finnilä Juha-Pekka" userId="69b7d7ad-49a6-47dd-900b-789ec123abd9" providerId="ADAL" clId="{C549671A-1F8C-4329-839A-9EB1640CF4F5}" dt="2024-02-01T11:15:13.695" v="9451" actId="6549"/>
          <ac:spMkLst>
            <pc:docMk/>
            <pc:sldMk cId="396093774" sldId="261"/>
            <ac:spMk id="5" creationId="{1ACC1894-FE19-A066-8C7F-A595BB407AFD}"/>
          </ac:spMkLst>
        </pc:spChg>
        <pc:spChg chg="mod">
          <ac:chgData name="Finnilä Juha-Pekka" userId="69b7d7ad-49a6-47dd-900b-789ec123abd9" providerId="ADAL" clId="{C549671A-1F8C-4329-839A-9EB1640CF4F5}" dt="2024-02-01T11:14:19.517" v="9428" actId="20577"/>
          <ac:spMkLst>
            <pc:docMk/>
            <pc:sldMk cId="396093774" sldId="261"/>
            <ac:spMk id="8" creationId="{14F0BF48-62E9-FCDA-679A-3E46700835D9}"/>
          </ac:spMkLst>
        </pc:spChg>
        <pc:picChg chg="mod">
          <ac:chgData name="Finnilä Juha-Pekka" userId="69b7d7ad-49a6-47dd-900b-789ec123abd9" providerId="ADAL" clId="{C549671A-1F8C-4329-839A-9EB1640CF4F5}" dt="2024-02-01T11:14:13.080" v="9412"/>
          <ac:picMkLst>
            <pc:docMk/>
            <pc:sldMk cId="396093774" sldId="261"/>
            <ac:picMk id="7" creationId="{C64DCEED-51ED-B56C-37EE-F938269ED1EE}"/>
          </ac:picMkLst>
        </pc:picChg>
      </pc:sldChg>
      <pc:sldChg chg="addSp delSp modSp mod modClrScheme modAnim chgLayout modNotesTx">
        <pc:chgData name="Finnilä Juha-Pekka" userId="69b7d7ad-49a6-47dd-900b-789ec123abd9" providerId="ADAL" clId="{C549671A-1F8C-4329-839A-9EB1640CF4F5}" dt="2024-02-01T13:32:01.641" v="11203" actId="1076"/>
        <pc:sldMkLst>
          <pc:docMk/>
          <pc:sldMk cId="1823776235" sldId="262"/>
        </pc:sldMkLst>
        <pc:spChg chg="add del mod ord">
          <ac:chgData name="Finnilä Juha-Pekka" userId="69b7d7ad-49a6-47dd-900b-789ec123abd9" providerId="ADAL" clId="{C549671A-1F8C-4329-839A-9EB1640CF4F5}" dt="2024-02-01T10:45:09.293" v="8724" actId="1032"/>
          <ac:spMkLst>
            <pc:docMk/>
            <pc:sldMk cId="1823776235" sldId="262"/>
            <ac:spMk id="2" creationId="{C4D67372-4A4B-B956-AE4A-9B5163229754}"/>
          </ac:spMkLst>
        </pc:spChg>
        <pc:spChg chg="mod ord">
          <ac:chgData name="Finnilä Juha-Pekka" userId="69b7d7ad-49a6-47dd-900b-789ec123abd9" providerId="ADAL" clId="{C549671A-1F8C-4329-839A-9EB1640CF4F5}" dt="2024-02-01T10:44:53.563" v="8722" actId="700"/>
          <ac:spMkLst>
            <pc:docMk/>
            <pc:sldMk cId="1823776235" sldId="262"/>
            <ac:spMk id="4" creationId="{EE1496F6-8B46-F937-3D7B-DA90DE59059D}"/>
          </ac:spMkLst>
        </pc:spChg>
        <pc:spChg chg="mod ord">
          <ac:chgData name="Finnilä Juha-Pekka" userId="69b7d7ad-49a6-47dd-900b-789ec123abd9" providerId="ADAL" clId="{C549671A-1F8C-4329-839A-9EB1640CF4F5}" dt="2024-02-01T13:29:51.504" v="11090" actId="20577"/>
          <ac:spMkLst>
            <pc:docMk/>
            <pc:sldMk cId="1823776235" sldId="262"/>
            <ac:spMk id="5" creationId="{780BC8FC-BA7E-388C-8AD5-AEA955B82A30}"/>
          </ac:spMkLst>
        </pc:spChg>
        <pc:spChg chg="add mod">
          <ac:chgData name="Finnilä Juha-Pekka" userId="69b7d7ad-49a6-47dd-900b-789ec123abd9" providerId="ADAL" clId="{C549671A-1F8C-4329-839A-9EB1640CF4F5}" dt="2024-02-01T11:51:24.004" v="10155" actId="571"/>
          <ac:spMkLst>
            <pc:docMk/>
            <pc:sldMk cId="1823776235" sldId="262"/>
            <ac:spMk id="20" creationId="{1DB0D674-8960-71B5-0275-68041F5B5534}"/>
          </ac:spMkLst>
        </pc:spChg>
        <pc:graphicFrameChg chg="add mod modGraphic">
          <ac:chgData name="Finnilä Juha-Pekka" userId="69b7d7ad-49a6-47dd-900b-789ec123abd9" providerId="ADAL" clId="{C549671A-1F8C-4329-839A-9EB1640CF4F5}" dt="2024-02-01T11:51:51.601" v="10166" actId="1076"/>
          <ac:graphicFrameMkLst>
            <pc:docMk/>
            <pc:sldMk cId="1823776235" sldId="262"/>
            <ac:graphicFrameMk id="3" creationId="{2DBE62C3-C5FF-E00D-7E7E-D3388271540A}"/>
          </ac:graphicFrameMkLst>
        </pc:graphicFrameChg>
        <pc:picChg chg="add mod">
          <ac:chgData name="Finnilä Juha-Pekka" userId="69b7d7ad-49a6-47dd-900b-789ec123abd9" providerId="ADAL" clId="{C549671A-1F8C-4329-839A-9EB1640CF4F5}" dt="2024-02-01T13:32:01.641" v="11203" actId="1076"/>
          <ac:picMkLst>
            <pc:docMk/>
            <pc:sldMk cId="1823776235" sldId="262"/>
            <ac:picMk id="7" creationId="{B690B14A-D908-89FE-3873-A73188D04837}"/>
          </ac:picMkLst>
        </pc:picChg>
        <pc:picChg chg="add mod">
          <ac:chgData name="Finnilä Juha-Pekka" userId="69b7d7ad-49a6-47dd-900b-789ec123abd9" providerId="ADAL" clId="{C549671A-1F8C-4329-839A-9EB1640CF4F5}" dt="2024-02-01T13:31:45.997" v="11198" actId="1076"/>
          <ac:picMkLst>
            <pc:docMk/>
            <pc:sldMk cId="1823776235" sldId="262"/>
            <ac:picMk id="9" creationId="{CD8D1C56-D1C0-1E10-B97C-0FEFC91CB474}"/>
          </ac:picMkLst>
        </pc:picChg>
        <pc:picChg chg="add mod">
          <ac:chgData name="Finnilä Juha-Pekka" userId="69b7d7ad-49a6-47dd-900b-789ec123abd9" providerId="ADAL" clId="{C549671A-1F8C-4329-839A-9EB1640CF4F5}" dt="2024-02-01T13:31:52.690" v="11199" actId="1076"/>
          <ac:picMkLst>
            <pc:docMk/>
            <pc:sldMk cId="1823776235" sldId="262"/>
            <ac:picMk id="11" creationId="{9CE6037E-1515-DE6F-FC62-1D44B714C2BB}"/>
          </ac:picMkLst>
        </pc:picChg>
        <pc:picChg chg="add mod">
          <ac:chgData name="Finnilä Juha-Pekka" userId="69b7d7ad-49a6-47dd-900b-789ec123abd9" providerId="ADAL" clId="{C549671A-1F8C-4329-839A-9EB1640CF4F5}" dt="2024-02-01T13:31:59.719" v="11202" actId="1076"/>
          <ac:picMkLst>
            <pc:docMk/>
            <pc:sldMk cId="1823776235" sldId="262"/>
            <ac:picMk id="13" creationId="{3DAAE8E3-F2E8-43F0-7B27-B0AC1B06A918}"/>
          </ac:picMkLst>
        </pc:picChg>
        <pc:picChg chg="add del mod">
          <ac:chgData name="Finnilä Juha-Pekka" userId="69b7d7ad-49a6-47dd-900b-789ec123abd9" providerId="ADAL" clId="{C549671A-1F8C-4329-839A-9EB1640CF4F5}" dt="2024-02-01T11:53:02.028" v="10180" actId="478"/>
          <ac:picMkLst>
            <pc:docMk/>
            <pc:sldMk cId="1823776235" sldId="262"/>
            <ac:picMk id="15" creationId="{BD82FA2A-65E6-CE89-C9A7-ECFAE7E1C5CE}"/>
          </ac:picMkLst>
        </pc:picChg>
        <pc:picChg chg="add mod">
          <ac:chgData name="Finnilä Juha-Pekka" userId="69b7d7ad-49a6-47dd-900b-789ec123abd9" providerId="ADAL" clId="{C549671A-1F8C-4329-839A-9EB1640CF4F5}" dt="2024-02-01T13:31:57.369" v="11201" actId="1076"/>
          <ac:picMkLst>
            <pc:docMk/>
            <pc:sldMk cId="1823776235" sldId="262"/>
            <ac:picMk id="17" creationId="{69D0D8E2-2497-D94A-BB9F-8CAB96B3E775}"/>
          </ac:picMkLst>
        </pc:picChg>
        <pc:picChg chg="add mod">
          <ac:chgData name="Finnilä Juha-Pekka" userId="69b7d7ad-49a6-47dd-900b-789ec123abd9" providerId="ADAL" clId="{C549671A-1F8C-4329-839A-9EB1640CF4F5}" dt="2024-02-01T13:31:41.412" v="11197" actId="1076"/>
          <ac:picMkLst>
            <pc:docMk/>
            <pc:sldMk cId="1823776235" sldId="262"/>
            <ac:picMk id="19" creationId="{DBB26AF6-E42C-DBA8-D9CF-64E0BA114EDC}"/>
          </ac:picMkLst>
        </pc:picChg>
        <pc:picChg chg="add mod">
          <ac:chgData name="Finnilä Juha-Pekka" userId="69b7d7ad-49a6-47dd-900b-789ec123abd9" providerId="ADAL" clId="{C549671A-1F8C-4329-839A-9EB1640CF4F5}" dt="2024-02-01T11:51:24.004" v="10155" actId="571"/>
          <ac:picMkLst>
            <pc:docMk/>
            <pc:sldMk cId="1823776235" sldId="262"/>
            <ac:picMk id="21" creationId="{501DCBE3-C275-3F29-3AE2-EEC5EEFCC501}"/>
          </ac:picMkLst>
        </pc:picChg>
        <pc:picChg chg="add mod">
          <ac:chgData name="Finnilä Juha-Pekka" userId="69b7d7ad-49a6-47dd-900b-789ec123abd9" providerId="ADAL" clId="{C549671A-1F8C-4329-839A-9EB1640CF4F5}" dt="2024-02-01T11:51:24.004" v="10155" actId="571"/>
          <ac:picMkLst>
            <pc:docMk/>
            <pc:sldMk cId="1823776235" sldId="262"/>
            <ac:picMk id="22" creationId="{AC7293E8-100F-8D7C-F449-B23D999DF62A}"/>
          </ac:picMkLst>
        </pc:picChg>
        <pc:picChg chg="add mod">
          <ac:chgData name="Finnilä Juha-Pekka" userId="69b7d7ad-49a6-47dd-900b-789ec123abd9" providerId="ADAL" clId="{C549671A-1F8C-4329-839A-9EB1640CF4F5}" dt="2024-02-01T11:51:24.004" v="10155" actId="571"/>
          <ac:picMkLst>
            <pc:docMk/>
            <pc:sldMk cId="1823776235" sldId="262"/>
            <ac:picMk id="23" creationId="{F9E30686-BCDF-0761-007D-E26681B3C00C}"/>
          </ac:picMkLst>
        </pc:picChg>
      </pc:sldChg>
      <pc:sldChg chg="modNotesTx">
        <pc:chgData name="Finnilä Juha-Pekka" userId="69b7d7ad-49a6-47dd-900b-789ec123abd9" providerId="ADAL" clId="{C549671A-1F8C-4329-839A-9EB1640CF4F5}" dt="2024-01-16T10:32:21.382" v="3481" actId="20577"/>
        <pc:sldMkLst>
          <pc:docMk/>
          <pc:sldMk cId="2878523722" sldId="263"/>
        </pc:sldMkLst>
      </pc:sldChg>
      <pc:sldChg chg="modSp mod">
        <pc:chgData name="Finnilä Juha-Pekka" userId="69b7d7ad-49a6-47dd-900b-789ec123abd9" providerId="ADAL" clId="{C549671A-1F8C-4329-839A-9EB1640CF4F5}" dt="2024-02-01T11:18:30.541" v="9620" actId="20577"/>
        <pc:sldMkLst>
          <pc:docMk/>
          <pc:sldMk cId="3159470436" sldId="264"/>
        </pc:sldMkLst>
        <pc:spChg chg="mod">
          <ac:chgData name="Finnilä Juha-Pekka" userId="69b7d7ad-49a6-47dd-900b-789ec123abd9" providerId="ADAL" clId="{C549671A-1F8C-4329-839A-9EB1640CF4F5}" dt="2024-02-01T11:18:30.541" v="9620" actId="20577"/>
          <ac:spMkLst>
            <pc:docMk/>
            <pc:sldMk cId="3159470436" sldId="264"/>
            <ac:spMk id="3" creationId="{FCC5979C-7170-1937-5375-39747D2B9DAE}"/>
          </ac:spMkLst>
        </pc:spChg>
      </pc:sldChg>
      <pc:sldChg chg="del">
        <pc:chgData name="Finnilä Juha-Pekka" userId="69b7d7ad-49a6-47dd-900b-789ec123abd9" providerId="ADAL" clId="{C549671A-1F8C-4329-839A-9EB1640CF4F5}" dt="2023-12-21T06:26:33.345" v="726" actId="47"/>
        <pc:sldMkLst>
          <pc:docMk/>
          <pc:sldMk cId="2974202975" sldId="265"/>
        </pc:sldMkLst>
      </pc:sldChg>
      <pc:sldChg chg="del">
        <pc:chgData name="Finnilä Juha-Pekka" userId="69b7d7ad-49a6-47dd-900b-789ec123abd9" providerId="ADAL" clId="{C549671A-1F8C-4329-839A-9EB1640CF4F5}" dt="2023-12-21T06:26:15.806" v="710" actId="47"/>
        <pc:sldMkLst>
          <pc:docMk/>
          <pc:sldMk cId="22177546" sldId="266"/>
        </pc:sldMkLst>
      </pc:sldChg>
      <pc:sldChg chg="modSp mod modNotesTx">
        <pc:chgData name="Finnilä Juha-Pekka" userId="69b7d7ad-49a6-47dd-900b-789ec123abd9" providerId="ADAL" clId="{C549671A-1F8C-4329-839A-9EB1640CF4F5}" dt="2023-12-21T06:33:43.967" v="1190" actId="20577"/>
        <pc:sldMkLst>
          <pc:docMk/>
          <pc:sldMk cId="3362697369" sldId="267"/>
        </pc:sldMkLst>
        <pc:spChg chg="mod">
          <ac:chgData name="Finnilä Juha-Pekka" userId="69b7d7ad-49a6-47dd-900b-789ec123abd9" providerId="ADAL" clId="{C549671A-1F8C-4329-839A-9EB1640CF4F5}" dt="2023-12-21T06:32:19.550" v="1020" actId="20577"/>
          <ac:spMkLst>
            <pc:docMk/>
            <pc:sldMk cId="3362697369" sldId="267"/>
            <ac:spMk id="8" creationId="{34C99CCE-821B-9CF2-9652-80AA5EAC1B64}"/>
          </ac:spMkLst>
        </pc:spChg>
      </pc:sldChg>
      <pc:sldChg chg="addSp modSp mod modClrScheme chgLayout modNotesTx">
        <pc:chgData name="Finnilä Juha-Pekka" userId="69b7d7ad-49a6-47dd-900b-789ec123abd9" providerId="ADAL" clId="{C549671A-1F8C-4329-839A-9EB1640CF4F5}" dt="2024-02-01T11:24:16.634" v="9911" actId="20577"/>
        <pc:sldMkLst>
          <pc:docMk/>
          <pc:sldMk cId="2068291571" sldId="268"/>
        </pc:sldMkLst>
        <pc:spChg chg="add mod ord">
          <ac:chgData name="Finnilä Juha-Pekka" userId="69b7d7ad-49a6-47dd-900b-789ec123abd9" providerId="ADAL" clId="{C549671A-1F8C-4329-839A-9EB1640CF4F5}" dt="2024-02-01T11:24:16.634" v="9911" actId="20577"/>
          <ac:spMkLst>
            <pc:docMk/>
            <pc:sldMk cId="2068291571" sldId="268"/>
            <ac:spMk id="2" creationId="{576BEDDF-8FB1-DC1A-A99E-5FB300AAF85A}"/>
          </ac:spMkLst>
        </pc:spChg>
        <pc:spChg chg="add mod">
          <ac:chgData name="Finnilä Juha-Pekka" userId="69b7d7ad-49a6-47dd-900b-789ec123abd9" providerId="ADAL" clId="{C549671A-1F8C-4329-839A-9EB1640CF4F5}" dt="2023-12-21T06:46:15.944" v="1202"/>
          <ac:spMkLst>
            <pc:docMk/>
            <pc:sldMk cId="2068291571" sldId="268"/>
            <ac:spMk id="3" creationId="{321D6208-A15E-9285-9A1F-B4436E28A439}"/>
          </ac:spMkLst>
        </pc:spChg>
        <pc:spChg chg="mod ord">
          <ac:chgData name="Finnilä Juha-Pekka" userId="69b7d7ad-49a6-47dd-900b-789ec123abd9" providerId="ADAL" clId="{C549671A-1F8C-4329-839A-9EB1640CF4F5}" dt="2023-12-21T06:34:04.764" v="1191" actId="700"/>
          <ac:spMkLst>
            <pc:docMk/>
            <pc:sldMk cId="2068291571" sldId="268"/>
            <ac:spMk id="4" creationId="{D153B0A4-7A9D-D353-9D9C-663985E3228D}"/>
          </ac:spMkLst>
        </pc:spChg>
        <pc:spChg chg="add mod">
          <ac:chgData name="Finnilä Juha-Pekka" userId="69b7d7ad-49a6-47dd-900b-789ec123abd9" providerId="ADAL" clId="{C549671A-1F8C-4329-839A-9EB1640CF4F5}" dt="2023-12-21T06:47:07.740" v="1255" actId="20577"/>
          <ac:spMkLst>
            <pc:docMk/>
            <pc:sldMk cId="2068291571" sldId="268"/>
            <ac:spMk id="6" creationId="{C9C483CA-5467-05DF-6196-E0D7277CBA55}"/>
          </ac:spMkLst>
        </pc:spChg>
        <pc:spChg chg="mod ord">
          <ac:chgData name="Finnilä Juha-Pekka" userId="69b7d7ad-49a6-47dd-900b-789ec123abd9" providerId="ADAL" clId="{C549671A-1F8C-4329-839A-9EB1640CF4F5}" dt="2024-02-01T11:23:37.515" v="9892" actId="20577"/>
          <ac:spMkLst>
            <pc:docMk/>
            <pc:sldMk cId="2068291571" sldId="268"/>
            <ac:spMk id="7" creationId="{D6D9D5F9-646B-5AB7-4406-0EB29A0A1F88}"/>
          </ac:spMkLst>
        </pc:spChg>
        <pc:picChg chg="add mod">
          <ac:chgData name="Finnilä Juha-Pekka" userId="69b7d7ad-49a6-47dd-900b-789ec123abd9" providerId="ADAL" clId="{C549671A-1F8C-4329-839A-9EB1640CF4F5}" dt="2023-12-21T06:46:24.967" v="1203"/>
          <ac:picMkLst>
            <pc:docMk/>
            <pc:sldMk cId="2068291571" sldId="268"/>
            <ac:picMk id="5" creationId="{DA958FDE-5A6F-90C0-5E6B-303B3194817A}"/>
          </ac:picMkLst>
        </pc:picChg>
      </pc:sldChg>
      <pc:sldChg chg="modNotesTx">
        <pc:chgData name="Finnilä Juha-Pekka" userId="69b7d7ad-49a6-47dd-900b-789ec123abd9" providerId="ADAL" clId="{C549671A-1F8C-4329-839A-9EB1640CF4F5}" dt="2023-12-21T06:51:09.031" v="1908" actId="20577"/>
        <pc:sldMkLst>
          <pc:docMk/>
          <pc:sldMk cId="1167782754" sldId="269"/>
        </pc:sldMkLst>
      </pc:sldChg>
      <pc:sldChg chg="addSp modSp del mod">
        <pc:chgData name="Finnilä Juha-Pekka" userId="69b7d7ad-49a6-47dd-900b-789ec123abd9" providerId="ADAL" clId="{C549671A-1F8C-4329-839A-9EB1640CF4F5}" dt="2024-02-01T11:22:04.386" v="9792" actId="2696"/>
        <pc:sldMkLst>
          <pc:docMk/>
          <pc:sldMk cId="2399965355" sldId="270"/>
        </pc:sldMkLst>
        <pc:spChg chg="mod">
          <ac:chgData name="Finnilä Juha-Pekka" userId="69b7d7ad-49a6-47dd-900b-789ec123abd9" providerId="ADAL" clId="{C549671A-1F8C-4329-839A-9EB1640CF4F5}" dt="2024-01-16T10:33:45.908" v="3527" actId="20577"/>
          <ac:spMkLst>
            <pc:docMk/>
            <pc:sldMk cId="2399965355" sldId="270"/>
            <ac:spMk id="2" creationId="{136E5F32-693B-4712-680E-E6BE0B9F664A}"/>
          </ac:spMkLst>
        </pc:spChg>
        <pc:spChg chg="mod">
          <ac:chgData name="Finnilä Juha-Pekka" userId="69b7d7ad-49a6-47dd-900b-789ec123abd9" providerId="ADAL" clId="{C549671A-1F8C-4329-839A-9EB1640CF4F5}" dt="2024-01-16T10:35:13.041" v="3622" actId="20577"/>
          <ac:spMkLst>
            <pc:docMk/>
            <pc:sldMk cId="2399965355" sldId="270"/>
            <ac:spMk id="3" creationId="{68B645EE-9414-050E-0DDE-3490091318E0}"/>
          </ac:spMkLst>
        </pc:spChg>
        <pc:spChg chg="add mod">
          <ac:chgData name="Finnilä Juha-Pekka" userId="69b7d7ad-49a6-47dd-900b-789ec123abd9" providerId="ADAL" clId="{C549671A-1F8C-4329-839A-9EB1640CF4F5}" dt="2024-01-16T10:52:27.433" v="5489"/>
          <ac:spMkLst>
            <pc:docMk/>
            <pc:sldMk cId="2399965355" sldId="270"/>
            <ac:spMk id="5" creationId="{3D913698-1434-9FCF-BCF1-47355B03A007}"/>
          </ac:spMkLst>
        </pc:spChg>
        <pc:spChg chg="add mod">
          <ac:chgData name="Finnilä Juha-Pekka" userId="69b7d7ad-49a6-47dd-900b-789ec123abd9" providerId="ADAL" clId="{C549671A-1F8C-4329-839A-9EB1640CF4F5}" dt="2024-01-16T10:53:29.744" v="5558" actId="20577"/>
          <ac:spMkLst>
            <pc:docMk/>
            <pc:sldMk cId="2399965355" sldId="270"/>
            <ac:spMk id="7" creationId="{C62B77E8-580A-B5E9-2D3C-AC9EFA0010FE}"/>
          </ac:spMkLst>
        </pc:spChg>
        <pc:picChg chg="add mod">
          <ac:chgData name="Finnilä Juha-Pekka" userId="69b7d7ad-49a6-47dd-900b-789ec123abd9" providerId="ADAL" clId="{C549671A-1F8C-4329-839A-9EB1640CF4F5}" dt="2024-01-16T10:52:53.155" v="5490"/>
          <ac:picMkLst>
            <pc:docMk/>
            <pc:sldMk cId="2399965355" sldId="270"/>
            <ac:picMk id="6" creationId="{2C5AA42D-FBED-BD12-31C3-37911B7717FF}"/>
          </ac:picMkLst>
        </pc:picChg>
      </pc:sldChg>
      <pc:sldChg chg="modSp add mod ord">
        <pc:chgData name="Finnilä Juha-Pekka" userId="69b7d7ad-49a6-47dd-900b-789ec123abd9" providerId="ADAL" clId="{C549671A-1F8C-4329-839A-9EB1640CF4F5}" dt="2024-02-01T12:20:11.001" v="10672"/>
        <pc:sldMkLst>
          <pc:docMk/>
          <pc:sldMk cId="3997831057" sldId="270"/>
        </pc:sldMkLst>
        <pc:spChg chg="mod">
          <ac:chgData name="Finnilä Juha-Pekka" userId="69b7d7ad-49a6-47dd-900b-789ec123abd9" providerId="ADAL" clId="{C549671A-1F8C-4329-839A-9EB1640CF4F5}" dt="2024-02-01T12:19:49.949" v="10670" actId="5793"/>
          <ac:spMkLst>
            <pc:docMk/>
            <pc:sldMk cId="3997831057" sldId="270"/>
            <ac:spMk id="4" creationId="{ECFB21DA-5E34-DECD-10AA-DA9D03F0BE93}"/>
          </ac:spMkLst>
        </pc:spChg>
        <pc:spChg chg="mod">
          <ac:chgData name="Finnilä Juha-Pekka" userId="69b7d7ad-49a6-47dd-900b-789ec123abd9" providerId="ADAL" clId="{C549671A-1F8C-4329-839A-9EB1640CF4F5}" dt="2024-02-01T11:22:13.053" v="9794" actId="113"/>
          <ac:spMkLst>
            <pc:docMk/>
            <pc:sldMk cId="3997831057" sldId="270"/>
            <ac:spMk id="7" creationId="{C62B77E8-580A-B5E9-2D3C-AC9EFA0010FE}"/>
          </ac:spMkLst>
        </pc:spChg>
      </pc:sldChg>
      <pc:sldChg chg="del">
        <pc:chgData name="Finnilä Juha-Pekka" userId="69b7d7ad-49a6-47dd-900b-789ec123abd9" providerId="ADAL" clId="{C549671A-1F8C-4329-839A-9EB1640CF4F5}" dt="2023-12-21T06:25:51.949" v="694" actId="47"/>
        <pc:sldMkLst>
          <pc:docMk/>
          <pc:sldMk cId="4179927310" sldId="271"/>
        </pc:sldMkLst>
      </pc:sldChg>
      <pc:sldChg chg="addSp modSp mod modClrScheme chgLayout">
        <pc:chgData name="Finnilä Juha-Pekka" userId="69b7d7ad-49a6-47dd-900b-789ec123abd9" providerId="ADAL" clId="{C549671A-1F8C-4329-839A-9EB1640CF4F5}" dt="2024-02-01T12:07:32.256" v="10247" actId="27636"/>
        <pc:sldMkLst>
          <pc:docMk/>
          <pc:sldMk cId="841923380" sldId="272"/>
        </pc:sldMkLst>
        <pc:spChg chg="add mod ord">
          <ac:chgData name="Finnilä Juha-Pekka" userId="69b7d7ad-49a6-47dd-900b-789ec123abd9" providerId="ADAL" clId="{C549671A-1F8C-4329-839A-9EB1640CF4F5}" dt="2024-02-01T12:07:32.256" v="10247" actId="27636"/>
          <ac:spMkLst>
            <pc:docMk/>
            <pc:sldMk cId="841923380" sldId="272"/>
            <ac:spMk id="2" creationId="{E6168D3A-6881-E532-AC9A-371C0AEAF00E}"/>
          </ac:spMkLst>
        </pc:spChg>
        <pc:spChg chg="mod ord">
          <ac:chgData name="Finnilä Juha-Pekka" userId="69b7d7ad-49a6-47dd-900b-789ec123abd9" providerId="ADAL" clId="{C549671A-1F8C-4329-839A-9EB1640CF4F5}" dt="2024-02-01T12:06:12.625" v="10212" actId="700"/>
          <ac:spMkLst>
            <pc:docMk/>
            <pc:sldMk cId="841923380" sldId="272"/>
            <ac:spMk id="4" creationId="{D153B0A4-7A9D-D353-9D9C-663985E3228D}"/>
          </ac:spMkLst>
        </pc:spChg>
        <pc:spChg chg="mod ord">
          <ac:chgData name="Finnilä Juha-Pekka" userId="69b7d7ad-49a6-47dd-900b-789ec123abd9" providerId="ADAL" clId="{C549671A-1F8C-4329-839A-9EB1640CF4F5}" dt="2024-02-01T12:06:58.276" v="10225" actId="113"/>
          <ac:spMkLst>
            <pc:docMk/>
            <pc:sldMk cId="841923380" sldId="272"/>
            <ac:spMk id="7" creationId="{D6D9D5F9-646B-5AB7-4406-0EB29A0A1F88}"/>
          </ac:spMkLst>
        </pc:spChg>
      </pc:sldChg>
      <pc:sldChg chg="modSp mod modClrScheme chgLayout modNotesTx">
        <pc:chgData name="Finnilä Juha-Pekka" userId="69b7d7ad-49a6-47dd-900b-789ec123abd9" providerId="ADAL" clId="{C549671A-1F8C-4329-839A-9EB1640CF4F5}" dt="2024-01-16T10:57:07.118" v="5828" actId="20577"/>
        <pc:sldMkLst>
          <pc:docMk/>
          <pc:sldMk cId="440387615" sldId="274"/>
        </pc:sldMkLst>
        <pc:spChg chg="mod ord">
          <ac:chgData name="Finnilä Juha-Pekka" userId="69b7d7ad-49a6-47dd-900b-789ec123abd9" providerId="ADAL" clId="{C549671A-1F8C-4329-839A-9EB1640CF4F5}" dt="2023-12-21T11:15:49.511" v="2816" actId="6549"/>
          <ac:spMkLst>
            <pc:docMk/>
            <pc:sldMk cId="440387615" sldId="274"/>
            <ac:spMk id="2" creationId="{6857A4EA-796B-E6B5-C540-6C07DDE3BC3D}"/>
          </ac:spMkLst>
        </pc:spChg>
        <pc:spChg chg="mod ord">
          <ac:chgData name="Finnilä Juha-Pekka" userId="69b7d7ad-49a6-47dd-900b-789ec123abd9" providerId="ADAL" clId="{C549671A-1F8C-4329-839A-9EB1640CF4F5}" dt="2023-12-21T11:05:10.137" v="2638" actId="700"/>
          <ac:spMkLst>
            <pc:docMk/>
            <pc:sldMk cId="440387615" sldId="274"/>
            <ac:spMk id="4" creationId="{C4420740-FF6A-1142-C123-0530AA6624B3}"/>
          </ac:spMkLst>
        </pc:spChg>
        <pc:graphicFrameChg chg="mod ord modGraphic">
          <ac:chgData name="Finnilä Juha-Pekka" userId="69b7d7ad-49a6-47dd-900b-789ec123abd9" providerId="ADAL" clId="{C549671A-1F8C-4329-839A-9EB1640CF4F5}" dt="2024-01-16T10:57:07.118" v="5828" actId="20577"/>
          <ac:graphicFrameMkLst>
            <pc:docMk/>
            <pc:sldMk cId="440387615" sldId="274"/>
            <ac:graphicFrameMk id="5" creationId="{6FC20C9A-5B95-02BD-F44A-C2CC6E95ED65}"/>
          </ac:graphicFrameMkLst>
        </pc:graphicFrameChg>
      </pc:sldChg>
      <pc:sldChg chg="del">
        <pc:chgData name="Finnilä Juha-Pekka" userId="69b7d7ad-49a6-47dd-900b-789ec123abd9" providerId="ADAL" clId="{C549671A-1F8C-4329-839A-9EB1640CF4F5}" dt="2023-12-21T11:04:31.077" v="2585" actId="47"/>
        <pc:sldMkLst>
          <pc:docMk/>
          <pc:sldMk cId="2827177174" sldId="275"/>
        </pc:sldMkLst>
      </pc:sldChg>
      <pc:sldChg chg="del ord">
        <pc:chgData name="Finnilä Juha-Pekka" userId="69b7d7ad-49a6-47dd-900b-789ec123abd9" providerId="ADAL" clId="{C549671A-1F8C-4329-839A-9EB1640CF4F5}" dt="2023-12-21T11:08:17.655" v="2771" actId="47"/>
        <pc:sldMkLst>
          <pc:docMk/>
          <pc:sldMk cId="1767854557" sldId="276"/>
        </pc:sldMkLst>
      </pc:sldChg>
      <pc:sldChg chg="del">
        <pc:chgData name="Finnilä Juha-Pekka" userId="69b7d7ad-49a6-47dd-900b-789ec123abd9" providerId="ADAL" clId="{C549671A-1F8C-4329-839A-9EB1640CF4F5}" dt="2023-12-21T11:04:34.325" v="2586" actId="47"/>
        <pc:sldMkLst>
          <pc:docMk/>
          <pc:sldMk cId="1910511181" sldId="277"/>
        </pc:sldMkLst>
      </pc:sldChg>
      <pc:sldChg chg="modSp mod modNotesTx">
        <pc:chgData name="Finnilä Juha-Pekka" userId="69b7d7ad-49a6-47dd-900b-789ec123abd9" providerId="ADAL" clId="{C549671A-1F8C-4329-839A-9EB1640CF4F5}" dt="2024-01-16T10:56:08.992" v="5783" actId="20577"/>
        <pc:sldMkLst>
          <pc:docMk/>
          <pc:sldMk cId="1527183654" sldId="278"/>
        </pc:sldMkLst>
        <pc:spChg chg="mod">
          <ac:chgData name="Finnilä Juha-Pekka" userId="69b7d7ad-49a6-47dd-900b-789ec123abd9" providerId="ADAL" clId="{C549671A-1F8C-4329-839A-9EB1640CF4F5}" dt="2023-12-21T11:03:06.108" v="2527" actId="20577"/>
          <ac:spMkLst>
            <pc:docMk/>
            <pc:sldMk cId="1527183654" sldId="278"/>
            <ac:spMk id="3" creationId="{3254E485-C650-0464-7D7D-EADCB8CC88D1}"/>
          </ac:spMkLst>
        </pc:spChg>
        <pc:spChg chg="mod">
          <ac:chgData name="Finnilä Juha-Pekka" userId="69b7d7ad-49a6-47dd-900b-789ec123abd9" providerId="ADAL" clId="{C549671A-1F8C-4329-839A-9EB1640CF4F5}" dt="2024-01-16T10:56:08.992" v="5783" actId="20577"/>
          <ac:spMkLst>
            <pc:docMk/>
            <pc:sldMk cId="1527183654" sldId="278"/>
            <ac:spMk id="4" creationId="{844CACC6-CAFB-B090-024B-72964CB42F5C}"/>
          </ac:spMkLst>
        </pc:spChg>
      </pc:sldChg>
      <pc:sldChg chg="modSp mod">
        <pc:chgData name="Finnilä Juha-Pekka" userId="69b7d7ad-49a6-47dd-900b-789ec123abd9" providerId="ADAL" clId="{C549671A-1F8C-4329-839A-9EB1640CF4F5}" dt="2023-12-21T11:16:07.238" v="2828" actId="20577"/>
        <pc:sldMkLst>
          <pc:docMk/>
          <pc:sldMk cId="4039414348" sldId="279"/>
        </pc:sldMkLst>
        <pc:spChg chg="mod">
          <ac:chgData name="Finnilä Juha-Pekka" userId="69b7d7ad-49a6-47dd-900b-789ec123abd9" providerId="ADAL" clId="{C549671A-1F8C-4329-839A-9EB1640CF4F5}" dt="2023-12-21T11:16:07.238" v="2828" actId="20577"/>
          <ac:spMkLst>
            <pc:docMk/>
            <pc:sldMk cId="4039414348" sldId="279"/>
            <ac:spMk id="2" creationId="{15BE4ECA-A7D2-5AD2-9E46-E16AA8CD7ADD}"/>
          </ac:spMkLst>
        </pc:spChg>
      </pc:sldChg>
      <pc:sldChg chg="modSp mod modNotesTx">
        <pc:chgData name="Finnilä Juha-Pekka" userId="69b7d7ad-49a6-47dd-900b-789ec123abd9" providerId="ADAL" clId="{C549671A-1F8C-4329-839A-9EB1640CF4F5}" dt="2024-01-03T06:40:08.314" v="3356" actId="20577"/>
        <pc:sldMkLst>
          <pc:docMk/>
          <pc:sldMk cId="2933779960" sldId="280"/>
        </pc:sldMkLst>
        <pc:spChg chg="mod">
          <ac:chgData name="Finnilä Juha-Pekka" userId="69b7d7ad-49a6-47dd-900b-789ec123abd9" providerId="ADAL" clId="{C549671A-1F8C-4329-839A-9EB1640CF4F5}" dt="2024-01-03T06:40:08.314" v="3356" actId="20577"/>
          <ac:spMkLst>
            <pc:docMk/>
            <pc:sldMk cId="2933779960" sldId="280"/>
            <ac:spMk id="5" creationId="{32929DFB-D05B-4B43-BFCE-EC4ACDAF5B67}"/>
          </ac:spMkLst>
        </pc:spChg>
      </pc:sldChg>
      <pc:sldChg chg="del">
        <pc:chgData name="Finnilä Juha-Pekka" userId="69b7d7ad-49a6-47dd-900b-789ec123abd9" providerId="ADAL" clId="{C549671A-1F8C-4329-839A-9EB1640CF4F5}" dt="2023-12-21T11:37:22.509" v="2860" actId="47"/>
        <pc:sldMkLst>
          <pc:docMk/>
          <pc:sldMk cId="269241685" sldId="282"/>
        </pc:sldMkLst>
      </pc:sldChg>
      <pc:sldChg chg="del">
        <pc:chgData name="Finnilä Juha-Pekka" userId="69b7d7ad-49a6-47dd-900b-789ec123abd9" providerId="ADAL" clId="{C549671A-1F8C-4329-839A-9EB1640CF4F5}" dt="2023-12-21T11:37:24.219" v="2861" actId="47"/>
        <pc:sldMkLst>
          <pc:docMk/>
          <pc:sldMk cId="1754996555" sldId="283"/>
        </pc:sldMkLst>
      </pc:sldChg>
      <pc:sldChg chg="del mod modShow">
        <pc:chgData name="Finnilä Juha-Pekka" userId="69b7d7ad-49a6-47dd-900b-789ec123abd9" providerId="ADAL" clId="{C549671A-1F8C-4329-839A-9EB1640CF4F5}" dt="2024-01-16T10:56:38.272" v="5785" actId="47"/>
        <pc:sldMkLst>
          <pc:docMk/>
          <pc:sldMk cId="1617628828" sldId="284"/>
        </pc:sldMkLst>
      </pc:sldChg>
      <pc:sldChg chg="del">
        <pc:chgData name="Finnilä Juha-Pekka" userId="69b7d7ad-49a6-47dd-900b-789ec123abd9" providerId="ADAL" clId="{C549671A-1F8C-4329-839A-9EB1640CF4F5}" dt="2023-12-21T06:26:57.161" v="742" actId="47"/>
        <pc:sldMkLst>
          <pc:docMk/>
          <pc:sldMk cId="4236291095" sldId="285"/>
        </pc:sldMkLst>
      </pc:sldChg>
      <pc:sldChg chg="addSp modSp mod modClrScheme chgLayout">
        <pc:chgData name="Finnilä Juha-Pekka" userId="69b7d7ad-49a6-47dd-900b-789ec123abd9" providerId="ADAL" clId="{C549671A-1F8C-4329-839A-9EB1640CF4F5}" dt="2024-02-01T12:09:11.280" v="10434" actId="20577"/>
        <pc:sldMkLst>
          <pc:docMk/>
          <pc:sldMk cId="1894720597" sldId="286"/>
        </pc:sldMkLst>
        <pc:spChg chg="add mod ord">
          <ac:chgData name="Finnilä Juha-Pekka" userId="69b7d7ad-49a6-47dd-900b-789ec123abd9" providerId="ADAL" clId="{C549671A-1F8C-4329-839A-9EB1640CF4F5}" dt="2024-02-01T12:09:11.280" v="10434" actId="20577"/>
          <ac:spMkLst>
            <pc:docMk/>
            <pc:sldMk cId="1894720597" sldId="286"/>
            <ac:spMk id="2" creationId="{5F7257AD-966B-58D5-EC8C-14173D9B684B}"/>
          </ac:spMkLst>
        </pc:spChg>
        <pc:spChg chg="mod ord">
          <ac:chgData name="Finnilä Juha-Pekka" userId="69b7d7ad-49a6-47dd-900b-789ec123abd9" providerId="ADAL" clId="{C549671A-1F8C-4329-839A-9EB1640CF4F5}" dt="2024-02-01T12:07:57.860" v="10250" actId="700"/>
          <ac:spMkLst>
            <pc:docMk/>
            <pc:sldMk cId="1894720597" sldId="286"/>
            <ac:spMk id="4" creationId="{D153B0A4-7A9D-D353-9D9C-663985E3228D}"/>
          </ac:spMkLst>
        </pc:spChg>
        <pc:spChg chg="mod ord">
          <ac:chgData name="Finnilä Juha-Pekka" userId="69b7d7ad-49a6-47dd-900b-789ec123abd9" providerId="ADAL" clId="{C549671A-1F8C-4329-839A-9EB1640CF4F5}" dt="2024-02-01T12:08:45.731" v="10397" actId="20577"/>
          <ac:spMkLst>
            <pc:docMk/>
            <pc:sldMk cId="1894720597" sldId="286"/>
            <ac:spMk id="7" creationId="{D6D9D5F9-646B-5AB7-4406-0EB29A0A1F88}"/>
          </ac:spMkLst>
        </pc:spChg>
      </pc:sldChg>
      <pc:sldChg chg="modSp mod ord">
        <pc:chgData name="Finnilä Juha-Pekka" userId="69b7d7ad-49a6-47dd-900b-789ec123abd9" providerId="ADAL" clId="{C549671A-1F8C-4329-839A-9EB1640CF4F5}" dt="2024-01-16T11:00:49.082" v="6360" actId="20577"/>
        <pc:sldMkLst>
          <pc:docMk/>
          <pc:sldMk cId="768596610" sldId="287"/>
        </pc:sldMkLst>
        <pc:spChg chg="mod">
          <ac:chgData name="Finnilä Juha-Pekka" userId="69b7d7ad-49a6-47dd-900b-789ec123abd9" providerId="ADAL" clId="{C549671A-1F8C-4329-839A-9EB1640CF4F5}" dt="2024-01-16T10:59:51.898" v="6270" actId="113"/>
          <ac:spMkLst>
            <pc:docMk/>
            <pc:sldMk cId="768596610" sldId="287"/>
            <ac:spMk id="2" creationId="{437A2E2B-0304-86BF-9702-B325BC2606C8}"/>
          </ac:spMkLst>
        </pc:spChg>
        <pc:spChg chg="mod">
          <ac:chgData name="Finnilä Juha-Pekka" userId="69b7d7ad-49a6-47dd-900b-789ec123abd9" providerId="ADAL" clId="{C549671A-1F8C-4329-839A-9EB1640CF4F5}" dt="2024-01-16T11:00:49.082" v="6360" actId="20577"/>
          <ac:spMkLst>
            <pc:docMk/>
            <pc:sldMk cId="768596610" sldId="287"/>
            <ac:spMk id="3" creationId="{323D09EA-D654-35C6-AE1D-0C195B9EF309}"/>
          </ac:spMkLst>
        </pc:spChg>
      </pc:sldChg>
      <pc:sldChg chg="ord modNotesTx">
        <pc:chgData name="Finnilä Juha-Pekka" userId="69b7d7ad-49a6-47dd-900b-789ec123abd9" providerId="ADAL" clId="{C549671A-1F8C-4329-839A-9EB1640CF4F5}" dt="2024-01-16T10:59:42.637" v="6269" actId="20577"/>
        <pc:sldMkLst>
          <pc:docMk/>
          <pc:sldMk cId="2466553329" sldId="288"/>
        </pc:sldMkLst>
      </pc:sldChg>
      <pc:sldChg chg="modSp mod">
        <pc:chgData name="Finnilä Juha-Pekka" userId="69b7d7ad-49a6-47dd-900b-789ec123abd9" providerId="ADAL" clId="{C549671A-1F8C-4329-839A-9EB1640CF4F5}" dt="2024-01-16T11:00:56.826" v="6361" actId="1076"/>
        <pc:sldMkLst>
          <pc:docMk/>
          <pc:sldMk cId="1637955467" sldId="291"/>
        </pc:sldMkLst>
        <pc:picChg chg="mod">
          <ac:chgData name="Finnilä Juha-Pekka" userId="69b7d7ad-49a6-47dd-900b-789ec123abd9" providerId="ADAL" clId="{C549671A-1F8C-4329-839A-9EB1640CF4F5}" dt="2024-01-16T11:00:56.826" v="6361" actId="1076"/>
          <ac:picMkLst>
            <pc:docMk/>
            <pc:sldMk cId="1637955467" sldId="291"/>
            <ac:picMk id="13" creationId="{09D73BEB-1B3D-C1A3-4609-3F1F65FE4B87}"/>
          </ac:picMkLst>
        </pc:picChg>
      </pc:sldChg>
      <pc:sldChg chg="modSp mod modNotesTx">
        <pc:chgData name="Finnilä Juha-Pekka" userId="69b7d7ad-49a6-47dd-900b-789ec123abd9" providerId="ADAL" clId="{C549671A-1F8C-4329-839A-9EB1640CF4F5}" dt="2024-01-16T11:01:23.599" v="6363" actId="113"/>
        <pc:sldMkLst>
          <pc:docMk/>
          <pc:sldMk cId="1054345100" sldId="292"/>
        </pc:sldMkLst>
        <pc:spChg chg="mod">
          <ac:chgData name="Finnilä Juha-Pekka" userId="69b7d7ad-49a6-47dd-900b-789ec123abd9" providerId="ADAL" clId="{C549671A-1F8C-4329-839A-9EB1640CF4F5}" dt="2024-01-16T11:01:05.068" v="6362" actId="20577"/>
          <ac:spMkLst>
            <pc:docMk/>
            <pc:sldMk cId="1054345100" sldId="292"/>
            <ac:spMk id="3" creationId="{48937DAE-868F-A291-05E9-13242F503B80}"/>
          </ac:spMkLst>
        </pc:spChg>
      </pc:sldChg>
      <pc:sldChg chg="del">
        <pc:chgData name="Finnilä Juha-Pekka" userId="69b7d7ad-49a6-47dd-900b-789ec123abd9" providerId="ADAL" clId="{C549671A-1F8C-4329-839A-9EB1640CF4F5}" dt="2024-01-16T11:01:27.386" v="6364" actId="47"/>
        <pc:sldMkLst>
          <pc:docMk/>
          <pc:sldMk cId="3290301579" sldId="293"/>
        </pc:sldMkLst>
      </pc:sldChg>
      <pc:sldChg chg="ord">
        <pc:chgData name="Finnilä Juha-Pekka" userId="69b7d7ad-49a6-47dd-900b-789ec123abd9" providerId="ADAL" clId="{C549671A-1F8C-4329-839A-9EB1640CF4F5}" dt="2024-01-16T11:01:39.339" v="6367"/>
        <pc:sldMkLst>
          <pc:docMk/>
          <pc:sldMk cId="3218282102" sldId="295"/>
        </pc:sldMkLst>
      </pc:sldChg>
      <pc:sldChg chg="del">
        <pc:chgData name="Finnilä Juha-Pekka" userId="69b7d7ad-49a6-47dd-900b-789ec123abd9" providerId="ADAL" clId="{C549671A-1F8C-4329-839A-9EB1640CF4F5}" dt="2023-12-21T06:27:15.180" v="758" actId="47"/>
        <pc:sldMkLst>
          <pc:docMk/>
          <pc:sldMk cId="1929930350" sldId="298"/>
        </pc:sldMkLst>
      </pc:sldChg>
      <pc:sldChg chg="addSp modSp mod modClrScheme chgLayout">
        <pc:chgData name="Finnilä Juha-Pekka" userId="69b7d7ad-49a6-47dd-900b-789ec123abd9" providerId="ADAL" clId="{C549671A-1F8C-4329-839A-9EB1640CF4F5}" dt="2024-02-01T12:09:56.162" v="10443" actId="27636"/>
        <pc:sldMkLst>
          <pc:docMk/>
          <pc:sldMk cId="578442242" sldId="300"/>
        </pc:sldMkLst>
        <pc:spChg chg="add mod ord">
          <ac:chgData name="Finnilä Juha-Pekka" userId="69b7d7ad-49a6-47dd-900b-789ec123abd9" providerId="ADAL" clId="{C549671A-1F8C-4329-839A-9EB1640CF4F5}" dt="2024-02-01T12:09:55.081" v="10441" actId="20577"/>
          <ac:spMkLst>
            <pc:docMk/>
            <pc:sldMk cId="578442242" sldId="300"/>
            <ac:spMk id="2" creationId="{E6631E45-3CAC-F946-FE64-41B74642B6E1}"/>
          </ac:spMkLst>
        </pc:spChg>
        <pc:spChg chg="mod ord">
          <ac:chgData name="Finnilä Juha-Pekka" userId="69b7d7ad-49a6-47dd-900b-789ec123abd9" providerId="ADAL" clId="{C549671A-1F8C-4329-839A-9EB1640CF4F5}" dt="2024-02-01T12:09:46.061" v="10435" actId="700"/>
          <ac:spMkLst>
            <pc:docMk/>
            <pc:sldMk cId="578442242" sldId="300"/>
            <ac:spMk id="4" creationId="{D153B0A4-7A9D-D353-9D9C-663985E3228D}"/>
          </ac:spMkLst>
        </pc:spChg>
        <pc:spChg chg="mod ord">
          <ac:chgData name="Finnilä Juha-Pekka" userId="69b7d7ad-49a6-47dd-900b-789ec123abd9" providerId="ADAL" clId="{C549671A-1F8C-4329-839A-9EB1640CF4F5}" dt="2024-02-01T12:09:56.162" v="10443" actId="27636"/>
          <ac:spMkLst>
            <pc:docMk/>
            <pc:sldMk cId="578442242" sldId="300"/>
            <ac:spMk id="7" creationId="{D6D9D5F9-646B-5AB7-4406-0EB29A0A1F88}"/>
          </ac:spMkLst>
        </pc:spChg>
      </pc:sldChg>
      <pc:sldChg chg="modSp mod modNotesTx">
        <pc:chgData name="Finnilä Juha-Pekka" userId="69b7d7ad-49a6-47dd-900b-789ec123abd9" providerId="ADAL" clId="{C549671A-1F8C-4329-839A-9EB1640CF4F5}" dt="2024-02-01T12:10:21.664" v="10473" actId="20577"/>
        <pc:sldMkLst>
          <pc:docMk/>
          <pc:sldMk cId="2376485544" sldId="302"/>
        </pc:sldMkLst>
        <pc:spChg chg="mod">
          <ac:chgData name="Finnilä Juha-Pekka" userId="69b7d7ad-49a6-47dd-900b-789ec123abd9" providerId="ADAL" clId="{C549671A-1F8C-4329-839A-9EB1640CF4F5}" dt="2024-01-16T11:11:40.549" v="6556" actId="20577"/>
          <ac:spMkLst>
            <pc:docMk/>
            <pc:sldMk cId="2376485544" sldId="302"/>
            <ac:spMk id="3" creationId="{F9E785E3-81E6-7CBC-7D82-A10A67FCC856}"/>
          </ac:spMkLst>
        </pc:spChg>
        <pc:spChg chg="mod">
          <ac:chgData name="Finnilä Juha-Pekka" userId="69b7d7ad-49a6-47dd-900b-789ec123abd9" providerId="ADAL" clId="{C549671A-1F8C-4329-839A-9EB1640CF4F5}" dt="2024-02-01T12:10:21.664" v="10473" actId="20577"/>
          <ac:spMkLst>
            <pc:docMk/>
            <pc:sldMk cId="2376485544" sldId="302"/>
            <ac:spMk id="4" creationId="{03812D96-2962-CB24-DAAE-C44AFEBEA5DE}"/>
          </ac:spMkLst>
        </pc:spChg>
      </pc:sldChg>
      <pc:sldChg chg="modSp mod">
        <pc:chgData name="Finnilä Juha-Pekka" userId="69b7d7ad-49a6-47dd-900b-789ec123abd9" providerId="ADAL" clId="{C549671A-1F8C-4329-839A-9EB1640CF4F5}" dt="2024-02-01T12:10:36.609" v="10475" actId="27636"/>
        <pc:sldMkLst>
          <pc:docMk/>
          <pc:sldMk cId="4096568918" sldId="303"/>
        </pc:sldMkLst>
        <pc:spChg chg="mod">
          <ac:chgData name="Finnilä Juha-Pekka" userId="69b7d7ad-49a6-47dd-900b-789ec123abd9" providerId="ADAL" clId="{C549671A-1F8C-4329-839A-9EB1640CF4F5}" dt="2024-02-01T12:10:36.609" v="10475" actId="27636"/>
          <ac:spMkLst>
            <pc:docMk/>
            <pc:sldMk cId="4096568918" sldId="303"/>
            <ac:spMk id="3" creationId="{CFB200A3-6389-B857-15C1-1B19138812B7}"/>
          </ac:spMkLst>
        </pc:spChg>
        <pc:spChg chg="mod">
          <ac:chgData name="Finnilä Juha-Pekka" userId="69b7d7ad-49a6-47dd-900b-789ec123abd9" providerId="ADAL" clId="{C549671A-1F8C-4329-839A-9EB1640CF4F5}" dt="2024-01-16T11:15:23.396" v="7297" actId="20577"/>
          <ac:spMkLst>
            <pc:docMk/>
            <pc:sldMk cId="4096568918" sldId="303"/>
            <ac:spMk id="4" creationId="{B49B6E7E-4D6F-CA6F-F91C-4A631222C378}"/>
          </ac:spMkLst>
        </pc:spChg>
      </pc:sldChg>
      <pc:sldChg chg="modSp mod">
        <pc:chgData name="Finnilä Juha-Pekka" userId="69b7d7ad-49a6-47dd-900b-789ec123abd9" providerId="ADAL" clId="{C549671A-1F8C-4329-839A-9EB1640CF4F5}" dt="2024-01-16T11:15:57.950" v="7316" actId="20577"/>
        <pc:sldMkLst>
          <pc:docMk/>
          <pc:sldMk cId="2429470714" sldId="307"/>
        </pc:sldMkLst>
        <pc:spChg chg="mod">
          <ac:chgData name="Finnilä Juha-Pekka" userId="69b7d7ad-49a6-47dd-900b-789ec123abd9" providerId="ADAL" clId="{C549671A-1F8C-4329-839A-9EB1640CF4F5}" dt="2024-01-16T11:15:57.950" v="7316" actId="20577"/>
          <ac:spMkLst>
            <pc:docMk/>
            <pc:sldMk cId="2429470714" sldId="307"/>
            <ac:spMk id="3" creationId="{3634946E-24FF-9656-2329-BEAA4068376F}"/>
          </ac:spMkLst>
        </pc:spChg>
      </pc:sldChg>
      <pc:sldChg chg="modSp mod modNotesTx">
        <pc:chgData name="Finnilä Juha-Pekka" userId="69b7d7ad-49a6-47dd-900b-789ec123abd9" providerId="ADAL" clId="{C549671A-1F8C-4329-839A-9EB1640CF4F5}" dt="2024-01-16T11:22:24.130" v="7678" actId="5793"/>
        <pc:sldMkLst>
          <pc:docMk/>
          <pc:sldMk cId="961072500" sldId="308"/>
        </pc:sldMkLst>
        <pc:spChg chg="mod">
          <ac:chgData name="Finnilä Juha-Pekka" userId="69b7d7ad-49a6-47dd-900b-789ec123abd9" providerId="ADAL" clId="{C549671A-1F8C-4329-839A-9EB1640CF4F5}" dt="2024-01-16T11:22:24.130" v="7678" actId="5793"/>
          <ac:spMkLst>
            <pc:docMk/>
            <pc:sldMk cId="961072500" sldId="308"/>
            <ac:spMk id="3" creationId="{4E3FE5E6-273F-A266-461B-3E956E77BA2F}"/>
          </ac:spMkLst>
        </pc:spChg>
        <pc:spChg chg="mod">
          <ac:chgData name="Finnilä Juha-Pekka" userId="69b7d7ad-49a6-47dd-900b-789ec123abd9" providerId="ADAL" clId="{C549671A-1F8C-4329-839A-9EB1640CF4F5}" dt="2024-01-16T11:20:11.062" v="7490" actId="113"/>
          <ac:spMkLst>
            <pc:docMk/>
            <pc:sldMk cId="961072500" sldId="308"/>
            <ac:spMk id="4" creationId="{D796F561-A5E2-8F8E-EF49-B7A05AF66B81}"/>
          </ac:spMkLst>
        </pc:spChg>
      </pc:sldChg>
      <pc:sldChg chg="modSp mod">
        <pc:chgData name="Finnilä Juha-Pekka" userId="69b7d7ad-49a6-47dd-900b-789ec123abd9" providerId="ADAL" clId="{C549671A-1F8C-4329-839A-9EB1640CF4F5}" dt="2024-01-18T11:05:25.673" v="8152" actId="20577"/>
        <pc:sldMkLst>
          <pc:docMk/>
          <pc:sldMk cId="989918007" sldId="309"/>
        </pc:sldMkLst>
        <pc:spChg chg="mod">
          <ac:chgData name="Finnilä Juha-Pekka" userId="69b7d7ad-49a6-47dd-900b-789ec123abd9" providerId="ADAL" clId="{C549671A-1F8C-4329-839A-9EB1640CF4F5}" dt="2024-01-18T11:05:25.673" v="8152" actId="20577"/>
          <ac:spMkLst>
            <pc:docMk/>
            <pc:sldMk cId="989918007" sldId="309"/>
            <ac:spMk id="4" creationId="{43B20141-E9C7-8F3B-9B90-13F449FA5968}"/>
          </ac:spMkLst>
        </pc:spChg>
      </pc:sldChg>
      <pc:sldChg chg="del mod modShow">
        <pc:chgData name="Finnilä Juha-Pekka" userId="69b7d7ad-49a6-47dd-900b-789ec123abd9" providerId="ADAL" clId="{C549671A-1F8C-4329-839A-9EB1640CF4F5}" dt="2024-01-16T13:24:22.744" v="7955" actId="2696"/>
        <pc:sldMkLst>
          <pc:docMk/>
          <pc:sldMk cId="3704946335" sldId="310"/>
        </pc:sldMkLst>
      </pc:sldChg>
      <pc:sldChg chg="modSp del mod modShow">
        <pc:chgData name="Finnilä Juha-Pekka" userId="69b7d7ad-49a6-47dd-900b-789ec123abd9" providerId="ADAL" clId="{C549671A-1F8C-4329-839A-9EB1640CF4F5}" dt="2024-01-16T13:24:22.744" v="7955" actId="2696"/>
        <pc:sldMkLst>
          <pc:docMk/>
          <pc:sldMk cId="2647168510" sldId="311"/>
        </pc:sldMkLst>
        <pc:spChg chg="mod">
          <ac:chgData name="Finnilä Juha-Pekka" userId="69b7d7ad-49a6-47dd-900b-789ec123abd9" providerId="ADAL" clId="{C549671A-1F8C-4329-839A-9EB1640CF4F5}" dt="2023-12-20T11:53:46.426" v="120" actId="113"/>
          <ac:spMkLst>
            <pc:docMk/>
            <pc:sldMk cId="2647168510" sldId="311"/>
            <ac:spMk id="3" creationId="{DF3559AB-175A-3DDE-6FC8-CA39E839C52B}"/>
          </ac:spMkLst>
        </pc:spChg>
        <pc:spChg chg="mod">
          <ac:chgData name="Finnilä Juha-Pekka" userId="69b7d7ad-49a6-47dd-900b-789ec123abd9" providerId="ADAL" clId="{C549671A-1F8C-4329-839A-9EB1640CF4F5}" dt="2023-12-20T11:53:10.140" v="96" actId="5793"/>
          <ac:spMkLst>
            <pc:docMk/>
            <pc:sldMk cId="2647168510" sldId="311"/>
            <ac:spMk id="4" creationId="{4384930E-3199-B772-DEC7-A019B65C2135}"/>
          </ac:spMkLst>
        </pc:spChg>
      </pc:sldChg>
      <pc:sldChg chg="modSp mod">
        <pc:chgData name="Finnilä Juha-Pekka" userId="69b7d7ad-49a6-47dd-900b-789ec123abd9" providerId="ADAL" clId="{C549671A-1F8C-4329-839A-9EB1640CF4F5}" dt="2023-12-21T06:28:52.012" v="849" actId="20577"/>
        <pc:sldMkLst>
          <pc:docMk/>
          <pc:sldMk cId="3638051230" sldId="312"/>
        </pc:sldMkLst>
        <pc:spChg chg="mod">
          <ac:chgData name="Finnilä Juha-Pekka" userId="69b7d7ad-49a6-47dd-900b-789ec123abd9" providerId="ADAL" clId="{C549671A-1F8C-4329-839A-9EB1640CF4F5}" dt="2023-12-21T06:28:15.450" v="799" actId="20577"/>
          <ac:spMkLst>
            <pc:docMk/>
            <pc:sldMk cId="3638051230" sldId="312"/>
            <ac:spMk id="5" creationId="{47AC5CD2-5F87-8090-300F-8C4B337095E9}"/>
          </ac:spMkLst>
        </pc:spChg>
        <pc:spChg chg="mod">
          <ac:chgData name="Finnilä Juha-Pekka" userId="69b7d7ad-49a6-47dd-900b-789ec123abd9" providerId="ADAL" clId="{C549671A-1F8C-4329-839A-9EB1640CF4F5}" dt="2023-12-21T06:28:52.012" v="849" actId="20577"/>
          <ac:spMkLst>
            <pc:docMk/>
            <pc:sldMk cId="3638051230" sldId="312"/>
            <ac:spMk id="6" creationId="{076AFF10-FB85-BA3F-3AD6-0188B7B1BBD3}"/>
          </ac:spMkLst>
        </pc:spChg>
      </pc:sldChg>
      <pc:sldChg chg="addSp delSp modSp new del mod modClrScheme chgLayout">
        <pc:chgData name="Finnilä Juha-Pekka" userId="69b7d7ad-49a6-47dd-900b-789ec123abd9" providerId="ADAL" clId="{C549671A-1F8C-4329-839A-9EB1640CF4F5}" dt="2023-12-21T06:27:39.545" v="782" actId="47"/>
        <pc:sldMkLst>
          <pc:docMk/>
          <pc:sldMk cId="2714666430" sldId="313"/>
        </pc:sldMkLst>
        <pc:spChg chg="del mod ord">
          <ac:chgData name="Finnilä Juha-Pekka" userId="69b7d7ad-49a6-47dd-900b-789ec123abd9" providerId="ADAL" clId="{C549671A-1F8C-4329-839A-9EB1640CF4F5}" dt="2023-12-20T11:51:53.663" v="65" actId="700"/>
          <ac:spMkLst>
            <pc:docMk/>
            <pc:sldMk cId="2714666430" sldId="313"/>
            <ac:spMk id="2" creationId="{F1A531AE-8061-207E-5570-9BFBCC87EB3C}"/>
          </ac:spMkLst>
        </pc:spChg>
        <pc:spChg chg="del mod ord">
          <ac:chgData name="Finnilä Juha-Pekka" userId="69b7d7ad-49a6-47dd-900b-789ec123abd9" providerId="ADAL" clId="{C549671A-1F8C-4329-839A-9EB1640CF4F5}" dt="2023-12-20T11:51:53.663" v="65" actId="700"/>
          <ac:spMkLst>
            <pc:docMk/>
            <pc:sldMk cId="2714666430" sldId="313"/>
            <ac:spMk id="3" creationId="{88E9A849-BED6-EC39-BD87-B4735C415C92}"/>
          </ac:spMkLst>
        </pc:spChg>
        <pc:spChg chg="del">
          <ac:chgData name="Finnilä Juha-Pekka" userId="69b7d7ad-49a6-47dd-900b-789ec123abd9" providerId="ADAL" clId="{C549671A-1F8C-4329-839A-9EB1640CF4F5}" dt="2023-12-20T11:51:53.663" v="65" actId="700"/>
          <ac:spMkLst>
            <pc:docMk/>
            <pc:sldMk cId="2714666430" sldId="313"/>
            <ac:spMk id="4" creationId="{EE8E4602-1A38-CE08-F6B9-FE47185CA6FA}"/>
          </ac:spMkLst>
        </pc:spChg>
        <pc:spChg chg="add mod ord">
          <ac:chgData name="Finnilä Juha-Pekka" userId="69b7d7ad-49a6-47dd-900b-789ec123abd9" providerId="ADAL" clId="{C549671A-1F8C-4329-839A-9EB1640CF4F5}" dt="2023-12-20T11:51:57.627" v="88" actId="20577"/>
          <ac:spMkLst>
            <pc:docMk/>
            <pc:sldMk cId="2714666430" sldId="313"/>
            <ac:spMk id="5" creationId="{7803F156-C590-52A5-8EEA-678786363891}"/>
          </ac:spMkLst>
        </pc:spChg>
        <pc:spChg chg="add mod ord">
          <ac:chgData name="Finnilä Juha-Pekka" userId="69b7d7ad-49a6-47dd-900b-789ec123abd9" providerId="ADAL" clId="{C549671A-1F8C-4329-839A-9EB1640CF4F5}" dt="2023-12-20T11:51:53.663" v="65" actId="700"/>
          <ac:spMkLst>
            <pc:docMk/>
            <pc:sldMk cId="2714666430" sldId="313"/>
            <ac:spMk id="6" creationId="{2A4A5C9E-9349-C774-E061-4F54AE1A7C74}"/>
          </ac:spMkLst>
        </pc:spChg>
      </pc:sldChg>
      <pc:sldChg chg="modSp add mod modNotesTx">
        <pc:chgData name="Finnilä Juha-Pekka" userId="69b7d7ad-49a6-47dd-900b-789ec123abd9" providerId="ADAL" clId="{C549671A-1F8C-4329-839A-9EB1640CF4F5}" dt="2023-12-21T12:02:41.609" v="3274" actId="20577"/>
        <pc:sldMkLst>
          <pc:docMk/>
          <pc:sldMk cId="2604469812" sldId="314"/>
        </pc:sldMkLst>
        <pc:spChg chg="mod">
          <ac:chgData name="Finnilä Juha-Pekka" userId="69b7d7ad-49a6-47dd-900b-789ec123abd9" providerId="ADAL" clId="{C549671A-1F8C-4329-839A-9EB1640CF4F5}" dt="2023-12-20T11:54:59.211" v="142" actId="20577"/>
          <ac:spMkLst>
            <pc:docMk/>
            <pc:sldMk cId="2604469812" sldId="314"/>
            <ac:spMk id="2" creationId="{90029C76-0C96-F9A5-98ED-9A58095C2939}"/>
          </ac:spMkLst>
        </pc:spChg>
        <pc:spChg chg="mod">
          <ac:chgData name="Finnilä Juha-Pekka" userId="69b7d7ad-49a6-47dd-900b-789ec123abd9" providerId="ADAL" clId="{C549671A-1F8C-4329-839A-9EB1640CF4F5}" dt="2023-12-21T11:59:36.856" v="3272" actId="27636"/>
          <ac:spMkLst>
            <pc:docMk/>
            <pc:sldMk cId="2604469812" sldId="314"/>
            <ac:spMk id="3" creationId="{3634946E-24FF-9656-2329-BEAA4068376F}"/>
          </ac:spMkLst>
        </pc:spChg>
        <pc:spChg chg="mod">
          <ac:chgData name="Finnilä Juha-Pekka" userId="69b7d7ad-49a6-47dd-900b-789ec123abd9" providerId="ADAL" clId="{C549671A-1F8C-4329-839A-9EB1640CF4F5}" dt="2023-12-21T12:02:41.609" v="3274" actId="20577"/>
          <ac:spMkLst>
            <pc:docMk/>
            <pc:sldMk cId="2604469812" sldId="314"/>
            <ac:spMk id="4" creationId="{34922FA0-5D3F-9009-EEAB-564208E3B0A3}"/>
          </ac:spMkLst>
        </pc:spChg>
      </pc:sldChg>
      <pc:sldChg chg="addSp delSp modSp new mod modClrScheme chgLayout modNotesTx">
        <pc:chgData name="Finnilä Juha-Pekka" userId="69b7d7ad-49a6-47dd-900b-789ec123abd9" providerId="ADAL" clId="{C549671A-1F8C-4329-839A-9EB1640CF4F5}" dt="2024-02-01T12:14:30.463" v="10615" actId="20577"/>
        <pc:sldMkLst>
          <pc:docMk/>
          <pc:sldMk cId="1651070501" sldId="315"/>
        </pc:sldMkLst>
        <pc:spChg chg="add mod">
          <ac:chgData name="Finnilä Juha-Pekka" userId="69b7d7ad-49a6-47dd-900b-789ec123abd9" providerId="ADAL" clId="{C549671A-1F8C-4329-839A-9EB1640CF4F5}" dt="2024-01-16T11:25:00.121" v="7681"/>
          <ac:spMkLst>
            <pc:docMk/>
            <pc:sldMk cId="1651070501" sldId="315"/>
            <ac:spMk id="2" creationId="{08F7131A-600C-C515-CEE3-0DC13DE279D6}"/>
          </ac:spMkLst>
        </pc:spChg>
        <pc:spChg chg="del">
          <ac:chgData name="Finnilä Juha-Pekka" userId="69b7d7ad-49a6-47dd-900b-789ec123abd9" providerId="ADAL" clId="{C549671A-1F8C-4329-839A-9EB1640CF4F5}" dt="2023-12-20T11:56:00.621" v="241" actId="700"/>
          <ac:spMkLst>
            <pc:docMk/>
            <pc:sldMk cId="1651070501" sldId="315"/>
            <ac:spMk id="2" creationId="{45B4D0B1-2DF1-31B6-0F2D-96CBFAF45D0C}"/>
          </ac:spMkLst>
        </pc:spChg>
        <pc:spChg chg="del">
          <ac:chgData name="Finnilä Juha-Pekka" userId="69b7d7ad-49a6-47dd-900b-789ec123abd9" providerId="ADAL" clId="{C549671A-1F8C-4329-839A-9EB1640CF4F5}" dt="2023-12-20T11:56:00.621" v="241" actId="700"/>
          <ac:spMkLst>
            <pc:docMk/>
            <pc:sldMk cId="1651070501" sldId="315"/>
            <ac:spMk id="3" creationId="{B5EF5D32-D716-C11D-F835-F967737F663A}"/>
          </ac:spMkLst>
        </pc:spChg>
        <pc:spChg chg="add del mod ord">
          <ac:chgData name="Finnilä Juha-Pekka" userId="69b7d7ad-49a6-47dd-900b-789ec123abd9" providerId="ADAL" clId="{C549671A-1F8C-4329-839A-9EB1640CF4F5}" dt="2023-12-20T11:56:02.682" v="242" actId="700"/>
          <ac:spMkLst>
            <pc:docMk/>
            <pc:sldMk cId="1651070501" sldId="315"/>
            <ac:spMk id="4" creationId="{59BA59BD-CA06-2A8D-290E-E2DD25AE861F}"/>
          </ac:spMkLst>
        </pc:spChg>
        <pc:spChg chg="add mod">
          <ac:chgData name="Finnilä Juha-Pekka" userId="69b7d7ad-49a6-47dd-900b-789ec123abd9" providerId="ADAL" clId="{C549671A-1F8C-4329-839A-9EB1640CF4F5}" dt="2024-01-16T11:25:00.121" v="7681"/>
          <ac:spMkLst>
            <pc:docMk/>
            <pc:sldMk cId="1651070501" sldId="315"/>
            <ac:spMk id="4" creationId="{AF7BC182-0B60-B596-944D-6DBAE058B114}"/>
          </ac:spMkLst>
        </pc:spChg>
        <pc:spChg chg="add del mod ord">
          <ac:chgData name="Finnilä Juha-Pekka" userId="69b7d7ad-49a6-47dd-900b-789ec123abd9" providerId="ADAL" clId="{C549671A-1F8C-4329-839A-9EB1640CF4F5}" dt="2023-12-20T11:56:02.682" v="242" actId="700"/>
          <ac:spMkLst>
            <pc:docMk/>
            <pc:sldMk cId="1651070501" sldId="315"/>
            <ac:spMk id="5" creationId="{E17D49BB-8B9D-4CCC-0CF4-9359D8018418}"/>
          </ac:spMkLst>
        </pc:spChg>
        <pc:spChg chg="add mod ord">
          <ac:chgData name="Finnilä Juha-Pekka" userId="69b7d7ad-49a6-47dd-900b-789ec123abd9" providerId="ADAL" clId="{C549671A-1F8C-4329-839A-9EB1640CF4F5}" dt="2024-01-16T13:21:04.059" v="7910" actId="20577"/>
          <ac:spMkLst>
            <pc:docMk/>
            <pc:sldMk cId="1651070501" sldId="315"/>
            <ac:spMk id="6" creationId="{7BCE6701-BE34-C262-A7DE-DD633A2FA899}"/>
          </ac:spMkLst>
        </pc:spChg>
        <pc:spChg chg="add mod ord">
          <ac:chgData name="Finnilä Juha-Pekka" userId="69b7d7ad-49a6-47dd-900b-789ec123abd9" providerId="ADAL" clId="{C549671A-1F8C-4329-839A-9EB1640CF4F5}" dt="2024-02-01T12:14:30.463" v="10615" actId="20577"/>
          <ac:spMkLst>
            <pc:docMk/>
            <pc:sldMk cId="1651070501" sldId="315"/>
            <ac:spMk id="7" creationId="{32D9A168-CA7D-1195-AF2B-BBB39D01D111}"/>
          </ac:spMkLst>
        </pc:spChg>
        <pc:picChg chg="add mod">
          <ac:chgData name="Finnilä Juha-Pekka" userId="69b7d7ad-49a6-47dd-900b-789ec123abd9" providerId="ADAL" clId="{C549671A-1F8C-4329-839A-9EB1640CF4F5}" dt="2024-01-16T11:25:00.121" v="7681"/>
          <ac:picMkLst>
            <pc:docMk/>
            <pc:sldMk cId="1651070501" sldId="315"/>
            <ac:picMk id="3" creationId="{9E9D394D-C485-3354-1FA5-AB1251888ABB}"/>
          </ac:picMkLst>
        </pc:picChg>
      </pc:sldChg>
      <pc:sldChg chg="modSp add mod">
        <pc:chgData name="Finnilä Juha-Pekka" userId="69b7d7ad-49a6-47dd-900b-789ec123abd9" providerId="ADAL" clId="{C549671A-1F8C-4329-839A-9EB1640CF4F5}" dt="2023-12-21T06:26:06.829" v="709" actId="20577"/>
        <pc:sldMkLst>
          <pc:docMk/>
          <pc:sldMk cId="211830291" sldId="316"/>
        </pc:sldMkLst>
        <pc:spChg chg="mod">
          <ac:chgData name="Finnilä Juha-Pekka" userId="69b7d7ad-49a6-47dd-900b-789ec123abd9" providerId="ADAL" clId="{C549671A-1F8C-4329-839A-9EB1640CF4F5}" dt="2023-12-21T06:26:06.829" v="709" actId="20577"/>
          <ac:spMkLst>
            <pc:docMk/>
            <pc:sldMk cId="211830291" sldId="316"/>
            <ac:spMk id="2" creationId="{00000000-0000-0000-0000-000000000000}"/>
          </ac:spMkLst>
        </pc:spChg>
      </pc:sldChg>
      <pc:sldChg chg="modSp add mod">
        <pc:chgData name="Finnilä Juha-Pekka" userId="69b7d7ad-49a6-47dd-900b-789ec123abd9" providerId="ADAL" clId="{C549671A-1F8C-4329-839A-9EB1640CF4F5}" dt="2023-12-21T06:26:27.723" v="725" actId="20577"/>
        <pc:sldMkLst>
          <pc:docMk/>
          <pc:sldMk cId="3877267776" sldId="317"/>
        </pc:sldMkLst>
        <pc:spChg chg="mod">
          <ac:chgData name="Finnilä Juha-Pekka" userId="69b7d7ad-49a6-47dd-900b-789ec123abd9" providerId="ADAL" clId="{C549671A-1F8C-4329-839A-9EB1640CF4F5}" dt="2023-12-21T06:26:27.723" v="725" actId="20577"/>
          <ac:spMkLst>
            <pc:docMk/>
            <pc:sldMk cId="3877267776" sldId="317"/>
            <ac:spMk id="2" creationId="{00000000-0000-0000-0000-000000000000}"/>
          </ac:spMkLst>
        </pc:spChg>
      </pc:sldChg>
      <pc:sldChg chg="modSp add mod">
        <pc:chgData name="Finnilä Juha-Pekka" userId="69b7d7ad-49a6-47dd-900b-789ec123abd9" providerId="ADAL" clId="{C549671A-1F8C-4329-839A-9EB1640CF4F5}" dt="2023-12-21T06:26:44.060" v="741" actId="20577"/>
        <pc:sldMkLst>
          <pc:docMk/>
          <pc:sldMk cId="557950652" sldId="395"/>
        </pc:sldMkLst>
        <pc:spChg chg="mod">
          <ac:chgData name="Finnilä Juha-Pekka" userId="69b7d7ad-49a6-47dd-900b-789ec123abd9" providerId="ADAL" clId="{C549671A-1F8C-4329-839A-9EB1640CF4F5}" dt="2023-12-21T06:26:44.060" v="741" actId="20577"/>
          <ac:spMkLst>
            <pc:docMk/>
            <pc:sldMk cId="557950652" sldId="395"/>
            <ac:spMk id="2" creationId="{00000000-0000-0000-0000-000000000000}"/>
          </ac:spMkLst>
        </pc:spChg>
      </pc:sldChg>
      <pc:sldChg chg="modSp add mod">
        <pc:chgData name="Finnilä Juha-Pekka" userId="69b7d7ad-49a6-47dd-900b-789ec123abd9" providerId="ADAL" clId="{C549671A-1F8C-4329-839A-9EB1640CF4F5}" dt="2023-12-21T06:27:07.873" v="757" actId="20577"/>
        <pc:sldMkLst>
          <pc:docMk/>
          <pc:sldMk cId="4174177219" sldId="396"/>
        </pc:sldMkLst>
        <pc:spChg chg="mod">
          <ac:chgData name="Finnilä Juha-Pekka" userId="69b7d7ad-49a6-47dd-900b-789ec123abd9" providerId="ADAL" clId="{C549671A-1F8C-4329-839A-9EB1640CF4F5}" dt="2023-12-21T06:27:07.873" v="757" actId="20577"/>
          <ac:spMkLst>
            <pc:docMk/>
            <pc:sldMk cId="4174177219" sldId="396"/>
            <ac:spMk id="21" creationId="{672B0BF6-B938-BA9D-7BBD-C49C6C3E4E4B}"/>
          </ac:spMkLst>
        </pc:spChg>
      </pc:sldChg>
      <pc:sldChg chg="modSp add mod">
        <pc:chgData name="Finnilä Juha-Pekka" userId="69b7d7ad-49a6-47dd-900b-789ec123abd9" providerId="ADAL" clId="{C549671A-1F8C-4329-839A-9EB1640CF4F5}" dt="2023-12-21T06:27:29.617" v="781" actId="20577"/>
        <pc:sldMkLst>
          <pc:docMk/>
          <pc:sldMk cId="1295052063" sldId="397"/>
        </pc:sldMkLst>
        <pc:spChg chg="mod">
          <ac:chgData name="Finnilä Juha-Pekka" userId="69b7d7ad-49a6-47dd-900b-789ec123abd9" providerId="ADAL" clId="{C549671A-1F8C-4329-839A-9EB1640CF4F5}" dt="2023-12-21T06:27:29.617" v="781" actId="20577"/>
          <ac:spMkLst>
            <pc:docMk/>
            <pc:sldMk cId="1295052063" sldId="397"/>
            <ac:spMk id="2" creationId="{00000000-0000-0000-0000-000000000000}"/>
          </ac:spMkLst>
        </pc:spChg>
      </pc:sldChg>
      <pc:sldChg chg="add">
        <pc:chgData name="Finnilä Juha-Pekka" userId="69b7d7ad-49a6-47dd-900b-789ec123abd9" providerId="ADAL" clId="{C549671A-1F8C-4329-839A-9EB1640CF4F5}" dt="2023-12-21T06:27:43.776" v="783"/>
        <pc:sldMkLst>
          <pc:docMk/>
          <pc:sldMk cId="1289331533" sldId="398"/>
        </pc:sldMkLst>
      </pc:sldChg>
      <pc:sldChg chg="modSp add mod modNotesTx">
        <pc:chgData name="Finnilä Juha-Pekka" userId="69b7d7ad-49a6-47dd-900b-789ec123abd9" providerId="ADAL" clId="{C549671A-1F8C-4329-839A-9EB1640CF4F5}" dt="2024-02-01T12:48:27.226" v="10981" actId="113"/>
        <pc:sldMkLst>
          <pc:docMk/>
          <pc:sldMk cId="1235870033" sldId="399"/>
        </pc:sldMkLst>
        <pc:spChg chg="mod">
          <ac:chgData name="Finnilä Juha-Pekka" userId="69b7d7ad-49a6-47dd-900b-789ec123abd9" providerId="ADAL" clId="{C549671A-1F8C-4329-839A-9EB1640CF4F5}" dt="2024-01-16T10:36:16.179" v="3703" actId="20577"/>
          <ac:spMkLst>
            <pc:docMk/>
            <pc:sldMk cId="1235870033" sldId="399"/>
            <ac:spMk id="2" creationId="{22A73437-57C8-C90F-B0AA-90EFE0A912D5}"/>
          </ac:spMkLst>
        </pc:spChg>
        <pc:spChg chg="mod">
          <ac:chgData name="Finnilä Juha-Pekka" userId="69b7d7ad-49a6-47dd-900b-789ec123abd9" providerId="ADAL" clId="{C549671A-1F8C-4329-839A-9EB1640CF4F5}" dt="2024-02-01T12:48:27.226" v="10981" actId="113"/>
          <ac:spMkLst>
            <pc:docMk/>
            <pc:sldMk cId="1235870033" sldId="399"/>
            <ac:spMk id="3" creationId="{C2D67F0A-E113-3BF5-407A-EB3ACB4EEF9D}"/>
          </ac:spMkLst>
        </pc:spChg>
        <pc:spChg chg="mod">
          <ac:chgData name="Finnilä Juha-Pekka" userId="69b7d7ad-49a6-47dd-900b-789ec123abd9" providerId="ADAL" clId="{C549671A-1F8C-4329-839A-9EB1640CF4F5}" dt="2024-02-01T12:46:46.202" v="10791" actId="20577"/>
          <ac:spMkLst>
            <pc:docMk/>
            <pc:sldMk cId="1235870033" sldId="399"/>
            <ac:spMk id="4" creationId="{891A4C80-3408-6A71-DEC2-43004F7EA673}"/>
          </ac:spMkLst>
        </pc:spChg>
      </pc:sldChg>
      <pc:sldChg chg="delSp modSp add del mod modNotesTx">
        <pc:chgData name="Finnilä Juha-Pekka" userId="69b7d7ad-49a6-47dd-900b-789ec123abd9" providerId="ADAL" clId="{C549671A-1F8C-4329-839A-9EB1640CF4F5}" dt="2024-01-16T11:01:31.616" v="6365" actId="47"/>
        <pc:sldMkLst>
          <pc:docMk/>
          <pc:sldMk cId="3418874976" sldId="400"/>
        </pc:sldMkLst>
        <pc:spChg chg="mod">
          <ac:chgData name="Finnilä Juha-Pekka" userId="69b7d7ad-49a6-47dd-900b-789ec123abd9" providerId="ADAL" clId="{C549671A-1F8C-4329-839A-9EB1640CF4F5}" dt="2023-12-21T11:38:53.231" v="2879" actId="20577"/>
          <ac:spMkLst>
            <pc:docMk/>
            <pc:sldMk cId="3418874976" sldId="400"/>
            <ac:spMk id="2" creationId="{6857A4EA-796B-E6B5-C540-6C07DDE3BC3D}"/>
          </ac:spMkLst>
        </pc:spChg>
        <pc:spChg chg="del">
          <ac:chgData name="Finnilä Juha-Pekka" userId="69b7d7ad-49a6-47dd-900b-789ec123abd9" providerId="ADAL" clId="{C549671A-1F8C-4329-839A-9EB1640CF4F5}" dt="2023-12-21T11:38:57.316" v="2880" actId="478"/>
          <ac:spMkLst>
            <pc:docMk/>
            <pc:sldMk cId="3418874976" sldId="400"/>
            <ac:spMk id="4" creationId="{C4420740-FF6A-1142-C123-0530AA6624B3}"/>
          </ac:spMkLst>
        </pc:spChg>
        <pc:graphicFrameChg chg="modGraphic">
          <ac:chgData name="Finnilä Juha-Pekka" userId="69b7d7ad-49a6-47dd-900b-789ec123abd9" providerId="ADAL" clId="{C549671A-1F8C-4329-839A-9EB1640CF4F5}" dt="2023-12-21T11:38:58.976" v="2881" actId="2164"/>
          <ac:graphicFrameMkLst>
            <pc:docMk/>
            <pc:sldMk cId="3418874976" sldId="400"/>
            <ac:graphicFrameMk id="5" creationId="{6FC20C9A-5B95-02BD-F44A-C2CC6E95ED65}"/>
          </ac:graphicFrameMkLst>
        </pc:graphicFrameChg>
      </pc:sldChg>
      <pc:sldChg chg="addSp delSp modSp new mod modClrScheme chgLayout">
        <pc:chgData name="Finnilä Juha-Pekka" userId="69b7d7ad-49a6-47dd-900b-789ec123abd9" providerId="ADAL" clId="{C549671A-1F8C-4329-839A-9EB1640CF4F5}" dt="2023-12-21T11:48:54.811" v="2919" actId="20577"/>
        <pc:sldMkLst>
          <pc:docMk/>
          <pc:sldMk cId="1092792760" sldId="401"/>
        </pc:sldMkLst>
        <pc:spChg chg="del mod ord">
          <ac:chgData name="Finnilä Juha-Pekka" userId="69b7d7ad-49a6-47dd-900b-789ec123abd9" providerId="ADAL" clId="{C549671A-1F8C-4329-839A-9EB1640CF4F5}" dt="2023-12-21T11:46:30.461" v="2901" actId="700"/>
          <ac:spMkLst>
            <pc:docMk/>
            <pc:sldMk cId="1092792760" sldId="401"/>
            <ac:spMk id="2" creationId="{596AA2F4-EA2D-CADB-31CE-F7F212106B2E}"/>
          </ac:spMkLst>
        </pc:spChg>
        <pc:spChg chg="del mod ord">
          <ac:chgData name="Finnilä Juha-Pekka" userId="69b7d7ad-49a6-47dd-900b-789ec123abd9" providerId="ADAL" clId="{C549671A-1F8C-4329-839A-9EB1640CF4F5}" dt="2023-12-21T11:46:30.461" v="2901" actId="700"/>
          <ac:spMkLst>
            <pc:docMk/>
            <pc:sldMk cId="1092792760" sldId="401"/>
            <ac:spMk id="3" creationId="{697E37AB-0692-DA1F-374A-234DC0D6D64B}"/>
          </ac:spMkLst>
        </pc:spChg>
        <pc:spChg chg="add mod ord">
          <ac:chgData name="Finnilä Juha-Pekka" userId="69b7d7ad-49a6-47dd-900b-789ec123abd9" providerId="ADAL" clId="{C549671A-1F8C-4329-839A-9EB1640CF4F5}" dt="2023-12-21T11:48:54.811" v="2919" actId="20577"/>
          <ac:spMkLst>
            <pc:docMk/>
            <pc:sldMk cId="1092792760" sldId="401"/>
            <ac:spMk id="4" creationId="{6815BC49-1C0A-A608-27BE-8D990E264772}"/>
          </ac:spMkLst>
        </pc:spChg>
        <pc:spChg chg="add del mod ord">
          <ac:chgData name="Finnilä Juha-Pekka" userId="69b7d7ad-49a6-47dd-900b-789ec123abd9" providerId="ADAL" clId="{C549671A-1F8C-4329-839A-9EB1640CF4F5}" dt="2023-12-21T11:48:50.048" v="2913" actId="700"/>
          <ac:spMkLst>
            <pc:docMk/>
            <pc:sldMk cId="1092792760" sldId="401"/>
            <ac:spMk id="5" creationId="{B5767AA4-D84C-4A43-1397-A96850BE0EA1}"/>
          </ac:spMkLst>
        </pc:spChg>
        <pc:spChg chg="add mod ord">
          <ac:chgData name="Finnilä Juha-Pekka" userId="69b7d7ad-49a6-47dd-900b-789ec123abd9" providerId="ADAL" clId="{C549671A-1F8C-4329-839A-9EB1640CF4F5}" dt="2023-12-21T11:48:50.048" v="2913" actId="700"/>
          <ac:spMkLst>
            <pc:docMk/>
            <pc:sldMk cId="1092792760" sldId="401"/>
            <ac:spMk id="6" creationId="{00B6588C-2C89-60D6-48C1-A6BDD4680137}"/>
          </ac:spMkLst>
        </pc:spChg>
        <pc:spChg chg="add mod ord">
          <ac:chgData name="Finnilä Juha-Pekka" userId="69b7d7ad-49a6-47dd-900b-789ec123abd9" providerId="ADAL" clId="{C549671A-1F8C-4329-839A-9EB1640CF4F5}" dt="2023-12-21T11:48:50.048" v="2913" actId="700"/>
          <ac:spMkLst>
            <pc:docMk/>
            <pc:sldMk cId="1092792760" sldId="401"/>
            <ac:spMk id="7" creationId="{146E1838-0389-067D-30BF-DEABDBE7C9FA}"/>
          </ac:spMkLst>
        </pc:spChg>
      </pc:sldChg>
      <pc:sldChg chg="modSp mod modNotesTx">
        <pc:chgData name="Finnilä Juha-Pekka" userId="69b7d7ad-49a6-47dd-900b-789ec123abd9" providerId="ADAL" clId="{C549671A-1F8C-4329-839A-9EB1640CF4F5}" dt="2024-01-16T11:10:07.925" v="6509" actId="20577"/>
        <pc:sldMkLst>
          <pc:docMk/>
          <pc:sldMk cId="4052645889" sldId="403"/>
        </pc:sldMkLst>
        <pc:spChg chg="mod">
          <ac:chgData name="Finnilä Juha-Pekka" userId="69b7d7ad-49a6-47dd-900b-789ec123abd9" providerId="ADAL" clId="{C549671A-1F8C-4329-839A-9EB1640CF4F5}" dt="2024-01-16T11:09:44.872" v="6484" actId="20577"/>
          <ac:spMkLst>
            <pc:docMk/>
            <pc:sldMk cId="4052645889" sldId="403"/>
            <ac:spMk id="3" creationId="{68B645EE-9414-050E-0DDE-3490091318E0}"/>
          </ac:spMkLst>
        </pc:spChg>
        <pc:spChg chg="mod">
          <ac:chgData name="Finnilä Juha-Pekka" userId="69b7d7ad-49a6-47dd-900b-789ec123abd9" providerId="ADAL" clId="{C549671A-1F8C-4329-839A-9EB1640CF4F5}" dt="2024-01-16T11:10:07.925" v="6509" actId="20577"/>
          <ac:spMkLst>
            <pc:docMk/>
            <pc:sldMk cId="4052645889" sldId="403"/>
            <ac:spMk id="4" creationId="{ECFB21DA-5E34-DECD-10AA-DA9D03F0BE93}"/>
          </ac:spMkLst>
        </pc:spChg>
      </pc:sldChg>
      <pc:sldChg chg="addSp delSp modSp add mod modNotesTx">
        <pc:chgData name="Finnilä Juha-Pekka" userId="69b7d7ad-49a6-47dd-900b-789ec123abd9" providerId="ADAL" clId="{C549671A-1F8C-4329-839A-9EB1640CF4F5}" dt="2024-02-01T12:44:43.710" v="10686" actId="113"/>
        <pc:sldMkLst>
          <pc:docMk/>
          <pc:sldMk cId="1943233640" sldId="405"/>
        </pc:sldMkLst>
        <pc:spChg chg="mod">
          <ac:chgData name="Finnilä Juha-Pekka" userId="69b7d7ad-49a6-47dd-900b-789ec123abd9" providerId="ADAL" clId="{C549671A-1F8C-4329-839A-9EB1640CF4F5}" dt="2024-02-01T12:44:43.710" v="10686" actId="113"/>
          <ac:spMkLst>
            <pc:docMk/>
            <pc:sldMk cId="1943233640" sldId="405"/>
            <ac:spMk id="3" creationId="{C2D67F0A-E113-3BF5-407A-EB3ACB4EEF9D}"/>
          </ac:spMkLst>
        </pc:spChg>
        <pc:spChg chg="del mod">
          <ac:chgData name="Finnilä Juha-Pekka" userId="69b7d7ad-49a6-47dd-900b-789ec123abd9" providerId="ADAL" clId="{C549671A-1F8C-4329-839A-9EB1640CF4F5}" dt="2024-01-16T10:39:06.492" v="3935" actId="1032"/>
          <ac:spMkLst>
            <pc:docMk/>
            <pc:sldMk cId="1943233640" sldId="405"/>
            <ac:spMk id="4" creationId="{891A4C80-3408-6A71-DEC2-43004F7EA673}"/>
          </ac:spMkLst>
        </pc:spChg>
        <pc:graphicFrameChg chg="add mod modGraphic">
          <ac:chgData name="Finnilä Juha-Pekka" userId="69b7d7ad-49a6-47dd-900b-789ec123abd9" providerId="ADAL" clId="{C549671A-1F8C-4329-839A-9EB1640CF4F5}" dt="2024-01-16T10:48:02.381" v="5452" actId="20577"/>
          <ac:graphicFrameMkLst>
            <pc:docMk/>
            <pc:sldMk cId="1943233640" sldId="405"/>
            <ac:graphicFrameMk id="5" creationId="{5DDBFC56-C4A8-F3DA-AB8A-8D0B4912A72E}"/>
          </ac:graphicFrameMkLst>
        </pc:graphicFrameChg>
      </pc:sldChg>
      <pc:sldChg chg="addSp delSp modSp new mod modNotesTx">
        <pc:chgData name="Finnilä Juha-Pekka" userId="69b7d7ad-49a6-47dd-900b-789ec123abd9" providerId="ADAL" clId="{C549671A-1F8C-4329-839A-9EB1640CF4F5}" dt="2024-02-01T10:58:00.568" v="9083" actId="1440"/>
        <pc:sldMkLst>
          <pc:docMk/>
          <pc:sldMk cId="4208085256" sldId="406"/>
        </pc:sldMkLst>
        <pc:spChg chg="mod">
          <ac:chgData name="Finnilä Juha-Pekka" userId="69b7d7ad-49a6-47dd-900b-789ec123abd9" providerId="ADAL" clId="{C549671A-1F8C-4329-839A-9EB1640CF4F5}" dt="2024-01-25T11:35:02.510" v="8185" actId="113"/>
          <ac:spMkLst>
            <pc:docMk/>
            <pc:sldMk cId="4208085256" sldId="406"/>
            <ac:spMk id="2" creationId="{5A73F62B-AE3D-35F4-159B-63C0ABCFBFF2}"/>
          </ac:spMkLst>
        </pc:spChg>
        <pc:spChg chg="mod">
          <ac:chgData name="Finnilä Juha-Pekka" userId="69b7d7ad-49a6-47dd-900b-789ec123abd9" providerId="ADAL" clId="{C549671A-1F8C-4329-839A-9EB1640CF4F5}" dt="2024-01-25T14:27:55.161" v="8721" actId="113"/>
          <ac:spMkLst>
            <pc:docMk/>
            <pc:sldMk cId="4208085256" sldId="406"/>
            <ac:spMk id="3" creationId="{2CEF8579-68D2-34E9-76D3-BCB0EFC90E4D}"/>
          </ac:spMkLst>
        </pc:spChg>
        <pc:spChg chg="del">
          <ac:chgData name="Finnilä Juha-Pekka" userId="69b7d7ad-49a6-47dd-900b-789ec123abd9" providerId="ADAL" clId="{C549671A-1F8C-4329-839A-9EB1640CF4F5}" dt="2024-02-01T10:57:47.446" v="9082" actId="931"/>
          <ac:spMkLst>
            <pc:docMk/>
            <pc:sldMk cId="4208085256" sldId="406"/>
            <ac:spMk id="4" creationId="{7CF902DD-ED79-D952-F8AD-47703C8638BB}"/>
          </ac:spMkLst>
        </pc:spChg>
        <pc:picChg chg="add mod">
          <ac:chgData name="Finnilä Juha-Pekka" userId="69b7d7ad-49a6-47dd-900b-789ec123abd9" providerId="ADAL" clId="{C549671A-1F8C-4329-839A-9EB1640CF4F5}" dt="2024-02-01T10:58:00.568" v="9083" actId="1440"/>
          <ac:picMkLst>
            <pc:docMk/>
            <pc:sldMk cId="4208085256" sldId="406"/>
            <ac:picMk id="6" creationId="{08F9986A-F54A-0BE4-3474-308E0E7B90E2}"/>
          </ac:picMkLst>
        </pc:picChg>
      </pc:sldChg>
      <pc:sldChg chg="addSp delSp modSp new mod ord modNotesTx">
        <pc:chgData name="Finnilä Juha-Pekka" userId="69b7d7ad-49a6-47dd-900b-789ec123abd9" providerId="ADAL" clId="{C549671A-1F8C-4329-839A-9EB1640CF4F5}" dt="2024-02-01T12:50:07.159" v="10984" actId="20577"/>
        <pc:sldMkLst>
          <pc:docMk/>
          <pc:sldMk cId="3555423140" sldId="407"/>
        </pc:sldMkLst>
        <pc:spChg chg="del">
          <ac:chgData name="Finnilä Juha-Pekka" userId="69b7d7ad-49a6-47dd-900b-789ec123abd9" providerId="ADAL" clId="{C549671A-1F8C-4329-839A-9EB1640CF4F5}" dt="2024-02-01T11:32:01.362" v="9993" actId="1032"/>
          <ac:spMkLst>
            <pc:docMk/>
            <pc:sldMk cId="3555423140" sldId="407"/>
            <ac:spMk id="3" creationId="{A4CD95A0-7428-B897-A592-5BEEB0B289F4}"/>
          </ac:spMkLst>
        </pc:spChg>
        <pc:graphicFrameChg chg="add mod modGraphic">
          <ac:chgData name="Finnilä Juha-Pekka" userId="69b7d7ad-49a6-47dd-900b-789ec123abd9" providerId="ADAL" clId="{C549671A-1F8C-4329-839A-9EB1640CF4F5}" dt="2024-02-01T11:45:42.976" v="10147"/>
          <ac:graphicFrameMkLst>
            <pc:docMk/>
            <pc:sldMk cId="3555423140" sldId="407"/>
            <ac:graphicFrameMk id="5" creationId="{6708DEB1-AC84-5744-D153-9B726F50D3F0}"/>
          </ac:graphicFrameMkLst>
        </pc:graphicFrameChg>
      </pc:sldChg>
    </pc:docChg>
  </pc:docChgLst>
  <pc:docChgLst>
    <pc:chgData name="Finnilä Juha-Pekka" userId="S::juha-pekka.finnila@taitotalo.fi::69b7d7ad-49a6-47dd-900b-789ec123abd9" providerId="AD" clId="Web-{B20B0F4B-88B3-877A-18C5-2BE37DEE067C}"/>
    <pc:docChg chg="modSld">
      <pc:chgData name="Finnilä Juha-Pekka" userId="S::juha-pekka.finnila@taitotalo.fi::69b7d7ad-49a6-47dd-900b-789ec123abd9" providerId="AD" clId="Web-{B20B0F4B-88B3-877A-18C5-2BE37DEE067C}" dt="2023-08-31T11:05:18.251" v="294" actId="20577"/>
      <pc:docMkLst>
        <pc:docMk/>
      </pc:docMkLst>
      <pc:sldChg chg="addSp delSp modSp modNotes">
        <pc:chgData name="Finnilä Juha-Pekka" userId="S::juha-pekka.finnila@taitotalo.fi::69b7d7ad-49a6-47dd-900b-789ec123abd9" providerId="AD" clId="Web-{B20B0F4B-88B3-877A-18C5-2BE37DEE067C}" dt="2023-08-31T11:03:59.562" v="291"/>
        <pc:sldMkLst>
          <pc:docMk/>
          <pc:sldMk cId="3204936613" sldId="257"/>
        </pc:sldMkLst>
        <pc:spChg chg="mod">
          <ac:chgData name="Finnilä Juha-Pekka" userId="S::juha-pekka.finnila@taitotalo.fi::69b7d7ad-49a6-47dd-900b-789ec123abd9" providerId="AD" clId="Web-{B20B0F4B-88B3-877A-18C5-2BE37DEE067C}" dt="2023-08-31T11:02:57.217" v="288" actId="20577"/>
          <ac:spMkLst>
            <pc:docMk/>
            <pc:sldMk cId="3204936613" sldId="257"/>
            <ac:spMk id="8" creationId="{D793D77F-8971-8F41-8004-1618CE8C9C2E}"/>
          </ac:spMkLst>
        </pc:spChg>
        <pc:picChg chg="add del">
          <ac:chgData name="Finnilä Juha-Pekka" userId="S::juha-pekka.finnila@taitotalo.fi::69b7d7ad-49a6-47dd-900b-789ec123abd9" providerId="AD" clId="Web-{B20B0F4B-88B3-877A-18C5-2BE37DEE067C}" dt="2023-08-31T11:03:24.717" v="290"/>
          <ac:picMkLst>
            <pc:docMk/>
            <pc:sldMk cId="3204936613" sldId="257"/>
            <ac:picMk id="7" creationId="{9EAAB72A-CB09-2042-1C58-2790DBC2CEF0}"/>
          </ac:picMkLst>
        </pc:picChg>
      </pc:sldChg>
      <pc:sldChg chg="modSp">
        <pc:chgData name="Finnilä Juha-Pekka" userId="S::juha-pekka.finnila@taitotalo.fi::69b7d7ad-49a6-47dd-900b-789ec123abd9" providerId="AD" clId="Web-{B20B0F4B-88B3-877A-18C5-2BE37DEE067C}" dt="2023-08-31T11:05:18.251" v="294" actId="20577"/>
        <pc:sldMkLst>
          <pc:docMk/>
          <pc:sldMk cId="1943934607" sldId="260"/>
        </pc:sldMkLst>
        <pc:spChg chg="mod">
          <ac:chgData name="Finnilä Juha-Pekka" userId="S::juha-pekka.finnila@taitotalo.fi::69b7d7ad-49a6-47dd-900b-789ec123abd9" providerId="AD" clId="Web-{B20B0F4B-88B3-877A-18C5-2BE37DEE067C}" dt="2023-08-31T11:05:18.251" v="294" actId="20577"/>
          <ac:spMkLst>
            <pc:docMk/>
            <pc:sldMk cId="1943934607" sldId="260"/>
            <ac:spMk id="10" creationId="{524A5CC3-3D4F-F9E4-16AE-04A5FC530E6D}"/>
          </ac:spMkLst>
        </pc:spChg>
      </pc:sldChg>
      <pc:sldChg chg="modNotes">
        <pc:chgData name="Finnilä Juha-Pekka" userId="S::juha-pekka.finnila@taitotalo.fi::69b7d7ad-49a6-47dd-900b-789ec123abd9" providerId="AD" clId="Web-{B20B0F4B-88B3-877A-18C5-2BE37DEE067C}" dt="2023-08-31T11:02:18.685" v="269"/>
        <pc:sldMkLst>
          <pc:docMk/>
          <pc:sldMk cId="1823776235" sldId="262"/>
        </pc:sldMkLst>
      </pc:sldChg>
    </pc:docChg>
  </pc:docChgLst>
  <pc:docChgLst>
    <pc:chgData name="Finnilä Juha-Pekka" userId="S::juha-pekka.finnila@taitotalo.fi::69b7d7ad-49a6-47dd-900b-789ec123abd9" providerId="AD" clId="Web-{FEDBD3AE-D2AE-0379-9906-8DDFCED691D4}"/>
    <pc:docChg chg="modSld">
      <pc:chgData name="Finnilä Juha-Pekka" userId="S::juha-pekka.finnila@taitotalo.fi::69b7d7ad-49a6-47dd-900b-789ec123abd9" providerId="AD" clId="Web-{FEDBD3AE-D2AE-0379-9906-8DDFCED691D4}" dt="2023-12-23T17:40:18.570" v="35"/>
      <pc:docMkLst>
        <pc:docMk/>
      </pc:docMkLst>
      <pc:sldChg chg="modNotes">
        <pc:chgData name="Finnilä Juha-Pekka" userId="S::juha-pekka.finnila@taitotalo.fi::69b7d7ad-49a6-47dd-900b-789ec123abd9" providerId="AD" clId="Web-{FEDBD3AE-D2AE-0379-9906-8DDFCED691D4}" dt="2023-12-23T17:40:18.570" v="35"/>
        <pc:sldMkLst>
          <pc:docMk/>
          <pc:sldMk cId="961072500" sldId="308"/>
        </pc:sldMkLst>
      </pc:sldChg>
    </pc:docChg>
  </pc:docChgLst>
  <pc:docChgLst>
    <pc:chgData name="Finnilä Juha-Pekka" userId="69b7d7ad-49a6-47dd-900b-789ec123abd9" providerId="ADAL" clId="{0F367044-A699-44DA-B651-CC4557B4F38E}"/>
    <pc:docChg chg="undo custSel addSld delSld modSld">
      <pc:chgData name="Finnilä Juha-Pekka" userId="69b7d7ad-49a6-47dd-900b-789ec123abd9" providerId="ADAL" clId="{0F367044-A699-44DA-B651-CC4557B4F38E}" dt="2024-01-24T13:10:55.143" v="6788" actId="20577"/>
      <pc:docMkLst>
        <pc:docMk/>
      </pc:docMkLst>
      <pc:sldChg chg="modSp mod modNotesTx">
        <pc:chgData name="Finnilä Juha-Pekka" userId="69b7d7ad-49a6-47dd-900b-789ec123abd9" providerId="ADAL" clId="{0F367044-A699-44DA-B651-CC4557B4F38E}" dt="2024-01-24T12:45:09.944" v="6786" actId="20577"/>
        <pc:sldMkLst>
          <pc:docMk/>
          <pc:sldMk cId="1297163687" sldId="256"/>
        </pc:sldMkLst>
        <pc:spChg chg="mod">
          <ac:chgData name="Finnilä Juha-Pekka" userId="69b7d7ad-49a6-47dd-900b-789ec123abd9" providerId="ADAL" clId="{0F367044-A699-44DA-B651-CC4557B4F38E}" dt="2024-01-24T12:45:09.944" v="6786" actId="20577"/>
          <ac:spMkLst>
            <pc:docMk/>
            <pc:sldMk cId="1297163687" sldId="256"/>
            <ac:spMk id="5" creationId="{676F3D61-AD66-C5B8-D8A2-FD76BC4769B0}"/>
          </ac:spMkLst>
        </pc:spChg>
      </pc:sldChg>
      <pc:sldChg chg="modNotesTx">
        <pc:chgData name="Finnilä Juha-Pekka" userId="69b7d7ad-49a6-47dd-900b-789ec123abd9" providerId="ADAL" clId="{0F367044-A699-44DA-B651-CC4557B4F38E}" dt="2023-12-31T08:10:07.076" v="190" actId="20577"/>
        <pc:sldMkLst>
          <pc:docMk/>
          <pc:sldMk cId="3204936613" sldId="257"/>
        </pc:sldMkLst>
      </pc:sldChg>
      <pc:sldChg chg="modSp mod">
        <pc:chgData name="Finnilä Juha-Pekka" userId="69b7d7ad-49a6-47dd-900b-789ec123abd9" providerId="ADAL" clId="{0F367044-A699-44DA-B651-CC4557B4F38E}" dt="2024-01-01T19:46:59.414" v="6501" actId="20577"/>
        <pc:sldMkLst>
          <pc:docMk/>
          <pc:sldMk cId="2230479893" sldId="259"/>
        </pc:sldMkLst>
        <pc:spChg chg="mod">
          <ac:chgData name="Finnilä Juha-Pekka" userId="69b7d7ad-49a6-47dd-900b-789ec123abd9" providerId="ADAL" clId="{0F367044-A699-44DA-B651-CC4557B4F38E}" dt="2024-01-01T19:46:59.414" v="6501" actId="20577"/>
          <ac:spMkLst>
            <pc:docMk/>
            <pc:sldMk cId="2230479893" sldId="259"/>
            <ac:spMk id="4" creationId="{D153B0A4-7A9D-D353-9D9C-663985E3228D}"/>
          </ac:spMkLst>
        </pc:spChg>
      </pc:sldChg>
      <pc:sldChg chg="modNotesTx">
        <pc:chgData name="Finnilä Juha-Pekka" userId="69b7d7ad-49a6-47dd-900b-789ec123abd9" providerId="ADAL" clId="{0F367044-A699-44DA-B651-CC4557B4F38E}" dt="2023-12-31T08:12:25.547" v="475" actId="20577"/>
        <pc:sldMkLst>
          <pc:docMk/>
          <pc:sldMk cId="1943934607" sldId="260"/>
        </pc:sldMkLst>
      </pc:sldChg>
      <pc:sldChg chg="addSp delSp modSp mod modNotesTx">
        <pc:chgData name="Finnilä Juha-Pekka" userId="69b7d7ad-49a6-47dd-900b-789ec123abd9" providerId="ADAL" clId="{0F367044-A699-44DA-B651-CC4557B4F38E}" dt="2023-12-31T09:04:35.517" v="1921" actId="20577"/>
        <pc:sldMkLst>
          <pc:docMk/>
          <pc:sldMk cId="396093774" sldId="261"/>
        </pc:sldMkLst>
        <pc:spChg chg="add del mod">
          <ac:chgData name="Finnilä Juha-Pekka" userId="69b7d7ad-49a6-47dd-900b-789ec123abd9" providerId="ADAL" clId="{0F367044-A699-44DA-B651-CC4557B4F38E}" dt="2023-12-31T08:20:24.525" v="1167" actId="478"/>
          <ac:spMkLst>
            <pc:docMk/>
            <pc:sldMk cId="396093774" sldId="261"/>
            <ac:spMk id="3" creationId="{7C2E802A-B783-DAD5-E11D-BC136FBE1F48}"/>
          </ac:spMkLst>
        </pc:spChg>
        <pc:spChg chg="mod">
          <ac:chgData name="Finnilä Juha-Pekka" userId="69b7d7ad-49a6-47dd-900b-789ec123abd9" providerId="ADAL" clId="{0F367044-A699-44DA-B651-CC4557B4F38E}" dt="2023-12-31T09:02:32.245" v="1580" actId="20577"/>
          <ac:spMkLst>
            <pc:docMk/>
            <pc:sldMk cId="396093774" sldId="261"/>
            <ac:spMk id="4" creationId="{D46A74AC-E498-FD94-E709-B36AB75AF451}"/>
          </ac:spMkLst>
        </pc:spChg>
        <pc:spChg chg="mod">
          <ac:chgData name="Finnilä Juha-Pekka" userId="69b7d7ad-49a6-47dd-900b-789ec123abd9" providerId="ADAL" clId="{0F367044-A699-44DA-B651-CC4557B4F38E}" dt="2023-12-31T08:23:37.636" v="1370" actId="20577"/>
          <ac:spMkLst>
            <pc:docMk/>
            <pc:sldMk cId="396093774" sldId="261"/>
            <ac:spMk id="5" creationId="{1ACC1894-FE19-A066-8C7F-A595BB407AFD}"/>
          </ac:spMkLst>
        </pc:spChg>
        <pc:spChg chg="add mod">
          <ac:chgData name="Finnilä Juha-Pekka" userId="69b7d7ad-49a6-47dd-900b-789ec123abd9" providerId="ADAL" clId="{0F367044-A699-44DA-B651-CC4557B4F38E}" dt="2023-12-31T08:17:31.386" v="1091"/>
          <ac:spMkLst>
            <pc:docMk/>
            <pc:sldMk cId="396093774" sldId="261"/>
            <ac:spMk id="6" creationId="{2A9C3BBC-DD75-D111-FFDE-5F4627956DF1}"/>
          </ac:spMkLst>
        </pc:spChg>
        <pc:spChg chg="add mod">
          <ac:chgData name="Finnilä Juha-Pekka" userId="69b7d7ad-49a6-47dd-900b-789ec123abd9" providerId="ADAL" clId="{0F367044-A699-44DA-B651-CC4557B4F38E}" dt="2023-12-31T08:17:31.386" v="1091"/>
          <ac:spMkLst>
            <pc:docMk/>
            <pc:sldMk cId="396093774" sldId="261"/>
            <ac:spMk id="8" creationId="{14F0BF48-62E9-FCDA-679A-3E46700835D9}"/>
          </ac:spMkLst>
        </pc:spChg>
        <pc:picChg chg="add mod">
          <ac:chgData name="Finnilä Juha-Pekka" userId="69b7d7ad-49a6-47dd-900b-789ec123abd9" providerId="ADAL" clId="{0F367044-A699-44DA-B651-CC4557B4F38E}" dt="2023-12-31T08:17:31.386" v="1091"/>
          <ac:picMkLst>
            <pc:docMk/>
            <pc:sldMk cId="396093774" sldId="261"/>
            <ac:picMk id="7" creationId="{C64DCEED-51ED-B56C-37EE-F938269ED1EE}"/>
          </ac:picMkLst>
        </pc:picChg>
      </pc:sldChg>
      <pc:sldChg chg="modSp mod modAnim">
        <pc:chgData name="Finnilä Juha-Pekka" userId="69b7d7ad-49a6-47dd-900b-789ec123abd9" providerId="ADAL" clId="{0F367044-A699-44DA-B651-CC4557B4F38E}" dt="2024-01-08T06:28:32.932" v="6754" actId="20577"/>
        <pc:sldMkLst>
          <pc:docMk/>
          <pc:sldMk cId="1823776235" sldId="262"/>
        </pc:sldMkLst>
        <pc:spChg chg="mod">
          <ac:chgData name="Finnilä Juha-Pekka" userId="69b7d7ad-49a6-47dd-900b-789ec123abd9" providerId="ADAL" clId="{0F367044-A699-44DA-B651-CC4557B4F38E}" dt="2024-01-08T06:28:32.932" v="6754" actId="20577"/>
          <ac:spMkLst>
            <pc:docMk/>
            <pc:sldMk cId="1823776235" sldId="262"/>
            <ac:spMk id="5" creationId="{780BC8FC-BA7E-388C-8AD5-AEA955B82A30}"/>
          </ac:spMkLst>
        </pc:spChg>
      </pc:sldChg>
      <pc:sldChg chg="modNotesTx">
        <pc:chgData name="Finnilä Juha-Pekka" userId="69b7d7ad-49a6-47dd-900b-789ec123abd9" providerId="ADAL" clId="{0F367044-A699-44DA-B651-CC4557B4F38E}" dt="2023-12-31T09:06:48.013" v="2016" actId="20577"/>
        <pc:sldMkLst>
          <pc:docMk/>
          <pc:sldMk cId="2878523722" sldId="263"/>
        </pc:sldMkLst>
      </pc:sldChg>
      <pc:sldChg chg="modSp mod modNotesTx">
        <pc:chgData name="Finnilä Juha-Pekka" userId="69b7d7ad-49a6-47dd-900b-789ec123abd9" providerId="ADAL" clId="{0F367044-A699-44DA-B651-CC4557B4F38E}" dt="2024-01-08T06:29:34.881" v="6758" actId="20577"/>
        <pc:sldMkLst>
          <pc:docMk/>
          <pc:sldMk cId="3159470436" sldId="264"/>
        </pc:sldMkLst>
        <pc:spChg chg="mod">
          <ac:chgData name="Finnilä Juha-Pekka" userId="69b7d7ad-49a6-47dd-900b-789ec123abd9" providerId="ADAL" clId="{0F367044-A699-44DA-B651-CC4557B4F38E}" dt="2024-01-08T06:29:34.881" v="6758" actId="20577"/>
          <ac:spMkLst>
            <pc:docMk/>
            <pc:sldMk cId="3159470436" sldId="264"/>
            <ac:spMk id="3" creationId="{FCC5979C-7170-1937-5375-39747D2B9DAE}"/>
          </ac:spMkLst>
        </pc:spChg>
      </pc:sldChg>
      <pc:sldChg chg="modNotesTx">
        <pc:chgData name="Finnilä Juha-Pekka" userId="69b7d7ad-49a6-47dd-900b-789ec123abd9" providerId="ADAL" clId="{0F367044-A699-44DA-B651-CC4557B4F38E}" dt="2024-01-01T08:42:15.159" v="2463" actId="20577"/>
        <pc:sldMkLst>
          <pc:docMk/>
          <pc:sldMk cId="3362697369" sldId="267"/>
        </pc:sldMkLst>
      </pc:sldChg>
      <pc:sldChg chg="modNotesTx">
        <pc:chgData name="Finnilä Juha-Pekka" userId="69b7d7ad-49a6-47dd-900b-789ec123abd9" providerId="ADAL" clId="{0F367044-A699-44DA-B651-CC4557B4F38E}" dt="2024-01-01T08:43:01.127" v="2498" actId="20577"/>
        <pc:sldMkLst>
          <pc:docMk/>
          <pc:sldMk cId="1167782754" sldId="269"/>
        </pc:sldMkLst>
      </pc:sldChg>
      <pc:sldChg chg="modSp mod modNotesTx">
        <pc:chgData name="Finnilä Juha-Pekka" userId="69b7d7ad-49a6-47dd-900b-789ec123abd9" providerId="ADAL" clId="{0F367044-A699-44DA-B651-CC4557B4F38E}" dt="2024-01-01T20:04:07.695" v="6683" actId="20577"/>
        <pc:sldMkLst>
          <pc:docMk/>
          <pc:sldMk cId="2399965355" sldId="270"/>
        </pc:sldMkLst>
        <pc:spChg chg="mod">
          <ac:chgData name="Finnilä Juha-Pekka" userId="69b7d7ad-49a6-47dd-900b-789ec123abd9" providerId="ADAL" clId="{0F367044-A699-44DA-B651-CC4557B4F38E}" dt="2024-01-01T18:48:58.876" v="5858" actId="20577"/>
          <ac:spMkLst>
            <pc:docMk/>
            <pc:sldMk cId="2399965355" sldId="270"/>
            <ac:spMk id="2" creationId="{136E5F32-693B-4712-680E-E6BE0B9F664A}"/>
          </ac:spMkLst>
        </pc:spChg>
        <pc:spChg chg="mod">
          <ac:chgData name="Finnilä Juha-Pekka" userId="69b7d7ad-49a6-47dd-900b-789ec123abd9" providerId="ADAL" clId="{0F367044-A699-44DA-B651-CC4557B4F38E}" dt="2024-01-01T20:04:07.695" v="6683" actId="20577"/>
          <ac:spMkLst>
            <pc:docMk/>
            <pc:sldMk cId="2399965355" sldId="270"/>
            <ac:spMk id="3" creationId="{68B645EE-9414-050E-0DDE-3490091318E0}"/>
          </ac:spMkLst>
        </pc:spChg>
        <pc:spChg chg="mod">
          <ac:chgData name="Finnilä Juha-Pekka" userId="69b7d7ad-49a6-47dd-900b-789ec123abd9" providerId="ADAL" clId="{0F367044-A699-44DA-B651-CC4557B4F38E}" dt="2024-01-01T18:50:44.740" v="6075" actId="20577"/>
          <ac:spMkLst>
            <pc:docMk/>
            <pc:sldMk cId="2399965355" sldId="270"/>
            <ac:spMk id="4" creationId="{ECFB21DA-5E34-DECD-10AA-DA9D03F0BE93}"/>
          </ac:spMkLst>
        </pc:spChg>
      </pc:sldChg>
      <pc:sldChg chg="modSp mod">
        <pc:chgData name="Finnilä Juha-Pekka" userId="69b7d7ad-49a6-47dd-900b-789ec123abd9" providerId="ADAL" clId="{0F367044-A699-44DA-B651-CC4557B4F38E}" dt="2024-01-01T08:46:55.524" v="2538" actId="20577"/>
        <pc:sldMkLst>
          <pc:docMk/>
          <pc:sldMk cId="841923380" sldId="272"/>
        </pc:sldMkLst>
        <pc:spChg chg="mod">
          <ac:chgData name="Finnilä Juha-Pekka" userId="69b7d7ad-49a6-47dd-900b-789ec123abd9" providerId="ADAL" clId="{0F367044-A699-44DA-B651-CC4557B4F38E}" dt="2024-01-01T08:46:55.524" v="2538" actId="20577"/>
          <ac:spMkLst>
            <pc:docMk/>
            <pc:sldMk cId="841923380" sldId="272"/>
            <ac:spMk id="4" creationId="{D153B0A4-7A9D-D353-9D9C-663985E3228D}"/>
          </ac:spMkLst>
        </pc:spChg>
      </pc:sldChg>
      <pc:sldChg chg="modSp mod">
        <pc:chgData name="Finnilä Juha-Pekka" userId="69b7d7ad-49a6-47dd-900b-789ec123abd9" providerId="ADAL" clId="{0F367044-A699-44DA-B651-CC4557B4F38E}" dt="2024-01-15T14:04:16.957" v="6775" actId="20577"/>
        <pc:sldMkLst>
          <pc:docMk/>
          <pc:sldMk cId="119619316" sldId="273"/>
        </pc:sldMkLst>
        <pc:spChg chg="mod">
          <ac:chgData name="Finnilä Juha-Pekka" userId="69b7d7ad-49a6-47dd-900b-789ec123abd9" providerId="ADAL" clId="{0F367044-A699-44DA-B651-CC4557B4F38E}" dt="2024-01-15T14:04:16.957" v="6775" actId="20577"/>
          <ac:spMkLst>
            <pc:docMk/>
            <pc:sldMk cId="119619316" sldId="273"/>
            <ac:spMk id="4" creationId="{D153B0A4-7A9D-D353-9D9C-663985E3228D}"/>
          </ac:spMkLst>
        </pc:spChg>
      </pc:sldChg>
      <pc:sldChg chg="modSp mod modNotesTx">
        <pc:chgData name="Finnilä Juha-Pekka" userId="69b7d7ad-49a6-47dd-900b-789ec123abd9" providerId="ADAL" clId="{0F367044-A699-44DA-B651-CC4557B4F38E}" dt="2024-01-01T17:58:11.237" v="4628" actId="6549"/>
        <pc:sldMkLst>
          <pc:docMk/>
          <pc:sldMk cId="2933779960" sldId="280"/>
        </pc:sldMkLst>
        <pc:spChg chg="mod">
          <ac:chgData name="Finnilä Juha-Pekka" userId="69b7d7ad-49a6-47dd-900b-789ec123abd9" providerId="ADAL" clId="{0F367044-A699-44DA-B651-CC4557B4F38E}" dt="2024-01-01T17:58:11.237" v="4628" actId="6549"/>
          <ac:spMkLst>
            <pc:docMk/>
            <pc:sldMk cId="2933779960" sldId="280"/>
            <ac:spMk id="5" creationId="{32929DFB-D05B-4B43-BFCE-EC4ACDAF5B67}"/>
          </ac:spMkLst>
        </pc:spChg>
      </pc:sldChg>
      <pc:sldChg chg="modSp mod">
        <pc:chgData name="Finnilä Juha-Pekka" userId="69b7d7ad-49a6-47dd-900b-789ec123abd9" providerId="ADAL" clId="{0F367044-A699-44DA-B651-CC4557B4F38E}" dt="2024-01-01T17:55:26.561" v="4531" actId="21"/>
        <pc:sldMkLst>
          <pc:docMk/>
          <pc:sldMk cId="768596610" sldId="287"/>
        </pc:sldMkLst>
        <pc:spChg chg="mod">
          <ac:chgData name="Finnilä Juha-Pekka" userId="69b7d7ad-49a6-47dd-900b-789ec123abd9" providerId="ADAL" clId="{0F367044-A699-44DA-B651-CC4557B4F38E}" dt="2024-01-01T17:55:26.561" v="4531" actId="21"/>
          <ac:spMkLst>
            <pc:docMk/>
            <pc:sldMk cId="768596610" sldId="287"/>
            <ac:spMk id="3" creationId="{323D09EA-D654-35C6-AE1D-0C195B9EF309}"/>
          </ac:spMkLst>
        </pc:spChg>
      </pc:sldChg>
      <pc:sldChg chg="modSp mod modNotesTx">
        <pc:chgData name="Finnilä Juha-Pekka" userId="69b7d7ad-49a6-47dd-900b-789ec123abd9" providerId="ADAL" clId="{0F367044-A699-44DA-B651-CC4557B4F38E}" dt="2024-01-01T18:39:56.180" v="5359" actId="20577"/>
        <pc:sldMkLst>
          <pc:docMk/>
          <pc:sldMk cId="1235870033" sldId="399"/>
        </pc:sldMkLst>
        <pc:spChg chg="mod">
          <ac:chgData name="Finnilä Juha-Pekka" userId="69b7d7ad-49a6-47dd-900b-789ec123abd9" providerId="ADAL" clId="{0F367044-A699-44DA-B651-CC4557B4F38E}" dt="2024-01-01T18:36:04.900" v="4725" actId="20577"/>
          <ac:spMkLst>
            <pc:docMk/>
            <pc:sldMk cId="1235870033" sldId="399"/>
            <ac:spMk id="3" creationId="{C2D67F0A-E113-3BF5-407A-EB3ACB4EEF9D}"/>
          </ac:spMkLst>
        </pc:spChg>
      </pc:sldChg>
      <pc:sldChg chg="addSp delSp modSp new mod modClrScheme chgLayout modNotesTx">
        <pc:chgData name="Finnilä Juha-Pekka" userId="69b7d7ad-49a6-47dd-900b-789ec123abd9" providerId="ADAL" clId="{0F367044-A699-44DA-B651-CC4557B4F38E}" dt="2024-01-01T15:10:08.462" v="4530" actId="255"/>
        <pc:sldMkLst>
          <pc:docMk/>
          <pc:sldMk cId="2193187511" sldId="402"/>
        </pc:sldMkLst>
        <pc:spChg chg="mod ord">
          <ac:chgData name="Finnilä Juha-Pekka" userId="69b7d7ad-49a6-47dd-900b-789ec123abd9" providerId="ADAL" clId="{0F367044-A699-44DA-B651-CC4557B4F38E}" dt="2024-01-01T14:29:08.165" v="2623" actId="26606"/>
          <ac:spMkLst>
            <pc:docMk/>
            <pc:sldMk cId="2193187511" sldId="402"/>
            <ac:spMk id="2" creationId="{5FC9E869-537E-013D-1E07-BEF9D70834E7}"/>
          </ac:spMkLst>
        </pc:spChg>
        <pc:spChg chg="del mod ord">
          <ac:chgData name="Finnilä Juha-Pekka" userId="69b7d7ad-49a6-47dd-900b-789ec123abd9" providerId="ADAL" clId="{0F367044-A699-44DA-B651-CC4557B4F38E}" dt="2024-01-01T14:22:15.459" v="2619" actId="700"/>
          <ac:spMkLst>
            <pc:docMk/>
            <pc:sldMk cId="2193187511" sldId="402"/>
            <ac:spMk id="3" creationId="{3FBB2C99-E7C0-27B4-4E4E-45886440D9C0}"/>
          </ac:spMkLst>
        </pc:spChg>
        <pc:spChg chg="add del mod ord">
          <ac:chgData name="Finnilä Juha-Pekka" userId="69b7d7ad-49a6-47dd-900b-789ec123abd9" providerId="ADAL" clId="{0F367044-A699-44DA-B651-CC4557B4F38E}" dt="2024-01-01T15:00:38.229" v="4279" actId="20577"/>
          <ac:spMkLst>
            <pc:docMk/>
            <pc:sldMk cId="2193187511" sldId="402"/>
            <ac:spMk id="4" creationId="{F569B3BD-9B10-4135-1DAF-1D6EF3D1DB4C}"/>
          </ac:spMkLst>
        </pc:spChg>
        <pc:spChg chg="add del mod ord">
          <ac:chgData name="Finnilä Juha-Pekka" userId="69b7d7ad-49a6-47dd-900b-789ec123abd9" providerId="ADAL" clId="{0F367044-A699-44DA-B651-CC4557B4F38E}" dt="2024-01-01T15:10:08.462" v="4530" actId="255"/>
          <ac:spMkLst>
            <pc:docMk/>
            <pc:sldMk cId="2193187511" sldId="402"/>
            <ac:spMk id="5" creationId="{4710AF29-C864-D3B5-1329-613277103672}"/>
          </ac:spMkLst>
        </pc:spChg>
        <pc:spChg chg="add del mod ord">
          <ac:chgData name="Finnilä Juha-Pekka" userId="69b7d7ad-49a6-47dd-900b-789ec123abd9" providerId="ADAL" clId="{0F367044-A699-44DA-B651-CC4557B4F38E}" dt="2024-01-01T14:29:07.576" v="2622" actId="700"/>
          <ac:spMkLst>
            <pc:docMk/>
            <pc:sldMk cId="2193187511" sldId="402"/>
            <ac:spMk id="6" creationId="{20747DCE-46B7-7641-55EF-25D4FBE60DD5}"/>
          </ac:spMkLst>
        </pc:spChg>
        <pc:spChg chg="add del mod ord">
          <ac:chgData name="Finnilä Juha-Pekka" userId="69b7d7ad-49a6-47dd-900b-789ec123abd9" providerId="ADAL" clId="{0F367044-A699-44DA-B651-CC4557B4F38E}" dt="2024-01-01T14:29:07.576" v="2622" actId="700"/>
          <ac:spMkLst>
            <pc:docMk/>
            <pc:sldMk cId="2193187511" sldId="402"/>
            <ac:spMk id="8" creationId="{98404BCB-6FEA-E6CA-C490-A0A2109B8C36}"/>
          </ac:spMkLst>
        </pc:spChg>
        <pc:spChg chg="add del mod ord">
          <ac:chgData name="Finnilä Juha-Pekka" userId="69b7d7ad-49a6-47dd-900b-789ec123abd9" providerId="ADAL" clId="{0F367044-A699-44DA-B651-CC4557B4F38E}" dt="2024-01-01T14:29:08.165" v="2623" actId="26606"/>
          <ac:spMkLst>
            <pc:docMk/>
            <pc:sldMk cId="2193187511" sldId="402"/>
            <ac:spMk id="11" creationId="{1CF5F9B3-75EE-8287-B0DB-24CA076ADC0E}"/>
          </ac:spMkLst>
        </pc:spChg>
        <pc:picChg chg="add del">
          <ac:chgData name="Finnilä Juha-Pekka" userId="69b7d7ad-49a6-47dd-900b-789ec123abd9" providerId="ADAL" clId="{0F367044-A699-44DA-B651-CC4557B4F38E}" dt="2024-01-01T14:29:08.165" v="2623" actId="26606"/>
          <ac:picMkLst>
            <pc:docMk/>
            <pc:sldMk cId="2193187511" sldId="402"/>
            <ac:picMk id="7" creationId="{B96089BC-051F-17FE-6850-D2B835F2CCA5}"/>
          </ac:picMkLst>
        </pc:picChg>
      </pc:sldChg>
      <pc:sldChg chg="modSp add del mod">
        <pc:chgData name="Finnilä Juha-Pekka" userId="69b7d7ad-49a6-47dd-900b-789ec123abd9" providerId="ADAL" clId="{0F367044-A699-44DA-B651-CC4557B4F38E}" dt="2024-01-01T20:04:19.922" v="6684" actId="2696"/>
        <pc:sldMkLst>
          <pc:docMk/>
          <pc:sldMk cId="1078783601" sldId="403"/>
        </pc:sldMkLst>
        <pc:spChg chg="mod">
          <ac:chgData name="Finnilä Juha-Pekka" userId="69b7d7ad-49a6-47dd-900b-789ec123abd9" providerId="ADAL" clId="{0F367044-A699-44DA-B651-CC4557B4F38E}" dt="2024-01-01T18:47:05.251" v="5830" actId="20577"/>
          <ac:spMkLst>
            <pc:docMk/>
            <pc:sldMk cId="1078783601" sldId="403"/>
            <ac:spMk id="2" creationId="{136E5F32-693B-4712-680E-E6BE0B9F664A}"/>
          </ac:spMkLst>
        </pc:spChg>
      </pc:sldChg>
      <pc:sldChg chg="add">
        <pc:chgData name="Finnilä Juha-Pekka" userId="69b7d7ad-49a6-47dd-900b-789ec123abd9" providerId="ADAL" clId="{0F367044-A699-44DA-B651-CC4557B4F38E}" dt="2024-01-01T20:04:46.783" v="6685"/>
        <pc:sldMkLst>
          <pc:docMk/>
          <pc:sldMk cId="4052645889" sldId="403"/>
        </pc:sldMkLst>
      </pc:sldChg>
      <pc:sldChg chg="modSp mod">
        <pc:chgData name="Finnilä Juha-Pekka" userId="69b7d7ad-49a6-47dd-900b-789ec123abd9" providerId="ADAL" clId="{0F367044-A699-44DA-B651-CC4557B4F38E}" dt="2024-01-24T13:10:55.143" v="6788" actId="20577"/>
        <pc:sldMkLst>
          <pc:docMk/>
          <pc:sldMk cId="2840443193" sldId="404"/>
        </pc:sldMkLst>
        <pc:spChg chg="mod">
          <ac:chgData name="Finnilä Juha-Pekka" userId="69b7d7ad-49a6-47dd-900b-789ec123abd9" providerId="ADAL" clId="{0F367044-A699-44DA-B651-CC4557B4F38E}" dt="2024-01-24T13:10:55.143" v="6788" actId="20577"/>
          <ac:spMkLst>
            <pc:docMk/>
            <pc:sldMk cId="2840443193" sldId="404"/>
            <ac:spMk id="3" creationId="{808B846D-D8BF-58A4-411C-EDA7E9A8809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D25EE-6BA5-4AB0-9E0A-A588FEFB2512}"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fi-FI"/>
        </a:p>
      </dgm:t>
    </dgm:pt>
    <dgm:pt modelId="{9A133A22-888B-4A8C-8F74-92E3664A44C4}">
      <dgm:prSet phldrT="[Teksti]"/>
      <dgm:spPr/>
      <dgm:t>
        <a:bodyPr/>
        <a:lstStyle/>
        <a:p>
          <a:r>
            <a:rPr lang="fi-FI"/>
            <a:t>Tiedonsiirto</a:t>
          </a:r>
        </a:p>
      </dgm:t>
    </dgm:pt>
    <dgm:pt modelId="{DC7447F5-D81B-494B-B91D-D9E53D04B7F7}" type="parTrans" cxnId="{111984D2-FFE0-40B9-8B2E-0492A2DC2395}">
      <dgm:prSet/>
      <dgm:spPr/>
      <dgm:t>
        <a:bodyPr/>
        <a:lstStyle/>
        <a:p>
          <a:endParaRPr lang="fi-FI"/>
        </a:p>
      </dgm:t>
    </dgm:pt>
    <dgm:pt modelId="{A5C21059-5AA7-450F-95CD-90A42E78DB66}" type="sibTrans" cxnId="{111984D2-FFE0-40B9-8B2E-0492A2DC2395}">
      <dgm:prSet/>
      <dgm:spPr/>
      <dgm:t>
        <a:bodyPr/>
        <a:lstStyle/>
        <a:p>
          <a:endParaRPr lang="fi-FI"/>
        </a:p>
      </dgm:t>
    </dgm:pt>
    <dgm:pt modelId="{B6DAA455-17B0-45F2-A1DC-AB476B057B78}">
      <dgm:prSet phldrT="[Teksti]"/>
      <dgm:spPr/>
      <dgm:t>
        <a:bodyPr/>
        <a:lstStyle/>
        <a:p>
          <a:r>
            <a:rPr lang="fi-FI"/>
            <a:t>Laitteet</a:t>
          </a:r>
        </a:p>
      </dgm:t>
    </dgm:pt>
    <dgm:pt modelId="{2244B164-C439-4E14-824A-C128E37BA058}" type="parTrans" cxnId="{545A8141-3D52-48C5-981E-BB7F790DCFA1}">
      <dgm:prSet/>
      <dgm:spPr/>
      <dgm:t>
        <a:bodyPr/>
        <a:lstStyle/>
        <a:p>
          <a:endParaRPr lang="fi-FI"/>
        </a:p>
      </dgm:t>
    </dgm:pt>
    <dgm:pt modelId="{CE0ED20B-D802-43B0-BD1C-634A0328C495}" type="sibTrans" cxnId="{545A8141-3D52-48C5-981E-BB7F790DCFA1}">
      <dgm:prSet/>
      <dgm:spPr/>
      <dgm:t>
        <a:bodyPr/>
        <a:lstStyle/>
        <a:p>
          <a:endParaRPr lang="fi-FI"/>
        </a:p>
      </dgm:t>
    </dgm:pt>
    <dgm:pt modelId="{B90DDC8B-AE97-4ECA-B578-DA989CCB3B9B}">
      <dgm:prSet phldrT="[Teksti]"/>
      <dgm:spPr/>
      <dgm:t>
        <a:bodyPr/>
        <a:lstStyle/>
        <a:p>
          <a:r>
            <a:rPr lang="fi-FI"/>
            <a:t>Sovellukset</a:t>
          </a:r>
        </a:p>
      </dgm:t>
    </dgm:pt>
    <dgm:pt modelId="{FBF1C5A7-7870-4E79-8FAE-8B59309ECFF3}" type="parTrans" cxnId="{DD279A01-C8E1-4DB6-AE07-F9FE27C0970C}">
      <dgm:prSet/>
      <dgm:spPr/>
      <dgm:t>
        <a:bodyPr/>
        <a:lstStyle/>
        <a:p>
          <a:endParaRPr lang="fi-FI"/>
        </a:p>
      </dgm:t>
    </dgm:pt>
    <dgm:pt modelId="{9CC5119B-B5AB-4531-9692-875C33EF5C35}" type="sibTrans" cxnId="{DD279A01-C8E1-4DB6-AE07-F9FE27C0970C}">
      <dgm:prSet/>
      <dgm:spPr/>
      <dgm:t>
        <a:bodyPr/>
        <a:lstStyle/>
        <a:p>
          <a:endParaRPr lang="fi-FI"/>
        </a:p>
      </dgm:t>
    </dgm:pt>
    <dgm:pt modelId="{52B84BC4-D785-4421-B4F3-5D1F82E944F4}" type="pres">
      <dgm:prSet presAssocID="{87BD25EE-6BA5-4AB0-9E0A-A588FEFB2512}" presName="Name0" presStyleCnt="0">
        <dgm:presLayoutVars>
          <dgm:dir/>
          <dgm:resizeHandles val="exact"/>
        </dgm:presLayoutVars>
      </dgm:prSet>
      <dgm:spPr/>
    </dgm:pt>
    <dgm:pt modelId="{815A17BD-6155-4A37-901E-8BE00F549AC9}" type="pres">
      <dgm:prSet presAssocID="{9A133A22-888B-4A8C-8F74-92E3664A44C4}" presName="node" presStyleLbl="node1" presStyleIdx="0" presStyleCnt="3">
        <dgm:presLayoutVars>
          <dgm:bulletEnabled val="1"/>
        </dgm:presLayoutVars>
      </dgm:prSet>
      <dgm:spPr/>
    </dgm:pt>
    <dgm:pt modelId="{A7FCB510-F844-48DD-BF53-54500A313DFB}" type="pres">
      <dgm:prSet presAssocID="{A5C21059-5AA7-450F-95CD-90A42E78DB66}" presName="sibTrans" presStyleLbl="sibTrans2D1" presStyleIdx="0" presStyleCnt="3"/>
      <dgm:spPr/>
    </dgm:pt>
    <dgm:pt modelId="{4C5FAEC8-E9C5-4616-A992-16CAB702550B}" type="pres">
      <dgm:prSet presAssocID="{A5C21059-5AA7-450F-95CD-90A42E78DB66}" presName="connectorText" presStyleLbl="sibTrans2D1" presStyleIdx="0" presStyleCnt="3"/>
      <dgm:spPr/>
    </dgm:pt>
    <dgm:pt modelId="{1EB229C6-03A8-41FD-BB9D-6100D97B6EC0}" type="pres">
      <dgm:prSet presAssocID="{B6DAA455-17B0-45F2-A1DC-AB476B057B78}" presName="node" presStyleLbl="node1" presStyleIdx="1" presStyleCnt="3">
        <dgm:presLayoutVars>
          <dgm:bulletEnabled val="1"/>
        </dgm:presLayoutVars>
      </dgm:prSet>
      <dgm:spPr/>
    </dgm:pt>
    <dgm:pt modelId="{4C01CCCA-056D-4A64-A301-F0F944BA7599}" type="pres">
      <dgm:prSet presAssocID="{CE0ED20B-D802-43B0-BD1C-634A0328C495}" presName="sibTrans" presStyleLbl="sibTrans2D1" presStyleIdx="1" presStyleCnt="3"/>
      <dgm:spPr/>
    </dgm:pt>
    <dgm:pt modelId="{2FF9E194-3E46-4182-B88A-1B32C7180AF1}" type="pres">
      <dgm:prSet presAssocID="{CE0ED20B-D802-43B0-BD1C-634A0328C495}" presName="connectorText" presStyleLbl="sibTrans2D1" presStyleIdx="1" presStyleCnt="3"/>
      <dgm:spPr/>
    </dgm:pt>
    <dgm:pt modelId="{F91E66DB-2190-46B6-B9D3-5ABA1B5FC50D}" type="pres">
      <dgm:prSet presAssocID="{B90DDC8B-AE97-4ECA-B578-DA989CCB3B9B}" presName="node" presStyleLbl="node1" presStyleIdx="2" presStyleCnt="3">
        <dgm:presLayoutVars>
          <dgm:bulletEnabled val="1"/>
        </dgm:presLayoutVars>
      </dgm:prSet>
      <dgm:spPr/>
    </dgm:pt>
    <dgm:pt modelId="{B7E19A30-64F5-439D-AE64-8127EBA798FB}" type="pres">
      <dgm:prSet presAssocID="{9CC5119B-B5AB-4531-9692-875C33EF5C35}" presName="sibTrans" presStyleLbl="sibTrans2D1" presStyleIdx="2" presStyleCnt="3"/>
      <dgm:spPr/>
    </dgm:pt>
    <dgm:pt modelId="{4C04689C-14FA-454C-90D4-6340504309C6}" type="pres">
      <dgm:prSet presAssocID="{9CC5119B-B5AB-4531-9692-875C33EF5C35}" presName="connectorText" presStyleLbl="sibTrans2D1" presStyleIdx="2" presStyleCnt="3"/>
      <dgm:spPr/>
    </dgm:pt>
  </dgm:ptLst>
  <dgm:cxnLst>
    <dgm:cxn modelId="{DD279A01-C8E1-4DB6-AE07-F9FE27C0970C}" srcId="{87BD25EE-6BA5-4AB0-9E0A-A588FEFB2512}" destId="{B90DDC8B-AE97-4ECA-B578-DA989CCB3B9B}" srcOrd="2" destOrd="0" parTransId="{FBF1C5A7-7870-4E79-8FAE-8B59309ECFF3}" sibTransId="{9CC5119B-B5AB-4531-9692-875C33EF5C35}"/>
    <dgm:cxn modelId="{DA9E5A0C-8C75-46C7-8775-9C47235417D5}" type="presOf" srcId="{87BD25EE-6BA5-4AB0-9E0A-A588FEFB2512}" destId="{52B84BC4-D785-4421-B4F3-5D1F82E944F4}" srcOrd="0" destOrd="0" presId="urn:microsoft.com/office/officeart/2005/8/layout/cycle7"/>
    <dgm:cxn modelId="{545A8141-3D52-48C5-981E-BB7F790DCFA1}" srcId="{87BD25EE-6BA5-4AB0-9E0A-A588FEFB2512}" destId="{B6DAA455-17B0-45F2-A1DC-AB476B057B78}" srcOrd="1" destOrd="0" parTransId="{2244B164-C439-4E14-824A-C128E37BA058}" sibTransId="{CE0ED20B-D802-43B0-BD1C-634A0328C495}"/>
    <dgm:cxn modelId="{19272B44-3D6F-40BE-90A5-8C6BCF2045DD}" type="presOf" srcId="{B6DAA455-17B0-45F2-A1DC-AB476B057B78}" destId="{1EB229C6-03A8-41FD-BB9D-6100D97B6EC0}" srcOrd="0" destOrd="0" presId="urn:microsoft.com/office/officeart/2005/8/layout/cycle7"/>
    <dgm:cxn modelId="{7B26B36D-ECDA-4861-A6E6-DBD705D5BAE0}" type="presOf" srcId="{9CC5119B-B5AB-4531-9692-875C33EF5C35}" destId="{4C04689C-14FA-454C-90D4-6340504309C6}" srcOrd="1" destOrd="0" presId="urn:microsoft.com/office/officeart/2005/8/layout/cycle7"/>
    <dgm:cxn modelId="{ED877971-37D2-4EE5-9C92-9714D9C3F0A5}" type="presOf" srcId="{A5C21059-5AA7-450F-95CD-90A42E78DB66}" destId="{A7FCB510-F844-48DD-BF53-54500A313DFB}" srcOrd="0" destOrd="0" presId="urn:microsoft.com/office/officeart/2005/8/layout/cycle7"/>
    <dgm:cxn modelId="{95018856-B24B-4230-871A-C03947384726}" type="presOf" srcId="{9A133A22-888B-4A8C-8F74-92E3664A44C4}" destId="{815A17BD-6155-4A37-901E-8BE00F549AC9}" srcOrd="0" destOrd="0" presId="urn:microsoft.com/office/officeart/2005/8/layout/cycle7"/>
    <dgm:cxn modelId="{34B89882-7D71-4CA4-8655-C25C6D129784}" type="presOf" srcId="{CE0ED20B-D802-43B0-BD1C-634A0328C495}" destId="{4C01CCCA-056D-4A64-A301-F0F944BA7599}" srcOrd="0" destOrd="0" presId="urn:microsoft.com/office/officeart/2005/8/layout/cycle7"/>
    <dgm:cxn modelId="{D555E9BB-3F24-4E64-8764-22BBC0CC67F1}" type="presOf" srcId="{B90DDC8B-AE97-4ECA-B578-DA989CCB3B9B}" destId="{F91E66DB-2190-46B6-B9D3-5ABA1B5FC50D}" srcOrd="0" destOrd="0" presId="urn:microsoft.com/office/officeart/2005/8/layout/cycle7"/>
    <dgm:cxn modelId="{E0C72BC0-3000-415C-97E1-1C66D6A18613}" type="presOf" srcId="{9CC5119B-B5AB-4531-9692-875C33EF5C35}" destId="{B7E19A30-64F5-439D-AE64-8127EBA798FB}" srcOrd="0" destOrd="0" presId="urn:microsoft.com/office/officeart/2005/8/layout/cycle7"/>
    <dgm:cxn modelId="{996398CC-1846-49F9-9FBD-23AC9A516AFC}" type="presOf" srcId="{A5C21059-5AA7-450F-95CD-90A42E78DB66}" destId="{4C5FAEC8-E9C5-4616-A992-16CAB702550B}" srcOrd="1" destOrd="0" presId="urn:microsoft.com/office/officeart/2005/8/layout/cycle7"/>
    <dgm:cxn modelId="{111984D2-FFE0-40B9-8B2E-0492A2DC2395}" srcId="{87BD25EE-6BA5-4AB0-9E0A-A588FEFB2512}" destId="{9A133A22-888B-4A8C-8F74-92E3664A44C4}" srcOrd="0" destOrd="0" parTransId="{DC7447F5-D81B-494B-B91D-D9E53D04B7F7}" sibTransId="{A5C21059-5AA7-450F-95CD-90A42E78DB66}"/>
    <dgm:cxn modelId="{54F02CF8-BC7A-434E-BE9A-031FACC990F4}" type="presOf" srcId="{CE0ED20B-D802-43B0-BD1C-634A0328C495}" destId="{2FF9E194-3E46-4182-B88A-1B32C7180AF1}" srcOrd="1" destOrd="0" presId="urn:microsoft.com/office/officeart/2005/8/layout/cycle7"/>
    <dgm:cxn modelId="{A2C2CC0A-8F40-4368-93B3-774C04FDB717}" type="presParOf" srcId="{52B84BC4-D785-4421-B4F3-5D1F82E944F4}" destId="{815A17BD-6155-4A37-901E-8BE00F549AC9}" srcOrd="0" destOrd="0" presId="urn:microsoft.com/office/officeart/2005/8/layout/cycle7"/>
    <dgm:cxn modelId="{9E41BF4B-D787-4DF6-9917-4A01D09EBBC8}" type="presParOf" srcId="{52B84BC4-D785-4421-B4F3-5D1F82E944F4}" destId="{A7FCB510-F844-48DD-BF53-54500A313DFB}" srcOrd="1" destOrd="0" presId="urn:microsoft.com/office/officeart/2005/8/layout/cycle7"/>
    <dgm:cxn modelId="{3F465F92-B65B-4D3A-8878-689CF3859C92}" type="presParOf" srcId="{A7FCB510-F844-48DD-BF53-54500A313DFB}" destId="{4C5FAEC8-E9C5-4616-A992-16CAB702550B}" srcOrd="0" destOrd="0" presId="urn:microsoft.com/office/officeart/2005/8/layout/cycle7"/>
    <dgm:cxn modelId="{80A10D2B-0957-4859-8CE0-D71377AC3FD6}" type="presParOf" srcId="{52B84BC4-D785-4421-B4F3-5D1F82E944F4}" destId="{1EB229C6-03A8-41FD-BB9D-6100D97B6EC0}" srcOrd="2" destOrd="0" presId="urn:microsoft.com/office/officeart/2005/8/layout/cycle7"/>
    <dgm:cxn modelId="{EC163E13-41B4-49E8-9E7A-A50678DA8015}" type="presParOf" srcId="{52B84BC4-D785-4421-B4F3-5D1F82E944F4}" destId="{4C01CCCA-056D-4A64-A301-F0F944BA7599}" srcOrd="3" destOrd="0" presId="urn:microsoft.com/office/officeart/2005/8/layout/cycle7"/>
    <dgm:cxn modelId="{2BCF8AB0-2C79-4B7A-972F-FE96F76D894A}" type="presParOf" srcId="{4C01CCCA-056D-4A64-A301-F0F944BA7599}" destId="{2FF9E194-3E46-4182-B88A-1B32C7180AF1}" srcOrd="0" destOrd="0" presId="urn:microsoft.com/office/officeart/2005/8/layout/cycle7"/>
    <dgm:cxn modelId="{8A69006F-2C66-45F5-BEEE-ED2A335AF36F}" type="presParOf" srcId="{52B84BC4-D785-4421-B4F3-5D1F82E944F4}" destId="{F91E66DB-2190-46B6-B9D3-5ABA1B5FC50D}" srcOrd="4" destOrd="0" presId="urn:microsoft.com/office/officeart/2005/8/layout/cycle7"/>
    <dgm:cxn modelId="{606150A8-75E5-4502-8F47-DA914FBE4296}" type="presParOf" srcId="{52B84BC4-D785-4421-B4F3-5D1F82E944F4}" destId="{B7E19A30-64F5-439D-AE64-8127EBA798FB}" srcOrd="5" destOrd="0" presId="urn:microsoft.com/office/officeart/2005/8/layout/cycle7"/>
    <dgm:cxn modelId="{7D5C8314-0C9F-4C61-940F-3849040BD001}" type="presParOf" srcId="{B7E19A30-64F5-439D-AE64-8127EBA798FB}" destId="{4C04689C-14FA-454C-90D4-6340504309C6}"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17AC21-21C3-4025-827C-EB51E8D3417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fi-FI"/>
        </a:p>
      </dgm:t>
    </dgm:pt>
    <dgm:pt modelId="{A128581C-0E7D-4199-A2FF-A08BE6ECEB1E}">
      <dgm:prSet phldrT="[Teksti]"/>
      <dgm:spPr/>
      <dgm:t>
        <a:bodyPr/>
        <a:lstStyle/>
        <a:p>
          <a:r>
            <a:rPr lang="fi-FI" b="1"/>
            <a:t>Yritys, yhdistys</a:t>
          </a:r>
        </a:p>
      </dgm:t>
    </dgm:pt>
    <dgm:pt modelId="{402A43F0-FCD1-43B7-AB48-4529722D316B}" type="parTrans" cxnId="{E24D61F1-2B44-4156-8157-A991EB183AAE}">
      <dgm:prSet/>
      <dgm:spPr/>
      <dgm:t>
        <a:bodyPr/>
        <a:lstStyle/>
        <a:p>
          <a:endParaRPr lang="fi-FI"/>
        </a:p>
      </dgm:t>
    </dgm:pt>
    <dgm:pt modelId="{762699E4-F23B-46C8-A450-E5553AEF5110}" type="sibTrans" cxnId="{E24D61F1-2B44-4156-8157-A991EB183AAE}">
      <dgm:prSet/>
      <dgm:spPr/>
      <dgm:t>
        <a:bodyPr/>
        <a:lstStyle/>
        <a:p>
          <a:endParaRPr lang="fi-FI"/>
        </a:p>
      </dgm:t>
    </dgm:pt>
    <dgm:pt modelId="{93D0420F-FD0A-44D3-BD7F-C387B93D7BE8}">
      <dgm:prSet phldrT="[Teksti]"/>
      <dgm:spPr/>
      <dgm:t>
        <a:bodyPr/>
        <a:lstStyle/>
        <a:p>
          <a:r>
            <a:rPr lang="fi-FI" b="1"/>
            <a:t>Yksilö</a:t>
          </a:r>
        </a:p>
      </dgm:t>
    </dgm:pt>
    <dgm:pt modelId="{FF58B603-C9F5-4C5B-B100-5D7CA90DE849}" type="parTrans" cxnId="{9A7667CA-AFAB-447C-92F1-024835A271F4}">
      <dgm:prSet/>
      <dgm:spPr/>
      <dgm:t>
        <a:bodyPr/>
        <a:lstStyle/>
        <a:p>
          <a:endParaRPr lang="fi-FI"/>
        </a:p>
      </dgm:t>
    </dgm:pt>
    <dgm:pt modelId="{6F29684C-D578-4A70-A43D-7D197824020B}" type="sibTrans" cxnId="{9A7667CA-AFAB-447C-92F1-024835A271F4}">
      <dgm:prSet/>
      <dgm:spPr/>
      <dgm:t>
        <a:bodyPr/>
        <a:lstStyle/>
        <a:p>
          <a:endParaRPr lang="fi-FI"/>
        </a:p>
      </dgm:t>
    </dgm:pt>
    <dgm:pt modelId="{1E31F3B5-B58C-4322-885B-426B056CC2F1}">
      <dgm:prSet phldrT="[Teksti]"/>
      <dgm:spPr/>
      <dgm:t>
        <a:bodyPr/>
        <a:lstStyle/>
        <a:p>
          <a:r>
            <a:rPr lang="fi-FI" b="1"/>
            <a:t>Yhteiskunta, yhteisöt</a:t>
          </a:r>
        </a:p>
      </dgm:t>
    </dgm:pt>
    <dgm:pt modelId="{6F37E04D-BD56-4B15-B476-67B8CCAB1259}" type="parTrans" cxnId="{FE3496ED-70F4-44BA-9046-9D095595885D}">
      <dgm:prSet/>
      <dgm:spPr/>
      <dgm:t>
        <a:bodyPr/>
        <a:lstStyle/>
        <a:p>
          <a:endParaRPr lang="fi-FI"/>
        </a:p>
      </dgm:t>
    </dgm:pt>
    <dgm:pt modelId="{FC660E78-AC7D-47A1-8FAF-8B1B82868F0D}" type="sibTrans" cxnId="{FE3496ED-70F4-44BA-9046-9D095595885D}">
      <dgm:prSet/>
      <dgm:spPr/>
      <dgm:t>
        <a:bodyPr/>
        <a:lstStyle/>
        <a:p>
          <a:endParaRPr lang="fi-FI"/>
        </a:p>
      </dgm:t>
    </dgm:pt>
    <dgm:pt modelId="{B2D0610B-54EE-4957-AC91-CE54DF46923C}" type="pres">
      <dgm:prSet presAssocID="{3817AC21-21C3-4025-827C-EB51E8D34173}" presName="Name0" presStyleCnt="0">
        <dgm:presLayoutVars>
          <dgm:chMax val="7"/>
          <dgm:resizeHandles val="exact"/>
        </dgm:presLayoutVars>
      </dgm:prSet>
      <dgm:spPr/>
    </dgm:pt>
    <dgm:pt modelId="{61247950-AF1E-4125-9098-E599EB3E7484}" type="pres">
      <dgm:prSet presAssocID="{3817AC21-21C3-4025-827C-EB51E8D34173}" presName="comp1" presStyleCnt="0"/>
      <dgm:spPr/>
    </dgm:pt>
    <dgm:pt modelId="{433BFD27-06A1-48F3-AFE1-FEC805A6985A}" type="pres">
      <dgm:prSet presAssocID="{3817AC21-21C3-4025-827C-EB51E8D34173}" presName="circle1" presStyleLbl="node1" presStyleIdx="0" presStyleCnt="3"/>
      <dgm:spPr/>
    </dgm:pt>
    <dgm:pt modelId="{3A2640BA-56D3-42FF-9CDD-9A7FC046410E}" type="pres">
      <dgm:prSet presAssocID="{3817AC21-21C3-4025-827C-EB51E8D34173}" presName="c1text" presStyleLbl="node1" presStyleIdx="0" presStyleCnt="3">
        <dgm:presLayoutVars>
          <dgm:bulletEnabled val="1"/>
        </dgm:presLayoutVars>
      </dgm:prSet>
      <dgm:spPr/>
    </dgm:pt>
    <dgm:pt modelId="{5FA7A4E7-C06A-4D0A-A23E-4DF9F1D0A40C}" type="pres">
      <dgm:prSet presAssocID="{3817AC21-21C3-4025-827C-EB51E8D34173}" presName="comp2" presStyleCnt="0"/>
      <dgm:spPr/>
    </dgm:pt>
    <dgm:pt modelId="{A0D641D8-09A5-4A96-9DFE-862F4540B81F}" type="pres">
      <dgm:prSet presAssocID="{3817AC21-21C3-4025-827C-EB51E8D34173}" presName="circle2" presStyleLbl="node1" presStyleIdx="1" presStyleCnt="3"/>
      <dgm:spPr/>
    </dgm:pt>
    <dgm:pt modelId="{262F6FAA-B58D-4D7E-904E-DECBC81B1804}" type="pres">
      <dgm:prSet presAssocID="{3817AC21-21C3-4025-827C-EB51E8D34173}" presName="c2text" presStyleLbl="node1" presStyleIdx="1" presStyleCnt="3">
        <dgm:presLayoutVars>
          <dgm:bulletEnabled val="1"/>
        </dgm:presLayoutVars>
      </dgm:prSet>
      <dgm:spPr/>
    </dgm:pt>
    <dgm:pt modelId="{32DF7E7E-B932-4A3F-B47B-B6DCA52D5939}" type="pres">
      <dgm:prSet presAssocID="{3817AC21-21C3-4025-827C-EB51E8D34173}" presName="comp3" presStyleCnt="0"/>
      <dgm:spPr/>
    </dgm:pt>
    <dgm:pt modelId="{48F42638-7D33-47FE-BA34-F3097AEB8B85}" type="pres">
      <dgm:prSet presAssocID="{3817AC21-21C3-4025-827C-EB51E8D34173}" presName="circle3" presStyleLbl="node1" presStyleIdx="2" presStyleCnt="3"/>
      <dgm:spPr/>
    </dgm:pt>
    <dgm:pt modelId="{0BB83520-D9DB-4AD7-9669-BD7FCD894CEA}" type="pres">
      <dgm:prSet presAssocID="{3817AC21-21C3-4025-827C-EB51E8D34173}" presName="c3text" presStyleLbl="node1" presStyleIdx="2" presStyleCnt="3">
        <dgm:presLayoutVars>
          <dgm:bulletEnabled val="1"/>
        </dgm:presLayoutVars>
      </dgm:prSet>
      <dgm:spPr/>
    </dgm:pt>
  </dgm:ptLst>
  <dgm:cxnLst>
    <dgm:cxn modelId="{ABCCA228-F4BE-40B0-B938-25CAFCC751B6}" type="presOf" srcId="{A128581C-0E7D-4199-A2FF-A08BE6ECEB1E}" destId="{262F6FAA-B58D-4D7E-904E-DECBC81B1804}" srcOrd="1" destOrd="0" presId="urn:microsoft.com/office/officeart/2005/8/layout/venn2"/>
    <dgm:cxn modelId="{815EEC35-A768-4836-BACA-DD93C878E76F}" type="presOf" srcId="{3817AC21-21C3-4025-827C-EB51E8D34173}" destId="{B2D0610B-54EE-4957-AC91-CE54DF46923C}" srcOrd="0" destOrd="0" presId="urn:microsoft.com/office/officeart/2005/8/layout/venn2"/>
    <dgm:cxn modelId="{67A6D641-6585-46F2-8DF1-2D9575028F4B}" type="presOf" srcId="{1E31F3B5-B58C-4322-885B-426B056CC2F1}" destId="{433BFD27-06A1-48F3-AFE1-FEC805A6985A}" srcOrd="0" destOrd="0" presId="urn:microsoft.com/office/officeart/2005/8/layout/venn2"/>
    <dgm:cxn modelId="{F17C1A51-7B82-41B4-BDC5-97C0BE1EC7D3}" type="presOf" srcId="{93D0420F-FD0A-44D3-BD7F-C387B93D7BE8}" destId="{48F42638-7D33-47FE-BA34-F3097AEB8B85}" srcOrd="0" destOrd="0" presId="urn:microsoft.com/office/officeart/2005/8/layout/venn2"/>
    <dgm:cxn modelId="{B676B385-762E-4BA4-BD80-25FE1983B1CA}" type="presOf" srcId="{93D0420F-FD0A-44D3-BD7F-C387B93D7BE8}" destId="{0BB83520-D9DB-4AD7-9669-BD7FCD894CEA}" srcOrd="1" destOrd="0" presId="urn:microsoft.com/office/officeart/2005/8/layout/venn2"/>
    <dgm:cxn modelId="{21E7BE99-2974-4096-A69B-7A02D4D751E5}" type="presOf" srcId="{1E31F3B5-B58C-4322-885B-426B056CC2F1}" destId="{3A2640BA-56D3-42FF-9CDD-9A7FC046410E}" srcOrd="1" destOrd="0" presId="urn:microsoft.com/office/officeart/2005/8/layout/venn2"/>
    <dgm:cxn modelId="{D7E6CDC9-C6E8-4AB4-8BB1-7247DBB5145D}" type="presOf" srcId="{A128581C-0E7D-4199-A2FF-A08BE6ECEB1E}" destId="{A0D641D8-09A5-4A96-9DFE-862F4540B81F}" srcOrd="0" destOrd="0" presId="urn:microsoft.com/office/officeart/2005/8/layout/venn2"/>
    <dgm:cxn modelId="{9A7667CA-AFAB-447C-92F1-024835A271F4}" srcId="{3817AC21-21C3-4025-827C-EB51E8D34173}" destId="{93D0420F-FD0A-44D3-BD7F-C387B93D7BE8}" srcOrd="2" destOrd="0" parTransId="{FF58B603-C9F5-4C5B-B100-5D7CA90DE849}" sibTransId="{6F29684C-D578-4A70-A43D-7D197824020B}"/>
    <dgm:cxn modelId="{FE3496ED-70F4-44BA-9046-9D095595885D}" srcId="{3817AC21-21C3-4025-827C-EB51E8D34173}" destId="{1E31F3B5-B58C-4322-885B-426B056CC2F1}" srcOrd="0" destOrd="0" parTransId="{6F37E04D-BD56-4B15-B476-67B8CCAB1259}" sibTransId="{FC660E78-AC7D-47A1-8FAF-8B1B82868F0D}"/>
    <dgm:cxn modelId="{E24D61F1-2B44-4156-8157-A991EB183AAE}" srcId="{3817AC21-21C3-4025-827C-EB51E8D34173}" destId="{A128581C-0E7D-4199-A2FF-A08BE6ECEB1E}" srcOrd="1" destOrd="0" parTransId="{402A43F0-FCD1-43B7-AB48-4529722D316B}" sibTransId="{762699E4-F23B-46C8-A450-E5553AEF5110}"/>
    <dgm:cxn modelId="{512D94BD-E944-43E3-B43C-AF66844D430A}" type="presParOf" srcId="{B2D0610B-54EE-4957-AC91-CE54DF46923C}" destId="{61247950-AF1E-4125-9098-E599EB3E7484}" srcOrd="0" destOrd="0" presId="urn:microsoft.com/office/officeart/2005/8/layout/venn2"/>
    <dgm:cxn modelId="{6873CB2A-AAED-4C44-9708-0C892DB78397}" type="presParOf" srcId="{61247950-AF1E-4125-9098-E599EB3E7484}" destId="{433BFD27-06A1-48F3-AFE1-FEC805A6985A}" srcOrd="0" destOrd="0" presId="urn:microsoft.com/office/officeart/2005/8/layout/venn2"/>
    <dgm:cxn modelId="{380A3C59-136E-4D73-B037-096E58DAA294}" type="presParOf" srcId="{61247950-AF1E-4125-9098-E599EB3E7484}" destId="{3A2640BA-56D3-42FF-9CDD-9A7FC046410E}" srcOrd="1" destOrd="0" presId="urn:microsoft.com/office/officeart/2005/8/layout/venn2"/>
    <dgm:cxn modelId="{0852B968-41A5-429D-9938-E4B2299FB735}" type="presParOf" srcId="{B2D0610B-54EE-4957-AC91-CE54DF46923C}" destId="{5FA7A4E7-C06A-4D0A-A23E-4DF9F1D0A40C}" srcOrd="1" destOrd="0" presId="urn:microsoft.com/office/officeart/2005/8/layout/venn2"/>
    <dgm:cxn modelId="{346D4983-B4C9-489F-B296-5AD8520E6039}" type="presParOf" srcId="{5FA7A4E7-C06A-4D0A-A23E-4DF9F1D0A40C}" destId="{A0D641D8-09A5-4A96-9DFE-862F4540B81F}" srcOrd="0" destOrd="0" presId="urn:microsoft.com/office/officeart/2005/8/layout/venn2"/>
    <dgm:cxn modelId="{80DD6820-C0C1-4AA4-A0DC-5F4268067B91}" type="presParOf" srcId="{5FA7A4E7-C06A-4D0A-A23E-4DF9F1D0A40C}" destId="{262F6FAA-B58D-4D7E-904E-DECBC81B1804}" srcOrd="1" destOrd="0" presId="urn:microsoft.com/office/officeart/2005/8/layout/venn2"/>
    <dgm:cxn modelId="{08FEF1FA-9509-415F-B042-7C2C6A197D3C}" type="presParOf" srcId="{B2D0610B-54EE-4957-AC91-CE54DF46923C}" destId="{32DF7E7E-B932-4A3F-B47B-B6DCA52D5939}" srcOrd="2" destOrd="0" presId="urn:microsoft.com/office/officeart/2005/8/layout/venn2"/>
    <dgm:cxn modelId="{D0619E69-E3BB-4C93-B5F9-7F9ABC9944F4}" type="presParOf" srcId="{32DF7E7E-B932-4A3F-B47B-B6DCA52D5939}" destId="{48F42638-7D33-47FE-BA34-F3097AEB8B85}" srcOrd="0" destOrd="0" presId="urn:microsoft.com/office/officeart/2005/8/layout/venn2"/>
    <dgm:cxn modelId="{5E3F3709-2A9A-4870-95EC-327961B6FF07}" type="presParOf" srcId="{32DF7E7E-B932-4A3F-B47B-B6DCA52D5939}" destId="{0BB83520-D9DB-4AD7-9669-BD7FCD894CE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7F68AA-DEB5-4CD6-935B-6E04FA32781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fi-FI"/>
        </a:p>
      </dgm:t>
    </dgm:pt>
    <dgm:pt modelId="{EE840515-AABE-4C73-B810-DBD7A221E463}">
      <dgm:prSet phldrT="[Teksti]"/>
      <dgm:spPr/>
      <dgm:t>
        <a:bodyPr/>
        <a:lstStyle/>
        <a:p>
          <a:r>
            <a:rPr lang="fi-FI"/>
            <a:t>Sosiaalinen vastuullisuus</a:t>
          </a:r>
        </a:p>
      </dgm:t>
    </dgm:pt>
    <dgm:pt modelId="{A4DA5AAB-BD0B-4ADB-9704-56B6011B413E}" type="parTrans" cxnId="{40806F74-5825-4807-A8F6-BEC96399F84D}">
      <dgm:prSet/>
      <dgm:spPr/>
      <dgm:t>
        <a:bodyPr/>
        <a:lstStyle/>
        <a:p>
          <a:endParaRPr lang="fi-FI"/>
        </a:p>
      </dgm:t>
    </dgm:pt>
    <dgm:pt modelId="{3D86D304-39AD-419C-9E1B-A4511E1DD083}" type="sibTrans" cxnId="{40806F74-5825-4807-A8F6-BEC96399F84D}">
      <dgm:prSet/>
      <dgm:spPr/>
      <dgm:t>
        <a:bodyPr/>
        <a:lstStyle/>
        <a:p>
          <a:endParaRPr lang="fi-FI"/>
        </a:p>
      </dgm:t>
    </dgm:pt>
    <dgm:pt modelId="{8518AF2E-A716-4F16-84B7-200DE96782AA}">
      <dgm:prSet phldrT="[Teksti]"/>
      <dgm:spPr/>
      <dgm:t>
        <a:bodyPr/>
        <a:lstStyle/>
        <a:p>
          <a:r>
            <a:rPr lang="fi-FI"/>
            <a:t>Tuote-vastuullisuus</a:t>
          </a:r>
        </a:p>
      </dgm:t>
    </dgm:pt>
    <dgm:pt modelId="{96E9B983-C9B1-4687-9D6E-736D199B5247}" type="parTrans" cxnId="{9BAE3654-9031-4598-B0D4-EF48C3ED4375}">
      <dgm:prSet/>
      <dgm:spPr/>
      <dgm:t>
        <a:bodyPr/>
        <a:lstStyle/>
        <a:p>
          <a:endParaRPr lang="fi-FI"/>
        </a:p>
      </dgm:t>
    </dgm:pt>
    <dgm:pt modelId="{7B0FA4BC-3A52-4DD2-826D-39AAAB51AE8E}" type="sibTrans" cxnId="{9BAE3654-9031-4598-B0D4-EF48C3ED4375}">
      <dgm:prSet/>
      <dgm:spPr/>
      <dgm:t>
        <a:bodyPr/>
        <a:lstStyle/>
        <a:p>
          <a:endParaRPr lang="fi-FI"/>
        </a:p>
      </dgm:t>
    </dgm:pt>
    <dgm:pt modelId="{42F5C66F-0230-4596-9F5F-95057A4EAF4A}">
      <dgm:prSet phldrT="[Teksti]"/>
      <dgm:spPr/>
      <dgm:t>
        <a:bodyPr/>
        <a:lstStyle/>
        <a:p>
          <a:r>
            <a:rPr lang="fi-FI"/>
            <a:t>Taloudellinen vastuullisuus</a:t>
          </a:r>
        </a:p>
      </dgm:t>
    </dgm:pt>
    <dgm:pt modelId="{D8714650-5283-4127-88E9-B8011A9DCFD1}" type="parTrans" cxnId="{45C4E830-9F7C-4EF9-A6CE-33058CD2A6DA}">
      <dgm:prSet/>
      <dgm:spPr/>
      <dgm:t>
        <a:bodyPr/>
        <a:lstStyle/>
        <a:p>
          <a:endParaRPr lang="fi-FI"/>
        </a:p>
      </dgm:t>
    </dgm:pt>
    <dgm:pt modelId="{9E1ED832-81B3-4729-A641-6E9A6026826B}" type="sibTrans" cxnId="{45C4E830-9F7C-4EF9-A6CE-33058CD2A6DA}">
      <dgm:prSet/>
      <dgm:spPr/>
      <dgm:t>
        <a:bodyPr/>
        <a:lstStyle/>
        <a:p>
          <a:endParaRPr lang="fi-FI"/>
        </a:p>
      </dgm:t>
    </dgm:pt>
    <dgm:pt modelId="{EC513846-D10A-4ACA-848A-0665D8EF0F85}">
      <dgm:prSet phldrT="[Teksti]"/>
      <dgm:spPr/>
      <dgm:t>
        <a:bodyPr/>
        <a:lstStyle/>
        <a:p>
          <a:r>
            <a:rPr lang="fi-FI"/>
            <a:t>Ympäristö-vastuullisuus</a:t>
          </a:r>
        </a:p>
      </dgm:t>
    </dgm:pt>
    <dgm:pt modelId="{7FDFF720-2669-44A5-9B2D-A50928988065}" type="parTrans" cxnId="{42F49F87-1D03-454B-AA96-3851B425BF6E}">
      <dgm:prSet/>
      <dgm:spPr/>
      <dgm:t>
        <a:bodyPr/>
        <a:lstStyle/>
        <a:p>
          <a:endParaRPr lang="fi-FI"/>
        </a:p>
      </dgm:t>
    </dgm:pt>
    <dgm:pt modelId="{81DDEA33-EF50-41C1-A398-FF1F0DF92B7C}" type="sibTrans" cxnId="{42F49F87-1D03-454B-AA96-3851B425BF6E}">
      <dgm:prSet/>
      <dgm:spPr/>
      <dgm:t>
        <a:bodyPr/>
        <a:lstStyle/>
        <a:p>
          <a:endParaRPr lang="fi-FI"/>
        </a:p>
      </dgm:t>
    </dgm:pt>
    <dgm:pt modelId="{B4288585-0DF8-4554-AE8C-8EED697D9F73}" type="pres">
      <dgm:prSet presAssocID="{7C7F68AA-DEB5-4CD6-935B-6E04FA32781C}" presName="cycle" presStyleCnt="0">
        <dgm:presLayoutVars>
          <dgm:dir/>
          <dgm:resizeHandles val="exact"/>
        </dgm:presLayoutVars>
      </dgm:prSet>
      <dgm:spPr/>
    </dgm:pt>
    <dgm:pt modelId="{FCDB06D1-FCA8-4B19-943A-B3313F28BF65}" type="pres">
      <dgm:prSet presAssocID="{EE840515-AABE-4C73-B810-DBD7A221E463}" presName="node" presStyleLbl="node1" presStyleIdx="0" presStyleCnt="4">
        <dgm:presLayoutVars>
          <dgm:bulletEnabled val="1"/>
        </dgm:presLayoutVars>
      </dgm:prSet>
      <dgm:spPr/>
    </dgm:pt>
    <dgm:pt modelId="{1060B9C3-2D15-4640-B020-170EB2AA944F}" type="pres">
      <dgm:prSet presAssocID="{EE840515-AABE-4C73-B810-DBD7A221E463}" presName="spNode" presStyleCnt="0"/>
      <dgm:spPr/>
    </dgm:pt>
    <dgm:pt modelId="{3C52C8AA-8899-4B0D-9AD9-A16EFEDD0071}" type="pres">
      <dgm:prSet presAssocID="{3D86D304-39AD-419C-9E1B-A4511E1DD083}" presName="sibTrans" presStyleLbl="sibTrans1D1" presStyleIdx="0" presStyleCnt="4"/>
      <dgm:spPr/>
    </dgm:pt>
    <dgm:pt modelId="{5D1AB315-C17C-45A4-956B-E2994602C65A}" type="pres">
      <dgm:prSet presAssocID="{42F5C66F-0230-4596-9F5F-95057A4EAF4A}" presName="node" presStyleLbl="node1" presStyleIdx="1" presStyleCnt="4">
        <dgm:presLayoutVars>
          <dgm:bulletEnabled val="1"/>
        </dgm:presLayoutVars>
      </dgm:prSet>
      <dgm:spPr/>
    </dgm:pt>
    <dgm:pt modelId="{AED2651F-2A2D-474E-ACB6-AFA795ADDCDE}" type="pres">
      <dgm:prSet presAssocID="{42F5C66F-0230-4596-9F5F-95057A4EAF4A}" presName="spNode" presStyleCnt="0"/>
      <dgm:spPr/>
    </dgm:pt>
    <dgm:pt modelId="{8AC33DAB-824F-41EB-8E06-72B71D32794D}" type="pres">
      <dgm:prSet presAssocID="{9E1ED832-81B3-4729-A641-6E9A6026826B}" presName="sibTrans" presStyleLbl="sibTrans1D1" presStyleIdx="1" presStyleCnt="4"/>
      <dgm:spPr/>
    </dgm:pt>
    <dgm:pt modelId="{E7405EC9-4840-4C85-81DD-903F4BF06FE1}" type="pres">
      <dgm:prSet presAssocID="{EC513846-D10A-4ACA-848A-0665D8EF0F85}" presName="node" presStyleLbl="node1" presStyleIdx="2" presStyleCnt="4">
        <dgm:presLayoutVars>
          <dgm:bulletEnabled val="1"/>
        </dgm:presLayoutVars>
      </dgm:prSet>
      <dgm:spPr/>
    </dgm:pt>
    <dgm:pt modelId="{8C192CAC-6AFD-4085-8F52-D706A094C4EF}" type="pres">
      <dgm:prSet presAssocID="{EC513846-D10A-4ACA-848A-0665D8EF0F85}" presName="spNode" presStyleCnt="0"/>
      <dgm:spPr/>
    </dgm:pt>
    <dgm:pt modelId="{18F0A89B-663D-42B5-A8C5-049EC869E099}" type="pres">
      <dgm:prSet presAssocID="{81DDEA33-EF50-41C1-A398-FF1F0DF92B7C}" presName="sibTrans" presStyleLbl="sibTrans1D1" presStyleIdx="2" presStyleCnt="4"/>
      <dgm:spPr/>
    </dgm:pt>
    <dgm:pt modelId="{43B6D676-F4E0-4F79-A87C-9953F2B0245E}" type="pres">
      <dgm:prSet presAssocID="{8518AF2E-A716-4F16-84B7-200DE96782AA}" presName="node" presStyleLbl="node1" presStyleIdx="3" presStyleCnt="4">
        <dgm:presLayoutVars>
          <dgm:bulletEnabled val="1"/>
        </dgm:presLayoutVars>
      </dgm:prSet>
      <dgm:spPr/>
    </dgm:pt>
    <dgm:pt modelId="{D6F64B90-7A7D-40F0-8DF5-7F03A6D1630A}" type="pres">
      <dgm:prSet presAssocID="{8518AF2E-A716-4F16-84B7-200DE96782AA}" presName="spNode" presStyleCnt="0"/>
      <dgm:spPr/>
    </dgm:pt>
    <dgm:pt modelId="{28169EEB-77F8-4321-9C2F-FDBAB69910AD}" type="pres">
      <dgm:prSet presAssocID="{7B0FA4BC-3A52-4DD2-826D-39AAAB51AE8E}" presName="sibTrans" presStyleLbl="sibTrans1D1" presStyleIdx="3" presStyleCnt="4"/>
      <dgm:spPr/>
    </dgm:pt>
  </dgm:ptLst>
  <dgm:cxnLst>
    <dgm:cxn modelId="{39C35C06-CA21-4321-964A-645577675945}" type="presOf" srcId="{EE840515-AABE-4C73-B810-DBD7A221E463}" destId="{FCDB06D1-FCA8-4B19-943A-B3313F28BF65}" srcOrd="0" destOrd="0" presId="urn:microsoft.com/office/officeart/2005/8/layout/cycle6"/>
    <dgm:cxn modelId="{45C4E830-9F7C-4EF9-A6CE-33058CD2A6DA}" srcId="{7C7F68AA-DEB5-4CD6-935B-6E04FA32781C}" destId="{42F5C66F-0230-4596-9F5F-95057A4EAF4A}" srcOrd="1" destOrd="0" parTransId="{D8714650-5283-4127-88E9-B8011A9DCFD1}" sibTransId="{9E1ED832-81B3-4729-A641-6E9A6026826B}"/>
    <dgm:cxn modelId="{3F80CF63-F3E8-4F30-9812-C9D82EBBD801}" type="presOf" srcId="{7B0FA4BC-3A52-4DD2-826D-39AAAB51AE8E}" destId="{28169EEB-77F8-4321-9C2F-FDBAB69910AD}" srcOrd="0" destOrd="0" presId="urn:microsoft.com/office/officeart/2005/8/layout/cycle6"/>
    <dgm:cxn modelId="{3791984F-DD91-455A-81DE-6EB156425133}" type="presOf" srcId="{81DDEA33-EF50-41C1-A398-FF1F0DF92B7C}" destId="{18F0A89B-663D-42B5-A8C5-049EC869E099}" srcOrd="0" destOrd="0" presId="urn:microsoft.com/office/officeart/2005/8/layout/cycle6"/>
    <dgm:cxn modelId="{9BAE3654-9031-4598-B0D4-EF48C3ED4375}" srcId="{7C7F68AA-DEB5-4CD6-935B-6E04FA32781C}" destId="{8518AF2E-A716-4F16-84B7-200DE96782AA}" srcOrd="3" destOrd="0" parTransId="{96E9B983-C9B1-4687-9D6E-736D199B5247}" sibTransId="{7B0FA4BC-3A52-4DD2-826D-39AAAB51AE8E}"/>
    <dgm:cxn modelId="{40806F74-5825-4807-A8F6-BEC96399F84D}" srcId="{7C7F68AA-DEB5-4CD6-935B-6E04FA32781C}" destId="{EE840515-AABE-4C73-B810-DBD7A221E463}" srcOrd="0" destOrd="0" parTransId="{A4DA5AAB-BD0B-4ADB-9704-56B6011B413E}" sibTransId="{3D86D304-39AD-419C-9E1B-A4511E1DD083}"/>
    <dgm:cxn modelId="{218EDB74-1082-4720-B532-0DA8150DC7A4}" type="presOf" srcId="{9E1ED832-81B3-4729-A641-6E9A6026826B}" destId="{8AC33DAB-824F-41EB-8E06-72B71D32794D}" srcOrd="0" destOrd="0" presId="urn:microsoft.com/office/officeart/2005/8/layout/cycle6"/>
    <dgm:cxn modelId="{42F49F87-1D03-454B-AA96-3851B425BF6E}" srcId="{7C7F68AA-DEB5-4CD6-935B-6E04FA32781C}" destId="{EC513846-D10A-4ACA-848A-0665D8EF0F85}" srcOrd="2" destOrd="0" parTransId="{7FDFF720-2669-44A5-9B2D-A50928988065}" sibTransId="{81DDEA33-EF50-41C1-A398-FF1F0DF92B7C}"/>
    <dgm:cxn modelId="{78ADEA8D-A4F9-4167-8209-704FFA24202C}" type="presOf" srcId="{EC513846-D10A-4ACA-848A-0665D8EF0F85}" destId="{E7405EC9-4840-4C85-81DD-903F4BF06FE1}" srcOrd="0" destOrd="0" presId="urn:microsoft.com/office/officeart/2005/8/layout/cycle6"/>
    <dgm:cxn modelId="{D599BBC8-08CD-4E2F-896D-59C0ADB21063}" type="presOf" srcId="{8518AF2E-A716-4F16-84B7-200DE96782AA}" destId="{43B6D676-F4E0-4F79-A87C-9953F2B0245E}" srcOrd="0" destOrd="0" presId="urn:microsoft.com/office/officeart/2005/8/layout/cycle6"/>
    <dgm:cxn modelId="{304E59E0-2497-4C76-896A-A1EA253B5A26}" type="presOf" srcId="{3D86D304-39AD-419C-9E1B-A4511E1DD083}" destId="{3C52C8AA-8899-4B0D-9AD9-A16EFEDD0071}" srcOrd="0" destOrd="0" presId="urn:microsoft.com/office/officeart/2005/8/layout/cycle6"/>
    <dgm:cxn modelId="{9A9E0FE4-FA92-4083-8513-C1BC86068842}" type="presOf" srcId="{7C7F68AA-DEB5-4CD6-935B-6E04FA32781C}" destId="{B4288585-0DF8-4554-AE8C-8EED697D9F73}" srcOrd="0" destOrd="0" presId="urn:microsoft.com/office/officeart/2005/8/layout/cycle6"/>
    <dgm:cxn modelId="{8C52F6E9-E3DD-4BA7-BA74-55AD929624F4}" type="presOf" srcId="{42F5C66F-0230-4596-9F5F-95057A4EAF4A}" destId="{5D1AB315-C17C-45A4-956B-E2994602C65A}" srcOrd="0" destOrd="0" presId="urn:microsoft.com/office/officeart/2005/8/layout/cycle6"/>
    <dgm:cxn modelId="{68310FDF-B9EB-4D64-9219-21F5B6AE42A9}" type="presParOf" srcId="{B4288585-0DF8-4554-AE8C-8EED697D9F73}" destId="{FCDB06D1-FCA8-4B19-943A-B3313F28BF65}" srcOrd="0" destOrd="0" presId="urn:microsoft.com/office/officeart/2005/8/layout/cycle6"/>
    <dgm:cxn modelId="{50434DBD-8AF7-4638-9909-717E4E21F6A8}" type="presParOf" srcId="{B4288585-0DF8-4554-AE8C-8EED697D9F73}" destId="{1060B9C3-2D15-4640-B020-170EB2AA944F}" srcOrd="1" destOrd="0" presId="urn:microsoft.com/office/officeart/2005/8/layout/cycle6"/>
    <dgm:cxn modelId="{0AADDCD1-4E4F-439E-B478-260001C57042}" type="presParOf" srcId="{B4288585-0DF8-4554-AE8C-8EED697D9F73}" destId="{3C52C8AA-8899-4B0D-9AD9-A16EFEDD0071}" srcOrd="2" destOrd="0" presId="urn:microsoft.com/office/officeart/2005/8/layout/cycle6"/>
    <dgm:cxn modelId="{755C2013-82FC-4A5E-B530-60193C387E99}" type="presParOf" srcId="{B4288585-0DF8-4554-AE8C-8EED697D9F73}" destId="{5D1AB315-C17C-45A4-956B-E2994602C65A}" srcOrd="3" destOrd="0" presId="urn:microsoft.com/office/officeart/2005/8/layout/cycle6"/>
    <dgm:cxn modelId="{2F4B99F2-E420-4CEF-A38D-A6A87805EC89}" type="presParOf" srcId="{B4288585-0DF8-4554-AE8C-8EED697D9F73}" destId="{AED2651F-2A2D-474E-ACB6-AFA795ADDCDE}" srcOrd="4" destOrd="0" presId="urn:microsoft.com/office/officeart/2005/8/layout/cycle6"/>
    <dgm:cxn modelId="{830E1376-10F5-47D8-8E4B-405ADAB3B55B}" type="presParOf" srcId="{B4288585-0DF8-4554-AE8C-8EED697D9F73}" destId="{8AC33DAB-824F-41EB-8E06-72B71D32794D}" srcOrd="5" destOrd="0" presId="urn:microsoft.com/office/officeart/2005/8/layout/cycle6"/>
    <dgm:cxn modelId="{24C987DB-7672-40BC-934A-6667777C86D8}" type="presParOf" srcId="{B4288585-0DF8-4554-AE8C-8EED697D9F73}" destId="{E7405EC9-4840-4C85-81DD-903F4BF06FE1}" srcOrd="6" destOrd="0" presId="urn:microsoft.com/office/officeart/2005/8/layout/cycle6"/>
    <dgm:cxn modelId="{08713F57-3A85-4325-9B77-150FFBFB311A}" type="presParOf" srcId="{B4288585-0DF8-4554-AE8C-8EED697D9F73}" destId="{8C192CAC-6AFD-4085-8F52-D706A094C4EF}" srcOrd="7" destOrd="0" presId="urn:microsoft.com/office/officeart/2005/8/layout/cycle6"/>
    <dgm:cxn modelId="{1127362A-FAB7-429D-AD43-B8FE714B9342}" type="presParOf" srcId="{B4288585-0DF8-4554-AE8C-8EED697D9F73}" destId="{18F0A89B-663D-42B5-A8C5-049EC869E099}" srcOrd="8" destOrd="0" presId="urn:microsoft.com/office/officeart/2005/8/layout/cycle6"/>
    <dgm:cxn modelId="{DE80B332-B47A-481C-848D-F29F620BA979}" type="presParOf" srcId="{B4288585-0DF8-4554-AE8C-8EED697D9F73}" destId="{43B6D676-F4E0-4F79-A87C-9953F2B0245E}" srcOrd="9" destOrd="0" presId="urn:microsoft.com/office/officeart/2005/8/layout/cycle6"/>
    <dgm:cxn modelId="{548819BD-0C76-47FD-9513-371338388CBE}" type="presParOf" srcId="{B4288585-0DF8-4554-AE8C-8EED697D9F73}" destId="{D6F64B90-7A7D-40F0-8DF5-7F03A6D1630A}" srcOrd="10" destOrd="0" presId="urn:microsoft.com/office/officeart/2005/8/layout/cycle6"/>
    <dgm:cxn modelId="{388BA5FB-2EA1-45E2-A76E-2F4F820B9262}" type="presParOf" srcId="{B4288585-0DF8-4554-AE8C-8EED697D9F73}" destId="{28169EEB-77F8-4321-9C2F-FDBAB69910AD}"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BE336-1C73-4E36-A78E-CC5E425E83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i-FI"/>
        </a:p>
      </dgm:t>
    </dgm:pt>
    <dgm:pt modelId="{C01C79F8-46DE-450E-961D-398AA38EAE8F}">
      <dgm:prSet phldrT="[Teksti]"/>
      <dgm:spPr/>
      <dgm:t>
        <a:bodyPr/>
        <a:lstStyle/>
        <a:p>
          <a:r>
            <a:rPr lang="fi-FI"/>
            <a:t>Vastuullisuus- ja kestävyyskeskeinen ajattelu</a:t>
          </a:r>
        </a:p>
      </dgm:t>
    </dgm:pt>
    <dgm:pt modelId="{30125E0A-3A76-4674-9338-136C8CE8E224}" type="parTrans" cxnId="{71395D7A-0007-4D80-AD73-116D1B7494FA}">
      <dgm:prSet/>
      <dgm:spPr/>
      <dgm:t>
        <a:bodyPr/>
        <a:lstStyle/>
        <a:p>
          <a:endParaRPr lang="fi-FI"/>
        </a:p>
      </dgm:t>
    </dgm:pt>
    <dgm:pt modelId="{A23CCB41-E8BD-4F44-9ECE-DFFC140E3B54}" type="sibTrans" cxnId="{71395D7A-0007-4D80-AD73-116D1B7494FA}">
      <dgm:prSet/>
      <dgm:spPr/>
      <dgm:t>
        <a:bodyPr/>
        <a:lstStyle/>
        <a:p>
          <a:endParaRPr lang="fi-FI"/>
        </a:p>
      </dgm:t>
    </dgm:pt>
    <dgm:pt modelId="{716BEF7D-1808-44A5-8F37-54A3B2F9FCAA}">
      <dgm:prSet phldrT="[Teksti]"/>
      <dgm:spPr/>
      <dgm:t>
        <a:bodyPr/>
        <a:lstStyle/>
        <a:p>
          <a:r>
            <a:rPr lang="fi-FI"/>
            <a:t>Työkalujen ja –menetelmien tarkastelu</a:t>
          </a:r>
        </a:p>
      </dgm:t>
    </dgm:pt>
    <dgm:pt modelId="{35D707E5-AEC7-41F2-903F-ECD86CD2754A}" type="parTrans" cxnId="{432362E6-6103-41AA-9E6F-6D506D8FDD64}">
      <dgm:prSet/>
      <dgm:spPr/>
      <dgm:t>
        <a:bodyPr/>
        <a:lstStyle/>
        <a:p>
          <a:endParaRPr lang="fi-FI"/>
        </a:p>
      </dgm:t>
    </dgm:pt>
    <dgm:pt modelId="{0C87A510-C4D7-45FA-B917-447059C01B5D}" type="sibTrans" cxnId="{432362E6-6103-41AA-9E6F-6D506D8FDD64}">
      <dgm:prSet/>
      <dgm:spPr/>
      <dgm:t>
        <a:bodyPr/>
        <a:lstStyle/>
        <a:p>
          <a:endParaRPr lang="fi-FI"/>
        </a:p>
      </dgm:t>
    </dgm:pt>
    <dgm:pt modelId="{726DF8B5-7904-4008-BCB4-AF5501F13709}">
      <dgm:prSet phldrT="[Teksti]"/>
      <dgm:spPr/>
      <dgm:t>
        <a:bodyPr/>
        <a:lstStyle/>
        <a:p>
          <a:r>
            <a:rPr lang="fi-FI"/>
            <a:t>Toiminnan mittaaminen ja standardointi</a:t>
          </a:r>
        </a:p>
      </dgm:t>
    </dgm:pt>
    <dgm:pt modelId="{06649612-5186-4E19-BEA9-8BB4739252B5}" type="parTrans" cxnId="{52D68020-6EF9-45BF-8A77-AEF8FE2A3AEB}">
      <dgm:prSet/>
      <dgm:spPr/>
      <dgm:t>
        <a:bodyPr/>
        <a:lstStyle/>
        <a:p>
          <a:endParaRPr lang="fi-FI"/>
        </a:p>
      </dgm:t>
    </dgm:pt>
    <dgm:pt modelId="{53FE824D-DB51-41AA-A4E2-95E5789CF522}" type="sibTrans" cxnId="{52D68020-6EF9-45BF-8A77-AEF8FE2A3AEB}">
      <dgm:prSet/>
      <dgm:spPr/>
      <dgm:t>
        <a:bodyPr/>
        <a:lstStyle/>
        <a:p>
          <a:endParaRPr lang="fi-FI"/>
        </a:p>
      </dgm:t>
    </dgm:pt>
    <dgm:pt modelId="{1F966E0C-52F7-4719-89C8-96C22BFC15BE}">
      <dgm:prSet phldrT="[Teksti]"/>
      <dgm:spPr/>
      <dgm:t>
        <a:bodyPr/>
        <a:lstStyle/>
        <a:p>
          <a:r>
            <a:rPr lang="fi-FI"/>
            <a:t>Työn ja tuotteiden</a:t>
          </a:r>
        </a:p>
      </dgm:t>
    </dgm:pt>
    <dgm:pt modelId="{6166C6BC-84D2-4409-A4EC-261602C43361}" type="parTrans" cxnId="{08D94745-1A83-4CBA-B196-2858D624709D}">
      <dgm:prSet/>
      <dgm:spPr/>
      <dgm:t>
        <a:bodyPr/>
        <a:lstStyle/>
        <a:p>
          <a:endParaRPr lang="fi-FI"/>
        </a:p>
      </dgm:t>
    </dgm:pt>
    <dgm:pt modelId="{637E686B-76DF-4D84-8B1E-CB0919698C09}" type="sibTrans" cxnId="{08D94745-1A83-4CBA-B196-2858D624709D}">
      <dgm:prSet/>
      <dgm:spPr/>
      <dgm:t>
        <a:bodyPr/>
        <a:lstStyle/>
        <a:p>
          <a:endParaRPr lang="fi-FI"/>
        </a:p>
      </dgm:t>
    </dgm:pt>
    <dgm:pt modelId="{D2E67B84-F621-4978-8DDB-8EA4FBF7F2F9}" type="pres">
      <dgm:prSet presAssocID="{581BE336-1C73-4E36-A78E-CC5E425E8310}" presName="linear" presStyleCnt="0">
        <dgm:presLayoutVars>
          <dgm:animLvl val="lvl"/>
          <dgm:resizeHandles val="exact"/>
        </dgm:presLayoutVars>
      </dgm:prSet>
      <dgm:spPr/>
    </dgm:pt>
    <dgm:pt modelId="{5CD8BFFF-A372-4AD2-9126-CDE640226546}" type="pres">
      <dgm:prSet presAssocID="{C01C79F8-46DE-450E-961D-398AA38EAE8F}" presName="parentText" presStyleLbl="node1" presStyleIdx="0" presStyleCnt="4">
        <dgm:presLayoutVars>
          <dgm:chMax val="0"/>
          <dgm:bulletEnabled val="1"/>
        </dgm:presLayoutVars>
      </dgm:prSet>
      <dgm:spPr/>
    </dgm:pt>
    <dgm:pt modelId="{E4388497-DDE6-4B50-B67C-090C0E76824C}" type="pres">
      <dgm:prSet presAssocID="{A23CCB41-E8BD-4F44-9ECE-DFFC140E3B54}" presName="spacer" presStyleCnt="0"/>
      <dgm:spPr/>
    </dgm:pt>
    <dgm:pt modelId="{3F70BA63-B589-40D2-A8BD-7DB8B3358FF2}" type="pres">
      <dgm:prSet presAssocID="{716BEF7D-1808-44A5-8F37-54A3B2F9FCAA}" presName="parentText" presStyleLbl="node1" presStyleIdx="1" presStyleCnt="4">
        <dgm:presLayoutVars>
          <dgm:chMax val="0"/>
          <dgm:bulletEnabled val="1"/>
        </dgm:presLayoutVars>
      </dgm:prSet>
      <dgm:spPr/>
    </dgm:pt>
    <dgm:pt modelId="{86AAC9CC-FBE0-4C16-8054-A1BC2CBC910C}" type="pres">
      <dgm:prSet presAssocID="{0C87A510-C4D7-45FA-B917-447059C01B5D}" presName="spacer" presStyleCnt="0"/>
      <dgm:spPr/>
    </dgm:pt>
    <dgm:pt modelId="{ECDA06C9-0ECE-421E-B89F-D24890889B68}" type="pres">
      <dgm:prSet presAssocID="{726DF8B5-7904-4008-BCB4-AF5501F13709}" presName="parentText" presStyleLbl="node1" presStyleIdx="2" presStyleCnt="4">
        <dgm:presLayoutVars>
          <dgm:chMax val="0"/>
          <dgm:bulletEnabled val="1"/>
        </dgm:presLayoutVars>
      </dgm:prSet>
      <dgm:spPr/>
    </dgm:pt>
    <dgm:pt modelId="{863D9432-B64E-4D1C-BD85-6A73698C09EF}" type="pres">
      <dgm:prSet presAssocID="{53FE824D-DB51-41AA-A4E2-95E5789CF522}" presName="spacer" presStyleCnt="0"/>
      <dgm:spPr/>
    </dgm:pt>
    <dgm:pt modelId="{9AAB2B4D-40C5-4D2D-A5CA-EDEEC85A7282}" type="pres">
      <dgm:prSet presAssocID="{1F966E0C-52F7-4719-89C8-96C22BFC15BE}" presName="parentText" presStyleLbl="node1" presStyleIdx="3" presStyleCnt="4">
        <dgm:presLayoutVars>
          <dgm:chMax val="0"/>
          <dgm:bulletEnabled val="1"/>
        </dgm:presLayoutVars>
      </dgm:prSet>
      <dgm:spPr/>
    </dgm:pt>
  </dgm:ptLst>
  <dgm:cxnLst>
    <dgm:cxn modelId="{52D68020-6EF9-45BF-8A77-AEF8FE2A3AEB}" srcId="{581BE336-1C73-4E36-A78E-CC5E425E8310}" destId="{726DF8B5-7904-4008-BCB4-AF5501F13709}" srcOrd="2" destOrd="0" parTransId="{06649612-5186-4E19-BEA9-8BB4739252B5}" sibTransId="{53FE824D-DB51-41AA-A4E2-95E5789CF522}"/>
    <dgm:cxn modelId="{CB9B8534-1637-4825-963A-96E983ACC1D3}" type="presOf" srcId="{581BE336-1C73-4E36-A78E-CC5E425E8310}" destId="{D2E67B84-F621-4978-8DDB-8EA4FBF7F2F9}" srcOrd="0" destOrd="0" presId="urn:microsoft.com/office/officeart/2005/8/layout/vList2"/>
    <dgm:cxn modelId="{01C57A36-A89A-4C26-9C01-AF97344827EA}" type="presOf" srcId="{C01C79F8-46DE-450E-961D-398AA38EAE8F}" destId="{5CD8BFFF-A372-4AD2-9126-CDE640226546}" srcOrd="0" destOrd="0" presId="urn:microsoft.com/office/officeart/2005/8/layout/vList2"/>
    <dgm:cxn modelId="{B35B6B43-19C4-4B7C-BEC7-C46863FBFF1F}" type="presOf" srcId="{1F966E0C-52F7-4719-89C8-96C22BFC15BE}" destId="{9AAB2B4D-40C5-4D2D-A5CA-EDEEC85A7282}" srcOrd="0" destOrd="0" presId="urn:microsoft.com/office/officeart/2005/8/layout/vList2"/>
    <dgm:cxn modelId="{08D94745-1A83-4CBA-B196-2858D624709D}" srcId="{581BE336-1C73-4E36-A78E-CC5E425E8310}" destId="{1F966E0C-52F7-4719-89C8-96C22BFC15BE}" srcOrd="3" destOrd="0" parTransId="{6166C6BC-84D2-4409-A4EC-261602C43361}" sibTransId="{637E686B-76DF-4D84-8B1E-CB0919698C09}"/>
    <dgm:cxn modelId="{D21C0855-9BB5-4049-83D5-4178B1ED65EC}" type="presOf" srcId="{716BEF7D-1808-44A5-8F37-54A3B2F9FCAA}" destId="{3F70BA63-B589-40D2-A8BD-7DB8B3358FF2}" srcOrd="0" destOrd="0" presId="urn:microsoft.com/office/officeart/2005/8/layout/vList2"/>
    <dgm:cxn modelId="{71395D7A-0007-4D80-AD73-116D1B7494FA}" srcId="{581BE336-1C73-4E36-A78E-CC5E425E8310}" destId="{C01C79F8-46DE-450E-961D-398AA38EAE8F}" srcOrd="0" destOrd="0" parTransId="{30125E0A-3A76-4674-9338-136C8CE8E224}" sibTransId="{A23CCB41-E8BD-4F44-9ECE-DFFC140E3B54}"/>
    <dgm:cxn modelId="{7CCC9FCD-EC2C-4F6E-BF56-95BEEDC6DD5F}" type="presOf" srcId="{726DF8B5-7904-4008-BCB4-AF5501F13709}" destId="{ECDA06C9-0ECE-421E-B89F-D24890889B68}" srcOrd="0" destOrd="0" presId="urn:microsoft.com/office/officeart/2005/8/layout/vList2"/>
    <dgm:cxn modelId="{432362E6-6103-41AA-9E6F-6D506D8FDD64}" srcId="{581BE336-1C73-4E36-A78E-CC5E425E8310}" destId="{716BEF7D-1808-44A5-8F37-54A3B2F9FCAA}" srcOrd="1" destOrd="0" parTransId="{35D707E5-AEC7-41F2-903F-ECD86CD2754A}" sibTransId="{0C87A510-C4D7-45FA-B917-447059C01B5D}"/>
    <dgm:cxn modelId="{121F36C2-BA35-4D65-8D0C-0B1F7E4B6686}" type="presParOf" srcId="{D2E67B84-F621-4978-8DDB-8EA4FBF7F2F9}" destId="{5CD8BFFF-A372-4AD2-9126-CDE640226546}" srcOrd="0" destOrd="0" presId="urn:microsoft.com/office/officeart/2005/8/layout/vList2"/>
    <dgm:cxn modelId="{17E11C9F-81D7-418A-ADBF-22F73C59559E}" type="presParOf" srcId="{D2E67B84-F621-4978-8DDB-8EA4FBF7F2F9}" destId="{E4388497-DDE6-4B50-B67C-090C0E76824C}" srcOrd="1" destOrd="0" presId="urn:microsoft.com/office/officeart/2005/8/layout/vList2"/>
    <dgm:cxn modelId="{AAFB7318-ADA1-4A0B-99AA-977FF4D4FE48}" type="presParOf" srcId="{D2E67B84-F621-4978-8DDB-8EA4FBF7F2F9}" destId="{3F70BA63-B589-40D2-A8BD-7DB8B3358FF2}" srcOrd="2" destOrd="0" presId="urn:microsoft.com/office/officeart/2005/8/layout/vList2"/>
    <dgm:cxn modelId="{A6CE9473-C1F3-42E7-96A1-52E52881A693}" type="presParOf" srcId="{D2E67B84-F621-4978-8DDB-8EA4FBF7F2F9}" destId="{86AAC9CC-FBE0-4C16-8054-A1BC2CBC910C}" srcOrd="3" destOrd="0" presId="urn:microsoft.com/office/officeart/2005/8/layout/vList2"/>
    <dgm:cxn modelId="{E573807E-A1CC-4D74-9F90-AA195E27C360}" type="presParOf" srcId="{D2E67B84-F621-4978-8DDB-8EA4FBF7F2F9}" destId="{ECDA06C9-0ECE-421E-B89F-D24890889B68}" srcOrd="4" destOrd="0" presId="urn:microsoft.com/office/officeart/2005/8/layout/vList2"/>
    <dgm:cxn modelId="{44211F25-CC7A-4EB9-B598-68781101D764}" type="presParOf" srcId="{D2E67B84-F621-4978-8DDB-8EA4FBF7F2F9}" destId="{863D9432-B64E-4D1C-BD85-6A73698C09EF}" srcOrd="5" destOrd="0" presId="urn:microsoft.com/office/officeart/2005/8/layout/vList2"/>
    <dgm:cxn modelId="{55CC6F1A-186A-45DA-BE80-8C8563FF5136}" type="presParOf" srcId="{D2E67B84-F621-4978-8DDB-8EA4FBF7F2F9}" destId="{9AAB2B4D-40C5-4D2D-A5CA-EDEEC85A728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1BE336-1C73-4E36-A78E-CC5E425E83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i-FI"/>
        </a:p>
      </dgm:t>
    </dgm:pt>
    <dgm:pt modelId="{C01C79F8-46DE-450E-961D-398AA38EAE8F}">
      <dgm:prSet phldrT="[Teksti]"/>
      <dgm:spPr/>
      <dgm:t>
        <a:bodyPr/>
        <a:lstStyle/>
        <a:p>
          <a:r>
            <a:rPr lang="fi-FI"/>
            <a:t>Koodin ylläpidettävyys ja muokattavuus</a:t>
          </a:r>
        </a:p>
      </dgm:t>
    </dgm:pt>
    <dgm:pt modelId="{30125E0A-3A76-4674-9338-136C8CE8E224}" type="parTrans" cxnId="{71395D7A-0007-4D80-AD73-116D1B7494FA}">
      <dgm:prSet/>
      <dgm:spPr/>
      <dgm:t>
        <a:bodyPr/>
        <a:lstStyle/>
        <a:p>
          <a:endParaRPr lang="fi-FI"/>
        </a:p>
      </dgm:t>
    </dgm:pt>
    <dgm:pt modelId="{A23CCB41-E8BD-4F44-9ECE-DFFC140E3B54}" type="sibTrans" cxnId="{71395D7A-0007-4D80-AD73-116D1B7494FA}">
      <dgm:prSet/>
      <dgm:spPr/>
      <dgm:t>
        <a:bodyPr/>
        <a:lstStyle/>
        <a:p>
          <a:endParaRPr lang="fi-FI"/>
        </a:p>
      </dgm:t>
    </dgm:pt>
    <dgm:pt modelId="{716BEF7D-1808-44A5-8F37-54A3B2F9FCAA}">
      <dgm:prSet phldrT="[Teksti]"/>
      <dgm:spPr/>
      <dgm:t>
        <a:bodyPr/>
        <a:lstStyle/>
        <a:p>
          <a:r>
            <a:rPr lang="fi-FI"/>
            <a:t>Koodin tehokkuus eri näkökulmista</a:t>
          </a:r>
        </a:p>
      </dgm:t>
    </dgm:pt>
    <dgm:pt modelId="{35D707E5-AEC7-41F2-903F-ECD86CD2754A}" type="parTrans" cxnId="{432362E6-6103-41AA-9E6F-6D506D8FDD64}">
      <dgm:prSet/>
      <dgm:spPr/>
      <dgm:t>
        <a:bodyPr/>
        <a:lstStyle/>
        <a:p>
          <a:endParaRPr lang="fi-FI"/>
        </a:p>
      </dgm:t>
    </dgm:pt>
    <dgm:pt modelId="{0C87A510-C4D7-45FA-B917-447059C01B5D}" type="sibTrans" cxnId="{432362E6-6103-41AA-9E6F-6D506D8FDD64}">
      <dgm:prSet/>
      <dgm:spPr/>
      <dgm:t>
        <a:bodyPr/>
        <a:lstStyle/>
        <a:p>
          <a:endParaRPr lang="fi-FI"/>
        </a:p>
      </dgm:t>
    </dgm:pt>
    <dgm:pt modelId="{726DF8B5-7904-4008-BCB4-AF5501F13709}">
      <dgm:prSet phldrT="[Teksti]"/>
      <dgm:spPr/>
      <dgm:t>
        <a:bodyPr/>
        <a:lstStyle/>
        <a:p>
          <a:r>
            <a:rPr lang="fi-FI"/>
            <a:t>Työtapojen tehokkuus ja kestävyys </a:t>
          </a:r>
        </a:p>
      </dgm:t>
    </dgm:pt>
    <dgm:pt modelId="{06649612-5186-4E19-BEA9-8BB4739252B5}" type="parTrans" cxnId="{52D68020-6EF9-45BF-8A77-AEF8FE2A3AEB}">
      <dgm:prSet/>
      <dgm:spPr/>
      <dgm:t>
        <a:bodyPr/>
        <a:lstStyle/>
        <a:p>
          <a:endParaRPr lang="fi-FI"/>
        </a:p>
      </dgm:t>
    </dgm:pt>
    <dgm:pt modelId="{53FE824D-DB51-41AA-A4E2-95E5789CF522}" type="sibTrans" cxnId="{52D68020-6EF9-45BF-8A77-AEF8FE2A3AEB}">
      <dgm:prSet/>
      <dgm:spPr/>
      <dgm:t>
        <a:bodyPr/>
        <a:lstStyle/>
        <a:p>
          <a:endParaRPr lang="fi-FI"/>
        </a:p>
      </dgm:t>
    </dgm:pt>
    <dgm:pt modelId="{1F966E0C-52F7-4719-89C8-96C22BFC15BE}">
      <dgm:prSet phldrT="[Teksti]"/>
      <dgm:spPr/>
      <dgm:t>
        <a:bodyPr/>
        <a:lstStyle/>
        <a:p>
          <a:r>
            <a:rPr lang="fi-FI"/>
            <a:t>Asiakkaan tarpeiden tarkka ja jatkuva määrittäminen</a:t>
          </a:r>
        </a:p>
      </dgm:t>
    </dgm:pt>
    <dgm:pt modelId="{6166C6BC-84D2-4409-A4EC-261602C43361}" type="parTrans" cxnId="{08D94745-1A83-4CBA-B196-2858D624709D}">
      <dgm:prSet/>
      <dgm:spPr/>
      <dgm:t>
        <a:bodyPr/>
        <a:lstStyle/>
        <a:p>
          <a:endParaRPr lang="fi-FI"/>
        </a:p>
      </dgm:t>
    </dgm:pt>
    <dgm:pt modelId="{637E686B-76DF-4D84-8B1E-CB0919698C09}" type="sibTrans" cxnId="{08D94745-1A83-4CBA-B196-2858D624709D}">
      <dgm:prSet/>
      <dgm:spPr/>
      <dgm:t>
        <a:bodyPr/>
        <a:lstStyle/>
        <a:p>
          <a:endParaRPr lang="fi-FI"/>
        </a:p>
      </dgm:t>
    </dgm:pt>
    <dgm:pt modelId="{D2E67B84-F621-4978-8DDB-8EA4FBF7F2F9}" type="pres">
      <dgm:prSet presAssocID="{581BE336-1C73-4E36-A78E-CC5E425E8310}" presName="linear" presStyleCnt="0">
        <dgm:presLayoutVars>
          <dgm:animLvl val="lvl"/>
          <dgm:resizeHandles val="exact"/>
        </dgm:presLayoutVars>
      </dgm:prSet>
      <dgm:spPr/>
    </dgm:pt>
    <dgm:pt modelId="{5CD8BFFF-A372-4AD2-9126-CDE640226546}" type="pres">
      <dgm:prSet presAssocID="{C01C79F8-46DE-450E-961D-398AA38EAE8F}" presName="parentText" presStyleLbl="node1" presStyleIdx="0" presStyleCnt="4">
        <dgm:presLayoutVars>
          <dgm:chMax val="0"/>
          <dgm:bulletEnabled val="1"/>
        </dgm:presLayoutVars>
      </dgm:prSet>
      <dgm:spPr/>
    </dgm:pt>
    <dgm:pt modelId="{E4388497-DDE6-4B50-B67C-090C0E76824C}" type="pres">
      <dgm:prSet presAssocID="{A23CCB41-E8BD-4F44-9ECE-DFFC140E3B54}" presName="spacer" presStyleCnt="0"/>
      <dgm:spPr/>
    </dgm:pt>
    <dgm:pt modelId="{3F70BA63-B589-40D2-A8BD-7DB8B3358FF2}" type="pres">
      <dgm:prSet presAssocID="{716BEF7D-1808-44A5-8F37-54A3B2F9FCAA}" presName="parentText" presStyleLbl="node1" presStyleIdx="1" presStyleCnt="4">
        <dgm:presLayoutVars>
          <dgm:chMax val="0"/>
          <dgm:bulletEnabled val="1"/>
        </dgm:presLayoutVars>
      </dgm:prSet>
      <dgm:spPr/>
    </dgm:pt>
    <dgm:pt modelId="{86AAC9CC-FBE0-4C16-8054-A1BC2CBC910C}" type="pres">
      <dgm:prSet presAssocID="{0C87A510-C4D7-45FA-B917-447059C01B5D}" presName="spacer" presStyleCnt="0"/>
      <dgm:spPr/>
    </dgm:pt>
    <dgm:pt modelId="{ECDA06C9-0ECE-421E-B89F-D24890889B68}" type="pres">
      <dgm:prSet presAssocID="{726DF8B5-7904-4008-BCB4-AF5501F13709}" presName="parentText" presStyleLbl="node1" presStyleIdx="2" presStyleCnt="4">
        <dgm:presLayoutVars>
          <dgm:chMax val="0"/>
          <dgm:bulletEnabled val="1"/>
        </dgm:presLayoutVars>
      </dgm:prSet>
      <dgm:spPr/>
    </dgm:pt>
    <dgm:pt modelId="{863D9432-B64E-4D1C-BD85-6A73698C09EF}" type="pres">
      <dgm:prSet presAssocID="{53FE824D-DB51-41AA-A4E2-95E5789CF522}" presName="spacer" presStyleCnt="0"/>
      <dgm:spPr/>
    </dgm:pt>
    <dgm:pt modelId="{9AAB2B4D-40C5-4D2D-A5CA-EDEEC85A7282}" type="pres">
      <dgm:prSet presAssocID="{1F966E0C-52F7-4719-89C8-96C22BFC15BE}" presName="parentText" presStyleLbl="node1" presStyleIdx="3" presStyleCnt="4">
        <dgm:presLayoutVars>
          <dgm:chMax val="0"/>
          <dgm:bulletEnabled val="1"/>
        </dgm:presLayoutVars>
      </dgm:prSet>
      <dgm:spPr/>
    </dgm:pt>
  </dgm:ptLst>
  <dgm:cxnLst>
    <dgm:cxn modelId="{52D68020-6EF9-45BF-8A77-AEF8FE2A3AEB}" srcId="{581BE336-1C73-4E36-A78E-CC5E425E8310}" destId="{726DF8B5-7904-4008-BCB4-AF5501F13709}" srcOrd="2" destOrd="0" parTransId="{06649612-5186-4E19-BEA9-8BB4739252B5}" sibTransId="{53FE824D-DB51-41AA-A4E2-95E5789CF522}"/>
    <dgm:cxn modelId="{CB9B8534-1637-4825-963A-96E983ACC1D3}" type="presOf" srcId="{581BE336-1C73-4E36-A78E-CC5E425E8310}" destId="{D2E67B84-F621-4978-8DDB-8EA4FBF7F2F9}" srcOrd="0" destOrd="0" presId="urn:microsoft.com/office/officeart/2005/8/layout/vList2"/>
    <dgm:cxn modelId="{01C57A36-A89A-4C26-9C01-AF97344827EA}" type="presOf" srcId="{C01C79F8-46DE-450E-961D-398AA38EAE8F}" destId="{5CD8BFFF-A372-4AD2-9126-CDE640226546}" srcOrd="0" destOrd="0" presId="urn:microsoft.com/office/officeart/2005/8/layout/vList2"/>
    <dgm:cxn modelId="{B35B6B43-19C4-4B7C-BEC7-C46863FBFF1F}" type="presOf" srcId="{1F966E0C-52F7-4719-89C8-96C22BFC15BE}" destId="{9AAB2B4D-40C5-4D2D-A5CA-EDEEC85A7282}" srcOrd="0" destOrd="0" presId="urn:microsoft.com/office/officeart/2005/8/layout/vList2"/>
    <dgm:cxn modelId="{08D94745-1A83-4CBA-B196-2858D624709D}" srcId="{581BE336-1C73-4E36-A78E-CC5E425E8310}" destId="{1F966E0C-52F7-4719-89C8-96C22BFC15BE}" srcOrd="3" destOrd="0" parTransId="{6166C6BC-84D2-4409-A4EC-261602C43361}" sibTransId="{637E686B-76DF-4D84-8B1E-CB0919698C09}"/>
    <dgm:cxn modelId="{D21C0855-9BB5-4049-83D5-4178B1ED65EC}" type="presOf" srcId="{716BEF7D-1808-44A5-8F37-54A3B2F9FCAA}" destId="{3F70BA63-B589-40D2-A8BD-7DB8B3358FF2}" srcOrd="0" destOrd="0" presId="urn:microsoft.com/office/officeart/2005/8/layout/vList2"/>
    <dgm:cxn modelId="{71395D7A-0007-4D80-AD73-116D1B7494FA}" srcId="{581BE336-1C73-4E36-A78E-CC5E425E8310}" destId="{C01C79F8-46DE-450E-961D-398AA38EAE8F}" srcOrd="0" destOrd="0" parTransId="{30125E0A-3A76-4674-9338-136C8CE8E224}" sibTransId="{A23CCB41-E8BD-4F44-9ECE-DFFC140E3B54}"/>
    <dgm:cxn modelId="{7CCC9FCD-EC2C-4F6E-BF56-95BEEDC6DD5F}" type="presOf" srcId="{726DF8B5-7904-4008-BCB4-AF5501F13709}" destId="{ECDA06C9-0ECE-421E-B89F-D24890889B68}" srcOrd="0" destOrd="0" presId="urn:microsoft.com/office/officeart/2005/8/layout/vList2"/>
    <dgm:cxn modelId="{432362E6-6103-41AA-9E6F-6D506D8FDD64}" srcId="{581BE336-1C73-4E36-A78E-CC5E425E8310}" destId="{716BEF7D-1808-44A5-8F37-54A3B2F9FCAA}" srcOrd="1" destOrd="0" parTransId="{35D707E5-AEC7-41F2-903F-ECD86CD2754A}" sibTransId="{0C87A510-C4D7-45FA-B917-447059C01B5D}"/>
    <dgm:cxn modelId="{121F36C2-BA35-4D65-8D0C-0B1F7E4B6686}" type="presParOf" srcId="{D2E67B84-F621-4978-8DDB-8EA4FBF7F2F9}" destId="{5CD8BFFF-A372-4AD2-9126-CDE640226546}" srcOrd="0" destOrd="0" presId="urn:microsoft.com/office/officeart/2005/8/layout/vList2"/>
    <dgm:cxn modelId="{17E11C9F-81D7-418A-ADBF-22F73C59559E}" type="presParOf" srcId="{D2E67B84-F621-4978-8DDB-8EA4FBF7F2F9}" destId="{E4388497-DDE6-4B50-B67C-090C0E76824C}" srcOrd="1" destOrd="0" presId="urn:microsoft.com/office/officeart/2005/8/layout/vList2"/>
    <dgm:cxn modelId="{AAFB7318-ADA1-4A0B-99AA-977FF4D4FE48}" type="presParOf" srcId="{D2E67B84-F621-4978-8DDB-8EA4FBF7F2F9}" destId="{3F70BA63-B589-40D2-A8BD-7DB8B3358FF2}" srcOrd="2" destOrd="0" presId="urn:microsoft.com/office/officeart/2005/8/layout/vList2"/>
    <dgm:cxn modelId="{A6CE9473-C1F3-42E7-96A1-52E52881A693}" type="presParOf" srcId="{D2E67B84-F621-4978-8DDB-8EA4FBF7F2F9}" destId="{86AAC9CC-FBE0-4C16-8054-A1BC2CBC910C}" srcOrd="3" destOrd="0" presId="urn:microsoft.com/office/officeart/2005/8/layout/vList2"/>
    <dgm:cxn modelId="{E573807E-A1CC-4D74-9F90-AA195E27C360}" type="presParOf" srcId="{D2E67B84-F621-4978-8DDB-8EA4FBF7F2F9}" destId="{ECDA06C9-0ECE-421E-B89F-D24890889B68}" srcOrd="4" destOrd="0" presId="urn:microsoft.com/office/officeart/2005/8/layout/vList2"/>
    <dgm:cxn modelId="{44211F25-CC7A-4EB9-B598-68781101D764}" type="presParOf" srcId="{D2E67B84-F621-4978-8DDB-8EA4FBF7F2F9}" destId="{863D9432-B64E-4D1C-BD85-6A73698C09EF}" srcOrd="5" destOrd="0" presId="urn:microsoft.com/office/officeart/2005/8/layout/vList2"/>
    <dgm:cxn modelId="{55CC6F1A-186A-45DA-BE80-8C8563FF5136}" type="presParOf" srcId="{D2E67B84-F621-4978-8DDB-8EA4FBF7F2F9}" destId="{9AAB2B4D-40C5-4D2D-A5CA-EDEEC85A728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A17BD-6155-4A37-901E-8BE00F549AC9}">
      <dsp:nvSpPr>
        <dsp:cNvPr id="0" name=""/>
        <dsp:cNvSpPr/>
      </dsp:nvSpPr>
      <dsp:spPr>
        <a:xfrm>
          <a:off x="1609244" y="295221"/>
          <a:ext cx="1947236" cy="973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i-FI" sz="2500" kern="1200"/>
            <a:t>Tiedonsiirto</a:t>
          </a:r>
        </a:p>
      </dsp:txBody>
      <dsp:txXfrm>
        <a:off x="1637760" y="323737"/>
        <a:ext cx="1890204" cy="916586"/>
      </dsp:txXfrm>
    </dsp:sp>
    <dsp:sp modelId="{A7FCB510-F844-48DD-BF53-54500A313DFB}">
      <dsp:nvSpPr>
        <dsp:cNvPr id="0" name=""/>
        <dsp:cNvSpPr/>
      </dsp:nvSpPr>
      <dsp:spPr>
        <a:xfrm rot="3600000">
          <a:off x="2878986" y="2005285"/>
          <a:ext cx="1016987" cy="34076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i-FI" sz="1500" kern="1200"/>
        </a:p>
      </dsp:txBody>
      <dsp:txXfrm>
        <a:off x="2981216" y="2073438"/>
        <a:ext cx="812527" cy="204460"/>
      </dsp:txXfrm>
    </dsp:sp>
    <dsp:sp modelId="{1EB229C6-03A8-41FD-BB9D-6100D97B6EC0}">
      <dsp:nvSpPr>
        <dsp:cNvPr id="0" name=""/>
        <dsp:cNvSpPr/>
      </dsp:nvSpPr>
      <dsp:spPr>
        <a:xfrm>
          <a:off x="3218479" y="3082498"/>
          <a:ext cx="1947236" cy="973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i-FI" sz="2500" kern="1200"/>
            <a:t>Laitteet</a:t>
          </a:r>
        </a:p>
      </dsp:txBody>
      <dsp:txXfrm>
        <a:off x="3246995" y="3111014"/>
        <a:ext cx="1890204" cy="916586"/>
      </dsp:txXfrm>
    </dsp:sp>
    <dsp:sp modelId="{4C01CCCA-056D-4A64-A301-F0F944BA7599}">
      <dsp:nvSpPr>
        <dsp:cNvPr id="0" name=""/>
        <dsp:cNvSpPr/>
      </dsp:nvSpPr>
      <dsp:spPr>
        <a:xfrm rot="10800000">
          <a:off x="2074368" y="3398924"/>
          <a:ext cx="1016987" cy="34076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i-FI" sz="1500" kern="1200"/>
        </a:p>
      </dsp:txBody>
      <dsp:txXfrm rot="10800000">
        <a:off x="2176598" y="3467077"/>
        <a:ext cx="812527" cy="204460"/>
      </dsp:txXfrm>
    </dsp:sp>
    <dsp:sp modelId="{F91E66DB-2190-46B6-B9D3-5ABA1B5FC50D}">
      <dsp:nvSpPr>
        <dsp:cNvPr id="0" name=""/>
        <dsp:cNvSpPr/>
      </dsp:nvSpPr>
      <dsp:spPr>
        <a:xfrm>
          <a:off x="9" y="3082498"/>
          <a:ext cx="1947236" cy="973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i-FI" sz="2500" kern="1200"/>
            <a:t>Sovellukset</a:t>
          </a:r>
        </a:p>
      </dsp:txBody>
      <dsp:txXfrm>
        <a:off x="28525" y="3111014"/>
        <a:ext cx="1890204" cy="916586"/>
      </dsp:txXfrm>
    </dsp:sp>
    <dsp:sp modelId="{B7E19A30-64F5-439D-AE64-8127EBA798FB}">
      <dsp:nvSpPr>
        <dsp:cNvPr id="0" name=""/>
        <dsp:cNvSpPr/>
      </dsp:nvSpPr>
      <dsp:spPr>
        <a:xfrm rot="18000000">
          <a:off x="1269751" y="2005285"/>
          <a:ext cx="1016987" cy="34076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i-FI" sz="1500" kern="1200"/>
        </a:p>
      </dsp:txBody>
      <dsp:txXfrm>
        <a:off x="1371981" y="2073438"/>
        <a:ext cx="812527" cy="204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BFD27-06A1-48F3-AFE1-FEC805A6985A}">
      <dsp:nvSpPr>
        <dsp:cNvPr id="0" name=""/>
        <dsp:cNvSpPr/>
      </dsp:nvSpPr>
      <dsp:spPr>
        <a:xfrm>
          <a:off x="407193" y="0"/>
          <a:ext cx="4351338" cy="43513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i-FI" sz="1500" b="1" kern="1200"/>
            <a:t>Yhteiskunta, yhteisöt</a:t>
          </a:r>
        </a:p>
      </dsp:txBody>
      <dsp:txXfrm>
        <a:off x="1822466" y="217566"/>
        <a:ext cx="1520792" cy="652700"/>
      </dsp:txXfrm>
    </dsp:sp>
    <dsp:sp modelId="{A0D641D8-09A5-4A96-9DFE-862F4540B81F}">
      <dsp:nvSpPr>
        <dsp:cNvPr id="0" name=""/>
        <dsp:cNvSpPr/>
      </dsp:nvSpPr>
      <dsp:spPr>
        <a:xfrm>
          <a:off x="951110" y="1087834"/>
          <a:ext cx="3263503" cy="32635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i-FI" sz="1500" b="1" kern="1200"/>
            <a:t>Yritys, yhdistys</a:t>
          </a:r>
        </a:p>
      </dsp:txBody>
      <dsp:txXfrm>
        <a:off x="1822466" y="1291803"/>
        <a:ext cx="1520792" cy="611906"/>
      </dsp:txXfrm>
    </dsp:sp>
    <dsp:sp modelId="{48F42638-7D33-47FE-BA34-F3097AEB8B85}">
      <dsp:nvSpPr>
        <dsp:cNvPr id="0" name=""/>
        <dsp:cNvSpPr/>
      </dsp:nvSpPr>
      <dsp:spPr>
        <a:xfrm>
          <a:off x="1495028" y="2175669"/>
          <a:ext cx="2175669" cy="21756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i-FI" sz="1500" b="1" kern="1200"/>
            <a:t>Yksilö</a:t>
          </a:r>
        </a:p>
      </dsp:txBody>
      <dsp:txXfrm>
        <a:off x="1813647" y="2719586"/>
        <a:ext cx="153843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B06D1-FCA8-4B19-943A-B3313F28BF65}">
      <dsp:nvSpPr>
        <dsp:cNvPr id="0" name=""/>
        <dsp:cNvSpPr/>
      </dsp:nvSpPr>
      <dsp:spPr>
        <a:xfrm>
          <a:off x="1805985" y="325"/>
          <a:ext cx="1553753" cy="1009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t>Sosiaalinen vastuullisuus</a:t>
          </a:r>
        </a:p>
      </dsp:txBody>
      <dsp:txXfrm>
        <a:off x="1855286" y="49626"/>
        <a:ext cx="1455151" cy="911337"/>
      </dsp:txXfrm>
    </dsp:sp>
    <dsp:sp modelId="{3C52C8AA-8899-4B0D-9AD9-A16EFEDD0071}">
      <dsp:nvSpPr>
        <dsp:cNvPr id="0" name=""/>
        <dsp:cNvSpPr/>
      </dsp:nvSpPr>
      <dsp:spPr>
        <a:xfrm>
          <a:off x="912488" y="505295"/>
          <a:ext cx="3340747" cy="3340747"/>
        </a:xfrm>
        <a:custGeom>
          <a:avLst/>
          <a:gdLst/>
          <a:ahLst/>
          <a:cxnLst/>
          <a:rect l="0" t="0" r="0" b="0"/>
          <a:pathLst>
            <a:path>
              <a:moveTo>
                <a:pt x="2458470" y="197603"/>
              </a:moveTo>
              <a:arcTo wR="1670373" hR="1670373" stAng="17889107" swAng="262897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1AB315-C17C-45A4-956B-E2994602C65A}">
      <dsp:nvSpPr>
        <dsp:cNvPr id="0" name=""/>
        <dsp:cNvSpPr/>
      </dsp:nvSpPr>
      <dsp:spPr>
        <a:xfrm>
          <a:off x="3476359" y="1670699"/>
          <a:ext cx="1553753" cy="1009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t>Taloudellinen vastuullisuus</a:t>
          </a:r>
        </a:p>
      </dsp:txBody>
      <dsp:txXfrm>
        <a:off x="3525660" y="1720000"/>
        <a:ext cx="1455151" cy="911337"/>
      </dsp:txXfrm>
    </dsp:sp>
    <dsp:sp modelId="{8AC33DAB-824F-41EB-8E06-72B71D32794D}">
      <dsp:nvSpPr>
        <dsp:cNvPr id="0" name=""/>
        <dsp:cNvSpPr/>
      </dsp:nvSpPr>
      <dsp:spPr>
        <a:xfrm>
          <a:off x="912488" y="505295"/>
          <a:ext cx="3340747" cy="3340747"/>
        </a:xfrm>
        <a:custGeom>
          <a:avLst/>
          <a:gdLst/>
          <a:ahLst/>
          <a:cxnLst/>
          <a:rect l="0" t="0" r="0" b="0"/>
          <a:pathLst>
            <a:path>
              <a:moveTo>
                <a:pt x="3258704" y="2187434"/>
              </a:moveTo>
              <a:arcTo wR="1670373" hR="1670373" stAng="1081920" swAng="262897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405EC9-4840-4C85-81DD-903F4BF06FE1}">
      <dsp:nvSpPr>
        <dsp:cNvPr id="0" name=""/>
        <dsp:cNvSpPr/>
      </dsp:nvSpPr>
      <dsp:spPr>
        <a:xfrm>
          <a:off x="1805985" y="3341072"/>
          <a:ext cx="1553753" cy="1009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t>Ympäristö-vastuullisuus</a:t>
          </a:r>
        </a:p>
      </dsp:txBody>
      <dsp:txXfrm>
        <a:off x="1855286" y="3390373"/>
        <a:ext cx="1455151" cy="911337"/>
      </dsp:txXfrm>
    </dsp:sp>
    <dsp:sp modelId="{18F0A89B-663D-42B5-A8C5-049EC869E099}">
      <dsp:nvSpPr>
        <dsp:cNvPr id="0" name=""/>
        <dsp:cNvSpPr/>
      </dsp:nvSpPr>
      <dsp:spPr>
        <a:xfrm>
          <a:off x="912488" y="505295"/>
          <a:ext cx="3340747" cy="3340747"/>
        </a:xfrm>
        <a:custGeom>
          <a:avLst/>
          <a:gdLst/>
          <a:ahLst/>
          <a:cxnLst/>
          <a:rect l="0" t="0" r="0" b="0"/>
          <a:pathLst>
            <a:path>
              <a:moveTo>
                <a:pt x="882276" y="3143143"/>
              </a:moveTo>
              <a:arcTo wR="1670373" hR="1670373" stAng="7089107" swAng="262897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B6D676-F4E0-4F79-A87C-9953F2B0245E}">
      <dsp:nvSpPr>
        <dsp:cNvPr id="0" name=""/>
        <dsp:cNvSpPr/>
      </dsp:nvSpPr>
      <dsp:spPr>
        <a:xfrm>
          <a:off x="135612" y="1670699"/>
          <a:ext cx="1553753" cy="10099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a:t>Tuote-vastuullisuus</a:t>
          </a:r>
        </a:p>
      </dsp:txBody>
      <dsp:txXfrm>
        <a:off x="184913" y="1720000"/>
        <a:ext cx="1455151" cy="911337"/>
      </dsp:txXfrm>
    </dsp:sp>
    <dsp:sp modelId="{28169EEB-77F8-4321-9C2F-FDBAB69910AD}">
      <dsp:nvSpPr>
        <dsp:cNvPr id="0" name=""/>
        <dsp:cNvSpPr/>
      </dsp:nvSpPr>
      <dsp:spPr>
        <a:xfrm>
          <a:off x="912488" y="505295"/>
          <a:ext cx="3340747" cy="3340747"/>
        </a:xfrm>
        <a:custGeom>
          <a:avLst/>
          <a:gdLst/>
          <a:ahLst/>
          <a:cxnLst/>
          <a:rect l="0" t="0" r="0" b="0"/>
          <a:pathLst>
            <a:path>
              <a:moveTo>
                <a:pt x="82042" y="1153312"/>
              </a:moveTo>
              <a:arcTo wR="1670373" hR="1670373" stAng="11881920" swAng="262897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8BFFF-A372-4AD2-9126-CDE640226546}">
      <dsp:nvSpPr>
        <dsp:cNvPr id="0" name=""/>
        <dsp:cNvSpPr/>
      </dsp:nvSpPr>
      <dsp:spPr>
        <a:xfrm>
          <a:off x="0" y="55628"/>
          <a:ext cx="5165725"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a:t>Vastuullisuus- ja kestävyyskeskeinen ajattelu</a:t>
          </a:r>
        </a:p>
      </dsp:txBody>
      <dsp:txXfrm>
        <a:off x="49004" y="104632"/>
        <a:ext cx="5067717" cy="905852"/>
      </dsp:txXfrm>
    </dsp:sp>
    <dsp:sp modelId="{3F70BA63-B589-40D2-A8BD-7DB8B3358FF2}">
      <dsp:nvSpPr>
        <dsp:cNvPr id="0" name=""/>
        <dsp:cNvSpPr/>
      </dsp:nvSpPr>
      <dsp:spPr>
        <a:xfrm>
          <a:off x="0" y="1134369"/>
          <a:ext cx="5165725"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a:t>Työkalujen ja –menetelmien tarkastelu</a:t>
          </a:r>
        </a:p>
      </dsp:txBody>
      <dsp:txXfrm>
        <a:off x="49004" y="1183373"/>
        <a:ext cx="5067717" cy="905852"/>
      </dsp:txXfrm>
    </dsp:sp>
    <dsp:sp modelId="{ECDA06C9-0ECE-421E-B89F-D24890889B68}">
      <dsp:nvSpPr>
        <dsp:cNvPr id="0" name=""/>
        <dsp:cNvSpPr/>
      </dsp:nvSpPr>
      <dsp:spPr>
        <a:xfrm>
          <a:off x="0" y="2213109"/>
          <a:ext cx="5165725"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a:t>Toiminnan mittaaminen ja standardointi</a:t>
          </a:r>
        </a:p>
      </dsp:txBody>
      <dsp:txXfrm>
        <a:off x="49004" y="2262113"/>
        <a:ext cx="5067717" cy="905852"/>
      </dsp:txXfrm>
    </dsp:sp>
    <dsp:sp modelId="{9AAB2B4D-40C5-4D2D-A5CA-EDEEC85A7282}">
      <dsp:nvSpPr>
        <dsp:cNvPr id="0" name=""/>
        <dsp:cNvSpPr/>
      </dsp:nvSpPr>
      <dsp:spPr>
        <a:xfrm>
          <a:off x="0" y="3291849"/>
          <a:ext cx="5165725"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a:t>Työn ja tuotteiden</a:t>
          </a:r>
        </a:p>
      </dsp:txBody>
      <dsp:txXfrm>
        <a:off x="49004" y="3340853"/>
        <a:ext cx="5067717" cy="905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8BFFF-A372-4AD2-9126-CDE640226546}">
      <dsp:nvSpPr>
        <dsp:cNvPr id="0" name=""/>
        <dsp:cNvSpPr/>
      </dsp:nvSpPr>
      <dsp:spPr>
        <a:xfrm>
          <a:off x="0" y="263757"/>
          <a:ext cx="106045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Koodin ylläpidettävyys ja muokattavuus</a:t>
          </a:r>
        </a:p>
      </dsp:txBody>
      <dsp:txXfrm>
        <a:off x="38838" y="302595"/>
        <a:ext cx="10526824" cy="717924"/>
      </dsp:txXfrm>
    </dsp:sp>
    <dsp:sp modelId="{3F70BA63-B589-40D2-A8BD-7DB8B3358FF2}">
      <dsp:nvSpPr>
        <dsp:cNvPr id="0" name=""/>
        <dsp:cNvSpPr/>
      </dsp:nvSpPr>
      <dsp:spPr>
        <a:xfrm>
          <a:off x="0" y="1157277"/>
          <a:ext cx="106045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Koodin tehokkuus eri näkökulmista</a:t>
          </a:r>
        </a:p>
      </dsp:txBody>
      <dsp:txXfrm>
        <a:off x="38838" y="1196115"/>
        <a:ext cx="10526824" cy="717924"/>
      </dsp:txXfrm>
    </dsp:sp>
    <dsp:sp modelId="{ECDA06C9-0ECE-421E-B89F-D24890889B68}">
      <dsp:nvSpPr>
        <dsp:cNvPr id="0" name=""/>
        <dsp:cNvSpPr/>
      </dsp:nvSpPr>
      <dsp:spPr>
        <a:xfrm>
          <a:off x="0" y="2050797"/>
          <a:ext cx="106045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Työtapojen tehokkuus ja kestävyys </a:t>
          </a:r>
        </a:p>
      </dsp:txBody>
      <dsp:txXfrm>
        <a:off x="38838" y="2089635"/>
        <a:ext cx="10526824" cy="717924"/>
      </dsp:txXfrm>
    </dsp:sp>
    <dsp:sp modelId="{9AAB2B4D-40C5-4D2D-A5CA-EDEEC85A7282}">
      <dsp:nvSpPr>
        <dsp:cNvPr id="0" name=""/>
        <dsp:cNvSpPr/>
      </dsp:nvSpPr>
      <dsp:spPr>
        <a:xfrm>
          <a:off x="0" y="2944317"/>
          <a:ext cx="106045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Asiakkaan tarpeiden tarkka ja jatkuva määrittäminen</a:t>
          </a:r>
        </a:p>
      </dsp:txBody>
      <dsp:txXfrm>
        <a:off x="38838" y="2983155"/>
        <a:ext cx="10526824" cy="71792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08675-2872-46F2-AFCE-183259601A35}" type="datetimeFigureOut">
              <a:rPr lang="fi-FI" smtClean="0"/>
              <a:t>27.5.2024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FEDC-71ED-408C-943E-A54C05A6AAA8}" type="slidenum">
              <a:rPr lang="fi-FI" smtClean="0"/>
              <a:t>‹#›</a:t>
            </a:fld>
            <a:endParaRPr lang="fi-FI"/>
          </a:p>
        </p:txBody>
      </p:sp>
    </p:spTree>
    <p:extLst>
      <p:ext uri="{BB962C8B-B14F-4D97-AF65-F5344CB8AC3E}">
        <p14:creationId xmlns:p14="http://schemas.microsoft.com/office/powerpoint/2010/main" val="952986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le.fi/a/74-2005669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xdata.stat.fi/PxWeb/pxweb/fi/StatFin/StatFin__sutivi/statfin_sutivi_pxt_13ts.px/table/tableViewLayout1/"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tatista.com/statistics/273018/number-of-internet-users-worldwid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bing.com/videos/riverview/relatedvideo?q=designed%20obsolescence&amp;mid=25D88B6943CBE53F357825D88B6943CBE53F3578&amp;ajaxhist=0"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n.wikipedia.org/wiki/Systems_thinki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2024-05-13 	Viimeistelty materiaali.</a:t>
            </a:r>
          </a:p>
          <a:p>
            <a:endParaRPr lang="fi-FI"/>
          </a:p>
          <a:p>
            <a:r>
              <a:rPr lang="fi-FI"/>
              <a:t>Tekijä Juha-Pekka Finnilä, Taitotalo</a:t>
            </a:r>
          </a:p>
          <a:p>
            <a:r>
              <a:rPr lang="fi-FI"/>
              <a:t>Saa kopioida, jakaa, käyttää ja muokata vapaasti omaan opetustyöhön.</a:t>
            </a:r>
          </a:p>
          <a:p>
            <a:endParaRPr lang="fi-FI"/>
          </a:p>
          <a:p>
            <a:r>
              <a:rPr lang="fi-FI"/>
              <a:t>Pysyvä katselu-linkki päivitettyyn materiaaliin (linkki voimassa toistaiseksi):</a:t>
            </a:r>
          </a:p>
          <a:p>
            <a:r>
              <a:rPr lang="fi-FI"/>
              <a:t>https://1drv.ms/p/s!AjrClBg_lg-ygcIMd_qqL1nKf82_UA</a:t>
            </a:r>
          </a:p>
          <a:p>
            <a:endParaRPr lang="fi-FI"/>
          </a:p>
          <a:p>
            <a:endParaRPr lang="fi-FI"/>
          </a:p>
          <a:p>
            <a:r>
              <a:rPr lang="fi-FI"/>
              <a:t>Käytän materiaalissa ICT ja Media termiä, sillä se on koulutusryhmämme nimi oppilaitoksessamme.</a:t>
            </a:r>
          </a:p>
          <a:p>
            <a:r>
              <a:rPr lang="fi-FI"/>
              <a:t>Materiaalissa puhun pääosin </a:t>
            </a:r>
            <a:r>
              <a:rPr lang="fi-FI" b="1"/>
              <a:t>ICT alasta</a:t>
            </a:r>
            <a:r>
              <a:rPr lang="fi-FI"/>
              <a:t>, mutta tietenkin sisällytän siihen paljon mediaan liittyvää pohdintaa.</a:t>
            </a:r>
          </a:p>
          <a:p>
            <a:endParaRPr lang="fi-FI"/>
          </a:p>
          <a:p>
            <a:r>
              <a:rPr lang="fi-FI"/>
              <a:t>Olen pyrkinyt merkitsemään lähteet, mutta suuri osa pohdinnasta on omaani.</a:t>
            </a:r>
          </a:p>
          <a:p>
            <a:endParaRPr lang="fi-FI"/>
          </a:p>
          <a:p>
            <a:endParaRPr lang="fi-FI"/>
          </a:p>
          <a:p>
            <a:r>
              <a:rPr lang="fi-FI" b="1"/>
              <a:t>Lisäämätön lähde</a:t>
            </a:r>
          </a:p>
          <a:p>
            <a:r>
              <a:rPr lang="fi-FI"/>
              <a:t>https://digilehti.tek.fi/mag/052023/40-12</a:t>
            </a:r>
          </a:p>
        </p:txBody>
      </p:sp>
      <p:sp>
        <p:nvSpPr>
          <p:cNvPr id="4" name="Dian numeron paikkamerkki 3"/>
          <p:cNvSpPr>
            <a:spLocks noGrp="1"/>
          </p:cNvSpPr>
          <p:nvPr>
            <p:ph type="sldNum" sz="quarter" idx="5"/>
          </p:nvPr>
        </p:nvSpPr>
        <p:spPr/>
        <p:txBody>
          <a:bodyPr/>
          <a:lstStyle/>
          <a:p>
            <a:fld id="{3683FEDC-71ED-408C-943E-A54C05A6AAA8}" type="slidenum">
              <a:rPr lang="fi-FI" smtClean="0"/>
              <a:t>1</a:t>
            </a:fld>
            <a:endParaRPr lang="fi-FI"/>
          </a:p>
        </p:txBody>
      </p:sp>
    </p:spTree>
    <p:extLst>
      <p:ext uri="{BB962C8B-B14F-4D97-AF65-F5344CB8AC3E}">
        <p14:creationId xmlns:p14="http://schemas.microsoft.com/office/powerpoint/2010/main" val="1657903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ICT:n kentällä tapahtuu monenlaista siirtymää joka vaikuttaa koko yhteiskuntaan. Ja luo uusia uhkia sekä mahdollisuuksia.</a:t>
            </a:r>
          </a:p>
          <a:p>
            <a:endParaRPr lang="fi-FI"/>
          </a:p>
          <a:p>
            <a:r>
              <a:rPr lang="fi-FI"/>
              <a:t>Lista on tekijän oma ja sitä saa/pitää muokata. Tekoäly (erityisesti generatiivinen) on selkeästi megatrendi, mutta sen vaikutukset ja niiden voima ovat vielä hiljaisia ja heikkoja.  Tällä hetkellä suurin vaikutus on niihin investoitu raha sekä yritysten odotukset (esim. irtisanomiset) sen suhteen.</a:t>
            </a:r>
          </a:p>
          <a:p>
            <a:endParaRPr lang="fi-FI"/>
          </a:p>
          <a:p>
            <a:r>
              <a:rPr lang="fi-FI" b="1"/>
              <a:t>Huom. </a:t>
            </a:r>
            <a:r>
              <a:rPr lang="fi-FI"/>
              <a:t>Tässä yhteydessä </a:t>
            </a:r>
            <a:r>
              <a:rPr lang="fi-FI" b="1"/>
              <a:t>hiljainen signaali </a:t>
            </a:r>
            <a:r>
              <a:rPr lang="fi-FI"/>
              <a:t>on sama asia kuin </a:t>
            </a:r>
            <a:r>
              <a:rPr lang="fi-FI" b="1"/>
              <a:t>heikko signaali</a:t>
            </a:r>
            <a:r>
              <a:rPr lang="fi-FI"/>
              <a:t>!</a:t>
            </a:r>
          </a:p>
          <a:p>
            <a:endParaRPr lang="fi-FI"/>
          </a:p>
          <a:p>
            <a:r>
              <a:rPr lang="fi-FI"/>
              <a:t>Kybersota eroaa perinteisestä sodasta ja valmistautumisesta:</a:t>
            </a:r>
          </a:p>
          <a:p>
            <a:pPr marL="171450" indent="-171450">
              <a:buFontTx/>
              <a:buChar char="-"/>
            </a:pPr>
            <a:r>
              <a:rPr lang="fi-FI"/>
              <a:t>Aseet ovat hyödyllisiä vain pari vuotta. Kehittäminen on kuitenkin kallista, mutta niillä ei ole </a:t>
            </a:r>
            <a:r>
              <a:rPr lang="fi-FI" b="1"/>
              <a:t>PELOTEVAIKUTUSTA</a:t>
            </a:r>
          </a:p>
          <a:p>
            <a:pPr marL="171450" indent="-171450">
              <a:buFontTx/>
              <a:buChar char="-"/>
            </a:pPr>
            <a:r>
              <a:rPr lang="fi-FI"/>
              <a:t>Aseet ovat </a:t>
            </a:r>
            <a:r>
              <a:rPr lang="fi-FI" b="1"/>
              <a:t>kiistettävissä</a:t>
            </a:r>
            <a:r>
              <a:rPr lang="fi-FI"/>
              <a:t>. On mahdotonta osoittaa kuka on käyttänyt mitäkin.</a:t>
            </a:r>
          </a:p>
          <a:p>
            <a:pPr marL="457200" lvl="1" indent="0">
              <a:buFontTx/>
              <a:buNone/>
            </a:pPr>
            <a:r>
              <a:rPr lang="fi-FI">
                <a:sym typeface="Wingdings" panose="05000000000000000000" pitchFamily="2" charset="2"/>
              </a:rPr>
              <a:t> kannustavat käyttämään?</a:t>
            </a:r>
          </a:p>
          <a:p>
            <a:pPr marL="628650" lvl="1" indent="-171450">
              <a:buFontTx/>
              <a:buChar char="-"/>
            </a:pPr>
            <a:endParaRPr lang="fi-FI">
              <a:sym typeface="Wingdings" panose="05000000000000000000" pitchFamily="2" charset="2"/>
            </a:endParaRPr>
          </a:p>
          <a:p>
            <a:pPr marL="0" lvl="0" indent="0">
              <a:buFontTx/>
              <a:buNone/>
            </a:pPr>
            <a:endParaRPr lang="fi-FI">
              <a:sym typeface="Wingdings" panose="05000000000000000000" pitchFamily="2" charset="2"/>
            </a:endParaRPr>
          </a:p>
          <a:p>
            <a:pPr marL="0" lvl="0" indent="0">
              <a:buFontTx/>
              <a:buNone/>
            </a:pPr>
            <a:r>
              <a:rPr lang="fi-FI">
                <a:sym typeface="Wingdings" panose="05000000000000000000" pitchFamily="2" charset="2"/>
              </a:rPr>
              <a:t>Lähteet: https://www.sitra.fi/caset/heikot-signaalit/</a:t>
            </a:r>
          </a:p>
          <a:p>
            <a:pPr marL="0" lvl="0" indent="0">
              <a:buFontTx/>
              <a:buNone/>
            </a:pPr>
            <a:r>
              <a:rPr lang="fi-FI">
                <a:sym typeface="Wingdings" panose="05000000000000000000" pitchFamily="2" charset="2"/>
              </a:rPr>
              <a:t>Lähteet: https://www.aalto.fi/fi/uutiset/heikot-signaalit-tuovat-viesteja-tulevaisuudesta</a:t>
            </a:r>
          </a:p>
          <a:p>
            <a:pPr marL="0" lvl="0" indent="0">
              <a:buFontTx/>
              <a:buNone/>
            </a:pPr>
            <a:endParaRPr lang="fi-FI">
              <a:sym typeface="Wingdings" panose="05000000000000000000" pitchFamily="2" charset="2"/>
            </a:endParaRPr>
          </a:p>
          <a:p>
            <a:pPr marL="0" lvl="0" indent="0">
              <a:buFontTx/>
              <a:buNone/>
            </a:pPr>
            <a:endParaRPr lang="fi-FI">
              <a:sym typeface="Wingdings" panose="05000000000000000000" pitchFamily="2" charset="2"/>
            </a:endParaRPr>
          </a:p>
          <a:p>
            <a:pPr marL="0" lvl="0" indent="0">
              <a:buFontTx/>
              <a:buNone/>
            </a:pPr>
            <a:r>
              <a:rPr lang="fi-FI" b="1">
                <a:sym typeface="Wingdings" panose="05000000000000000000" pitchFamily="2" charset="2"/>
              </a:rPr>
              <a:t>Tehtävä:</a:t>
            </a:r>
            <a:r>
              <a:rPr lang="fi-FI">
                <a:sym typeface="Wingdings" panose="05000000000000000000" pitchFamily="2" charset="2"/>
              </a:rPr>
              <a:t> pohtikaa pareittain hiljaisia signaaleja</a:t>
            </a:r>
          </a:p>
          <a:p>
            <a:pPr marL="0" lvl="0" indent="0">
              <a:buFontTx/>
              <a:buNone/>
            </a:pPr>
            <a:endParaRPr lang="fi-FI">
              <a:sym typeface="Wingdings" panose="05000000000000000000" pitchFamily="2" charset="2"/>
            </a:endParaRPr>
          </a:p>
          <a:p>
            <a:pPr marL="0" lvl="0" indent="0">
              <a:buFontTx/>
              <a:buNone/>
            </a:pPr>
            <a:r>
              <a:rPr lang="fi-FI">
                <a:sym typeface="Wingdings" panose="05000000000000000000" pitchFamily="2" charset="2"/>
              </a:rPr>
              <a:t>Mitä ei-ilmeisiä (trendeistä eroavia) tulevaisuuden kehityskulkuja tunnistat nykyhetkestä?</a:t>
            </a:r>
          </a:p>
          <a:p>
            <a:pPr marL="0" lvl="0" indent="0">
              <a:buFontTx/>
              <a:buNone/>
            </a:pPr>
            <a:r>
              <a:rPr lang="fi-FI">
                <a:sym typeface="Wingdings" panose="05000000000000000000" pitchFamily="2" charset="2"/>
              </a:rPr>
              <a:t>Kuinka suureksi arvioit niiden vaikutuksen sinuun, yritystoimintaan ja yhteiskuntaan?</a:t>
            </a:r>
          </a:p>
          <a:p>
            <a:pPr marL="0" lvl="0" indent="0">
              <a:buFontTx/>
              <a:buNone/>
            </a:pPr>
            <a:r>
              <a:rPr lang="fi-FI">
                <a:sym typeface="Wingdings" panose="05000000000000000000" pitchFamily="2" charset="2"/>
              </a:rPr>
              <a:t>Arvioitko niiden vaikutuksen mahdollisuudeksi vai uhaksi? Miksi?</a:t>
            </a:r>
          </a:p>
          <a:p>
            <a:pPr marL="0" lvl="0" indent="0">
              <a:buFontTx/>
              <a:buNone/>
            </a:pPr>
            <a:endParaRPr lang="fi-FI">
              <a:sym typeface="Wingdings" panose="05000000000000000000" pitchFamily="2" charset="2"/>
            </a:endParaRPr>
          </a:p>
          <a:p>
            <a:pPr marL="0" lvl="0" indent="0">
              <a:buFontTx/>
              <a:buNone/>
            </a:pPr>
            <a:r>
              <a:rPr lang="fi-FI">
                <a:sym typeface="Wingdings" panose="05000000000000000000" pitchFamily="2" charset="2"/>
              </a:rPr>
              <a:t>Toteuttakaa esim. mindmap, matriisi, lista,…</a:t>
            </a:r>
          </a:p>
          <a:p>
            <a:pPr marL="0" lvl="0" indent="0">
              <a:buFontTx/>
              <a:buNone/>
            </a:pPr>
            <a:endParaRPr lang="fi-FI">
              <a:sym typeface="Wingdings" panose="05000000000000000000" pitchFamily="2" charset="2"/>
            </a:endParaRPr>
          </a:p>
          <a:p>
            <a:pPr marL="0" lvl="0" indent="0">
              <a:buFontTx/>
              <a:buNone/>
            </a:pPr>
            <a:r>
              <a:rPr lang="fi-FI">
                <a:sym typeface="Wingdings" panose="05000000000000000000" pitchFamily="2" charset="2"/>
              </a:rPr>
              <a:t>Bonus: lisää linkit mukaan.</a:t>
            </a:r>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11</a:t>
            </a:fld>
            <a:endParaRPr lang="fi-FI"/>
          </a:p>
        </p:txBody>
      </p:sp>
    </p:spTree>
    <p:extLst>
      <p:ext uri="{BB962C8B-B14F-4D97-AF65-F5344CB8AC3E}">
        <p14:creationId xmlns:p14="http://schemas.microsoft.com/office/powerpoint/2010/main" val="343553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Hype-käyrä on hyvä työkalu tutustua esim. ICT-alan trendeihin.</a:t>
            </a:r>
          </a:p>
          <a:p>
            <a:r>
              <a:rPr lang="fi-FI"/>
              <a:t>Tämä on yksi käyrä. Muitakin löytyy ja eri yrityksiltä.</a:t>
            </a:r>
          </a:p>
          <a:p>
            <a:endParaRPr lang="fi-FI"/>
          </a:p>
          <a:p>
            <a:r>
              <a:rPr lang="fi-FI"/>
              <a:t>Onko kuvassa jotain yllättävää?</a:t>
            </a:r>
          </a:p>
          <a:p>
            <a:r>
              <a:rPr lang="fi-FI"/>
              <a:t>Miten hype käyrää tulkitaan?</a:t>
            </a:r>
          </a:p>
        </p:txBody>
      </p:sp>
      <p:sp>
        <p:nvSpPr>
          <p:cNvPr id="4" name="Dian numeron paikkamerkki 3"/>
          <p:cNvSpPr>
            <a:spLocks noGrp="1"/>
          </p:cNvSpPr>
          <p:nvPr>
            <p:ph type="sldNum" sz="quarter" idx="5"/>
          </p:nvPr>
        </p:nvSpPr>
        <p:spPr/>
        <p:txBody>
          <a:bodyPr/>
          <a:lstStyle/>
          <a:p>
            <a:fld id="{3683FEDC-71ED-408C-943E-A54C05A6AAA8}" type="slidenum">
              <a:rPr lang="fi-FI" smtClean="0"/>
              <a:t>12</a:t>
            </a:fld>
            <a:endParaRPr lang="fi-FI"/>
          </a:p>
        </p:txBody>
      </p:sp>
    </p:spTree>
    <p:extLst>
      <p:ext uri="{BB962C8B-B14F-4D97-AF65-F5344CB8AC3E}">
        <p14:creationId xmlns:p14="http://schemas.microsoft.com/office/powerpoint/2010/main" val="290907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Esimerkkejä ICT-työkalun aiheuttamasta suuresta muutoksesta ihmisen käyttäytymisessä</a:t>
            </a:r>
          </a:p>
          <a:p>
            <a:pPr marL="628650" lvl="1" indent="-171450">
              <a:buFont typeface="Arial" panose="020B0604020202020204" pitchFamily="34" charset="0"/>
              <a:buChar char="•"/>
            </a:pPr>
            <a:r>
              <a:rPr lang="fi-FI"/>
              <a:t>Mobiililaitteet. Erityisesti kännykät.</a:t>
            </a:r>
          </a:p>
          <a:p>
            <a:pPr marL="628650" lvl="1" indent="-171450">
              <a:buFont typeface="Arial" panose="020B0604020202020204" pitchFamily="34" charset="0"/>
              <a:buChar char="•"/>
            </a:pPr>
            <a:r>
              <a:rPr lang="fi-FI"/>
              <a:t>Sähköposti. Viestintä moninkertaistui ja muuttui tehottomammaksi.	(Lue Cal Newport, World withour Email, 2021)</a:t>
            </a:r>
          </a:p>
          <a:p>
            <a:pPr marL="628650" lvl="1" indent="-171450">
              <a:buFont typeface="Arial" panose="020B0604020202020204" pitchFamily="34" charset="0"/>
              <a:buChar char="•"/>
            </a:pPr>
            <a:r>
              <a:rPr lang="fi-FI"/>
              <a:t>Tekstiviestit. Muuttaa kieltä, muuttaa puhetta nopeasti.</a:t>
            </a:r>
          </a:p>
          <a:p>
            <a:pPr marL="628650" lvl="1" indent="-171450">
              <a:buFont typeface="Arial" panose="020B0604020202020204" pitchFamily="34" charset="0"/>
              <a:buChar char="•"/>
            </a:pPr>
            <a:r>
              <a:rPr lang="fi-FI"/>
              <a:t>Sosiaalisen median aiheuttama muutos verkostoitumisessa ja luottamuksessa asiantuntijoihin. </a:t>
            </a:r>
          </a:p>
          <a:p>
            <a:endParaRPr lang="fi-FI"/>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Ps. Täysin uutta teknologiaa ei voi ennustaa. Sillä jos osaat ennustaa, sen niin se on jo olemassa ideana.</a:t>
            </a:r>
          </a:p>
          <a:p>
            <a:r>
              <a:rPr lang="fi-FI"/>
              <a:t>Tutustu Nassim Taleb, Musta Joutsen –kirja ja teoria.</a:t>
            </a:r>
          </a:p>
          <a:p>
            <a:endParaRPr lang="fi-FI"/>
          </a:p>
          <a:p>
            <a:r>
              <a:rPr lang="fi-FI"/>
              <a:t>Talous vääristynyt</a:t>
            </a:r>
          </a:p>
          <a:p>
            <a:r>
              <a:rPr lang="fi-FI"/>
              <a:t> </a:t>
            </a:r>
            <a:r>
              <a:rPr lang="fi-FI">
                <a:sym typeface="Wingdings" panose="05000000000000000000" pitchFamily="2" charset="2"/>
              </a:rPr>
              <a:t> tekoälyyn on investoitu miljardeja, joten sen tutkimus ja käyttö on paisunut paljon yli realistisen tuoton. Toisaalta odotetaan suurta tuottoa, mutta ollaan epävarmoja siitä miten se toteutuu. (vertaa internet-kupla 90-luvulla) https://en.wikipedia.org/wiki/Dot-com_bubble</a:t>
            </a:r>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13</a:t>
            </a:fld>
            <a:endParaRPr lang="fi-FI"/>
          </a:p>
        </p:txBody>
      </p:sp>
    </p:spTree>
    <p:extLst>
      <p:ext uri="{BB962C8B-B14F-4D97-AF65-F5344CB8AC3E}">
        <p14:creationId xmlns:p14="http://schemas.microsoft.com/office/powerpoint/2010/main" val="225095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Taloudellisessa (tarkastelussa vastuu) mielessä ICT ala voidaan jakaa kahteen lohkoon: </a:t>
            </a:r>
          </a:p>
          <a:p>
            <a:pPr marL="228600" indent="-228600">
              <a:buAutoNum type="arabicPeriod"/>
            </a:pPr>
            <a:r>
              <a:rPr lang="fi-FI"/>
              <a:t>aineettomiin sovelluksiin ja ratkaisuihin sekä 	</a:t>
            </a:r>
            <a:r>
              <a:rPr lang="fi-FI">
                <a:sym typeface="Wingdings" panose="05000000000000000000" pitchFamily="2" charset="2"/>
              </a:rPr>
              <a:t> Palvelut?</a:t>
            </a:r>
            <a:endParaRPr lang="fi-FI"/>
          </a:p>
          <a:p>
            <a:pPr marL="228600" indent="-228600">
              <a:buAutoNum type="arabicPeriod"/>
            </a:pPr>
            <a:r>
              <a:rPr lang="fi-FI"/>
              <a:t>fyysisiin laitteisiin ja infrastruktuuriin		</a:t>
            </a:r>
            <a:r>
              <a:rPr lang="fi-FI">
                <a:sym typeface="Wingdings" panose="05000000000000000000" pitchFamily="2" charset="2"/>
              </a:rPr>
              <a:t> Tuotteet?</a:t>
            </a:r>
            <a:endParaRPr lang="fi-FI"/>
          </a:p>
          <a:p>
            <a:endParaRPr lang="fi-FI"/>
          </a:p>
          <a:p>
            <a:r>
              <a:rPr lang="fi-FI"/>
              <a:t>Usein nämä yhdistyvät (laitteessa on ohjelmisto, ja ohjelmisto toimii laitteessa) ja myös tuote vai palvelu ajattelu yhdistyy.</a:t>
            </a:r>
          </a:p>
          <a:p>
            <a:endParaRPr lang="fi-FI"/>
          </a:p>
          <a:p>
            <a:r>
              <a:rPr lang="fi-FI"/>
              <a:t>Molempien taloudellinen vaikutus on suuri nykyaikaisessa maailmassa. </a:t>
            </a:r>
          </a:p>
          <a:p>
            <a:r>
              <a:rPr lang="fi-FI"/>
              <a:t>Vaikutus kasvaa koko ajan sekä yritys- että kuluttajapuolella. </a:t>
            </a:r>
          </a:p>
        </p:txBody>
      </p:sp>
      <p:sp>
        <p:nvSpPr>
          <p:cNvPr id="4" name="Dian numeron paikkamerkki 3"/>
          <p:cNvSpPr>
            <a:spLocks noGrp="1"/>
          </p:cNvSpPr>
          <p:nvPr>
            <p:ph type="sldNum" sz="quarter" idx="5"/>
          </p:nvPr>
        </p:nvSpPr>
        <p:spPr/>
        <p:txBody>
          <a:bodyPr/>
          <a:lstStyle/>
          <a:p>
            <a:fld id="{3683FEDC-71ED-408C-943E-A54C05A6AAA8}" type="slidenum">
              <a:rPr lang="fi-FI" smtClean="0"/>
              <a:t>15</a:t>
            </a:fld>
            <a:endParaRPr lang="fi-FI"/>
          </a:p>
        </p:txBody>
      </p:sp>
    </p:spTree>
    <p:extLst>
      <p:ext uri="{BB962C8B-B14F-4D97-AF65-F5344CB8AC3E}">
        <p14:creationId xmlns:p14="http://schemas.microsoft.com/office/powerpoint/2010/main" val="142400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Taloudellisen vastuullisuuden aiheitta voi avata kahdesta näkökulmasta.</a:t>
            </a:r>
          </a:p>
          <a:p>
            <a:endParaRPr lang="fi-FI"/>
          </a:p>
          <a:p>
            <a:r>
              <a:rPr lang="fi-FI"/>
              <a:t>Aineettoman ohjelmiston ja ajattelutyön energian kulutus ja jäähdytys, johon kuluu myös suuria määriä puhdasta vettä.</a:t>
            </a:r>
          </a:p>
          <a:p>
            <a:r>
              <a:rPr lang="fi-FI"/>
              <a:t>Sekä fyysisten laitteiden materiaalien ja energian kulutus. Myös kierrätys ja elinkaari vaikuttavat tässä suuresti.</a:t>
            </a:r>
          </a:p>
          <a:p>
            <a:endParaRPr lang="fi-FI"/>
          </a:p>
          <a:p>
            <a:r>
              <a:rPr lang="fi-FI"/>
              <a:t>Infran rakentamisella on paljon ja monimutkaisia vaikutuksia maanomistukseen, käyttöön ja asumisen sekä teollisuuden suunnitteluun.</a:t>
            </a:r>
          </a:p>
          <a:p>
            <a:endParaRPr lang="fi-FI"/>
          </a:p>
          <a:p>
            <a:r>
              <a:rPr lang="fi-FI"/>
              <a:t>Lähde: https://ewastemonitor.info/gem-2020/</a:t>
            </a:r>
          </a:p>
          <a:p>
            <a:br>
              <a:rPr lang="fi-FI"/>
            </a:br>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16</a:t>
            </a:fld>
            <a:endParaRPr lang="fi-FI"/>
          </a:p>
        </p:txBody>
      </p:sp>
    </p:spTree>
    <p:extLst>
      <p:ext uri="{BB962C8B-B14F-4D97-AF65-F5344CB8AC3E}">
        <p14:creationId xmlns:p14="http://schemas.microsoft.com/office/powerpoint/2010/main" val="407711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Ohjelmistojen näkökulmasta ja niiden kehityksen näkökulmasta.</a:t>
            </a:r>
          </a:p>
          <a:p>
            <a:endParaRPr lang="fi-FI"/>
          </a:p>
          <a:p>
            <a:r>
              <a:rPr lang="fi-FI"/>
              <a:t>Ennen laitteistot olivat kalliita, mutta kehitystyö edullista.  </a:t>
            </a:r>
          </a:p>
          <a:p>
            <a:r>
              <a:rPr lang="fi-FI"/>
              <a:t>Nykyään laitteistot ovat halpoja, mutta kehitystyö kallista ja yhä monimutkaisempaa.</a:t>
            </a:r>
          </a:p>
          <a:p>
            <a:endParaRPr lang="fi-FI"/>
          </a:p>
          <a:p>
            <a:endParaRPr lang="fi-FI"/>
          </a:p>
          <a:p>
            <a:r>
              <a:rPr lang="fi-FI"/>
              <a:t>Kehitystyö on kokonaisuudessa hyvin pieni osa tuotteen elinkaaren hintaa ja kulutusta.</a:t>
            </a:r>
          </a:p>
          <a:p>
            <a:r>
              <a:rPr lang="fi-FI"/>
              <a:t>Tosin laitteen valmistaminen on suuri osa aiheuttamaa kulutusta.</a:t>
            </a:r>
          </a:p>
        </p:txBody>
      </p:sp>
      <p:sp>
        <p:nvSpPr>
          <p:cNvPr id="4" name="Dian numeron paikkamerkki 3"/>
          <p:cNvSpPr>
            <a:spLocks noGrp="1"/>
          </p:cNvSpPr>
          <p:nvPr>
            <p:ph type="sldNum" sz="quarter" idx="5"/>
          </p:nvPr>
        </p:nvSpPr>
        <p:spPr/>
        <p:txBody>
          <a:bodyPr/>
          <a:lstStyle/>
          <a:p>
            <a:fld id="{3683FEDC-71ED-408C-943E-A54C05A6AAA8}" type="slidenum">
              <a:rPr lang="fi-FI" smtClean="0"/>
              <a:t>17</a:t>
            </a:fld>
            <a:endParaRPr lang="fi-FI"/>
          </a:p>
        </p:txBody>
      </p:sp>
    </p:spTree>
    <p:extLst>
      <p:ext uri="{BB962C8B-B14F-4D97-AF65-F5344CB8AC3E}">
        <p14:creationId xmlns:p14="http://schemas.microsoft.com/office/powerpoint/2010/main" val="134346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Taloudellista vastuullisuutta on vaikeaa arvioida ja mitata.</a:t>
            </a:r>
          </a:p>
          <a:p>
            <a:endParaRPr lang="fi-FI"/>
          </a:p>
          <a:p>
            <a:r>
              <a:rPr lang="fi-FI"/>
              <a:t>Tuoteen kehitys ja valmistustyö on pitkälle ketjutettu prosessi, jonka läpi näkyvyys on hyvin puutteellista.</a:t>
            </a:r>
          </a:p>
          <a:p>
            <a:endParaRPr lang="fi-FI"/>
          </a:p>
          <a:p>
            <a:r>
              <a:rPr lang="fi-FI"/>
              <a:t>Tätä varten on alettu kehittämään GreenCode ja GreenICT käsitteitä sekä erilaisia keinoja standartoida tuotteiden eroja.</a:t>
            </a:r>
          </a:p>
          <a:p>
            <a:endParaRPr lang="fi-FI"/>
          </a:p>
          <a:p>
            <a:r>
              <a:rPr lang="fi-FI"/>
              <a:t>Tilanne muuttuu nopeasti, joten tästä on hyvä tehdä esim. selvittämistehtävä, jossa opiskelijat joutuvat selvittämään millaisia arvioinnin työkaluja on ja mitä heikkouksia niissä on.</a:t>
            </a:r>
          </a:p>
        </p:txBody>
      </p:sp>
      <p:sp>
        <p:nvSpPr>
          <p:cNvPr id="4" name="Dian numeron paikkamerkki 3"/>
          <p:cNvSpPr>
            <a:spLocks noGrp="1"/>
          </p:cNvSpPr>
          <p:nvPr>
            <p:ph type="sldNum" sz="quarter" idx="5"/>
          </p:nvPr>
        </p:nvSpPr>
        <p:spPr/>
        <p:txBody>
          <a:bodyPr/>
          <a:lstStyle/>
          <a:p>
            <a:fld id="{3683FEDC-71ED-408C-943E-A54C05A6AAA8}" type="slidenum">
              <a:rPr lang="fi-FI" smtClean="0"/>
              <a:t>18</a:t>
            </a:fld>
            <a:endParaRPr lang="fi-FI"/>
          </a:p>
        </p:txBody>
      </p:sp>
    </p:spTree>
    <p:extLst>
      <p:ext uri="{BB962C8B-B14F-4D97-AF65-F5344CB8AC3E}">
        <p14:creationId xmlns:p14="http://schemas.microsoft.com/office/powerpoint/2010/main" val="1863328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https://www.worldbank.org/en/news/press-release/2022/07/26/afw-role-of-the-ict-in-strengthening-the-foundations-for-a-sustainable-and-inclusive-economic-recovery</a:t>
            </a:r>
          </a:p>
          <a:p>
            <a:r>
              <a:rPr lang="fi-FI"/>
              <a:t>https://www.worldbank.org/en/topic/digitaldevelopment/overview#1</a:t>
            </a:r>
          </a:p>
          <a:p>
            <a:endParaRPr lang="fi-FI"/>
          </a:p>
          <a:p>
            <a:r>
              <a:rPr lang="fi-FI"/>
              <a:t>Luvut</a:t>
            </a:r>
          </a:p>
          <a:p>
            <a:r>
              <a:rPr lang="fi-FI"/>
              <a:t>https://unctad.org/news/trade-data-2020-confirm-growing-importance-digital-technologies-during-covid-19</a:t>
            </a:r>
          </a:p>
          <a:p>
            <a:r>
              <a:rPr lang="fi-FI"/>
              <a:t>https://data.worldbank.org/indicator/TM.VAL.ICTG.ZS.UN</a:t>
            </a:r>
          </a:p>
          <a:p>
            <a:r>
              <a:rPr lang="fi-FI"/>
              <a:t>https://data.worldbank.org/indicator/TX.VAL.ICTG.ZS.UN</a:t>
            </a:r>
          </a:p>
          <a:p>
            <a:endParaRPr lang="fi-FI"/>
          </a:p>
          <a:p>
            <a:r>
              <a:rPr lang="fi-FI"/>
              <a:t>Vanha</a:t>
            </a:r>
          </a:p>
          <a:p>
            <a:r>
              <a:rPr lang="fi-FI"/>
              <a:t>https://www.oecd-ilibrary.org/docserver/sti_scoreboard-2009-36-en.pdf?expires=1704140191&amp;id=id&amp;accname=guest&amp;checksum=933C309CD1B2C4947A2784D328204B8E</a:t>
            </a:r>
          </a:p>
          <a:p>
            <a:endParaRPr lang="fi-FI"/>
          </a:p>
          <a:p>
            <a:r>
              <a:rPr lang="fi-FI"/>
              <a:t>https://www.darden.virginia.edu/sites/default/files/inline-files/Chap%205_Fostering%20the%20Economic%20and%20Social%20Benefits%20of%20ICT.pdf</a:t>
            </a:r>
          </a:p>
          <a:p>
            <a:endParaRPr lang="fi-FI"/>
          </a:p>
          <a:p>
            <a:r>
              <a:rPr lang="fi-FI" b="1"/>
              <a:t>Vaihtoehtoisia pohdintoja:</a:t>
            </a:r>
          </a:p>
          <a:p>
            <a:r>
              <a:rPr lang="fi-FI"/>
              <a:t>Onko ICT:n vaikutus todella niin positiivista kuin väitetään? </a:t>
            </a:r>
          </a:p>
          <a:p>
            <a:r>
              <a:rPr lang="fi-FI"/>
              <a:t>Onko digitalisaatio lunastanut lupauksensa? Toimivatko järjestelmät tehokkaasti, säästävätkö ne aikaa hyödyllisempään työhön? </a:t>
            </a:r>
          </a:p>
          <a:p>
            <a:r>
              <a:rPr lang="fi-FI"/>
              <a:t>Nostaako ICT resurssien kulutusta tehdessään niistä yhä helpommin saavutettavia ja tehokkaamin hyödynnettäviä?</a:t>
            </a:r>
          </a:p>
        </p:txBody>
      </p:sp>
      <p:sp>
        <p:nvSpPr>
          <p:cNvPr id="4" name="Dian numeron paikkamerkki 3"/>
          <p:cNvSpPr>
            <a:spLocks noGrp="1"/>
          </p:cNvSpPr>
          <p:nvPr>
            <p:ph type="sldNum" sz="quarter" idx="5"/>
          </p:nvPr>
        </p:nvSpPr>
        <p:spPr/>
        <p:txBody>
          <a:bodyPr/>
          <a:lstStyle/>
          <a:p>
            <a:fld id="{E3EAF0A0-C8A6-4FAC-8E74-3B6DE015AD6F}" type="slidenum">
              <a:rPr lang="fi-FI" smtClean="0"/>
              <a:t>19</a:t>
            </a:fld>
            <a:endParaRPr lang="fi-FI"/>
          </a:p>
        </p:txBody>
      </p:sp>
    </p:spTree>
    <p:extLst>
      <p:ext uri="{BB962C8B-B14F-4D97-AF65-F5344CB8AC3E}">
        <p14:creationId xmlns:p14="http://schemas.microsoft.com/office/powerpoint/2010/main" val="53804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https://tieke.fi/hankkeet/greenicthanke/</a:t>
            </a:r>
          </a:p>
        </p:txBody>
      </p:sp>
      <p:sp>
        <p:nvSpPr>
          <p:cNvPr id="4" name="Dian numeron paikkamerkki 3"/>
          <p:cNvSpPr>
            <a:spLocks noGrp="1"/>
          </p:cNvSpPr>
          <p:nvPr>
            <p:ph type="sldNum" sz="quarter" idx="5"/>
          </p:nvPr>
        </p:nvSpPr>
        <p:spPr/>
        <p:txBody>
          <a:bodyPr/>
          <a:lstStyle/>
          <a:p>
            <a:fld id="{E3EAF0A0-C8A6-4FAC-8E74-3B6DE015AD6F}" type="slidenum">
              <a:rPr lang="fi-FI" smtClean="0"/>
              <a:t>20</a:t>
            </a:fld>
            <a:endParaRPr lang="fi-FI"/>
          </a:p>
        </p:txBody>
      </p:sp>
    </p:spTree>
    <p:extLst>
      <p:ext uri="{BB962C8B-B14F-4D97-AF65-F5344CB8AC3E}">
        <p14:creationId xmlns:p14="http://schemas.microsoft.com/office/powerpoint/2010/main" val="2108445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Sosiaalinen vastuu on hyvin laaja käsite myös ja ehkä jopa erityisesti ICT:ssä.</a:t>
            </a:r>
          </a:p>
          <a:p>
            <a:endParaRPr lang="fi-FI"/>
          </a:p>
          <a:p>
            <a:r>
              <a:rPr lang="fi-FI"/>
              <a:t>ICT on teknologiaryhmä, joka mahdollistaa uudenlaista sosiaalista toimintaa ja muokkaa nopeasti koko sosiaalisen toiminnan kulttuuria sekä hyväksyttäviä käytäntöjä (normeja).</a:t>
            </a:r>
          </a:p>
          <a:p>
            <a:r>
              <a:rPr lang="fi-FI"/>
              <a:t>Erityisesti </a:t>
            </a:r>
          </a:p>
          <a:p>
            <a:pPr marL="171450" indent="-171450">
              <a:buFont typeface="Arial" panose="020B0604020202020204" pitchFamily="34" charset="0"/>
              <a:buChar char="•"/>
            </a:pPr>
            <a:r>
              <a:rPr lang="fi-FI"/>
              <a:t>mobiilipuhelimet ja verkot, </a:t>
            </a:r>
          </a:p>
          <a:p>
            <a:pPr marL="171450" indent="-171450">
              <a:buFont typeface="Arial" panose="020B0604020202020204" pitchFamily="34" charset="0"/>
              <a:buChar char="•"/>
            </a:pPr>
            <a:r>
              <a:rPr lang="fi-FI"/>
              <a:t>Internet </a:t>
            </a:r>
          </a:p>
          <a:p>
            <a:pPr marL="171450" indent="-171450">
              <a:buFont typeface="Arial" panose="020B0604020202020204" pitchFamily="34" charset="0"/>
              <a:buChar char="•"/>
            </a:pPr>
            <a:r>
              <a:rPr lang="fi-FI"/>
              <a:t>Sosiaalinen media</a:t>
            </a:r>
          </a:p>
          <a:p>
            <a:pPr marL="0" indent="0">
              <a:buFont typeface="Arial" panose="020B0604020202020204" pitchFamily="34" charset="0"/>
              <a:buNone/>
            </a:pPr>
            <a:r>
              <a:rPr lang="fi-FI"/>
              <a:t>Ovat muokanneet viime vuosina yksilöiden, organisaatioiden ja koko yhteiskunnan toimintaa.</a:t>
            </a:r>
          </a:p>
        </p:txBody>
      </p:sp>
      <p:sp>
        <p:nvSpPr>
          <p:cNvPr id="4" name="Dian numeron paikkamerkki 3"/>
          <p:cNvSpPr>
            <a:spLocks noGrp="1"/>
          </p:cNvSpPr>
          <p:nvPr>
            <p:ph type="sldNum" sz="quarter" idx="5"/>
          </p:nvPr>
        </p:nvSpPr>
        <p:spPr/>
        <p:txBody>
          <a:bodyPr/>
          <a:lstStyle/>
          <a:p>
            <a:fld id="{3683FEDC-71ED-408C-943E-A54C05A6AAA8}" type="slidenum">
              <a:rPr lang="fi-FI" smtClean="0"/>
              <a:t>21</a:t>
            </a:fld>
            <a:endParaRPr lang="fi-FI"/>
          </a:p>
        </p:txBody>
      </p:sp>
    </p:spTree>
    <p:extLst>
      <p:ext uri="{BB962C8B-B14F-4D97-AF65-F5344CB8AC3E}">
        <p14:creationId xmlns:p14="http://schemas.microsoft.com/office/powerpoint/2010/main" val="407644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cs typeface="Calibri"/>
              </a:rPr>
              <a:t>Voit korostaa, että… </a:t>
            </a:r>
          </a:p>
          <a:p>
            <a:pPr marL="171450" indent="-171450">
              <a:buFont typeface="Calibri"/>
              <a:buChar char="-"/>
            </a:pPr>
            <a:r>
              <a:rPr lang="fi-FI">
                <a:cs typeface="Calibri"/>
              </a:rPr>
              <a:t>tietokoneita on nykyään kaikkialla (läppärit, puhelimet, kellot, mikrot,… ja </a:t>
            </a:r>
            <a:r>
              <a:rPr lang="fi-FI" err="1">
                <a:cs typeface="Calibri"/>
              </a:rPr>
              <a:t>IoT:n</a:t>
            </a:r>
            <a:r>
              <a:rPr lang="fi-FI">
                <a:cs typeface="Calibri"/>
              </a:rPr>
              <a:t> myötä tulevat lisääntymään). </a:t>
            </a:r>
            <a:br>
              <a:rPr lang="fi-FI">
                <a:cs typeface="Calibri"/>
              </a:rPr>
            </a:br>
            <a:r>
              <a:rPr lang="fi-FI">
                <a:cs typeface="Calibri"/>
              </a:rPr>
              <a:t>Jokaisen kotona ja kehossa on useita. Ja kokonaismäärä tulee kasvamaan.</a:t>
            </a:r>
          </a:p>
          <a:p>
            <a:pPr marL="171450" indent="-171450">
              <a:buFont typeface="Calibri"/>
              <a:buChar char="-"/>
            </a:pPr>
            <a:r>
              <a:rPr lang="fi-FI">
                <a:cs typeface="Calibri"/>
              </a:rPr>
              <a:t>Sovellukset lisääntyvät ja supersovelluksien (sisältävät useita sovelluksia) määrät kasvavat</a:t>
            </a:r>
          </a:p>
          <a:p>
            <a:pPr marL="171450" indent="-171450">
              <a:buFont typeface="Calibri"/>
              <a:buChar char="-"/>
            </a:pPr>
            <a:r>
              <a:rPr lang="fi-FI">
                <a:cs typeface="Calibri"/>
              </a:rPr>
              <a:t>Tiedon siirto kuluttaa paljon resursseja ja on hyvin epäselvää. Internet siirtää suuria määriä dataa.</a:t>
            </a:r>
            <a:r>
              <a:rPr lang="fi-FI" b="1">
                <a:cs typeface="Calibri"/>
              </a:rPr>
              <a:t> Teknisempi näkökulma tietoon. Esim tiedonsiirtopalvelut, internet, palvelinsalit, kaapelit,…</a:t>
            </a:r>
            <a:br>
              <a:rPr lang="fi-FI">
                <a:cs typeface="Calibri"/>
              </a:rPr>
            </a:br>
            <a:r>
              <a:rPr lang="fi-FI">
                <a:cs typeface="Calibri"/>
              </a:rPr>
              <a:t>Tiedon siirto, käsittely ja varastointi tehdään tietenkin laitteilla ja sovelluksilla, mutta korostaa ehkä vähän laajempaa yhteiskunnallista vaikutusta.</a:t>
            </a:r>
          </a:p>
          <a:p>
            <a:pPr marL="171450" indent="-171450">
              <a:buFont typeface="Calibri"/>
              <a:buChar char="-"/>
            </a:pPr>
            <a:endParaRPr lang="fi-FI">
              <a:cs typeface="Calibri"/>
            </a:endParaRPr>
          </a:p>
          <a:p>
            <a:pPr marL="171450" indent="-171450">
              <a:buFont typeface="Calibri"/>
              <a:buChar char="-"/>
            </a:pPr>
            <a:endParaRPr lang="fi-FI">
              <a:cs typeface="Calibri"/>
            </a:endParaRPr>
          </a:p>
          <a:p>
            <a:pPr marL="171450" indent="-171450">
              <a:buFont typeface="Calibri"/>
              <a:buChar char="-"/>
            </a:pPr>
            <a:endParaRPr lang="fi-FI">
              <a:cs typeface="Calibri"/>
            </a:endParaRPr>
          </a:p>
          <a:p>
            <a:r>
              <a:rPr lang="fi-FI">
                <a:cs typeface="Calibri"/>
              </a:rPr>
              <a:t>Näkökulmia:</a:t>
            </a:r>
          </a:p>
          <a:p>
            <a:pPr marL="171450" indent="-171450">
              <a:buFont typeface="Calibri"/>
              <a:buChar char="-"/>
            </a:pPr>
            <a:r>
              <a:rPr lang="fi-FI">
                <a:cs typeface="Calibri"/>
              </a:rPr>
              <a:t>Tietotekniikka on </a:t>
            </a:r>
            <a:r>
              <a:rPr lang="fi-FI" b="1">
                <a:cs typeface="Calibri"/>
              </a:rPr>
              <a:t>työkalu</a:t>
            </a:r>
            <a:r>
              <a:rPr lang="fi-FI">
                <a:cs typeface="Calibri"/>
              </a:rPr>
              <a:t>, joka muuttaa koko maailmaa (</a:t>
            </a:r>
            <a:r>
              <a:rPr lang="fi-FI" b="1">
                <a:cs typeface="Calibri"/>
              </a:rPr>
              <a:t>kännykät </a:t>
            </a:r>
            <a:r>
              <a:rPr lang="fi-FI">
                <a:cs typeface="Calibri"/>
              </a:rPr>
              <a:t>sosiaalista toimintaa ja työtä, </a:t>
            </a:r>
            <a:r>
              <a:rPr lang="fi-FI" b="1">
                <a:cs typeface="Calibri"/>
              </a:rPr>
              <a:t>internet </a:t>
            </a:r>
            <a:r>
              <a:rPr lang="fi-FI">
                <a:cs typeface="Calibri"/>
              </a:rPr>
              <a:t>tiedonsiirtoa ja käsittelyä,…)</a:t>
            </a:r>
          </a:p>
          <a:p>
            <a:pPr marL="171450" indent="-171450">
              <a:buFont typeface="Calibri"/>
              <a:buChar char="-"/>
            </a:pPr>
            <a:r>
              <a:rPr lang="fi-FI">
                <a:cs typeface="Calibri"/>
              </a:rPr>
              <a:t>Tietotekniikka on hyvä </a:t>
            </a:r>
            <a:r>
              <a:rPr lang="fi-FI" b="1">
                <a:cs typeface="Calibri"/>
              </a:rPr>
              <a:t>renki</a:t>
            </a:r>
            <a:r>
              <a:rPr lang="fi-FI">
                <a:cs typeface="Calibri"/>
              </a:rPr>
              <a:t>, mutta huono </a:t>
            </a:r>
            <a:r>
              <a:rPr lang="fi-FI" b="1">
                <a:cs typeface="Calibri"/>
              </a:rPr>
              <a:t>isäntä</a:t>
            </a:r>
            <a:r>
              <a:rPr lang="fi-FI">
                <a:cs typeface="Calibri"/>
              </a:rPr>
              <a:t>.</a:t>
            </a:r>
          </a:p>
          <a:p>
            <a:pPr marL="171450" indent="-171450">
              <a:buFont typeface="Calibri"/>
              <a:buChar char="-"/>
            </a:pPr>
            <a:r>
              <a:rPr lang="fi-FI">
                <a:cs typeface="Calibri"/>
              </a:rPr>
              <a:t>Tietotekniikka on </a:t>
            </a:r>
            <a:r>
              <a:rPr lang="fi-FI" b="1">
                <a:cs typeface="Calibri"/>
              </a:rPr>
              <a:t>symbiootti</a:t>
            </a:r>
            <a:r>
              <a:rPr lang="fi-FI">
                <a:cs typeface="Calibri"/>
              </a:rPr>
              <a:t>, joka muuttaa käyttäjäänsä. Esim. kännyköiden vaikutus aluksi tavoittamiseen ja nykyään kaikkeen työhön, sosiaalisen median vaikutus verkostoihin ja tiedon saatavuuteen, internet,…</a:t>
            </a:r>
          </a:p>
          <a:p>
            <a:pPr marL="171450" indent="-171450">
              <a:buFont typeface="Calibri"/>
              <a:buChar char="-"/>
            </a:pPr>
            <a:endParaRPr lang="fi-FI">
              <a:cs typeface="Calibri"/>
            </a:endParaRPr>
          </a:p>
          <a:p>
            <a:pPr marL="171450" indent="-171450">
              <a:buFont typeface="Calibri"/>
              <a:buChar char="-"/>
            </a:pPr>
            <a:r>
              <a:rPr lang="fi-FI">
                <a:cs typeface="Calibri"/>
              </a:rPr>
              <a:t>Teknologisen singulariteetin riski kasvaa. Tilanne, jolloin teknologia alkaa muuttua niin nopeasti että ihminen ei pysy perässä, eikä ymmärrä mitä tapahtuu. (käynnissä jo tekoälyn kohdalla). Tutkijat ja kehittävät eivät ole selvillä siitä miten ja miksi chatGPT (kielimallit) päätyvät tiettyihin tuloksiin. Malli on liian monimutkainen ymmärtää.</a:t>
            </a:r>
          </a:p>
          <a:p>
            <a:pPr marL="171450" indent="-171450">
              <a:buFont typeface="Calibri"/>
              <a:buChar cha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fi-FI">
                <a:sym typeface="Wingdings" panose="05000000000000000000" pitchFamily="2" charset="2"/>
              </a:rPr>
              <a:t>Lisäksi on ”</a:t>
            </a:r>
            <a:r>
              <a:rPr lang="fi-FI" b="1">
                <a:sym typeface="Wingdings" panose="05000000000000000000" pitchFamily="2" charset="2"/>
              </a:rPr>
              <a:t>kohtalainen</a:t>
            </a:r>
            <a:r>
              <a:rPr lang="fi-FI">
                <a:sym typeface="Wingdings" panose="05000000000000000000" pitchFamily="2" charset="2"/>
              </a:rPr>
              <a:t>” mahdollisuus siirtyä </a:t>
            </a:r>
            <a:r>
              <a:rPr lang="fi-FI" b="1" i="1">
                <a:sym typeface="Wingdings" panose="05000000000000000000" pitchFamily="2" charset="2"/>
              </a:rPr>
              <a:t>teknologiseen singulariteettiin</a:t>
            </a:r>
            <a:r>
              <a:rPr lang="fi-FI">
                <a:sym typeface="Wingdings" panose="05000000000000000000" pitchFamily="2" charset="2"/>
              </a:rPr>
              <a:t>, jolloin </a:t>
            </a:r>
            <a:r>
              <a:rPr lang="fi-FI" b="1">
                <a:sym typeface="Wingdings" panose="05000000000000000000" pitchFamily="2" charset="2"/>
              </a:rPr>
              <a:t>järjestelmät</a:t>
            </a:r>
            <a:r>
              <a:rPr lang="fi-FI">
                <a:sym typeface="Wingdings" panose="05000000000000000000" pitchFamily="2" charset="2"/>
              </a:rPr>
              <a:t> muuttuvat niin nopeasti, että ihmisen käsityskyky ei pysy perässä.</a:t>
            </a:r>
            <a:endParaRPr lang="fi-FI"/>
          </a:p>
          <a:p>
            <a:pPr marL="0" indent="0">
              <a:buFont typeface="Calibri"/>
              <a:buNone/>
            </a:pPr>
            <a:endParaRPr lang="en-US">
              <a:cs typeface="Calibri"/>
            </a:endParaRPr>
          </a:p>
          <a:p>
            <a:pPr marL="0" indent="0">
              <a:buFont typeface="Calibri"/>
              <a:buNone/>
            </a:pPr>
            <a:r>
              <a:rPr lang="en-US">
                <a:cs typeface="Calibri"/>
              </a:rPr>
              <a:t>Lähteet:</a:t>
            </a:r>
          </a:p>
          <a:p>
            <a:pPr marL="0" indent="0">
              <a:buFont typeface="Calibri"/>
              <a:buNone/>
            </a:pPr>
            <a:r>
              <a:rPr lang="en-US">
                <a:cs typeface="Calibri"/>
              </a:rPr>
              <a:t>https://fi.wikipedia.org/wiki/Tietotekniikka</a:t>
            </a:r>
          </a:p>
        </p:txBody>
      </p:sp>
      <p:sp>
        <p:nvSpPr>
          <p:cNvPr id="4" name="Dian numeron paikkamerkki 3"/>
          <p:cNvSpPr>
            <a:spLocks noGrp="1"/>
          </p:cNvSpPr>
          <p:nvPr>
            <p:ph type="sldNum" sz="quarter" idx="5"/>
          </p:nvPr>
        </p:nvSpPr>
        <p:spPr/>
        <p:txBody>
          <a:bodyPr/>
          <a:lstStyle/>
          <a:p>
            <a:fld id="{3683FEDC-71ED-408C-943E-A54C05A6AAA8}" type="slidenum">
              <a:rPr lang="fi-FI" smtClean="0"/>
              <a:t>2</a:t>
            </a:fld>
            <a:endParaRPr lang="fi-FI"/>
          </a:p>
        </p:txBody>
      </p:sp>
    </p:spTree>
    <p:extLst>
      <p:ext uri="{BB962C8B-B14F-4D97-AF65-F5344CB8AC3E}">
        <p14:creationId xmlns:p14="http://schemas.microsoft.com/office/powerpoint/2010/main" val="2935045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a:solidFill>
                  <a:srgbClr val="4A205D"/>
                </a:solidFill>
                <a:effectLst/>
                <a:latin typeface="LucidaSans"/>
              </a:rPr>
              <a:t>https://www.youtube.com/watch?v=P1_-U8aFO8E&amp;ab_channel=ITU</a:t>
            </a:r>
          </a:p>
          <a:p>
            <a:endParaRPr lang="fi-FI" sz="1800" b="0" i="0">
              <a:solidFill>
                <a:srgbClr val="4A205D"/>
              </a:solidFill>
              <a:effectLst/>
              <a:latin typeface="LucidaSans"/>
            </a:endParaRPr>
          </a:p>
          <a:p>
            <a:r>
              <a:rPr lang="fi-FI" sz="1800" b="0" i="0">
                <a:solidFill>
                  <a:srgbClr val="4A205D"/>
                </a:solidFill>
                <a:effectLst/>
                <a:latin typeface="LucidaSans"/>
              </a:rPr>
              <a:t>Tässä on pohdittu ja purettu jonkin verran ICT:hen liittyviä trendejä ja mahdollisia hyötyjä sekä haittoja. </a:t>
            </a:r>
          </a:p>
          <a:p>
            <a:r>
              <a:rPr lang="fi-FI" sz="1800" b="0" i="0">
                <a:solidFill>
                  <a:srgbClr val="4A205D"/>
                </a:solidFill>
                <a:effectLst/>
                <a:latin typeface="LucidaSans"/>
              </a:rPr>
              <a:t>Tästä on mahdollisesti hyvä tehdä oma tehtävä opiskelijoille pohdittavaksi.</a:t>
            </a:r>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22</a:t>
            </a:fld>
            <a:endParaRPr lang="fi-FI"/>
          </a:p>
        </p:txBody>
      </p:sp>
    </p:spTree>
    <p:extLst>
      <p:ext uri="{BB962C8B-B14F-4D97-AF65-F5344CB8AC3E}">
        <p14:creationId xmlns:p14="http://schemas.microsoft.com/office/powerpoint/2010/main" val="4077116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Tässä diassa on jälleen pyritty erottelemaan 1) Ohjelmistojen ja palveluiden aineetonta maailmaa sekä 2) laitteistojen ja tuotteiden fyysisempää maailmaa.</a:t>
            </a:r>
          </a:p>
          <a:p>
            <a:endParaRPr lang="fi-FI"/>
          </a:p>
          <a:p>
            <a:r>
              <a:rPr lang="fi-FI"/>
              <a:t>Osien välille ei voi tehdä kovin täsmällistä erottelua.</a:t>
            </a:r>
          </a:p>
        </p:txBody>
      </p:sp>
      <p:sp>
        <p:nvSpPr>
          <p:cNvPr id="4" name="Dian numeron paikkamerkki 3"/>
          <p:cNvSpPr>
            <a:spLocks noGrp="1"/>
          </p:cNvSpPr>
          <p:nvPr>
            <p:ph type="sldNum" sz="quarter" idx="5"/>
          </p:nvPr>
        </p:nvSpPr>
        <p:spPr/>
        <p:txBody>
          <a:bodyPr/>
          <a:lstStyle/>
          <a:p>
            <a:fld id="{3683FEDC-71ED-408C-943E-A54C05A6AAA8}" type="slidenum">
              <a:rPr lang="fi-FI" smtClean="0"/>
              <a:t>23</a:t>
            </a:fld>
            <a:endParaRPr lang="fi-FI"/>
          </a:p>
        </p:txBody>
      </p:sp>
    </p:spTree>
    <p:extLst>
      <p:ext uri="{BB962C8B-B14F-4D97-AF65-F5344CB8AC3E}">
        <p14:creationId xmlns:p14="http://schemas.microsoft.com/office/powerpoint/2010/main" val="2033662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Näkökulma erityisesti </a:t>
            </a:r>
            <a:r>
              <a:rPr lang="fi-FI" b="1"/>
              <a:t>työntekijöihin</a:t>
            </a:r>
          </a:p>
          <a:p>
            <a:r>
              <a:rPr lang="fi-FI" b="0"/>
              <a:t> Suomessa naisia ICT-alalla 2022 23,9 %, Euroopassa 19,1 %, Intiassa 29 %</a:t>
            </a:r>
          </a:p>
          <a:p>
            <a:r>
              <a:rPr lang="fi-FI" b="0"/>
              <a:t> https://jyx.jyu.fi/bitstream/handle/123456789/86883/1/URN%3ANBN%3Afi%3Ajyu-202305112962.pdf</a:t>
            </a:r>
          </a:p>
          <a:p>
            <a:r>
              <a:rPr lang="fi-FI" b="0"/>
              <a:t> https://analyticsindiamag.com/aim-research-women-in-tech-2023-india/</a:t>
            </a:r>
          </a:p>
          <a:p>
            <a:endParaRPr lang="fi-FI"/>
          </a:p>
          <a:p>
            <a:endParaRPr lang="fi-FI"/>
          </a:p>
          <a:p>
            <a:pPr marL="0" indent="0">
              <a:buNone/>
            </a:pPr>
            <a:r>
              <a:rPr lang="fi-FI"/>
              <a:t>Muita ulottuvuuksia pohdintaan</a:t>
            </a:r>
          </a:p>
          <a:p>
            <a:pPr lvl="1"/>
            <a:r>
              <a:rPr lang="fi-FI"/>
              <a:t>Teknologiajättien monopolit</a:t>
            </a:r>
          </a:p>
          <a:p>
            <a:pPr lvl="1"/>
            <a:r>
              <a:rPr lang="fi-FI"/>
              <a:t>Media ja sosiaalinen media</a:t>
            </a:r>
          </a:p>
          <a:p>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24</a:t>
            </a:fld>
            <a:endParaRPr lang="fi-FI"/>
          </a:p>
        </p:txBody>
      </p:sp>
    </p:spTree>
    <p:extLst>
      <p:ext uri="{BB962C8B-B14F-4D97-AF65-F5344CB8AC3E}">
        <p14:creationId xmlns:p14="http://schemas.microsoft.com/office/powerpoint/2010/main" val="456071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r>
              <a:rPr lang="fi-FI"/>
              <a:t>https://medium.com/@woods707/dark-algorithms-artificial-intelligence-16b7bf4b17d7</a:t>
            </a:r>
          </a:p>
        </p:txBody>
      </p:sp>
      <p:sp>
        <p:nvSpPr>
          <p:cNvPr id="4" name="Dian numeron paikkamerkki 3"/>
          <p:cNvSpPr>
            <a:spLocks noGrp="1"/>
          </p:cNvSpPr>
          <p:nvPr>
            <p:ph type="sldNum" sz="quarter" idx="5"/>
          </p:nvPr>
        </p:nvSpPr>
        <p:spPr/>
        <p:txBody>
          <a:bodyPr/>
          <a:lstStyle/>
          <a:p>
            <a:fld id="{3683FEDC-71ED-408C-943E-A54C05A6AAA8}" type="slidenum">
              <a:rPr lang="fi-FI" smtClean="0"/>
              <a:t>25</a:t>
            </a:fld>
            <a:endParaRPr lang="fi-FI"/>
          </a:p>
        </p:txBody>
      </p:sp>
    </p:spTree>
    <p:extLst>
      <p:ext uri="{BB962C8B-B14F-4D97-AF65-F5344CB8AC3E}">
        <p14:creationId xmlns:p14="http://schemas.microsoft.com/office/powerpoint/2010/main" val="2448004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Miten ICT alan sosiaalinen vastuullisuus kasvaa tai heikentyy seuraavissa aiheissa?</a:t>
            </a:r>
          </a:p>
          <a:p>
            <a:endParaRPr lang="fi-FI"/>
          </a:p>
          <a:p>
            <a:r>
              <a:rPr lang="fi-FI"/>
              <a:t>Dia on tarkoitettu pohdinnan avuksi.</a:t>
            </a:r>
          </a:p>
        </p:txBody>
      </p:sp>
      <p:sp>
        <p:nvSpPr>
          <p:cNvPr id="4" name="Dian numeron paikkamerkki 3"/>
          <p:cNvSpPr>
            <a:spLocks noGrp="1"/>
          </p:cNvSpPr>
          <p:nvPr>
            <p:ph type="sldNum" sz="quarter" idx="5"/>
          </p:nvPr>
        </p:nvSpPr>
        <p:spPr/>
        <p:txBody>
          <a:bodyPr/>
          <a:lstStyle/>
          <a:p>
            <a:fld id="{E3EAF0A0-C8A6-4FAC-8E74-3B6DE015AD6F}" type="slidenum">
              <a:rPr lang="fi-FI" smtClean="0"/>
              <a:t>26</a:t>
            </a:fld>
            <a:endParaRPr lang="fi-FI"/>
          </a:p>
        </p:txBody>
      </p:sp>
    </p:spTree>
    <p:extLst>
      <p:ext uri="{BB962C8B-B14F-4D97-AF65-F5344CB8AC3E}">
        <p14:creationId xmlns:p14="http://schemas.microsoft.com/office/powerpoint/2010/main" val="711689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https://www.privacyshield.gov/ps/article?id=China-Technology-and-ICT</a:t>
            </a:r>
          </a:p>
          <a:p>
            <a:r>
              <a:rPr lang="fi-FI"/>
              <a:t>https://en.wikipedia.org/wiki/Internet_censorship_in_China</a:t>
            </a:r>
          </a:p>
          <a:p>
            <a:endParaRPr lang="fi-FI"/>
          </a:p>
          <a:p>
            <a:r>
              <a:rPr lang="fi-FI"/>
              <a:t>https://www.nytimes.com/2022/06/25/technology/china-surveillance-police.html</a:t>
            </a:r>
          </a:p>
          <a:p>
            <a:r>
              <a:rPr lang="fi-FI"/>
              <a:t>https://www.technologyreview.com/2022/10/10/1060982/china-pandemic-cameras-surveillance-state-book/</a:t>
            </a:r>
          </a:p>
          <a:p>
            <a:endParaRPr lang="fi-FI"/>
          </a:p>
          <a:p>
            <a:r>
              <a:rPr lang="fi-FI"/>
              <a:t>https://www.emailtooltester.com/en/blog/dark-patterns-canceling-subscription-report/</a:t>
            </a:r>
          </a:p>
          <a:p>
            <a:endParaRPr lang="fi-FI"/>
          </a:p>
          <a:p>
            <a:r>
              <a:rPr lang="fi-FI"/>
              <a:t>Vaalivaikuttaminen Slovakia (Deepfake)</a:t>
            </a:r>
          </a:p>
          <a:p>
            <a:r>
              <a:rPr lang="fi-FI">
                <a:hlinkClick r:id="rId3"/>
              </a:rPr>
              <a:t>https://yle.fi/a/74-20056699</a:t>
            </a:r>
            <a:endParaRPr lang="fi-FI"/>
          </a:p>
          <a:p>
            <a:endParaRPr lang="fi-FI"/>
          </a:p>
          <a:p>
            <a:r>
              <a:rPr lang="fi-FI"/>
              <a:t>Vaalivaikuttaminen USA 2024</a:t>
            </a:r>
          </a:p>
          <a:p>
            <a:r>
              <a:rPr lang="fi-FI"/>
              <a:t>https://spectrum.ieee.org/deepfakes-election</a:t>
            </a:r>
          </a:p>
          <a:p>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27</a:t>
            </a:fld>
            <a:endParaRPr lang="fi-FI"/>
          </a:p>
        </p:txBody>
      </p:sp>
    </p:spTree>
    <p:extLst>
      <p:ext uri="{BB962C8B-B14F-4D97-AF65-F5344CB8AC3E}">
        <p14:creationId xmlns:p14="http://schemas.microsoft.com/office/powerpoint/2010/main" val="2247172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r>
              <a:rPr lang="fi-FI" b="1"/>
              <a:t>Lähteet Suuri Palomuuri:</a:t>
            </a:r>
          </a:p>
          <a:p>
            <a:r>
              <a:rPr lang="fi-FI"/>
              <a:t>https://fi.wikipedia.org/wiki/Kiinan_Internet-sensuuri</a:t>
            </a:r>
          </a:p>
          <a:p>
            <a:r>
              <a:rPr lang="fi-FI"/>
              <a:t>https://fi.wikipedia.org/wiki/Suuri_palomuuri</a:t>
            </a:r>
          </a:p>
          <a:p>
            <a:r>
              <a:rPr lang="fi-FI"/>
              <a:t>https://www.britannica.com/topic/Great-Firewall</a:t>
            </a:r>
          </a:p>
          <a:p>
            <a:endParaRPr lang="fi-FI"/>
          </a:p>
          <a:p>
            <a:r>
              <a:rPr lang="fi-FI"/>
              <a:t>https://www.hrw.org/news/2020/09/01/china-great-firewall-changing-generation</a:t>
            </a:r>
          </a:p>
          <a:p>
            <a:endParaRPr lang="fi-FI"/>
          </a:p>
          <a:p>
            <a:r>
              <a:rPr lang="fi-FI"/>
              <a:t>https://freedomhouse.org/country/china/freedom-net/2021	Tarkempi analyysi</a:t>
            </a:r>
          </a:p>
          <a:p>
            <a:endParaRPr lang="fi-FI"/>
          </a:p>
          <a:p>
            <a:r>
              <a:rPr lang="fi-FI" b="1"/>
              <a:t>Lähteet Pistejärjestelmä:</a:t>
            </a:r>
          </a:p>
          <a:p>
            <a:r>
              <a:rPr lang="fi-FI"/>
              <a:t>https://fi.wikipedia.org/wiki/Sosiaalinen_luottoluokitusj%C3%A4rjestelm%C3%A4</a:t>
            </a:r>
          </a:p>
          <a:p>
            <a:endParaRPr lang="fi-FI"/>
          </a:p>
          <a:p>
            <a:r>
              <a:rPr lang="fi-FI"/>
              <a:t>https://velocityglobal.com/resources/blog/chinese-social-credit-system/</a:t>
            </a:r>
          </a:p>
          <a:p>
            <a:r>
              <a:rPr lang="fi-FI"/>
              <a:t>https://futurism.com/china-social-credit-system-rate-human-value</a:t>
            </a:r>
          </a:p>
          <a:p>
            <a:r>
              <a:rPr lang="fi-FI"/>
              <a:t>https://www.businessinsider.com/china-social-credit-system-punishments-and-rewards-explained-2018-4?r=US&amp;IR=T</a:t>
            </a:r>
          </a:p>
          <a:p>
            <a:r>
              <a:rPr lang="fi-FI"/>
              <a:t>https://joinhorizons.com/china-social-credit-system-explained/</a:t>
            </a:r>
          </a:p>
          <a:p>
            <a:r>
              <a:rPr lang="fi-FI"/>
              <a:t>https://www.wired.co.uk/article/china-social-credit-system-explained</a:t>
            </a:r>
          </a:p>
          <a:p>
            <a:endParaRPr lang="fi-FI"/>
          </a:p>
          <a:p>
            <a:r>
              <a:rPr lang="fi-FI" b="1"/>
              <a:t>Yksi mielenkiintoinen artikkeli tekoälyvalvonnasta:</a:t>
            </a:r>
          </a:p>
          <a:p>
            <a:r>
              <a:rPr lang="fi-FI"/>
              <a:t>https://medium.com/syncedreview/ai-photographs-chinese-jaywalkers-shames-them-on-public-screens-ad0a301a46a6</a:t>
            </a:r>
          </a:p>
          <a:p>
            <a:endParaRPr lang="fi-FI"/>
          </a:p>
          <a:p>
            <a:r>
              <a:rPr lang="fi-FI" b="1"/>
              <a:t>Tehtävä</a:t>
            </a:r>
          </a:p>
          <a:p>
            <a:r>
              <a:rPr lang="fi-FI"/>
              <a:t>Pohtikaa pienryhmissä</a:t>
            </a:r>
          </a:p>
          <a:p>
            <a:endParaRPr lang="fi-FI"/>
          </a:p>
          <a:p>
            <a:r>
              <a:rPr lang="fi-FI"/>
              <a:t>Mitä hyvää (kopioitavaa) järjestelmissä on?</a:t>
            </a:r>
          </a:p>
          <a:p>
            <a:r>
              <a:rPr lang="fi-FI"/>
              <a:t> Mitä näistä meillä on jo käytössä? Suomessa, EU:ssa tai muualla? Mitä on tulossa?</a:t>
            </a:r>
          </a:p>
          <a:p>
            <a:r>
              <a:rPr lang="fi-FI"/>
              <a:t>Mitä huonoa tai vaarallista järjestelmissä on?</a:t>
            </a:r>
          </a:p>
          <a:p>
            <a:r>
              <a:rPr lang="fi-FI"/>
              <a:t>Kuka on vastuussa ja miten virhetilanteet käsittellään?</a:t>
            </a:r>
          </a:p>
          <a:p>
            <a:endParaRPr lang="fi-FI"/>
          </a:p>
          <a:p>
            <a:r>
              <a:rPr lang="fi-FI"/>
              <a:t>Pohdikaa sosiaalisen vastuullisuuden näkökulmasta.</a:t>
            </a:r>
          </a:p>
        </p:txBody>
      </p:sp>
      <p:sp>
        <p:nvSpPr>
          <p:cNvPr id="4" name="Dian numeron paikkamerkki 3"/>
          <p:cNvSpPr>
            <a:spLocks noGrp="1"/>
          </p:cNvSpPr>
          <p:nvPr>
            <p:ph type="sldNum" sz="quarter" idx="5"/>
          </p:nvPr>
        </p:nvSpPr>
        <p:spPr/>
        <p:txBody>
          <a:bodyPr/>
          <a:lstStyle/>
          <a:p>
            <a:fld id="{3683FEDC-71ED-408C-943E-A54C05A6AAA8}" type="slidenum">
              <a:rPr lang="fi-FI" smtClean="0"/>
              <a:t>28</a:t>
            </a:fld>
            <a:endParaRPr lang="fi-FI"/>
          </a:p>
        </p:txBody>
      </p:sp>
    </p:spTree>
    <p:extLst>
      <p:ext uri="{BB962C8B-B14F-4D97-AF65-F5344CB8AC3E}">
        <p14:creationId xmlns:p14="http://schemas.microsoft.com/office/powerpoint/2010/main" val="2439749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Ohjeistakaa</a:t>
            </a:r>
            <a:r>
              <a:rPr lang="en-US" dirty="0">
                <a:cs typeface="Calibri"/>
              </a:rPr>
              <a:t> </a:t>
            </a:r>
            <a:r>
              <a:rPr lang="en-US" dirty="0" err="1">
                <a:cs typeface="Calibri"/>
              </a:rPr>
              <a:t>että</a:t>
            </a:r>
            <a:r>
              <a:rPr lang="en-US" dirty="0">
                <a:cs typeface="Calibri"/>
              </a:rPr>
              <a:t> </a:t>
            </a:r>
            <a:r>
              <a:rPr lang="en-US" dirty="0" err="1">
                <a:cs typeface="Calibri"/>
              </a:rPr>
              <a:t>kannattaa</a:t>
            </a:r>
            <a:r>
              <a:rPr lang="en-US" dirty="0">
                <a:cs typeface="Calibri"/>
              </a:rPr>
              <a:t> </a:t>
            </a:r>
            <a:r>
              <a:rPr lang="en-US" dirty="0" err="1">
                <a:cs typeface="Calibri"/>
              </a:rPr>
              <a:t>puuttua</a:t>
            </a:r>
            <a:r>
              <a:rPr lang="en-US" dirty="0">
                <a:cs typeface="Calibri"/>
              </a:rPr>
              <a:t> vain </a:t>
            </a:r>
            <a:r>
              <a:rPr lang="en-US" dirty="0" err="1">
                <a:cs typeface="Calibri"/>
              </a:rPr>
              <a:t>yhteen</a:t>
            </a:r>
            <a:r>
              <a:rPr lang="en-US" dirty="0">
                <a:cs typeface="Calibri"/>
              </a:rPr>
              <a:t> tai </a:t>
            </a:r>
            <a:r>
              <a:rPr lang="en-US" dirty="0" err="1">
                <a:cs typeface="Calibri"/>
              </a:rPr>
              <a:t>muutamaan</a:t>
            </a:r>
            <a:r>
              <a:rPr lang="en-US" dirty="0">
                <a:cs typeface="Calibri"/>
              </a:rPr>
              <a:t> </a:t>
            </a:r>
            <a:r>
              <a:rPr lang="en-US" dirty="0" err="1">
                <a:cs typeface="Calibri"/>
              </a:rPr>
              <a:t>seikkaan</a:t>
            </a:r>
            <a:r>
              <a:rPr lang="en-US" dirty="0">
                <a:cs typeface="Calibri"/>
              </a:rPr>
              <a:t>. </a:t>
            </a:r>
          </a:p>
          <a:p>
            <a:r>
              <a:rPr lang="en-US" dirty="0">
                <a:cs typeface="Calibri"/>
              </a:rPr>
              <a:t>Koko </a:t>
            </a:r>
            <a:r>
              <a:rPr lang="en-US" dirty="0" err="1">
                <a:cs typeface="Calibri"/>
              </a:rPr>
              <a:t>sovellusta</a:t>
            </a:r>
            <a:r>
              <a:rPr lang="en-US" dirty="0">
                <a:cs typeface="Calibri"/>
              </a:rPr>
              <a:t> ja </a:t>
            </a:r>
            <a:r>
              <a:rPr lang="en-US" dirty="0" err="1">
                <a:cs typeface="Calibri"/>
              </a:rPr>
              <a:t>maailmaa</a:t>
            </a:r>
            <a:r>
              <a:rPr lang="en-US" dirty="0">
                <a:cs typeface="Calibri"/>
              </a:rPr>
              <a:t> </a:t>
            </a:r>
            <a:r>
              <a:rPr lang="en-US" dirty="0" err="1">
                <a:cs typeface="Calibri"/>
              </a:rPr>
              <a:t>ei</a:t>
            </a:r>
            <a:r>
              <a:rPr lang="en-US" dirty="0">
                <a:cs typeface="Calibri"/>
              </a:rPr>
              <a:t> ole </a:t>
            </a:r>
            <a:r>
              <a:rPr lang="en-US" dirty="0" err="1">
                <a:cs typeface="Calibri"/>
              </a:rPr>
              <a:t>järkevää</a:t>
            </a:r>
            <a:r>
              <a:rPr lang="en-US" dirty="0">
                <a:cs typeface="Calibri"/>
              </a:rPr>
              <a:t> </a:t>
            </a:r>
            <a:r>
              <a:rPr lang="en-US" dirty="0" err="1">
                <a:cs typeface="Calibri"/>
              </a:rPr>
              <a:t>analysoida</a:t>
            </a:r>
            <a:r>
              <a:rPr lang="en-US" dirty="0">
                <a:cs typeface="Calibri"/>
              </a:rPr>
              <a:t>.</a:t>
            </a:r>
          </a:p>
        </p:txBody>
      </p:sp>
      <p:sp>
        <p:nvSpPr>
          <p:cNvPr id="4" name="Slide Number Placeholder 3"/>
          <p:cNvSpPr>
            <a:spLocks noGrp="1"/>
          </p:cNvSpPr>
          <p:nvPr>
            <p:ph type="sldNum" sz="quarter" idx="5"/>
          </p:nvPr>
        </p:nvSpPr>
        <p:spPr/>
        <p:txBody>
          <a:bodyPr/>
          <a:lstStyle/>
          <a:p>
            <a:fld id="{3683FEDC-71ED-408C-943E-A54C05A6AAA8}" type="slidenum">
              <a:rPr lang="fi-FI" smtClean="0"/>
              <a:t>29</a:t>
            </a:fld>
            <a:endParaRPr lang="fi-FI"/>
          </a:p>
        </p:txBody>
      </p:sp>
    </p:spTree>
    <p:extLst>
      <p:ext uri="{BB962C8B-B14F-4D97-AF65-F5344CB8AC3E}">
        <p14:creationId xmlns:p14="http://schemas.microsoft.com/office/powerpoint/2010/main" val="1919607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hlinkClick r:id="rId3"/>
            </a:endParaRPr>
          </a:p>
          <a:p>
            <a:endParaRPr lang="fi-FI">
              <a:hlinkClick r:id="rId3"/>
            </a:endParaRPr>
          </a:p>
          <a:p>
            <a:r>
              <a:rPr lang="fi-FI">
                <a:hlinkClick r:id="rId3"/>
              </a:rPr>
              <a:t>Väestön tieto- ja viestintätekniikan käyttö muuttujina Vuosi, Sukupuoli, Pääasiallinen toiminta ja Tiedot. </a:t>
            </a:r>
            <a:r>
              <a:rPr lang="fi-FI" err="1">
                <a:hlinkClick r:id="rId3"/>
              </a:rPr>
              <a:t>PxWeb</a:t>
            </a:r>
            <a:r>
              <a:rPr lang="fi-FI">
                <a:hlinkClick r:id="rId3"/>
              </a:rPr>
              <a:t> (stat.fi)</a:t>
            </a:r>
            <a:endParaRPr lang="fi-FI"/>
          </a:p>
          <a:p>
            <a:r>
              <a:rPr lang="en-US">
                <a:hlinkClick r:id="rId4"/>
              </a:rPr>
              <a:t>Number of internet users worldwide 2022 | Statista</a:t>
            </a:r>
            <a:endParaRPr lang="en-US"/>
          </a:p>
          <a:p>
            <a:endParaRPr lang="en-US"/>
          </a:p>
          <a:p>
            <a:r>
              <a:rPr lang="fi-FI"/>
              <a:t>https://blog.google/inside-google/company-announcements/google-fun-facts-25th-birthday/</a:t>
            </a:r>
          </a:p>
        </p:txBody>
      </p:sp>
      <p:sp>
        <p:nvSpPr>
          <p:cNvPr id="4" name="Dian numeron paikkamerkki 3"/>
          <p:cNvSpPr>
            <a:spLocks noGrp="1"/>
          </p:cNvSpPr>
          <p:nvPr>
            <p:ph type="sldNum" sz="quarter" idx="5"/>
          </p:nvPr>
        </p:nvSpPr>
        <p:spPr/>
        <p:txBody>
          <a:bodyPr/>
          <a:lstStyle/>
          <a:p>
            <a:fld id="{E3EAF0A0-C8A6-4FAC-8E74-3B6DE015AD6F}" type="slidenum">
              <a:rPr lang="fi-FI" smtClean="0"/>
              <a:t>30</a:t>
            </a:fld>
            <a:endParaRPr lang="fi-FI"/>
          </a:p>
        </p:txBody>
      </p:sp>
    </p:spTree>
    <p:extLst>
      <p:ext uri="{BB962C8B-B14F-4D97-AF65-F5344CB8AC3E}">
        <p14:creationId xmlns:p14="http://schemas.microsoft.com/office/powerpoint/2010/main" val="29771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a:solidFill>
                  <a:srgbClr val="4A205D"/>
                </a:solidFill>
                <a:effectLst/>
                <a:latin typeface="LucidaSans"/>
              </a:rPr>
              <a:t>https://www.youtube.com/watch?v=P1_-U8aFO8E&amp;ab_channel=ITU</a:t>
            </a:r>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32</a:t>
            </a:fld>
            <a:endParaRPr lang="fi-FI"/>
          </a:p>
        </p:txBody>
      </p:sp>
    </p:spTree>
    <p:extLst>
      <p:ext uri="{BB962C8B-B14F-4D97-AF65-F5344CB8AC3E}">
        <p14:creationId xmlns:p14="http://schemas.microsoft.com/office/powerpoint/2010/main" val="407711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Vaikutusten tarkastelun tasot on yksi tapa, jolla eri aloja ja eri ilmiöiden vaikutuksia voidaan tarkstella sekä luokitella.</a:t>
            </a:r>
          </a:p>
          <a:p>
            <a:endParaRPr lang="fi-FI"/>
          </a:p>
          <a:p>
            <a:r>
              <a:rPr lang="fi-FI"/>
              <a:t>Se on erityisen osuva ICT ja Media alalla, jonka vaikutukset ovat laajoja ja monimutkaisia. </a:t>
            </a:r>
          </a:p>
          <a:p>
            <a:r>
              <a:rPr lang="fi-FI"/>
              <a:t>Muutokset voivat olla samaan aikaan myös nopeita ja/tai huomaamattomia.</a:t>
            </a:r>
          </a:p>
          <a:p>
            <a:endParaRPr lang="fi-FI"/>
          </a:p>
          <a:p>
            <a:r>
              <a:rPr lang="fi-FI"/>
              <a:t>Toinen tapa on tarkastella vaikutusten laajuuksia (siitä seuraavassa diassa)</a:t>
            </a:r>
          </a:p>
          <a:p>
            <a:pPr marL="228600" indent="-228600">
              <a:buAutoNum type="arabicPeriod"/>
            </a:pPr>
            <a:r>
              <a:rPr lang="fi-FI"/>
              <a:t>Yksilöihin (kuluttajiin)</a:t>
            </a:r>
          </a:p>
          <a:p>
            <a:pPr marL="228600" indent="-228600">
              <a:buAutoNum type="arabicPeriod"/>
            </a:pPr>
            <a:r>
              <a:rPr lang="fi-FI"/>
              <a:t>Yrityksiin </a:t>
            </a:r>
          </a:p>
          <a:p>
            <a:pPr marL="228600" indent="-228600">
              <a:buAutoNum type="arabicPeriod"/>
            </a:pPr>
            <a:r>
              <a:rPr lang="fi-FI"/>
              <a:t>Yhteiskuntiin ja yhteisöihin</a:t>
            </a:r>
          </a:p>
          <a:p>
            <a:pPr marL="228600" indent="-228600">
              <a:buAutoNum type="arabicPeriod"/>
            </a:pPr>
            <a:endParaRPr lang="fi-FI"/>
          </a:p>
          <a:p>
            <a:pPr marL="228600" indent="-228600">
              <a:buAutoNum type="arabicPeriod"/>
            </a:pPr>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3</a:t>
            </a:fld>
            <a:endParaRPr lang="fi-FI"/>
          </a:p>
        </p:txBody>
      </p:sp>
    </p:spTree>
    <p:extLst>
      <p:ext uri="{BB962C8B-B14F-4D97-AF65-F5344CB8AC3E}">
        <p14:creationId xmlns:p14="http://schemas.microsoft.com/office/powerpoint/2010/main" val="294222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Tässä diassa tarkastellaan edellisten aiheiden tapaan ohjelmiston ja laitteistojen eroja. Erillisenä, mutta osin laitteiston alla, on tiedonsiirto ja siihen liittyvät palvelut</a:t>
            </a:r>
          </a:p>
          <a:p>
            <a:endParaRPr lang="fi-FI"/>
          </a:p>
          <a:p>
            <a:r>
              <a:rPr lang="fi-FI"/>
              <a:t>Ympäristövastuu korostuu erityisesti laitteiston ja niiden rakentamisen puolella. </a:t>
            </a:r>
          </a:p>
          <a:p>
            <a:r>
              <a:rPr lang="fi-FI"/>
              <a:t>Ohjelmistojen kehitys ja käyttö eivät kulutua energiaa suoraan vastaavalla tavalla.</a:t>
            </a:r>
          </a:p>
        </p:txBody>
      </p:sp>
      <p:sp>
        <p:nvSpPr>
          <p:cNvPr id="4" name="Dian numeron paikkamerkki 3"/>
          <p:cNvSpPr>
            <a:spLocks noGrp="1"/>
          </p:cNvSpPr>
          <p:nvPr>
            <p:ph type="sldNum" sz="quarter" idx="5"/>
          </p:nvPr>
        </p:nvSpPr>
        <p:spPr/>
        <p:txBody>
          <a:bodyPr/>
          <a:lstStyle/>
          <a:p>
            <a:fld id="{E3EAF0A0-C8A6-4FAC-8E74-3B6DE015AD6F}" type="slidenum">
              <a:rPr lang="fi-FI" smtClean="0"/>
              <a:t>33</a:t>
            </a:fld>
            <a:endParaRPr lang="fi-FI"/>
          </a:p>
        </p:txBody>
      </p:sp>
    </p:spTree>
    <p:extLst>
      <p:ext uri="{BB962C8B-B14F-4D97-AF65-F5344CB8AC3E}">
        <p14:creationId xmlns:p14="http://schemas.microsoft.com/office/powerpoint/2010/main" val="4275422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ICT ala kasvattaa energian kulutustaan nopeiten.</a:t>
            </a:r>
          </a:p>
          <a:p>
            <a:r>
              <a:rPr lang="fi-FI"/>
              <a:t>Pohdintaa: onko ICT alan kasvava yksilöiden energian viihdekulutus perusteltua ja kestävää? Voiko näin jatkua?</a:t>
            </a:r>
          </a:p>
          <a:p>
            <a:endParaRPr lang="fi-FI"/>
          </a:p>
          <a:p>
            <a:r>
              <a:rPr lang="fi-FI"/>
              <a:t>Näkökulmaa voidaan taas tarkastella </a:t>
            </a:r>
          </a:p>
          <a:p>
            <a:pPr marL="228600" indent="-228600">
              <a:buAutoNum type="arabicParenR"/>
            </a:pPr>
            <a:r>
              <a:rPr lang="fi-FI"/>
              <a:t>Aineettomien ohjelmien ja palveluiden näkökulmasta</a:t>
            </a:r>
          </a:p>
          <a:p>
            <a:pPr marL="228600" indent="-228600">
              <a:buAutoNum type="arabicParenR"/>
            </a:pPr>
            <a:r>
              <a:rPr lang="fi-FI"/>
              <a:t>Fyysisten laitteiden valmistuksen ja ylläpidon näkökulmasta</a:t>
            </a:r>
          </a:p>
          <a:p>
            <a:pPr marL="228600" indent="-228600">
              <a:buAutoNum type="arabicParenR"/>
            </a:pPr>
            <a:endParaRPr lang="fi-FI"/>
          </a:p>
          <a:p>
            <a:pPr marL="0" indent="0">
              <a:buNone/>
            </a:pPr>
            <a:r>
              <a:rPr lang="fi-FI"/>
              <a:t>Nopeasti kasvava energiankulutus on kuitenkin tärkeimpiä aiheita.</a:t>
            </a:r>
          </a:p>
          <a:p>
            <a:pPr marL="0" indent="0">
              <a:buNone/>
            </a:pPr>
            <a:r>
              <a:rPr lang="fi-FI"/>
              <a:t>Tästä saa hyvän tehtävän selvittämällä positiivinen ja negatiivinen uutinen ICT alan ympäristövaikutuksista.</a:t>
            </a:r>
          </a:p>
        </p:txBody>
      </p:sp>
      <p:sp>
        <p:nvSpPr>
          <p:cNvPr id="4" name="Dian numeron paikkamerkki 3"/>
          <p:cNvSpPr>
            <a:spLocks noGrp="1"/>
          </p:cNvSpPr>
          <p:nvPr>
            <p:ph type="sldNum" sz="quarter" idx="5"/>
          </p:nvPr>
        </p:nvSpPr>
        <p:spPr/>
        <p:txBody>
          <a:bodyPr/>
          <a:lstStyle/>
          <a:p>
            <a:fld id="{3683FEDC-71ED-408C-943E-A54C05A6AAA8}" type="slidenum">
              <a:rPr lang="fi-FI" smtClean="0"/>
              <a:t>34</a:t>
            </a:fld>
            <a:endParaRPr lang="fi-FI"/>
          </a:p>
        </p:txBody>
      </p:sp>
    </p:spTree>
    <p:extLst>
      <p:ext uri="{BB962C8B-B14F-4D97-AF65-F5344CB8AC3E}">
        <p14:creationId xmlns:p14="http://schemas.microsoft.com/office/powerpoint/2010/main" val="662715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Tässä diassa on eri aihealueita ja lähteitä pohdintaa varten.</a:t>
            </a:r>
          </a:p>
        </p:txBody>
      </p:sp>
      <p:sp>
        <p:nvSpPr>
          <p:cNvPr id="4" name="Dian numeron paikkamerkki 3"/>
          <p:cNvSpPr>
            <a:spLocks noGrp="1"/>
          </p:cNvSpPr>
          <p:nvPr>
            <p:ph type="sldNum" sz="quarter" idx="5"/>
          </p:nvPr>
        </p:nvSpPr>
        <p:spPr/>
        <p:txBody>
          <a:bodyPr/>
          <a:lstStyle/>
          <a:p>
            <a:fld id="{3683FEDC-71ED-408C-943E-A54C05A6AAA8}" type="slidenum">
              <a:rPr lang="fi-FI" smtClean="0"/>
              <a:t>35</a:t>
            </a:fld>
            <a:endParaRPr lang="fi-FI"/>
          </a:p>
        </p:txBody>
      </p:sp>
    </p:spTree>
    <p:extLst>
      <p:ext uri="{BB962C8B-B14F-4D97-AF65-F5344CB8AC3E}">
        <p14:creationId xmlns:p14="http://schemas.microsoft.com/office/powerpoint/2010/main" val="3940105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https://www.talouselama.fi/kumppanisisallot/cgi/voiko-ohjelmistokehitys-olla-vihreaa-asiantuntijan-mukaan-green-coding-on-tullut-jaadakseen-ja-sen-hyodyt-liiketoiminnalle-ovat-mittavat/</a:t>
            </a:r>
          </a:p>
          <a:p>
            <a:r>
              <a:rPr lang="fi-FI"/>
              <a:t>Sama artikkeli on monessa eri lähteessä. </a:t>
            </a:r>
            <a:r>
              <a:rPr lang="fi-FI" err="1"/>
              <a:t>Tivissä</a:t>
            </a:r>
            <a:r>
              <a:rPr lang="fi-FI"/>
              <a:t> tilaajille.</a:t>
            </a:r>
          </a:p>
        </p:txBody>
      </p:sp>
      <p:sp>
        <p:nvSpPr>
          <p:cNvPr id="4" name="Dian numeron paikkamerkki 3"/>
          <p:cNvSpPr>
            <a:spLocks noGrp="1"/>
          </p:cNvSpPr>
          <p:nvPr>
            <p:ph type="sldNum" sz="quarter" idx="5"/>
          </p:nvPr>
        </p:nvSpPr>
        <p:spPr/>
        <p:txBody>
          <a:bodyPr/>
          <a:lstStyle/>
          <a:p>
            <a:fld id="{E3EAF0A0-C8A6-4FAC-8E74-3B6DE015AD6F}" type="slidenum">
              <a:rPr lang="fi-FI" smtClean="0"/>
              <a:t>36</a:t>
            </a:fld>
            <a:endParaRPr lang="fi-FI"/>
          </a:p>
        </p:txBody>
      </p:sp>
    </p:spTree>
    <p:extLst>
      <p:ext uri="{BB962C8B-B14F-4D97-AF65-F5344CB8AC3E}">
        <p14:creationId xmlns:p14="http://schemas.microsoft.com/office/powerpoint/2010/main" val="2524607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Kielten yhteydessä on tärkeää muistaa myös onko kieli</a:t>
            </a:r>
          </a:p>
          <a:p>
            <a:r>
              <a:rPr lang="fi-FI"/>
              <a:t>- tulkattava vai käännettävä (vai JIT)</a:t>
            </a:r>
          </a:p>
          <a:p>
            <a:r>
              <a:rPr lang="fi-FI"/>
              <a:t>- ydinkieli vai apukieli	(kuten JavaScript ja HTML/CSS)</a:t>
            </a:r>
          </a:p>
          <a:p>
            <a:r>
              <a:rPr lang="fi-FI"/>
              <a:t>- pääkieli vai johdettukieli	(kuten JavaScript ja </a:t>
            </a:r>
            <a:r>
              <a:rPr lang="fi-FI" err="1"/>
              <a:t>TypeScript</a:t>
            </a:r>
            <a:r>
              <a:rPr lang="fi-FI"/>
              <a:t>)</a:t>
            </a:r>
          </a:p>
          <a:p>
            <a:r>
              <a:rPr lang="fi-FI"/>
              <a:t>Ja myös käyttötarkoitus, laiteriippuvuus, ikä,…</a:t>
            </a:r>
          </a:p>
          <a:p>
            <a:endParaRPr lang="fi-FI"/>
          </a:p>
          <a:p>
            <a:r>
              <a:rPr lang="fi-FI"/>
              <a:t>https://www.statista.com/statistics/793628/worldwide-developer-survey-most-used-languages/</a:t>
            </a:r>
          </a:p>
          <a:p>
            <a:endParaRPr lang="fi-FI"/>
          </a:p>
          <a:p>
            <a:r>
              <a:rPr lang="fi-FI"/>
              <a:t>Kyselyssä 87 585 vastaajaa. Online kysely.</a:t>
            </a:r>
          </a:p>
          <a:p>
            <a:endParaRPr lang="fi-FI"/>
          </a:p>
          <a:p>
            <a:r>
              <a:rPr lang="fi-FI"/>
              <a:t>Tämä on SUOSIO </a:t>
            </a:r>
            <a:r>
              <a:rPr lang="fi-FI" err="1"/>
              <a:t>koodareiden</a:t>
            </a:r>
            <a:r>
              <a:rPr lang="fi-FI"/>
              <a:t> keskuudessa</a:t>
            </a:r>
          </a:p>
          <a:p>
            <a:endParaRPr lang="fi-FI"/>
          </a:p>
          <a:p>
            <a:r>
              <a:rPr lang="fi-FI"/>
              <a:t>Huomatkaa että kielen suosio koodarien keskuudessa ei ole sama kuin…</a:t>
            </a:r>
          </a:p>
          <a:p>
            <a:r>
              <a:rPr lang="fi-FI"/>
              <a:t>- koodattujen sovellusten kieli</a:t>
            </a:r>
          </a:p>
          <a:p>
            <a:r>
              <a:rPr lang="fi-FI"/>
              <a:t>- koodattujen verkkosovellusten kieli</a:t>
            </a:r>
          </a:p>
          <a:p>
            <a:r>
              <a:rPr lang="fi-FI"/>
              <a:t>- halutuin kieli työmarkkinoilla</a:t>
            </a:r>
          </a:p>
          <a:p>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37</a:t>
            </a:fld>
            <a:endParaRPr lang="fi-FI"/>
          </a:p>
        </p:txBody>
      </p:sp>
    </p:spTree>
    <p:extLst>
      <p:ext uri="{BB962C8B-B14F-4D97-AF65-F5344CB8AC3E}">
        <p14:creationId xmlns:p14="http://schemas.microsoft.com/office/powerpoint/2010/main" val="2603067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Maksullinen: https://www.talouselama.fi/uutiset/googlen-peittelema-luku-paljastui-yhtio-kayttaa-jarkyttavan-maaran-juomavetta-datakeskusten-jaahdytykseen/b7c0803c-1747-4b97-a8ad-21ce866d6607</a:t>
            </a:r>
          </a:p>
          <a:p>
            <a:endParaRPr lang="fi-FI"/>
          </a:p>
          <a:p>
            <a:endParaRPr lang="fi-FI"/>
          </a:p>
          <a:p>
            <a:r>
              <a:rPr lang="fi-FI"/>
              <a:t>https://www.tivi.fi/uutiset/microsoft-jarkytti-kuivuudesta-karsivan-maan-datakeskus-kuluttaa-juomavetta-moninkertaisesti-ilmoitettua-enemman/98fdd052-948d-470e-9d8c-3486c07102f1</a:t>
            </a:r>
          </a:p>
          <a:p>
            <a:endParaRPr lang="fi-FI"/>
          </a:p>
          <a:p>
            <a:r>
              <a:rPr lang="fi-FI"/>
              <a:t>https://yle.fi/a/3-10493747</a:t>
            </a:r>
          </a:p>
          <a:p>
            <a:r>
              <a:rPr lang="fi-FI"/>
              <a:t>https://tieke.fi/dataliikenteen-energiankulutus-on-ilmastohaasteen-ydinkysymys/</a:t>
            </a:r>
          </a:p>
          <a:p>
            <a:r>
              <a:rPr lang="fi-FI"/>
              <a:t>https://caruna.fi/ajankohtaista/sahkoratkaisuja-tasmatarpeisiin-datakeskus-tarvitsee-varman-sahkoliittyman</a:t>
            </a:r>
          </a:p>
          <a:p>
            <a:endParaRPr lang="fi-FI"/>
          </a:p>
          <a:p>
            <a:r>
              <a:rPr lang="fi-FI" b="1"/>
              <a:t>Hukan käyttö</a:t>
            </a:r>
          </a:p>
          <a:p>
            <a:r>
              <a:rPr lang="fi-FI"/>
              <a:t>https://vm.fi/documents/10623/307625/Konesalien+energia-+ja+energiahy%C3%B6tyk%C3%A4yt%C3%B6n+tehokkuus+energiaverotuksessa.pdf/7714b200-ff52-10a9-45d5-b19484cc0190/Konesalien+energia-+ja+energiahy%C3%B6tyk%C3%A4yt%C3%B6n+tehokkuus+energiaverotuksessa.pdf?t=1642422721916</a:t>
            </a:r>
          </a:p>
          <a:p>
            <a:r>
              <a:rPr lang="fi-FI"/>
              <a:t>https://www.fdca.fi/datakeskusten-energiaveroluokan-alentamisella-on-kiire/</a:t>
            </a:r>
          </a:p>
          <a:p>
            <a:r>
              <a:rPr lang="fi-FI"/>
              <a:t>https://www.fortum.fi/datakeskushanke</a:t>
            </a:r>
          </a:p>
          <a:p>
            <a:r>
              <a:rPr lang="fi-FI"/>
              <a:t>https://www.uwasa.fi/fi/uutishuone/uutiset/miten-saada-energiasyoppojen-datakeskusten-paastot-kuriin-suomen-akatemialta</a:t>
            </a:r>
          </a:p>
          <a:p>
            <a:endParaRPr lang="fi-FI"/>
          </a:p>
          <a:p>
            <a:r>
              <a:rPr lang="fi-FI"/>
              <a:t>Mittaaminen</a:t>
            </a:r>
          </a:p>
          <a:p>
            <a:r>
              <a:rPr lang="fi-FI"/>
              <a:t>https://www.uwasa.fi/fi/uutishuone/uutiset/miten-saada-energiasyoppojen-datakeskusten-paastot-kuriin-suomen-akatemialta</a:t>
            </a:r>
          </a:p>
          <a:p>
            <a:endParaRPr lang="fi-FI"/>
          </a:p>
          <a:p>
            <a:r>
              <a:rPr lang="fi-FI"/>
              <a:t>Datan käyttö kasvaa (AI)</a:t>
            </a:r>
          </a:p>
          <a:p>
            <a:r>
              <a:rPr lang="fi-FI"/>
              <a:t>https://www.tivi.fi/uutiset/datakeskus-ahmii-jopa-150-mw-miten-sahkon-hinta-vaikuttaa/0f1648e3-3614-4640-bf76-52e2da842696</a:t>
            </a:r>
          </a:p>
        </p:txBody>
      </p:sp>
      <p:sp>
        <p:nvSpPr>
          <p:cNvPr id="4" name="Dian numeron paikkamerkki 3"/>
          <p:cNvSpPr>
            <a:spLocks noGrp="1"/>
          </p:cNvSpPr>
          <p:nvPr>
            <p:ph type="sldNum" sz="quarter" idx="5"/>
          </p:nvPr>
        </p:nvSpPr>
        <p:spPr/>
        <p:txBody>
          <a:bodyPr/>
          <a:lstStyle/>
          <a:p>
            <a:fld id="{E3EAF0A0-C8A6-4FAC-8E74-3B6DE015AD6F}" type="slidenum">
              <a:rPr lang="fi-FI" smtClean="0"/>
              <a:t>38</a:t>
            </a:fld>
            <a:endParaRPr lang="fi-FI"/>
          </a:p>
        </p:txBody>
      </p:sp>
    </p:spTree>
    <p:extLst>
      <p:ext uri="{BB962C8B-B14F-4D97-AF65-F5344CB8AC3E}">
        <p14:creationId xmlns:p14="http://schemas.microsoft.com/office/powerpoint/2010/main" val="1789056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a:p>
        </p:txBody>
      </p:sp>
      <p:sp>
        <p:nvSpPr>
          <p:cNvPr id="4" name="Dian numeron paikkamerkki 3"/>
          <p:cNvSpPr>
            <a:spLocks noGrp="1"/>
          </p:cNvSpPr>
          <p:nvPr>
            <p:ph type="sldNum" sz="quarter" idx="5"/>
          </p:nvPr>
        </p:nvSpPr>
        <p:spPr/>
        <p:txBody>
          <a:bodyPr/>
          <a:lstStyle/>
          <a:p>
            <a:fld id="{E3EAF0A0-C8A6-4FAC-8E74-3B6DE015AD6F}" type="slidenum">
              <a:rPr lang="fi-FI" smtClean="0"/>
              <a:t>39</a:t>
            </a:fld>
            <a:endParaRPr lang="fi-FI"/>
          </a:p>
        </p:txBody>
      </p:sp>
    </p:spTree>
    <p:extLst>
      <p:ext uri="{BB962C8B-B14F-4D97-AF65-F5344CB8AC3E}">
        <p14:creationId xmlns:p14="http://schemas.microsoft.com/office/powerpoint/2010/main" val="45444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Energiatehokkuus esimerkki Matkahuolto säästi 400 000 euroa vuodessa pilviratkaisuilla ja koodilla</a:t>
            </a:r>
          </a:p>
          <a:p>
            <a:r>
              <a:rPr lang="fi-FI"/>
              <a:t>https://www.tivi.fi/uutiset/matkahuolto-saastaa-400-000-euroa-vuodessa-uuden-pilvipohjaisen-palvelun-avulla-palvelimia-pidetaan-paalla-vain-tarvittaessa/983ce31c-4da3-4664-8ecf-64d2e848778f</a:t>
            </a:r>
          </a:p>
          <a:p>
            <a:endParaRPr lang="fi-FI"/>
          </a:p>
          <a:p>
            <a:r>
              <a:rPr lang="fi-FI"/>
              <a:t>Ohjelmointikielet</a:t>
            </a:r>
          </a:p>
          <a:p>
            <a:r>
              <a:rPr lang="fi-FI"/>
              <a:t>https://www.efinancialcareers.com/news/2023/06/which-programming-language-uses-the-most-energy</a:t>
            </a:r>
          </a:p>
          <a:p>
            <a:r>
              <a:rPr lang="fi-FI"/>
              <a:t>VANHA 2017  https://greenlab.di.uminho.pt/wp-content/uploads/2017/10/sleFinal.pdf</a:t>
            </a:r>
          </a:p>
          <a:p>
            <a:r>
              <a:rPr lang="fi-FI"/>
              <a:t>UUSI MUTTA VAATII LISENSSIN https://www.sciencedirect.com/science/article/abs/pii/S0167642321000022</a:t>
            </a:r>
          </a:p>
          <a:p>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40</a:t>
            </a:fld>
            <a:endParaRPr lang="fi-FI"/>
          </a:p>
        </p:txBody>
      </p:sp>
    </p:spTree>
    <p:extLst>
      <p:ext uri="{BB962C8B-B14F-4D97-AF65-F5344CB8AC3E}">
        <p14:creationId xmlns:p14="http://schemas.microsoft.com/office/powerpoint/2010/main" val="3909112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Miten ICT ala vertautuu muuhun toimintaan?</a:t>
            </a:r>
          </a:p>
          <a:p>
            <a:endParaRPr lang="fi-FI"/>
          </a:p>
          <a:p>
            <a:r>
              <a:rPr lang="fi-FI"/>
              <a:t>https://www.avfallsverige.se/fakta-statistik/forebyggande/osynligt-avfall/</a:t>
            </a:r>
          </a:p>
        </p:txBody>
      </p:sp>
      <p:sp>
        <p:nvSpPr>
          <p:cNvPr id="4" name="Dian numeron paikkamerkki 3"/>
          <p:cNvSpPr>
            <a:spLocks noGrp="1"/>
          </p:cNvSpPr>
          <p:nvPr>
            <p:ph type="sldNum" sz="quarter" idx="5"/>
          </p:nvPr>
        </p:nvSpPr>
        <p:spPr/>
        <p:txBody>
          <a:bodyPr/>
          <a:lstStyle/>
          <a:p>
            <a:fld id="{E3EAF0A0-C8A6-4FAC-8E74-3B6DE015AD6F}" type="slidenum">
              <a:rPr lang="fi-FI" smtClean="0"/>
              <a:t>42</a:t>
            </a:fld>
            <a:endParaRPr lang="fi-FI"/>
          </a:p>
        </p:txBody>
      </p:sp>
    </p:spTree>
    <p:extLst>
      <p:ext uri="{BB962C8B-B14F-4D97-AF65-F5344CB8AC3E}">
        <p14:creationId xmlns:p14="http://schemas.microsoft.com/office/powerpoint/2010/main" val="530377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44</a:t>
            </a:fld>
            <a:endParaRPr lang="fi-FI"/>
          </a:p>
        </p:txBody>
      </p:sp>
    </p:spTree>
    <p:extLst>
      <p:ext uri="{BB962C8B-B14F-4D97-AF65-F5344CB8AC3E}">
        <p14:creationId xmlns:p14="http://schemas.microsoft.com/office/powerpoint/2010/main" val="128340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FI"/>
              <a:t>ICT ja Media teknologiat sekä ratkaisut vaikuttavat monella tasolla.</a:t>
            </a:r>
          </a:p>
          <a:p>
            <a:pPr marL="0" indent="0">
              <a:buNone/>
            </a:pPr>
            <a:endParaRPr lang="fi-FI"/>
          </a:p>
          <a:p>
            <a:pPr marL="0" indent="0">
              <a:buNone/>
            </a:pPr>
            <a:r>
              <a:rPr lang="fi-FI" b="1"/>
              <a:t>ESIMERKKI .viestintäteknologia, joka mahdollistaa etäkokoukset</a:t>
            </a:r>
          </a:p>
          <a:p>
            <a:pPr marL="0" indent="0">
              <a:buNone/>
            </a:pPr>
            <a:r>
              <a:rPr lang="fi-FI" b="0"/>
              <a:t>Tässä jotain esimerkkejä. Keksikää yhdessä lisää. Ja pohtikaa esim. mitkä ovat suoria, välillisiä tai rakenteellisia vaikutuksia.</a:t>
            </a:r>
          </a:p>
          <a:p>
            <a:pPr marL="0" indent="0">
              <a:buNone/>
            </a:pPr>
            <a:endParaRPr lang="fi-FI" b="1"/>
          </a:p>
          <a:p>
            <a:pPr marL="0" indent="0">
              <a:buNone/>
            </a:pPr>
            <a:r>
              <a:rPr lang="fi-FI" b="1"/>
              <a:t>Yksilö käyttää viestintäteknologiaa, joka mahdollistaa etäkokoukset. </a:t>
            </a:r>
          </a:p>
          <a:p>
            <a:pPr marL="0" indent="0">
              <a:buNone/>
            </a:pPr>
            <a:r>
              <a:rPr lang="fi-FI"/>
              <a:t>Omaa aikaa ei tarvitse käyttää niin paljoa siirtymisiin töihin ja muualla. </a:t>
            </a:r>
          </a:p>
          <a:p>
            <a:pPr marL="0" indent="0">
              <a:buNone/>
            </a:pPr>
            <a:r>
              <a:rPr lang="fi-FI"/>
              <a:t>Omana auton tarve vähenee. Suorat kohtaamiset vähenevät.</a:t>
            </a:r>
          </a:p>
          <a:p>
            <a:pPr marL="0" indent="0">
              <a:buNone/>
            </a:pPr>
            <a:r>
              <a:rPr lang="fi-FI"/>
              <a:t>Ajankäyttö tuntuu tehokkaammalta. Kokouksista on kiire seuraavaan. Ei aikaa välijutusteluun tuttujen kanssa.</a:t>
            </a:r>
          </a:p>
          <a:p>
            <a:pPr marL="0" indent="0">
              <a:buNone/>
            </a:pPr>
            <a:r>
              <a:rPr lang="fi-FI"/>
              <a:t>Omaan kotiin joutuu toteuttamaan etätoimiston. Työn ja vapaan raja hämärtyy.</a:t>
            </a:r>
          </a:p>
          <a:p>
            <a:pPr marL="0" indent="0">
              <a:buNone/>
            </a:pPr>
            <a:endParaRPr lang="fi-FI"/>
          </a:p>
          <a:p>
            <a:pPr marL="0" indent="0">
              <a:buNone/>
            </a:pPr>
            <a:r>
              <a:rPr lang="fi-FI" b="1"/>
              <a:t>Yrityksen työntekijät käyttävät viestintäteknologiaa, joka mahdollistaa etäkokoukset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Työkulttuuri muuttuu. Kokouksissa vain asiaa, ei tervehdyksiä tai muuta sosiaalista. Enemmän kokouksia. Ei aikaa siirtymiseen, orientoitumiseen.</a:t>
            </a:r>
          </a:p>
          <a:p>
            <a:pPr marL="0" indent="0">
              <a:buNone/>
            </a:pPr>
            <a:r>
              <a:rPr lang="fi-FI"/>
              <a:t>Toimistoille ei ole niin paljoa tarpeita. Esihenkiöiden on ”vaikeampi” varmistaa että työntekijät tekevät työtä.</a:t>
            </a:r>
          </a:p>
          <a:p>
            <a:pPr marL="0" indent="0">
              <a:buNone/>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b="1"/>
              <a:t>Yhteiskunnan jäsenet käyttävät viestintäteknologiaa, joka mahdollistaa etäkokoukset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a:t>Auto- ja julkinen liikenne vähenee ruuhkahuipuista (työmatkailu vähenee). Toimistotilojen arvo laskee. Pääomasijoittajat menettävät tulojaan.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a:t>Ihmisten yksinäisyys kasvaa työntekijöiden keskuudessa.</a:t>
            </a:r>
          </a:p>
          <a:p>
            <a:pPr marL="0" indent="0">
              <a:buNone/>
            </a:pPr>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4</a:t>
            </a:fld>
            <a:endParaRPr lang="fi-FI"/>
          </a:p>
        </p:txBody>
      </p:sp>
    </p:spTree>
    <p:extLst>
      <p:ext uri="{BB962C8B-B14F-4D97-AF65-F5344CB8AC3E}">
        <p14:creationId xmlns:p14="http://schemas.microsoft.com/office/powerpoint/2010/main" val="3569961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a:solidFill>
                  <a:srgbClr val="4A205D"/>
                </a:solidFill>
                <a:effectLst/>
                <a:latin typeface="LucidaSans"/>
              </a:rPr>
              <a:t>https://www.youtube.com/watch?v=P1_-U8aFO8E&amp;ab_channel=ITU</a:t>
            </a:r>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45</a:t>
            </a:fld>
            <a:endParaRPr lang="fi-FI"/>
          </a:p>
        </p:txBody>
      </p:sp>
    </p:spTree>
    <p:extLst>
      <p:ext uri="{BB962C8B-B14F-4D97-AF65-F5344CB8AC3E}">
        <p14:creationId xmlns:p14="http://schemas.microsoft.com/office/powerpoint/2010/main" val="4077116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46</a:t>
            </a:fld>
            <a:endParaRPr lang="fi-FI"/>
          </a:p>
        </p:txBody>
      </p:sp>
    </p:spTree>
    <p:extLst>
      <p:ext uri="{BB962C8B-B14F-4D97-AF65-F5344CB8AC3E}">
        <p14:creationId xmlns:p14="http://schemas.microsoft.com/office/powerpoint/2010/main" val="4275422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Aiemmin ostit tuotteen ja omistit sen. Nyt ostat tuotteen ja omistat sen, mutta siihen myydän ”lisäpalveluita” tai kuukausimaksuja.</a:t>
            </a:r>
          </a:p>
          <a:p>
            <a:endParaRPr lang="fi-FI"/>
          </a:p>
          <a:p>
            <a:r>
              <a:rPr lang="fi-FI"/>
              <a:t>Aiemmin ostit ohjelmiston ja omistit sen. Nyt ostat kuukausilisenssin palveluun.</a:t>
            </a:r>
          </a:p>
          <a:p>
            <a:endParaRPr lang="fi-FI"/>
          </a:p>
          <a:p>
            <a:r>
              <a:rPr lang="fi-FI"/>
              <a:t>Pohtikaa esim. reititintä. Oletko kuka sitä hallitsee? Voitko muokata sitä? Vai hallinnoiko sitä palveluntarjoaja?</a:t>
            </a:r>
          </a:p>
          <a:p>
            <a:r>
              <a:rPr lang="fi-FI"/>
              <a:t>Miten käy jos myyt sen? Miten käy jos palveluntarjoaja ilmoittaa että sinun pitää ostaa uudempi? Miten käy jos palveluntarjoaja ei vastaakaan enää päivityksistä tai tietoturvasta?</a:t>
            </a:r>
          </a:p>
          <a:p>
            <a:endParaRPr lang="fi-FI"/>
          </a:p>
          <a:p>
            <a:r>
              <a:rPr lang="fi-FI"/>
              <a:t>Asiakastuet ovat automatisoituneet ja muuttuneet ”huonommiksi”.</a:t>
            </a:r>
          </a:p>
        </p:txBody>
      </p:sp>
      <p:sp>
        <p:nvSpPr>
          <p:cNvPr id="4" name="Dian numeron paikkamerkki 3"/>
          <p:cNvSpPr>
            <a:spLocks noGrp="1"/>
          </p:cNvSpPr>
          <p:nvPr>
            <p:ph type="sldNum" sz="quarter" idx="5"/>
          </p:nvPr>
        </p:nvSpPr>
        <p:spPr/>
        <p:txBody>
          <a:bodyPr/>
          <a:lstStyle/>
          <a:p>
            <a:fld id="{3683FEDC-71ED-408C-943E-A54C05A6AAA8}" type="slidenum">
              <a:rPr lang="fi-FI" smtClean="0"/>
              <a:t>47</a:t>
            </a:fld>
            <a:endParaRPr lang="fi-FI"/>
          </a:p>
        </p:txBody>
      </p:sp>
    </p:spTree>
    <p:extLst>
      <p:ext uri="{BB962C8B-B14F-4D97-AF65-F5344CB8AC3E}">
        <p14:creationId xmlns:p14="http://schemas.microsoft.com/office/powerpoint/2010/main" val="48189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r>
              <a:rPr lang="fi-FI"/>
              <a:t>Näkökulmia tuotteille ja palvelulle (laite tai ohjelmisto)</a:t>
            </a:r>
          </a:p>
          <a:p>
            <a:pPr marL="171450" indent="-171450">
              <a:buFont typeface="Arial" panose="020B0604020202020204" pitchFamily="34" charset="0"/>
              <a:buChar char="•"/>
            </a:pPr>
            <a:r>
              <a:rPr lang="fi-FI"/>
              <a:t> Onko tuote tai palvelu laadukas?</a:t>
            </a:r>
          </a:p>
          <a:p>
            <a:pPr marL="171450" indent="-171450">
              <a:buFont typeface="Arial" panose="020B0604020202020204" pitchFamily="34" charset="0"/>
              <a:buChar char="•"/>
            </a:pPr>
            <a:r>
              <a:rPr lang="fi-FI"/>
              <a:t> Toimiiko tuote tai palvelu kuten luvattu?</a:t>
            </a:r>
          </a:p>
          <a:p>
            <a:pPr marL="171450" indent="-171450">
              <a:buFont typeface="Arial" panose="020B0604020202020204" pitchFamily="34" charset="0"/>
              <a:buChar char="•"/>
            </a:pPr>
            <a:r>
              <a:rPr lang="fi-FI"/>
              <a:t> Onko tuote ja palvelu turvallinen? </a:t>
            </a:r>
          </a:p>
          <a:p>
            <a:pPr marL="171450" indent="-171450">
              <a:buFont typeface="Arial" panose="020B0604020202020204" pitchFamily="34" charset="0"/>
              <a:buChar char="•"/>
            </a:pPr>
            <a:r>
              <a:rPr lang="fi-FI"/>
              <a:t> Onko tuote tai palvelu yhteensopiva muiden, vanhojen ja/tai uusien kanssa?</a:t>
            </a:r>
          </a:p>
          <a:p>
            <a:pPr marL="171450" indent="-171450">
              <a:buFont typeface="Arial" panose="020B0604020202020204" pitchFamily="34" charset="0"/>
              <a:buChar char="•"/>
            </a:pPr>
            <a:r>
              <a:rPr lang="fi-FI"/>
              <a:t> Kuinka pitkä tuki? Onko tuote korjattavissa? Onko suunniteltua hajoamista (designed obsolence)? </a:t>
            </a:r>
          </a:p>
          <a:p>
            <a:endParaRPr lang="fi-FI"/>
          </a:p>
          <a:p>
            <a:r>
              <a:rPr lang="fi-FI"/>
              <a:t> Miten käyttöohjeet?</a:t>
            </a:r>
          </a:p>
          <a:p>
            <a:r>
              <a:rPr lang="fi-FI"/>
              <a:t> Saavutettavuus ja käytettävyys? WCAG ja direktiivit</a:t>
            </a:r>
          </a:p>
          <a:p>
            <a:endParaRPr lang="fi-FI"/>
          </a:p>
          <a:p>
            <a:r>
              <a:rPr lang="fi-FI"/>
              <a:t> Lisenssit ja sertifikaatit vielä tulossa</a:t>
            </a:r>
          </a:p>
          <a:p>
            <a:endParaRPr lang="fi-FI"/>
          </a:p>
          <a:p>
            <a:r>
              <a:rPr lang="fi-FI"/>
              <a:t> Ympäristö kysymykset hankalia, laskentakaavat ovat vain teoreettisia</a:t>
            </a:r>
          </a:p>
        </p:txBody>
      </p:sp>
      <p:sp>
        <p:nvSpPr>
          <p:cNvPr id="4" name="Dian numeron paikkamerkki 3"/>
          <p:cNvSpPr>
            <a:spLocks noGrp="1"/>
          </p:cNvSpPr>
          <p:nvPr>
            <p:ph type="sldNum" sz="quarter" idx="5"/>
          </p:nvPr>
        </p:nvSpPr>
        <p:spPr/>
        <p:txBody>
          <a:bodyPr/>
          <a:lstStyle/>
          <a:p>
            <a:fld id="{E3EAF0A0-C8A6-4FAC-8E74-3B6DE015AD6F}" type="slidenum">
              <a:rPr lang="fi-FI" smtClean="0"/>
              <a:t>49</a:t>
            </a:fld>
            <a:endParaRPr lang="fi-FI"/>
          </a:p>
        </p:txBody>
      </p:sp>
    </p:spTree>
    <p:extLst>
      <p:ext uri="{BB962C8B-B14F-4D97-AF65-F5344CB8AC3E}">
        <p14:creationId xmlns:p14="http://schemas.microsoft.com/office/powerpoint/2010/main" val="371525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https://www.talouselama.fi/kumppanisisallot/cgi/voiko-ohjelmistokehitys-olla-vihreaa-asiantuntijan-mukaan-green-coding-on-tullut-jaadakseen-ja-sen-hyodyt-liiketoiminnalle-ovat-mittavat/</a:t>
            </a:r>
          </a:p>
          <a:p>
            <a:r>
              <a:rPr lang="fi-FI"/>
              <a:t>Sama artikkeli on monessa eri lähteessä. </a:t>
            </a:r>
            <a:r>
              <a:rPr lang="fi-FI" err="1"/>
              <a:t>Tivissä</a:t>
            </a:r>
            <a:r>
              <a:rPr lang="fi-FI"/>
              <a:t> tilaajille.</a:t>
            </a:r>
          </a:p>
        </p:txBody>
      </p:sp>
      <p:sp>
        <p:nvSpPr>
          <p:cNvPr id="4" name="Dian numeron paikkamerkki 3"/>
          <p:cNvSpPr>
            <a:spLocks noGrp="1"/>
          </p:cNvSpPr>
          <p:nvPr>
            <p:ph type="sldNum" sz="quarter" idx="5"/>
          </p:nvPr>
        </p:nvSpPr>
        <p:spPr/>
        <p:txBody>
          <a:bodyPr/>
          <a:lstStyle/>
          <a:p>
            <a:fld id="{E3EAF0A0-C8A6-4FAC-8E74-3B6DE015AD6F}" type="slidenum">
              <a:rPr lang="fi-FI" smtClean="0"/>
              <a:t>50</a:t>
            </a:fld>
            <a:endParaRPr lang="fi-FI"/>
          </a:p>
        </p:txBody>
      </p:sp>
    </p:spTree>
    <p:extLst>
      <p:ext uri="{BB962C8B-B14F-4D97-AF65-F5344CB8AC3E}">
        <p14:creationId xmlns:p14="http://schemas.microsoft.com/office/powerpoint/2010/main" val="2524607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51</a:t>
            </a:fld>
            <a:endParaRPr lang="fi-FI"/>
          </a:p>
        </p:txBody>
      </p:sp>
    </p:spTree>
    <p:extLst>
      <p:ext uri="{BB962C8B-B14F-4D97-AF65-F5344CB8AC3E}">
        <p14:creationId xmlns:p14="http://schemas.microsoft.com/office/powerpoint/2010/main" val="3953785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Rajaus vain kierrätykseen – elinkaareen</a:t>
            </a:r>
          </a:p>
          <a:p>
            <a:r>
              <a:rPr lang="fi-FI"/>
              <a:t>Vastuullisuus on laaja käsite. Korosta tätä.</a:t>
            </a:r>
          </a:p>
          <a:p>
            <a:endParaRPr lang="fi-FI"/>
          </a:p>
          <a:p>
            <a:r>
              <a:rPr lang="fi-FI"/>
              <a:t>Useita erilaisia tehtävänantoja A4-paperilla</a:t>
            </a:r>
          </a:p>
          <a:p>
            <a:r>
              <a:rPr lang="fi-FI"/>
              <a:t>Tai yhdistä eri valikoita</a:t>
            </a:r>
          </a:p>
          <a:p>
            <a:pPr marL="228600" indent="-228600">
              <a:buAutoNum type="arabicPeriod"/>
            </a:pPr>
            <a:r>
              <a:rPr lang="fi-FI"/>
              <a:t>laite-ohjelma-tiedonsiirto</a:t>
            </a:r>
          </a:p>
          <a:p>
            <a:pPr marL="228600" indent="-228600">
              <a:buAutoNum type="arabicPeriod"/>
            </a:pPr>
            <a:r>
              <a:rPr lang="fi-FI"/>
              <a:t>yksilö-yritys/yhteisö-yhteiskunta/valtio-megayritys</a:t>
            </a:r>
          </a:p>
          <a:p>
            <a:pPr marL="228600" indent="-228600">
              <a:buAutoNum type="arabicPeriod"/>
            </a:pPr>
            <a:r>
              <a:rPr lang="fi-FI"/>
              <a:t>suora vaikutus – välillinen vaikutus – ”synerginen muokkaava vaikutus”</a:t>
            </a:r>
          </a:p>
          <a:p>
            <a:endParaRPr lang="fi-FI"/>
          </a:p>
          <a:p>
            <a:endParaRPr lang="fi-FI"/>
          </a:p>
        </p:txBody>
      </p:sp>
      <p:sp>
        <p:nvSpPr>
          <p:cNvPr id="4" name="Dian numeron paikkamerkki 3"/>
          <p:cNvSpPr>
            <a:spLocks noGrp="1"/>
          </p:cNvSpPr>
          <p:nvPr>
            <p:ph type="sldNum" sz="quarter" idx="5"/>
          </p:nvPr>
        </p:nvSpPr>
        <p:spPr/>
        <p:txBody>
          <a:bodyPr/>
          <a:lstStyle/>
          <a:p>
            <a:fld id="{E3EAF0A0-C8A6-4FAC-8E74-3B6DE015AD6F}" type="slidenum">
              <a:rPr lang="fi-FI" smtClean="0"/>
              <a:t>52</a:t>
            </a:fld>
            <a:endParaRPr lang="fi-FI"/>
          </a:p>
        </p:txBody>
      </p:sp>
    </p:spTree>
    <p:extLst>
      <p:ext uri="{BB962C8B-B14F-4D97-AF65-F5344CB8AC3E}">
        <p14:creationId xmlns:p14="http://schemas.microsoft.com/office/powerpoint/2010/main" val="2682202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Tässä koottuna muutamia lähtökohtia tuotevastuulle ICT-alalla</a:t>
            </a:r>
          </a:p>
          <a:p>
            <a:endParaRPr lang="en-US">
              <a:cs typeface="Calibri"/>
            </a:endParaRPr>
          </a:p>
          <a:p>
            <a:endParaRPr lang="en-US">
              <a:cs typeface="Calibri"/>
            </a:endParaRPr>
          </a:p>
          <a:p>
            <a:r>
              <a:rPr lang="en-US" b="1">
                <a:cs typeface="Calibri"/>
              </a:rPr>
              <a:t>Eri näkökulmia "planned obsolence" aiheelle</a:t>
            </a:r>
          </a:p>
          <a:p>
            <a:endParaRPr lang="en-US">
              <a:hlinkClick r:id="rId3"/>
            </a:endParaRPr>
          </a:p>
          <a:p>
            <a:endParaRPr lang="en-US">
              <a:hlinkClick r:id="rId3"/>
            </a:endParaRPr>
          </a:p>
          <a:p>
            <a:endParaRPr lang="en-US">
              <a:hlinkClick r:id="rId3"/>
            </a:endParaRPr>
          </a:p>
          <a:p>
            <a:endParaRPr lang="en-US"/>
          </a:p>
        </p:txBody>
      </p:sp>
      <p:sp>
        <p:nvSpPr>
          <p:cNvPr id="4" name="Dian numeron paikkamerkki 3"/>
          <p:cNvSpPr>
            <a:spLocks noGrp="1"/>
          </p:cNvSpPr>
          <p:nvPr>
            <p:ph type="sldNum" sz="quarter" idx="5"/>
          </p:nvPr>
        </p:nvSpPr>
        <p:spPr/>
        <p:txBody>
          <a:bodyPr/>
          <a:lstStyle/>
          <a:p>
            <a:fld id="{3683FEDC-71ED-408C-943E-A54C05A6AAA8}" type="slidenum">
              <a:rPr lang="fi-FI" smtClean="0"/>
              <a:t>53</a:t>
            </a:fld>
            <a:endParaRPr lang="fi-FI"/>
          </a:p>
        </p:txBody>
      </p:sp>
    </p:spTree>
    <p:extLst>
      <p:ext uri="{BB962C8B-B14F-4D97-AF65-F5344CB8AC3E}">
        <p14:creationId xmlns:p14="http://schemas.microsoft.com/office/powerpoint/2010/main" val="3873654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SLA on käytössä lähinnä ICT alan sovelluksissa ja palveluissa.</a:t>
            </a:r>
          </a:p>
          <a:p>
            <a:r>
              <a:rPr lang="fi-FI"/>
              <a:t>Mutta laajenemassa myös muualle.</a:t>
            </a:r>
          </a:p>
          <a:p>
            <a:endParaRPr lang="fi-FI"/>
          </a:p>
          <a:p>
            <a:r>
              <a:rPr lang="fi-FI"/>
              <a:t>https://www.cio.com/article/274740/outsourcing-sla-definitions-and-solutions.html</a:t>
            </a:r>
          </a:p>
        </p:txBody>
      </p:sp>
      <p:sp>
        <p:nvSpPr>
          <p:cNvPr id="4" name="Dian numeron paikkamerkki 3"/>
          <p:cNvSpPr>
            <a:spLocks noGrp="1"/>
          </p:cNvSpPr>
          <p:nvPr>
            <p:ph type="sldNum" sz="quarter" idx="5"/>
          </p:nvPr>
        </p:nvSpPr>
        <p:spPr/>
        <p:txBody>
          <a:bodyPr/>
          <a:lstStyle/>
          <a:p>
            <a:fld id="{E3EAF0A0-C8A6-4FAC-8E74-3B6DE015AD6F}" type="slidenum">
              <a:rPr lang="fi-FI" smtClean="0"/>
              <a:t>54</a:t>
            </a:fld>
            <a:endParaRPr lang="fi-FI"/>
          </a:p>
        </p:txBody>
      </p:sp>
    </p:spTree>
    <p:extLst>
      <p:ext uri="{BB962C8B-B14F-4D97-AF65-F5344CB8AC3E}">
        <p14:creationId xmlns:p14="http://schemas.microsoft.com/office/powerpoint/2010/main" val="3792083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https://en.wikipedia.org/wiki/Dark_pattern</a:t>
            </a:r>
          </a:p>
          <a:p>
            <a:r>
              <a:rPr lang="fi-FI"/>
              <a:t>https://www.kkv.fi/kuluttaja-asiat/huijaukset/pimeat-kaytannot/</a:t>
            </a:r>
          </a:p>
          <a:p>
            <a:endParaRPr lang="fi-FI"/>
          </a:p>
          <a:p>
            <a:r>
              <a:rPr lang="fi-FI"/>
              <a:t>Vaihtoehtoinen tehtävä</a:t>
            </a:r>
          </a:p>
          <a:p>
            <a:r>
              <a:rPr lang="fi-FI"/>
              <a:t>Katsokaa Ryan Georgen sketsi</a:t>
            </a:r>
          </a:p>
          <a:p>
            <a:r>
              <a:rPr lang="fi-FI"/>
              <a:t>https://www.youtube.com/watch?v=x1aZEz8BQiU&amp;list=PLAflqqsuJz9GedFXJCsakrKy5I5BvM7rT&amp;index=10&amp;ab_channel=RyanGeorge</a:t>
            </a:r>
          </a:p>
          <a:p>
            <a:endParaRPr lang="fi-FI"/>
          </a:p>
          <a:p>
            <a:r>
              <a:rPr lang="fi-FI"/>
              <a:t>Ja pohtikaa aihetta yhdessä. </a:t>
            </a:r>
          </a:p>
          <a:p>
            <a:r>
              <a:rPr lang="fi-FI"/>
              <a:t>Kuinka paikkansapitävä sosiaalisen median iva oli?</a:t>
            </a:r>
          </a:p>
        </p:txBody>
      </p:sp>
      <p:sp>
        <p:nvSpPr>
          <p:cNvPr id="4" name="Dian numeron paikkamerkki 3"/>
          <p:cNvSpPr>
            <a:spLocks noGrp="1"/>
          </p:cNvSpPr>
          <p:nvPr>
            <p:ph type="sldNum" sz="quarter" idx="5"/>
          </p:nvPr>
        </p:nvSpPr>
        <p:spPr/>
        <p:txBody>
          <a:bodyPr/>
          <a:lstStyle/>
          <a:p>
            <a:fld id="{3683FEDC-71ED-408C-943E-A54C05A6AAA8}" type="slidenum">
              <a:rPr lang="fi-FI" smtClean="0"/>
              <a:t>55</a:t>
            </a:fld>
            <a:endParaRPr lang="fi-FI"/>
          </a:p>
        </p:txBody>
      </p:sp>
    </p:spTree>
    <p:extLst>
      <p:ext uri="{BB962C8B-B14F-4D97-AF65-F5344CB8AC3E}">
        <p14:creationId xmlns:p14="http://schemas.microsoft.com/office/powerpoint/2010/main" val="342977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Tähän diaan on kerätty tärkeimpiä ja hankalimpia vastuullisuuteen ja kestävyyteen liittyviä termejä.</a:t>
            </a:r>
          </a:p>
          <a:p>
            <a:r>
              <a:rPr lang="fi-FI"/>
              <a:t>Hankalampiin käsitteisiin liitetty selventävä linkki.</a:t>
            </a:r>
          </a:p>
          <a:p>
            <a:endParaRPr lang="fi-FI"/>
          </a:p>
          <a:p>
            <a:r>
              <a:rPr lang="fi-FI"/>
              <a:t>Hiilikädenjälki on posiitivinen hiilidioksidivaikutus. </a:t>
            </a:r>
          </a:p>
          <a:p>
            <a:r>
              <a:rPr lang="fi-FI"/>
              <a:t>Hiilijalanjälki on negatiivinen hiilidioksidivaikutus.</a:t>
            </a:r>
          </a:p>
          <a:p>
            <a:endParaRPr lang="fi-FI"/>
          </a:p>
          <a:p>
            <a:r>
              <a:rPr lang="fi-FI" b="1"/>
              <a:t>Lähteitä</a:t>
            </a:r>
            <a:r>
              <a:rPr lang="fi-FI"/>
              <a:t>:</a:t>
            </a:r>
          </a:p>
          <a:p>
            <a:r>
              <a:rPr lang="fi-FI"/>
              <a:t>Tulevaisuus-sanastoa: https://www.sitra.fi/tulevaisuussanasto/</a:t>
            </a:r>
          </a:p>
          <a:p>
            <a:r>
              <a:rPr lang="fi-FI"/>
              <a:t>https://pieceofjeans.com/blogs/kierratysta-ja-ekoilua/mita-tarkoittaa-kasitteet-recycle-upcycle-ja-downcycle</a:t>
            </a:r>
          </a:p>
          <a:p>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5</a:t>
            </a:fld>
            <a:endParaRPr lang="fi-FI"/>
          </a:p>
        </p:txBody>
      </p:sp>
    </p:spTree>
    <p:extLst>
      <p:ext uri="{BB962C8B-B14F-4D97-AF65-F5344CB8AC3E}">
        <p14:creationId xmlns:p14="http://schemas.microsoft.com/office/powerpoint/2010/main" val="3609154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r>
              <a:rPr lang="fi-FI"/>
              <a:t>Esimerkki matalasta organisaatiosta</a:t>
            </a:r>
          </a:p>
          <a:p>
            <a:r>
              <a:rPr lang="fi-FI"/>
              <a:t>https://www.tivi.fi/uutiset/jyvaskylalainen-it-talo-triplasi-liikevaihtonsa-ilman-johtoryhmaa-jos-joku-ehdottaa-strategian-jalkauttamista-joutuu-maksamaan-sakon/dc25befd-8269-46eb-87eb-4ec148371978</a:t>
            </a:r>
          </a:p>
        </p:txBody>
      </p:sp>
      <p:sp>
        <p:nvSpPr>
          <p:cNvPr id="4" name="Dian numeron paikkamerkki 3"/>
          <p:cNvSpPr>
            <a:spLocks noGrp="1"/>
          </p:cNvSpPr>
          <p:nvPr>
            <p:ph type="sldNum" sz="quarter" idx="5"/>
          </p:nvPr>
        </p:nvSpPr>
        <p:spPr/>
        <p:txBody>
          <a:bodyPr/>
          <a:lstStyle/>
          <a:p>
            <a:fld id="{3683FEDC-71ED-408C-943E-A54C05A6AAA8}" type="slidenum">
              <a:rPr lang="fi-FI" smtClean="0"/>
              <a:t>57</a:t>
            </a:fld>
            <a:endParaRPr lang="fi-FI"/>
          </a:p>
        </p:txBody>
      </p:sp>
    </p:spTree>
    <p:extLst>
      <p:ext uri="{BB962C8B-B14F-4D97-AF65-F5344CB8AC3E}">
        <p14:creationId xmlns:p14="http://schemas.microsoft.com/office/powerpoint/2010/main" val="1215113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Kannattaa antaa avuksi esim. sanat hiilineutraalisuus, kiertotalous, digitaalinen vastuu,…</a:t>
            </a:r>
          </a:p>
          <a:p>
            <a:r>
              <a:rPr lang="fi-FI"/>
              <a:t>Jotain tarkempia teemoja joilla pääsee alkuun.</a:t>
            </a:r>
          </a:p>
        </p:txBody>
      </p:sp>
      <p:sp>
        <p:nvSpPr>
          <p:cNvPr id="4" name="Dian numeron paikkamerkki 3"/>
          <p:cNvSpPr>
            <a:spLocks noGrp="1"/>
          </p:cNvSpPr>
          <p:nvPr>
            <p:ph type="sldNum" sz="quarter" idx="5"/>
          </p:nvPr>
        </p:nvSpPr>
        <p:spPr/>
        <p:txBody>
          <a:bodyPr/>
          <a:lstStyle/>
          <a:p>
            <a:fld id="{E3EAF0A0-C8A6-4FAC-8E74-3B6DE015AD6F}" type="slidenum">
              <a:rPr lang="fi-FI" smtClean="0"/>
              <a:t>62</a:t>
            </a:fld>
            <a:endParaRPr lang="fi-FI"/>
          </a:p>
        </p:txBody>
      </p:sp>
    </p:spTree>
    <p:extLst>
      <p:ext uri="{BB962C8B-B14F-4D97-AF65-F5344CB8AC3E}">
        <p14:creationId xmlns:p14="http://schemas.microsoft.com/office/powerpoint/2010/main" val="3473610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Lisälinkkejä</a:t>
            </a:r>
          </a:p>
          <a:p>
            <a:pPr marL="171450" indent="-171450">
              <a:buFont typeface="Arial" panose="020B0604020202020204" pitchFamily="34" charset="0"/>
              <a:buChar char="•"/>
            </a:pPr>
            <a:r>
              <a:rPr lang="fi-FI"/>
              <a:t>https://ekosuunnittelu.info/</a:t>
            </a:r>
          </a:p>
          <a:p>
            <a:pPr marL="171450" indent="-171450">
              <a:buFont typeface="Arial" panose="020B0604020202020204" pitchFamily="34" charset="0"/>
              <a:buChar char="•"/>
            </a:pPr>
            <a:r>
              <a:rPr lang="fi-FI"/>
              <a:t>Osaamispulasta:  https://kiertotaloussuomi.fi/taito-ja-tyokalut/osaaminen-ja-koulutus/</a:t>
            </a:r>
          </a:p>
          <a:p>
            <a:pPr marL="171450" indent="-171450">
              <a:buFont typeface="Arial" panose="020B0604020202020204" pitchFamily="34" charset="0"/>
              <a:buChar char="•"/>
            </a:pPr>
            <a:r>
              <a:rPr lang="fi-FI"/>
              <a:t>https://materiaalitori.fi/</a:t>
            </a:r>
          </a:p>
          <a:p>
            <a:pPr marL="171450" indent="-171450">
              <a:buFont typeface="Arial" panose="020B0604020202020204" pitchFamily="34" charset="0"/>
              <a:buChar char="•"/>
            </a:pPr>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64</a:t>
            </a:fld>
            <a:endParaRPr lang="fi-FI"/>
          </a:p>
        </p:txBody>
      </p:sp>
    </p:spTree>
    <p:extLst>
      <p:ext uri="{BB962C8B-B14F-4D97-AF65-F5344CB8AC3E}">
        <p14:creationId xmlns:p14="http://schemas.microsoft.com/office/powerpoint/2010/main" val="2625628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hlinkClick r:id="rId3"/>
              </a:rPr>
              <a:t>Systems thinking - Wikipedia</a:t>
            </a:r>
            <a:endParaRPr lang="fi-FI"/>
          </a:p>
        </p:txBody>
      </p:sp>
      <p:sp>
        <p:nvSpPr>
          <p:cNvPr id="4" name="Dian numeron paikkamerkki 3"/>
          <p:cNvSpPr>
            <a:spLocks noGrp="1"/>
          </p:cNvSpPr>
          <p:nvPr>
            <p:ph type="sldNum" sz="quarter" idx="5"/>
          </p:nvPr>
        </p:nvSpPr>
        <p:spPr/>
        <p:txBody>
          <a:bodyPr/>
          <a:lstStyle/>
          <a:p>
            <a:fld id="{3683FEDC-71ED-408C-943E-A54C05A6AAA8}" type="slidenum">
              <a:rPr lang="fi-FI" smtClean="0"/>
              <a:t>65</a:t>
            </a:fld>
            <a:endParaRPr lang="fi-FI"/>
          </a:p>
        </p:txBody>
      </p:sp>
    </p:spTree>
    <p:extLst>
      <p:ext uri="{BB962C8B-B14F-4D97-AF65-F5344CB8AC3E}">
        <p14:creationId xmlns:p14="http://schemas.microsoft.com/office/powerpoint/2010/main" val="46290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https://fi.wikipedia.org/wiki/Jevonsin_paradoksi</a:t>
            </a:r>
          </a:p>
          <a:p>
            <a:endParaRPr lang="fi-FI"/>
          </a:p>
          <a:p>
            <a:r>
              <a:rPr lang="fi-FI"/>
              <a:t>Läheinen ilmiö on rebound-ilmiö, jota käytetään lähinnä lääketieteessä.</a:t>
            </a:r>
          </a:p>
        </p:txBody>
      </p:sp>
      <p:sp>
        <p:nvSpPr>
          <p:cNvPr id="4" name="Dian numeron paikkamerkki 3"/>
          <p:cNvSpPr>
            <a:spLocks noGrp="1"/>
          </p:cNvSpPr>
          <p:nvPr>
            <p:ph type="sldNum" sz="quarter" idx="5"/>
          </p:nvPr>
        </p:nvSpPr>
        <p:spPr/>
        <p:txBody>
          <a:bodyPr/>
          <a:lstStyle/>
          <a:p>
            <a:fld id="{3683FEDC-71ED-408C-943E-A54C05A6AAA8}" type="slidenum">
              <a:rPr lang="fi-FI" smtClean="0"/>
              <a:t>66</a:t>
            </a:fld>
            <a:endParaRPr lang="fi-FI"/>
          </a:p>
        </p:txBody>
      </p:sp>
    </p:spTree>
    <p:extLst>
      <p:ext uri="{BB962C8B-B14F-4D97-AF65-F5344CB8AC3E}">
        <p14:creationId xmlns:p14="http://schemas.microsoft.com/office/powerpoint/2010/main" val="221016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Materiaali on tarkoitettu kouluttajalle hyödynnettäväksi haluamallaan tavalla.</a:t>
            </a:r>
          </a:p>
          <a:p>
            <a:r>
              <a:rPr lang="fi-FI"/>
              <a:t>Materiaalia saa pilkkoa ja muokata miten haluaa tai kokee hyväksi.</a:t>
            </a:r>
          </a:p>
          <a:p>
            <a:endParaRPr lang="fi-FI"/>
          </a:p>
          <a:p>
            <a:r>
              <a:rPr lang="fi-FI"/>
              <a:t>Tehtävät ovat esimerkkejä, joten niitäkin kannattaa muokata ja sovittaa omaan opetukseen.</a:t>
            </a:r>
          </a:p>
        </p:txBody>
      </p:sp>
      <p:sp>
        <p:nvSpPr>
          <p:cNvPr id="4" name="Dian numeron paikkamerkki 3"/>
          <p:cNvSpPr>
            <a:spLocks noGrp="1"/>
          </p:cNvSpPr>
          <p:nvPr>
            <p:ph type="sldNum" sz="quarter" idx="5"/>
          </p:nvPr>
        </p:nvSpPr>
        <p:spPr/>
        <p:txBody>
          <a:bodyPr/>
          <a:lstStyle/>
          <a:p>
            <a:fld id="{3683FEDC-71ED-408C-943E-A54C05A6AAA8}" type="slidenum">
              <a:rPr lang="fi-FI" smtClean="0"/>
              <a:t>6</a:t>
            </a:fld>
            <a:endParaRPr lang="fi-FI"/>
          </a:p>
        </p:txBody>
      </p:sp>
    </p:spTree>
    <p:extLst>
      <p:ext uri="{BB962C8B-B14F-4D97-AF65-F5344CB8AC3E}">
        <p14:creationId xmlns:p14="http://schemas.microsoft.com/office/powerpoint/2010/main" val="6609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Linkki miroon kopiointiin </a:t>
            </a:r>
          </a:p>
          <a:p>
            <a:r>
              <a:rPr lang="fi-FI"/>
              <a:t>https://miro.com/app/board/uXjVNy8H3UU=/?share_link_id=352793812896</a:t>
            </a:r>
          </a:p>
        </p:txBody>
      </p:sp>
      <p:sp>
        <p:nvSpPr>
          <p:cNvPr id="4" name="Dian numeron paikkamerkki 3"/>
          <p:cNvSpPr>
            <a:spLocks noGrp="1"/>
          </p:cNvSpPr>
          <p:nvPr>
            <p:ph type="sldNum" sz="quarter" idx="5"/>
          </p:nvPr>
        </p:nvSpPr>
        <p:spPr/>
        <p:txBody>
          <a:bodyPr/>
          <a:lstStyle/>
          <a:p>
            <a:fld id="{3683FEDC-71ED-408C-943E-A54C05A6AAA8}" type="slidenum">
              <a:rPr lang="fi-FI" smtClean="0"/>
              <a:t>7</a:t>
            </a:fld>
            <a:endParaRPr lang="fi-FI"/>
          </a:p>
        </p:txBody>
      </p:sp>
    </p:spTree>
    <p:extLst>
      <p:ext uri="{BB962C8B-B14F-4D97-AF65-F5344CB8AC3E}">
        <p14:creationId xmlns:p14="http://schemas.microsoft.com/office/powerpoint/2010/main" val="246261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a:t>Megatrendit sekä syntyvät että vaikuttavat ICT:n omiin trendeihin.</a:t>
            </a:r>
          </a:p>
          <a:p>
            <a:r>
              <a:rPr lang="fi-FI" b="0"/>
              <a:t>Osa on ICT:n luomia ja osaan ICT voi tarjota ratkaisuja.</a:t>
            </a:r>
          </a:p>
          <a:p>
            <a:endParaRPr lang="fi-FI" b="1"/>
          </a:p>
          <a:p>
            <a:r>
              <a:rPr lang="fi-FI" b="0"/>
              <a:t>Data on hyvä esimerkki megatrendistä, joka on syntynyt puhtaasti ICT:n vaikutuksesta ja tiedonkäsittelyn mahdollisuuksien kasvamisesta. ICT on mahdollistanut ja aiheuttanut sen syntymän ja kasvun.</a:t>
            </a:r>
          </a:p>
          <a:p>
            <a:r>
              <a:rPr lang="fi-FI" b="0"/>
              <a:t>Väestön ikääntyminen puolestaan on megatrendi, joka vaikuttaa ICT:n suunnittelussa ja toteutuksessa huomioon otettaviin asioihin. ICT ei ole aiheuttanut sitä, vaan ICT:n pitää vastata siihen.</a:t>
            </a:r>
          </a:p>
          <a:p>
            <a:endParaRPr lang="fi-FI" b="1"/>
          </a:p>
          <a:p>
            <a:r>
              <a:rPr lang="fi-FI" b="1"/>
              <a:t>Lähteenä</a:t>
            </a:r>
            <a:r>
              <a:rPr lang="fi-FI"/>
              <a:t>: https://www.sitra.fi/megatrendikortit/</a:t>
            </a:r>
          </a:p>
          <a:p>
            <a:endParaRPr lang="fi-FI"/>
          </a:p>
          <a:p>
            <a:r>
              <a:rPr lang="fi-FI"/>
              <a:t>Jako </a:t>
            </a:r>
            <a:r>
              <a:rPr lang="fi-FI" err="1"/>
              <a:t>megatrendi</a:t>
            </a:r>
            <a:r>
              <a:rPr lang="fi-FI" b="1" err="1"/>
              <a:t>RYHMIIN</a:t>
            </a:r>
            <a:r>
              <a:rPr lang="fi-FI" b="1"/>
              <a:t> </a:t>
            </a:r>
            <a:r>
              <a:rPr lang="fi-FI"/>
              <a:t>on oma idea, jolla toivottavasti voi hahmottaa suurempia muutoksia ICT-kentän ajureina.</a:t>
            </a:r>
          </a:p>
        </p:txBody>
      </p:sp>
      <p:sp>
        <p:nvSpPr>
          <p:cNvPr id="4" name="Dian numeron paikkamerkki 3"/>
          <p:cNvSpPr>
            <a:spLocks noGrp="1"/>
          </p:cNvSpPr>
          <p:nvPr>
            <p:ph type="sldNum" sz="quarter" idx="5"/>
          </p:nvPr>
        </p:nvSpPr>
        <p:spPr/>
        <p:txBody>
          <a:bodyPr/>
          <a:lstStyle/>
          <a:p>
            <a:fld id="{3683FEDC-71ED-408C-943E-A54C05A6AAA8}" type="slidenum">
              <a:rPr lang="fi-FI" smtClean="0"/>
              <a:t>9</a:t>
            </a:fld>
            <a:endParaRPr lang="fi-FI"/>
          </a:p>
        </p:txBody>
      </p:sp>
    </p:spTree>
    <p:extLst>
      <p:ext uri="{BB962C8B-B14F-4D97-AF65-F5344CB8AC3E}">
        <p14:creationId xmlns:p14="http://schemas.microsoft.com/office/powerpoint/2010/main" val="1722269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Esimerkki dia siitä miten teknologian ja ihmisen suhde on muuttunut.</a:t>
            </a:r>
          </a:p>
          <a:p>
            <a:r>
              <a:rPr lang="fi-FI"/>
              <a:t>Peruskäyttäjä ei ole enää asiakas, vaan </a:t>
            </a:r>
            <a:r>
              <a:rPr lang="fi-FI" b="1"/>
              <a:t>tuote</a:t>
            </a:r>
            <a:r>
              <a:rPr lang="fi-FI"/>
              <a:t>, jota myydään eteenpäin. (kuluttaja == dataa == tuote, jota myydään eteenpäin)</a:t>
            </a:r>
          </a:p>
          <a:p>
            <a:endParaRPr lang="fi-FI"/>
          </a:p>
          <a:p>
            <a:r>
              <a:rPr lang="fi-FI"/>
              <a:t>Ajattelu on muuttunut (erityisesti ICT-alalla)</a:t>
            </a:r>
          </a:p>
          <a:p>
            <a:pPr marL="228600" indent="-228600">
              <a:buAutoNum type="arabicParenR"/>
            </a:pPr>
            <a:r>
              <a:rPr lang="fi-FI"/>
              <a:t>Tuote -&gt;		Ennen myytiin tuotteita		esim. office 2019 –paketti, jonka omistat ja asennat haluaamaasi koneeseen.</a:t>
            </a:r>
          </a:p>
          <a:p>
            <a:pPr marL="228600" indent="-228600">
              <a:buAutoNum type="arabicParenR"/>
            </a:pPr>
            <a:r>
              <a:rPr lang="fi-FI"/>
              <a:t>Palvelu -&gt;		Sitten palveluita ja alustoja 		esim. office M365 kuukausitilaus. Maksat kuukausitilausta, ja käytät sitä missä tahansa.</a:t>
            </a:r>
          </a:p>
          <a:p>
            <a:pPr marL="228600" indent="-228600">
              <a:buAutoNum type="arabicParenR"/>
            </a:pPr>
            <a:r>
              <a:rPr lang="fi-FI"/>
              <a:t>Kuluttaja? -&gt; ?	Sitten kuluttajasta tehdään dataa ja rahaa	esim. Sosiaalinen media, algortimit, käyttäytymisen seuranta, asiakasanalyysit. Mikromaksut, freeware,…</a:t>
            </a:r>
          </a:p>
          <a:p>
            <a:endParaRPr lang="fi-FI"/>
          </a:p>
          <a:p>
            <a:r>
              <a:rPr lang="fi-FI"/>
              <a:t>Kaikkia näitä on aina ollut, mutta painopiste siirtyy jälkimmäisiin.</a:t>
            </a:r>
          </a:p>
          <a:p>
            <a:endParaRPr lang="fi-FI"/>
          </a:p>
          <a:p>
            <a:r>
              <a:rPr lang="fi-FI"/>
              <a:t>https://slate.com/technology/2018/04/are-you-really-facebooks-product-the-history-of-a-dangerous-idea.html</a:t>
            </a:r>
          </a:p>
        </p:txBody>
      </p:sp>
      <p:sp>
        <p:nvSpPr>
          <p:cNvPr id="4" name="Dian numeron paikkamerkki 3"/>
          <p:cNvSpPr>
            <a:spLocks noGrp="1"/>
          </p:cNvSpPr>
          <p:nvPr>
            <p:ph type="sldNum" sz="quarter" idx="5"/>
          </p:nvPr>
        </p:nvSpPr>
        <p:spPr/>
        <p:txBody>
          <a:bodyPr/>
          <a:lstStyle/>
          <a:p>
            <a:fld id="{3683FEDC-71ED-408C-943E-A54C05A6AAA8}" type="slidenum">
              <a:rPr lang="fi-FI" smtClean="0"/>
              <a:t>10</a:t>
            </a:fld>
            <a:endParaRPr lang="fi-FI"/>
          </a:p>
        </p:txBody>
      </p:sp>
    </p:spTree>
    <p:extLst>
      <p:ext uri="{BB962C8B-B14F-4D97-AF65-F5344CB8AC3E}">
        <p14:creationId xmlns:p14="http://schemas.microsoft.com/office/powerpoint/2010/main" val="4267598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27.5.2024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58585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27.5.2024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24154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27.5.2024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881772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27.5.2024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91605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27.5.2024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54311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27.5.2024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15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27.5.2024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3665024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27.5.2024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97899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27.5.2024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84734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27.5.2024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8140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27.5.2024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98417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27.5.2024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26769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27.5.2024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28333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27.5.2024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61821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slate.com/technology/2018/04/are-you-really-facebooks-product-the-history-of-a-dangerous-idea.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Palvelu%20ja%20hyvinvointi/ICT%20ja%20media/L&#228;hteet:%20https:/www.sitra.fi/caset/heikot-signaalit"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gartner.com/en/articles/what-s-new-in-the-2023-gartner-hype-cycle-for-emerging-technolog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Palvelu%20ja%20hyvinvointi/ICT%20ja%20media/L&#228;hde:%20https:/ewastemonitor.info/gem-2020"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tieke.fi/hankkeet/greenicthanke/green-ict-hankkeen-julkaisut/green-ict-hankkijan-opas/kestavat-laitehankinnat/"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kriteeripankki.f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ata.worldbank.org/indicator/TM.VAL.ICTG.ZS.UN"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stat.fi/til/tpulk/2019/04/tpulk_2019_04_2020-03-20_tie_001_fi.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6.svg"/><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hyperlink" Target="https://tapahtumat.tieke.fi/greenicttulosseminaari#main-content"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Palvelu%20ja%20hyvinvointi/ICT%20ja%20media/L&#228;hde:%20https:/ewastemonitor.info/gem-2020" TargetMode="External"/><Relationship Id="rId4" Type="http://schemas.openxmlformats.org/officeDocument/2006/relationships/hyperlink" Target="https://www.stat.fi/til/tpulk/2019/04/tpulk_2019_04_2020-03-20_tie_001_fi.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yle.fi/a/74-20056699"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spectrum.ieee.org/deepfakes-election"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ioototta.fi/tiktok-kiinan-kybersota-lantta-vastaan/"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Nv9PRDIhes&amp;ab_channel=Apple"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hyperlink" Target="https://www.talouselama.fi/kumppanisisallot/cgi/voiko-ohjelmistokehitys-olla-vihreaa-asiantuntijan-mukaan-green-coding-on-tullut-jaadakseen-ja-sen-hyodyt-liiketoiminnalle-ovat-mittavat/"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hyperlink" Target="https://www.statista.com/statistics/793628/worldwide-developer-survey-most-used-languages/" TargetMode="External"/><Relationship Id="rId3" Type="http://schemas.openxmlformats.org/officeDocument/2006/relationships/image" Target="../media/image25.png"/><Relationship Id="rId7" Type="http://schemas.openxmlformats.org/officeDocument/2006/relationships/image" Target="../media/image13.sv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greenlab.di.uminho.pt/wp-content/uploads/2017/10/sleFinal.pdf"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hyperlink" Target="https://www.mikrobitti.fi/uutiset/googlen-datakeskukset-jaahdyttavat-jo-yli-21-miljardilla-litralla-vuodessa-yhtio-lupaa-ottaa-vesipulat-ja-kuivuuden-huomioon/9de84e13-c67f-4405-829e-7ac049fd667b" TargetMode="External"/><Relationship Id="rId7" Type="http://schemas.openxmlformats.org/officeDocument/2006/relationships/hyperlink" Target="https://www.tivi.fi/uutiset/datakeskus-ahmii-jopa-150-mw-miten-sahkon-hinta-vaikuttaa/0f1648e3-3614-4640-bf76-52e2da842696"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www.tivi.fi/uutiset/mista-naita-konesaleja-tulee-datakeskus-ahmii-sahkoa-jopa-ydinvoimalan-verran/307c6e72-438d-4350-ac34-3da62419a213" TargetMode="External"/><Relationship Id="rId5" Type="http://schemas.openxmlformats.org/officeDocument/2006/relationships/hyperlink" Target="https://www.mtvuutiset.fi/artikkeli/suomalaisten-saunominen-murto-osa-piikkilangoilla-suojattujen-datakeskusten-sahkontarpeesta-mtv-selvitti-miten-paljon-ne-kuluttavat/8486782" TargetMode="External"/><Relationship Id="rId4" Type="http://schemas.openxmlformats.org/officeDocument/2006/relationships/hyperlink" Target="https://yle.fi/a/74-2000010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avfallsverige.se/fakta-statistik/forebyggande/osynligt-avfall/"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Dark_pattern" TargetMode="External"/><Relationship Id="rId3" Type="http://schemas.openxmlformats.org/officeDocument/2006/relationships/hyperlink" Target="https://www.europarl.europa.eu/topics/fi/article/20151201STO05603/mita-kiertotalous-on-ja-miksi-silla-on-merkitysta" TargetMode="External"/><Relationship Id="rId7" Type="http://schemas.openxmlformats.org/officeDocument/2006/relationships/hyperlink" Target="https://www.sitra.fi/tulevaisuussanasto/yhteisolahtoinen/"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oph.fi/fi/digiosaaminen/datatalousosaamisen-perusteita-perusopetukseen-ja-toiselle-asteelle/mita" TargetMode="External"/><Relationship Id="rId11" Type="http://schemas.openxmlformats.org/officeDocument/2006/relationships/hyperlink" Target="https://firstup.io/blog/gigification-and-the-evolving-future-of-work/" TargetMode="External"/><Relationship Id="rId5" Type="http://schemas.openxmlformats.org/officeDocument/2006/relationships/hyperlink" Target="https://www.sitra.fi/tulevaisuussanasto/systeeminen-muutos/" TargetMode="External"/><Relationship Id="rId10" Type="http://schemas.openxmlformats.org/officeDocument/2006/relationships/hyperlink" Target="https://en.wikipedia.org/wiki/Planned_obsolescence" TargetMode="External"/><Relationship Id="rId4" Type="http://schemas.openxmlformats.org/officeDocument/2006/relationships/hyperlink" Target="https://www.sitra.fi/tulevaisuussanasto/hiilikadenjalki/" TargetMode="External"/><Relationship Id="rId9" Type="http://schemas.openxmlformats.org/officeDocument/2006/relationships/hyperlink" Target="https://en.wikipedia.org/wiki/As_a_service"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www.iso.org/files/live/sites/isoorg/files/store/en/PUB100437.pdf"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hyperlink" Target="https://www.suomi.fi/kansalaiselle/talouden-hoitaminen/kuluttajansuoja" TargetMode="External"/><Relationship Id="rId4" Type="http://schemas.openxmlformats.org/officeDocument/2006/relationships/hyperlink" Target="https://www.w3.org/WAI/standards-guidelines/wca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tivi.fi/uutiset/taman-vuoksi-palvelutasosopimus-on-niin-tarkea-mittaa-lupausten-toteutumisen/a9edde81-36ad-37e9-9c5a-3181ebb79b35" TargetMode="External"/><Relationship Id="rId7" Type="http://schemas.openxmlformats.org/officeDocument/2006/relationships/image" Target="../media/image13.sv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en.wikipedia.org/wiki/Service-level_agreement" TargetMode="External"/><Relationship Id="rId4" Type="http://schemas.openxmlformats.org/officeDocument/2006/relationships/hyperlink" Target="https://learn.microsoft.com/fi-fi/dynamics365/customer-service/overview-service-level-agreement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kkv.fi/kuluttaja-asiat/huijaukset/pimeat-kaytannot/"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jp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hyperlink" Target="https://www.sitra.fi/artikkelit/nailla-kursseilla-taydennat-ja-kehitat-osaamistasi-kiertotaloudesta/" TargetMode="External"/><Relationship Id="rId3" Type="http://schemas.openxmlformats.org/officeDocument/2006/relationships/hyperlink" Target="https://www.itu.int/en/ITU-D/Conferences/WTDC/WTDC21/Documents/RPM/EUR/Digital-Trends_Europe-E.pdf" TargetMode="External"/><Relationship Id="rId7" Type="http://schemas.openxmlformats.org/officeDocument/2006/relationships/hyperlink" Target="https://learn.microsoft.com/en-us/training/modules/sustainable-software-engineering-overview/"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https://greenict.fi/" TargetMode="External"/><Relationship Id="rId5" Type="http://schemas.openxmlformats.org/officeDocument/2006/relationships/hyperlink" Target="https://ewastemonitor.info/the-global-e-waste-monitor-2024/" TargetMode="External"/><Relationship Id="rId4" Type="http://schemas.openxmlformats.org/officeDocument/2006/relationships/hyperlink" Target="https://ewastemonitor.info/wp-content/uploads/2024/03/GEM_2024_18-03_web_page_per_page_web.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Spaceship_Earth" TargetMode="External"/><Relationship Id="rId7" Type="http://schemas.openxmlformats.org/officeDocument/2006/relationships/image" Target="../media/image13.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s://www.unhcr.org/innovation/wp-content/uploads/2022/02/Factsheet-4.pdf" TargetMode="External"/><Relationship Id="rId4" Type="http://schemas.openxmlformats.org/officeDocument/2006/relationships/hyperlink" Target="https://en.wikipedia.org/wiki/Gaia_hypothesi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Service-level_agreement"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imbus.de/en/glossar"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0BD421A-A7C5-8521-68E5-97219CF64083}"/>
              </a:ext>
            </a:extLst>
          </p:cNvPr>
          <p:cNvSpPr>
            <a:spLocks noGrp="1"/>
          </p:cNvSpPr>
          <p:nvPr>
            <p:ph type="ctrTitle"/>
          </p:nvPr>
        </p:nvSpPr>
        <p:spPr/>
        <p:txBody>
          <a:bodyPr/>
          <a:lstStyle/>
          <a:p>
            <a:r>
              <a:rPr lang="fi-FI"/>
              <a:t>Kestävyys ja vastuullisuus</a:t>
            </a:r>
            <a:br>
              <a:rPr lang="fi-FI"/>
            </a:br>
            <a:r>
              <a:rPr lang="fi-FI" sz="4000"/>
              <a:t>ICT ja Media</a:t>
            </a:r>
            <a:endParaRPr lang="fi-FI"/>
          </a:p>
        </p:txBody>
      </p:sp>
      <p:sp>
        <p:nvSpPr>
          <p:cNvPr id="5" name="Alaotsikko 4">
            <a:extLst>
              <a:ext uri="{FF2B5EF4-FFF2-40B4-BE49-F238E27FC236}">
                <a16:creationId xmlns:a16="http://schemas.microsoft.com/office/drawing/2014/main" id="{676F3D61-AD66-C5B8-D8A2-FD76BC4769B0}"/>
              </a:ext>
            </a:extLst>
          </p:cNvPr>
          <p:cNvSpPr>
            <a:spLocks noGrp="1"/>
          </p:cNvSpPr>
          <p:nvPr>
            <p:ph type="subTitle" idx="1"/>
          </p:nvPr>
        </p:nvSpPr>
        <p:spPr/>
        <p:txBody>
          <a:bodyPr/>
          <a:lstStyle/>
          <a:p>
            <a:endParaRPr lang="fi-FI"/>
          </a:p>
          <a:p>
            <a:endParaRPr lang="fi-FI"/>
          </a:p>
          <a:p>
            <a:r>
              <a:rPr lang="fi-FI"/>
              <a:t>Materiaali Juha-Pekka Finnilä</a:t>
            </a:r>
          </a:p>
        </p:txBody>
      </p:sp>
    </p:spTree>
    <p:extLst>
      <p:ext uri="{BB962C8B-B14F-4D97-AF65-F5344CB8AC3E}">
        <p14:creationId xmlns:p14="http://schemas.microsoft.com/office/powerpoint/2010/main" val="129716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06F"/>
        </a:solidFill>
        <a:effectLst/>
      </p:bgPr>
    </p:bg>
    <p:spTree>
      <p:nvGrpSpPr>
        <p:cNvPr id="1" name=""/>
        <p:cNvGrpSpPr/>
        <p:nvPr/>
      </p:nvGrpSpPr>
      <p:grpSpPr>
        <a:xfrm>
          <a:off x="0" y="0"/>
          <a:ext cx="0" cy="0"/>
          <a:chOff x="0" y="0"/>
          <a:chExt cx="0" cy="0"/>
        </a:xfrm>
      </p:grpSpPr>
      <p:pic>
        <p:nvPicPr>
          <p:cNvPr id="6" name="Kuva 5" descr="Kuva, joka sisältää kohteen teksti, vaate, jalkineet, henkilö&#10;&#10;Kuvaus luotu automaattisesti">
            <a:extLst>
              <a:ext uri="{FF2B5EF4-FFF2-40B4-BE49-F238E27FC236}">
                <a16:creationId xmlns:a16="http://schemas.microsoft.com/office/drawing/2014/main" id="{D1A4B7FC-B28B-5346-035A-72DAC7E94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8" y="0"/>
            <a:ext cx="5065212" cy="6858000"/>
          </a:xfrm>
          <a:prstGeom prst="rect">
            <a:avLst/>
          </a:prstGeom>
          <a:ln>
            <a:noFill/>
          </a:ln>
          <a:effectLst>
            <a:softEdge rad="112500"/>
          </a:effectLst>
        </p:spPr>
      </p:pic>
      <p:sp>
        <p:nvSpPr>
          <p:cNvPr id="7" name="Tekstiruutu 6">
            <a:extLst>
              <a:ext uri="{FF2B5EF4-FFF2-40B4-BE49-F238E27FC236}">
                <a16:creationId xmlns:a16="http://schemas.microsoft.com/office/drawing/2014/main" id="{FC27AE3C-878C-8079-67CA-EB39AE94B40A}"/>
              </a:ext>
            </a:extLst>
          </p:cNvPr>
          <p:cNvSpPr txBox="1"/>
          <p:nvPr/>
        </p:nvSpPr>
        <p:spPr>
          <a:xfrm>
            <a:off x="5664819" y="2843561"/>
            <a:ext cx="5564379" cy="1477328"/>
          </a:xfrm>
          <a:prstGeom prst="rect">
            <a:avLst/>
          </a:prstGeom>
          <a:noFill/>
        </p:spPr>
        <p:txBody>
          <a:bodyPr wrap="square" rtlCol="0">
            <a:spAutoFit/>
          </a:bodyPr>
          <a:lstStyle/>
          <a:p>
            <a:r>
              <a:rPr lang="en-GB"/>
              <a:t>“Don’t make the mistake of thinking you’re Facebook’s customer, you’re not </a:t>
            </a:r>
          </a:p>
          <a:p>
            <a:r>
              <a:rPr lang="en-GB"/>
              <a:t>– </a:t>
            </a:r>
            <a:r>
              <a:rPr lang="en-GB" b="1"/>
              <a:t>you’re the product</a:t>
            </a:r>
            <a:r>
              <a:rPr lang="en-GB"/>
              <a:t>. </a:t>
            </a:r>
            <a:br>
              <a:rPr lang="en-GB"/>
            </a:br>
            <a:r>
              <a:rPr lang="en-GB"/>
              <a:t>Its customers are the advertisers.”</a:t>
            </a:r>
          </a:p>
          <a:p>
            <a:r>
              <a:rPr lang="en-GB"/>
              <a:t>			Bruce Schneier</a:t>
            </a:r>
            <a:endParaRPr lang="fi-FI"/>
          </a:p>
        </p:txBody>
      </p:sp>
      <p:sp>
        <p:nvSpPr>
          <p:cNvPr id="8" name="Ellipsi 7">
            <a:extLst>
              <a:ext uri="{FF2B5EF4-FFF2-40B4-BE49-F238E27FC236}">
                <a16:creationId xmlns:a16="http://schemas.microsoft.com/office/drawing/2014/main" id="{E0C9A684-47EA-7F2A-6EE0-ED5160035C38}"/>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Megafoni">
            <a:hlinkClick r:id="rId4"/>
            <a:extLst>
              <a:ext uri="{FF2B5EF4-FFF2-40B4-BE49-F238E27FC236}">
                <a16:creationId xmlns:a16="http://schemas.microsoft.com/office/drawing/2014/main" id="{75342E4A-92FC-CA37-16FB-37762C6724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10" name="Tekstiruutu 9">
            <a:extLst>
              <a:ext uri="{FF2B5EF4-FFF2-40B4-BE49-F238E27FC236}">
                <a16:creationId xmlns:a16="http://schemas.microsoft.com/office/drawing/2014/main" id="{524A5CC3-3D4F-F9E4-16AE-04A5FC530E6D}"/>
              </a:ext>
            </a:extLst>
          </p:cNvPr>
          <p:cNvSpPr txBox="1"/>
          <p:nvPr/>
        </p:nvSpPr>
        <p:spPr>
          <a:xfrm>
            <a:off x="7844448" y="26817"/>
            <a:ext cx="2685692" cy="461665"/>
          </a:xfrm>
          <a:prstGeom prst="rect">
            <a:avLst/>
          </a:prstGeom>
          <a:noFill/>
        </p:spPr>
        <p:txBody>
          <a:bodyPr wrap="square" lIns="91440" tIns="45720" rIns="91440" bIns="45720" rtlCol="0" anchor="t">
            <a:spAutoFit/>
          </a:bodyPr>
          <a:lstStyle/>
          <a:p>
            <a:pPr algn="r"/>
            <a:r>
              <a:rPr lang="fi-FI" sz="1200" b="1"/>
              <a:t>Slate.com:</a:t>
            </a:r>
            <a:r>
              <a:rPr lang="fi-FI" sz="1200" b="1" i="1"/>
              <a:t> </a:t>
            </a:r>
            <a:br>
              <a:rPr lang="fi-FI" sz="1200" b="1" i="1"/>
            </a:br>
            <a:r>
              <a:rPr lang="en-GB" sz="1200" i="1"/>
              <a:t>Are you really Facebooks product?</a:t>
            </a:r>
          </a:p>
        </p:txBody>
      </p:sp>
      <p:sp>
        <p:nvSpPr>
          <p:cNvPr id="2" name="Tekstiruutu 1">
            <a:extLst>
              <a:ext uri="{FF2B5EF4-FFF2-40B4-BE49-F238E27FC236}">
                <a16:creationId xmlns:a16="http://schemas.microsoft.com/office/drawing/2014/main" id="{461AD182-A33A-E9FD-E24D-918AF9E17886}"/>
              </a:ext>
            </a:extLst>
          </p:cNvPr>
          <p:cNvSpPr txBox="1"/>
          <p:nvPr/>
        </p:nvSpPr>
        <p:spPr>
          <a:xfrm>
            <a:off x="4965761" y="6461851"/>
            <a:ext cx="5564379" cy="369332"/>
          </a:xfrm>
          <a:prstGeom prst="rect">
            <a:avLst/>
          </a:prstGeom>
          <a:noFill/>
        </p:spPr>
        <p:txBody>
          <a:bodyPr wrap="square" rtlCol="0">
            <a:spAutoFit/>
          </a:bodyPr>
          <a:lstStyle/>
          <a:p>
            <a:r>
              <a:rPr lang="fi-FI" b="1"/>
              <a:t>Kuva:</a:t>
            </a:r>
            <a:r>
              <a:rPr lang="fi-FI"/>
              <a:t> Natalie Matthews-Ramo</a:t>
            </a:r>
          </a:p>
        </p:txBody>
      </p:sp>
    </p:spTree>
    <p:extLst>
      <p:ext uri="{BB962C8B-B14F-4D97-AF65-F5344CB8AC3E}">
        <p14:creationId xmlns:p14="http://schemas.microsoft.com/office/powerpoint/2010/main" val="194393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94468E-4BA3-E6B4-E090-6EFDA09FF036}"/>
              </a:ext>
            </a:extLst>
          </p:cNvPr>
          <p:cNvSpPr>
            <a:spLocks noGrp="1"/>
          </p:cNvSpPr>
          <p:nvPr>
            <p:ph type="title"/>
          </p:nvPr>
        </p:nvSpPr>
        <p:spPr/>
        <p:txBody>
          <a:bodyPr/>
          <a:lstStyle/>
          <a:p>
            <a:r>
              <a:rPr lang="fi-FI" b="1"/>
              <a:t>Uusia suuntia – hiljaiset signaalit</a:t>
            </a:r>
          </a:p>
        </p:txBody>
      </p:sp>
      <p:sp>
        <p:nvSpPr>
          <p:cNvPr id="4" name="Sisällön paikkamerkki 3">
            <a:extLst>
              <a:ext uri="{FF2B5EF4-FFF2-40B4-BE49-F238E27FC236}">
                <a16:creationId xmlns:a16="http://schemas.microsoft.com/office/drawing/2014/main" id="{D46A74AC-E498-FD94-E709-B36AB75AF451}"/>
              </a:ext>
            </a:extLst>
          </p:cNvPr>
          <p:cNvSpPr>
            <a:spLocks noGrp="1"/>
          </p:cNvSpPr>
          <p:nvPr>
            <p:ph sz="half" idx="1"/>
          </p:nvPr>
        </p:nvSpPr>
        <p:spPr/>
        <p:txBody>
          <a:bodyPr/>
          <a:lstStyle/>
          <a:p>
            <a:pPr marL="0" indent="0">
              <a:buNone/>
            </a:pPr>
            <a:r>
              <a:rPr lang="fi-FI" b="1"/>
              <a:t>Hiljainen signaali </a:t>
            </a:r>
            <a:r>
              <a:rPr lang="fi-FI"/>
              <a:t>(myös heikko signaali) on näkyvä, mutta helposti piiloon jäävä viesti tapahtuvasta muutoksesta.</a:t>
            </a:r>
          </a:p>
          <a:p>
            <a:pPr marL="0" indent="0">
              <a:buNone/>
            </a:pPr>
            <a:endParaRPr lang="fi-FI"/>
          </a:p>
          <a:p>
            <a:pPr marL="0" indent="0">
              <a:buNone/>
            </a:pPr>
            <a:r>
              <a:rPr lang="fi-FI" b="1"/>
              <a:t>Megatrendit</a:t>
            </a:r>
            <a:r>
              <a:rPr lang="fi-FI"/>
              <a:t> ovat ilmeisiä ja kaiken kattavia muutoksia.</a:t>
            </a:r>
          </a:p>
          <a:p>
            <a:pPr marL="0" indent="0">
              <a:buNone/>
            </a:pPr>
            <a:endParaRPr lang="fi-FI"/>
          </a:p>
          <a:p>
            <a:pPr marL="0" indent="0">
              <a:buNone/>
            </a:pPr>
            <a:r>
              <a:rPr lang="fi-FI" b="1"/>
              <a:t>Trendit</a:t>
            </a:r>
            <a:r>
              <a:rPr lang="fi-FI"/>
              <a:t> ovat ilmeisiä, mutta pienempiä kehityssuuntia.</a:t>
            </a:r>
          </a:p>
          <a:p>
            <a:pPr lvl="1"/>
            <a:endParaRPr lang="fi-FI"/>
          </a:p>
        </p:txBody>
      </p:sp>
      <p:sp>
        <p:nvSpPr>
          <p:cNvPr id="5" name="Sisällön paikkamerkki 4">
            <a:extLst>
              <a:ext uri="{FF2B5EF4-FFF2-40B4-BE49-F238E27FC236}">
                <a16:creationId xmlns:a16="http://schemas.microsoft.com/office/drawing/2014/main" id="{1ACC1894-FE19-A066-8C7F-A595BB407AFD}"/>
              </a:ext>
            </a:extLst>
          </p:cNvPr>
          <p:cNvSpPr>
            <a:spLocks noGrp="1"/>
          </p:cNvSpPr>
          <p:nvPr>
            <p:ph sz="half" idx="2"/>
          </p:nvPr>
        </p:nvSpPr>
        <p:spPr/>
        <p:txBody>
          <a:bodyPr>
            <a:normAutofit/>
          </a:bodyPr>
          <a:lstStyle/>
          <a:p>
            <a:pPr marL="0" indent="0">
              <a:buNone/>
            </a:pPr>
            <a:r>
              <a:rPr lang="fi-FI" b="1"/>
              <a:t>Mahdollisia hiljaiset signaalit</a:t>
            </a:r>
          </a:p>
          <a:p>
            <a:pPr lvl="1"/>
            <a:r>
              <a:rPr lang="fi-FI"/>
              <a:t>Säätely ja lait </a:t>
            </a:r>
          </a:p>
          <a:p>
            <a:pPr lvl="1"/>
            <a:r>
              <a:rPr lang="fi-FI"/>
              <a:t>Tekoälyn vaikutukset eri asioihin </a:t>
            </a:r>
          </a:p>
          <a:p>
            <a:pPr lvl="1"/>
            <a:r>
              <a:rPr lang="fi-FI"/>
              <a:t>Green ICT ohjeet ja sertifioinnit</a:t>
            </a:r>
          </a:p>
          <a:p>
            <a:pPr lvl="1"/>
            <a:r>
              <a:rPr lang="fi-FI"/>
              <a:t>ICT:n mittarit, standardit ja valvonta</a:t>
            </a:r>
          </a:p>
          <a:p>
            <a:pPr lvl="1"/>
            <a:r>
              <a:rPr lang="fi-FI"/>
              <a:t>Valvonta-automatiikka</a:t>
            </a:r>
          </a:p>
        </p:txBody>
      </p:sp>
      <p:sp>
        <p:nvSpPr>
          <p:cNvPr id="6" name="Ellipsi 5">
            <a:extLst>
              <a:ext uri="{FF2B5EF4-FFF2-40B4-BE49-F238E27FC236}">
                <a16:creationId xmlns:a16="http://schemas.microsoft.com/office/drawing/2014/main" id="{2A9C3BBC-DD75-D111-FFDE-5F4627956DF1}"/>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Megafoni">
            <a:hlinkClick r:id="rId3"/>
            <a:extLst>
              <a:ext uri="{FF2B5EF4-FFF2-40B4-BE49-F238E27FC236}">
                <a16:creationId xmlns:a16="http://schemas.microsoft.com/office/drawing/2014/main" id="{C64DCEED-51ED-B56C-37EE-F938269ED1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8" name="Tekstiruutu 7">
            <a:extLst>
              <a:ext uri="{FF2B5EF4-FFF2-40B4-BE49-F238E27FC236}">
                <a16:creationId xmlns:a16="http://schemas.microsoft.com/office/drawing/2014/main" id="{14F0BF48-62E9-FCDA-679A-3E46700835D9}"/>
              </a:ext>
            </a:extLst>
          </p:cNvPr>
          <p:cNvSpPr txBox="1"/>
          <p:nvPr/>
        </p:nvSpPr>
        <p:spPr>
          <a:xfrm>
            <a:off x="7844448" y="26817"/>
            <a:ext cx="2685692" cy="461665"/>
          </a:xfrm>
          <a:prstGeom prst="rect">
            <a:avLst/>
          </a:prstGeom>
          <a:noFill/>
        </p:spPr>
        <p:txBody>
          <a:bodyPr wrap="square" lIns="91440" tIns="45720" rIns="91440" bIns="45720" rtlCol="0" anchor="t">
            <a:spAutoFit/>
          </a:bodyPr>
          <a:lstStyle/>
          <a:p>
            <a:pPr algn="r"/>
            <a:r>
              <a:rPr lang="fi-FI" sz="1200" b="1"/>
              <a:t>sitra.fi:</a:t>
            </a:r>
            <a:r>
              <a:rPr lang="fi-FI" sz="1200" b="1" i="1"/>
              <a:t> </a:t>
            </a:r>
            <a:br>
              <a:rPr lang="fi-FI" sz="1200" b="1" i="1"/>
            </a:br>
            <a:r>
              <a:rPr lang="fi-FI" sz="1200" i="1">
                <a:cs typeface="Arial"/>
              </a:rPr>
              <a:t>Heikot signaalit</a:t>
            </a:r>
            <a:endParaRPr lang="fi-FI" sz="1200" i="1"/>
          </a:p>
        </p:txBody>
      </p:sp>
    </p:spTree>
    <p:extLst>
      <p:ext uri="{BB962C8B-B14F-4D97-AF65-F5344CB8AC3E}">
        <p14:creationId xmlns:p14="http://schemas.microsoft.com/office/powerpoint/2010/main" val="39609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7F8"/>
        </a:solidFill>
        <a:effectLst/>
      </p:bgPr>
    </p:bg>
    <p:spTree>
      <p:nvGrpSpPr>
        <p:cNvPr id="1" name=""/>
        <p:cNvGrpSpPr/>
        <p:nvPr/>
      </p:nvGrpSpPr>
      <p:grpSpPr>
        <a:xfrm>
          <a:off x="0" y="0"/>
          <a:ext cx="0" cy="0"/>
          <a:chOff x="0" y="0"/>
          <a:chExt cx="0" cy="0"/>
        </a:xfrm>
      </p:grpSpPr>
      <p:pic>
        <p:nvPicPr>
          <p:cNvPr id="3" name="Kuva 2" descr="Kuva, joka sisältää kohteen teksti, diagrammi, kuvakaappaus, Tontti&#10;&#10;Kuvaus luotu automaattisesti">
            <a:extLst>
              <a:ext uri="{FF2B5EF4-FFF2-40B4-BE49-F238E27FC236}">
                <a16:creationId xmlns:a16="http://schemas.microsoft.com/office/drawing/2014/main" id="{E620A5DD-1992-10A9-8789-70CA9B9A3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59" y="26816"/>
            <a:ext cx="7455408" cy="6858000"/>
          </a:xfrm>
          <a:prstGeom prst="rect">
            <a:avLst/>
          </a:prstGeom>
        </p:spPr>
      </p:pic>
      <p:sp>
        <p:nvSpPr>
          <p:cNvPr id="4" name="Ellipsi 3">
            <a:extLst>
              <a:ext uri="{FF2B5EF4-FFF2-40B4-BE49-F238E27FC236}">
                <a16:creationId xmlns:a16="http://schemas.microsoft.com/office/drawing/2014/main" id="{85B54AD0-8707-FBBD-65D9-20A420455824}"/>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descr="Megafoni">
            <a:hlinkClick r:id="rId4"/>
            <a:extLst>
              <a:ext uri="{FF2B5EF4-FFF2-40B4-BE49-F238E27FC236}">
                <a16:creationId xmlns:a16="http://schemas.microsoft.com/office/drawing/2014/main" id="{B3967235-25E3-873C-326D-78055CE07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6" name="Tekstiruutu 5">
            <a:extLst>
              <a:ext uri="{FF2B5EF4-FFF2-40B4-BE49-F238E27FC236}">
                <a16:creationId xmlns:a16="http://schemas.microsoft.com/office/drawing/2014/main" id="{AC0C95D1-A0F0-470A-EE51-426B14D42E7F}"/>
              </a:ext>
            </a:extLst>
          </p:cNvPr>
          <p:cNvSpPr txBox="1"/>
          <p:nvPr/>
        </p:nvSpPr>
        <p:spPr>
          <a:xfrm>
            <a:off x="7844448" y="26817"/>
            <a:ext cx="2685692" cy="461665"/>
          </a:xfrm>
          <a:prstGeom prst="rect">
            <a:avLst/>
          </a:prstGeom>
          <a:noFill/>
        </p:spPr>
        <p:txBody>
          <a:bodyPr wrap="square" rtlCol="0">
            <a:spAutoFit/>
          </a:bodyPr>
          <a:lstStyle/>
          <a:p>
            <a:pPr algn="r"/>
            <a:r>
              <a:rPr lang="fi-FI" sz="1200" b="1"/>
              <a:t>gartner.com:</a:t>
            </a:r>
            <a:r>
              <a:rPr lang="fi-FI" sz="1200" b="1" i="1"/>
              <a:t> </a:t>
            </a:r>
            <a:br>
              <a:rPr lang="fi-FI" sz="1200" b="1" i="1"/>
            </a:br>
            <a:r>
              <a:rPr lang="en-GB" sz="1200" i="1"/>
              <a:t>What’s new in the 2023 hype cycle</a:t>
            </a:r>
          </a:p>
        </p:txBody>
      </p:sp>
    </p:spTree>
    <p:extLst>
      <p:ext uri="{BB962C8B-B14F-4D97-AF65-F5344CB8AC3E}">
        <p14:creationId xmlns:p14="http://schemas.microsoft.com/office/powerpoint/2010/main" val="287852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552BDC-B2E5-C8CC-3ED4-4AF8E4152EA1}"/>
              </a:ext>
            </a:extLst>
          </p:cNvPr>
          <p:cNvSpPr>
            <a:spLocks noGrp="1"/>
          </p:cNvSpPr>
          <p:nvPr>
            <p:ph type="title"/>
          </p:nvPr>
        </p:nvSpPr>
        <p:spPr/>
        <p:txBody>
          <a:bodyPr/>
          <a:lstStyle/>
          <a:p>
            <a:r>
              <a:rPr lang="fi-FI" b="1"/>
              <a:t>Millainen on tulevaisuus?</a:t>
            </a:r>
          </a:p>
        </p:txBody>
      </p:sp>
      <p:sp>
        <p:nvSpPr>
          <p:cNvPr id="3" name="Sisällön paikkamerkki 2">
            <a:extLst>
              <a:ext uri="{FF2B5EF4-FFF2-40B4-BE49-F238E27FC236}">
                <a16:creationId xmlns:a16="http://schemas.microsoft.com/office/drawing/2014/main" id="{FCC5979C-7170-1937-5375-39747D2B9DAE}"/>
              </a:ext>
            </a:extLst>
          </p:cNvPr>
          <p:cNvSpPr>
            <a:spLocks noGrp="1"/>
          </p:cNvSpPr>
          <p:nvPr>
            <p:ph sz="half" idx="1"/>
          </p:nvPr>
        </p:nvSpPr>
        <p:spPr/>
        <p:txBody>
          <a:bodyPr>
            <a:normAutofit fontScale="85000" lnSpcReduction="10000"/>
          </a:bodyPr>
          <a:lstStyle/>
          <a:p>
            <a:pPr marL="0" indent="0" algn="ctr">
              <a:buNone/>
            </a:pPr>
            <a:r>
              <a:rPr lang="fi-FI" b="1"/>
              <a:t>ICT-alan tulevaisuuden ennustettavuus on hyvin hankalaa ja heikkoa.</a:t>
            </a:r>
          </a:p>
          <a:p>
            <a:pPr marL="0" indent="0">
              <a:buNone/>
            </a:pPr>
            <a:endParaRPr lang="fi-FI" b="1"/>
          </a:p>
          <a:p>
            <a:pPr marL="0" indent="0">
              <a:buNone/>
            </a:pPr>
            <a:r>
              <a:rPr lang="fi-FI" b="1"/>
              <a:t>Miksi?</a:t>
            </a:r>
            <a:endParaRPr lang="fi-FI"/>
          </a:p>
          <a:p>
            <a:pPr lvl="1"/>
            <a:r>
              <a:rPr lang="fi-FI"/>
              <a:t>Työkalu muuttaa käyttäjäänsä.</a:t>
            </a:r>
          </a:p>
          <a:p>
            <a:pPr lvl="1"/>
            <a:r>
              <a:rPr lang="fi-FI"/>
              <a:t>Talous vääristynyt.</a:t>
            </a:r>
          </a:p>
          <a:p>
            <a:pPr lvl="1"/>
            <a:r>
              <a:rPr lang="fi-FI"/>
              <a:t>Teknologian suorat ja välilliset vaikutukset kasautuvia</a:t>
            </a:r>
          </a:p>
          <a:p>
            <a:pPr lvl="1"/>
            <a:r>
              <a:rPr lang="fi-FI"/>
              <a:t>Mahdollinen teknologinen singulariteetti sumentaa näkyvyyttä</a:t>
            </a:r>
          </a:p>
          <a:p>
            <a:pPr marL="457200" lvl="1" indent="0">
              <a:buNone/>
            </a:pPr>
            <a:endParaRPr lang="fi-FI"/>
          </a:p>
          <a:p>
            <a:pPr marL="0" indent="0">
              <a:buNone/>
            </a:pPr>
            <a:r>
              <a:rPr lang="fi-FI" b="1"/>
              <a:t>Mutta</a:t>
            </a:r>
          </a:p>
          <a:p>
            <a:pPr lvl="1"/>
            <a:r>
              <a:rPr lang="fi-FI"/>
              <a:t>Palveluiden digitalisointi jatkuu</a:t>
            </a:r>
          </a:p>
          <a:p>
            <a:pPr lvl="1"/>
            <a:r>
              <a:rPr lang="fi-FI"/>
              <a:t>Palvelut keskittyvät</a:t>
            </a:r>
          </a:p>
          <a:p>
            <a:pPr lvl="1"/>
            <a:r>
              <a:rPr lang="fi-FI"/>
              <a:t>Datan merkitys kasvaa</a:t>
            </a:r>
          </a:p>
          <a:p>
            <a:pPr lvl="1"/>
            <a:endParaRPr lang="fi-FI"/>
          </a:p>
          <a:p>
            <a:pPr lvl="1"/>
            <a:endParaRPr lang="fi-FI"/>
          </a:p>
        </p:txBody>
      </p:sp>
      <p:pic>
        <p:nvPicPr>
          <p:cNvPr id="8" name="Sisällön paikkamerkki 7" descr="Kuva, joka sisältää kohteen animaatio, Rakennussarjalelu, PC-peli, lelu&#10;&#10;Kuvaus luotu automaattisesti">
            <a:extLst>
              <a:ext uri="{FF2B5EF4-FFF2-40B4-BE49-F238E27FC236}">
                <a16:creationId xmlns:a16="http://schemas.microsoft.com/office/drawing/2014/main" id="{D39C59A0-BEED-DD1E-3403-25EB7DFB97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0618" y="1690688"/>
            <a:ext cx="4351338" cy="4351338"/>
          </a:xfrm>
          <a:prstGeom prst="rect">
            <a:avLst/>
          </a:prstGeom>
          <a:ln>
            <a:noFill/>
          </a:ln>
          <a:effectLst>
            <a:softEdge rad="112500"/>
          </a:effectLst>
        </p:spPr>
      </p:pic>
      <p:sp>
        <p:nvSpPr>
          <p:cNvPr id="6" name="Tekstiruutu 5">
            <a:extLst>
              <a:ext uri="{FF2B5EF4-FFF2-40B4-BE49-F238E27FC236}">
                <a16:creationId xmlns:a16="http://schemas.microsoft.com/office/drawing/2014/main" id="{6FA9FD00-FF1B-5FE9-FBA3-104B308A87F4}"/>
              </a:ext>
            </a:extLst>
          </p:cNvPr>
          <p:cNvSpPr txBox="1"/>
          <p:nvPr/>
        </p:nvSpPr>
        <p:spPr>
          <a:xfrm>
            <a:off x="5677063" y="6176963"/>
            <a:ext cx="5302333" cy="800219"/>
          </a:xfrm>
          <a:prstGeom prst="rect">
            <a:avLst/>
          </a:prstGeom>
          <a:noFill/>
        </p:spPr>
        <p:txBody>
          <a:bodyPr wrap="square" rtlCol="0">
            <a:spAutoFit/>
          </a:bodyPr>
          <a:lstStyle/>
          <a:p>
            <a:r>
              <a:rPr lang="fi-FI" sz="1400" b="1"/>
              <a:t>Lähde</a:t>
            </a:r>
            <a:r>
              <a:rPr lang="fi-FI" sz="1400"/>
              <a:t>: Dall-E 2, 2023-09-11</a:t>
            </a:r>
            <a:br>
              <a:rPr lang="fi-FI" sz="1400"/>
            </a:br>
            <a:r>
              <a:rPr lang="fi-FI" sz="1400" b="1"/>
              <a:t>Syöte</a:t>
            </a:r>
            <a:r>
              <a:rPr lang="fi-FI" sz="1400"/>
              <a:t>: </a:t>
            </a:r>
            <a:r>
              <a:rPr lang="fi-FI" sz="1400" err="1"/>
              <a:t>futuristic</a:t>
            </a:r>
            <a:r>
              <a:rPr lang="fi-FI" sz="1400"/>
              <a:t> </a:t>
            </a:r>
            <a:r>
              <a:rPr lang="fi-FI" sz="1400" err="1"/>
              <a:t>artificial</a:t>
            </a:r>
            <a:r>
              <a:rPr lang="fi-FI" sz="1400"/>
              <a:t> </a:t>
            </a:r>
            <a:r>
              <a:rPr lang="fi-FI" sz="1400" err="1"/>
              <a:t>intelligence</a:t>
            </a:r>
            <a:r>
              <a:rPr lang="fi-FI" sz="1400"/>
              <a:t> </a:t>
            </a:r>
            <a:r>
              <a:rPr lang="fi-FI" sz="1400" err="1"/>
              <a:t>machines</a:t>
            </a:r>
            <a:r>
              <a:rPr lang="fi-FI" sz="1400"/>
              <a:t> in </a:t>
            </a:r>
            <a:r>
              <a:rPr lang="fi-FI" sz="1400" err="1"/>
              <a:t>cyberpunk</a:t>
            </a:r>
            <a:r>
              <a:rPr lang="fi-FI" sz="1400"/>
              <a:t> </a:t>
            </a:r>
            <a:r>
              <a:rPr lang="fi-FI" sz="1400" err="1"/>
              <a:t>style</a:t>
            </a:r>
            <a:endParaRPr lang="fi-FI" sz="1400"/>
          </a:p>
          <a:p>
            <a:endParaRPr lang="fi-FI"/>
          </a:p>
        </p:txBody>
      </p:sp>
    </p:spTree>
    <p:extLst>
      <p:ext uri="{BB962C8B-B14F-4D97-AF65-F5344CB8AC3E}">
        <p14:creationId xmlns:p14="http://schemas.microsoft.com/office/powerpoint/2010/main" val="315947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Taloudellinen vastuu ICT ja Media toimialalla</a:t>
            </a:r>
            <a:endParaRPr lang="en-US"/>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vaikutukset ja kulutus</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Ohjelmistot ja niiden kehitys</a:t>
            </a:r>
          </a:p>
          <a:p>
            <a:pPr lvl="1"/>
            <a:r>
              <a:rPr lang="fi-FI"/>
              <a:t>Digitaalista/sähköistä</a:t>
            </a:r>
          </a:p>
          <a:p>
            <a:pPr lvl="1"/>
            <a:endParaRPr lang="fi-FI"/>
          </a:p>
          <a:p>
            <a:pPr lvl="1"/>
            <a:r>
              <a:rPr lang="fi-FI"/>
              <a:t>Ajattelu/toimistotyötä</a:t>
            </a:r>
          </a:p>
          <a:p>
            <a:pPr lvl="1"/>
            <a:r>
              <a:rPr lang="fi-FI"/>
              <a:t>Ihminen + fyysinen laite keskiössä</a:t>
            </a:r>
          </a:p>
          <a:p>
            <a:pPr lvl="1"/>
            <a:r>
              <a:rPr lang="fi-FI"/>
              <a:t>Automaation aste</a:t>
            </a:r>
          </a:p>
          <a:p>
            <a:pPr lvl="1"/>
            <a:r>
              <a:rPr lang="fi-FI"/>
              <a:t>Ulkoistaminen</a:t>
            </a:r>
          </a:p>
          <a:p>
            <a:pPr lvl="1"/>
            <a:r>
              <a:rPr lang="fi-FI" b="1"/>
              <a:t>TEKOÄLY</a:t>
            </a:r>
          </a:p>
          <a:p>
            <a:pPr lvl="1"/>
            <a:endParaRPr lang="fi-FI"/>
          </a:p>
          <a:p>
            <a:pPr lvl="1"/>
            <a:r>
              <a:rPr lang="fi-FI" b="1"/>
              <a:t>Osa ratkaisua</a:t>
            </a:r>
            <a:r>
              <a:rPr lang="fi-FI"/>
              <a:t>: vihreä koodi, koodin tehokkuus, turhan poisto, fokus ominaisuuksissa,…</a:t>
            </a:r>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Laitteistot ja niiden rakentaminen</a:t>
            </a:r>
          </a:p>
          <a:p>
            <a:pPr lvl="1"/>
            <a:r>
              <a:rPr lang="fi-FI"/>
              <a:t>Fyysistä/sähköistä</a:t>
            </a:r>
          </a:p>
          <a:p>
            <a:pPr lvl="1"/>
            <a:endParaRPr lang="fi-FI"/>
          </a:p>
          <a:p>
            <a:pPr lvl="1"/>
            <a:r>
              <a:rPr lang="fi-FI"/>
              <a:t>Osa kriittistä infraa</a:t>
            </a:r>
          </a:p>
          <a:p>
            <a:pPr lvl="1"/>
            <a:r>
              <a:rPr lang="fi-FI"/>
              <a:t>Fyysinen laite keskiössä</a:t>
            </a:r>
          </a:p>
          <a:p>
            <a:pPr lvl="1"/>
            <a:r>
              <a:rPr lang="fi-FI"/>
              <a:t>Automaation aste</a:t>
            </a:r>
          </a:p>
          <a:p>
            <a:pPr lvl="1"/>
            <a:r>
              <a:rPr lang="fi-FI"/>
              <a:t>Ulkoistaminen/liisaus</a:t>
            </a:r>
          </a:p>
          <a:p>
            <a:pPr lvl="1"/>
            <a:endParaRPr lang="fi-FI"/>
          </a:p>
          <a:p>
            <a:pPr lvl="1"/>
            <a:endParaRPr lang="fi-FI" b="1"/>
          </a:p>
          <a:p>
            <a:pPr lvl="1"/>
            <a:r>
              <a:rPr lang="fi-FI" b="1"/>
              <a:t>Osa ratkaisua: </a:t>
            </a:r>
            <a:r>
              <a:rPr lang="fi-FI"/>
              <a:t>hankintaketjut, kestävyys, kierrätys/uusiokäyttö, jalanjälki, elinkaarisuunnittelu, sertifioinnit,…</a:t>
            </a:r>
          </a:p>
        </p:txBody>
      </p:sp>
    </p:spTree>
    <p:extLst>
      <p:ext uri="{BB962C8B-B14F-4D97-AF65-F5344CB8AC3E}">
        <p14:creationId xmlns:p14="http://schemas.microsoft.com/office/powerpoint/2010/main" val="3362697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Taloudellinen vastuullisuus</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Ohjelmistot</a:t>
            </a:r>
          </a:p>
          <a:p>
            <a:pPr lvl="1"/>
            <a:r>
              <a:rPr lang="fi-FI"/>
              <a:t>Elinkaaren sähkönkulutus (käyttö, jäähdytys, tuet) suurimmat vaikutukset</a:t>
            </a:r>
          </a:p>
          <a:p>
            <a:pPr lvl="1"/>
            <a:r>
              <a:rPr lang="fi-FI"/>
              <a:t>Palvelukeskukset kuluttavat myös suuria määriä vettä jäähdytykseen</a:t>
            </a:r>
          </a:p>
        </p:txBody>
      </p:sp>
      <p:sp>
        <p:nvSpPr>
          <p:cNvPr id="2" name="Sisällön paikkamerkki 1">
            <a:extLst>
              <a:ext uri="{FF2B5EF4-FFF2-40B4-BE49-F238E27FC236}">
                <a16:creationId xmlns:a16="http://schemas.microsoft.com/office/drawing/2014/main" id="{576BEDDF-8FB1-DC1A-A99E-5FB300AAF85A}"/>
              </a:ext>
            </a:extLst>
          </p:cNvPr>
          <p:cNvSpPr>
            <a:spLocks noGrp="1"/>
          </p:cNvSpPr>
          <p:nvPr>
            <p:ph sz="half" idx="2"/>
          </p:nvPr>
        </p:nvSpPr>
        <p:spPr/>
        <p:txBody>
          <a:bodyPr/>
          <a:lstStyle/>
          <a:p>
            <a:pPr marL="0" indent="0">
              <a:buNone/>
            </a:pPr>
            <a:r>
              <a:rPr lang="fi-FI" b="1"/>
              <a:t>Laitteistot </a:t>
            </a:r>
          </a:p>
          <a:p>
            <a:pPr lvl="1"/>
            <a:r>
              <a:rPr lang="fi-FI"/>
              <a:t>Käyttöikä on lyhyt</a:t>
            </a:r>
          </a:p>
          <a:p>
            <a:pPr lvl="1"/>
            <a:r>
              <a:rPr lang="fi-FI"/>
              <a:t>Luonnonvarojen kulutus (harvinaiset maametallit akuissa ja elektroniikassa)</a:t>
            </a:r>
          </a:p>
          <a:p>
            <a:pPr lvl="1"/>
            <a:r>
              <a:rPr lang="fi-FI"/>
              <a:t>Ilmastopäästöt</a:t>
            </a:r>
          </a:p>
          <a:p>
            <a:pPr lvl="1"/>
            <a:r>
              <a:rPr lang="fi-FI"/>
              <a:t>Haitalliset aineet</a:t>
            </a:r>
          </a:p>
          <a:p>
            <a:pPr lvl="1"/>
            <a:r>
              <a:rPr lang="fi-FI"/>
              <a:t>Elektroniikkajäte	</a:t>
            </a:r>
            <a:r>
              <a:rPr lang="fi-FI">
                <a:sym typeface="Wingdings" panose="05000000000000000000" pitchFamily="2" charset="2"/>
              </a:rPr>
              <a:t> kasvaa nopeiten. 7,3 kg/hlö/vuosi, kierrätysaste globaali 17 %</a:t>
            </a:r>
          </a:p>
          <a:p>
            <a:pPr lvl="2"/>
            <a:r>
              <a:rPr lang="fi-FI">
                <a:sym typeface="Wingdings" panose="05000000000000000000" pitchFamily="2" charset="2"/>
              </a:rPr>
              <a:t>Ongelmat ulkoistettu. Jätettä viedään paljon kehitysmaihin (EU 5-13 %)</a:t>
            </a:r>
            <a:endParaRPr lang="fi-FI"/>
          </a:p>
        </p:txBody>
      </p:sp>
      <p:sp>
        <p:nvSpPr>
          <p:cNvPr id="3" name="Ellipsi 2">
            <a:extLst>
              <a:ext uri="{FF2B5EF4-FFF2-40B4-BE49-F238E27FC236}">
                <a16:creationId xmlns:a16="http://schemas.microsoft.com/office/drawing/2014/main" id="{321D6208-A15E-9285-9A1F-B4436E28A439}"/>
              </a:ext>
            </a:extLst>
          </p:cNvPr>
          <p:cNvSpPr/>
          <p:nvPr/>
        </p:nvSpPr>
        <p:spPr>
          <a:xfrm>
            <a:off x="10681478" y="0"/>
            <a:ext cx="668208" cy="59022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descr="Megafoni">
            <a:hlinkClick r:id="rId3"/>
            <a:extLst>
              <a:ext uri="{FF2B5EF4-FFF2-40B4-BE49-F238E27FC236}">
                <a16:creationId xmlns:a16="http://schemas.microsoft.com/office/drawing/2014/main" id="{DA958FDE-5A6F-90C0-5E6B-303B319481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4961" y="0"/>
            <a:ext cx="528870" cy="528870"/>
          </a:xfrm>
          <a:prstGeom prst="rect">
            <a:avLst/>
          </a:prstGeom>
          <a:effectLst>
            <a:innerShdw blurRad="63500" dist="50800" dir="8100000">
              <a:prstClr val="black">
                <a:alpha val="50000"/>
              </a:prstClr>
            </a:innerShdw>
          </a:effectLst>
        </p:spPr>
      </p:pic>
      <p:sp>
        <p:nvSpPr>
          <p:cNvPr id="6" name="Tekstiruutu 5">
            <a:extLst>
              <a:ext uri="{FF2B5EF4-FFF2-40B4-BE49-F238E27FC236}">
                <a16:creationId xmlns:a16="http://schemas.microsoft.com/office/drawing/2014/main" id="{C9C483CA-5467-05DF-6196-E0D7277CBA55}"/>
              </a:ext>
            </a:extLst>
          </p:cNvPr>
          <p:cNvSpPr txBox="1"/>
          <p:nvPr/>
        </p:nvSpPr>
        <p:spPr>
          <a:xfrm>
            <a:off x="7831249" y="0"/>
            <a:ext cx="2833488" cy="461665"/>
          </a:xfrm>
          <a:prstGeom prst="rect">
            <a:avLst/>
          </a:prstGeom>
          <a:noFill/>
        </p:spPr>
        <p:txBody>
          <a:bodyPr wrap="square" rtlCol="0">
            <a:spAutoFit/>
          </a:bodyPr>
          <a:lstStyle/>
          <a:p>
            <a:pPr algn="r"/>
            <a:r>
              <a:rPr lang="fi-FI" sz="1200" b="1"/>
              <a:t>ewastemonitor.info: </a:t>
            </a:r>
            <a:br>
              <a:rPr lang="fi-FI" sz="1200" b="1"/>
            </a:br>
            <a:r>
              <a:rPr lang="en-GB" sz="1200" i="1"/>
              <a:t>Global E-waste Monitor 2020</a:t>
            </a:r>
            <a:endParaRPr lang="fi-FI" sz="1200" i="1"/>
          </a:p>
        </p:txBody>
      </p:sp>
    </p:spTree>
    <p:extLst>
      <p:ext uri="{BB962C8B-B14F-4D97-AF65-F5344CB8AC3E}">
        <p14:creationId xmlns:p14="http://schemas.microsoft.com/office/powerpoint/2010/main" val="206829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Taloudellinen vastuullisuus</a:t>
            </a:r>
          </a:p>
        </p:txBody>
      </p:sp>
      <p:sp>
        <p:nvSpPr>
          <p:cNvPr id="5" name="Sisällön paikkamerkki 4">
            <a:extLst>
              <a:ext uri="{FF2B5EF4-FFF2-40B4-BE49-F238E27FC236}">
                <a16:creationId xmlns:a16="http://schemas.microsoft.com/office/drawing/2014/main" id="{06793A67-BBD5-66EA-5293-5C3304E97C3F}"/>
              </a:ext>
            </a:extLst>
          </p:cNvPr>
          <p:cNvSpPr>
            <a:spLocks noGrp="1"/>
          </p:cNvSpPr>
          <p:nvPr>
            <p:ph idx="1"/>
          </p:nvPr>
        </p:nvSpPr>
        <p:spPr>
          <a:xfrm>
            <a:off x="374732" y="1825625"/>
            <a:ext cx="2870273" cy="4004193"/>
          </a:xfrm>
        </p:spPr>
        <p:txBody>
          <a:bodyPr/>
          <a:lstStyle/>
          <a:p>
            <a:pPr marL="0" indent="0">
              <a:buNone/>
            </a:pPr>
            <a:r>
              <a:rPr lang="fi-FI" b="1"/>
              <a:t>Kehittäjän työ</a:t>
            </a:r>
          </a:p>
          <a:p>
            <a:pPr lvl="1"/>
            <a:r>
              <a:rPr lang="fi-FI"/>
              <a:t>Normaalia toimistotyötä</a:t>
            </a:r>
          </a:p>
          <a:p>
            <a:pPr lvl="1"/>
            <a:endParaRPr lang="fi-FI"/>
          </a:p>
          <a:p>
            <a:pPr marL="457200" lvl="1" indent="0">
              <a:buNone/>
            </a:pPr>
            <a:r>
              <a:rPr lang="fi-FI" b="1"/>
              <a:t>Kustannukset</a:t>
            </a:r>
          </a:p>
          <a:p>
            <a:pPr lvl="1"/>
            <a:r>
              <a:rPr lang="fi-FI"/>
              <a:t>Työmatkat</a:t>
            </a:r>
          </a:p>
          <a:p>
            <a:pPr lvl="1"/>
            <a:r>
              <a:rPr lang="fi-FI"/>
              <a:t>Toimistotilan lämmitys</a:t>
            </a:r>
          </a:p>
          <a:p>
            <a:pPr lvl="1"/>
            <a:r>
              <a:rPr lang="fi-FI"/>
              <a:t>Liikematkat</a:t>
            </a:r>
          </a:p>
        </p:txBody>
      </p:sp>
      <p:sp>
        <p:nvSpPr>
          <p:cNvPr id="2" name="Sisällön paikkamerkki 4">
            <a:extLst>
              <a:ext uri="{FF2B5EF4-FFF2-40B4-BE49-F238E27FC236}">
                <a16:creationId xmlns:a16="http://schemas.microsoft.com/office/drawing/2014/main" id="{24BC31AA-732A-BA7B-B1E6-838FA2E900C2}"/>
              </a:ext>
            </a:extLst>
          </p:cNvPr>
          <p:cNvSpPr txBox="1">
            <a:spLocks/>
          </p:cNvSpPr>
          <p:nvPr/>
        </p:nvSpPr>
        <p:spPr>
          <a:xfrm>
            <a:off x="3360927" y="1825625"/>
            <a:ext cx="4166146" cy="4004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a:t>Testaus ja tuotantoonvienti</a:t>
            </a:r>
          </a:p>
          <a:p>
            <a:pPr lvl="1"/>
            <a:r>
              <a:rPr lang="fi-FI"/>
              <a:t>Normaalia toimistotyötä</a:t>
            </a:r>
          </a:p>
          <a:p>
            <a:pPr lvl="1"/>
            <a:endParaRPr lang="fi-FI"/>
          </a:p>
          <a:p>
            <a:pPr lvl="1"/>
            <a:endParaRPr lang="fi-FI"/>
          </a:p>
          <a:p>
            <a:pPr marL="457200" lvl="1" indent="0">
              <a:buNone/>
            </a:pPr>
            <a:r>
              <a:rPr lang="fi-FI" b="1"/>
              <a:t>Kustannukset</a:t>
            </a:r>
          </a:p>
          <a:p>
            <a:pPr lvl="1"/>
            <a:r>
              <a:rPr lang="fi-FI"/>
              <a:t>Automatisoidut testit</a:t>
            </a:r>
          </a:p>
          <a:p>
            <a:pPr lvl="1"/>
            <a:r>
              <a:rPr lang="fi-FI" err="1"/>
              <a:t>Build</a:t>
            </a:r>
            <a:r>
              <a:rPr lang="fi-FI"/>
              <a:t> automaatio ja tuotantovienti</a:t>
            </a:r>
          </a:p>
          <a:p>
            <a:pPr lvl="1"/>
            <a:endParaRPr lang="fi-FI"/>
          </a:p>
        </p:txBody>
      </p:sp>
      <p:sp>
        <p:nvSpPr>
          <p:cNvPr id="3" name="Sisällön paikkamerkki 4">
            <a:extLst>
              <a:ext uri="{FF2B5EF4-FFF2-40B4-BE49-F238E27FC236}">
                <a16:creationId xmlns:a16="http://schemas.microsoft.com/office/drawing/2014/main" id="{6804A01F-35B9-3E64-741D-8B320F586BA6}"/>
              </a:ext>
            </a:extLst>
          </p:cNvPr>
          <p:cNvSpPr txBox="1">
            <a:spLocks/>
          </p:cNvSpPr>
          <p:nvPr/>
        </p:nvSpPr>
        <p:spPr>
          <a:xfrm>
            <a:off x="7642995" y="1825625"/>
            <a:ext cx="3806976" cy="4004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a:t>Ohjelmistojen käyttö</a:t>
            </a:r>
          </a:p>
          <a:p>
            <a:pPr lvl="1"/>
            <a:r>
              <a:rPr lang="fi-FI"/>
              <a:t>Normaalia toimistotyötä</a:t>
            </a:r>
          </a:p>
          <a:p>
            <a:pPr lvl="1"/>
            <a:endParaRPr lang="fi-FI"/>
          </a:p>
          <a:p>
            <a:pPr lvl="1"/>
            <a:endParaRPr lang="fi-FI"/>
          </a:p>
          <a:p>
            <a:pPr marL="457200" lvl="1" indent="0">
              <a:buNone/>
            </a:pPr>
            <a:r>
              <a:rPr lang="fi-FI" b="1"/>
              <a:t>Kustannukset</a:t>
            </a:r>
          </a:p>
          <a:p>
            <a:pPr lvl="1"/>
            <a:r>
              <a:rPr lang="fi-FI"/>
              <a:t>Ohjelmiston käyttö</a:t>
            </a:r>
          </a:p>
          <a:p>
            <a:pPr lvl="1"/>
            <a:r>
              <a:rPr lang="fi-FI"/>
              <a:t>Tiedonsiirto</a:t>
            </a:r>
          </a:p>
          <a:p>
            <a:pPr lvl="1"/>
            <a:r>
              <a:rPr lang="fi-FI"/>
              <a:t>Käyttäjien määrät</a:t>
            </a:r>
          </a:p>
          <a:p>
            <a:pPr lvl="1"/>
            <a:endParaRPr lang="fi-FI"/>
          </a:p>
          <a:p>
            <a:pPr marL="457200" lvl="1" indent="0">
              <a:buNone/>
            </a:pPr>
            <a:r>
              <a:rPr lang="fi-FI" b="1"/>
              <a:t>Kasvaa jatkuvasti</a:t>
            </a:r>
          </a:p>
        </p:txBody>
      </p:sp>
      <p:pic>
        <p:nvPicPr>
          <p:cNvPr id="9" name="Kuva 8" descr="Kuva, joka sisältää kohteen ympyrä, Fontti, Grafiikka, teksti&#10;&#10;Kuvaus luotu automaattisesti">
            <a:extLst>
              <a:ext uri="{FF2B5EF4-FFF2-40B4-BE49-F238E27FC236}">
                <a16:creationId xmlns:a16="http://schemas.microsoft.com/office/drawing/2014/main" id="{C7C751D7-3B91-1E9E-149B-BB6F6BCBE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46" y="5158212"/>
            <a:ext cx="1390844" cy="1343212"/>
          </a:xfrm>
          <a:prstGeom prst="rect">
            <a:avLst/>
          </a:prstGeom>
        </p:spPr>
      </p:pic>
      <p:pic>
        <p:nvPicPr>
          <p:cNvPr id="10" name="Kuva 9" descr="Kuva, joka sisältää kohteen ympyrä, Fontti, Grafiikka, teksti&#10;&#10;Kuvaus luotu automaattisesti">
            <a:extLst>
              <a:ext uri="{FF2B5EF4-FFF2-40B4-BE49-F238E27FC236}">
                <a16:creationId xmlns:a16="http://schemas.microsoft.com/office/drawing/2014/main" id="{CCCF27CD-B47D-8B45-01AC-A73A062D7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720" y="5149663"/>
            <a:ext cx="1390844" cy="1343212"/>
          </a:xfrm>
          <a:prstGeom prst="rect">
            <a:avLst/>
          </a:prstGeom>
        </p:spPr>
      </p:pic>
      <p:pic>
        <p:nvPicPr>
          <p:cNvPr id="12" name="Kuva 11" descr="Huutomerkki tasaisella täytöllä">
            <a:extLst>
              <a:ext uri="{FF2B5EF4-FFF2-40B4-BE49-F238E27FC236}">
                <a16:creationId xmlns:a16="http://schemas.microsoft.com/office/drawing/2014/main" id="{D23818DE-F418-5E2C-9197-52E3D7529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2929" y="5386277"/>
            <a:ext cx="1115147" cy="1115147"/>
          </a:xfrm>
          <a:prstGeom prst="rect">
            <a:avLst/>
          </a:prstGeom>
        </p:spPr>
      </p:pic>
    </p:spTree>
    <p:extLst>
      <p:ext uri="{BB962C8B-B14F-4D97-AF65-F5344CB8AC3E}">
        <p14:creationId xmlns:p14="http://schemas.microsoft.com/office/powerpoint/2010/main" val="116778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Miten taloudellista vastuullisuutta arvioidaan?</a:t>
            </a:r>
          </a:p>
        </p:txBody>
      </p:sp>
      <p:sp>
        <p:nvSpPr>
          <p:cNvPr id="5" name="Sisällön paikkamerkki 4">
            <a:extLst>
              <a:ext uri="{FF2B5EF4-FFF2-40B4-BE49-F238E27FC236}">
                <a16:creationId xmlns:a16="http://schemas.microsoft.com/office/drawing/2014/main" id="{06793A67-BBD5-66EA-5293-5C3304E97C3F}"/>
              </a:ext>
            </a:extLst>
          </p:cNvPr>
          <p:cNvSpPr>
            <a:spLocks noGrp="1"/>
          </p:cNvSpPr>
          <p:nvPr>
            <p:ph sz="half" idx="1"/>
          </p:nvPr>
        </p:nvSpPr>
        <p:spPr/>
        <p:txBody>
          <a:bodyPr/>
          <a:lstStyle/>
          <a:p>
            <a:pPr marL="0" indent="0">
              <a:buNone/>
            </a:pPr>
            <a:r>
              <a:rPr lang="fi-FI"/>
              <a:t>Green ICT-hanke ja sen tuotokset</a:t>
            </a:r>
          </a:p>
          <a:p>
            <a:pPr lvl="1"/>
            <a:r>
              <a:rPr lang="fi-FI"/>
              <a:t>Oppaat (myyjän, ostajan, </a:t>
            </a:r>
            <a:r>
              <a:rPr lang="fi-FI">
                <a:hlinkClick r:id="rId3"/>
              </a:rPr>
              <a:t>hankkijan</a:t>
            </a:r>
            <a:r>
              <a:rPr lang="fi-FI"/>
              <a:t>,…)</a:t>
            </a:r>
          </a:p>
          <a:p>
            <a:pPr lvl="1"/>
            <a:r>
              <a:rPr lang="fi-FI"/>
              <a:t>Itsearviointityökalu</a:t>
            </a:r>
          </a:p>
          <a:p>
            <a:pPr lvl="1"/>
            <a:r>
              <a:rPr lang="fi-FI"/>
              <a:t>Mittaristoa</a:t>
            </a:r>
          </a:p>
          <a:p>
            <a:pPr lvl="1"/>
            <a:r>
              <a:rPr lang="fi-FI"/>
              <a:t>Hankkijan työkalu ja Hanketori</a:t>
            </a:r>
          </a:p>
          <a:p>
            <a:pPr lvl="1"/>
            <a:r>
              <a:rPr lang="fi-FI"/>
              <a:t>Ekosysteemin tukeminen</a:t>
            </a:r>
          </a:p>
          <a:p>
            <a:pPr lvl="1"/>
            <a:endParaRPr lang="fi-FI"/>
          </a:p>
          <a:p>
            <a:pPr lvl="1"/>
            <a:r>
              <a:rPr lang="fi-FI">
                <a:hlinkClick r:id="rId4"/>
              </a:rPr>
              <a:t>Kriteeripankki</a:t>
            </a:r>
            <a:endParaRPr lang="fi-FI"/>
          </a:p>
        </p:txBody>
      </p:sp>
      <p:sp>
        <p:nvSpPr>
          <p:cNvPr id="2" name="Sisällön paikkamerkki 1">
            <a:extLst>
              <a:ext uri="{FF2B5EF4-FFF2-40B4-BE49-F238E27FC236}">
                <a16:creationId xmlns:a16="http://schemas.microsoft.com/office/drawing/2014/main" id="{E56EB376-9092-BF6B-4CCA-DE2CC751726C}"/>
              </a:ext>
            </a:extLst>
          </p:cNvPr>
          <p:cNvSpPr>
            <a:spLocks noGrp="1"/>
          </p:cNvSpPr>
          <p:nvPr>
            <p:ph sz="half" idx="2"/>
          </p:nvPr>
        </p:nvSpPr>
        <p:spPr/>
        <p:txBody>
          <a:bodyPr/>
          <a:lstStyle/>
          <a:p>
            <a:pPr marL="0" indent="0">
              <a:buNone/>
            </a:pPr>
            <a:r>
              <a:rPr lang="fi-FI"/>
              <a:t>Lait ja direktiivit</a:t>
            </a:r>
          </a:p>
          <a:p>
            <a:pPr lvl="1"/>
            <a:r>
              <a:rPr lang="fi-FI"/>
              <a:t>EU ja kansallinen</a:t>
            </a:r>
          </a:p>
          <a:p>
            <a:pPr lvl="1"/>
            <a:endParaRPr lang="fi-FI"/>
          </a:p>
          <a:p>
            <a:pPr lvl="1"/>
            <a:endParaRPr lang="fi-FI"/>
          </a:p>
          <a:p>
            <a:pPr marL="0" indent="0">
              <a:buNone/>
            </a:pPr>
            <a:r>
              <a:rPr lang="fi-FI"/>
              <a:t>Sertifioinnit</a:t>
            </a:r>
          </a:p>
          <a:p>
            <a:pPr lvl="1"/>
            <a:r>
              <a:rPr lang="fi-FI"/>
              <a:t>Vielä kehitteillä</a:t>
            </a:r>
          </a:p>
          <a:p>
            <a:pPr lvl="1"/>
            <a:endParaRPr lang="fi-FI"/>
          </a:p>
        </p:txBody>
      </p:sp>
    </p:spTree>
    <p:extLst>
      <p:ext uri="{BB962C8B-B14F-4D97-AF65-F5344CB8AC3E}">
        <p14:creationId xmlns:p14="http://schemas.microsoft.com/office/powerpoint/2010/main" val="2230479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6E5F32-693B-4712-680E-E6BE0B9F664A}"/>
              </a:ext>
            </a:extLst>
          </p:cNvPr>
          <p:cNvSpPr>
            <a:spLocks noGrp="1"/>
          </p:cNvSpPr>
          <p:nvPr>
            <p:ph type="title"/>
          </p:nvPr>
        </p:nvSpPr>
        <p:spPr/>
        <p:txBody>
          <a:bodyPr/>
          <a:lstStyle/>
          <a:p>
            <a:r>
              <a:rPr lang="fi-FI" b="1"/>
              <a:t>Talousvaikutusten vertailua ja mittakaavoja</a:t>
            </a:r>
          </a:p>
        </p:txBody>
      </p:sp>
      <p:sp>
        <p:nvSpPr>
          <p:cNvPr id="3" name="Sisällön paikkamerkki 2">
            <a:extLst>
              <a:ext uri="{FF2B5EF4-FFF2-40B4-BE49-F238E27FC236}">
                <a16:creationId xmlns:a16="http://schemas.microsoft.com/office/drawing/2014/main" id="{68B645EE-9414-050E-0DDE-3490091318E0}"/>
              </a:ext>
            </a:extLst>
          </p:cNvPr>
          <p:cNvSpPr>
            <a:spLocks noGrp="1"/>
          </p:cNvSpPr>
          <p:nvPr>
            <p:ph sz="half" idx="1"/>
          </p:nvPr>
        </p:nvSpPr>
        <p:spPr/>
        <p:txBody>
          <a:bodyPr>
            <a:normAutofit/>
          </a:bodyPr>
          <a:lstStyle/>
          <a:p>
            <a:r>
              <a:rPr lang="fi-FI"/>
              <a:t>ICT on innovaatioiden ja työn murroksen teknologia</a:t>
            </a:r>
          </a:p>
          <a:p>
            <a:endParaRPr lang="fi-FI"/>
          </a:p>
          <a:p>
            <a:r>
              <a:rPr lang="fi-FI"/>
              <a:t>ICT-ala (tuotteet) on noin 13-14 % globaalista viennistä ja tuonnista (</a:t>
            </a:r>
            <a:r>
              <a:rPr lang="fi-FI">
                <a:hlinkClick r:id="rId3"/>
              </a:rPr>
              <a:t>2021</a:t>
            </a:r>
            <a:r>
              <a:rPr lang="fi-FI"/>
              <a:t>).</a:t>
            </a:r>
          </a:p>
          <a:p>
            <a:pPr lvl="1"/>
            <a:r>
              <a:rPr lang="fi-FI"/>
              <a:t>Huom. Mainitussa lukemassa ei ole mukana palveluita.</a:t>
            </a:r>
          </a:p>
          <a:p>
            <a:endParaRPr lang="fi-FI"/>
          </a:p>
          <a:p>
            <a:endParaRPr lang="fi-FI"/>
          </a:p>
          <a:p>
            <a:endParaRPr lang="fi-FI"/>
          </a:p>
        </p:txBody>
      </p:sp>
      <p:sp>
        <p:nvSpPr>
          <p:cNvPr id="4" name="Sisällön paikkamerkki 3">
            <a:extLst>
              <a:ext uri="{FF2B5EF4-FFF2-40B4-BE49-F238E27FC236}">
                <a16:creationId xmlns:a16="http://schemas.microsoft.com/office/drawing/2014/main" id="{ECFB21DA-5E34-DECD-10AA-DA9D03F0BE93}"/>
              </a:ext>
            </a:extLst>
          </p:cNvPr>
          <p:cNvSpPr>
            <a:spLocks noGrp="1"/>
          </p:cNvSpPr>
          <p:nvPr>
            <p:ph sz="half" idx="2"/>
          </p:nvPr>
        </p:nvSpPr>
        <p:spPr/>
        <p:txBody>
          <a:bodyPr/>
          <a:lstStyle/>
          <a:p>
            <a:pPr marL="0" indent="0">
              <a:buNone/>
            </a:pPr>
            <a:r>
              <a:rPr lang="fi-FI" b="1"/>
              <a:t>Talousvaikutukset</a:t>
            </a:r>
          </a:p>
          <a:p>
            <a:pPr lvl="1"/>
            <a:r>
              <a:rPr lang="fi-FI"/>
              <a:t>Nopeuttaa talouskasvua</a:t>
            </a:r>
          </a:p>
          <a:p>
            <a:pPr lvl="1"/>
            <a:r>
              <a:rPr lang="fi-FI"/>
              <a:t>Luo uusia alustoja, joille syntyy uudenlaista taloutta </a:t>
            </a:r>
            <a:br>
              <a:rPr lang="fi-FI"/>
            </a:br>
            <a:r>
              <a:rPr lang="fi-FI"/>
              <a:t>(engl. Platform Economy)</a:t>
            </a:r>
          </a:p>
          <a:p>
            <a:pPr lvl="1"/>
            <a:r>
              <a:rPr lang="fi-FI"/>
              <a:t>Tarjoaa vaihtoehtoja perinteiselle fyysiselle tuotteelle </a:t>
            </a:r>
          </a:p>
          <a:p>
            <a:pPr lvl="1"/>
            <a:r>
              <a:rPr lang="fi-FI"/>
              <a:t>Voimakkaasti globaalia</a:t>
            </a:r>
          </a:p>
          <a:p>
            <a:pPr lvl="1"/>
            <a:endParaRPr lang="fi-FI"/>
          </a:p>
          <a:p>
            <a:pPr lvl="1"/>
            <a:endParaRPr lang="fi-FI"/>
          </a:p>
          <a:p>
            <a:pPr lvl="1"/>
            <a:endParaRPr lang="fi-FI"/>
          </a:p>
        </p:txBody>
      </p:sp>
      <p:sp>
        <p:nvSpPr>
          <p:cNvPr id="5" name="Ellipsi 4">
            <a:extLst>
              <a:ext uri="{FF2B5EF4-FFF2-40B4-BE49-F238E27FC236}">
                <a16:creationId xmlns:a16="http://schemas.microsoft.com/office/drawing/2014/main" id="{3D913698-1434-9FCF-BCF1-47355B03A007}"/>
              </a:ext>
            </a:extLst>
          </p:cNvPr>
          <p:cNvSpPr/>
          <p:nvPr/>
        </p:nvSpPr>
        <p:spPr>
          <a:xfrm>
            <a:off x="10681478" y="0"/>
            <a:ext cx="668208" cy="59022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descr="Megafoni">
            <a:hlinkClick r:id="rId4"/>
            <a:extLst>
              <a:ext uri="{FF2B5EF4-FFF2-40B4-BE49-F238E27FC236}">
                <a16:creationId xmlns:a16="http://schemas.microsoft.com/office/drawing/2014/main" id="{2C5AA42D-FBED-BD12-31C3-37911B7717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14961" y="0"/>
            <a:ext cx="528870" cy="528870"/>
          </a:xfrm>
          <a:prstGeom prst="rect">
            <a:avLst/>
          </a:prstGeom>
          <a:effectLst>
            <a:innerShdw blurRad="63500" dist="50800" dir="8100000">
              <a:prstClr val="black">
                <a:alpha val="50000"/>
              </a:prstClr>
            </a:innerShdw>
          </a:effectLst>
        </p:spPr>
      </p:pic>
      <p:sp>
        <p:nvSpPr>
          <p:cNvPr id="7" name="Tekstiruutu 6">
            <a:extLst>
              <a:ext uri="{FF2B5EF4-FFF2-40B4-BE49-F238E27FC236}">
                <a16:creationId xmlns:a16="http://schemas.microsoft.com/office/drawing/2014/main" id="{C62B77E8-580A-B5E9-2D3C-AC9EFA0010FE}"/>
              </a:ext>
            </a:extLst>
          </p:cNvPr>
          <p:cNvSpPr txBox="1"/>
          <p:nvPr/>
        </p:nvSpPr>
        <p:spPr>
          <a:xfrm>
            <a:off x="7831249" y="0"/>
            <a:ext cx="2833488" cy="646331"/>
          </a:xfrm>
          <a:prstGeom prst="rect">
            <a:avLst/>
          </a:prstGeom>
          <a:noFill/>
        </p:spPr>
        <p:txBody>
          <a:bodyPr wrap="square" rtlCol="0">
            <a:spAutoFit/>
          </a:bodyPr>
          <a:lstStyle/>
          <a:p>
            <a:pPr algn="r"/>
            <a:r>
              <a:rPr lang="fi-FI" sz="1200" b="1"/>
              <a:t>Stat.fi: </a:t>
            </a:r>
            <a:br>
              <a:rPr lang="fi-FI" sz="1200" b="1"/>
            </a:br>
            <a:r>
              <a:rPr lang="en-GB" sz="1200" i="1"/>
              <a:t>Tietotekniikkapalveluiden vienti kasvoi…</a:t>
            </a:r>
            <a:endParaRPr lang="fi-FI" sz="1200" i="1"/>
          </a:p>
        </p:txBody>
      </p:sp>
    </p:spTree>
    <p:extLst>
      <p:ext uri="{BB962C8B-B14F-4D97-AF65-F5344CB8AC3E}">
        <p14:creationId xmlns:p14="http://schemas.microsoft.com/office/powerpoint/2010/main" val="3997831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E1496F6-8B46-F937-3D7B-DA90DE59059D}"/>
              </a:ext>
            </a:extLst>
          </p:cNvPr>
          <p:cNvSpPr>
            <a:spLocks noGrp="1"/>
          </p:cNvSpPr>
          <p:nvPr>
            <p:ph type="title"/>
          </p:nvPr>
        </p:nvSpPr>
        <p:spPr/>
        <p:txBody>
          <a:bodyPr/>
          <a:lstStyle/>
          <a:p>
            <a:r>
              <a:rPr lang="fi-FI" b="1"/>
              <a:t>Mitä on ICT?</a:t>
            </a:r>
          </a:p>
        </p:txBody>
      </p:sp>
      <p:sp>
        <p:nvSpPr>
          <p:cNvPr id="5" name="Sisällön paikkamerkki 4">
            <a:extLst>
              <a:ext uri="{FF2B5EF4-FFF2-40B4-BE49-F238E27FC236}">
                <a16:creationId xmlns:a16="http://schemas.microsoft.com/office/drawing/2014/main" id="{780BC8FC-BA7E-388C-8AD5-AEA955B82A30}"/>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fi-FI" b="1"/>
              <a:t>ICT (tieto- ja viestintäteknologia)</a:t>
            </a:r>
            <a:r>
              <a:rPr lang="fi-FI"/>
              <a:t> on ryhmä teknologioita, jotka liittyvät</a:t>
            </a:r>
          </a:p>
          <a:p>
            <a:pPr marL="457200" lvl="1" indent="0">
              <a:buNone/>
            </a:pPr>
            <a:r>
              <a:rPr lang="fi-FI" b="1"/>
              <a:t>1)</a:t>
            </a:r>
            <a:r>
              <a:rPr lang="fi-FI"/>
              <a:t> </a:t>
            </a:r>
            <a:r>
              <a:rPr lang="fi-FI" b="1"/>
              <a:t>laitteisiin</a:t>
            </a:r>
            <a:r>
              <a:rPr lang="fi-FI"/>
              <a:t>,</a:t>
            </a:r>
            <a:r>
              <a:rPr lang="fi-FI" dirty="0"/>
              <a:t> </a:t>
            </a:r>
            <a:endParaRPr lang="fi-FI" dirty="0">
              <a:cs typeface="Arial"/>
            </a:endParaRPr>
          </a:p>
          <a:p>
            <a:pPr marL="457200" lvl="1" indent="0">
              <a:buNone/>
            </a:pPr>
            <a:r>
              <a:rPr lang="fi-FI" b="1"/>
              <a:t>2)</a:t>
            </a:r>
            <a:r>
              <a:rPr lang="fi-FI"/>
              <a:t> </a:t>
            </a:r>
            <a:r>
              <a:rPr lang="fi-FI" b="1"/>
              <a:t>sovelluksiin</a:t>
            </a:r>
            <a:r>
              <a:rPr lang="fi-FI"/>
              <a:t> ja</a:t>
            </a:r>
            <a:r>
              <a:rPr lang="fi-FI" dirty="0"/>
              <a:t> </a:t>
            </a:r>
            <a:endParaRPr lang="fi-FI" dirty="0">
              <a:cs typeface="Arial"/>
            </a:endParaRPr>
          </a:p>
          <a:p>
            <a:pPr marL="457200" lvl="1" indent="0">
              <a:buNone/>
            </a:pPr>
            <a:r>
              <a:rPr lang="fi-FI" b="1"/>
              <a:t>3)</a:t>
            </a:r>
            <a:r>
              <a:rPr lang="fi-FI"/>
              <a:t> </a:t>
            </a:r>
            <a:r>
              <a:rPr lang="fi-FI" b="1"/>
              <a:t>tiedon siirtoon, käsittelyyn ja varastointiin</a:t>
            </a:r>
            <a:r>
              <a:rPr lang="fi-FI"/>
              <a:t>.</a:t>
            </a:r>
            <a:endParaRPr lang="fi-FI" dirty="0">
              <a:cs typeface="Arial"/>
            </a:endParaRPr>
          </a:p>
          <a:p>
            <a:endParaRPr lang="fi-FI"/>
          </a:p>
          <a:p>
            <a:pPr marL="0" indent="0" algn="ctr">
              <a:buNone/>
            </a:pPr>
            <a:r>
              <a:rPr lang="fi-FI">
                <a:sym typeface="Wingdings" panose="05000000000000000000" pitchFamily="2" charset="2"/>
              </a:rPr>
              <a:t>ICT vaikuttaa </a:t>
            </a:r>
            <a:r>
              <a:rPr lang="fi-FI" i="1">
                <a:sym typeface="Wingdings" panose="05000000000000000000" pitchFamily="2" charset="2"/>
              </a:rPr>
              <a:t>lähes</a:t>
            </a:r>
            <a:r>
              <a:rPr lang="fi-FI">
                <a:sym typeface="Wingdings" panose="05000000000000000000" pitchFamily="2" charset="2"/>
              </a:rPr>
              <a:t> kaikkeen toimintaan, jossa </a:t>
            </a:r>
            <a:r>
              <a:rPr lang="fi-FI" b="1" dirty="0">
                <a:sym typeface="Wingdings" panose="05000000000000000000" pitchFamily="2" charset="2"/>
              </a:rPr>
              <a:t>käsitellään tietoa</a:t>
            </a:r>
            <a:r>
              <a:rPr lang="fi-FI">
                <a:sym typeface="Wingdings" panose="05000000000000000000" pitchFamily="2" charset="2"/>
              </a:rPr>
              <a:t>.</a:t>
            </a:r>
            <a:r>
              <a:rPr lang="fi-FI" dirty="0">
                <a:sym typeface="Wingdings" panose="05000000000000000000" pitchFamily="2" charset="2"/>
              </a:rPr>
              <a:t> </a:t>
            </a:r>
            <a:endParaRPr lang="fi-FI" dirty="0">
              <a:cs typeface="Arial"/>
            </a:endParaRPr>
          </a:p>
          <a:p>
            <a:pPr marL="0" indent="0" algn="ctr">
              <a:buNone/>
            </a:pPr>
            <a:endParaRPr lang="fi-FI">
              <a:sym typeface="Wingdings" panose="05000000000000000000" pitchFamily="2" charset="2"/>
            </a:endParaRPr>
          </a:p>
          <a:p>
            <a:pPr marL="0" indent="0" algn="ctr">
              <a:buNone/>
            </a:pPr>
            <a:r>
              <a:rPr lang="fi-FI">
                <a:sym typeface="Wingdings" panose="05000000000000000000" pitchFamily="2" charset="2"/>
              </a:rPr>
              <a:t>Nykyajan elinkeinoelämä, yhteiskunnat ja yksilöt ovat täysin riippuvaisia ICT:stä ja sen tuotoksista.</a:t>
            </a:r>
            <a:r>
              <a:rPr lang="fi-FI" dirty="0">
                <a:sym typeface="Wingdings" panose="05000000000000000000" pitchFamily="2" charset="2"/>
              </a:rPr>
              <a:t> </a:t>
            </a:r>
            <a:endParaRPr lang="fi-FI" dirty="0">
              <a:cs typeface="Arial"/>
            </a:endParaRPr>
          </a:p>
          <a:p>
            <a:endParaRPr lang="fi-FI">
              <a:sym typeface="Wingdings" panose="05000000000000000000" pitchFamily="2" charset="2"/>
            </a:endParaRPr>
          </a:p>
        </p:txBody>
      </p:sp>
      <p:graphicFrame>
        <p:nvGraphicFramePr>
          <p:cNvPr id="3" name="Sisällön paikkamerkki 2">
            <a:extLst>
              <a:ext uri="{FF2B5EF4-FFF2-40B4-BE49-F238E27FC236}">
                <a16:creationId xmlns:a16="http://schemas.microsoft.com/office/drawing/2014/main" id="{2DBE62C3-C5FF-E00D-7E7E-D3388271540A}"/>
              </a:ext>
            </a:extLst>
          </p:cNvPr>
          <p:cNvGraphicFramePr>
            <a:graphicFrameLocks noGrp="1"/>
          </p:cNvGraphicFramePr>
          <p:nvPr>
            <p:ph sz="half" idx="2"/>
            <p:extLst>
              <p:ext uri="{D42A27DB-BD31-4B8C-83A1-F6EECF244321}">
                <p14:modId xmlns:p14="http://schemas.microsoft.com/office/powerpoint/2010/main" val="2844679933"/>
              </p:ext>
            </p:extLst>
          </p:nvPr>
        </p:nvGraphicFramePr>
        <p:xfrm>
          <a:off x="5677063" y="1431115"/>
          <a:ext cx="51657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Kuva 6" descr="Esineiden Internet ääriviiva">
            <a:extLst>
              <a:ext uri="{FF2B5EF4-FFF2-40B4-BE49-F238E27FC236}">
                <a16:creationId xmlns:a16="http://schemas.microsoft.com/office/drawing/2014/main" id="{B690B14A-D908-89FE-3873-A73188D048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71906" y="1075547"/>
            <a:ext cx="576038" cy="576038"/>
          </a:xfrm>
          <a:prstGeom prst="rect">
            <a:avLst/>
          </a:prstGeom>
        </p:spPr>
      </p:pic>
      <p:pic>
        <p:nvPicPr>
          <p:cNvPr id="11" name="Kuva 10" descr="Älypuhelin tasaisella täytöllä">
            <a:extLst>
              <a:ext uri="{FF2B5EF4-FFF2-40B4-BE49-F238E27FC236}">
                <a16:creationId xmlns:a16="http://schemas.microsoft.com/office/drawing/2014/main" id="{9CE6037E-1515-DE6F-FC62-1D44B714C2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90764" y="3834034"/>
            <a:ext cx="576038" cy="576038"/>
          </a:xfrm>
          <a:prstGeom prst="rect">
            <a:avLst/>
          </a:prstGeom>
        </p:spPr>
      </p:pic>
      <p:pic>
        <p:nvPicPr>
          <p:cNvPr id="17" name="Kuva 16" descr="Käyttöliittymä käyttökokemus ääriviiva">
            <a:extLst>
              <a:ext uri="{FF2B5EF4-FFF2-40B4-BE49-F238E27FC236}">
                <a16:creationId xmlns:a16="http://schemas.microsoft.com/office/drawing/2014/main" id="{69D0D8E2-2497-D94A-BB9F-8CAB96B3E7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79602" y="3834034"/>
            <a:ext cx="576038" cy="576038"/>
          </a:xfrm>
          <a:prstGeom prst="rect">
            <a:avLst/>
          </a:prstGeom>
        </p:spPr>
      </p:pic>
    </p:spTree>
    <p:extLst>
      <p:ext uri="{BB962C8B-B14F-4D97-AF65-F5344CB8AC3E}">
        <p14:creationId xmlns:p14="http://schemas.microsoft.com/office/powerpoint/2010/main" val="18237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9014AA-463C-CF77-8AA9-E49C0F4466BB}"/>
              </a:ext>
            </a:extLst>
          </p:cNvPr>
          <p:cNvSpPr>
            <a:spLocks noGrp="1"/>
          </p:cNvSpPr>
          <p:nvPr>
            <p:ph type="title"/>
          </p:nvPr>
        </p:nvSpPr>
        <p:spPr/>
        <p:txBody>
          <a:bodyPr/>
          <a:lstStyle/>
          <a:p>
            <a:r>
              <a:rPr lang="fi-FI" b="1"/>
              <a:t>Lähteitä</a:t>
            </a:r>
          </a:p>
        </p:txBody>
      </p:sp>
      <p:sp>
        <p:nvSpPr>
          <p:cNvPr id="3" name="Sisällön paikkamerkki 2">
            <a:extLst>
              <a:ext uri="{FF2B5EF4-FFF2-40B4-BE49-F238E27FC236}">
                <a16:creationId xmlns:a16="http://schemas.microsoft.com/office/drawing/2014/main" id="{B39B4D45-1E0C-A424-A1DA-7C1F23E9A2A4}"/>
              </a:ext>
            </a:extLst>
          </p:cNvPr>
          <p:cNvSpPr>
            <a:spLocks noGrp="1"/>
          </p:cNvSpPr>
          <p:nvPr>
            <p:ph idx="1"/>
          </p:nvPr>
        </p:nvSpPr>
        <p:spPr/>
        <p:txBody>
          <a:bodyPr/>
          <a:lstStyle/>
          <a:p>
            <a:r>
              <a:rPr lang="fi-FI"/>
              <a:t>Green ICT –hankkeen </a:t>
            </a:r>
            <a:r>
              <a:rPr lang="fi-FI">
                <a:hlinkClick r:id="rId3"/>
              </a:rPr>
              <a:t>loppuseminaari</a:t>
            </a:r>
            <a:r>
              <a:rPr lang="fi-FI"/>
              <a:t> ja diat</a:t>
            </a:r>
          </a:p>
          <a:p>
            <a:r>
              <a:rPr lang="fi-FI"/>
              <a:t> Tilastokeskus (</a:t>
            </a:r>
            <a:r>
              <a:rPr lang="fi-FI">
                <a:hlinkClick r:id="rId4"/>
              </a:rPr>
              <a:t>2020</a:t>
            </a:r>
            <a:r>
              <a:rPr lang="fi-FI"/>
              <a:t>)</a:t>
            </a:r>
          </a:p>
          <a:p>
            <a:r>
              <a:rPr lang="fi-FI"/>
              <a:t>The Global E-waste Monitor 2020 (</a:t>
            </a:r>
            <a:r>
              <a:rPr lang="fi-FI">
                <a:hlinkClick r:id="rId5"/>
              </a:rPr>
              <a:t>sivusto ja pdf</a:t>
            </a:r>
            <a:r>
              <a:rPr lang="fi-FI"/>
              <a:t>)</a:t>
            </a:r>
          </a:p>
          <a:p>
            <a:endParaRPr lang="fi-FI"/>
          </a:p>
        </p:txBody>
      </p:sp>
    </p:spTree>
    <p:extLst>
      <p:ext uri="{BB962C8B-B14F-4D97-AF65-F5344CB8AC3E}">
        <p14:creationId xmlns:p14="http://schemas.microsoft.com/office/powerpoint/2010/main" val="1251737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3">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Sosiaalinen vastuu ICT ja Media toimialalla</a:t>
            </a:r>
            <a:endParaRPr lang="en-US"/>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Mitä on sosiaalinen vastuullisuus ICT ja Media-alalla?</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normAutofit/>
          </a:bodyPr>
          <a:lstStyle/>
          <a:p>
            <a:pPr marL="0" indent="0">
              <a:buNone/>
            </a:pPr>
            <a:r>
              <a:rPr lang="fi-FI"/>
              <a:t>ICT on globaali ja mahdollisuuksia tarjoava nuori ala.</a:t>
            </a:r>
          </a:p>
          <a:p>
            <a:pPr marL="0" indent="0">
              <a:buNone/>
            </a:pPr>
            <a:endParaRPr lang="fi-FI"/>
          </a:p>
          <a:p>
            <a:pPr marL="0" indent="0">
              <a:buNone/>
            </a:pPr>
            <a:r>
              <a:rPr lang="fi-FI"/>
              <a:t>Vaikuttaa </a:t>
            </a:r>
            <a:r>
              <a:rPr lang="fi-FI" b="1"/>
              <a:t>sosiaaliseen toimintaan</a:t>
            </a:r>
            <a:r>
              <a:rPr lang="fi-FI"/>
              <a:t>, sillä mahdollistaa </a:t>
            </a:r>
            <a:r>
              <a:rPr lang="fi-FI" b="1"/>
              <a:t>kommunikaation</a:t>
            </a:r>
            <a:r>
              <a:rPr lang="fi-FI"/>
              <a:t> ja </a:t>
            </a:r>
            <a:r>
              <a:rPr lang="fi-FI" b="1"/>
              <a:t>tiedon käsittelyn </a:t>
            </a:r>
            <a:r>
              <a:rPr lang="fi-FI"/>
              <a:t>sekä siihen liittyvät tehtävät.</a:t>
            </a:r>
          </a:p>
          <a:p>
            <a:pPr marL="0" indent="0">
              <a:buNone/>
            </a:pPr>
            <a:endParaRPr lang="fi-FI"/>
          </a:p>
          <a:p>
            <a:pPr marL="0" indent="0">
              <a:buNone/>
            </a:pPr>
            <a:r>
              <a:rPr lang="fi-FI" b="1"/>
              <a:t>Trendejä</a:t>
            </a:r>
            <a:r>
              <a:rPr lang="fi-FI"/>
              <a:t>: </a:t>
            </a:r>
          </a:p>
          <a:p>
            <a:pPr marL="0" indent="0">
              <a:buNone/>
            </a:pPr>
            <a:r>
              <a:rPr lang="fi-FI"/>
              <a:t>etätyöt/-kokoukset, some, prototyyppaus, simulointi,… </a:t>
            </a:r>
          </a:p>
          <a:p>
            <a:pPr marL="0" indent="0">
              <a:buNone/>
            </a:pPr>
            <a:endParaRPr lang="fi-FI"/>
          </a:p>
        </p:txBody>
      </p:sp>
      <p:sp>
        <p:nvSpPr>
          <p:cNvPr id="2" name="Sisällön paikkamerkki 1">
            <a:extLst>
              <a:ext uri="{FF2B5EF4-FFF2-40B4-BE49-F238E27FC236}">
                <a16:creationId xmlns:a16="http://schemas.microsoft.com/office/drawing/2014/main" id="{E6168D3A-6881-E532-AC9A-371C0AEAF00E}"/>
              </a:ext>
            </a:extLst>
          </p:cNvPr>
          <p:cNvSpPr>
            <a:spLocks noGrp="1"/>
          </p:cNvSpPr>
          <p:nvPr>
            <p:ph sz="half" idx="2"/>
          </p:nvPr>
        </p:nvSpPr>
        <p:spPr/>
        <p:txBody>
          <a:bodyPr>
            <a:normAutofit fontScale="92500"/>
          </a:bodyPr>
          <a:lstStyle/>
          <a:p>
            <a:pPr marL="0" indent="0">
              <a:buNone/>
            </a:pPr>
            <a:r>
              <a:rPr lang="fi-FI" b="1"/>
              <a:t>Hyötyjä</a:t>
            </a:r>
            <a:r>
              <a:rPr lang="fi-FI"/>
              <a:t>: </a:t>
            </a:r>
          </a:p>
          <a:p>
            <a:pPr marL="0" indent="0">
              <a:buNone/>
            </a:pPr>
            <a:r>
              <a:rPr lang="fi-FI"/>
              <a:t>kopioitavuus, työn automatisointi, paperittomuus, ei-fyysisyys, riippumattomuus ajasta ja paikasta,…</a:t>
            </a:r>
          </a:p>
          <a:p>
            <a:pPr marL="0" indent="0">
              <a:buNone/>
            </a:pPr>
            <a:endParaRPr lang="fi-FI"/>
          </a:p>
          <a:p>
            <a:pPr marL="0" indent="0">
              <a:buNone/>
            </a:pPr>
            <a:r>
              <a:rPr lang="fi-FI" b="1"/>
              <a:t>Haittoja</a:t>
            </a:r>
            <a:r>
              <a:rPr lang="fi-FI"/>
              <a:t>: </a:t>
            </a:r>
          </a:p>
          <a:p>
            <a:pPr marL="0" indent="0">
              <a:buNone/>
            </a:pPr>
            <a:r>
              <a:rPr lang="fi-FI"/>
              <a:t>kyberturvallisuus, eriarvoisuus, teknokratia, sosiaalinen vaikuttaminen, deep fake, disinformaatio, työntekijöiden ulkoistus huonojen palkkojen ja liittojen maihin, työ muuttuu haastavammaksi,…</a:t>
            </a:r>
          </a:p>
          <a:p>
            <a:endParaRPr lang="fi-FI"/>
          </a:p>
        </p:txBody>
      </p:sp>
    </p:spTree>
    <p:extLst>
      <p:ext uri="{BB962C8B-B14F-4D97-AF65-F5344CB8AC3E}">
        <p14:creationId xmlns:p14="http://schemas.microsoft.com/office/powerpoint/2010/main" val="84192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osa-alueiden tarkastelu</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Ohjelmistot ja niiden kehitys</a:t>
            </a:r>
          </a:p>
          <a:p>
            <a:pPr lvl="1"/>
            <a:r>
              <a:rPr lang="fi-FI"/>
              <a:t>Globaali toimikenttä</a:t>
            </a:r>
          </a:p>
          <a:p>
            <a:pPr lvl="1"/>
            <a:r>
              <a:rPr lang="fi-FI"/>
              <a:t>Työnä ajattelua/asiantuntijuutta</a:t>
            </a:r>
          </a:p>
          <a:p>
            <a:pPr lvl="1"/>
            <a:r>
              <a:rPr lang="fi-FI"/>
              <a:t>Monikulttuurista ja ”modernia”</a:t>
            </a:r>
          </a:p>
          <a:p>
            <a:pPr lvl="1"/>
            <a:r>
              <a:rPr lang="fi-FI"/>
              <a:t>Ei vaadi kallista laitteistoa (pääosin)</a:t>
            </a:r>
          </a:p>
          <a:p>
            <a:pPr lvl="1"/>
            <a:r>
              <a:rPr lang="fi-FI"/>
              <a:t>Vain isot talot tarjoavat valtiollisia projekteja </a:t>
            </a:r>
            <a:r>
              <a:rPr lang="fi-FI">
                <a:sym typeface="Wingdings" panose="05000000000000000000" pitchFamily="2" charset="2"/>
              </a:rPr>
              <a:t> kilpailuissa usein vain yksi tarjoaja</a:t>
            </a:r>
            <a:endParaRPr lang="fi-FI"/>
          </a:p>
          <a:p>
            <a:pPr lvl="1"/>
            <a:endParaRPr lang="fi-FI"/>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Laitteistot ja niiden rakentaminen</a:t>
            </a:r>
          </a:p>
          <a:p>
            <a:pPr lvl="1"/>
            <a:r>
              <a:rPr lang="fi-FI"/>
              <a:t>Paikallista, mutta globaalit pelaajat määräävät säännöt</a:t>
            </a:r>
          </a:p>
          <a:p>
            <a:pPr lvl="1"/>
            <a:r>
              <a:rPr lang="fi-FI"/>
              <a:t>Suuret konesalit luovat paljon paikallisia ongelmia (sähkö ja vesi)</a:t>
            </a:r>
          </a:p>
          <a:p>
            <a:pPr lvl="1"/>
            <a:r>
              <a:rPr lang="fi-FI"/>
              <a:t>Tiedonsiirron monopolit häiritsevät ja vääristävät kenttää</a:t>
            </a:r>
          </a:p>
          <a:p>
            <a:pPr lvl="1"/>
            <a:r>
              <a:rPr lang="fi-FI"/>
              <a:t>Laitteiden elinkaarisuunnittelu ja kierrätys</a:t>
            </a:r>
          </a:p>
          <a:p>
            <a:pPr lvl="1"/>
            <a:endParaRPr lang="fi-FI"/>
          </a:p>
          <a:p>
            <a:pPr lvl="1"/>
            <a:endParaRPr lang="fi-FI"/>
          </a:p>
          <a:p>
            <a:r>
              <a:rPr lang="fi-FI"/>
              <a:t>Konesalit, tiedonsiirto-satelliitit, valokuidut,…</a:t>
            </a:r>
          </a:p>
        </p:txBody>
      </p:sp>
    </p:spTree>
    <p:extLst>
      <p:ext uri="{BB962C8B-B14F-4D97-AF65-F5344CB8AC3E}">
        <p14:creationId xmlns:p14="http://schemas.microsoft.com/office/powerpoint/2010/main" val="119619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57A4EA-796B-E6B5-C540-6C07DDE3BC3D}"/>
              </a:ext>
            </a:extLst>
          </p:cNvPr>
          <p:cNvSpPr>
            <a:spLocks noGrp="1"/>
          </p:cNvSpPr>
          <p:nvPr>
            <p:ph type="title"/>
          </p:nvPr>
        </p:nvSpPr>
        <p:spPr/>
        <p:txBody>
          <a:bodyPr/>
          <a:lstStyle/>
          <a:p>
            <a:r>
              <a:rPr lang="fi-FI" b="1"/>
              <a:t>ICT-alan sosiaalisen vastuu ulottuvuuksia</a:t>
            </a:r>
          </a:p>
        </p:txBody>
      </p:sp>
      <p:graphicFrame>
        <p:nvGraphicFramePr>
          <p:cNvPr id="5" name="Taulukko 5">
            <a:extLst>
              <a:ext uri="{FF2B5EF4-FFF2-40B4-BE49-F238E27FC236}">
                <a16:creationId xmlns:a16="http://schemas.microsoft.com/office/drawing/2014/main" id="{6FC20C9A-5B95-02BD-F44A-C2CC6E95ED65}"/>
              </a:ext>
            </a:extLst>
          </p:cNvPr>
          <p:cNvGraphicFramePr>
            <a:graphicFrameLocks noGrp="1"/>
          </p:cNvGraphicFramePr>
          <p:nvPr>
            <p:ph idx="1"/>
            <p:extLst>
              <p:ext uri="{D42A27DB-BD31-4B8C-83A1-F6EECF244321}">
                <p14:modId xmlns:p14="http://schemas.microsoft.com/office/powerpoint/2010/main" val="151558222"/>
              </p:ext>
            </p:extLst>
          </p:nvPr>
        </p:nvGraphicFramePr>
        <p:xfrm>
          <a:off x="374731" y="1810327"/>
          <a:ext cx="10604499" cy="4282901"/>
        </p:xfrm>
        <a:graphic>
          <a:graphicData uri="http://schemas.openxmlformats.org/drawingml/2006/table">
            <a:tbl>
              <a:tblPr firstRow="1" bandRow="1">
                <a:tableStyleId>{5C22544A-7EE6-4342-B048-85BDC9FD1C3A}</a:tableStyleId>
              </a:tblPr>
              <a:tblGrid>
                <a:gridCol w="2322287">
                  <a:extLst>
                    <a:ext uri="{9D8B030D-6E8A-4147-A177-3AD203B41FA5}">
                      <a16:colId xmlns:a16="http://schemas.microsoft.com/office/drawing/2014/main" val="2797411312"/>
                    </a:ext>
                  </a:extLst>
                </a:gridCol>
                <a:gridCol w="3879273">
                  <a:extLst>
                    <a:ext uri="{9D8B030D-6E8A-4147-A177-3AD203B41FA5}">
                      <a16:colId xmlns:a16="http://schemas.microsoft.com/office/drawing/2014/main" val="652459206"/>
                    </a:ext>
                  </a:extLst>
                </a:gridCol>
                <a:gridCol w="4402939">
                  <a:extLst>
                    <a:ext uri="{9D8B030D-6E8A-4147-A177-3AD203B41FA5}">
                      <a16:colId xmlns:a16="http://schemas.microsoft.com/office/drawing/2014/main" val="1635247684"/>
                    </a:ext>
                  </a:extLst>
                </a:gridCol>
              </a:tblGrid>
              <a:tr h="508000">
                <a:tc>
                  <a:txBody>
                    <a:bodyPr/>
                    <a:lstStyle/>
                    <a:p>
                      <a:endParaRPr lang="fi-FI"/>
                    </a:p>
                  </a:txBody>
                  <a:tcPr/>
                </a:tc>
                <a:tc>
                  <a:txBody>
                    <a:bodyPr/>
                    <a:lstStyle/>
                    <a:p>
                      <a:r>
                        <a:rPr lang="fi-FI"/>
                        <a:t>Paikallinen</a:t>
                      </a:r>
                    </a:p>
                  </a:txBody>
                  <a:tcPr/>
                </a:tc>
                <a:tc>
                  <a:txBody>
                    <a:bodyPr/>
                    <a:lstStyle/>
                    <a:p>
                      <a:r>
                        <a:rPr lang="fi-FI"/>
                        <a:t>Globaali</a:t>
                      </a:r>
                    </a:p>
                  </a:txBody>
                  <a:tcPr/>
                </a:tc>
                <a:extLst>
                  <a:ext uri="{0D108BD9-81ED-4DB2-BD59-A6C34878D82A}">
                    <a16:rowId xmlns:a16="http://schemas.microsoft.com/office/drawing/2014/main" val="1897317944"/>
                  </a:ext>
                </a:extLst>
              </a:tr>
              <a:tr h="1147099">
                <a:tc>
                  <a:txBody>
                    <a:bodyPr/>
                    <a:lstStyle/>
                    <a:p>
                      <a:pPr algn="ctr">
                        <a:lnSpc>
                          <a:spcPct val="150000"/>
                        </a:lnSpc>
                      </a:pPr>
                      <a:r>
                        <a:rPr lang="fi-FI" b="1"/>
                        <a:t>Yksilö</a:t>
                      </a:r>
                    </a:p>
                  </a:txBody>
                  <a:tcPr/>
                </a:tc>
                <a:tc>
                  <a:txBody>
                    <a:bodyPr/>
                    <a:lstStyle/>
                    <a:p>
                      <a:r>
                        <a:rPr lang="fi-FI"/>
                        <a:t>Tehostavat työtä, digitalisaatio jatkuu, vaatii jatkuvaa oppimista, monikulttuurista ja -muotoista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Tehostavat työtä, digitalisaatio jatkuu, vaatii jatkuvaa oppimista, monikulttuurista ja -muotoista</a:t>
                      </a:r>
                    </a:p>
                    <a:p>
                      <a:endParaRPr lang="fi-FI"/>
                    </a:p>
                  </a:txBody>
                  <a:tcPr/>
                </a:tc>
                <a:extLst>
                  <a:ext uri="{0D108BD9-81ED-4DB2-BD59-A6C34878D82A}">
                    <a16:rowId xmlns:a16="http://schemas.microsoft.com/office/drawing/2014/main" val="2902836641"/>
                  </a:ext>
                </a:extLst>
              </a:tr>
              <a:tr h="1293091">
                <a:tc>
                  <a:txBody>
                    <a:bodyPr/>
                    <a:lstStyle/>
                    <a:p>
                      <a:pPr algn="ctr">
                        <a:lnSpc>
                          <a:spcPct val="150000"/>
                        </a:lnSpc>
                      </a:pPr>
                      <a:r>
                        <a:rPr lang="fi-FI" b="1"/>
                        <a:t>Yritys</a:t>
                      </a:r>
                    </a:p>
                  </a:txBody>
                  <a:tcPr/>
                </a:tc>
                <a:tc>
                  <a:txBody>
                    <a:bodyPr/>
                    <a:lstStyle/>
                    <a:p>
                      <a:r>
                        <a:rPr lang="fi-FI"/>
                        <a:t>Valvonta helpompaa, tehostaminen, digitalisointi jatkuu, tekoäly nopeuttaa työtä,</a:t>
                      </a:r>
                    </a:p>
                  </a:txBody>
                  <a:tcPr/>
                </a:tc>
                <a:tc>
                  <a:txBody>
                    <a:bodyPr/>
                    <a:lstStyle/>
                    <a:p>
                      <a:r>
                        <a:rPr lang="fi-FI"/>
                        <a:t>Alihankinnan valvonta ja ketjutus, suuret yritykset ostavat pienet, ”vendor lock”,</a:t>
                      </a:r>
                    </a:p>
                  </a:txBody>
                  <a:tcPr/>
                </a:tc>
                <a:extLst>
                  <a:ext uri="{0D108BD9-81ED-4DB2-BD59-A6C34878D82A}">
                    <a16:rowId xmlns:a16="http://schemas.microsoft.com/office/drawing/2014/main" val="1325327422"/>
                  </a:ext>
                </a:extLst>
              </a:tr>
              <a:tr h="1293090">
                <a:tc>
                  <a:txBody>
                    <a:bodyPr/>
                    <a:lstStyle/>
                    <a:p>
                      <a:pPr algn="ctr">
                        <a:lnSpc>
                          <a:spcPct val="150000"/>
                        </a:lnSpc>
                      </a:pPr>
                      <a:r>
                        <a:rPr lang="fi-FI" b="1"/>
                        <a:t>Yhteiskunta</a:t>
                      </a:r>
                    </a:p>
                  </a:txBody>
                  <a:tcPr/>
                </a:tc>
                <a:tc>
                  <a:txBody>
                    <a:bodyPr/>
                    <a:lstStyle/>
                    <a:p>
                      <a:r>
                        <a:rPr lang="fi-FI"/>
                        <a:t>Tukee viestintää, luo pienryhmiä, digitaalinen kuilu, teknokratia kasvaa, </a:t>
                      </a:r>
                    </a:p>
                  </a:txBody>
                  <a:tcPr/>
                </a:tc>
                <a:tc>
                  <a:txBody>
                    <a:bodyPr/>
                    <a:lstStyle/>
                    <a:p>
                      <a:r>
                        <a:rPr lang="fi-FI"/>
                        <a:t>Tukee viestintää, luo pienryhmiä, digitaalinen kuilu, teknokratia kasvaa,</a:t>
                      </a:r>
                    </a:p>
                  </a:txBody>
                  <a:tcPr/>
                </a:tc>
                <a:extLst>
                  <a:ext uri="{0D108BD9-81ED-4DB2-BD59-A6C34878D82A}">
                    <a16:rowId xmlns:a16="http://schemas.microsoft.com/office/drawing/2014/main" val="3250652262"/>
                  </a:ext>
                </a:extLst>
              </a:tr>
            </a:tbl>
          </a:graphicData>
        </a:graphic>
      </p:graphicFrame>
      <p:sp>
        <p:nvSpPr>
          <p:cNvPr id="4" name="Sisällön paikkamerkki 3">
            <a:extLst>
              <a:ext uri="{FF2B5EF4-FFF2-40B4-BE49-F238E27FC236}">
                <a16:creationId xmlns:a16="http://schemas.microsoft.com/office/drawing/2014/main" id="{C4420740-FF6A-1142-C123-0530AA6624B3}"/>
              </a:ext>
            </a:extLst>
          </p:cNvPr>
          <p:cNvSpPr>
            <a:spLocks noGrp="1"/>
          </p:cNvSpPr>
          <p:nvPr>
            <p:ph sz="half" idx="4294967295"/>
          </p:nvPr>
        </p:nvSpPr>
        <p:spPr>
          <a:xfrm>
            <a:off x="7026275" y="1825625"/>
            <a:ext cx="5165725" cy="4351338"/>
          </a:xfrm>
        </p:spPr>
        <p:txBody>
          <a:bodyPr/>
          <a:lstStyle/>
          <a:p>
            <a:pPr marL="0" indent="0">
              <a:buNone/>
            </a:pPr>
            <a:endParaRPr lang="fi-FI"/>
          </a:p>
          <a:p>
            <a:pPr marL="0" indent="0">
              <a:buNone/>
            </a:pPr>
            <a:endParaRPr lang="fi-FI"/>
          </a:p>
          <a:p>
            <a:pPr marL="0" indent="0">
              <a:buNone/>
            </a:pPr>
            <a:endParaRPr lang="fi-FI"/>
          </a:p>
        </p:txBody>
      </p:sp>
    </p:spTree>
    <p:extLst>
      <p:ext uri="{BB962C8B-B14F-4D97-AF65-F5344CB8AC3E}">
        <p14:creationId xmlns:p14="http://schemas.microsoft.com/office/powerpoint/2010/main" val="44038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96902D-ECD6-F632-55CC-DFCE1420B751}"/>
              </a:ext>
            </a:extLst>
          </p:cNvPr>
          <p:cNvSpPr>
            <a:spLocks noGrp="1"/>
          </p:cNvSpPr>
          <p:nvPr>
            <p:ph type="title"/>
          </p:nvPr>
        </p:nvSpPr>
        <p:spPr/>
        <p:txBody>
          <a:bodyPr/>
          <a:lstStyle/>
          <a:p>
            <a:r>
              <a:rPr lang="fi-FI" b="1"/>
              <a:t>Esimerkki: ICT-alan teknologiajätit</a:t>
            </a:r>
          </a:p>
        </p:txBody>
      </p:sp>
      <p:sp>
        <p:nvSpPr>
          <p:cNvPr id="3" name="Sisällön paikkamerkki 2">
            <a:extLst>
              <a:ext uri="{FF2B5EF4-FFF2-40B4-BE49-F238E27FC236}">
                <a16:creationId xmlns:a16="http://schemas.microsoft.com/office/drawing/2014/main" id="{3254E485-C650-0464-7D7D-EADCB8CC88D1}"/>
              </a:ext>
            </a:extLst>
          </p:cNvPr>
          <p:cNvSpPr>
            <a:spLocks noGrp="1"/>
          </p:cNvSpPr>
          <p:nvPr>
            <p:ph sz="half" idx="1"/>
          </p:nvPr>
        </p:nvSpPr>
        <p:spPr/>
        <p:txBody>
          <a:bodyPr>
            <a:normAutofit fontScale="85000" lnSpcReduction="20000"/>
          </a:bodyPr>
          <a:lstStyle/>
          <a:p>
            <a:r>
              <a:rPr lang="fi-FI"/>
              <a:t>Toimivat globaalisti</a:t>
            </a:r>
          </a:p>
          <a:p>
            <a:endParaRPr lang="fi-FI"/>
          </a:p>
          <a:p>
            <a:pPr marL="0" indent="0">
              <a:buNone/>
            </a:pPr>
            <a:r>
              <a:rPr lang="fi-FI" b="1"/>
              <a:t>Hyötyjä</a:t>
            </a:r>
          </a:p>
          <a:p>
            <a:pPr lvl="1"/>
            <a:r>
              <a:rPr lang="fi-FI"/>
              <a:t>Koulutusohjelmia</a:t>
            </a:r>
          </a:p>
          <a:p>
            <a:pPr lvl="1"/>
            <a:r>
              <a:rPr lang="fi-FI"/>
              <a:t>Yhteisöohjelmia</a:t>
            </a:r>
          </a:p>
          <a:p>
            <a:endParaRPr lang="fi-FI"/>
          </a:p>
          <a:p>
            <a:pPr marL="0" indent="0">
              <a:buNone/>
            </a:pPr>
            <a:r>
              <a:rPr lang="fi-FI" b="1"/>
              <a:t>Haittoja</a:t>
            </a:r>
          </a:p>
          <a:p>
            <a:pPr lvl="1"/>
            <a:r>
              <a:rPr lang="fi-FI"/>
              <a:t>Monopolit </a:t>
            </a:r>
          </a:p>
          <a:p>
            <a:pPr lvl="1"/>
            <a:r>
              <a:rPr lang="fi-FI"/>
              <a:t>Verosuunnittelut / ei lainkaan veroja</a:t>
            </a:r>
          </a:p>
          <a:p>
            <a:pPr lvl="1"/>
            <a:r>
              <a:rPr lang="fi-FI"/>
              <a:t>Alihankinta ongelmallista</a:t>
            </a:r>
          </a:p>
          <a:p>
            <a:pPr lvl="1"/>
            <a:r>
              <a:rPr lang="fi-FI"/>
              <a:t>Dark patterns and algorithms</a:t>
            </a:r>
          </a:p>
          <a:p>
            <a:endParaRPr lang="fi-FI"/>
          </a:p>
          <a:p>
            <a:pPr marL="0" indent="0">
              <a:buNone/>
            </a:pPr>
            <a:r>
              <a:rPr lang="fi-FI"/>
              <a:t>Alalla paljon monopoleja</a:t>
            </a:r>
          </a:p>
          <a:p>
            <a:pPr marL="457200" lvl="1" indent="0">
              <a:buNone/>
            </a:pPr>
            <a:r>
              <a:rPr lang="fi-FI"/>
              <a:t>Google, Apple, Amazon, Meta, Microsoft,…</a:t>
            </a:r>
          </a:p>
          <a:p>
            <a:pPr lvl="1"/>
            <a:endParaRPr lang="fi-FI"/>
          </a:p>
        </p:txBody>
      </p:sp>
      <p:sp>
        <p:nvSpPr>
          <p:cNvPr id="4" name="Sisällön paikkamerkki 3">
            <a:extLst>
              <a:ext uri="{FF2B5EF4-FFF2-40B4-BE49-F238E27FC236}">
                <a16:creationId xmlns:a16="http://schemas.microsoft.com/office/drawing/2014/main" id="{844CACC6-CAFB-B090-024B-72964CB42F5C}"/>
              </a:ext>
            </a:extLst>
          </p:cNvPr>
          <p:cNvSpPr>
            <a:spLocks noGrp="1"/>
          </p:cNvSpPr>
          <p:nvPr>
            <p:ph sz="half" idx="2"/>
          </p:nvPr>
        </p:nvSpPr>
        <p:spPr/>
        <p:txBody>
          <a:bodyPr/>
          <a:lstStyle/>
          <a:p>
            <a:r>
              <a:rPr lang="fi-FI"/>
              <a:t>Miten yhteiskuntavastuu toteutuu monikansallisessa yrityksessä?</a:t>
            </a:r>
          </a:p>
          <a:p>
            <a:endParaRPr lang="fi-FI"/>
          </a:p>
          <a:p>
            <a:r>
              <a:rPr lang="fi-FI"/>
              <a:t>Tästä aiheesta tehtävä</a:t>
            </a:r>
          </a:p>
          <a:p>
            <a:pPr lvl="1"/>
            <a:r>
              <a:rPr lang="fi-FI"/>
              <a:t>Valitse suuryritys</a:t>
            </a:r>
          </a:p>
          <a:p>
            <a:pPr lvl="1"/>
            <a:r>
              <a:rPr lang="fi-FI"/>
              <a:t>Etsi sen tunnusluvut: liikevaihto, tuotto</a:t>
            </a:r>
          </a:p>
          <a:p>
            <a:pPr lvl="1"/>
            <a:r>
              <a:rPr lang="fi-FI"/>
              <a:t>Etsi yksi esimerkki sosiaalisesta vastuullisuudesta</a:t>
            </a:r>
          </a:p>
          <a:p>
            <a:pPr lvl="1"/>
            <a:r>
              <a:rPr lang="fi-FI"/>
              <a:t>Etsi yksi esimerkki sosiaalisesta vastuuttomuudesta</a:t>
            </a:r>
          </a:p>
        </p:txBody>
      </p:sp>
    </p:spTree>
    <p:extLst>
      <p:ext uri="{BB962C8B-B14F-4D97-AF65-F5344CB8AC3E}">
        <p14:creationId xmlns:p14="http://schemas.microsoft.com/office/powerpoint/2010/main" val="1527183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BE4ECA-A7D2-5AD2-9E46-E16AA8CD7ADD}"/>
              </a:ext>
            </a:extLst>
          </p:cNvPr>
          <p:cNvSpPr>
            <a:spLocks noGrp="1"/>
          </p:cNvSpPr>
          <p:nvPr>
            <p:ph type="title"/>
          </p:nvPr>
        </p:nvSpPr>
        <p:spPr/>
        <p:txBody>
          <a:bodyPr/>
          <a:lstStyle/>
          <a:p>
            <a:r>
              <a:rPr lang="fi-FI" b="1"/>
              <a:t>Pohdintaa yksilöt (ja yhteiskunnat)</a:t>
            </a:r>
          </a:p>
        </p:txBody>
      </p:sp>
      <p:sp>
        <p:nvSpPr>
          <p:cNvPr id="3" name="Sisällön paikkamerkki 2">
            <a:extLst>
              <a:ext uri="{FF2B5EF4-FFF2-40B4-BE49-F238E27FC236}">
                <a16:creationId xmlns:a16="http://schemas.microsoft.com/office/drawing/2014/main" id="{7899FBCA-5219-D258-4D0A-75589D700AB9}"/>
              </a:ext>
            </a:extLst>
          </p:cNvPr>
          <p:cNvSpPr>
            <a:spLocks noGrp="1"/>
          </p:cNvSpPr>
          <p:nvPr>
            <p:ph sz="half" idx="1"/>
          </p:nvPr>
        </p:nvSpPr>
        <p:spPr/>
        <p:txBody>
          <a:bodyPr/>
          <a:lstStyle/>
          <a:p>
            <a:r>
              <a:rPr lang="fi-FI" err="1"/>
              <a:t>Eriarvoistavaa</a:t>
            </a:r>
            <a:endParaRPr lang="fi-FI"/>
          </a:p>
          <a:p>
            <a:r>
              <a:rPr lang="fi-FI"/>
              <a:t>Digilukutaito</a:t>
            </a:r>
          </a:p>
          <a:p>
            <a:r>
              <a:rPr lang="fi-FI"/>
              <a:t>Leviää kaikille aloille</a:t>
            </a:r>
          </a:p>
          <a:p>
            <a:r>
              <a:rPr lang="fi-FI"/>
              <a:t>Alalle vaikea päästä</a:t>
            </a:r>
          </a:p>
          <a:p>
            <a:r>
              <a:rPr lang="fi-FI"/>
              <a:t>Tietoturva </a:t>
            </a:r>
          </a:p>
          <a:p>
            <a:r>
              <a:rPr lang="fi-FI"/>
              <a:t>Saavutettavuus ja esteettömyys</a:t>
            </a:r>
          </a:p>
          <a:p>
            <a:r>
              <a:rPr lang="fi-FI"/>
              <a:t>Koulutus ja osallistaminen</a:t>
            </a:r>
          </a:p>
          <a:p>
            <a:r>
              <a:rPr lang="fi-FI"/>
              <a:t>Raskasta ajatustyötä</a:t>
            </a:r>
          </a:p>
          <a:p>
            <a:pPr lvl="1"/>
            <a:r>
              <a:rPr lang="fi-FI"/>
              <a:t>Polttaa loppuun</a:t>
            </a:r>
          </a:p>
          <a:p>
            <a:endParaRPr lang="fi-FI"/>
          </a:p>
        </p:txBody>
      </p:sp>
      <p:sp>
        <p:nvSpPr>
          <p:cNvPr id="4" name="Sisällön paikkamerkki 3">
            <a:extLst>
              <a:ext uri="{FF2B5EF4-FFF2-40B4-BE49-F238E27FC236}">
                <a16:creationId xmlns:a16="http://schemas.microsoft.com/office/drawing/2014/main" id="{DAD285C6-9106-5BD7-286B-3FF601BD9F34}"/>
              </a:ext>
            </a:extLst>
          </p:cNvPr>
          <p:cNvSpPr>
            <a:spLocks noGrp="1"/>
          </p:cNvSpPr>
          <p:nvPr>
            <p:ph sz="half" idx="2"/>
          </p:nvPr>
        </p:nvSpPr>
        <p:spPr/>
        <p:txBody>
          <a:bodyPr/>
          <a:lstStyle/>
          <a:p>
            <a:pPr marL="0" indent="0">
              <a:buNone/>
            </a:pPr>
            <a:r>
              <a:rPr lang="fi-FI"/>
              <a:t>Kansalaisuus</a:t>
            </a:r>
          </a:p>
          <a:p>
            <a:pPr lvl="1"/>
            <a:r>
              <a:rPr lang="fi-FI"/>
              <a:t>Identiteetin hallinta</a:t>
            </a:r>
          </a:p>
          <a:p>
            <a:pPr lvl="1"/>
            <a:r>
              <a:rPr lang="fi-FI"/>
              <a:t>Saavutettavuus</a:t>
            </a:r>
          </a:p>
          <a:p>
            <a:pPr lvl="1"/>
            <a:r>
              <a:rPr lang="fi-FI"/>
              <a:t>Valetieto</a:t>
            </a:r>
          </a:p>
          <a:p>
            <a:pPr marL="0" indent="0">
              <a:buNone/>
            </a:pPr>
            <a:endParaRPr lang="fi-FI"/>
          </a:p>
          <a:p>
            <a:pPr marL="0" indent="0">
              <a:buNone/>
            </a:pPr>
            <a:r>
              <a:rPr lang="fi-FI"/>
              <a:t>Internet </a:t>
            </a:r>
          </a:p>
          <a:p>
            <a:pPr lvl="1"/>
            <a:r>
              <a:rPr lang="fi-FI"/>
              <a:t>Turvallisuus</a:t>
            </a:r>
          </a:p>
          <a:p>
            <a:pPr lvl="1"/>
            <a:r>
              <a:rPr lang="fi-FI"/>
              <a:t>Tekoäly </a:t>
            </a:r>
          </a:p>
          <a:p>
            <a:pPr lvl="1"/>
            <a:r>
              <a:rPr lang="fi-FI"/>
              <a:t>Luotettavuus</a:t>
            </a:r>
          </a:p>
          <a:p>
            <a:pPr lvl="1"/>
            <a:endParaRPr lang="fi-FI"/>
          </a:p>
        </p:txBody>
      </p:sp>
    </p:spTree>
    <p:extLst>
      <p:ext uri="{BB962C8B-B14F-4D97-AF65-F5344CB8AC3E}">
        <p14:creationId xmlns:p14="http://schemas.microsoft.com/office/powerpoint/2010/main" val="4039414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B302F-78BB-506D-72E3-3B55012E4B63}"/>
              </a:ext>
            </a:extLst>
          </p:cNvPr>
          <p:cNvSpPr>
            <a:spLocks noGrp="1"/>
          </p:cNvSpPr>
          <p:nvPr>
            <p:ph type="title"/>
          </p:nvPr>
        </p:nvSpPr>
        <p:spPr/>
        <p:txBody>
          <a:bodyPr/>
          <a:lstStyle/>
          <a:p>
            <a:r>
              <a:rPr lang="fi-FI" b="1"/>
              <a:t>Huonot skenaariot (ja ratkaisuja)</a:t>
            </a:r>
          </a:p>
        </p:txBody>
      </p:sp>
      <p:sp>
        <p:nvSpPr>
          <p:cNvPr id="5" name="Sisällön paikkamerkki 4">
            <a:extLst>
              <a:ext uri="{FF2B5EF4-FFF2-40B4-BE49-F238E27FC236}">
                <a16:creationId xmlns:a16="http://schemas.microsoft.com/office/drawing/2014/main" id="{32929DFB-D05B-4B43-BFCE-EC4ACDAF5B67}"/>
              </a:ext>
            </a:extLst>
          </p:cNvPr>
          <p:cNvSpPr>
            <a:spLocks noGrp="1"/>
          </p:cNvSpPr>
          <p:nvPr>
            <p:ph idx="1"/>
          </p:nvPr>
        </p:nvSpPr>
        <p:spPr/>
        <p:txBody>
          <a:bodyPr/>
          <a:lstStyle/>
          <a:p>
            <a:r>
              <a:rPr lang="fi-FI"/>
              <a:t>Valvontayhteiskunnat ja –organisaatiot (Totalitariaatit)</a:t>
            </a:r>
          </a:p>
          <a:p>
            <a:pPr lvl="1"/>
            <a:r>
              <a:rPr lang="fi-FI"/>
              <a:t>Massavalvonta, kansalaispisteet, sensuuri, sortokäyttö, vaalivaikuttaminen (</a:t>
            </a:r>
            <a:r>
              <a:rPr lang="fi-FI">
                <a:hlinkClick r:id="rId3"/>
              </a:rPr>
              <a:t>Slovakia 2023</a:t>
            </a:r>
            <a:r>
              <a:rPr lang="fi-FI"/>
              <a:t>. </a:t>
            </a:r>
            <a:r>
              <a:rPr lang="fi-FI">
                <a:hlinkClick r:id="rId4"/>
              </a:rPr>
              <a:t>Spectrum, 2023</a:t>
            </a:r>
            <a:r>
              <a:rPr lang="fi-FI"/>
              <a:t>),…</a:t>
            </a:r>
          </a:p>
          <a:p>
            <a:pPr lvl="1"/>
            <a:endParaRPr lang="fi-FI"/>
          </a:p>
          <a:p>
            <a:r>
              <a:rPr lang="fi-FI"/>
              <a:t>Yritysten ja teknologioiden monopolit </a:t>
            </a:r>
          </a:p>
          <a:p>
            <a:pPr lvl="1"/>
            <a:r>
              <a:rPr lang="fi-FI"/>
              <a:t>Työntekijöiden oikeudet</a:t>
            </a:r>
          </a:p>
          <a:p>
            <a:pPr lvl="1"/>
            <a:r>
              <a:rPr lang="fi-FI"/>
              <a:t>Kuluttajien oikeudet</a:t>
            </a:r>
          </a:p>
          <a:p>
            <a:pPr lvl="1"/>
            <a:r>
              <a:rPr lang="fi-FI"/>
              <a:t>Teknofeudalismi</a:t>
            </a:r>
          </a:p>
          <a:p>
            <a:pPr lvl="1"/>
            <a:r>
              <a:rPr lang="fi-FI"/>
              <a:t>Synkkien algoritmien yleistyminen (dark algorithms)</a:t>
            </a:r>
          </a:p>
          <a:p>
            <a:pPr lvl="1"/>
            <a:endParaRPr lang="fi-FI"/>
          </a:p>
          <a:p>
            <a:endParaRPr lang="fi-FI"/>
          </a:p>
        </p:txBody>
      </p:sp>
    </p:spTree>
    <p:extLst>
      <p:ext uri="{BB962C8B-B14F-4D97-AF65-F5344CB8AC3E}">
        <p14:creationId xmlns:p14="http://schemas.microsoft.com/office/powerpoint/2010/main" val="2933779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9E869-537E-013D-1E07-BEF9D70834E7}"/>
              </a:ext>
            </a:extLst>
          </p:cNvPr>
          <p:cNvSpPr>
            <a:spLocks noGrp="1"/>
          </p:cNvSpPr>
          <p:nvPr>
            <p:ph type="title"/>
          </p:nvPr>
        </p:nvSpPr>
        <p:spPr/>
        <p:txBody>
          <a:bodyPr/>
          <a:lstStyle/>
          <a:p>
            <a:r>
              <a:rPr lang="fi-FI" b="1"/>
              <a:t>Tapaus: </a:t>
            </a:r>
            <a:r>
              <a:rPr lang="fi-FI"/>
              <a:t>Kiinan valtion internet-sensuuri ja valvonta</a:t>
            </a:r>
          </a:p>
        </p:txBody>
      </p:sp>
      <p:sp>
        <p:nvSpPr>
          <p:cNvPr id="4" name="Sisällön paikkamerkki 3">
            <a:extLst>
              <a:ext uri="{FF2B5EF4-FFF2-40B4-BE49-F238E27FC236}">
                <a16:creationId xmlns:a16="http://schemas.microsoft.com/office/drawing/2014/main" id="{F569B3BD-9B10-4135-1DAF-1D6EF3D1DB4C}"/>
              </a:ext>
            </a:extLst>
          </p:cNvPr>
          <p:cNvSpPr>
            <a:spLocks noGrp="1"/>
          </p:cNvSpPr>
          <p:nvPr>
            <p:ph sz="half" idx="1"/>
          </p:nvPr>
        </p:nvSpPr>
        <p:spPr>
          <a:xfrm>
            <a:off x="374731" y="1825625"/>
            <a:ext cx="5438900" cy="4850946"/>
          </a:xfrm>
        </p:spPr>
        <p:txBody>
          <a:bodyPr>
            <a:normAutofit fontScale="92500" lnSpcReduction="10000"/>
          </a:bodyPr>
          <a:lstStyle/>
          <a:p>
            <a:pPr marL="0" indent="0">
              <a:buNone/>
            </a:pPr>
            <a:r>
              <a:rPr lang="fi-FI" b="1"/>
              <a:t>Suuri Palomuuri </a:t>
            </a:r>
            <a:br>
              <a:rPr lang="fi-FI" b="1"/>
            </a:br>
            <a:r>
              <a:rPr lang="fi-FI" b="1"/>
              <a:t>(engl. Great Firewall)</a:t>
            </a:r>
          </a:p>
          <a:p>
            <a:pPr lvl="1"/>
            <a:r>
              <a:rPr lang="fi-FI"/>
              <a:t>Pohjautuu internet-sensuurilakiin ja Golden Shield –projektiin.</a:t>
            </a:r>
          </a:p>
          <a:p>
            <a:pPr lvl="1"/>
            <a:endParaRPr lang="fi-FI"/>
          </a:p>
          <a:p>
            <a:pPr lvl="1"/>
            <a:r>
              <a:rPr lang="fi-FI"/>
              <a:t>Valvonta satunnaista, ei kategorista </a:t>
            </a:r>
            <a:r>
              <a:rPr lang="fi-FI">
                <a:sym typeface="Wingdings" panose="05000000000000000000" pitchFamily="2" charset="2"/>
              </a:rPr>
              <a:t> kannustetaan </a:t>
            </a:r>
            <a:r>
              <a:rPr lang="fi-FI" b="1">
                <a:sym typeface="Wingdings" panose="05000000000000000000" pitchFamily="2" charset="2"/>
              </a:rPr>
              <a:t>itsesensuuriin.</a:t>
            </a:r>
          </a:p>
          <a:p>
            <a:pPr lvl="1"/>
            <a:endParaRPr lang="fi-FI">
              <a:sym typeface="Wingdings" panose="05000000000000000000" pitchFamily="2" charset="2"/>
            </a:endParaRPr>
          </a:p>
          <a:p>
            <a:pPr lvl="1"/>
            <a:r>
              <a:rPr lang="fi-FI">
                <a:sym typeface="Wingdings" panose="05000000000000000000" pitchFamily="2" charset="2"/>
              </a:rPr>
              <a:t>Suurin osa ulkomaisista ICT-yrityksistä vetäytyneet tai estetty Kiinassa (esim. Google, Facebook, BBC, Wikipedia,…)</a:t>
            </a:r>
          </a:p>
          <a:p>
            <a:pPr lvl="1"/>
            <a:endParaRPr lang="fi-FI">
              <a:sym typeface="Wingdings" panose="05000000000000000000" pitchFamily="2" charset="2"/>
            </a:endParaRPr>
          </a:p>
          <a:p>
            <a:pPr lvl="1"/>
            <a:r>
              <a:rPr lang="fi-FI">
                <a:sym typeface="Wingdings" panose="05000000000000000000" pitchFamily="2" charset="2"/>
              </a:rPr>
              <a:t>Käytössä monia eri menetelmiä lähtien yhteyksien hitaudesta, raportointiin ja vakoiluun.</a:t>
            </a:r>
          </a:p>
          <a:p>
            <a:pPr lvl="1"/>
            <a:r>
              <a:rPr lang="fi-FI">
                <a:sym typeface="Wingdings" panose="05000000000000000000" pitchFamily="2" charset="2"/>
              </a:rPr>
              <a:t>VPN sallittu, jos antaa viranomaisille pääsyn tietoihin.</a:t>
            </a:r>
            <a:endParaRPr lang="fi-FI"/>
          </a:p>
        </p:txBody>
      </p:sp>
      <p:sp>
        <p:nvSpPr>
          <p:cNvPr id="5" name="Sisällön paikkamerkki 4">
            <a:extLst>
              <a:ext uri="{FF2B5EF4-FFF2-40B4-BE49-F238E27FC236}">
                <a16:creationId xmlns:a16="http://schemas.microsoft.com/office/drawing/2014/main" id="{4710AF29-C864-D3B5-1329-613277103672}"/>
              </a:ext>
            </a:extLst>
          </p:cNvPr>
          <p:cNvSpPr>
            <a:spLocks noGrp="1"/>
          </p:cNvSpPr>
          <p:nvPr>
            <p:ph sz="half" idx="2"/>
          </p:nvPr>
        </p:nvSpPr>
        <p:spPr/>
        <p:txBody>
          <a:bodyPr>
            <a:normAutofit/>
          </a:bodyPr>
          <a:lstStyle/>
          <a:p>
            <a:pPr marL="0" indent="0">
              <a:buNone/>
            </a:pPr>
            <a:r>
              <a:rPr lang="fi-FI" sz="2200" b="1"/>
              <a:t>Luottoluokitusjärjestelmä </a:t>
            </a:r>
            <a:br>
              <a:rPr lang="fi-FI" sz="2200" b="1"/>
            </a:br>
            <a:r>
              <a:rPr lang="fi-FI" sz="2200" b="1"/>
              <a:t>(engl. Social Credit System)</a:t>
            </a:r>
          </a:p>
          <a:p>
            <a:pPr lvl="1"/>
            <a:r>
              <a:rPr lang="fi-FI"/>
              <a:t>Big Dataa hyödyntävä laaja järjestelmä, joka vähentää ja antaa pisteitä </a:t>
            </a:r>
            <a:r>
              <a:rPr lang="fi-FI" b="1" i="1"/>
              <a:t>”sosiaalisesti hyväksyttävän toiminnan”</a:t>
            </a:r>
            <a:r>
              <a:rPr lang="fi-FI"/>
              <a:t> mukaan.</a:t>
            </a:r>
          </a:p>
          <a:p>
            <a:pPr lvl="1"/>
            <a:endParaRPr lang="fi-FI"/>
          </a:p>
          <a:p>
            <a:pPr lvl="1"/>
            <a:r>
              <a:rPr lang="fi-FI"/>
              <a:t>Pisteet vaikuttavat mm. saatuihin palveluihin, oikeuksiin ja veroihin. </a:t>
            </a:r>
          </a:p>
          <a:p>
            <a:pPr lvl="1"/>
            <a:r>
              <a:rPr lang="fi-FI"/>
              <a:t>Pisteissä viisi eri kategoriaa.</a:t>
            </a:r>
          </a:p>
          <a:p>
            <a:pPr lvl="1"/>
            <a:endParaRPr lang="fi-FI"/>
          </a:p>
          <a:p>
            <a:pPr lvl="1"/>
            <a:r>
              <a:rPr lang="fi-FI"/>
              <a:t>Käytössä yksilöille ja yrityksille.</a:t>
            </a:r>
          </a:p>
          <a:p>
            <a:pPr lvl="1"/>
            <a:endParaRPr lang="fi-FI"/>
          </a:p>
          <a:p>
            <a:pPr lvl="1"/>
            <a:endParaRPr lang="fi-FI"/>
          </a:p>
        </p:txBody>
      </p:sp>
    </p:spTree>
    <p:extLst>
      <p:ext uri="{BB962C8B-B14F-4D97-AF65-F5344CB8AC3E}">
        <p14:creationId xmlns:p14="http://schemas.microsoft.com/office/powerpoint/2010/main" val="2193187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1BC1-8ED5-AC17-0B16-53BF7E9D3096}"/>
              </a:ext>
            </a:extLst>
          </p:cNvPr>
          <p:cNvSpPr>
            <a:spLocks noGrp="1"/>
          </p:cNvSpPr>
          <p:nvPr>
            <p:ph type="title"/>
          </p:nvPr>
        </p:nvSpPr>
        <p:spPr/>
        <p:txBody>
          <a:bodyPr/>
          <a:lstStyle/>
          <a:p>
            <a:r>
              <a:rPr lang="en-GB" b="1" dirty="0" err="1">
                <a:cs typeface="Arial"/>
              </a:rPr>
              <a:t>Tehtävä</a:t>
            </a:r>
            <a:r>
              <a:rPr lang="en-GB" dirty="0">
                <a:cs typeface="Arial"/>
              </a:rPr>
              <a:t>: TikTok –</a:t>
            </a:r>
            <a:r>
              <a:rPr lang="en-GB" dirty="0" err="1">
                <a:cs typeface="Arial"/>
              </a:rPr>
              <a:t>sovellus</a:t>
            </a:r>
            <a:r>
              <a:rPr lang="en-GB" dirty="0">
                <a:cs typeface="Arial"/>
              </a:rPr>
              <a:t> </a:t>
            </a:r>
            <a:r>
              <a:rPr lang="en-GB" dirty="0" err="1">
                <a:cs typeface="Arial"/>
              </a:rPr>
              <a:t>ja</a:t>
            </a:r>
            <a:r>
              <a:rPr lang="en-GB" dirty="0">
                <a:cs typeface="Arial"/>
              </a:rPr>
              <a:t> </a:t>
            </a:r>
            <a:r>
              <a:rPr lang="en-GB" dirty="0" err="1">
                <a:cs typeface="Arial"/>
              </a:rPr>
              <a:t>kybersota</a:t>
            </a:r>
            <a:endParaRPr lang="en-GB" dirty="0" err="1"/>
          </a:p>
        </p:txBody>
      </p:sp>
      <p:sp>
        <p:nvSpPr>
          <p:cNvPr id="3" name="Content Placeholder 2">
            <a:extLst>
              <a:ext uri="{FF2B5EF4-FFF2-40B4-BE49-F238E27FC236}">
                <a16:creationId xmlns:a16="http://schemas.microsoft.com/office/drawing/2014/main" id="{808B846D-D8BF-58A4-411C-EDA7E9A8809D}"/>
              </a:ext>
            </a:extLst>
          </p:cNvPr>
          <p:cNvSpPr>
            <a:spLocks noGrp="1"/>
          </p:cNvSpPr>
          <p:nvPr>
            <p:ph sz="half" idx="1"/>
          </p:nvPr>
        </p:nvSpPr>
        <p:spPr/>
        <p:txBody>
          <a:bodyPr vert="horz" lIns="91440" tIns="45720" rIns="91440" bIns="45720" rtlCol="0" anchor="t">
            <a:normAutofit fontScale="92500"/>
          </a:bodyPr>
          <a:lstStyle/>
          <a:p>
            <a:r>
              <a:rPr lang="fi-FI" dirty="0">
                <a:cs typeface="Arial"/>
              </a:rPr>
              <a:t>Lue artikkeli </a:t>
            </a:r>
            <a:r>
              <a:rPr lang="fi-FI" dirty="0">
                <a:cs typeface="Arial"/>
                <a:hlinkClick r:id="rId3"/>
              </a:rPr>
              <a:t>TikTokista</a:t>
            </a:r>
            <a:r>
              <a:rPr lang="fi-FI" dirty="0">
                <a:cs typeface="Arial"/>
              </a:rPr>
              <a:t> Katariina </a:t>
            </a:r>
            <a:r>
              <a:rPr lang="fi-FI">
                <a:cs typeface="Arial"/>
              </a:rPr>
              <a:t>Kortesuon</a:t>
            </a:r>
            <a:r>
              <a:rPr lang="fi-FI" dirty="0">
                <a:cs typeface="Arial"/>
              </a:rPr>
              <a:t> blogista </a:t>
            </a:r>
            <a:r>
              <a:rPr lang="fi-FI" err="1">
                <a:cs typeface="Arial"/>
              </a:rPr>
              <a:t>eioototta</a:t>
            </a:r>
            <a:r>
              <a:rPr lang="fi-FI" dirty="0">
                <a:cs typeface="Arial"/>
              </a:rPr>
              <a:t>.</a:t>
            </a:r>
          </a:p>
          <a:p>
            <a:endParaRPr lang="fi-FI" dirty="0">
              <a:cs typeface="Arial"/>
            </a:endParaRPr>
          </a:p>
          <a:p>
            <a:r>
              <a:rPr lang="fi-FI" dirty="0">
                <a:cs typeface="Arial"/>
              </a:rPr>
              <a:t>Pohtikaa pienryhmissä </a:t>
            </a:r>
          </a:p>
          <a:p>
            <a:pPr lvl="1">
              <a:buFont typeface="Courier New" panose="020B0604020202020204" pitchFamily="34" charset="0"/>
              <a:buChar char="o"/>
            </a:pPr>
            <a:r>
              <a:rPr lang="fi-FI" dirty="0">
                <a:cs typeface="Arial"/>
              </a:rPr>
              <a:t>onko kyseessä ase?</a:t>
            </a:r>
            <a:endParaRPr lang="fi-FI">
              <a:cs typeface="Arial"/>
            </a:endParaRPr>
          </a:p>
          <a:p>
            <a:pPr lvl="1">
              <a:buFont typeface="Courier New" panose="020B0604020202020204" pitchFamily="34" charset="0"/>
              <a:buChar char="o"/>
            </a:pPr>
            <a:r>
              <a:rPr lang="fi-FI" dirty="0">
                <a:cs typeface="Arial"/>
              </a:rPr>
              <a:t>Mitä seikat puoltavat?</a:t>
            </a:r>
          </a:p>
          <a:p>
            <a:pPr lvl="1">
              <a:buFont typeface="Courier New" panose="020B0604020202020204" pitchFamily="34" charset="0"/>
              <a:buChar char="o"/>
            </a:pPr>
            <a:r>
              <a:rPr lang="fi-FI" dirty="0">
                <a:cs typeface="Arial"/>
              </a:rPr>
              <a:t>Mitkä eivät?</a:t>
            </a:r>
          </a:p>
          <a:p>
            <a:pPr lvl="1">
              <a:buFont typeface="Courier New" panose="020B0604020202020204" pitchFamily="34" charset="0"/>
              <a:buChar char="o"/>
            </a:pPr>
            <a:r>
              <a:rPr lang="fi-FI" dirty="0">
                <a:cs typeface="Arial"/>
              </a:rPr>
              <a:t>Miten sovellus eroaa muista vastaavista?</a:t>
            </a:r>
          </a:p>
          <a:p>
            <a:endParaRPr lang="fi-FI" dirty="0">
              <a:cs typeface="Arial"/>
            </a:endParaRPr>
          </a:p>
          <a:p>
            <a:r>
              <a:rPr lang="fi-FI" dirty="0">
                <a:cs typeface="Arial"/>
              </a:rPr>
              <a:t>Kootkaa väitteitä ja niiden lähteitä puolesta ja vastaan </a:t>
            </a:r>
          </a:p>
        </p:txBody>
      </p:sp>
      <p:sp>
        <p:nvSpPr>
          <p:cNvPr id="4" name="Content Placeholder 3">
            <a:extLst>
              <a:ext uri="{FF2B5EF4-FFF2-40B4-BE49-F238E27FC236}">
                <a16:creationId xmlns:a16="http://schemas.microsoft.com/office/drawing/2014/main" id="{29598644-6F06-C692-BCF0-608C5C63954D}"/>
              </a:ext>
            </a:extLst>
          </p:cNvPr>
          <p:cNvSpPr>
            <a:spLocks noGrp="1"/>
          </p:cNvSpPr>
          <p:nvPr>
            <p:ph sz="half" idx="2"/>
          </p:nvPr>
        </p:nvSpPr>
        <p:spPr/>
        <p:txBody>
          <a:bodyPr vert="horz" lIns="91440" tIns="45720" rIns="91440" bIns="45720" rtlCol="0" anchor="t">
            <a:normAutofit/>
          </a:bodyPr>
          <a:lstStyle/>
          <a:p>
            <a:r>
              <a:rPr lang="fi-FI" dirty="0">
                <a:cs typeface="Arial"/>
              </a:rPr>
              <a:t>Aikaa 20 minuuttia</a:t>
            </a:r>
          </a:p>
          <a:p>
            <a:endParaRPr lang="fi-FI" dirty="0">
              <a:cs typeface="Arial"/>
            </a:endParaRPr>
          </a:p>
          <a:p>
            <a:r>
              <a:rPr lang="fi-FI" dirty="0">
                <a:cs typeface="Arial"/>
              </a:rPr>
              <a:t>Toteuttakaa analyysi esim. Pdf-esitykseksi, </a:t>
            </a:r>
            <a:r>
              <a:rPr lang="fi-FI" dirty="0" err="1">
                <a:cs typeface="Arial"/>
              </a:rPr>
              <a:t>word</a:t>
            </a:r>
            <a:r>
              <a:rPr lang="fi-FI" dirty="0">
                <a:cs typeface="Arial"/>
              </a:rPr>
              <a:t>-dokumenttiin,…</a:t>
            </a:r>
          </a:p>
          <a:p>
            <a:endParaRPr lang="fi-FI" dirty="0">
              <a:cs typeface="Arial"/>
            </a:endParaRPr>
          </a:p>
          <a:p>
            <a:r>
              <a:rPr lang="fi-FI" dirty="0">
                <a:cs typeface="Arial"/>
              </a:rPr>
              <a:t>Palauttakaa analyysinne </a:t>
            </a:r>
            <a:r>
              <a:rPr lang="fi-FI" dirty="0" err="1">
                <a:cs typeface="Arial"/>
              </a:rPr>
              <a:t>Teams</a:t>
            </a:r>
            <a:r>
              <a:rPr lang="fi-FI" dirty="0">
                <a:cs typeface="Arial"/>
              </a:rPr>
              <a:t> kansioon </a:t>
            </a:r>
          </a:p>
          <a:p>
            <a:pPr lvl="1">
              <a:buFont typeface="Courier New" panose="020B0604020202020204" pitchFamily="34" charset="0"/>
              <a:buChar char="o"/>
            </a:pPr>
            <a:r>
              <a:rPr lang="fi-FI" dirty="0">
                <a:cs typeface="Arial"/>
              </a:rPr>
              <a:t>Muistakaa laittaa tekijöiden nimet tiedostoon</a:t>
            </a:r>
          </a:p>
        </p:txBody>
      </p:sp>
    </p:spTree>
    <p:extLst>
      <p:ext uri="{BB962C8B-B14F-4D97-AF65-F5344CB8AC3E}">
        <p14:creationId xmlns:p14="http://schemas.microsoft.com/office/powerpoint/2010/main" val="284044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A73437-57C8-C90F-B0AA-90EFE0A912D5}"/>
              </a:ext>
            </a:extLst>
          </p:cNvPr>
          <p:cNvSpPr>
            <a:spLocks noGrp="1"/>
          </p:cNvSpPr>
          <p:nvPr>
            <p:ph type="title"/>
          </p:nvPr>
        </p:nvSpPr>
        <p:spPr/>
        <p:txBody>
          <a:bodyPr/>
          <a:lstStyle/>
          <a:p>
            <a:r>
              <a:rPr lang="fi-FI" b="1"/>
              <a:t>Vaikutusten tarkastelun tasot 			    1/2</a:t>
            </a:r>
          </a:p>
        </p:txBody>
      </p:sp>
      <p:sp>
        <p:nvSpPr>
          <p:cNvPr id="3" name="Sisällön paikkamerkki 2">
            <a:extLst>
              <a:ext uri="{FF2B5EF4-FFF2-40B4-BE49-F238E27FC236}">
                <a16:creationId xmlns:a16="http://schemas.microsoft.com/office/drawing/2014/main" id="{C2D67F0A-E113-3BF5-407A-EB3ACB4EEF9D}"/>
              </a:ext>
            </a:extLst>
          </p:cNvPr>
          <p:cNvSpPr>
            <a:spLocks noGrp="1"/>
          </p:cNvSpPr>
          <p:nvPr>
            <p:ph sz="half" idx="1"/>
          </p:nvPr>
        </p:nvSpPr>
        <p:spPr/>
        <p:txBody>
          <a:bodyPr>
            <a:normAutofit/>
          </a:bodyPr>
          <a:lstStyle/>
          <a:p>
            <a:pPr marL="457200" indent="-457200">
              <a:buAutoNum type="arabicPeriod"/>
            </a:pPr>
            <a:r>
              <a:rPr lang="fi-FI" b="1"/>
              <a:t>Suorat vaikutukset</a:t>
            </a:r>
          </a:p>
          <a:p>
            <a:pPr marL="457200" lvl="1" indent="0">
              <a:buNone/>
            </a:pPr>
            <a:r>
              <a:rPr lang="fi-FI"/>
              <a:t>Selkeä vaikutus, syyn seuraus selkeä</a:t>
            </a:r>
          </a:p>
          <a:p>
            <a:pPr marL="457200" lvl="1" indent="0">
              <a:buNone/>
            </a:pPr>
            <a:endParaRPr lang="fi-FI" b="1"/>
          </a:p>
          <a:p>
            <a:pPr marL="457200" indent="-457200">
              <a:buAutoNum type="arabicPeriod"/>
            </a:pPr>
            <a:r>
              <a:rPr lang="fi-FI" b="1"/>
              <a:t>Epäsuorat vaikutukset</a:t>
            </a:r>
          </a:p>
          <a:p>
            <a:pPr marL="457200" lvl="1" indent="0">
              <a:buNone/>
            </a:pPr>
            <a:r>
              <a:rPr lang="fi-FI"/>
              <a:t>Välillinen vaikutus, toisen tai useamman vaiheen vaikutukset</a:t>
            </a:r>
          </a:p>
          <a:p>
            <a:pPr marL="457200" indent="-457200">
              <a:buAutoNum type="arabicPeriod"/>
            </a:pPr>
            <a:endParaRPr lang="fi-FI" b="1"/>
          </a:p>
          <a:p>
            <a:pPr marL="457200" indent="-457200">
              <a:buAutoNum type="arabicPeriod"/>
            </a:pPr>
            <a:r>
              <a:rPr lang="fi-FI" b="1"/>
              <a:t>Rakenteelliset vaikutukset</a:t>
            </a:r>
          </a:p>
          <a:p>
            <a:pPr marL="457200" lvl="1" indent="0">
              <a:buNone/>
            </a:pPr>
            <a:r>
              <a:rPr lang="fi-FI"/>
              <a:t>Vaikutus monipuolinen ja vaikuttaa koko yhteiskuntaan/maailmankuvaan monilla tasoilla</a:t>
            </a:r>
          </a:p>
          <a:p>
            <a:pPr marL="457200" indent="-457200">
              <a:buAutoNum type="arabicPeriod"/>
            </a:pPr>
            <a:endParaRPr lang="fi-FI" b="1"/>
          </a:p>
          <a:p>
            <a:pPr lvl="1"/>
            <a:endParaRPr lang="fi-FI"/>
          </a:p>
          <a:p>
            <a:pPr lvl="1"/>
            <a:endParaRPr lang="fi-FI"/>
          </a:p>
          <a:p>
            <a:pPr lvl="1"/>
            <a:endParaRPr lang="fi-FI"/>
          </a:p>
        </p:txBody>
      </p:sp>
      <p:sp>
        <p:nvSpPr>
          <p:cNvPr id="4" name="Sisällön paikkamerkki 3">
            <a:extLst>
              <a:ext uri="{FF2B5EF4-FFF2-40B4-BE49-F238E27FC236}">
                <a16:creationId xmlns:a16="http://schemas.microsoft.com/office/drawing/2014/main" id="{891A4C80-3408-6A71-DEC2-43004F7EA673}"/>
              </a:ext>
            </a:extLst>
          </p:cNvPr>
          <p:cNvSpPr>
            <a:spLocks noGrp="1"/>
          </p:cNvSpPr>
          <p:nvPr>
            <p:ph sz="half" idx="2"/>
          </p:nvPr>
        </p:nvSpPr>
        <p:spPr/>
        <p:txBody>
          <a:bodyPr>
            <a:normAutofit fontScale="85000" lnSpcReduction="10000"/>
          </a:bodyPr>
          <a:lstStyle/>
          <a:p>
            <a:pPr marL="457200" indent="-457200">
              <a:buAutoNum type="arabicPeriod"/>
            </a:pPr>
            <a:r>
              <a:rPr lang="fi-FI" b="1"/>
              <a:t>Suorat vaikutukset</a:t>
            </a:r>
          </a:p>
          <a:p>
            <a:pPr lvl="1"/>
            <a:r>
              <a:rPr lang="fi-FI"/>
              <a:t>ICT alan kasvu nostaa resurssien kulutusta </a:t>
            </a:r>
          </a:p>
          <a:p>
            <a:pPr lvl="2"/>
            <a:r>
              <a:rPr lang="fi-FI"/>
              <a:t>Sähkön kulutuksen kasvu</a:t>
            </a:r>
          </a:p>
          <a:p>
            <a:pPr lvl="2"/>
            <a:r>
              <a:rPr lang="fi-FI"/>
              <a:t>Sähkön kulutuksen optimointi</a:t>
            </a:r>
          </a:p>
          <a:p>
            <a:pPr marL="457200" indent="-457200">
              <a:buAutoNum type="arabicPeriod"/>
            </a:pPr>
            <a:endParaRPr lang="fi-FI" b="1"/>
          </a:p>
          <a:p>
            <a:pPr marL="457200" indent="-457200">
              <a:buAutoNum type="arabicPeriod"/>
            </a:pPr>
            <a:r>
              <a:rPr lang="fi-FI" b="1"/>
              <a:t>Epäsuorat vaikutukset</a:t>
            </a:r>
          </a:p>
          <a:p>
            <a:pPr lvl="1"/>
            <a:r>
              <a:rPr lang="fi-FI"/>
              <a:t>Fyysisten palveluiden jatkuva digitalisointi</a:t>
            </a:r>
          </a:p>
          <a:p>
            <a:pPr lvl="1"/>
            <a:endParaRPr lang="fi-FI"/>
          </a:p>
          <a:p>
            <a:pPr marL="457200" indent="-457200">
              <a:buFont typeface="+mj-lt"/>
              <a:buAutoNum type="arabicPeriod"/>
            </a:pPr>
            <a:r>
              <a:rPr lang="fi-FI" b="1"/>
              <a:t>Rakenteelliset vaikutukset</a:t>
            </a:r>
          </a:p>
          <a:p>
            <a:pPr lvl="1"/>
            <a:r>
              <a:rPr lang="fi-FI"/>
              <a:t>Digitaalisten palveluiden yhteisvaikutus markkinoihin (esim. alustasovellukset)</a:t>
            </a:r>
          </a:p>
          <a:p>
            <a:pPr lvl="1"/>
            <a:r>
              <a:rPr lang="fi-FI"/>
              <a:t>Sosiaalisen median vaikutus yhteiskuntaan</a:t>
            </a:r>
          </a:p>
          <a:p>
            <a:pPr lvl="1"/>
            <a:r>
              <a:rPr lang="fi-FI"/>
              <a:t>Kybersodankäynnin vaikutus yhteiskuntaan</a:t>
            </a:r>
          </a:p>
          <a:p>
            <a:pPr lvl="1"/>
            <a:r>
              <a:rPr lang="fi-FI"/>
              <a:t>Smart Systems/Cities vaikutus yhteiskuntaan</a:t>
            </a:r>
          </a:p>
          <a:p>
            <a:pPr marL="0" indent="0">
              <a:buNone/>
            </a:pPr>
            <a:endParaRPr lang="fi-FI"/>
          </a:p>
        </p:txBody>
      </p:sp>
    </p:spTree>
    <p:extLst>
      <p:ext uri="{BB962C8B-B14F-4D97-AF65-F5344CB8AC3E}">
        <p14:creationId xmlns:p14="http://schemas.microsoft.com/office/powerpoint/2010/main" val="1235870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BE4ECA-A7D2-5AD2-9E46-E16AA8CD7ADD}"/>
              </a:ext>
            </a:extLst>
          </p:cNvPr>
          <p:cNvSpPr>
            <a:spLocks noGrp="1"/>
          </p:cNvSpPr>
          <p:nvPr>
            <p:ph type="title"/>
          </p:nvPr>
        </p:nvSpPr>
        <p:spPr/>
        <p:txBody>
          <a:bodyPr/>
          <a:lstStyle/>
          <a:p>
            <a:r>
              <a:rPr lang="fi-FI" b="1"/>
              <a:t>Tilastoja</a:t>
            </a:r>
          </a:p>
        </p:txBody>
      </p:sp>
      <p:sp>
        <p:nvSpPr>
          <p:cNvPr id="3" name="Sisällön paikkamerkki 2">
            <a:extLst>
              <a:ext uri="{FF2B5EF4-FFF2-40B4-BE49-F238E27FC236}">
                <a16:creationId xmlns:a16="http://schemas.microsoft.com/office/drawing/2014/main" id="{7899FBCA-5219-D258-4D0A-75589D700AB9}"/>
              </a:ext>
            </a:extLst>
          </p:cNvPr>
          <p:cNvSpPr>
            <a:spLocks noGrp="1"/>
          </p:cNvSpPr>
          <p:nvPr>
            <p:ph sz="half" idx="1"/>
          </p:nvPr>
        </p:nvSpPr>
        <p:spPr/>
        <p:txBody>
          <a:bodyPr/>
          <a:lstStyle/>
          <a:p>
            <a:r>
              <a:rPr lang="fi-FI"/>
              <a:t>Käyttänyt internettiä viimeisen 3kk aikana 2022 </a:t>
            </a:r>
            <a:r>
              <a:rPr lang="fi-FI">
                <a:sym typeface="Wingdings" panose="05000000000000000000" pitchFamily="2" charset="2"/>
              </a:rPr>
              <a:t> 93 % Suomi</a:t>
            </a:r>
          </a:p>
          <a:p>
            <a:endParaRPr lang="fi-FI">
              <a:sym typeface="Wingdings" panose="05000000000000000000" pitchFamily="2" charset="2"/>
            </a:endParaRPr>
          </a:p>
          <a:p>
            <a:r>
              <a:rPr lang="fi-FI">
                <a:sym typeface="Wingdings" panose="05000000000000000000" pitchFamily="2" charset="2"/>
              </a:rPr>
              <a:t>Käyttänyt internettiä useita kertoja päivässä 2022  73 % Suomi </a:t>
            </a:r>
            <a:endParaRPr lang="fi-FI"/>
          </a:p>
        </p:txBody>
      </p:sp>
      <p:sp>
        <p:nvSpPr>
          <p:cNvPr id="4" name="Sisällön paikkamerkki 3">
            <a:extLst>
              <a:ext uri="{FF2B5EF4-FFF2-40B4-BE49-F238E27FC236}">
                <a16:creationId xmlns:a16="http://schemas.microsoft.com/office/drawing/2014/main" id="{DAD285C6-9106-5BD7-286B-3FF601BD9F34}"/>
              </a:ext>
            </a:extLst>
          </p:cNvPr>
          <p:cNvSpPr>
            <a:spLocks noGrp="1"/>
          </p:cNvSpPr>
          <p:nvPr>
            <p:ph sz="half" idx="2"/>
          </p:nvPr>
        </p:nvSpPr>
        <p:spPr/>
        <p:txBody>
          <a:bodyPr/>
          <a:lstStyle/>
          <a:p>
            <a:endParaRPr lang="fi-FI"/>
          </a:p>
        </p:txBody>
      </p:sp>
    </p:spTree>
    <p:extLst>
      <p:ext uri="{BB962C8B-B14F-4D97-AF65-F5344CB8AC3E}">
        <p14:creationId xmlns:p14="http://schemas.microsoft.com/office/powerpoint/2010/main" val="1733865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a:t>Ympäristövastuu ICT ja Media toimialalla</a:t>
            </a:r>
            <a:endParaRPr lang="en-US" sz="4800"/>
          </a:p>
        </p:txBody>
      </p:sp>
    </p:spTree>
    <p:extLst>
      <p:ext uri="{BB962C8B-B14F-4D97-AF65-F5344CB8AC3E}">
        <p14:creationId xmlns:p14="http://schemas.microsoft.com/office/powerpoint/2010/main" val="4174177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Ympäristövastuullisuus ICT-alalla</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normAutofit/>
          </a:bodyPr>
          <a:lstStyle/>
          <a:p>
            <a:pPr marL="0" indent="0">
              <a:buNone/>
            </a:pPr>
            <a:r>
              <a:rPr lang="fi-FI"/>
              <a:t>ICT on erittäin globaali ja mahdollisuuksia tarjoava nuori ala.</a:t>
            </a:r>
          </a:p>
          <a:p>
            <a:pPr marL="0" indent="0">
              <a:buNone/>
            </a:pPr>
            <a:endParaRPr lang="fi-FI"/>
          </a:p>
          <a:p>
            <a:pPr marL="0" indent="0">
              <a:buNone/>
            </a:pPr>
            <a:r>
              <a:rPr lang="fi-FI"/>
              <a:t>Tehostaa ja vähentää kulutusta digitalisaation ja automaation kautta, mutta aiheuttaa suoraan ja välillisesti paljon kulutusta.</a:t>
            </a:r>
          </a:p>
          <a:p>
            <a:pPr marL="0" indent="0">
              <a:buNone/>
            </a:pPr>
            <a:endParaRPr lang="fi-FI"/>
          </a:p>
          <a:p>
            <a:pPr marL="0" indent="0">
              <a:buNone/>
            </a:pPr>
            <a:r>
              <a:rPr lang="fi-FI" b="1"/>
              <a:t>Trendejä</a:t>
            </a:r>
            <a:r>
              <a:rPr lang="fi-FI"/>
              <a:t>: </a:t>
            </a:r>
          </a:p>
          <a:p>
            <a:pPr marL="0" indent="0">
              <a:buNone/>
            </a:pPr>
            <a:r>
              <a:rPr lang="fi-FI"/>
              <a:t>etätyöt/-kokoukset, </a:t>
            </a:r>
            <a:r>
              <a:rPr lang="fi-FI" err="1"/>
              <a:t>prototyyppaus</a:t>
            </a:r>
            <a:r>
              <a:rPr lang="fi-FI"/>
              <a:t>, simulointi, datakeskukset,… </a:t>
            </a:r>
          </a:p>
          <a:p>
            <a:pPr marL="0" indent="0">
              <a:buNone/>
            </a:pPr>
            <a:endParaRPr lang="fi-FI"/>
          </a:p>
        </p:txBody>
      </p:sp>
      <p:sp>
        <p:nvSpPr>
          <p:cNvPr id="2" name="Sisällön paikkamerkki 1">
            <a:extLst>
              <a:ext uri="{FF2B5EF4-FFF2-40B4-BE49-F238E27FC236}">
                <a16:creationId xmlns:a16="http://schemas.microsoft.com/office/drawing/2014/main" id="{5F7257AD-966B-58D5-EC8C-14173D9B684B}"/>
              </a:ext>
            </a:extLst>
          </p:cNvPr>
          <p:cNvSpPr>
            <a:spLocks noGrp="1"/>
          </p:cNvSpPr>
          <p:nvPr>
            <p:ph sz="half" idx="2"/>
          </p:nvPr>
        </p:nvSpPr>
        <p:spPr/>
        <p:txBody>
          <a:bodyPr>
            <a:normAutofit fontScale="92500" lnSpcReduction="10000"/>
          </a:bodyPr>
          <a:lstStyle/>
          <a:p>
            <a:pPr marL="0" indent="0">
              <a:buNone/>
            </a:pPr>
            <a:r>
              <a:rPr lang="fi-FI" b="1"/>
              <a:t>Hyötyjä</a:t>
            </a:r>
            <a:r>
              <a:rPr lang="fi-FI"/>
              <a:t>: </a:t>
            </a:r>
          </a:p>
          <a:p>
            <a:pPr marL="0" indent="0">
              <a:buNone/>
            </a:pPr>
            <a:r>
              <a:rPr lang="fi-FI"/>
              <a:t>kopioitavuus, työn väheneminen/automatisointi, paperittomuus, ei-materiaalia, riippumattomuus ajasta ja paikasta, smart solutions,…</a:t>
            </a:r>
          </a:p>
          <a:p>
            <a:pPr marL="0" indent="0">
              <a:buNone/>
            </a:pPr>
            <a:endParaRPr lang="fi-FI"/>
          </a:p>
          <a:p>
            <a:pPr marL="0" indent="0">
              <a:buNone/>
            </a:pPr>
            <a:r>
              <a:rPr lang="fi-FI" b="1"/>
              <a:t>Haittoja</a:t>
            </a:r>
            <a:r>
              <a:rPr lang="fi-FI"/>
              <a:t>: </a:t>
            </a:r>
          </a:p>
          <a:p>
            <a:pPr marL="0" indent="0">
              <a:buNone/>
            </a:pPr>
            <a:r>
              <a:rPr lang="fi-FI"/>
              <a:t>kyberturvallisuus, eriarvoisuus, sosiaalinen vaikuttaminen, työntekijöiden ulkoistus huonojen palkkojen ja liittojen maihin, työ muuttuu haastavammaksi,…</a:t>
            </a:r>
          </a:p>
          <a:p>
            <a:endParaRPr lang="fi-FI"/>
          </a:p>
        </p:txBody>
      </p:sp>
    </p:spTree>
    <p:extLst>
      <p:ext uri="{BB962C8B-B14F-4D97-AF65-F5344CB8AC3E}">
        <p14:creationId xmlns:p14="http://schemas.microsoft.com/office/powerpoint/2010/main" val="1894720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osa-alueet</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Ohjelmistot ja niiden kehitys</a:t>
            </a:r>
          </a:p>
          <a:p>
            <a:pPr lvl="1"/>
            <a:r>
              <a:rPr lang="fi-FI"/>
              <a:t>Globaali toimikenttä</a:t>
            </a:r>
          </a:p>
          <a:p>
            <a:pPr lvl="1"/>
            <a:r>
              <a:rPr lang="fi-FI"/>
              <a:t>Työnä ajattelua/asiantuntijuutta</a:t>
            </a:r>
          </a:p>
          <a:p>
            <a:pPr lvl="1"/>
            <a:r>
              <a:rPr lang="fi-FI"/>
              <a:t>Monikulttuurista ja ”modernia”</a:t>
            </a:r>
          </a:p>
          <a:p>
            <a:pPr lvl="1"/>
            <a:r>
              <a:rPr lang="fi-FI"/>
              <a:t>Ei vaadi kallista laitteistoa (pääosin)</a:t>
            </a:r>
          </a:p>
          <a:p>
            <a:pPr lvl="1"/>
            <a:r>
              <a:rPr lang="fi-FI"/>
              <a:t>Vain isot talot tarjoavat valtiollisia projekteja </a:t>
            </a:r>
            <a:r>
              <a:rPr lang="fi-FI">
                <a:sym typeface="Wingdings" panose="05000000000000000000" pitchFamily="2" charset="2"/>
              </a:rPr>
              <a:t> kilpailuissa usein vain yksi tarjoaja</a:t>
            </a:r>
            <a:endParaRPr lang="fi-FI"/>
          </a:p>
          <a:p>
            <a:pPr lvl="1"/>
            <a:endParaRPr lang="fi-FI"/>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Laitteistot ja niiden rakentaminen</a:t>
            </a:r>
          </a:p>
          <a:p>
            <a:pPr lvl="1"/>
            <a:r>
              <a:rPr lang="fi-FI"/>
              <a:t>Paikallista, mutta globaalit pelaajat määräävät säännöt</a:t>
            </a:r>
          </a:p>
          <a:p>
            <a:pPr lvl="1"/>
            <a:r>
              <a:rPr lang="fi-FI"/>
              <a:t>Suuret konesalit luovat paljon paikallisia ongelmia (sähkö ja vesi)</a:t>
            </a:r>
          </a:p>
          <a:p>
            <a:pPr lvl="1"/>
            <a:r>
              <a:rPr lang="fi-FI"/>
              <a:t>Tiedonsiirron monopolit häiritsevät ja vääristävät kenttää</a:t>
            </a:r>
          </a:p>
          <a:p>
            <a:pPr lvl="1"/>
            <a:r>
              <a:rPr lang="fi-FI"/>
              <a:t>Laitteiden elinkaarisuunnittelu ja kierrätys</a:t>
            </a:r>
          </a:p>
          <a:p>
            <a:pPr lvl="1"/>
            <a:endParaRPr lang="fi-FI"/>
          </a:p>
          <a:p>
            <a:pPr lvl="1"/>
            <a:endParaRPr lang="fi-FI"/>
          </a:p>
          <a:p>
            <a:r>
              <a:rPr lang="fi-FI"/>
              <a:t>Konesalit, tiedonsiirto-satelliitit, valokuidut,…</a:t>
            </a:r>
          </a:p>
        </p:txBody>
      </p:sp>
    </p:spTree>
    <p:extLst>
      <p:ext uri="{BB962C8B-B14F-4D97-AF65-F5344CB8AC3E}">
        <p14:creationId xmlns:p14="http://schemas.microsoft.com/office/powerpoint/2010/main" val="2466553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57A4EA-796B-E6B5-C540-6C07DDE3BC3D}"/>
              </a:ext>
            </a:extLst>
          </p:cNvPr>
          <p:cNvSpPr>
            <a:spLocks noGrp="1"/>
          </p:cNvSpPr>
          <p:nvPr>
            <p:ph type="title"/>
          </p:nvPr>
        </p:nvSpPr>
        <p:spPr/>
        <p:txBody>
          <a:bodyPr/>
          <a:lstStyle/>
          <a:p>
            <a:r>
              <a:rPr lang="fi-FI" b="1"/>
              <a:t>ICT-alan ympäristövaikutuksen osia</a:t>
            </a:r>
          </a:p>
        </p:txBody>
      </p:sp>
      <p:sp>
        <p:nvSpPr>
          <p:cNvPr id="6" name="Sisällön paikkamerkki 5">
            <a:extLst>
              <a:ext uri="{FF2B5EF4-FFF2-40B4-BE49-F238E27FC236}">
                <a16:creationId xmlns:a16="http://schemas.microsoft.com/office/drawing/2014/main" id="{E2AF5852-F51D-A662-5092-13D32CA2C2C7}"/>
              </a:ext>
            </a:extLst>
          </p:cNvPr>
          <p:cNvSpPr>
            <a:spLocks noGrp="1"/>
          </p:cNvSpPr>
          <p:nvPr>
            <p:ph sz="half" idx="1"/>
          </p:nvPr>
        </p:nvSpPr>
        <p:spPr/>
        <p:txBody>
          <a:bodyPr/>
          <a:lstStyle/>
          <a:p>
            <a:pPr marL="0" indent="0">
              <a:buNone/>
            </a:pPr>
            <a:r>
              <a:rPr lang="fi-FI" b="1"/>
              <a:t>Energia</a:t>
            </a:r>
          </a:p>
          <a:p>
            <a:pPr lvl="1"/>
            <a:r>
              <a:rPr lang="fi-FI"/>
              <a:t>Määrä kasvaa nopeasti</a:t>
            </a:r>
          </a:p>
          <a:p>
            <a:pPr lvl="1"/>
            <a:r>
              <a:rPr lang="fi-FI"/>
              <a:t>Tehokkuus kasvaa myös</a:t>
            </a:r>
          </a:p>
          <a:p>
            <a:pPr lvl="2"/>
            <a:r>
              <a:rPr lang="fi-FI"/>
              <a:t>Kumpi voittaa</a:t>
            </a:r>
          </a:p>
          <a:p>
            <a:pPr lvl="1"/>
            <a:r>
              <a:rPr lang="fi-FI"/>
              <a:t>Hukkaa hyödynnetään</a:t>
            </a:r>
          </a:p>
          <a:p>
            <a:pPr marL="0" indent="0">
              <a:buNone/>
            </a:pPr>
            <a:endParaRPr lang="fi-FI"/>
          </a:p>
          <a:p>
            <a:pPr marL="0" indent="0">
              <a:buNone/>
            </a:pPr>
            <a:r>
              <a:rPr lang="fi-FI" b="1"/>
              <a:t>Laitteet</a:t>
            </a:r>
          </a:p>
          <a:p>
            <a:pPr lvl="1"/>
            <a:r>
              <a:rPr lang="fi-FI"/>
              <a:t>Akkujen ja elektroniikan mineraalit</a:t>
            </a:r>
          </a:p>
          <a:p>
            <a:pPr lvl="1"/>
            <a:r>
              <a:rPr lang="fi-FI"/>
              <a:t>Kierrätys takkuaa</a:t>
            </a:r>
          </a:p>
          <a:p>
            <a:pPr lvl="1"/>
            <a:r>
              <a:rPr lang="fi-FI"/>
              <a:t>Elinkaarisuunnittelu</a:t>
            </a:r>
          </a:p>
          <a:p>
            <a:pPr lvl="1"/>
            <a:endParaRPr lang="fi-FI"/>
          </a:p>
        </p:txBody>
      </p:sp>
      <p:sp>
        <p:nvSpPr>
          <p:cNvPr id="8" name="Sisällön paikkamerkki 7">
            <a:extLst>
              <a:ext uri="{FF2B5EF4-FFF2-40B4-BE49-F238E27FC236}">
                <a16:creationId xmlns:a16="http://schemas.microsoft.com/office/drawing/2014/main" id="{DD06FA78-6748-294F-BF85-BB70825A0CDC}"/>
              </a:ext>
            </a:extLst>
          </p:cNvPr>
          <p:cNvSpPr>
            <a:spLocks noGrp="1"/>
          </p:cNvSpPr>
          <p:nvPr>
            <p:ph sz="half" idx="2"/>
          </p:nvPr>
        </p:nvSpPr>
        <p:spPr/>
        <p:txBody>
          <a:bodyPr/>
          <a:lstStyle/>
          <a:p>
            <a:pPr marL="0" indent="0">
              <a:buNone/>
            </a:pPr>
            <a:r>
              <a:rPr lang="fi-FI" b="1"/>
              <a:t>Isoja vaikutuksia</a:t>
            </a:r>
          </a:p>
          <a:p>
            <a:pPr lvl="1"/>
            <a:r>
              <a:rPr lang="fi-FI"/>
              <a:t>Sosiaalinen median kasvu</a:t>
            </a:r>
          </a:p>
          <a:p>
            <a:pPr lvl="1"/>
            <a:r>
              <a:rPr lang="fi-FI"/>
              <a:t>Sähköpostien ja viestinnän kasvu</a:t>
            </a:r>
          </a:p>
          <a:p>
            <a:pPr lvl="1"/>
            <a:r>
              <a:rPr lang="fi-FI"/>
              <a:t>Konesalit (pilveen)</a:t>
            </a:r>
          </a:p>
          <a:p>
            <a:pPr lvl="1"/>
            <a:r>
              <a:rPr lang="fi-FI"/>
              <a:t>Bitcoin!</a:t>
            </a:r>
          </a:p>
          <a:p>
            <a:pPr lvl="1"/>
            <a:endParaRPr lang="fi-FI"/>
          </a:p>
          <a:p>
            <a:pPr marL="0" indent="0">
              <a:buNone/>
            </a:pPr>
            <a:r>
              <a:rPr lang="fi-FI" b="1"/>
              <a:t>Vaikutukset muuhun</a:t>
            </a:r>
          </a:p>
          <a:p>
            <a:pPr lvl="1"/>
            <a:r>
              <a:rPr lang="fi-FI"/>
              <a:t>Etätyö</a:t>
            </a:r>
          </a:p>
          <a:p>
            <a:pPr lvl="1"/>
            <a:r>
              <a:rPr lang="fi-FI"/>
              <a:t>Uudet kokemukset/viihde/matkustus</a:t>
            </a:r>
          </a:p>
          <a:p>
            <a:pPr lvl="1"/>
            <a:r>
              <a:rPr lang="fi-FI"/>
              <a:t>Prosessien tehostus</a:t>
            </a:r>
          </a:p>
          <a:p>
            <a:pPr lvl="1"/>
            <a:endParaRPr lang="fi-FI"/>
          </a:p>
        </p:txBody>
      </p:sp>
      <p:pic>
        <p:nvPicPr>
          <p:cNvPr id="4" name="Kuva 3" descr="Kuva, joka sisältää kohteen teksti, kuvakaappaus, Fontti, Verkkosivusto&#10;&#10;Kuvaus luotu automaattisesti">
            <a:extLst>
              <a:ext uri="{FF2B5EF4-FFF2-40B4-BE49-F238E27FC236}">
                <a16:creationId xmlns:a16="http://schemas.microsoft.com/office/drawing/2014/main" id="{F46BECF0-995E-3899-87C7-02B269A7E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249" y="2828387"/>
            <a:ext cx="1522814" cy="1201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972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7A2E2B-0304-86BF-9702-B325BC2606C8}"/>
              </a:ext>
            </a:extLst>
          </p:cNvPr>
          <p:cNvSpPr>
            <a:spLocks noGrp="1"/>
          </p:cNvSpPr>
          <p:nvPr>
            <p:ph type="title"/>
          </p:nvPr>
        </p:nvSpPr>
        <p:spPr>
          <a:xfrm>
            <a:off x="374731" y="365125"/>
            <a:ext cx="10604665" cy="1325563"/>
          </a:xfrm>
        </p:spPr>
        <p:txBody>
          <a:bodyPr anchor="ctr">
            <a:normAutofit/>
          </a:bodyPr>
          <a:lstStyle/>
          <a:p>
            <a:r>
              <a:rPr lang="fi-FI" b="1"/>
              <a:t>Pohdintaa</a:t>
            </a:r>
          </a:p>
        </p:txBody>
      </p:sp>
      <p:sp>
        <p:nvSpPr>
          <p:cNvPr id="3" name="Sisällön paikkamerkki 2">
            <a:extLst>
              <a:ext uri="{FF2B5EF4-FFF2-40B4-BE49-F238E27FC236}">
                <a16:creationId xmlns:a16="http://schemas.microsoft.com/office/drawing/2014/main" id="{323D09EA-D654-35C6-AE1D-0C195B9EF309}"/>
              </a:ext>
            </a:extLst>
          </p:cNvPr>
          <p:cNvSpPr>
            <a:spLocks noGrp="1"/>
          </p:cNvSpPr>
          <p:nvPr>
            <p:ph sz="half" idx="1"/>
          </p:nvPr>
        </p:nvSpPr>
        <p:spPr>
          <a:xfrm>
            <a:off x="374731" y="1825625"/>
            <a:ext cx="5165765" cy="4351338"/>
          </a:xfrm>
        </p:spPr>
        <p:txBody>
          <a:bodyPr>
            <a:normAutofit/>
          </a:bodyPr>
          <a:lstStyle/>
          <a:p>
            <a:pPr marL="0" indent="0">
              <a:buNone/>
            </a:pPr>
            <a:r>
              <a:rPr lang="fi-FI" sz="2000"/>
              <a:t>Kulutus ja kierrätys</a:t>
            </a:r>
          </a:p>
          <a:p>
            <a:pPr lvl="1"/>
            <a:r>
              <a:rPr lang="fi-FI" sz="1600"/>
              <a:t>Tarvitaan metallia, maametalleja, puhdasta vettä ja sähköä</a:t>
            </a:r>
          </a:p>
          <a:p>
            <a:pPr lvl="1"/>
            <a:r>
              <a:rPr lang="fi-FI" sz="1600"/>
              <a:t>Jätteen määrä kasvaa nopeasti</a:t>
            </a:r>
          </a:p>
          <a:p>
            <a:pPr lvl="1"/>
            <a:r>
              <a:rPr lang="fi-FI" sz="1600"/>
              <a:t>Elektroniikkajäte on vaarallista ja hankalasti kierrätettävää</a:t>
            </a:r>
          </a:p>
          <a:p>
            <a:pPr lvl="1"/>
            <a:r>
              <a:rPr lang="fi-FI" sz="1600"/>
              <a:t>Hankintaketjut pitkiä ja epäselviä</a:t>
            </a:r>
          </a:p>
          <a:p>
            <a:pPr lvl="1"/>
            <a:r>
              <a:rPr lang="fi-FI" sz="1600"/>
              <a:t>Standardointi puutteellista</a:t>
            </a:r>
          </a:p>
          <a:p>
            <a:pPr lvl="1"/>
            <a:r>
              <a:rPr lang="fi-FI" sz="1600"/>
              <a:t>Suunniteltu ikääntyminen (engl. Planned Obsolence) iso riski</a:t>
            </a:r>
          </a:p>
          <a:p>
            <a:endParaRPr lang="fi-FI" sz="1700"/>
          </a:p>
          <a:p>
            <a:endParaRPr lang="fi-FI" sz="1700"/>
          </a:p>
          <a:p>
            <a:pPr marL="0" indent="0">
              <a:buNone/>
            </a:pPr>
            <a:r>
              <a:rPr lang="fi-FI" sz="1700" b="1"/>
              <a:t>Vinkki</a:t>
            </a:r>
            <a:r>
              <a:rPr lang="fi-FI" sz="1700"/>
              <a:t>: Applen äitimaa mainos (</a:t>
            </a:r>
            <a:r>
              <a:rPr lang="fi-FI" sz="1700">
                <a:hlinkClick r:id="rId3"/>
              </a:rPr>
              <a:t>lähde</a:t>
            </a:r>
            <a:r>
              <a:rPr lang="fi-FI" sz="1700"/>
              <a:t>) </a:t>
            </a:r>
            <a:br>
              <a:rPr lang="fi-FI" sz="1700"/>
            </a:br>
            <a:r>
              <a:rPr lang="fi-FI" sz="1700"/>
              <a:t>Viherpesua vai aitoa vastuuta?</a:t>
            </a:r>
          </a:p>
          <a:p>
            <a:pPr marL="0" indent="0">
              <a:buNone/>
            </a:pPr>
            <a:endParaRPr lang="fi-FI" sz="1700"/>
          </a:p>
        </p:txBody>
      </p:sp>
      <p:pic>
        <p:nvPicPr>
          <p:cNvPr id="6" name="Sisällön paikkamerkki 5" descr="Siirtotorni yöllä">
            <a:extLst>
              <a:ext uri="{FF2B5EF4-FFF2-40B4-BE49-F238E27FC236}">
                <a16:creationId xmlns:a16="http://schemas.microsoft.com/office/drawing/2014/main" id="{292115D0-B735-0495-F800-55B2E04A9BE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877" r="19362" b="-1"/>
          <a:stretch/>
        </p:blipFill>
        <p:spPr>
          <a:xfrm>
            <a:off x="5813631" y="1825625"/>
            <a:ext cx="5165765" cy="4351338"/>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596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029C76-0C96-F9A5-98ED-9A58095C2939}"/>
              </a:ext>
            </a:extLst>
          </p:cNvPr>
          <p:cNvSpPr>
            <a:spLocks noGrp="1"/>
          </p:cNvSpPr>
          <p:nvPr>
            <p:ph type="title"/>
          </p:nvPr>
        </p:nvSpPr>
        <p:spPr/>
        <p:txBody>
          <a:bodyPr/>
          <a:lstStyle/>
          <a:p>
            <a:r>
              <a:rPr lang="fi-FI" b="1"/>
              <a:t>Tehtävä</a:t>
            </a:r>
            <a:r>
              <a:rPr lang="fi-FI"/>
              <a:t>: lue artikkeli ja pohdi parin kanssa</a:t>
            </a:r>
          </a:p>
        </p:txBody>
      </p:sp>
      <p:sp>
        <p:nvSpPr>
          <p:cNvPr id="3" name="Sisällön paikkamerkki 2">
            <a:extLst>
              <a:ext uri="{FF2B5EF4-FFF2-40B4-BE49-F238E27FC236}">
                <a16:creationId xmlns:a16="http://schemas.microsoft.com/office/drawing/2014/main" id="{3634946E-24FF-9656-2329-BEAA4068376F}"/>
              </a:ext>
            </a:extLst>
          </p:cNvPr>
          <p:cNvSpPr>
            <a:spLocks noGrp="1"/>
          </p:cNvSpPr>
          <p:nvPr>
            <p:ph sz="half" idx="1"/>
          </p:nvPr>
        </p:nvSpPr>
        <p:spPr/>
        <p:txBody>
          <a:bodyPr>
            <a:normAutofit lnSpcReduction="10000"/>
          </a:bodyPr>
          <a:lstStyle/>
          <a:p>
            <a:pPr marL="0" indent="0">
              <a:buNone/>
            </a:pPr>
            <a:r>
              <a:rPr lang="fi-FI"/>
              <a:t>Lue TE artikkeli</a:t>
            </a:r>
          </a:p>
          <a:p>
            <a:pPr marL="457200" lvl="1" indent="0">
              <a:buNone/>
            </a:pPr>
            <a:r>
              <a:rPr lang="fi-FI" sz="1600">
                <a:hlinkClick r:id="rId3"/>
              </a:rPr>
              <a:t>Matkahuolto säästää 400 000 tuhatta euroa vuodessa uuden pilvipohjaisen palvelun avulla</a:t>
            </a:r>
            <a:endParaRPr lang="fi-FI"/>
          </a:p>
          <a:p>
            <a:pPr marL="457200" lvl="1" indent="0">
              <a:buNone/>
            </a:pPr>
            <a:endParaRPr lang="fi-FI"/>
          </a:p>
          <a:p>
            <a:pPr marL="0" indent="0">
              <a:buNone/>
            </a:pPr>
            <a:r>
              <a:rPr lang="fi-FI"/>
              <a:t>Pohdi seuraavia kysymyksiä:</a:t>
            </a:r>
          </a:p>
          <a:p>
            <a:pPr lvl="1"/>
            <a:r>
              <a:rPr lang="fi-FI"/>
              <a:t>Mitkä ovat pääpointit?</a:t>
            </a:r>
          </a:p>
          <a:p>
            <a:pPr lvl="1"/>
            <a:r>
              <a:rPr lang="fi-FI"/>
              <a:t>Mikä voi aiheuttaa ongelmia?</a:t>
            </a:r>
          </a:p>
          <a:p>
            <a:pPr lvl="1"/>
            <a:r>
              <a:rPr lang="fi-FI"/>
              <a:t>Vaatiiko erityisosaamista?</a:t>
            </a:r>
          </a:p>
          <a:p>
            <a:pPr lvl="1"/>
            <a:r>
              <a:rPr lang="fi-FI"/>
              <a:t>Toimiiko myös muissa yrityksissä?</a:t>
            </a:r>
          </a:p>
          <a:p>
            <a:pPr marL="0" indent="0">
              <a:buNone/>
            </a:pPr>
            <a:endParaRPr lang="fi-FI"/>
          </a:p>
          <a:p>
            <a:pPr marL="0" indent="0">
              <a:buNone/>
            </a:pPr>
            <a:endParaRPr lang="fi-FI"/>
          </a:p>
          <a:p>
            <a:pPr marL="0" indent="0">
              <a:buNone/>
            </a:pPr>
            <a:r>
              <a:rPr lang="fi-FI" b="1"/>
              <a:t>Bonus</a:t>
            </a:r>
            <a:r>
              <a:rPr lang="fi-FI"/>
              <a:t>: etsi muitakin vastaavia artikkeleita. Jaa linkit muillekin.</a:t>
            </a:r>
          </a:p>
        </p:txBody>
      </p:sp>
      <p:sp>
        <p:nvSpPr>
          <p:cNvPr id="4" name="Sisällön paikkamerkki 3">
            <a:extLst>
              <a:ext uri="{FF2B5EF4-FFF2-40B4-BE49-F238E27FC236}">
                <a16:creationId xmlns:a16="http://schemas.microsoft.com/office/drawing/2014/main" id="{34922FA0-5D3F-9009-EEAB-564208E3B0A3}"/>
              </a:ext>
            </a:extLst>
          </p:cNvPr>
          <p:cNvSpPr>
            <a:spLocks noGrp="1"/>
          </p:cNvSpPr>
          <p:nvPr>
            <p:ph sz="half" idx="2"/>
          </p:nvPr>
        </p:nvSpPr>
        <p:spPr/>
        <p:txBody>
          <a:bodyPr/>
          <a:lstStyle/>
          <a:p>
            <a:r>
              <a:rPr lang="fi-FI"/>
              <a:t>Tehtävään aikaa 15 minuuttia</a:t>
            </a:r>
          </a:p>
          <a:p>
            <a:endParaRPr lang="fi-FI"/>
          </a:p>
          <a:p>
            <a:r>
              <a:rPr lang="fi-FI"/>
              <a:t>Jatketaan kello xx</a:t>
            </a:r>
          </a:p>
          <a:p>
            <a:endParaRPr lang="fi-FI"/>
          </a:p>
          <a:p>
            <a:r>
              <a:rPr lang="fi-FI"/>
              <a:t>Palauta pohdinta yleiseen Teams-keskusteluun. Lisää myös linkit.</a:t>
            </a:r>
          </a:p>
        </p:txBody>
      </p:sp>
    </p:spTree>
    <p:extLst>
      <p:ext uri="{BB962C8B-B14F-4D97-AF65-F5344CB8AC3E}">
        <p14:creationId xmlns:p14="http://schemas.microsoft.com/office/powerpoint/2010/main" val="3995670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4A88A5-B572-C201-788E-8FE6D70D89F0}"/>
              </a:ext>
            </a:extLst>
          </p:cNvPr>
          <p:cNvSpPr>
            <a:spLocks noGrp="1"/>
          </p:cNvSpPr>
          <p:nvPr>
            <p:ph type="title"/>
          </p:nvPr>
        </p:nvSpPr>
        <p:spPr/>
        <p:txBody>
          <a:bodyPr/>
          <a:lstStyle/>
          <a:p>
            <a:r>
              <a:rPr lang="fi-FI" b="1"/>
              <a:t>Ohjelmointikielten suosio ja kulutusarvio</a:t>
            </a:r>
          </a:p>
        </p:txBody>
      </p:sp>
      <p:pic>
        <p:nvPicPr>
          <p:cNvPr id="6" name="Sisällön paikkamerkki 5" descr="Kuva, joka sisältää kohteen teksti, numero, kuvakaappaus, Fontti&#10;&#10;Kuvaus luotu automaattisesti">
            <a:extLst>
              <a:ext uri="{FF2B5EF4-FFF2-40B4-BE49-F238E27FC236}">
                <a16:creationId xmlns:a16="http://schemas.microsoft.com/office/drawing/2014/main" id="{5205D8D2-FBDE-ED36-D00A-698FEABDEA8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6749" y="1800255"/>
            <a:ext cx="5628899" cy="4376708"/>
          </a:xfrm>
        </p:spPr>
      </p:pic>
      <p:pic>
        <p:nvPicPr>
          <p:cNvPr id="13" name="Sisällön paikkamerkki 12" descr="Kuva, joka sisältää kohteen teksti, kuvakaappaus, numero, Samansuuntainen&#10;&#10;Kuvaus luotu automaattisesti">
            <a:extLst>
              <a:ext uri="{FF2B5EF4-FFF2-40B4-BE49-F238E27FC236}">
                <a16:creationId xmlns:a16="http://schemas.microsoft.com/office/drawing/2014/main" id="{09D73BEB-1B3D-C1A3-4609-3F1F65FE4B8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55648" y="1271702"/>
            <a:ext cx="4764478" cy="4932550"/>
          </a:xfrm>
        </p:spPr>
      </p:pic>
      <p:sp>
        <p:nvSpPr>
          <p:cNvPr id="7" name="Ellipsi 6">
            <a:extLst>
              <a:ext uri="{FF2B5EF4-FFF2-40B4-BE49-F238E27FC236}">
                <a16:creationId xmlns:a16="http://schemas.microsoft.com/office/drawing/2014/main" id="{01E60E5A-355B-44DF-D36E-6714D7EBA690}"/>
              </a:ext>
            </a:extLst>
          </p:cNvPr>
          <p:cNvSpPr/>
          <p:nvPr/>
        </p:nvSpPr>
        <p:spPr>
          <a:xfrm>
            <a:off x="10681478" y="0"/>
            <a:ext cx="668208" cy="59022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Megafoni">
            <a:hlinkClick r:id="rId5"/>
            <a:extLst>
              <a:ext uri="{FF2B5EF4-FFF2-40B4-BE49-F238E27FC236}">
                <a16:creationId xmlns:a16="http://schemas.microsoft.com/office/drawing/2014/main" id="{67F83DEC-0AF8-41A5-A334-B806450582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14961" y="0"/>
            <a:ext cx="528870" cy="528870"/>
          </a:xfrm>
          <a:prstGeom prst="rect">
            <a:avLst/>
          </a:prstGeom>
          <a:effectLst>
            <a:innerShdw blurRad="63500" dist="50800" dir="8100000">
              <a:prstClr val="black">
                <a:alpha val="50000"/>
              </a:prstClr>
            </a:innerShdw>
          </a:effectLst>
        </p:spPr>
      </p:pic>
      <p:sp>
        <p:nvSpPr>
          <p:cNvPr id="9" name="Tekstiruutu 8">
            <a:extLst>
              <a:ext uri="{FF2B5EF4-FFF2-40B4-BE49-F238E27FC236}">
                <a16:creationId xmlns:a16="http://schemas.microsoft.com/office/drawing/2014/main" id="{66064D89-7211-6D73-CFE7-253A85556A8A}"/>
              </a:ext>
            </a:extLst>
          </p:cNvPr>
          <p:cNvSpPr txBox="1"/>
          <p:nvPr/>
        </p:nvSpPr>
        <p:spPr>
          <a:xfrm>
            <a:off x="7831249" y="0"/>
            <a:ext cx="2833488" cy="646331"/>
          </a:xfrm>
          <a:prstGeom prst="rect">
            <a:avLst/>
          </a:prstGeom>
          <a:noFill/>
        </p:spPr>
        <p:txBody>
          <a:bodyPr wrap="square" rtlCol="0">
            <a:spAutoFit/>
          </a:bodyPr>
          <a:lstStyle/>
          <a:p>
            <a:pPr algn="r"/>
            <a:r>
              <a:rPr lang="fi-FI" sz="1200" b="1"/>
              <a:t>Greenlab.di.uminho.pt: </a:t>
            </a:r>
            <a:br>
              <a:rPr lang="fi-FI" sz="1200" b="1"/>
            </a:br>
            <a:r>
              <a:rPr lang="en-GB" sz="1200" i="1"/>
              <a:t>Energy Efficiency across Programming Languages</a:t>
            </a:r>
            <a:endParaRPr lang="fi-FI" sz="1200" i="1"/>
          </a:p>
        </p:txBody>
      </p:sp>
      <p:sp>
        <p:nvSpPr>
          <p:cNvPr id="10" name="Tekstiruutu 9">
            <a:extLst>
              <a:ext uri="{FF2B5EF4-FFF2-40B4-BE49-F238E27FC236}">
                <a16:creationId xmlns:a16="http://schemas.microsoft.com/office/drawing/2014/main" id="{AE14793C-77E5-567B-B739-6A239FA7BAC3}"/>
              </a:ext>
            </a:extLst>
          </p:cNvPr>
          <p:cNvSpPr txBox="1"/>
          <p:nvPr/>
        </p:nvSpPr>
        <p:spPr>
          <a:xfrm>
            <a:off x="688064" y="6050005"/>
            <a:ext cx="4204997" cy="253916"/>
          </a:xfrm>
          <a:prstGeom prst="rect">
            <a:avLst/>
          </a:prstGeom>
          <a:noFill/>
        </p:spPr>
        <p:txBody>
          <a:bodyPr wrap="none" rtlCol="0">
            <a:spAutoFit/>
          </a:bodyPr>
          <a:lstStyle/>
          <a:p>
            <a:r>
              <a:rPr lang="en-US" sz="1050" b="1" i="0" err="1">
                <a:solidFill>
                  <a:srgbClr val="000000"/>
                </a:solidFill>
                <a:effectLst/>
                <a:latin typeface="Open Sans" panose="020B0606030504020204" pitchFamily="34" charset="0"/>
              </a:rPr>
              <a:t>Lähde</a:t>
            </a:r>
            <a:r>
              <a:rPr lang="en-US" sz="1050" b="0" i="0">
                <a:solidFill>
                  <a:srgbClr val="000000"/>
                </a:solidFill>
                <a:effectLst/>
                <a:latin typeface="Open Sans" panose="020B0606030504020204" pitchFamily="34" charset="0"/>
              </a:rPr>
              <a:t>: Energy Efficiency across Programming Languages, SLE’17</a:t>
            </a:r>
            <a:endParaRPr lang="fi-FI" sz="1050"/>
          </a:p>
        </p:txBody>
      </p:sp>
      <p:sp>
        <p:nvSpPr>
          <p:cNvPr id="11" name="Tekstiruutu 10">
            <a:extLst>
              <a:ext uri="{FF2B5EF4-FFF2-40B4-BE49-F238E27FC236}">
                <a16:creationId xmlns:a16="http://schemas.microsoft.com/office/drawing/2014/main" id="{2FC09BD0-7683-0C45-314B-350DF646EE5D}"/>
              </a:ext>
            </a:extLst>
          </p:cNvPr>
          <p:cNvSpPr txBox="1"/>
          <p:nvPr/>
        </p:nvSpPr>
        <p:spPr>
          <a:xfrm>
            <a:off x="5677063" y="6231540"/>
            <a:ext cx="5434501" cy="253916"/>
          </a:xfrm>
          <a:prstGeom prst="rect">
            <a:avLst/>
          </a:prstGeom>
          <a:noFill/>
        </p:spPr>
        <p:txBody>
          <a:bodyPr wrap="none" rtlCol="0">
            <a:spAutoFit/>
          </a:bodyPr>
          <a:lstStyle/>
          <a:p>
            <a:r>
              <a:rPr lang="en-US" sz="1050" b="1" i="0" err="1">
                <a:solidFill>
                  <a:srgbClr val="000000"/>
                </a:solidFill>
                <a:effectLst/>
                <a:latin typeface="Open Sans" panose="020B0606030504020204" pitchFamily="34" charset="0"/>
              </a:rPr>
              <a:t>Lähde</a:t>
            </a:r>
            <a:r>
              <a:rPr lang="en-US" sz="1050" b="0" i="0">
                <a:solidFill>
                  <a:srgbClr val="000000"/>
                </a:solidFill>
                <a:effectLst/>
                <a:latin typeface="Open Sans" panose="020B0606030504020204" pitchFamily="34" charset="0"/>
              </a:rPr>
              <a:t>: </a:t>
            </a:r>
            <a:r>
              <a:rPr lang="en-US" sz="1050" b="0" i="0">
                <a:solidFill>
                  <a:srgbClr val="000000"/>
                </a:solidFill>
                <a:effectLst/>
                <a:latin typeface="Open Sans" panose="020B0606030504020204" pitchFamily="34" charset="0"/>
                <a:hlinkClick r:id="rId8"/>
              </a:rPr>
              <a:t>Most used programming languages among developers worldwide as of 2023</a:t>
            </a:r>
            <a:endParaRPr lang="fi-FI" sz="1050"/>
          </a:p>
        </p:txBody>
      </p:sp>
    </p:spTree>
    <p:extLst>
      <p:ext uri="{BB962C8B-B14F-4D97-AF65-F5344CB8AC3E}">
        <p14:creationId xmlns:p14="http://schemas.microsoft.com/office/powerpoint/2010/main" val="1637955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49B991-7A33-1F0C-7012-49329854CAD4}"/>
              </a:ext>
            </a:extLst>
          </p:cNvPr>
          <p:cNvSpPr>
            <a:spLocks noGrp="1"/>
          </p:cNvSpPr>
          <p:nvPr>
            <p:ph type="title"/>
          </p:nvPr>
        </p:nvSpPr>
        <p:spPr/>
        <p:txBody>
          <a:bodyPr/>
          <a:lstStyle/>
          <a:p>
            <a:r>
              <a:rPr lang="fi-FI" b="1"/>
              <a:t>Esimerkkejä: sähkö ja vesi</a:t>
            </a:r>
          </a:p>
        </p:txBody>
      </p:sp>
      <p:sp>
        <p:nvSpPr>
          <p:cNvPr id="3" name="Sisällön paikkamerkki 2">
            <a:extLst>
              <a:ext uri="{FF2B5EF4-FFF2-40B4-BE49-F238E27FC236}">
                <a16:creationId xmlns:a16="http://schemas.microsoft.com/office/drawing/2014/main" id="{48937DAE-868F-A291-05E9-13242F503B80}"/>
              </a:ext>
            </a:extLst>
          </p:cNvPr>
          <p:cNvSpPr>
            <a:spLocks noGrp="1"/>
          </p:cNvSpPr>
          <p:nvPr>
            <p:ph sz="half" idx="1"/>
          </p:nvPr>
        </p:nvSpPr>
        <p:spPr/>
        <p:txBody>
          <a:bodyPr/>
          <a:lstStyle/>
          <a:p>
            <a:pPr marL="0" indent="0">
              <a:buNone/>
            </a:pPr>
            <a:r>
              <a:rPr lang="fi-FI"/>
              <a:t>Google </a:t>
            </a:r>
          </a:p>
          <a:p>
            <a:pPr lvl="1"/>
            <a:r>
              <a:rPr lang="fi-FI"/>
              <a:t>21 miljardia litraa 2023 (</a:t>
            </a:r>
            <a:r>
              <a:rPr lang="fi-FI">
                <a:hlinkClick r:id="rId3"/>
              </a:rPr>
              <a:t>lähde</a:t>
            </a:r>
            <a:r>
              <a:rPr lang="fi-FI"/>
              <a:t>)</a:t>
            </a:r>
          </a:p>
          <a:p>
            <a:pPr lvl="1"/>
            <a:r>
              <a:rPr lang="fi-FI"/>
              <a:t>Vuotuinen kasvu 20 %</a:t>
            </a:r>
          </a:p>
          <a:p>
            <a:pPr lvl="1"/>
            <a:r>
              <a:rPr lang="fi-FI"/>
              <a:t>18 % alueista jo vesipulaa</a:t>
            </a:r>
          </a:p>
          <a:p>
            <a:pPr lvl="1"/>
            <a:r>
              <a:rPr lang="fi-FI"/>
              <a:t>Lupauksia on, mutta ei konkretiaa</a:t>
            </a:r>
          </a:p>
          <a:p>
            <a:pPr lvl="1"/>
            <a:endParaRPr lang="fi-FI"/>
          </a:p>
          <a:p>
            <a:pPr marL="0" indent="0">
              <a:buNone/>
            </a:pPr>
            <a:r>
              <a:rPr lang="fi-FI"/>
              <a:t>Hollannissa vesipula (</a:t>
            </a:r>
            <a:r>
              <a:rPr lang="fi-FI">
                <a:hlinkClick r:id="rId4"/>
              </a:rPr>
              <a:t>lähde</a:t>
            </a:r>
            <a:r>
              <a:rPr lang="fi-FI"/>
              <a:t>)</a:t>
            </a:r>
          </a:p>
          <a:p>
            <a:pPr lvl="1"/>
            <a:r>
              <a:rPr lang="fi-FI"/>
              <a:t>Ilmoitettu kulutus 10-20 </a:t>
            </a:r>
            <a:r>
              <a:rPr lang="fi-FI" err="1"/>
              <a:t>milj</a:t>
            </a:r>
            <a:r>
              <a:rPr lang="fi-FI"/>
              <a:t> litraa</a:t>
            </a:r>
          </a:p>
          <a:p>
            <a:pPr lvl="1"/>
            <a:r>
              <a:rPr lang="fi-FI"/>
              <a:t>Todellinen 84 </a:t>
            </a:r>
            <a:r>
              <a:rPr lang="fi-FI" err="1"/>
              <a:t>milj</a:t>
            </a:r>
            <a:r>
              <a:rPr lang="fi-FI"/>
              <a:t> litraa!</a:t>
            </a:r>
          </a:p>
          <a:p>
            <a:endParaRPr lang="fi-FI"/>
          </a:p>
          <a:p>
            <a:pPr marL="0" indent="0">
              <a:buNone/>
            </a:pPr>
            <a:r>
              <a:rPr lang="fi-FI"/>
              <a:t>Infran ja resurssien haasteet</a:t>
            </a:r>
          </a:p>
          <a:p>
            <a:pPr lvl="1"/>
            <a:endParaRPr lang="fi-FI"/>
          </a:p>
        </p:txBody>
      </p:sp>
      <p:sp>
        <p:nvSpPr>
          <p:cNvPr id="4" name="Sisällön paikkamerkki 3">
            <a:extLst>
              <a:ext uri="{FF2B5EF4-FFF2-40B4-BE49-F238E27FC236}">
                <a16:creationId xmlns:a16="http://schemas.microsoft.com/office/drawing/2014/main" id="{32DD2CF1-EB99-1ADB-8EED-F32618EA79C7}"/>
              </a:ext>
            </a:extLst>
          </p:cNvPr>
          <p:cNvSpPr>
            <a:spLocks noGrp="1"/>
          </p:cNvSpPr>
          <p:nvPr>
            <p:ph sz="half" idx="2"/>
          </p:nvPr>
        </p:nvSpPr>
        <p:spPr/>
        <p:txBody>
          <a:bodyPr/>
          <a:lstStyle/>
          <a:p>
            <a:pPr marL="0" indent="0">
              <a:buNone/>
            </a:pPr>
            <a:r>
              <a:rPr lang="fi-FI"/>
              <a:t>Todellisuudessa</a:t>
            </a:r>
          </a:p>
          <a:p>
            <a:pPr lvl="1"/>
            <a:r>
              <a:rPr lang="fi-FI"/>
              <a:t>Murto-osa vedenkulutuksesta, paikallisesti suuri vaikutus</a:t>
            </a:r>
          </a:p>
          <a:p>
            <a:pPr lvl="1"/>
            <a:r>
              <a:rPr lang="fi-FI"/>
              <a:t>Sähkönkulutus 4-10 % maailman tuotannosta (</a:t>
            </a:r>
            <a:r>
              <a:rPr lang="fi-FI">
                <a:hlinkClick r:id="rId5"/>
              </a:rPr>
              <a:t>lähde</a:t>
            </a:r>
            <a:r>
              <a:rPr lang="fi-FI"/>
              <a:t>)</a:t>
            </a:r>
          </a:p>
          <a:p>
            <a:pPr lvl="1"/>
            <a:r>
              <a:rPr lang="fi-FI"/>
              <a:t>kasvaa noin 20 % vuodessa!</a:t>
            </a:r>
          </a:p>
          <a:p>
            <a:endParaRPr lang="fi-FI"/>
          </a:p>
          <a:p>
            <a:pPr marL="0" indent="0">
              <a:buNone/>
            </a:pPr>
            <a:r>
              <a:rPr lang="fi-FI"/>
              <a:t>Sähkö</a:t>
            </a:r>
          </a:p>
          <a:p>
            <a:pPr lvl="1"/>
            <a:r>
              <a:rPr lang="fi-FI"/>
              <a:t>Tilaajalle (</a:t>
            </a:r>
            <a:r>
              <a:rPr lang="fi-FI">
                <a:hlinkClick r:id="rId6"/>
              </a:rPr>
              <a:t>lähde</a:t>
            </a:r>
            <a:r>
              <a:rPr lang="fi-FI"/>
              <a:t>)</a:t>
            </a:r>
          </a:p>
          <a:p>
            <a:pPr lvl="1"/>
            <a:r>
              <a:rPr lang="fi-FI"/>
              <a:t>Tilaajalle (</a:t>
            </a:r>
            <a:r>
              <a:rPr lang="fi-FI">
                <a:hlinkClick r:id="rId7"/>
              </a:rPr>
              <a:t>lähde</a:t>
            </a:r>
            <a:r>
              <a:rPr lang="fi-FI"/>
              <a:t>)</a:t>
            </a:r>
          </a:p>
        </p:txBody>
      </p:sp>
    </p:spTree>
    <p:extLst>
      <p:ext uri="{BB962C8B-B14F-4D97-AF65-F5344CB8AC3E}">
        <p14:creationId xmlns:p14="http://schemas.microsoft.com/office/powerpoint/2010/main" val="1054345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ympäristövaikutukset yksilöihin</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Hyötyjä ja mahdollisuuksia</a:t>
            </a:r>
          </a:p>
          <a:p>
            <a:pPr lvl="1"/>
            <a:r>
              <a:rPr lang="fi-FI"/>
              <a:t>Etätyö säästää aikaa ja vaivaa</a:t>
            </a:r>
          </a:p>
          <a:p>
            <a:pPr lvl="1"/>
            <a:r>
              <a:rPr lang="fi-FI"/>
              <a:t>Uudet viihdemuodot korvaavat vanhoja</a:t>
            </a:r>
          </a:p>
          <a:p>
            <a:pPr lvl="1"/>
            <a:r>
              <a:rPr lang="fi-FI"/>
              <a:t>Mahdollisuus automatisoida ja hallita laitteiden kulutusta</a:t>
            </a:r>
          </a:p>
          <a:p>
            <a:pPr lvl="1"/>
            <a:r>
              <a:rPr lang="fi-FI"/>
              <a:t>Laitteiden käyttöikä pitkä</a:t>
            </a:r>
          </a:p>
          <a:p>
            <a:pPr lvl="1"/>
            <a:endParaRPr lang="fi-FI"/>
          </a:p>
          <a:p>
            <a:pPr lvl="1"/>
            <a:endParaRPr lang="fi-FI"/>
          </a:p>
          <a:p>
            <a:pPr lvl="1"/>
            <a:endParaRPr lang="fi-FI"/>
          </a:p>
          <a:p>
            <a:pPr lvl="1"/>
            <a:endParaRPr lang="fi-FI"/>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Haittoja ja uhkia</a:t>
            </a:r>
          </a:p>
          <a:p>
            <a:pPr lvl="1"/>
            <a:r>
              <a:rPr lang="fi-FI"/>
              <a:t>Ovatko palvelut saavutettavia ilman teknologista osaamista?</a:t>
            </a:r>
          </a:p>
          <a:p>
            <a:pPr lvl="2"/>
            <a:r>
              <a:rPr lang="fi-FI"/>
              <a:t>Teknokratia</a:t>
            </a:r>
          </a:p>
          <a:p>
            <a:pPr lvl="1"/>
            <a:r>
              <a:rPr lang="fi-FI"/>
              <a:t>Kenen vastuulla on kierrätys?</a:t>
            </a:r>
          </a:p>
          <a:p>
            <a:pPr lvl="1"/>
            <a:r>
              <a:rPr lang="fi-FI"/>
              <a:t>Pakkausjäte ja tyhjä tila</a:t>
            </a:r>
          </a:p>
          <a:p>
            <a:pPr lvl="1"/>
            <a:r>
              <a:rPr lang="fi-FI"/>
              <a:t>Laitteiden käyttöikä lyhyt</a:t>
            </a:r>
          </a:p>
        </p:txBody>
      </p:sp>
    </p:spTree>
    <p:extLst>
      <p:ext uri="{BB962C8B-B14F-4D97-AF65-F5344CB8AC3E}">
        <p14:creationId xmlns:p14="http://schemas.microsoft.com/office/powerpoint/2010/main" val="321828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A73437-57C8-C90F-B0AA-90EFE0A912D5}"/>
              </a:ext>
            </a:extLst>
          </p:cNvPr>
          <p:cNvSpPr>
            <a:spLocks noGrp="1"/>
          </p:cNvSpPr>
          <p:nvPr>
            <p:ph type="title"/>
          </p:nvPr>
        </p:nvSpPr>
        <p:spPr/>
        <p:txBody>
          <a:bodyPr/>
          <a:lstStyle/>
          <a:p>
            <a:r>
              <a:rPr lang="fi-FI" b="1"/>
              <a:t>Vaikutusten tarkastelun tasot				    2/2</a:t>
            </a:r>
          </a:p>
        </p:txBody>
      </p:sp>
      <p:sp>
        <p:nvSpPr>
          <p:cNvPr id="3" name="Sisällön paikkamerkki 2">
            <a:extLst>
              <a:ext uri="{FF2B5EF4-FFF2-40B4-BE49-F238E27FC236}">
                <a16:creationId xmlns:a16="http://schemas.microsoft.com/office/drawing/2014/main" id="{C2D67F0A-E113-3BF5-407A-EB3ACB4EEF9D}"/>
              </a:ext>
            </a:extLst>
          </p:cNvPr>
          <p:cNvSpPr>
            <a:spLocks noGrp="1"/>
          </p:cNvSpPr>
          <p:nvPr>
            <p:ph sz="half" idx="1"/>
          </p:nvPr>
        </p:nvSpPr>
        <p:spPr/>
        <p:txBody>
          <a:bodyPr>
            <a:normAutofit fontScale="92500" lnSpcReduction="20000"/>
          </a:bodyPr>
          <a:lstStyle/>
          <a:p>
            <a:pPr marL="457200" indent="-457200">
              <a:buFont typeface="+mj-lt"/>
              <a:buAutoNum type="arabicPeriod"/>
            </a:pPr>
            <a:r>
              <a:rPr lang="fi-FI" b="1"/>
              <a:t>Yksilö </a:t>
            </a:r>
            <a:endParaRPr lang="fi-FI"/>
          </a:p>
          <a:p>
            <a:pPr lvl="1"/>
            <a:r>
              <a:rPr lang="fi-FI"/>
              <a:t>Yksilö on perimmäinen toimija</a:t>
            </a:r>
          </a:p>
          <a:p>
            <a:pPr lvl="1"/>
            <a:r>
              <a:rPr lang="fi-FI"/>
              <a:t>Vain yksilö tekee asioita</a:t>
            </a:r>
          </a:p>
          <a:p>
            <a:pPr lvl="1"/>
            <a:r>
              <a:rPr lang="fi-FI"/>
              <a:t>Yksilö on aina osa vähintään yhtä organisaatiota ja yhteisöä</a:t>
            </a:r>
          </a:p>
          <a:p>
            <a:pPr lvl="1"/>
            <a:endParaRPr lang="fi-FI" b="1"/>
          </a:p>
          <a:p>
            <a:pPr marL="457200" indent="-457200">
              <a:buFont typeface="+mj-lt"/>
              <a:buAutoNum type="arabicPeriod"/>
            </a:pPr>
            <a:r>
              <a:rPr lang="fi-FI" b="1"/>
              <a:t>Yritys, yhdistys, organisaatio</a:t>
            </a:r>
            <a:endParaRPr lang="fi-FI"/>
          </a:p>
          <a:p>
            <a:pPr lvl="1"/>
            <a:r>
              <a:rPr lang="fi-FI"/>
              <a:t>Erilaiset organisaatiot muodostuvat yksilöistä</a:t>
            </a:r>
          </a:p>
          <a:p>
            <a:pPr lvl="1"/>
            <a:r>
              <a:rPr lang="fi-FI"/>
              <a:t>Organisaatioilla on tavoitteita ja sisäinen rakenne sekä kulttuuri</a:t>
            </a:r>
          </a:p>
          <a:p>
            <a:pPr marL="457200" indent="-457200">
              <a:buFont typeface="+mj-lt"/>
              <a:buAutoNum type="arabicPeriod"/>
            </a:pPr>
            <a:endParaRPr lang="fi-FI" b="1"/>
          </a:p>
          <a:p>
            <a:pPr marL="457200" indent="-457200">
              <a:buFont typeface="+mj-lt"/>
              <a:buAutoNum type="arabicPeriod"/>
            </a:pPr>
            <a:r>
              <a:rPr lang="fi-FI" b="1"/>
              <a:t>Yhteiskunta, yhteisö</a:t>
            </a:r>
          </a:p>
          <a:p>
            <a:pPr lvl="1"/>
            <a:r>
              <a:rPr lang="fi-FI"/>
              <a:t>Yhteisöt ovat yksilöiden muodostamia kokonaisuuksia, joilla on sitovia ja valinnaisia sääntöjä</a:t>
            </a:r>
          </a:p>
          <a:p>
            <a:pPr lvl="1"/>
            <a:endParaRPr lang="fi-FI"/>
          </a:p>
          <a:p>
            <a:pPr marL="457200" indent="-457200">
              <a:buFont typeface="+mj-lt"/>
              <a:buAutoNum type="arabicPeriod"/>
            </a:pPr>
            <a:endParaRPr lang="fi-FI" b="1"/>
          </a:p>
          <a:p>
            <a:pPr marL="457200" lvl="1" indent="0">
              <a:buNone/>
            </a:pPr>
            <a:endParaRPr lang="fi-FI"/>
          </a:p>
        </p:txBody>
      </p:sp>
      <p:graphicFrame>
        <p:nvGraphicFramePr>
          <p:cNvPr id="5" name="Sisällön paikkamerkki 4">
            <a:extLst>
              <a:ext uri="{FF2B5EF4-FFF2-40B4-BE49-F238E27FC236}">
                <a16:creationId xmlns:a16="http://schemas.microsoft.com/office/drawing/2014/main" id="{5DDBFC56-C4A8-F3DA-AB8A-8D0B4912A72E}"/>
              </a:ext>
            </a:extLst>
          </p:cNvPr>
          <p:cNvGraphicFramePr>
            <a:graphicFrameLocks noGrp="1"/>
          </p:cNvGraphicFramePr>
          <p:nvPr>
            <p:ph sz="half" idx="2"/>
            <p:extLst>
              <p:ext uri="{D42A27DB-BD31-4B8C-83A1-F6EECF244321}">
                <p14:modId xmlns:p14="http://schemas.microsoft.com/office/powerpoint/2010/main" val="1989172913"/>
              </p:ext>
            </p:extLst>
          </p:nvPr>
        </p:nvGraphicFramePr>
        <p:xfrm>
          <a:off x="5813425" y="1825625"/>
          <a:ext cx="51657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3233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yritykset</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Hyötyjä ja mahdollisuuksia</a:t>
            </a:r>
          </a:p>
          <a:p>
            <a:pPr lvl="1"/>
            <a:r>
              <a:rPr lang="fi-FI"/>
              <a:t>Elinkaariajattelu laitteille</a:t>
            </a:r>
          </a:p>
          <a:p>
            <a:pPr lvl="2"/>
            <a:r>
              <a:rPr lang="fi-FI"/>
              <a:t>Yritykseltä kuluttajalle tai koululle</a:t>
            </a:r>
          </a:p>
          <a:p>
            <a:pPr lvl="1"/>
            <a:r>
              <a:rPr lang="fi-FI"/>
              <a:t>Vihreä koodi (</a:t>
            </a:r>
            <a:r>
              <a:rPr lang="fi-FI" err="1"/>
              <a:t>green</a:t>
            </a:r>
            <a:r>
              <a:rPr lang="fi-FI"/>
              <a:t> </a:t>
            </a:r>
            <a:r>
              <a:rPr lang="fi-FI" err="1"/>
              <a:t>code</a:t>
            </a:r>
            <a:r>
              <a:rPr lang="fi-FI"/>
              <a:t>)</a:t>
            </a:r>
          </a:p>
          <a:p>
            <a:pPr lvl="1"/>
            <a:r>
              <a:rPr lang="fi-FI"/>
              <a:t>Valittu ohjelmointikieli</a:t>
            </a:r>
          </a:p>
          <a:p>
            <a:pPr lvl="1"/>
            <a:r>
              <a:rPr lang="fi-FI"/>
              <a:t>Pilviratkaisut</a:t>
            </a:r>
          </a:p>
          <a:p>
            <a:pPr lvl="1"/>
            <a:r>
              <a:rPr lang="fi-FI"/>
              <a:t>Uusia vaikutusmahdollisuuksia</a:t>
            </a:r>
          </a:p>
          <a:p>
            <a:pPr lvl="1"/>
            <a:endParaRPr lang="fi-FI"/>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Haittoja ja uhkia</a:t>
            </a:r>
          </a:p>
          <a:p>
            <a:pPr marL="457200" lvl="1" indent="0">
              <a:buNone/>
            </a:pPr>
            <a:r>
              <a:rPr lang="fi-FI"/>
              <a:t>Laitteet</a:t>
            </a:r>
          </a:p>
          <a:p>
            <a:pPr lvl="2"/>
            <a:r>
              <a:rPr lang="fi-FI"/>
              <a:t>Jätteiden kierrätys</a:t>
            </a:r>
          </a:p>
          <a:p>
            <a:pPr lvl="2"/>
            <a:r>
              <a:rPr lang="fi-FI"/>
              <a:t>Kaivostoiminta/akkumineraalit</a:t>
            </a:r>
          </a:p>
          <a:p>
            <a:pPr marL="457200" lvl="1" indent="0">
              <a:buNone/>
            </a:pPr>
            <a:r>
              <a:rPr lang="fi-FI"/>
              <a:t>Ohjelmat</a:t>
            </a:r>
          </a:p>
          <a:p>
            <a:pPr lvl="2"/>
            <a:r>
              <a:rPr lang="fi-FI"/>
              <a:t>Energian kulutus</a:t>
            </a:r>
          </a:p>
          <a:p>
            <a:pPr lvl="2"/>
            <a:r>
              <a:rPr lang="fi-FI"/>
              <a:t>Käyttömäärien kasvu</a:t>
            </a:r>
          </a:p>
          <a:p>
            <a:pPr lvl="2"/>
            <a:r>
              <a:rPr lang="fi-FI"/>
              <a:t>Koodausasenteet (maksimaalinen käyttö)</a:t>
            </a:r>
          </a:p>
          <a:p>
            <a:pPr lvl="1"/>
            <a:r>
              <a:rPr lang="fi-FI"/>
              <a:t>Pitkät ja epäselvät hankintaketjut</a:t>
            </a:r>
          </a:p>
        </p:txBody>
      </p:sp>
    </p:spTree>
    <p:extLst>
      <p:ext uri="{BB962C8B-B14F-4D97-AF65-F5344CB8AC3E}">
        <p14:creationId xmlns:p14="http://schemas.microsoft.com/office/powerpoint/2010/main" val="243980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ympäristövaikutukset yhteiskuntaan</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Hyötyjä ja mahdollisuuksia</a:t>
            </a:r>
          </a:p>
          <a:p>
            <a:pPr lvl="1"/>
            <a:r>
              <a:rPr lang="fi-FI"/>
              <a:t>Energiankäytön tehostaminen</a:t>
            </a:r>
          </a:p>
          <a:p>
            <a:pPr lvl="1"/>
            <a:r>
              <a:rPr lang="fi-FI"/>
              <a:t>Mineraalivarat ja saastuminen</a:t>
            </a:r>
          </a:p>
          <a:p>
            <a:pPr lvl="1"/>
            <a:r>
              <a:rPr lang="fi-FI"/>
              <a:t>Kierrätys ja uusiokäyttö</a:t>
            </a:r>
          </a:p>
          <a:p>
            <a:pPr lvl="1"/>
            <a:endParaRPr lang="fi-FI"/>
          </a:p>
          <a:p>
            <a:pPr lvl="1"/>
            <a:endParaRPr lang="fi-FI"/>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Haittoja ja uhkia</a:t>
            </a:r>
          </a:p>
          <a:p>
            <a:pPr lvl="1"/>
            <a:r>
              <a:rPr lang="fi-FI"/>
              <a:t>Energiankäytön kasvu</a:t>
            </a:r>
          </a:p>
          <a:p>
            <a:pPr lvl="1"/>
            <a:r>
              <a:rPr lang="fi-FI"/>
              <a:t>Mittarit puuttuvat</a:t>
            </a:r>
          </a:p>
          <a:p>
            <a:pPr lvl="1"/>
            <a:r>
              <a:rPr lang="fi-FI"/>
              <a:t>Valheellista tietoa </a:t>
            </a:r>
          </a:p>
          <a:p>
            <a:pPr lvl="2"/>
            <a:r>
              <a:rPr lang="fi-FI"/>
              <a:t>(yrityksiltä ja kuplissa)</a:t>
            </a:r>
          </a:p>
          <a:p>
            <a:pPr lvl="1"/>
            <a:r>
              <a:rPr lang="fi-FI"/>
              <a:t>Haastaa sähköverkkoja</a:t>
            </a:r>
          </a:p>
          <a:p>
            <a:pPr lvl="1"/>
            <a:r>
              <a:rPr lang="fi-FI"/>
              <a:t>Haastaa veden priorisointia</a:t>
            </a:r>
          </a:p>
          <a:p>
            <a:pPr lvl="1"/>
            <a:r>
              <a:rPr lang="fi-FI"/>
              <a:t>Satelliittisaaste hallitsematonta</a:t>
            </a:r>
          </a:p>
        </p:txBody>
      </p:sp>
    </p:spTree>
    <p:extLst>
      <p:ext uri="{BB962C8B-B14F-4D97-AF65-F5344CB8AC3E}">
        <p14:creationId xmlns:p14="http://schemas.microsoft.com/office/powerpoint/2010/main" val="920379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6E5F32-693B-4712-680E-E6BE0B9F664A}"/>
              </a:ext>
            </a:extLst>
          </p:cNvPr>
          <p:cNvSpPr>
            <a:spLocks noGrp="1"/>
          </p:cNvSpPr>
          <p:nvPr>
            <p:ph type="title"/>
          </p:nvPr>
        </p:nvSpPr>
        <p:spPr/>
        <p:txBody>
          <a:bodyPr/>
          <a:lstStyle/>
          <a:p>
            <a:r>
              <a:rPr lang="fi-FI" b="1"/>
              <a:t>Ympäristövaikutusten vertailua ja mittakaavaa</a:t>
            </a:r>
          </a:p>
        </p:txBody>
      </p:sp>
      <p:sp>
        <p:nvSpPr>
          <p:cNvPr id="3" name="Sisällön paikkamerkki 2">
            <a:extLst>
              <a:ext uri="{FF2B5EF4-FFF2-40B4-BE49-F238E27FC236}">
                <a16:creationId xmlns:a16="http://schemas.microsoft.com/office/drawing/2014/main" id="{68B645EE-9414-050E-0DDE-3490091318E0}"/>
              </a:ext>
            </a:extLst>
          </p:cNvPr>
          <p:cNvSpPr>
            <a:spLocks noGrp="1"/>
          </p:cNvSpPr>
          <p:nvPr>
            <p:ph sz="half" idx="1"/>
          </p:nvPr>
        </p:nvSpPr>
        <p:spPr/>
        <p:txBody>
          <a:bodyPr>
            <a:normAutofit lnSpcReduction="10000"/>
          </a:bodyPr>
          <a:lstStyle/>
          <a:p>
            <a:r>
              <a:rPr lang="fi-FI"/>
              <a:t>ICT-ala tuottaa noin 4-11 % maailman ilmastopäästöistä.</a:t>
            </a:r>
          </a:p>
          <a:p>
            <a:endParaRPr lang="fi-FI"/>
          </a:p>
          <a:p>
            <a:r>
              <a:rPr lang="fi-FI"/>
              <a:t>Hiilijalanjälki laitteissa</a:t>
            </a:r>
          </a:p>
          <a:p>
            <a:pPr lvl="1"/>
            <a:r>
              <a:rPr lang="fi-FI"/>
              <a:t>Valmistus 71 %</a:t>
            </a:r>
          </a:p>
          <a:p>
            <a:pPr lvl="1"/>
            <a:r>
              <a:rPr lang="fi-FI"/>
              <a:t>Käyttö 19 %</a:t>
            </a:r>
          </a:p>
          <a:p>
            <a:pPr lvl="1"/>
            <a:endParaRPr lang="fi-FI"/>
          </a:p>
          <a:p>
            <a:r>
              <a:rPr lang="fi-FI"/>
              <a:t>Läppäri painaa 3 kg, tuotannossa syntyy jätettä 1200 kg</a:t>
            </a:r>
          </a:p>
          <a:p>
            <a:r>
              <a:rPr lang="fi-FI"/>
              <a:t>Älypuhelin painaa 200 g, tuotannossa syntyy jätettä 80 kg (</a:t>
            </a:r>
            <a:r>
              <a:rPr lang="fi-FI">
                <a:hlinkClick r:id="rId3"/>
              </a:rPr>
              <a:t>lähde</a:t>
            </a:r>
            <a:r>
              <a:rPr lang="fi-FI"/>
              <a:t>)</a:t>
            </a:r>
          </a:p>
        </p:txBody>
      </p:sp>
      <p:sp>
        <p:nvSpPr>
          <p:cNvPr id="4" name="Sisällön paikkamerkki 3">
            <a:extLst>
              <a:ext uri="{FF2B5EF4-FFF2-40B4-BE49-F238E27FC236}">
                <a16:creationId xmlns:a16="http://schemas.microsoft.com/office/drawing/2014/main" id="{ECFB21DA-5E34-DECD-10AA-DA9D03F0BE93}"/>
              </a:ext>
            </a:extLst>
          </p:cNvPr>
          <p:cNvSpPr>
            <a:spLocks noGrp="1"/>
          </p:cNvSpPr>
          <p:nvPr>
            <p:ph sz="half" idx="2"/>
          </p:nvPr>
        </p:nvSpPr>
        <p:spPr/>
        <p:txBody>
          <a:bodyPr/>
          <a:lstStyle/>
          <a:p>
            <a:pPr marL="0" indent="0">
              <a:buNone/>
            </a:pPr>
            <a:r>
              <a:rPr lang="fi-FI" b="1"/>
              <a:t>Vastuullisuus</a:t>
            </a:r>
          </a:p>
          <a:p>
            <a:pPr lvl="1"/>
            <a:r>
              <a:rPr lang="fi-FI"/>
              <a:t>Ulkoistaminen halpatyömaihin</a:t>
            </a:r>
          </a:p>
          <a:p>
            <a:pPr lvl="1"/>
            <a:r>
              <a:rPr lang="fi-FI"/>
              <a:t>Vedenkäyttö</a:t>
            </a:r>
          </a:p>
          <a:p>
            <a:pPr lvl="1"/>
            <a:r>
              <a:rPr lang="fi-FI"/>
              <a:t>Uusiokäyttö</a:t>
            </a:r>
          </a:p>
          <a:p>
            <a:pPr lvl="1"/>
            <a:r>
              <a:rPr lang="fi-FI"/>
              <a:t>Myrkylliset kemikaalit ja jätteet</a:t>
            </a:r>
          </a:p>
          <a:p>
            <a:pPr lvl="1"/>
            <a:endParaRPr lang="fi-FI"/>
          </a:p>
        </p:txBody>
      </p:sp>
    </p:spTree>
    <p:extLst>
      <p:ext uri="{BB962C8B-B14F-4D97-AF65-F5344CB8AC3E}">
        <p14:creationId xmlns:p14="http://schemas.microsoft.com/office/powerpoint/2010/main" val="4052645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Tuoteturvallisuus ja tuotevastuu ICT ja Media toimialalla</a:t>
            </a:r>
            <a:endParaRPr lang="en-US"/>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029C76-0C96-F9A5-98ED-9A58095C2939}"/>
              </a:ext>
            </a:extLst>
          </p:cNvPr>
          <p:cNvSpPr>
            <a:spLocks noGrp="1"/>
          </p:cNvSpPr>
          <p:nvPr>
            <p:ph type="title"/>
          </p:nvPr>
        </p:nvSpPr>
        <p:spPr/>
        <p:txBody>
          <a:bodyPr/>
          <a:lstStyle/>
          <a:p>
            <a:r>
              <a:rPr lang="fi-FI" b="1"/>
              <a:t>Orientoivatehtävä: </a:t>
            </a:r>
            <a:r>
              <a:rPr lang="fi-FI"/>
              <a:t>mitä tarkoittaa vastuullisuus</a:t>
            </a:r>
          </a:p>
        </p:txBody>
      </p:sp>
      <p:sp>
        <p:nvSpPr>
          <p:cNvPr id="3" name="Sisällön paikkamerkki 2">
            <a:extLst>
              <a:ext uri="{FF2B5EF4-FFF2-40B4-BE49-F238E27FC236}">
                <a16:creationId xmlns:a16="http://schemas.microsoft.com/office/drawing/2014/main" id="{3634946E-24FF-9656-2329-BEAA4068376F}"/>
              </a:ext>
            </a:extLst>
          </p:cNvPr>
          <p:cNvSpPr>
            <a:spLocks noGrp="1"/>
          </p:cNvSpPr>
          <p:nvPr>
            <p:ph sz="half" idx="1"/>
          </p:nvPr>
        </p:nvSpPr>
        <p:spPr/>
        <p:txBody>
          <a:bodyPr>
            <a:normAutofit/>
          </a:bodyPr>
          <a:lstStyle/>
          <a:p>
            <a:pPr marL="0" indent="0">
              <a:buNone/>
            </a:pPr>
            <a:r>
              <a:rPr lang="fi-FI"/>
              <a:t>Pohdi parin kanssa</a:t>
            </a:r>
          </a:p>
          <a:p>
            <a:pPr marL="457200" lvl="1" indent="0">
              <a:buNone/>
            </a:pPr>
            <a:endParaRPr lang="fi-FI"/>
          </a:p>
          <a:p>
            <a:pPr marL="0" indent="0">
              <a:buNone/>
            </a:pPr>
            <a:r>
              <a:rPr lang="fi-FI"/>
              <a:t>Mitä tarkoittaa vastuullisuus…</a:t>
            </a:r>
          </a:p>
          <a:p>
            <a:pPr lvl="1"/>
            <a:r>
              <a:rPr lang="fi-FI"/>
              <a:t>Laitteiden/tuotteiden kohdalla</a:t>
            </a:r>
          </a:p>
          <a:p>
            <a:pPr lvl="1"/>
            <a:r>
              <a:rPr lang="fi-FI"/>
              <a:t>Ohjelmistojen/palveluiden kohdalla</a:t>
            </a:r>
          </a:p>
          <a:p>
            <a:pPr lvl="1"/>
            <a:r>
              <a:rPr lang="fi-FI"/>
              <a:t>Tiedonsiirron/-käsittelyn kohdalla</a:t>
            </a:r>
          </a:p>
          <a:p>
            <a:pPr marL="0" indent="0">
              <a:buNone/>
            </a:pPr>
            <a:endParaRPr lang="fi-FI"/>
          </a:p>
          <a:p>
            <a:pPr marL="0" indent="0">
              <a:buNone/>
            </a:pPr>
            <a:endParaRPr lang="fi-FI"/>
          </a:p>
        </p:txBody>
      </p:sp>
      <p:sp>
        <p:nvSpPr>
          <p:cNvPr id="4" name="Sisällön paikkamerkki 3">
            <a:extLst>
              <a:ext uri="{FF2B5EF4-FFF2-40B4-BE49-F238E27FC236}">
                <a16:creationId xmlns:a16="http://schemas.microsoft.com/office/drawing/2014/main" id="{34922FA0-5D3F-9009-EEAB-564208E3B0A3}"/>
              </a:ext>
            </a:extLst>
          </p:cNvPr>
          <p:cNvSpPr>
            <a:spLocks noGrp="1"/>
          </p:cNvSpPr>
          <p:nvPr>
            <p:ph sz="half" idx="2"/>
          </p:nvPr>
        </p:nvSpPr>
        <p:spPr/>
        <p:txBody>
          <a:bodyPr/>
          <a:lstStyle/>
          <a:p>
            <a:r>
              <a:rPr lang="fi-FI"/>
              <a:t>Tehtävään aikaa 15 minuuttia</a:t>
            </a:r>
          </a:p>
          <a:p>
            <a:endParaRPr lang="fi-FI"/>
          </a:p>
          <a:p>
            <a:r>
              <a:rPr lang="fi-FI"/>
              <a:t>Jatketaan kello xx</a:t>
            </a:r>
          </a:p>
          <a:p>
            <a:endParaRPr lang="fi-FI"/>
          </a:p>
          <a:p>
            <a:r>
              <a:rPr lang="fi-FI"/>
              <a:t>Tehkää lista/mielikartta, jossa pohditte eri vastuullisuus kohtia.</a:t>
            </a:r>
          </a:p>
          <a:p>
            <a:endParaRPr lang="fi-FI"/>
          </a:p>
          <a:p>
            <a:r>
              <a:rPr lang="fi-FI"/>
              <a:t>Palautetaan yhteiseen Teams-keskusteluun</a:t>
            </a:r>
          </a:p>
        </p:txBody>
      </p:sp>
      <p:sp>
        <p:nvSpPr>
          <p:cNvPr id="5" name="Tekstiruutu 4">
            <a:extLst>
              <a:ext uri="{FF2B5EF4-FFF2-40B4-BE49-F238E27FC236}">
                <a16:creationId xmlns:a16="http://schemas.microsoft.com/office/drawing/2014/main" id="{CD87968B-9354-8112-77DB-7D7C5BF1CF3A}"/>
              </a:ext>
            </a:extLst>
          </p:cNvPr>
          <p:cNvSpPr txBox="1"/>
          <p:nvPr/>
        </p:nvSpPr>
        <p:spPr>
          <a:xfrm>
            <a:off x="9403307" y="45522"/>
            <a:ext cx="1965277" cy="369332"/>
          </a:xfrm>
          <a:prstGeom prst="rect">
            <a:avLst/>
          </a:prstGeom>
          <a:noFill/>
        </p:spPr>
        <p:txBody>
          <a:bodyPr wrap="square" rtlCol="0">
            <a:spAutoFit/>
          </a:bodyPr>
          <a:lstStyle/>
          <a:p>
            <a:r>
              <a:rPr lang="fi-FI" b="1"/>
              <a:t>Perustutkinto</a:t>
            </a:r>
          </a:p>
        </p:txBody>
      </p:sp>
    </p:spTree>
    <p:extLst>
      <p:ext uri="{BB962C8B-B14F-4D97-AF65-F5344CB8AC3E}">
        <p14:creationId xmlns:p14="http://schemas.microsoft.com/office/powerpoint/2010/main" val="1304004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Tuotevastuullisuus ICT-alalla</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vert="horz" lIns="91440" tIns="45720" rIns="91440" bIns="45720" rtlCol="0" anchor="t">
            <a:normAutofit lnSpcReduction="10000"/>
          </a:bodyPr>
          <a:lstStyle/>
          <a:p>
            <a:pPr marL="0" indent="0">
              <a:buNone/>
            </a:pPr>
            <a:r>
              <a:rPr lang="fi-FI"/>
              <a:t>ICT on erittäin globaali ja mahdollisuuksia tarjoava nuori ala.</a:t>
            </a:r>
          </a:p>
          <a:p>
            <a:pPr marL="0" indent="0">
              <a:buNone/>
            </a:pPr>
            <a:endParaRPr lang="fi-FI"/>
          </a:p>
          <a:p>
            <a:pPr marL="0" indent="0">
              <a:buNone/>
            </a:pPr>
            <a:r>
              <a:rPr lang="fi-FI"/>
              <a:t>Ala tuottaa paljon tuotteita ja palveluita. Ja lisää niitä myös vanhoihin.</a:t>
            </a:r>
          </a:p>
          <a:p>
            <a:pPr marL="0" indent="0">
              <a:buNone/>
            </a:pPr>
            <a:endParaRPr lang="fi-FI"/>
          </a:p>
          <a:p>
            <a:pPr marL="0" indent="0">
              <a:buNone/>
            </a:pPr>
            <a:r>
              <a:rPr lang="fi-FI" b="1"/>
              <a:t>Trendejä</a:t>
            </a:r>
            <a:r>
              <a:rPr lang="fi-FI"/>
              <a:t>: </a:t>
            </a:r>
          </a:p>
          <a:p>
            <a:pPr marL="0" indent="0">
              <a:buNone/>
            </a:pPr>
            <a:r>
              <a:rPr lang="fi-FI"/>
              <a:t>palveluiden digitalisaatio, pilvipalvelut, kyberturva, </a:t>
            </a:r>
            <a:r>
              <a:rPr lang="fi-FI" err="1"/>
              <a:t>IoT</a:t>
            </a:r>
            <a:r>
              <a:rPr lang="fi-FI"/>
              <a:t>, </a:t>
            </a:r>
            <a:r>
              <a:rPr lang="fi-FI" err="1"/>
              <a:t>Big</a:t>
            </a:r>
            <a:r>
              <a:rPr lang="fi-FI"/>
              <a:t> Data, sääntelyn kasvu, terveysteknologia,…</a:t>
            </a:r>
          </a:p>
          <a:p>
            <a:pPr marL="0" indent="0">
              <a:buNone/>
            </a:pPr>
            <a:endParaRPr lang="fi-FI"/>
          </a:p>
        </p:txBody>
      </p:sp>
      <p:sp>
        <p:nvSpPr>
          <p:cNvPr id="2" name="Sisällön paikkamerkki 1">
            <a:extLst>
              <a:ext uri="{FF2B5EF4-FFF2-40B4-BE49-F238E27FC236}">
                <a16:creationId xmlns:a16="http://schemas.microsoft.com/office/drawing/2014/main" id="{E6631E45-3CAC-F946-FE64-41B74642B6E1}"/>
              </a:ext>
            </a:extLst>
          </p:cNvPr>
          <p:cNvSpPr>
            <a:spLocks noGrp="1"/>
          </p:cNvSpPr>
          <p:nvPr>
            <p:ph sz="half" idx="2"/>
          </p:nvPr>
        </p:nvSpPr>
        <p:spPr/>
        <p:txBody>
          <a:bodyPr/>
          <a:lstStyle/>
          <a:p>
            <a:pPr marL="0" indent="0">
              <a:buNone/>
            </a:pPr>
            <a:r>
              <a:rPr lang="fi-FI" b="1"/>
              <a:t>Hyötyjä</a:t>
            </a:r>
            <a:r>
              <a:rPr lang="fi-FI"/>
              <a:t>: </a:t>
            </a:r>
          </a:p>
          <a:p>
            <a:pPr marL="0" indent="0">
              <a:buNone/>
            </a:pPr>
            <a:r>
              <a:rPr lang="fi-FI"/>
              <a:t>saavutettavuus, yhteensopivuus, tiedon saatavuus,… </a:t>
            </a:r>
            <a:endParaRPr lang="fi-FI">
              <a:cs typeface="Arial"/>
            </a:endParaRPr>
          </a:p>
          <a:p>
            <a:pPr marL="0" indent="0">
              <a:buNone/>
            </a:pPr>
            <a:endParaRPr lang="fi-FI"/>
          </a:p>
          <a:p>
            <a:pPr marL="0" indent="0">
              <a:buNone/>
            </a:pPr>
            <a:r>
              <a:rPr lang="fi-FI" b="1"/>
              <a:t>Haittoja</a:t>
            </a:r>
            <a:r>
              <a:rPr lang="fi-FI"/>
              <a:t>: </a:t>
            </a:r>
          </a:p>
          <a:p>
            <a:pPr marL="0" indent="0">
              <a:buNone/>
            </a:pPr>
            <a:r>
              <a:rPr lang="fi-FI"/>
              <a:t>tietoturva, dis- ja misinformaatio, käyttökatkot, monimutkaisuus, riippuvuudet, vaikea säädellä, vaikea laskea, planned obsolence,...</a:t>
            </a:r>
          </a:p>
          <a:p>
            <a:endParaRPr lang="fi-FI"/>
          </a:p>
        </p:txBody>
      </p:sp>
    </p:spTree>
    <p:extLst>
      <p:ext uri="{BB962C8B-B14F-4D97-AF65-F5344CB8AC3E}">
        <p14:creationId xmlns:p14="http://schemas.microsoft.com/office/powerpoint/2010/main" val="578442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ICT-alan osa-alueet</a:t>
            </a:r>
          </a:p>
        </p:txBody>
      </p:sp>
      <p:sp>
        <p:nvSpPr>
          <p:cNvPr id="7" name="Sisällön paikkamerkki 6">
            <a:extLst>
              <a:ext uri="{FF2B5EF4-FFF2-40B4-BE49-F238E27FC236}">
                <a16:creationId xmlns:a16="http://schemas.microsoft.com/office/drawing/2014/main" id="{D6D9D5F9-646B-5AB7-4406-0EB29A0A1F88}"/>
              </a:ext>
            </a:extLst>
          </p:cNvPr>
          <p:cNvSpPr>
            <a:spLocks noGrp="1"/>
          </p:cNvSpPr>
          <p:nvPr>
            <p:ph sz="half" idx="1"/>
          </p:nvPr>
        </p:nvSpPr>
        <p:spPr/>
        <p:txBody>
          <a:bodyPr/>
          <a:lstStyle/>
          <a:p>
            <a:pPr marL="0" indent="0">
              <a:buNone/>
            </a:pPr>
            <a:r>
              <a:rPr lang="fi-FI" b="1"/>
              <a:t>Ohjelmistot ja niiden kehitys</a:t>
            </a:r>
          </a:p>
          <a:p>
            <a:pPr lvl="1"/>
            <a:r>
              <a:rPr lang="fi-FI"/>
              <a:t>Globaali toimikenttä</a:t>
            </a:r>
          </a:p>
          <a:p>
            <a:pPr lvl="1"/>
            <a:r>
              <a:rPr lang="fi-FI"/>
              <a:t>Työnä ajattelua/asiantuntijuutta</a:t>
            </a:r>
          </a:p>
          <a:p>
            <a:pPr lvl="1"/>
            <a:r>
              <a:rPr lang="fi-FI"/>
              <a:t>Monikulttuurista ja ”modernia”</a:t>
            </a:r>
          </a:p>
          <a:p>
            <a:pPr lvl="1"/>
            <a:r>
              <a:rPr lang="fi-FI"/>
              <a:t>Ei vaadi kallista laitteistoa (pääosin)</a:t>
            </a:r>
          </a:p>
          <a:p>
            <a:pPr lvl="1"/>
            <a:r>
              <a:rPr lang="fi-FI"/>
              <a:t>Vain isot talot tarjoavat valtiollisia projekteja </a:t>
            </a:r>
            <a:r>
              <a:rPr lang="fi-FI">
                <a:sym typeface="Wingdings" panose="05000000000000000000" pitchFamily="2" charset="2"/>
              </a:rPr>
              <a:t> kilpailuissa usein vain yksi tarjoaja</a:t>
            </a:r>
            <a:endParaRPr lang="fi-FI"/>
          </a:p>
          <a:p>
            <a:pPr lvl="1"/>
            <a:endParaRPr lang="fi-FI"/>
          </a:p>
        </p:txBody>
      </p:sp>
      <p:sp>
        <p:nvSpPr>
          <p:cNvPr id="8" name="Sisällön paikkamerkki 7">
            <a:extLst>
              <a:ext uri="{FF2B5EF4-FFF2-40B4-BE49-F238E27FC236}">
                <a16:creationId xmlns:a16="http://schemas.microsoft.com/office/drawing/2014/main" id="{34C99CCE-821B-9CF2-9652-80AA5EAC1B64}"/>
              </a:ext>
            </a:extLst>
          </p:cNvPr>
          <p:cNvSpPr>
            <a:spLocks noGrp="1"/>
          </p:cNvSpPr>
          <p:nvPr>
            <p:ph sz="half" idx="2"/>
          </p:nvPr>
        </p:nvSpPr>
        <p:spPr/>
        <p:txBody>
          <a:bodyPr/>
          <a:lstStyle/>
          <a:p>
            <a:pPr marL="0" indent="0">
              <a:buNone/>
            </a:pPr>
            <a:r>
              <a:rPr lang="fi-FI" b="1"/>
              <a:t>Laitteistot ja niiden rakentaminen</a:t>
            </a:r>
          </a:p>
          <a:p>
            <a:pPr lvl="1"/>
            <a:r>
              <a:rPr lang="fi-FI"/>
              <a:t>Paikallista, mutta globaalit pelaajat määräävät säännöt</a:t>
            </a:r>
          </a:p>
          <a:p>
            <a:pPr lvl="1"/>
            <a:r>
              <a:rPr lang="fi-FI"/>
              <a:t>Suuret konesalit luovat paljon paikallisia ongelmia (sähkö ja vesi)</a:t>
            </a:r>
          </a:p>
          <a:p>
            <a:pPr lvl="1"/>
            <a:r>
              <a:rPr lang="fi-FI"/>
              <a:t>Tiedonsiirron monopolit häiritsevät ja vääristävät kenttää</a:t>
            </a:r>
          </a:p>
          <a:p>
            <a:pPr lvl="1"/>
            <a:r>
              <a:rPr lang="fi-FI"/>
              <a:t>Laitteiden elinkaarisuunnittelu ja kierrätys</a:t>
            </a:r>
          </a:p>
          <a:p>
            <a:pPr lvl="1"/>
            <a:endParaRPr lang="fi-FI"/>
          </a:p>
          <a:p>
            <a:pPr lvl="1"/>
            <a:endParaRPr lang="fi-FI"/>
          </a:p>
          <a:p>
            <a:r>
              <a:rPr lang="fi-FI"/>
              <a:t>Konesalit, tiedonsiirto-satelliitit, valokuidut,…</a:t>
            </a:r>
          </a:p>
        </p:txBody>
      </p:sp>
    </p:spTree>
    <p:extLst>
      <p:ext uri="{BB962C8B-B14F-4D97-AF65-F5344CB8AC3E}">
        <p14:creationId xmlns:p14="http://schemas.microsoft.com/office/powerpoint/2010/main" val="2043465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02DAFA-0D5D-2578-A0AA-ABDA9C6EDC95}"/>
              </a:ext>
            </a:extLst>
          </p:cNvPr>
          <p:cNvSpPr>
            <a:spLocks noGrp="1"/>
          </p:cNvSpPr>
          <p:nvPr>
            <p:ph type="title"/>
          </p:nvPr>
        </p:nvSpPr>
        <p:spPr/>
        <p:txBody>
          <a:bodyPr/>
          <a:lstStyle/>
          <a:p>
            <a:r>
              <a:rPr lang="fi-FI" b="1"/>
              <a:t>Tuote vai palvelut?</a:t>
            </a:r>
          </a:p>
        </p:txBody>
      </p:sp>
      <p:sp>
        <p:nvSpPr>
          <p:cNvPr id="3" name="Sisällön paikkamerkki 2">
            <a:extLst>
              <a:ext uri="{FF2B5EF4-FFF2-40B4-BE49-F238E27FC236}">
                <a16:creationId xmlns:a16="http://schemas.microsoft.com/office/drawing/2014/main" id="{F9E785E3-81E6-7CBC-7D82-A10A67FCC856}"/>
              </a:ext>
            </a:extLst>
          </p:cNvPr>
          <p:cNvSpPr>
            <a:spLocks noGrp="1"/>
          </p:cNvSpPr>
          <p:nvPr>
            <p:ph sz="half" idx="1"/>
          </p:nvPr>
        </p:nvSpPr>
        <p:spPr/>
        <p:txBody>
          <a:bodyPr/>
          <a:lstStyle/>
          <a:p>
            <a:pPr marL="0" indent="0">
              <a:buNone/>
            </a:pPr>
            <a:r>
              <a:rPr lang="fi-FI"/>
              <a:t>Aiemmin laitteet ja ohjelmistot olivat tuotteita.</a:t>
            </a:r>
          </a:p>
          <a:p>
            <a:pPr marL="457200" lvl="1" indent="0">
              <a:buNone/>
            </a:pPr>
            <a:r>
              <a:rPr lang="fi-FI"/>
              <a:t>Nyt molemmat ovat palveluita.</a:t>
            </a:r>
          </a:p>
          <a:p>
            <a:endParaRPr lang="fi-FI"/>
          </a:p>
          <a:p>
            <a:pPr marL="0" indent="0">
              <a:buNone/>
            </a:pPr>
            <a:r>
              <a:rPr lang="fi-FI"/>
              <a:t>Everything as a Service (</a:t>
            </a:r>
            <a:r>
              <a:rPr lang="fi-FI" b="1"/>
              <a:t>XaaS</a:t>
            </a:r>
            <a:r>
              <a:rPr lang="fi-FI"/>
              <a:t>) liiketoimintamallin yleistyminen</a:t>
            </a:r>
          </a:p>
          <a:p>
            <a:endParaRPr lang="fi-FI"/>
          </a:p>
          <a:p>
            <a:pPr marL="0" indent="0">
              <a:buNone/>
            </a:pPr>
            <a:r>
              <a:rPr lang="fi-FI"/>
              <a:t>Vaatii erilaista ajattelua ja riskienhallintaa. Myös yksilölle.</a:t>
            </a:r>
          </a:p>
        </p:txBody>
      </p:sp>
      <p:sp>
        <p:nvSpPr>
          <p:cNvPr id="4" name="Sisällön paikkamerkki 3">
            <a:extLst>
              <a:ext uri="{FF2B5EF4-FFF2-40B4-BE49-F238E27FC236}">
                <a16:creationId xmlns:a16="http://schemas.microsoft.com/office/drawing/2014/main" id="{03812D96-2962-CB24-DAAE-C44AFEBEA5DE}"/>
              </a:ext>
            </a:extLst>
          </p:cNvPr>
          <p:cNvSpPr>
            <a:spLocks noGrp="1"/>
          </p:cNvSpPr>
          <p:nvPr>
            <p:ph sz="half" idx="2"/>
          </p:nvPr>
        </p:nvSpPr>
        <p:spPr/>
        <p:txBody>
          <a:bodyPr>
            <a:normAutofit fontScale="92500" lnSpcReduction="20000"/>
          </a:bodyPr>
          <a:lstStyle/>
          <a:p>
            <a:pPr marL="0" indent="0">
              <a:buNone/>
            </a:pPr>
            <a:r>
              <a:rPr lang="fi-FI" b="1"/>
              <a:t>Positiivista</a:t>
            </a:r>
          </a:p>
          <a:p>
            <a:pPr lvl="1"/>
            <a:r>
              <a:rPr lang="fi-FI"/>
              <a:t>Päivittyvät nopeammin /uudempaa</a:t>
            </a:r>
          </a:p>
          <a:p>
            <a:pPr lvl="1"/>
            <a:r>
              <a:rPr lang="fi-FI"/>
              <a:t>Käytettävyys parempaa</a:t>
            </a:r>
          </a:p>
          <a:p>
            <a:pPr lvl="1"/>
            <a:r>
              <a:rPr lang="fi-FI"/>
              <a:t>Tietoturva</a:t>
            </a:r>
          </a:p>
          <a:p>
            <a:pPr lvl="1"/>
            <a:r>
              <a:rPr lang="fi-FI"/>
              <a:t>Kustannustehokkuus</a:t>
            </a:r>
          </a:p>
          <a:p>
            <a:pPr lvl="1"/>
            <a:r>
              <a:rPr lang="fi-FI"/>
              <a:t>Joustavuus ja skaalautuvuus</a:t>
            </a:r>
          </a:p>
          <a:p>
            <a:endParaRPr lang="fi-FI"/>
          </a:p>
          <a:p>
            <a:pPr marL="0" indent="0">
              <a:buNone/>
            </a:pPr>
            <a:r>
              <a:rPr lang="fi-FI" b="1"/>
              <a:t>Negatiivistä</a:t>
            </a:r>
          </a:p>
          <a:p>
            <a:pPr lvl="1"/>
            <a:r>
              <a:rPr lang="fi-FI"/>
              <a:t>Muuttuvat nopeammin</a:t>
            </a:r>
          </a:p>
          <a:p>
            <a:pPr lvl="1"/>
            <a:r>
              <a:rPr lang="fi-FI"/>
              <a:t>Kuukausimaksut (jatkuvat mikromaksut)</a:t>
            </a:r>
          </a:p>
          <a:p>
            <a:pPr lvl="1"/>
            <a:r>
              <a:rPr lang="fi-FI"/>
              <a:t>Ei omistusoikeutta</a:t>
            </a:r>
          </a:p>
          <a:p>
            <a:pPr lvl="1"/>
            <a:r>
              <a:rPr lang="fi-FI"/>
              <a:t>Räätälöinti</a:t>
            </a:r>
          </a:p>
          <a:p>
            <a:pPr lvl="1"/>
            <a:r>
              <a:rPr lang="fi-FI"/>
              <a:t>Tietoturva</a:t>
            </a:r>
          </a:p>
          <a:p>
            <a:pPr lvl="1"/>
            <a:r>
              <a:rPr lang="fi-FI"/>
              <a:t>Kontrollin puute</a:t>
            </a:r>
          </a:p>
          <a:p>
            <a:pPr lvl="1"/>
            <a:r>
              <a:rPr lang="fi-FI"/>
              <a:t>Legacy code ja tech</a:t>
            </a:r>
          </a:p>
          <a:p>
            <a:pPr lvl="1"/>
            <a:endParaRPr lang="fi-FI"/>
          </a:p>
        </p:txBody>
      </p:sp>
    </p:spTree>
    <p:extLst>
      <p:ext uri="{BB962C8B-B14F-4D97-AF65-F5344CB8AC3E}">
        <p14:creationId xmlns:p14="http://schemas.microsoft.com/office/powerpoint/2010/main" val="2376485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B8875-B085-0B52-C801-0F0B223FB2C8}"/>
              </a:ext>
            </a:extLst>
          </p:cNvPr>
          <p:cNvSpPr>
            <a:spLocks noGrp="1"/>
          </p:cNvSpPr>
          <p:nvPr>
            <p:ph type="title"/>
          </p:nvPr>
        </p:nvSpPr>
        <p:spPr/>
        <p:txBody>
          <a:bodyPr/>
          <a:lstStyle/>
          <a:p>
            <a:r>
              <a:rPr lang="fi-FI" b="1"/>
              <a:t>Esimerkkejä tuotteista/palveluista</a:t>
            </a:r>
          </a:p>
        </p:txBody>
      </p:sp>
      <p:sp>
        <p:nvSpPr>
          <p:cNvPr id="3" name="Sisällön paikkamerkki 2">
            <a:extLst>
              <a:ext uri="{FF2B5EF4-FFF2-40B4-BE49-F238E27FC236}">
                <a16:creationId xmlns:a16="http://schemas.microsoft.com/office/drawing/2014/main" id="{CFB200A3-6389-B857-15C1-1B19138812B7}"/>
              </a:ext>
            </a:extLst>
          </p:cNvPr>
          <p:cNvSpPr>
            <a:spLocks noGrp="1"/>
          </p:cNvSpPr>
          <p:nvPr>
            <p:ph sz="half" idx="1"/>
          </p:nvPr>
        </p:nvSpPr>
        <p:spPr>
          <a:xfrm>
            <a:off x="374731" y="1825625"/>
            <a:ext cx="5165765" cy="4667250"/>
          </a:xfrm>
        </p:spPr>
        <p:txBody>
          <a:bodyPr>
            <a:normAutofit fontScale="92500" lnSpcReduction="10000"/>
          </a:bodyPr>
          <a:lstStyle/>
          <a:p>
            <a:pPr lvl="1"/>
            <a:r>
              <a:rPr lang="fi-FI"/>
              <a:t>Älypuhelin</a:t>
            </a:r>
          </a:p>
          <a:p>
            <a:pPr lvl="1"/>
            <a:r>
              <a:rPr lang="fi-FI"/>
              <a:t>Oura sormus</a:t>
            </a:r>
          </a:p>
          <a:p>
            <a:pPr lvl="1"/>
            <a:r>
              <a:rPr lang="fi-FI"/>
              <a:t>Läppäri ja käyttöjärjestelmä</a:t>
            </a:r>
          </a:p>
          <a:p>
            <a:pPr lvl="1"/>
            <a:r>
              <a:rPr lang="fi-FI"/>
              <a:t>Taskulaskin</a:t>
            </a:r>
          </a:p>
          <a:p>
            <a:pPr lvl="1"/>
            <a:r>
              <a:rPr lang="fi-FI"/>
              <a:t>Sähköposti</a:t>
            </a:r>
          </a:p>
          <a:p>
            <a:pPr lvl="1"/>
            <a:r>
              <a:rPr lang="fi-FI"/>
              <a:t>Auto</a:t>
            </a:r>
          </a:p>
          <a:p>
            <a:pPr lvl="1"/>
            <a:r>
              <a:rPr lang="fi-FI"/>
              <a:t>Word-sovellus</a:t>
            </a:r>
          </a:p>
          <a:p>
            <a:pPr lvl="1"/>
            <a:r>
              <a:rPr lang="fi-FI"/>
              <a:t>IoT-sensori</a:t>
            </a:r>
          </a:p>
          <a:p>
            <a:pPr lvl="1"/>
            <a:r>
              <a:rPr lang="fi-FI"/>
              <a:t>Facebook</a:t>
            </a:r>
          </a:p>
          <a:p>
            <a:pPr lvl="1"/>
            <a:r>
              <a:rPr lang="fi-FI"/>
              <a:t>Lamppu </a:t>
            </a:r>
          </a:p>
          <a:p>
            <a:pPr lvl="1"/>
            <a:r>
              <a:rPr lang="fi-FI"/>
              <a:t>Jääkaappi</a:t>
            </a:r>
          </a:p>
          <a:p>
            <a:pPr lvl="1"/>
            <a:r>
              <a:rPr lang="fi-FI"/>
              <a:t>chatGPT</a:t>
            </a:r>
          </a:p>
          <a:p>
            <a:pPr lvl="1"/>
            <a:r>
              <a:rPr lang="fi-FI"/>
              <a:t>Pilvipalvelu tili</a:t>
            </a:r>
          </a:p>
          <a:p>
            <a:pPr lvl="1"/>
            <a:r>
              <a:rPr lang="fi-FI"/>
              <a:t>USB-johto</a:t>
            </a:r>
          </a:p>
          <a:p>
            <a:pPr lvl="1"/>
            <a:r>
              <a:rPr lang="fi-FI"/>
              <a:t>Internet-tilaus</a:t>
            </a:r>
          </a:p>
          <a:p>
            <a:endParaRPr lang="fi-FI"/>
          </a:p>
        </p:txBody>
      </p:sp>
      <p:sp>
        <p:nvSpPr>
          <p:cNvPr id="4" name="Sisällön paikkamerkki 3">
            <a:extLst>
              <a:ext uri="{FF2B5EF4-FFF2-40B4-BE49-F238E27FC236}">
                <a16:creationId xmlns:a16="http://schemas.microsoft.com/office/drawing/2014/main" id="{B49B6E7E-4D6F-CA6F-F91C-4A631222C378}"/>
              </a:ext>
            </a:extLst>
          </p:cNvPr>
          <p:cNvSpPr>
            <a:spLocks noGrp="1"/>
          </p:cNvSpPr>
          <p:nvPr>
            <p:ph sz="half" idx="2"/>
          </p:nvPr>
        </p:nvSpPr>
        <p:spPr/>
        <p:txBody>
          <a:bodyPr/>
          <a:lstStyle/>
          <a:p>
            <a:r>
              <a:rPr lang="fi-FI"/>
              <a:t>Mikä on tuote?</a:t>
            </a:r>
          </a:p>
          <a:p>
            <a:r>
              <a:rPr lang="fi-FI"/>
              <a:t>Mikä on palvelu?</a:t>
            </a:r>
          </a:p>
          <a:p>
            <a:r>
              <a:rPr lang="fi-FI"/>
              <a:t>Mikä on tuote ja palvelu?</a:t>
            </a:r>
          </a:p>
          <a:p>
            <a:endParaRPr lang="fi-FI"/>
          </a:p>
          <a:p>
            <a:r>
              <a:rPr lang="fi-FI"/>
              <a:t>Mihin raja vedetään?</a:t>
            </a:r>
          </a:p>
          <a:p>
            <a:pPr marL="0" indent="0">
              <a:buNone/>
            </a:pPr>
            <a:endParaRPr lang="fi-FI"/>
          </a:p>
          <a:p>
            <a:r>
              <a:rPr lang="fi-FI"/>
              <a:t>Voiko olla vain tuote tai palvelu?</a:t>
            </a:r>
          </a:p>
        </p:txBody>
      </p:sp>
    </p:spTree>
    <p:extLst>
      <p:ext uri="{BB962C8B-B14F-4D97-AF65-F5344CB8AC3E}">
        <p14:creationId xmlns:p14="http://schemas.microsoft.com/office/powerpoint/2010/main" val="4096568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57A4EA-796B-E6B5-C540-6C07DDE3BC3D}"/>
              </a:ext>
            </a:extLst>
          </p:cNvPr>
          <p:cNvSpPr>
            <a:spLocks noGrp="1"/>
          </p:cNvSpPr>
          <p:nvPr>
            <p:ph type="title"/>
          </p:nvPr>
        </p:nvSpPr>
        <p:spPr/>
        <p:txBody>
          <a:bodyPr/>
          <a:lstStyle/>
          <a:p>
            <a:r>
              <a:rPr lang="fi-FI" b="1"/>
              <a:t>ICT tuotteen ja palvelun vastuuta</a:t>
            </a:r>
          </a:p>
        </p:txBody>
      </p:sp>
      <p:sp>
        <p:nvSpPr>
          <p:cNvPr id="6" name="Sisällön paikkamerkki 5">
            <a:extLst>
              <a:ext uri="{FF2B5EF4-FFF2-40B4-BE49-F238E27FC236}">
                <a16:creationId xmlns:a16="http://schemas.microsoft.com/office/drawing/2014/main" id="{E2AF5852-F51D-A662-5092-13D32CA2C2C7}"/>
              </a:ext>
            </a:extLst>
          </p:cNvPr>
          <p:cNvSpPr>
            <a:spLocks noGrp="1"/>
          </p:cNvSpPr>
          <p:nvPr>
            <p:ph sz="half" idx="1"/>
          </p:nvPr>
        </p:nvSpPr>
        <p:spPr/>
        <p:txBody>
          <a:bodyPr/>
          <a:lstStyle/>
          <a:p>
            <a:pPr marL="0" indent="0">
              <a:buNone/>
            </a:pPr>
            <a:r>
              <a:rPr lang="fi-FI" b="1"/>
              <a:t>Laite</a:t>
            </a:r>
          </a:p>
          <a:p>
            <a:pPr lvl="1"/>
            <a:r>
              <a:rPr lang="fi-FI"/>
              <a:t>Laatu ja toimivuus</a:t>
            </a:r>
          </a:p>
          <a:p>
            <a:pPr lvl="1"/>
            <a:r>
              <a:rPr lang="fi-FI"/>
              <a:t>Tietoturva</a:t>
            </a:r>
          </a:p>
          <a:p>
            <a:pPr lvl="1"/>
            <a:r>
              <a:rPr lang="fi-FI"/>
              <a:t>Yhteensopivuus/integraatio</a:t>
            </a:r>
          </a:p>
          <a:p>
            <a:pPr lvl="1"/>
            <a:r>
              <a:rPr lang="fi-FI"/>
              <a:t>Tuki ja päivitykset</a:t>
            </a:r>
          </a:p>
          <a:p>
            <a:pPr lvl="1"/>
            <a:endParaRPr lang="fi-FI"/>
          </a:p>
          <a:p>
            <a:pPr lvl="1"/>
            <a:r>
              <a:rPr lang="fi-FI"/>
              <a:t>Lainsäädäntö ja eettisyys</a:t>
            </a:r>
          </a:p>
          <a:p>
            <a:pPr lvl="1"/>
            <a:r>
              <a:rPr lang="fi-FI"/>
              <a:t>Vastuu vioista</a:t>
            </a:r>
          </a:p>
          <a:p>
            <a:pPr lvl="1"/>
            <a:endParaRPr lang="fi-FI"/>
          </a:p>
          <a:p>
            <a:pPr lvl="1"/>
            <a:r>
              <a:rPr lang="fi-FI"/>
              <a:t>Kierrätys-tuki/elinkaarisuunnittelu</a:t>
            </a:r>
          </a:p>
        </p:txBody>
      </p:sp>
      <p:sp>
        <p:nvSpPr>
          <p:cNvPr id="8" name="Sisällön paikkamerkki 7">
            <a:extLst>
              <a:ext uri="{FF2B5EF4-FFF2-40B4-BE49-F238E27FC236}">
                <a16:creationId xmlns:a16="http://schemas.microsoft.com/office/drawing/2014/main" id="{DD06FA78-6748-294F-BF85-BB70825A0CDC}"/>
              </a:ext>
            </a:extLst>
          </p:cNvPr>
          <p:cNvSpPr>
            <a:spLocks noGrp="1"/>
          </p:cNvSpPr>
          <p:nvPr>
            <p:ph sz="half" idx="2"/>
          </p:nvPr>
        </p:nvSpPr>
        <p:spPr/>
        <p:txBody>
          <a:bodyPr/>
          <a:lstStyle/>
          <a:p>
            <a:pPr marL="0" indent="0">
              <a:buNone/>
            </a:pPr>
            <a:r>
              <a:rPr lang="fi-FI" b="1"/>
              <a:t>Ohjelmisto</a:t>
            </a:r>
          </a:p>
          <a:p>
            <a:pPr lvl="1"/>
            <a:r>
              <a:rPr lang="fi-FI"/>
              <a:t>Laatu ja toimivuus</a:t>
            </a:r>
          </a:p>
          <a:p>
            <a:pPr lvl="1"/>
            <a:r>
              <a:rPr lang="fi-FI"/>
              <a:t>Tietoturva</a:t>
            </a:r>
          </a:p>
          <a:p>
            <a:pPr lvl="1"/>
            <a:r>
              <a:rPr lang="fi-FI"/>
              <a:t>Yhteensopivuus/integraatio</a:t>
            </a:r>
          </a:p>
          <a:p>
            <a:pPr lvl="1"/>
            <a:r>
              <a:rPr lang="fi-FI"/>
              <a:t>Tuki ja päivitykset</a:t>
            </a:r>
          </a:p>
          <a:p>
            <a:pPr lvl="1"/>
            <a:endParaRPr lang="fi-FI"/>
          </a:p>
          <a:p>
            <a:pPr lvl="1"/>
            <a:r>
              <a:rPr lang="fi-FI"/>
              <a:t>Lainsäädäntö ja eettisyys</a:t>
            </a:r>
          </a:p>
          <a:p>
            <a:pPr lvl="1"/>
            <a:r>
              <a:rPr lang="fi-FI"/>
              <a:t>Vastuu vioista</a:t>
            </a:r>
          </a:p>
        </p:txBody>
      </p:sp>
    </p:spTree>
    <p:extLst>
      <p:ext uri="{BB962C8B-B14F-4D97-AF65-F5344CB8AC3E}">
        <p14:creationId xmlns:p14="http://schemas.microsoft.com/office/powerpoint/2010/main" val="200497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F87E40-5125-9394-52AE-9C52F372BE2F}"/>
              </a:ext>
            </a:extLst>
          </p:cNvPr>
          <p:cNvSpPr>
            <a:spLocks noGrp="1"/>
          </p:cNvSpPr>
          <p:nvPr>
            <p:ph type="title"/>
          </p:nvPr>
        </p:nvSpPr>
        <p:spPr/>
        <p:txBody>
          <a:bodyPr/>
          <a:lstStyle/>
          <a:p>
            <a:r>
              <a:rPr lang="fi-FI" b="1"/>
              <a:t>Käsitteitä</a:t>
            </a:r>
          </a:p>
        </p:txBody>
      </p:sp>
      <p:sp>
        <p:nvSpPr>
          <p:cNvPr id="3" name="Sisällön paikkamerkki 2">
            <a:extLst>
              <a:ext uri="{FF2B5EF4-FFF2-40B4-BE49-F238E27FC236}">
                <a16:creationId xmlns:a16="http://schemas.microsoft.com/office/drawing/2014/main" id="{929FD1EE-8AFD-C455-C849-88F5510AC20B}"/>
              </a:ext>
            </a:extLst>
          </p:cNvPr>
          <p:cNvSpPr>
            <a:spLocks noGrp="1"/>
          </p:cNvSpPr>
          <p:nvPr>
            <p:ph sz="half" idx="1"/>
          </p:nvPr>
        </p:nvSpPr>
        <p:spPr>
          <a:xfrm>
            <a:off x="374730" y="1825624"/>
            <a:ext cx="5721270" cy="4760705"/>
          </a:xfrm>
        </p:spPr>
        <p:txBody>
          <a:bodyPr>
            <a:normAutofit fontScale="92500" lnSpcReduction="10000"/>
          </a:bodyPr>
          <a:lstStyle/>
          <a:p>
            <a:r>
              <a:rPr lang="fi-FI"/>
              <a:t>Kierrätys		Recycling</a:t>
            </a:r>
          </a:p>
          <a:p>
            <a:r>
              <a:rPr lang="fi-FI"/>
              <a:t>”Ylöskierrätys”	Upcycling</a:t>
            </a:r>
          </a:p>
          <a:p>
            <a:r>
              <a:rPr lang="fi-FI"/>
              <a:t>”Alaskierrätys”	Downcycling</a:t>
            </a:r>
          </a:p>
          <a:p>
            <a:r>
              <a:rPr lang="fi-FI">
                <a:hlinkClick r:id="rId3"/>
              </a:rPr>
              <a:t>Kiertotalous</a:t>
            </a:r>
            <a:r>
              <a:rPr lang="fi-FI"/>
              <a:t>		Circular economy</a:t>
            </a:r>
          </a:p>
          <a:p>
            <a:r>
              <a:rPr lang="fi-FI"/>
              <a:t>Hiilineutraali		Carbon neutral</a:t>
            </a:r>
          </a:p>
          <a:p>
            <a:r>
              <a:rPr lang="fi-FI">
                <a:hlinkClick r:id="rId4"/>
              </a:rPr>
              <a:t>Hiilikädenjälki</a:t>
            </a:r>
            <a:r>
              <a:rPr lang="fi-FI"/>
              <a:t>	Carbon handprint</a:t>
            </a:r>
          </a:p>
          <a:p>
            <a:r>
              <a:rPr lang="fi-FI"/>
              <a:t>Hiilijalanjälki		Carbon footprint</a:t>
            </a:r>
          </a:p>
          <a:p>
            <a:r>
              <a:rPr lang="fi-FI"/>
              <a:t>Systeemi		System</a:t>
            </a:r>
          </a:p>
          <a:p>
            <a:r>
              <a:rPr lang="fi-FI">
                <a:hlinkClick r:id="rId5"/>
              </a:rPr>
              <a:t>Systeeminen muutos </a:t>
            </a:r>
            <a:r>
              <a:rPr lang="fi-FI"/>
              <a:t>Systemic change</a:t>
            </a:r>
          </a:p>
          <a:p>
            <a:r>
              <a:rPr lang="fi-FI"/>
              <a:t>Inkluusio		Inclusion</a:t>
            </a:r>
          </a:p>
          <a:p>
            <a:r>
              <a:rPr lang="fi-FI"/>
              <a:t>Ekskluusio		Exclusion</a:t>
            </a:r>
          </a:p>
          <a:p>
            <a:r>
              <a:rPr lang="fi-FI"/>
              <a:t>Rebound-ilmiö	Rebound effect</a:t>
            </a:r>
          </a:p>
          <a:p>
            <a:endParaRPr lang="fi-FI"/>
          </a:p>
        </p:txBody>
      </p:sp>
      <p:sp>
        <p:nvSpPr>
          <p:cNvPr id="4" name="Sisällön paikkamerkki 3">
            <a:extLst>
              <a:ext uri="{FF2B5EF4-FFF2-40B4-BE49-F238E27FC236}">
                <a16:creationId xmlns:a16="http://schemas.microsoft.com/office/drawing/2014/main" id="{B0C3CD12-658C-BC6E-5A03-1084251AFED6}"/>
              </a:ext>
            </a:extLst>
          </p:cNvPr>
          <p:cNvSpPr>
            <a:spLocks noGrp="1"/>
          </p:cNvSpPr>
          <p:nvPr>
            <p:ph sz="half" idx="2"/>
          </p:nvPr>
        </p:nvSpPr>
        <p:spPr>
          <a:xfrm>
            <a:off x="5813631" y="1825624"/>
            <a:ext cx="5165765" cy="4351338"/>
          </a:xfrm>
        </p:spPr>
        <p:txBody>
          <a:bodyPr/>
          <a:lstStyle/>
          <a:p>
            <a:r>
              <a:rPr lang="fi-FI">
                <a:hlinkClick r:id="rId6"/>
              </a:rPr>
              <a:t>Alustatalous</a:t>
            </a:r>
            <a:r>
              <a:rPr lang="fi-FI"/>
              <a:t>	</a:t>
            </a:r>
            <a:br>
              <a:rPr lang="fi-FI"/>
            </a:br>
            <a:r>
              <a:rPr lang="fi-FI"/>
              <a:t>Platform economy</a:t>
            </a:r>
          </a:p>
          <a:p>
            <a:r>
              <a:rPr lang="fi-FI">
                <a:hlinkClick r:id="rId7"/>
              </a:rPr>
              <a:t>Yhteisölähtöinen</a:t>
            </a:r>
            <a:r>
              <a:rPr lang="fi-FI"/>
              <a:t>	</a:t>
            </a:r>
            <a:br>
              <a:rPr lang="fi-FI"/>
            </a:br>
            <a:r>
              <a:rPr lang="fi-FI"/>
              <a:t>Community sponsorship</a:t>
            </a:r>
          </a:p>
          <a:p>
            <a:r>
              <a:rPr lang="fi-FI"/>
              <a:t>Pimeä käytäntö	</a:t>
            </a:r>
            <a:r>
              <a:rPr lang="fi-FI">
                <a:hlinkClick r:id="rId8"/>
              </a:rPr>
              <a:t>Dark pattern</a:t>
            </a:r>
            <a:endParaRPr lang="fi-FI"/>
          </a:p>
          <a:p>
            <a:r>
              <a:rPr lang="fi-FI"/>
              <a:t>Freemium</a:t>
            </a:r>
          </a:p>
          <a:p>
            <a:r>
              <a:rPr lang="fi-FI">
                <a:hlinkClick r:id="rId9"/>
              </a:rPr>
              <a:t>XaaS</a:t>
            </a:r>
            <a:r>
              <a:rPr lang="fi-FI"/>
              <a:t> ”Anything as a Service”</a:t>
            </a:r>
          </a:p>
          <a:p>
            <a:r>
              <a:rPr lang="fi-FI"/>
              <a:t>Suunniteltu vanheneminen</a:t>
            </a:r>
            <a:br>
              <a:rPr lang="fi-FI"/>
            </a:br>
            <a:r>
              <a:rPr lang="fi-FI">
                <a:hlinkClick r:id="rId10"/>
              </a:rPr>
              <a:t>Planned Obsolescence</a:t>
            </a:r>
            <a:endParaRPr lang="fi-FI"/>
          </a:p>
          <a:p>
            <a:r>
              <a:rPr lang="fi-FI">
                <a:hlinkClick r:id="rId11"/>
              </a:rPr>
              <a:t>Gig-ification</a:t>
            </a:r>
            <a:endParaRPr lang="fi-FI"/>
          </a:p>
          <a:p>
            <a:endParaRPr lang="fi-FI"/>
          </a:p>
        </p:txBody>
      </p:sp>
    </p:spTree>
    <p:extLst>
      <p:ext uri="{BB962C8B-B14F-4D97-AF65-F5344CB8AC3E}">
        <p14:creationId xmlns:p14="http://schemas.microsoft.com/office/powerpoint/2010/main" val="1974016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029C76-0C96-F9A5-98ED-9A58095C2939}"/>
              </a:ext>
            </a:extLst>
          </p:cNvPr>
          <p:cNvSpPr>
            <a:spLocks noGrp="1"/>
          </p:cNvSpPr>
          <p:nvPr>
            <p:ph type="title"/>
          </p:nvPr>
        </p:nvSpPr>
        <p:spPr/>
        <p:txBody>
          <a:bodyPr/>
          <a:lstStyle/>
          <a:p>
            <a:r>
              <a:rPr lang="fi-FI" b="1"/>
              <a:t>Tehtävä</a:t>
            </a:r>
            <a:r>
              <a:rPr lang="fi-FI"/>
              <a:t>: tuote vai palvelu</a:t>
            </a:r>
          </a:p>
        </p:txBody>
      </p:sp>
      <p:sp>
        <p:nvSpPr>
          <p:cNvPr id="3" name="Sisällön paikkamerkki 2">
            <a:extLst>
              <a:ext uri="{FF2B5EF4-FFF2-40B4-BE49-F238E27FC236}">
                <a16:creationId xmlns:a16="http://schemas.microsoft.com/office/drawing/2014/main" id="{3634946E-24FF-9656-2329-BEAA4068376F}"/>
              </a:ext>
            </a:extLst>
          </p:cNvPr>
          <p:cNvSpPr>
            <a:spLocks noGrp="1"/>
          </p:cNvSpPr>
          <p:nvPr>
            <p:ph sz="half" idx="1"/>
          </p:nvPr>
        </p:nvSpPr>
        <p:spPr/>
        <p:txBody>
          <a:bodyPr>
            <a:normAutofit lnSpcReduction="10000"/>
          </a:bodyPr>
          <a:lstStyle/>
          <a:p>
            <a:pPr marL="0" indent="0">
              <a:buNone/>
            </a:pPr>
            <a:r>
              <a:rPr lang="fi-FI"/>
              <a:t>Pohdi parin kanssa</a:t>
            </a:r>
          </a:p>
          <a:p>
            <a:pPr marL="457200" lvl="1" indent="0">
              <a:buNone/>
            </a:pPr>
            <a:endParaRPr lang="fi-FI"/>
          </a:p>
          <a:p>
            <a:pPr marL="457200" indent="-457200">
              <a:buFont typeface="+mj-lt"/>
              <a:buAutoNum type="arabicPeriod"/>
            </a:pPr>
            <a:r>
              <a:rPr lang="fi-FI"/>
              <a:t>Pohdi mitä ICT tuotteita sinulla on nyt mukanasi?</a:t>
            </a:r>
          </a:p>
          <a:p>
            <a:pPr marL="457200" indent="-457200">
              <a:buFont typeface="+mj-lt"/>
              <a:buAutoNum type="arabicPeriod"/>
            </a:pPr>
            <a:endParaRPr lang="fi-FI"/>
          </a:p>
          <a:p>
            <a:pPr marL="457200" indent="-457200">
              <a:buFont typeface="+mj-lt"/>
              <a:buAutoNum type="arabicPeriod"/>
            </a:pPr>
            <a:r>
              <a:rPr lang="fi-FI"/>
              <a:t>Pohdi mitä ICT palveluita sinulla on nyt mukanasi?</a:t>
            </a:r>
          </a:p>
          <a:p>
            <a:pPr marL="0" indent="0">
              <a:buNone/>
            </a:pPr>
            <a:endParaRPr lang="fi-FI"/>
          </a:p>
          <a:p>
            <a:pPr marL="0" indent="0">
              <a:buNone/>
            </a:pPr>
            <a:r>
              <a:rPr lang="fi-FI" b="1"/>
              <a:t>Bonus</a:t>
            </a:r>
            <a:r>
              <a:rPr lang="fi-FI"/>
              <a:t>: miksi ostit juuri tämän? Onko teillä sama palvelu/tuote? Miten perustelette eron?</a:t>
            </a:r>
          </a:p>
        </p:txBody>
      </p:sp>
      <p:sp>
        <p:nvSpPr>
          <p:cNvPr id="4" name="Sisällön paikkamerkki 3">
            <a:extLst>
              <a:ext uri="{FF2B5EF4-FFF2-40B4-BE49-F238E27FC236}">
                <a16:creationId xmlns:a16="http://schemas.microsoft.com/office/drawing/2014/main" id="{34922FA0-5D3F-9009-EEAB-564208E3B0A3}"/>
              </a:ext>
            </a:extLst>
          </p:cNvPr>
          <p:cNvSpPr>
            <a:spLocks noGrp="1"/>
          </p:cNvSpPr>
          <p:nvPr>
            <p:ph sz="half" idx="2"/>
          </p:nvPr>
        </p:nvSpPr>
        <p:spPr/>
        <p:txBody>
          <a:bodyPr/>
          <a:lstStyle/>
          <a:p>
            <a:r>
              <a:rPr lang="fi-FI"/>
              <a:t>Tehtävään aikaa 15 minuuttia</a:t>
            </a:r>
          </a:p>
          <a:p>
            <a:endParaRPr lang="fi-FI"/>
          </a:p>
          <a:p>
            <a:r>
              <a:rPr lang="fi-FI"/>
              <a:t>Jatketaan kello xx</a:t>
            </a:r>
          </a:p>
          <a:p>
            <a:endParaRPr lang="fi-FI"/>
          </a:p>
          <a:p>
            <a:r>
              <a:rPr lang="fi-FI"/>
              <a:t>Palauta lista ja pohdinta yleiseen Teams-keskusteluun.</a:t>
            </a:r>
          </a:p>
        </p:txBody>
      </p:sp>
      <p:sp>
        <p:nvSpPr>
          <p:cNvPr id="5" name="Tekstiruutu 4">
            <a:extLst>
              <a:ext uri="{FF2B5EF4-FFF2-40B4-BE49-F238E27FC236}">
                <a16:creationId xmlns:a16="http://schemas.microsoft.com/office/drawing/2014/main" id="{CD87968B-9354-8112-77DB-7D7C5BF1CF3A}"/>
              </a:ext>
            </a:extLst>
          </p:cNvPr>
          <p:cNvSpPr txBox="1"/>
          <p:nvPr/>
        </p:nvSpPr>
        <p:spPr>
          <a:xfrm>
            <a:off x="9403307" y="45522"/>
            <a:ext cx="1965277" cy="369332"/>
          </a:xfrm>
          <a:prstGeom prst="rect">
            <a:avLst/>
          </a:prstGeom>
          <a:noFill/>
        </p:spPr>
        <p:txBody>
          <a:bodyPr wrap="square" rtlCol="0">
            <a:spAutoFit/>
          </a:bodyPr>
          <a:lstStyle/>
          <a:p>
            <a:r>
              <a:rPr lang="fi-FI" b="1"/>
              <a:t>Perustutkinto</a:t>
            </a:r>
          </a:p>
        </p:txBody>
      </p:sp>
    </p:spTree>
    <p:extLst>
      <p:ext uri="{BB962C8B-B14F-4D97-AF65-F5344CB8AC3E}">
        <p14:creationId xmlns:p14="http://schemas.microsoft.com/office/powerpoint/2010/main" val="2392516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029C76-0C96-F9A5-98ED-9A58095C2939}"/>
              </a:ext>
            </a:extLst>
          </p:cNvPr>
          <p:cNvSpPr>
            <a:spLocks noGrp="1"/>
          </p:cNvSpPr>
          <p:nvPr>
            <p:ph type="title"/>
          </p:nvPr>
        </p:nvSpPr>
        <p:spPr/>
        <p:txBody>
          <a:bodyPr/>
          <a:lstStyle/>
          <a:p>
            <a:r>
              <a:rPr lang="fi-FI" b="1"/>
              <a:t>Tehtävä</a:t>
            </a:r>
            <a:r>
              <a:rPr lang="fi-FI"/>
              <a:t>: vastuullisuus ICT-laitteessa</a:t>
            </a:r>
          </a:p>
        </p:txBody>
      </p:sp>
      <p:sp>
        <p:nvSpPr>
          <p:cNvPr id="3" name="Sisällön paikkamerkki 2">
            <a:extLst>
              <a:ext uri="{FF2B5EF4-FFF2-40B4-BE49-F238E27FC236}">
                <a16:creationId xmlns:a16="http://schemas.microsoft.com/office/drawing/2014/main" id="{3634946E-24FF-9656-2329-BEAA4068376F}"/>
              </a:ext>
            </a:extLst>
          </p:cNvPr>
          <p:cNvSpPr>
            <a:spLocks noGrp="1"/>
          </p:cNvSpPr>
          <p:nvPr>
            <p:ph sz="half" idx="1"/>
          </p:nvPr>
        </p:nvSpPr>
        <p:spPr/>
        <p:txBody>
          <a:bodyPr>
            <a:normAutofit lnSpcReduction="10000"/>
          </a:bodyPr>
          <a:lstStyle/>
          <a:p>
            <a:pPr marL="0" indent="0">
              <a:buNone/>
            </a:pPr>
            <a:r>
              <a:rPr lang="fi-FI"/>
              <a:t>Pohdi parin kanssa</a:t>
            </a:r>
          </a:p>
          <a:p>
            <a:pPr marL="457200" lvl="1" indent="0">
              <a:buNone/>
            </a:pPr>
            <a:endParaRPr lang="fi-FI"/>
          </a:p>
          <a:p>
            <a:pPr marL="0" indent="0">
              <a:buNone/>
            </a:pPr>
            <a:r>
              <a:rPr lang="fi-FI" b="1"/>
              <a:t>Millainen on vastuullinen ICT-laite?</a:t>
            </a:r>
          </a:p>
          <a:p>
            <a:pPr marL="0" indent="0">
              <a:buNone/>
            </a:pPr>
            <a:endParaRPr lang="fi-FI"/>
          </a:p>
          <a:p>
            <a:pPr marL="0" indent="0">
              <a:buNone/>
            </a:pPr>
            <a:r>
              <a:rPr lang="fi-FI"/>
              <a:t>Näkökulmia vastuullisuuteen:</a:t>
            </a:r>
          </a:p>
          <a:p>
            <a:pPr lvl="1"/>
            <a:r>
              <a:rPr lang="fi-FI"/>
              <a:t>Ympäristö</a:t>
            </a:r>
          </a:p>
          <a:p>
            <a:pPr lvl="1"/>
            <a:r>
              <a:rPr lang="fi-FI"/>
              <a:t>Esteettömyys-käytettävyys</a:t>
            </a:r>
          </a:p>
          <a:p>
            <a:pPr lvl="1"/>
            <a:r>
              <a:rPr lang="fi-FI"/>
              <a:t>Sosiaalinen-yhteiskunta</a:t>
            </a:r>
          </a:p>
          <a:p>
            <a:pPr marL="0" indent="0">
              <a:buNone/>
            </a:pPr>
            <a:endParaRPr lang="fi-FI"/>
          </a:p>
          <a:p>
            <a:pPr marL="0" indent="0">
              <a:buNone/>
            </a:pPr>
            <a:r>
              <a:rPr lang="fi-FI" b="1"/>
              <a:t>Bonus</a:t>
            </a:r>
            <a:r>
              <a:rPr lang="fi-FI"/>
              <a:t>: Googla pari artikkelia ja tutustu</a:t>
            </a:r>
          </a:p>
        </p:txBody>
      </p:sp>
      <p:sp>
        <p:nvSpPr>
          <p:cNvPr id="4" name="Sisällön paikkamerkki 3">
            <a:extLst>
              <a:ext uri="{FF2B5EF4-FFF2-40B4-BE49-F238E27FC236}">
                <a16:creationId xmlns:a16="http://schemas.microsoft.com/office/drawing/2014/main" id="{34922FA0-5D3F-9009-EEAB-564208E3B0A3}"/>
              </a:ext>
            </a:extLst>
          </p:cNvPr>
          <p:cNvSpPr>
            <a:spLocks noGrp="1"/>
          </p:cNvSpPr>
          <p:nvPr>
            <p:ph sz="half" idx="2"/>
          </p:nvPr>
        </p:nvSpPr>
        <p:spPr/>
        <p:txBody>
          <a:bodyPr/>
          <a:lstStyle/>
          <a:p>
            <a:r>
              <a:rPr lang="fi-FI"/>
              <a:t>Tehtävään aikaa 15 minuuttia</a:t>
            </a:r>
          </a:p>
          <a:p>
            <a:endParaRPr lang="fi-FI"/>
          </a:p>
          <a:p>
            <a:r>
              <a:rPr lang="fi-FI"/>
              <a:t>Jatketaan kello xx</a:t>
            </a:r>
          </a:p>
          <a:p>
            <a:endParaRPr lang="fi-FI"/>
          </a:p>
          <a:p>
            <a:r>
              <a:rPr lang="fi-FI"/>
              <a:t>Palauta lista ja pohdinta yleiseen Teams-keskusteluun.</a:t>
            </a:r>
          </a:p>
        </p:txBody>
      </p:sp>
      <p:sp>
        <p:nvSpPr>
          <p:cNvPr id="5" name="Tekstiruutu 4">
            <a:extLst>
              <a:ext uri="{FF2B5EF4-FFF2-40B4-BE49-F238E27FC236}">
                <a16:creationId xmlns:a16="http://schemas.microsoft.com/office/drawing/2014/main" id="{CD87968B-9354-8112-77DB-7D7C5BF1CF3A}"/>
              </a:ext>
            </a:extLst>
          </p:cNvPr>
          <p:cNvSpPr txBox="1"/>
          <p:nvPr/>
        </p:nvSpPr>
        <p:spPr>
          <a:xfrm>
            <a:off x="9403307" y="45522"/>
            <a:ext cx="1965277" cy="369332"/>
          </a:xfrm>
          <a:prstGeom prst="rect">
            <a:avLst/>
          </a:prstGeom>
          <a:noFill/>
        </p:spPr>
        <p:txBody>
          <a:bodyPr wrap="square" rtlCol="0">
            <a:spAutoFit/>
          </a:bodyPr>
          <a:lstStyle/>
          <a:p>
            <a:r>
              <a:rPr lang="fi-FI" b="1"/>
              <a:t>Perustutkinto</a:t>
            </a:r>
          </a:p>
        </p:txBody>
      </p:sp>
    </p:spTree>
    <p:extLst>
      <p:ext uri="{BB962C8B-B14F-4D97-AF65-F5344CB8AC3E}">
        <p14:creationId xmlns:p14="http://schemas.microsoft.com/office/powerpoint/2010/main" val="2301274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029C76-0C96-F9A5-98ED-9A58095C2939}"/>
              </a:ext>
            </a:extLst>
          </p:cNvPr>
          <p:cNvSpPr>
            <a:spLocks noGrp="1"/>
          </p:cNvSpPr>
          <p:nvPr>
            <p:ph type="title"/>
          </p:nvPr>
        </p:nvSpPr>
        <p:spPr/>
        <p:txBody>
          <a:bodyPr/>
          <a:lstStyle/>
          <a:p>
            <a:r>
              <a:rPr lang="fi-FI" b="1"/>
              <a:t>Tehtävä</a:t>
            </a:r>
            <a:r>
              <a:rPr lang="fi-FI"/>
              <a:t>: vastuullisuus ICT-laitteessa</a:t>
            </a:r>
          </a:p>
        </p:txBody>
      </p:sp>
      <p:sp>
        <p:nvSpPr>
          <p:cNvPr id="3" name="Sisällön paikkamerkki 2">
            <a:extLst>
              <a:ext uri="{FF2B5EF4-FFF2-40B4-BE49-F238E27FC236}">
                <a16:creationId xmlns:a16="http://schemas.microsoft.com/office/drawing/2014/main" id="{3634946E-24FF-9656-2329-BEAA4068376F}"/>
              </a:ext>
            </a:extLst>
          </p:cNvPr>
          <p:cNvSpPr>
            <a:spLocks noGrp="1"/>
          </p:cNvSpPr>
          <p:nvPr>
            <p:ph sz="half" idx="1"/>
          </p:nvPr>
        </p:nvSpPr>
        <p:spPr/>
        <p:txBody>
          <a:bodyPr>
            <a:normAutofit/>
          </a:bodyPr>
          <a:lstStyle/>
          <a:p>
            <a:pPr marL="0" indent="0">
              <a:buNone/>
            </a:pPr>
            <a:r>
              <a:rPr lang="fi-FI"/>
              <a:t>Selvitä googlella ja pohdi parin kanssa</a:t>
            </a:r>
          </a:p>
          <a:p>
            <a:pPr marL="457200" lvl="1" indent="0">
              <a:buNone/>
            </a:pPr>
            <a:endParaRPr lang="fi-FI"/>
          </a:p>
          <a:p>
            <a:pPr marL="0" indent="0">
              <a:buNone/>
            </a:pPr>
            <a:r>
              <a:rPr lang="fi-FI" b="1"/>
              <a:t>Mitä tarkoittaa tuotteen elinkaari?</a:t>
            </a:r>
          </a:p>
          <a:p>
            <a:pPr marL="0" indent="0">
              <a:buNone/>
            </a:pPr>
            <a:r>
              <a:rPr lang="fi-FI" b="1"/>
              <a:t>Mitä ovat laitteet elinkaaren vaiheet?</a:t>
            </a:r>
          </a:p>
          <a:p>
            <a:pPr marL="0" indent="0">
              <a:buNone/>
            </a:pPr>
            <a:endParaRPr lang="fi-FI"/>
          </a:p>
          <a:p>
            <a:pPr marL="0" indent="0">
              <a:buNone/>
            </a:pPr>
            <a:r>
              <a:rPr lang="fi-FI" b="1"/>
              <a:t>Bonus</a:t>
            </a:r>
            <a:r>
              <a:rPr lang="fi-FI"/>
              <a:t>: Googla pari artikkelia ja tutustu</a:t>
            </a:r>
          </a:p>
        </p:txBody>
      </p:sp>
      <p:sp>
        <p:nvSpPr>
          <p:cNvPr id="4" name="Sisällön paikkamerkki 3">
            <a:extLst>
              <a:ext uri="{FF2B5EF4-FFF2-40B4-BE49-F238E27FC236}">
                <a16:creationId xmlns:a16="http://schemas.microsoft.com/office/drawing/2014/main" id="{34922FA0-5D3F-9009-EEAB-564208E3B0A3}"/>
              </a:ext>
            </a:extLst>
          </p:cNvPr>
          <p:cNvSpPr>
            <a:spLocks noGrp="1"/>
          </p:cNvSpPr>
          <p:nvPr>
            <p:ph sz="half" idx="2"/>
          </p:nvPr>
        </p:nvSpPr>
        <p:spPr/>
        <p:txBody>
          <a:bodyPr/>
          <a:lstStyle/>
          <a:p>
            <a:r>
              <a:rPr lang="fi-FI"/>
              <a:t>Tehtävään aikaa 15 minuuttia</a:t>
            </a:r>
          </a:p>
          <a:p>
            <a:endParaRPr lang="fi-FI"/>
          </a:p>
          <a:p>
            <a:r>
              <a:rPr lang="fi-FI"/>
              <a:t>Jatketaan kello xx</a:t>
            </a:r>
          </a:p>
          <a:p>
            <a:endParaRPr lang="fi-FI"/>
          </a:p>
          <a:p>
            <a:r>
              <a:rPr lang="fi-FI"/>
              <a:t>Palauta lista ja pohdinta yleiseen Teams-keskusteluun.</a:t>
            </a:r>
          </a:p>
        </p:txBody>
      </p:sp>
      <p:sp>
        <p:nvSpPr>
          <p:cNvPr id="5" name="Tekstiruutu 4">
            <a:extLst>
              <a:ext uri="{FF2B5EF4-FFF2-40B4-BE49-F238E27FC236}">
                <a16:creationId xmlns:a16="http://schemas.microsoft.com/office/drawing/2014/main" id="{CD87968B-9354-8112-77DB-7D7C5BF1CF3A}"/>
              </a:ext>
            </a:extLst>
          </p:cNvPr>
          <p:cNvSpPr txBox="1"/>
          <p:nvPr/>
        </p:nvSpPr>
        <p:spPr>
          <a:xfrm>
            <a:off x="9403307" y="45522"/>
            <a:ext cx="1965277" cy="369332"/>
          </a:xfrm>
          <a:prstGeom prst="rect">
            <a:avLst/>
          </a:prstGeom>
          <a:noFill/>
        </p:spPr>
        <p:txBody>
          <a:bodyPr wrap="square" rtlCol="0">
            <a:spAutoFit/>
          </a:bodyPr>
          <a:lstStyle/>
          <a:p>
            <a:r>
              <a:rPr lang="fi-FI" b="1"/>
              <a:t>Perustutkinto</a:t>
            </a:r>
          </a:p>
        </p:txBody>
      </p:sp>
    </p:spTree>
    <p:extLst>
      <p:ext uri="{BB962C8B-B14F-4D97-AF65-F5344CB8AC3E}">
        <p14:creationId xmlns:p14="http://schemas.microsoft.com/office/powerpoint/2010/main" val="2429470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7D10C6-98C8-D0F0-09DA-4496BFD67E86}"/>
              </a:ext>
            </a:extLst>
          </p:cNvPr>
          <p:cNvSpPr>
            <a:spLocks noGrp="1"/>
          </p:cNvSpPr>
          <p:nvPr>
            <p:ph type="title"/>
          </p:nvPr>
        </p:nvSpPr>
        <p:spPr/>
        <p:txBody>
          <a:bodyPr/>
          <a:lstStyle/>
          <a:p>
            <a:r>
              <a:rPr lang="fi-FI" b="1"/>
              <a:t>Tuotevastuu ICT-alalla</a:t>
            </a:r>
          </a:p>
        </p:txBody>
      </p:sp>
      <p:sp>
        <p:nvSpPr>
          <p:cNvPr id="3" name="Sisällön paikkamerkki 2">
            <a:extLst>
              <a:ext uri="{FF2B5EF4-FFF2-40B4-BE49-F238E27FC236}">
                <a16:creationId xmlns:a16="http://schemas.microsoft.com/office/drawing/2014/main" id="{4E3FE5E6-273F-A266-461B-3E956E77BA2F}"/>
              </a:ext>
            </a:extLst>
          </p:cNvPr>
          <p:cNvSpPr>
            <a:spLocks noGrp="1"/>
          </p:cNvSpPr>
          <p:nvPr>
            <p:ph sz="half" idx="1"/>
          </p:nvPr>
        </p:nvSpPr>
        <p:spPr/>
        <p:txBody>
          <a:bodyPr/>
          <a:lstStyle/>
          <a:p>
            <a:pPr marL="0" indent="0">
              <a:buNone/>
            </a:pPr>
            <a:r>
              <a:rPr lang="fi-FI"/>
              <a:t>Useita lähtökohtia tuotevastuuseen</a:t>
            </a:r>
          </a:p>
          <a:p>
            <a:pPr lvl="1"/>
            <a:r>
              <a:rPr lang="fi-FI"/>
              <a:t>Standardit (</a:t>
            </a:r>
            <a:r>
              <a:rPr lang="fi-FI">
                <a:hlinkClick r:id="rId3"/>
              </a:rPr>
              <a:t>lähde</a:t>
            </a:r>
            <a:r>
              <a:rPr lang="fi-FI"/>
              <a:t>)</a:t>
            </a:r>
          </a:p>
          <a:p>
            <a:pPr lvl="1"/>
            <a:r>
              <a:rPr lang="fi-FI"/>
              <a:t>Tietosuoja ja –turva </a:t>
            </a:r>
          </a:p>
          <a:p>
            <a:pPr lvl="2"/>
            <a:r>
              <a:rPr lang="fi-FI"/>
              <a:t>GDPR, Evästeet,…</a:t>
            </a:r>
          </a:p>
          <a:p>
            <a:pPr lvl="1"/>
            <a:r>
              <a:rPr lang="fi-FI"/>
              <a:t>Käytettävyys ja saavutettuvuus</a:t>
            </a:r>
          </a:p>
          <a:p>
            <a:pPr lvl="2"/>
            <a:r>
              <a:rPr lang="fi-FI">
                <a:hlinkClick r:id="rId4"/>
              </a:rPr>
              <a:t>WCAG</a:t>
            </a:r>
            <a:endParaRPr lang="fi-FI"/>
          </a:p>
          <a:p>
            <a:pPr lvl="1"/>
            <a:r>
              <a:rPr lang="fi-FI">
                <a:hlinkClick r:id="rId5"/>
              </a:rPr>
              <a:t>Kuluttajansuoja</a:t>
            </a:r>
            <a:endParaRPr lang="fi-FI"/>
          </a:p>
          <a:p>
            <a:pPr lvl="1"/>
            <a:r>
              <a:rPr lang="fi-FI"/>
              <a:t>Ympäristövaikutusten sertifioinnit</a:t>
            </a:r>
          </a:p>
          <a:p>
            <a:pPr lvl="1"/>
            <a:r>
              <a:rPr lang="fi-FI"/>
              <a:t>Sosiaallisen vastuun raportointi</a:t>
            </a:r>
          </a:p>
          <a:p>
            <a:pPr lvl="1"/>
            <a:r>
              <a:rPr lang="fi-FI" b="1"/>
              <a:t>SLA</a:t>
            </a:r>
            <a:r>
              <a:rPr lang="fi-FI"/>
              <a:t> (service level agreement)</a:t>
            </a:r>
          </a:p>
        </p:txBody>
      </p:sp>
      <p:sp>
        <p:nvSpPr>
          <p:cNvPr id="4" name="Sisällön paikkamerkki 3">
            <a:extLst>
              <a:ext uri="{FF2B5EF4-FFF2-40B4-BE49-F238E27FC236}">
                <a16:creationId xmlns:a16="http://schemas.microsoft.com/office/drawing/2014/main" id="{D796F561-A5E2-8F8E-EF49-B7A05AF66B81}"/>
              </a:ext>
            </a:extLst>
          </p:cNvPr>
          <p:cNvSpPr>
            <a:spLocks noGrp="1"/>
          </p:cNvSpPr>
          <p:nvPr>
            <p:ph sz="half" idx="2"/>
          </p:nvPr>
        </p:nvSpPr>
        <p:spPr/>
        <p:txBody>
          <a:bodyPr vert="horz" lIns="91440" tIns="45720" rIns="91440" bIns="45720" rtlCol="0" anchor="t">
            <a:normAutofit/>
          </a:bodyPr>
          <a:lstStyle/>
          <a:p>
            <a:pPr marL="0" indent="0">
              <a:buNone/>
            </a:pPr>
            <a:r>
              <a:rPr lang="fi-FI" b="1"/>
              <a:t>Kysymys</a:t>
            </a:r>
            <a:r>
              <a:rPr lang="fi-FI"/>
              <a:t>: Kuka vastaa, jos terveysyritys menee konkurssiin ja sen servereissä on luottamuksellista ja arkaa henkilötietoa?</a:t>
            </a:r>
          </a:p>
          <a:p>
            <a:endParaRPr lang="fi-FI">
              <a:cs typeface="Arial"/>
            </a:endParaRPr>
          </a:p>
          <a:p>
            <a:pPr marL="0" indent="0">
              <a:buNone/>
            </a:pPr>
            <a:r>
              <a:rPr lang="fi-FI" b="1">
                <a:cs typeface="Arial"/>
              </a:rPr>
              <a:t>Mielenkiintoinen lisäaihe</a:t>
            </a:r>
          </a:p>
          <a:p>
            <a:pPr marL="457200" lvl="1" indent="0">
              <a:buNone/>
            </a:pPr>
            <a:r>
              <a:rPr lang="fi-FI">
                <a:cs typeface="Arial"/>
              </a:rPr>
              <a:t>"Suunniteltu Hajoaminen" </a:t>
            </a:r>
            <a:br>
              <a:rPr lang="fi-FI">
                <a:cs typeface="Arial"/>
              </a:rPr>
            </a:br>
            <a:r>
              <a:rPr lang="fi-FI">
                <a:cs typeface="Arial"/>
              </a:rPr>
              <a:t>(engl. Planned Obsolence)</a:t>
            </a:r>
          </a:p>
        </p:txBody>
      </p:sp>
    </p:spTree>
    <p:extLst>
      <p:ext uri="{BB962C8B-B14F-4D97-AF65-F5344CB8AC3E}">
        <p14:creationId xmlns:p14="http://schemas.microsoft.com/office/powerpoint/2010/main" val="961072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EE61D-8DBB-5F37-D3F2-AE3A3DB695E9}"/>
              </a:ext>
            </a:extLst>
          </p:cNvPr>
          <p:cNvSpPr>
            <a:spLocks noGrp="1"/>
          </p:cNvSpPr>
          <p:nvPr>
            <p:ph type="title"/>
          </p:nvPr>
        </p:nvSpPr>
        <p:spPr/>
        <p:txBody>
          <a:bodyPr/>
          <a:lstStyle/>
          <a:p>
            <a:r>
              <a:rPr lang="fi-FI" b="1"/>
              <a:t>SLA</a:t>
            </a:r>
            <a:r>
              <a:rPr lang="fi-FI"/>
              <a:t> (Service Level Agreement)</a:t>
            </a:r>
          </a:p>
        </p:txBody>
      </p:sp>
      <p:sp>
        <p:nvSpPr>
          <p:cNvPr id="3" name="Sisällön paikkamerkki 2">
            <a:extLst>
              <a:ext uri="{FF2B5EF4-FFF2-40B4-BE49-F238E27FC236}">
                <a16:creationId xmlns:a16="http://schemas.microsoft.com/office/drawing/2014/main" id="{9F8A66F3-5D18-DFBC-D374-8D65FAF90EF3}"/>
              </a:ext>
            </a:extLst>
          </p:cNvPr>
          <p:cNvSpPr>
            <a:spLocks noGrp="1"/>
          </p:cNvSpPr>
          <p:nvPr>
            <p:ph sz="half" idx="1"/>
          </p:nvPr>
        </p:nvSpPr>
        <p:spPr/>
        <p:txBody>
          <a:bodyPr>
            <a:normAutofit lnSpcReduction="10000"/>
          </a:bodyPr>
          <a:lstStyle/>
          <a:p>
            <a:r>
              <a:rPr lang="fi-FI"/>
              <a:t>Palvelutasosopimus ulkoiselle tai sisäiselle asiakkaalle</a:t>
            </a:r>
          </a:p>
          <a:p>
            <a:r>
              <a:rPr lang="fi-FI"/>
              <a:t>Määrittelee palvelut, prioriteetit, vastuut ja takuut.</a:t>
            </a:r>
          </a:p>
          <a:p>
            <a:endParaRPr lang="fi-FI"/>
          </a:p>
          <a:p>
            <a:r>
              <a:rPr lang="fi-FI"/>
              <a:t>Sisältää mm.</a:t>
            </a:r>
          </a:p>
          <a:p>
            <a:pPr lvl="1"/>
            <a:r>
              <a:rPr lang="fi-FI"/>
              <a:t>Palvelun laatu (suorituskyky, vaste, saatavuus prosentteina)</a:t>
            </a:r>
          </a:p>
          <a:p>
            <a:pPr lvl="1"/>
            <a:r>
              <a:rPr lang="fi-FI"/>
              <a:t>Vaste- ja korjausaika</a:t>
            </a:r>
          </a:p>
          <a:p>
            <a:pPr lvl="1"/>
            <a:r>
              <a:rPr lang="fi-FI"/>
              <a:t>Kompensaatio</a:t>
            </a:r>
          </a:p>
          <a:p>
            <a:pPr lvl="1"/>
            <a:r>
              <a:rPr lang="fi-FI"/>
              <a:t>Raportointi ja seuranta</a:t>
            </a:r>
          </a:p>
          <a:p>
            <a:pPr lvl="1"/>
            <a:r>
              <a:rPr lang="fi-FI"/>
              <a:t>Tietoturva ja tietosuoja</a:t>
            </a:r>
          </a:p>
          <a:p>
            <a:pPr lvl="1"/>
            <a:r>
              <a:rPr lang="fi-FI"/>
              <a:t>Muutokset ja päivitykset</a:t>
            </a:r>
          </a:p>
        </p:txBody>
      </p:sp>
      <p:sp>
        <p:nvSpPr>
          <p:cNvPr id="4" name="Sisällön paikkamerkki 3">
            <a:extLst>
              <a:ext uri="{FF2B5EF4-FFF2-40B4-BE49-F238E27FC236}">
                <a16:creationId xmlns:a16="http://schemas.microsoft.com/office/drawing/2014/main" id="{43B20141-E9C7-8F3B-9B90-13F449FA5968}"/>
              </a:ext>
            </a:extLst>
          </p:cNvPr>
          <p:cNvSpPr>
            <a:spLocks noGrp="1"/>
          </p:cNvSpPr>
          <p:nvPr>
            <p:ph sz="half" idx="2"/>
          </p:nvPr>
        </p:nvSpPr>
        <p:spPr/>
        <p:txBody>
          <a:bodyPr>
            <a:normAutofit fontScale="92500" lnSpcReduction="20000"/>
          </a:bodyPr>
          <a:lstStyle/>
          <a:p>
            <a:r>
              <a:rPr lang="fi-FI"/>
              <a:t>SLA on yritysten välinen sopimus ICT-alalla</a:t>
            </a:r>
          </a:p>
          <a:p>
            <a:endParaRPr lang="fi-FI"/>
          </a:p>
          <a:p>
            <a:r>
              <a:rPr lang="fi-FI"/>
              <a:t>Kuluttajansuoja yksilöille</a:t>
            </a:r>
          </a:p>
          <a:p>
            <a:endParaRPr lang="fi-FI"/>
          </a:p>
          <a:p>
            <a:r>
              <a:rPr lang="fi-FI"/>
              <a:t>Paljon erilaisia malleja ja mittareita</a:t>
            </a:r>
          </a:p>
          <a:p>
            <a:endParaRPr lang="fi-FI"/>
          </a:p>
          <a:p>
            <a:endParaRPr lang="fi-FI"/>
          </a:p>
          <a:p>
            <a:pPr marL="0" indent="0">
              <a:buNone/>
            </a:pPr>
            <a:r>
              <a:rPr lang="fi-FI" b="1"/>
              <a:t>Lähteet</a:t>
            </a:r>
          </a:p>
          <a:p>
            <a:pPr marL="457200" lvl="1" indent="0">
              <a:buNone/>
            </a:pPr>
            <a:r>
              <a:rPr lang="fi-FI"/>
              <a:t>Tivi.fi, </a:t>
            </a:r>
            <a:r>
              <a:rPr lang="fi-FI">
                <a:hlinkClick r:id="rId3"/>
              </a:rPr>
              <a:t>Tämän vuoksi palvelusopimus on niin tärkeä</a:t>
            </a:r>
            <a:endParaRPr lang="fi-FI"/>
          </a:p>
          <a:p>
            <a:pPr marL="457200" lvl="1" indent="0">
              <a:buNone/>
            </a:pPr>
            <a:r>
              <a:rPr lang="fi-FI"/>
              <a:t>Learn.microsoft.com, </a:t>
            </a:r>
            <a:r>
              <a:rPr lang="fi-FI">
                <a:hlinkClick r:id="rId4"/>
              </a:rPr>
              <a:t>Overview service level agreement</a:t>
            </a:r>
            <a:endParaRPr lang="fi-FI"/>
          </a:p>
        </p:txBody>
      </p:sp>
      <p:sp>
        <p:nvSpPr>
          <p:cNvPr id="5" name="Ellipsi 4">
            <a:extLst>
              <a:ext uri="{FF2B5EF4-FFF2-40B4-BE49-F238E27FC236}">
                <a16:creationId xmlns:a16="http://schemas.microsoft.com/office/drawing/2014/main" id="{091D523A-72CA-EECB-AECF-63D40A025258}"/>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descr="Megafoni">
            <a:hlinkClick r:id="rId5"/>
            <a:extLst>
              <a:ext uri="{FF2B5EF4-FFF2-40B4-BE49-F238E27FC236}">
                <a16:creationId xmlns:a16="http://schemas.microsoft.com/office/drawing/2014/main" id="{BB428F3D-85E1-5DAA-A9FC-8395CF787B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7" name="Tekstiruutu 6">
            <a:extLst>
              <a:ext uri="{FF2B5EF4-FFF2-40B4-BE49-F238E27FC236}">
                <a16:creationId xmlns:a16="http://schemas.microsoft.com/office/drawing/2014/main" id="{6B3F1FFD-5390-765F-DF9A-F91CFBB1DB6B}"/>
              </a:ext>
            </a:extLst>
          </p:cNvPr>
          <p:cNvSpPr txBox="1"/>
          <p:nvPr/>
        </p:nvSpPr>
        <p:spPr>
          <a:xfrm>
            <a:off x="7844448" y="26817"/>
            <a:ext cx="2685692" cy="461665"/>
          </a:xfrm>
          <a:prstGeom prst="rect">
            <a:avLst/>
          </a:prstGeom>
          <a:noFill/>
        </p:spPr>
        <p:txBody>
          <a:bodyPr wrap="square" rtlCol="0">
            <a:spAutoFit/>
          </a:bodyPr>
          <a:lstStyle/>
          <a:p>
            <a:pPr algn="r"/>
            <a:r>
              <a:rPr lang="fi-FI" sz="1200" b="1"/>
              <a:t>en.wikipedia.org:</a:t>
            </a:r>
            <a:r>
              <a:rPr lang="fi-FI" sz="1200" b="1" i="1"/>
              <a:t> </a:t>
            </a:r>
            <a:br>
              <a:rPr lang="fi-FI" sz="1200" b="1" i="1"/>
            </a:br>
            <a:r>
              <a:rPr lang="fi-FI" sz="1200" i="1"/>
              <a:t>Service-level agreement</a:t>
            </a:r>
          </a:p>
        </p:txBody>
      </p:sp>
    </p:spTree>
    <p:extLst>
      <p:ext uri="{BB962C8B-B14F-4D97-AF65-F5344CB8AC3E}">
        <p14:creationId xmlns:p14="http://schemas.microsoft.com/office/powerpoint/2010/main" val="989918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FE3301-EFB0-16A6-5743-17549F9B333D}"/>
              </a:ext>
            </a:extLst>
          </p:cNvPr>
          <p:cNvSpPr>
            <a:spLocks noGrp="1"/>
          </p:cNvSpPr>
          <p:nvPr>
            <p:ph type="title"/>
          </p:nvPr>
        </p:nvSpPr>
        <p:spPr/>
        <p:txBody>
          <a:bodyPr/>
          <a:lstStyle/>
          <a:p>
            <a:r>
              <a:rPr lang="fi-FI" b="1"/>
              <a:t>Esimerkki: sosiaalinen media palveluna</a:t>
            </a:r>
          </a:p>
        </p:txBody>
      </p:sp>
      <p:sp>
        <p:nvSpPr>
          <p:cNvPr id="3" name="Sisällön paikkamerkki 2">
            <a:extLst>
              <a:ext uri="{FF2B5EF4-FFF2-40B4-BE49-F238E27FC236}">
                <a16:creationId xmlns:a16="http://schemas.microsoft.com/office/drawing/2014/main" id="{32CA0FDE-FF93-63A0-B1DD-2DCB52B75FDC}"/>
              </a:ext>
            </a:extLst>
          </p:cNvPr>
          <p:cNvSpPr>
            <a:spLocks noGrp="1"/>
          </p:cNvSpPr>
          <p:nvPr>
            <p:ph sz="half" idx="1"/>
          </p:nvPr>
        </p:nvSpPr>
        <p:spPr/>
        <p:txBody>
          <a:bodyPr/>
          <a:lstStyle/>
          <a:p>
            <a:r>
              <a:rPr lang="fi-FI"/>
              <a:t>Sosiaalinen media on yhdistää ihmisiä ja helpottaa verkostoitumista, mutta samalla se luo alustan vihapuheelle ja kiihkolle.</a:t>
            </a:r>
          </a:p>
          <a:p>
            <a:endParaRPr lang="fi-FI"/>
          </a:p>
          <a:p>
            <a:r>
              <a:rPr lang="fi-FI"/>
              <a:t>SoMe hyödyntää usein ihmisten pelkoja ja riippuvuutta niin kutsutuilla dark pattern –menetelmillä.</a:t>
            </a:r>
          </a:p>
        </p:txBody>
      </p:sp>
      <p:sp>
        <p:nvSpPr>
          <p:cNvPr id="4" name="Sisällön paikkamerkki 3">
            <a:extLst>
              <a:ext uri="{FF2B5EF4-FFF2-40B4-BE49-F238E27FC236}">
                <a16:creationId xmlns:a16="http://schemas.microsoft.com/office/drawing/2014/main" id="{588A45BA-BA47-79A5-83DC-E9D2720A9BB9}"/>
              </a:ext>
            </a:extLst>
          </p:cNvPr>
          <p:cNvSpPr>
            <a:spLocks noGrp="1"/>
          </p:cNvSpPr>
          <p:nvPr>
            <p:ph sz="half" idx="2"/>
          </p:nvPr>
        </p:nvSpPr>
        <p:spPr/>
        <p:txBody>
          <a:bodyPr/>
          <a:lstStyle/>
          <a:p>
            <a:r>
              <a:rPr lang="fi-FI"/>
              <a:t>Tutustukaa aiheeseen </a:t>
            </a:r>
          </a:p>
          <a:p>
            <a:pPr lvl="1"/>
            <a:r>
              <a:rPr lang="fi-FI">
                <a:hlinkClick r:id="rId3"/>
              </a:rPr>
              <a:t>KKV</a:t>
            </a:r>
            <a:endParaRPr lang="fi-FI"/>
          </a:p>
        </p:txBody>
      </p:sp>
    </p:spTree>
    <p:extLst>
      <p:ext uri="{BB962C8B-B14F-4D97-AF65-F5344CB8AC3E}">
        <p14:creationId xmlns:p14="http://schemas.microsoft.com/office/powerpoint/2010/main" val="1704647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Vastuulliset ja kestävät ratkaisut oman työpaikan toiminnassa </a:t>
            </a:r>
            <a:endParaRPr lang="en-US"/>
          </a:p>
        </p:txBody>
      </p:sp>
      <p:sp>
        <p:nvSpPr>
          <p:cNvPr id="3" name="Alaotsikko 2"/>
          <p:cNvSpPr>
            <a:spLocks noGrp="1"/>
          </p:cNvSpPr>
          <p:nvPr>
            <p:ph type="subTitle" idx="1"/>
          </p:nvPr>
        </p:nvSpPr>
        <p:spPr/>
        <p:txBody>
          <a:bodyPr>
            <a:normAutofit/>
          </a:bodyPr>
          <a:lstStyle/>
          <a:p>
            <a:r>
              <a:rPr lang="fi-FI"/>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4042A8B-7D61-6ACB-4286-8BB7266012F2}"/>
              </a:ext>
            </a:extLst>
          </p:cNvPr>
          <p:cNvSpPr>
            <a:spLocks noGrp="1"/>
          </p:cNvSpPr>
          <p:nvPr>
            <p:ph type="title"/>
          </p:nvPr>
        </p:nvSpPr>
        <p:spPr/>
        <p:txBody>
          <a:bodyPr/>
          <a:lstStyle/>
          <a:p>
            <a:r>
              <a:rPr lang="fi-FI" b="1"/>
              <a:t>Työpaikan vastuullisuus</a:t>
            </a:r>
          </a:p>
        </p:txBody>
      </p:sp>
      <p:sp>
        <p:nvSpPr>
          <p:cNvPr id="6" name="Sisällön paikkamerkki 5">
            <a:extLst>
              <a:ext uri="{FF2B5EF4-FFF2-40B4-BE49-F238E27FC236}">
                <a16:creationId xmlns:a16="http://schemas.microsoft.com/office/drawing/2014/main" id="{575506F8-DFEC-31E3-4462-CFCB35AA3E53}"/>
              </a:ext>
            </a:extLst>
          </p:cNvPr>
          <p:cNvSpPr>
            <a:spLocks noGrp="1"/>
          </p:cNvSpPr>
          <p:nvPr>
            <p:ph sz="half" idx="1"/>
          </p:nvPr>
        </p:nvSpPr>
        <p:spPr/>
        <p:txBody>
          <a:bodyPr>
            <a:normAutofit fontScale="92500"/>
          </a:bodyPr>
          <a:lstStyle/>
          <a:p>
            <a:r>
              <a:rPr lang="fi-FI"/>
              <a:t>ICT-alan työpaikat eivät merkittävästi erotu muusta asiantuntijatyöstä. Yritykset voivat olla hyvinkin pieniä startupeja tai monimutkaisia ylikansallisia konserneja.</a:t>
            </a:r>
          </a:p>
          <a:p>
            <a:r>
              <a:rPr lang="fi-FI"/>
              <a:t>Työpaikoissa korostetaan usein </a:t>
            </a:r>
            <a:r>
              <a:rPr lang="fi-FI" b="1"/>
              <a:t>työntekijöiden</a:t>
            </a:r>
            <a:r>
              <a:rPr lang="fi-FI"/>
              <a:t> </a:t>
            </a:r>
            <a:r>
              <a:rPr lang="fi-FI" b="1"/>
              <a:t>sitoutumista</a:t>
            </a:r>
            <a:r>
              <a:rPr lang="fi-FI"/>
              <a:t> ja </a:t>
            </a:r>
            <a:r>
              <a:rPr lang="fi-FI" b="1"/>
              <a:t>kehittymistä</a:t>
            </a:r>
            <a:r>
              <a:rPr lang="fi-FI"/>
              <a:t> erilaisilla eduilla. Osaava ja motivoitunut työntekijä on kaiken toiminnan ehto.</a:t>
            </a:r>
          </a:p>
          <a:p>
            <a:r>
              <a:rPr lang="fi-FI"/>
              <a:t>Myös </a:t>
            </a:r>
            <a:r>
              <a:rPr lang="fi-FI" b="1"/>
              <a:t>organisaatioiden</a:t>
            </a:r>
            <a:r>
              <a:rPr lang="fi-FI"/>
              <a:t> </a:t>
            </a:r>
            <a:r>
              <a:rPr lang="fi-FI" b="1"/>
              <a:t>rakenteessa</a:t>
            </a:r>
            <a:r>
              <a:rPr lang="fi-FI"/>
              <a:t> on usein rohkeaa </a:t>
            </a:r>
            <a:r>
              <a:rPr lang="fi-FI" b="1"/>
              <a:t>kokeilua</a:t>
            </a:r>
            <a:r>
              <a:rPr lang="fi-FI"/>
              <a:t> ja </a:t>
            </a:r>
            <a:r>
              <a:rPr lang="fi-FI" b="1"/>
              <a:t>matalia</a:t>
            </a:r>
            <a:r>
              <a:rPr lang="fi-FI"/>
              <a:t> </a:t>
            </a:r>
            <a:r>
              <a:rPr lang="fi-FI" b="1"/>
              <a:t>hierarkioita</a:t>
            </a:r>
            <a:r>
              <a:rPr lang="fi-FI"/>
              <a:t>.</a:t>
            </a:r>
          </a:p>
        </p:txBody>
      </p:sp>
      <p:pic>
        <p:nvPicPr>
          <p:cNvPr id="9" name="Sisällön paikkamerkki 8" descr="Snooker">
            <a:extLst>
              <a:ext uri="{FF2B5EF4-FFF2-40B4-BE49-F238E27FC236}">
                <a16:creationId xmlns:a16="http://schemas.microsoft.com/office/drawing/2014/main" id="{AC04AC82-5473-484B-5347-0C013E4514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3425" y="2279806"/>
            <a:ext cx="5165725" cy="3442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1470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4042A8B-7D61-6ACB-4286-8BB7266012F2}"/>
              </a:ext>
            </a:extLst>
          </p:cNvPr>
          <p:cNvSpPr>
            <a:spLocks noGrp="1"/>
          </p:cNvSpPr>
          <p:nvPr>
            <p:ph type="title"/>
          </p:nvPr>
        </p:nvSpPr>
        <p:spPr/>
        <p:txBody>
          <a:bodyPr/>
          <a:lstStyle/>
          <a:p>
            <a:r>
              <a:rPr lang="fi-FI" b="1"/>
              <a:t>Työpaikan vastuullisuuden menetelmiä</a:t>
            </a:r>
          </a:p>
        </p:txBody>
      </p:sp>
      <p:sp>
        <p:nvSpPr>
          <p:cNvPr id="6" name="Sisällön paikkamerkki 5">
            <a:extLst>
              <a:ext uri="{FF2B5EF4-FFF2-40B4-BE49-F238E27FC236}">
                <a16:creationId xmlns:a16="http://schemas.microsoft.com/office/drawing/2014/main" id="{575506F8-DFEC-31E3-4462-CFCB35AA3E53}"/>
              </a:ext>
            </a:extLst>
          </p:cNvPr>
          <p:cNvSpPr>
            <a:spLocks noGrp="1"/>
          </p:cNvSpPr>
          <p:nvPr>
            <p:ph sz="half" idx="1"/>
          </p:nvPr>
        </p:nvSpPr>
        <p:spPr/>
        <p:txBody>
          <a:bodyPr>
            <a:normAutofit/>
          </a:bodyPr>
          <a:lstStyle/>
          <a:p>
            <a:pPr marL="0" indent="0">
              <a:buNone/>
            </a:pPr>
            <a:r>
              <a:rPr lang="fi-FI"/>
              <a:t>Suoraan vastuullisuuteen vaikutetaan esimerkiksi seuraavilla tavoilla:</a:t>
            </a:r>
          </a:p>
          <a:p>
            <a:pPr lvl="1"/>
            <a:r>
              <a:rPr lang="fi-FI"/>
              <a:t>Resurssi- ja tilatehokkuus</a:t>
            </a:r>
          </a:p>
          <a:p>
            <a:pPr lvl="1"/>
            <a:r>
              <a:rPr lang="fi-FI"/>
              <a:t>Laitteiden elinkaarisuunnittelu</a:t>
            </a:r>
          </a:p>
          <a:p>
            <a:pPr lvl="1"/>
            <a:r>
              <a:rPr lang="fi-FI"/>
              <a:t>Henkilökohtainen kehitys-/projektiaika</a:t>
            </a:r>
          </a:p>
          <a:p>
            <a:pPr lvl="1"/>
            <a:r>
              <a:rPr lang="fi-FI"/>
              <a:t>Kokeilukulttuuri</a:t>
            </a:r>
          </a:p>
          <a:p>
            <a:pPr lvl="1"/>
            <a:r>
              <a:rPr lang="fi-FI"/>
              <a:t>Ketterä projektityöskentely</a:t>
            </a:r>
          </a:p>
          <a:p>
            <a:pPr lvl="1"/>
            <a:r>
              <a:rPr lang="fi-FI"/>
              <a:t>Etätyö</a:t>
            </a:r>
          </a:p>
          <a:p>
            <a:pPr lvl="1"/>
            <a:r>
              <a:rPr lang="fi-FI"/>
              <a:t>Ergonomia</a:t>
            </a:r>
          </a:p>
          <a:p>
            <a:pPr lvl="1"/>
            <a:r>
              <a:rPr lang="fi-FI"/>
              <a:t>Sidosryhmäyhteistyö</a:t>
            </a:r>
          </a:p>
          <a:p>
            <a:pPr lvl="1"/>
            <a:r>
              <a:rPr lang="fi-FI"/>
              <a:t>Standardointityö</a:t>
            </a:r>
          </a:p>
        </p:txBody>
      </p:sp>
      <p:pic>
        <p:nvPicPr>
          <p:cNvPr id="3" name="Sisällön paikkamerkki 2" descr="Kannettavan tietokoneen kuvituskuvan käyttäjä">
            <a:extLst>
              <a:ext uri="{FF2B5EF4-FFF2-40B4-BE49-F238E27FC236}">
                <a16:creationId xmlns:a16="http://schemas.microsoft.com/office/drawing/2014/main" id="{0505364D-79F8-1316-3AE8-54EE06B370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13425" y="2063913"/>
            <a:ext cx="5165725" cy="3874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8114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4042A8B-7D61-6ACB-4286-8BB7266012F2}"/>
              </a:ext>
            </a:extLst>
          </p:cNvPr>
          <p:cNvSpPr>
            <a:spLocks noGrp="1"/>
          </p:cNvSpPr>
          <p:nvPr>
            <p:ph type="title"/>
          </p:nvPr>
        </p:nvSpPr>
        <p:spPr/>
        <p:txBody>
          <a:bodyPr/>
          <a:lstStyle/>
          <a:p>
            <a:r>
              <a:rPr lang="fi-FI" b="1"/>
              <a:t>Oman toiminnan vastuullisuus</a:t>
            </a:r>
          </a:p>
        </p:txBody>
      </p:sp>
      <p:graphicFrame>
        <p:nvGraphicFramePr>
          <p:cNvPr id="6" name="Sisällön paikkamerkki 5">
            <a:extLst>
              <a:ext uri="{FF2B5EF4-FFF2-40B4-BE49-F238E27FC236}">
                <a16:creationId xmlns:a16="http://schemas.microsoft.com/office/drawing/2014/main" id="{2E36AF01-470C-1571-4B62-C3C82CF14AD3}"/>
              </a:ext>
            </a:extLst>
          </p:cNvPr>
          <p:cNvGraphicFramePr>
            <a:graphicFrameLocks noGrp="1"/>
          </p:cNvGraphicFramePr>
          <p:nvPr>
            <p:ph sz="half" idx="1"/>
            <p:extLst>
              <p:ext uri="{D42A27DB-BD31-4B8C-83A1-F6EECF244321}">
                <p14:modId xmlns:p14="http://schemas.microsoft.com/office/powerpoint/2010/main" val="3580923168"/>
              </p:ext>
            </p:extLst>
          </p:nvPr>
        </p:nvGraphicFramePr>
        <p:xfrm>
          <a:off x="374650" y="1825625"/>
          <a:ext cx="51657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Sisällön paikkamerkki 7" descr="Mies työskentelemässä tietokoneella">
            <a:extLst>
              <a:ext uri="{FF2B5EF4-FFF2-40B4-BE49-F238E27FC236}">
                <a16:creationId xmlns:a16="http://schemas.microsoft.com/office/drawing/2014/main" id="{1B9F3D83-61DC-201D-E2BD-04529207CD12}"/>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5813425" y="2279386"/>
            <a:ext cx="5165725" cy="3443816"/>
          </a:xfrm>
        </p:spPr>
      </p:pic>
    </p:spTree>
    <p:extLst>
      <p:ext uri="{BB962C8B-B14F-4D97-AF65-F5344CB8AC3E}">
        <p14:creationId xmlns:p14="http://schemas.microsoft.com/office/powerpoint/2010/main" val="795788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73F62B-AE3D-35F4-159B-63C0ABCFBFF2}"/>
              </a:ext>
            </a:extLst>
          </p:cNvPr>
          <p:cNvSpPr>
            <a:spLocks noGrp="1"/>
          </p:cNvSpPr>
          <p:nvPr>
            <p:ph type="title"/>
          </p:nvPr>
        </p:nvSpPr>
        <p:spPr/>
        <p:txBody>
          <a:bodyPr/>
          <a:lstStyle/>
          <a:p>
            <a:r>
              <a:rPr lang="fi-FI" b="1"/>
              <a:t>Materiaalin rakenne</a:t>
            </a:r>
          </a:p>
        </p:txBody>
      </p:sp>
      <p:sp>
        <p:nvSpPr>
          <p:cNvPr id="3" name="Sisällön paikkamerkki 2">
            <a:extLst>
              <a:ext uri="{FF2B5EF4-FFF2-40B4-BE49-F238E27FC236}">
                <a16:creationId xmlns:a16="http://schemas.microsoft.com/office/drawing/2014/main" id="{2CEF8579-68D2-34E9-76D3-BCB0EFC90E4D}"/>
              </a:ext>
            </a:extLst>
          </p:cNvPr>
          <p:cNvSpPr>
            <a:spLocks noGrp="1"/>
          </p:cNvSpPr>
          <p:nvPr>
            <p:ph sz="half" idx="1"/>
          </p:nvPr>
        </p:nvSpPr>
        <p:spPr/>
        <p:txBody>
          <a:bodyPr/>
          <a:lstStyle/>
          <a:p>
            <a:pPr marL="0" indent="0">
              <a:buNone/>
            </a:pPr>
            <a:r>
              <a:rPr lang="fi-FI"/>
              <a:t>      </a:t>
            </a:r>
            <a:r>
              <a:rPr lang="fi-FI" b="1"/>
              <a:t>Alustus</a:t>
            </a:r>
          </a:p>
          <a:p>
            <a:pPr marL="457200" indent="-457200">
              <a:buFont typeface="+mj-lt"/>
              <a:buAutoNum type="arabicPeriod"/>
            </a:pPr>
            <a:r>
              <a:rPr lang="fi-FI"/>
              <a:t>Megatrendit ja hiljaiset signaalit</a:t>
            </a:r>
          </a:p>
          <a:p>
            <a:pPr marL="457200" indent="-457200">
              <a:buFont typeface="+mj-lt"/>
              <a:buAutoNum type="arabicPeriod"/>
            </a:pPr>
            <a:r>
              <a:rPr lang="fi-FI"/>
              <a:t>Taloudellinen vastuu</a:t>
            </a:r>
          </a:p>
          <a:p>
            <a:pPr marL="457200" indent="-457200">
              <a:buFont typeface="+mj-lt"/>
              <a:buAutoNum type="arabicPeriod"/>
            </a:pPr>
            <a:r>
              <a:rPr lang="fi-FI"/>
              <a:t>Sosiaalinen vastuu</a:t>
            </a:r>
          </a:p>
          <a:p>
            <a:pPr marL="457200" indent="-457200">
              <a:buFont typeface="+mj-lt"/>
              <a:buAutoNum type="arabicPeriod"/>
            </a:pPr>
            <a:r>
              <a:rPr lang="fi-FI"/>
              <a:t>Ympäristövastuu</a:t>
            </a:r>
          </a:p>
          <a:p>
            <a:pPr marL="457200" indent="-457200">
              <a:buFont typeface="+mj-lt"/>
              <a:buAutoNum type="arabicPeriod"/>
            </a:pPr>
            <a:r>
              <a:rPr lang="fi-FI"/>
              <a:t>Tuoteturvallisuus ja tuotevastuu</a:t>
            </a:r>
          </a:p>
          <a:p>
            <a:pPr marL="457200" indent="-457200">
              <a:buFont typeface="+mj-lt"/>
              <a:buAutoNum type="arabicPeriod"/>
            </a:pPr>
            <a:r>
              <a:rPr lang="fi-FI"/>
              <a:t>Vastuulliset ja kestävät ratkaisut omalla työpaikalla</a:t>
            </a:r>
          </a:p>
          <a:p>
            <a:pPr marL="0" indent="0">
              <a:buNone/>
            </a:pPr>
            <a:r>
              <a:rPr lang="fi-FI"/>
              <a:t>     </a:t>
            </a:r>
            <a:r>
              <a:rPr lang="fi-FI" b="1"/>
              <a:t>Lisämateriaali</a:t>
            </a:r>
          </a:p>
          <a:p>
            <a:endParaRPr lang="fi-FI"/>
          </a:p>
        </p:txBody>
      </p:sp>
      <p:pic>
        <p:nvPicPr>
          <p:cNvPr id="6" name="Sisällön paikkamerkki 5" descr="Kaupungin valot, jotka näkyvät tarkkoina suurennuslasin läpi">
            <a:extLst>
              <a:ext uri="{FF2B5EF4-FFF2-40B4-BE49-F238E27FC236}">
                <a16:creationId xmlns:a16="http://schemas.microsoft.com/office/drawing/2014/main" id="{08F9986A-F54A-0BE4-3474-308E0E7B90E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3425" y="2279806"/>
            <a:ext cx="5165725" cy="3442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8085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4042A8B-7D61-6ACB-4286-8BB7266012F2}"/>
              </a:ext>
            </a:extLst>
          </p:cNvPr>
          <p:cNvSpPr>
            <a:spLocks noGrp="1"/>
          </p:cNvSpPr>
          <p:nvPr>
            <p:ph type="title"/>
          </p:nvPr>
        </p:nvSpPr>
        <p:spPr/>
        <p:txBody>
          <a:bodyPr/>
          <a:lstStyle/>
          <a:p>
            <a:r>
              <a:rPr lang="fi-FI" b="1"/>
              <a:t>Esimerkkejä vastuullisuuden  </a:t>
            </a:r>
          </a:p>
        </p:txBody>
      </p:sp>
      <p:graphicFrame>
        <p:nvGraphicFramePr>
          <p:cNvPr id="6" name="Sisällön paikkamerkki 5">
            <a:extLst>
              <a:ext uri="{FF2B5EF4-FFF2-40B4-BE49-F238E27FC236}">
                <a16:creationId xmlns:a16="http://schemas.microsoft.com/office/drawing/2014/main" id="{2E36AF01-470C-1571-4B62-C3C82CF14AD3}"/>
              </a:ext>
            </a:extLst>
          </p:cNvPr>
          <p:cNvGraphicFramePr>
            <a:graphicFrameLocks noGrp="1"/>
          </p:cNvGraphicFramePr>
          <p:nvPr>
            <p:ph idx="1"/>
            <p:extLst>
              <p:ext uri="{D42A27DB-BD31-4B8C-83A1-F6EECF244321}">
                <p14:modId xmlns:p14="http://schemas.microsoft.com/office/powerpoint/2010/main" val="2942112941"/>
              </p:ext>
            </p:extLst>
          </p:nvPr>
        </p:nvGraphicFramePr>
        <p:xfrm>
          <a:off x="374650" y="1825625"/>
          <a:ext cx="10604500" cy="400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1299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3E249-DAA6-60E3-BEA7-1F0D35232FB3}"/>
              </a:ext>
            </a:extLst>
          </p:cNvPr>
          <p:cNvSpPr>
            <a:spLocks noGrp="1"/>
          </p:cNvSpPr>
          <p:nvPr>
            <p:ph type="title"/>
          </p:nvPr>
        </p:nvSpPr>
        <p:spPr/>
        <p:txBody>
          <a:bodyPr/>
          <a:lstStyle/>
          <a:p>
            <a:r>
              <a:rPr lang="fi-FI" b="1"/>
              <a:t>Esimerkki: ketterät menetelmät</a:t>
            </a:r>
          </a:p>
        </p:txBody>
      </p:sp>
      <p:sp>
        <p:nvSpPr>
          <p:cNvPr id="3" name="Sisällön paikkamerkki 2">
            <a:extLst>
              <a:ext uri="{FF2B5EF4-FFF2-40B4-BE49-F238E27FC236}">
                <a16:creationId xmlns:a16="http://schemas.microsoft.com/office/drawing/2014/main" id="{40AF7695-C25F-22E4-1240-C967E5000076}"/>
              </a:ext>
            </a:extLst>
          </p:cNvPr>
          <p:cNvSpPr>
            <a:spLocks noGrp="1"/>
          </p:cNvSpPr>
          <p:nvPr>
            <p:ph idx="1"/>
          </p:nvPr>
        </p:nvSpPr>
        <p:spPr/>
        <p:txBody>
          <a:bodyPr/>
          <a:lstStyle/>
          <a:p>
            <a:r>
              <a:rPr lang="fi-FI"/>
              <a:t>Ketterät menetelmät (engl. Agile Methods) on monipuolinen ryhmä erilaisia työkaluja, joiden tarkoitus on tukea projektityöskentelyä uusissa ja hankalissa projekteissa.</a:t>
            </a:r>
          </a:p>
          <a:p>
            <a:endParaRPr lang="fi-FI"/>
          </a:p>
          <a:p>
            <a:r>
              <a:rPr lang="fi-FI"/>
              <a:t>Ketterissä menetelmissä arvostetaan tehokasta ja avointa viestintää sekä nopeaa reagointia muutoksiin. Asiakkaalta kerätään systemaattisesti palautetta ja riskit pyritään minimoimaan.</a:t>
            </a:r>
          </a:p>
          <a:p>
            <a:endParaRPr lang="fi-FI"/>
          </a:p>
          <a:p>
            <a:r>
              <a:rPr lang="fi-FI"/>
              <a:t>Tunnettuja ketteriä menetelmiä ovat mm. Scrum, Kanban, Scrumban, Spotify,…</a:t>
            </a:r>
          </a:p>
        </p:txBody>
      </p:sp>
    </p:spTree>
    <p:extLst>
      <p:ext uri="{BB962C8B-B14F-4D97-AF65-F5344CB8AC3E}">
        <p14:creationId xmlns:p14="http://schemas.microsoft.com/office/powerpoint/2010/main" val="155373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029C76-0C96-F9A5-98ED-9A58095C2939}"/>
              </a:ext>
            </a:extLst>
          </p:cNvPr>
          <p:cNvSpPr>
            <a:spLocks noGrp="1"/>
          </p:cNvSpPr>
          <p:nvPr>
            <p:ph type="title"/>
          </p:nvPr>
        </p:nvSpPr>
        <p:spPr/>
        <p:txBody>
          <a:bodyPr/>
          <a:lstStyle/>
          <a:p>
            <a:r>
              <a:rPr lang="fi-FI" b="1"/>
              <a:t>Tehtävä</a:t>
            </a:r>
            <a:r>
              <a:rPr lang="fi-FI"/>
              <a:t>: -</a:t>
            </a:r>
          </a:p>
        </p:txBody>
      </p:sp>
      <p:sp>
        <p:nvSpPr>
          <p:cNvPr id="3" name="Sisällön paikkamerkki 2">
            <a:extLst>
              <a:ext uri="{FF2B5EF4-FFF2-40B4-BE49-F238E27FC236}">
                <a16:creationId xmlns:a16="http://schemas.microsoft.com/office/drawing/2014/main" id="{3634946E-24FF-9656-2329-BEAA4068376F}"/>
              </a:ext>
            </a:extLst>
          </p:cNvPr>
          <p:cNvSpPr>
            <a:spLocks noGrp="1"/>
          </p:cNvSpPr>
          <p:nvPr>
            <p:ph sz="half" idx="1"/>
          </p:nvPr>
        </p:nvSpPr>
        <p:spPr>
          <a:xfrm>
            <a:off x="374731" y="1825625"/>
            <a:ext cx="5277924" cy="4351338"/>
          </a:xfrm>
        </p:spPr>
        <p:txBody>
          <a:bodyPr>
            <a:normAutofit fontScale="92500"/>
          </a:bodyPr>
          <a:lstStyle/>
          <a:p>
            <a:pPr marL="0" indent="0">
              <a:buNone/>
            </a:pPr>
            <a:r>
              <a:rPr lang="fi-FI"/>
              <a:t>Pohdi parin kanssa</a:t>
            </a:r>
          </a:p>
          <a:p>
            <a:pPr marL="457200" lvl="1" indent="0">
              <a:buNone/>
            </a:pPr>
            <a:endParaRPr lang="fi-FI"/>
          </a:p>
          <a:p>
            <a:pPr marL="457200" indent="-457200">
              <a:buFont typeface="+mj-lt"/>
              <a:buAutoNum type="arabicPeriod"/>
            </a:pPr>
            <a:r>
              <a:rPr lang="fi-FI" b="1"/>
              <a:t>Millaista vastuullista toimintaa työpaikallasi tunnistat?</a:t>
            </a:r>
          </a:p>
          <a:p>
            <a:pPr marL="457200" indent="-457200">
              <a:buFont typeface="+mj-lt"/>
              <a:buAutoNum type="arabicPeriod"/>
            </a:pPr>
            <a:r>
              <a:rPr lang="fi-FI" b="1"/>
              <a:t>Miten toimit vastuullisesti omassa työssäsi?</a:t>
            </a:r>
          </a:p>
          <a:p>
            <a:pPr marL="0" indent="0">
              <a:buNone/>
            </a:pPr>
            <a:endParaRPr lang="fi-FI"/>
          </a:p>
          <a:p>
            <a:pPr marL="0" indent="0">
              <a:buNone/>
            </a:pPr>
            <a:r>
              <a:rPr lang="fi-FI"/>
              <a:t>Vastuullisuuden ja kestävyyden teemoja:</a:t>
            </a:r>
          </a:p>
          <a:p>
            <a:pPr lvl="1"/>
            <a:r>
              <a:rPr lang="fi-FI"/>
              <a:t>Ympäristö</a:t>
            </a:r>
          </a:p>
          <a:p>
            <a:pPr lvl="1"/>
            <a:r>
              <a:rPr lang="fi-FI"/>
              <a:t>Esteettömyys-käytettävyys</a:t>
            </a:r>
          </a:p>
          <a:p>
            <a:pPr lvl="1"/>
            <a:r>
              <a:rPr lang="fi-FI"/>
              <a:t>Sosiaalinen-yhteiskunnallinen</a:t>
            </a:r>
          </a:p>
          <a:p>
            <a:pPr lvl="1"/>
            <a:r>
              <a:rPr lang="fi-FI"/>
              <a:t>Tuote/palvelu</a:t>
            </a:r>
          </a:p>
          <a:p>
            <a:pPr marL="0" indent="0">
              <a:buNone/>
            </a:pPr>
            <a:endParaRPr lang="fi-FI"/>
          </a:p>
        </p:txBody>
      </p:sp>
      <p:sp>
        <p:nvSpPr>
          <p:cNvPr id="4" name="Sisällön paikkamerkki 3">
            <a:extLst>
              <a:ext uri="{FF2B5EF4-FFF2-40B4-BE49-F238E27FC236}">
                <a16:creationId xmlns:a16="http://schemas.microsoft.com/office/drawing/2014/main" id="{34922FA0-5D3F-9009-EEAB-564208E3B0A3}"/>
              </a:ext>
            </a:extLst>
          </p:cNvPr>
          <p:cNvSpPr>
            <a:spLocks noGrp="1"/>
          </p:cNvSpPr>
          <p:nvPr>
            <p:ph sz="half" idx="2"/>
          </p:nvPr>
        </p:nvSpPr>
        <p:spPr/>
        <p:txBody>
          <a:bodyPr/>
          <a:lstStyle/>
          <a:p>
            <a:endParaRPr lang="fi-FI"/>
          </a:p>
          <a:p>
            <a:endParaRPr lang="fi-FI"/>
          </a:p>
          <a:p>
            <a:r>
              <a:rPr lang="fi-FI"/>
              <a:t>Tehtävään aikaa 15 minuuttia</a:t>
            </a:r>
          </a:p>
          <a:p>
            <a:endParaRPr lang="fi-FI"/>
          </a:p>
          <a:p>
            <a:r>
              <a:rPr lang="fi-FI"/>
              <a:t>Jatketaan kello xx</a:t>
            </a:r>
          </a:p>
          <a:p>
            <a:endParaRPr lang="fi-FI"/>
          </a:p>
          <a:p>
            <a:r>
              <a:rPr lang="fi-FI"/>
              <a:t>Palauta lista ja pohdinta yleiseen Teams-keskusteluun.</a:t>
            </a:r>
          </a:p>
        </p:txBody>
      </p:sp>
      <p:sp>
        <p:nvSpPr>
          <p:cNvPr id="5" name="Tekstiruutu 4">
            <a:extLst>
              <a:ext uri="{FF2B5EF4-FFF2-40B4-BE49-F238E27FC236}">
                <a16:creationId xmlns:a16="http://schemas.microsoft.com/office/drawing/2014/main" id="{CD87968B-9354-8112-77DB-7D7C5BF1CF3A}"/>
              </a:ext>
            </a:extLst>
          </p:cNvPr>
          <p:cNvSpPr txBox="1"/>
          <p:nvPr/>
        </p:nvSpPr>
        <p:spPr>
          <a:xfrm>
            <a:off x="9403307" y="45522"/>
            <a:ext cx="1965277" cy="369332"/>
          </a:xfrm>
          <a:prstGeom prst="rect">
            <a:avLst/>
          </a:prstGeom>
          <a:noFill/>
        </p:spPr>
        <p:txBody>
          <a:bodyPr wrap="square" rtlCol="0">
            <a:spAutoFit/>
          </a:bodyPr>
          <a:lstStyle/>
          <a:p>
            <a:r>
              <a:rPr lang="fi-FI" b="1"/>
              <a:t>Perustutkinto</a:t>
            </a:r>
          </a:p>
        </p:txBody>
      </p:sp>
    </p:spTree>
    <p:extLst>
      <p:ext uri="{BB962C8B-B14F-4D97-AF65-F5344CB8AC3E}">
        <p14:creationId xmlns:p14="http://schemas.microsoft.com/office/powerpoint/2010/main" val="2604469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47AC5CD2-5F87-8090-300F-8C4B337095E9}"/>
              </a:ext>
            </a:extLst>
          </p:cNvPr>
          <p:cNvSpPr>
            <a:spLocks noGrp="1"/>
          </p:cNvSpPr>
          <p:nvPr>
            <p:ph type="title"/>
          </p:nvPr>
        </p:nvSpPr>
        <p:spPr/>
        <p:txBody>
          <a:bodyPr/>
          <a:lstStyle/>
          <a:p>
            <a:pPr algn="ctr"/>
            <a:r>
              <a:rPr lang="fi-FI" b="1"/>
              <a:t>Lähteet, laajennuksia </a:t>
            </a:r>
            <a:br>
              <a:rPr lang="fi-FI" b="1"/>
            </a:br>
            <a:r>
              <a:rPr lang="fi-FI" b="1"/>
              <a:t>ja lisää tehtäviä</a:t>
            </a:r>
          </a:p>
        </p:txBody>
      </p:sp>
      <p:sp>
        <p:nvSpPr>
          <p:cNvPr id="6" name="Tekstin paikkamerkki 5">
            <a:extLst>
              <a:ext uri="{FF2B5EF4-FFF2-40B4-BE49-F238E27FC236}">
                <a16:creationId xmlns:a16="http://schemas.microsoft.com/office/drawing/2014/main" id="{076AFF10-FB85-BA3F-3AD6-0188B7B1BBD3}"/>
              </a:ext>
            </a:extLst>
          </p:cNvPr>
          <p:cNvSpPr>
            <a:spLocks noGrp="1"/>
          </p:cNvSpPr>
          <p:nvPr>
            <p:ph type="body" idx="1"/>
          </p:nvPr>
        </p:nvSpPr>
        <p:spPr/>
        <p:txBody>
          <a:bodyPr/>
          <a:lstStyle/>
          <a:p>
            <a:pPr algn="ctr"/>
            <a:r>
              <a:rPr lang="fi-FI"/>
              <a:t>Miten kestävyyttä voi pohtia?</a:t>
            </a:r>
          </a:p>
        </p:txBody>
      </p:sp>
    </p:spTree>
    <p:extLst>
      <p:ext uri="{BB962C8B-B14F-4D97-AF65-F5344CB8AC3E}">
        <p14:creationId xmlns:p14="http://schemas.microsoft.com/office/powerpoint/2010/main" val="3638051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2119A7A-6B3E-7559-5FC3-50781F207A4B}"/>
              </a:ext>
            </a:extLst>
          </p:cNvPr>
          <p:cNvSpPr>
            <a:spLocks noGrp="1"/>
          </p:cNvSpPr>
          <p:nvPr>
            <p:ph type="title"/>
          </p:nvPr>
        </p:nvSpPr>
        <p:spPr/>
        <p:txBody>
          <a:bodyPr/>
          <a:lstStyle/>
          <a:p>
            <a:r>
              <a:rPr lang="fi-FI" b="1"/>
              <a:t>Lähteitä</a:t>
            </a:r>
          </a:p>
        </p:txBody>
      </p:sp>
      <p:sp>
        <p:nvSpPr>
          <p:cNvPr id="5" name="Sisällön paikkamerkki 4">
            <a:extLst>
              <a:ext uri="{FF2B5EF4-FFF2-40B4-BE49-F238E27FC236}">
                <a16:creationId xmlns:a16="http://schemas.microsoft.com/office/drawing/2014/main" id="{F4B42E11-5093-AF5A-746F-EA45AAE6E10B}"/>
              </a:ext>
            </a:extLst>
          </p:cNvPr>
          <p:cNvSpPr>
            <a:spLocks noGrp="1"/>
          </p:cNvSpPr>
          <p:nvPr>
            <p:ph idx="1"/>
          </p:nvPr>
        </p:nvSpPr>
        <p:spPr/>
        <p:txBody>
          <a:bodyPr/>
          <a:lstStyle/>
          <a:p>
            <a:r>
              <a:rPr lang="fi-FI"/>
              <a:t>Digital trends in Europe 2021 (</a:t>
            </a:r>
            <a:r>
              <a:rPr lang="fi-FI">
                <a:hlinkClick r:id="rId3"/>
              </a:rPr>
              <a:t>pdf</a:t>
            </a:r>
            <a:r>
              <a:rPr lang="fi-FI"/>
              <a:t>)</a:t>
            </a:r>
          </a:p>
          <a:p>
            <a:r>
              <a:rPr lang="fi-FI"/>
              <a:t>Global E-waste monitor 2024 (</a:t>
            </a:r>
            <a:r>
              <a:rPr lang="fi-FI">
                <a:hlinkClick r:id="rId4"/>
              </a:rPr>
              <a:t>pdf</a:t>
            </a:r>
            <a:r>
              <a:rPr lang="fi-FI"/>
              <a:t>, </a:t>
            </a:r>
            <a:r>
              <a:rPr lang="fi-FI">
                <a:hlinkClick r:id="rId5"/>
              </a:rPr>
              <a:t>sivu</a:t>
            </a:r>
            <a:r>
              <a:rPr lang="fi-FI"/>
              <a:t>)</a:t>
            </a:r>
          </a:p>
          <a:p>
            <a:r>
              <a:rPr lang="fi-FI"/>
              <a:t>GreenICT.fi (</a:t>
            </a:r>
            <a:r>
              <a:rPr lang="fi-FI">
                <a:hlinkClick r:id="rId6"/>
              </a:rPr>
              <a:t>sivu</a:t>
            </a:r>
            <a:r>
              <a:rPr lang="fi-FI"/>
              <a:t> + useita oppaita ja videoita)</a:t>
            </a:r>
          </a:p>
          <a:p>
            <a:r>
              <a:rPr lang="fi-FI"/>
              <a:t>Sustainable Software Engineering (</a:t>
            </a:r>
            <a:r>
              <a:rPr lang="fi-FI">
                <a:hlinkClick r:id="rId7"/>
              </a:rPr>
              <a:t>Microsoft Learn kurssi</a:t>
            </a:r>
            <a:r>
              <a:rPr lang="fi-FI"/>
              <a:t>)</a:t>
            </a:r>
          </a:p>
          <a:p>
            <a:r>
              <a:rPr lang="fi-FI"/>
              <a:t>Kiertotalouskursseja (</a:t>
            </a:r>
            <a:r>
              <a:rPr lang="fi-FI">
                <a:hlinkClick r:id="rId8"/>
              </a:rPr>
              <a:t>sitran blogi 2022</a:t>
            </a:r>
            <a:r>
              <a:rPr lang="fi-FI"/>
              <a:t>)</a:t>
            </a:r>
          </a:p>
        </p:txBody>
      </p:sp>
    </p:spTree>
    <p:extLst>
      <p:ext uri="{BB962C8B-B14F-4D97-AF65-F5344CB8AC3E}">
        <p14:creationId xmlns:p14="http://schemas.microsoft.com/office/powerpoint/2010/main" val="439008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BCE6701-BE34-C262-A7DE-DD633A2FA899}"/>
              </a:ext>
            </a:extLst>
          </p:cNvPr>
          <p:cNvSpPr>
            <a:spLocks noGrp="1"/>
          </p:cNvSpPr>
          <p:nvPr>
            <p:ph type="title"/>
          </p:nvPr>
        </p:nvSpPr>
        <p:spPr/>
        <p:txBody>
          <a:bodyPr/>
          <a:lstStyle/>
          <a:p>
            <a:r>
              <a:rPr lang="fi-FI" b="1"/>
              <a:t>Systeemiajattelulla laajempaa pohdintaa</a:t>
            </a:r>
          </a:p>
        </p:txBody>
      </p:sp>
      <p:sp>
        <p:nvSpPr>
          <p:cNvPr id="7" name="Sisällön paikkamerkki 6">
            <a:extLst>
              <a:ext uri="{FF2B5EF4-FFF2-40B4-BE49-F238E27FC236}">
                <a16:creationId xmlns:a16="http://schemas.microsoft.com/office/drawing/2014/main" id="{32D9A168-CA7D-1195-AF2B-BBB39D01D111}"/>
              </a:ext>
            </a:extLst>
          </p:cNvPr>
          <p:cNvSpPr>
            <a:spLocks noGrp="1"/>
          </p:cNvSpPr>
          <p:nvPr>
            <p:ph idx="1"/>
          </p:nvPr>
        </p:nvSpPr>
        <p:spPr/>
        <p:txBody>
          <a:bodyPr/>
          <a:lstStyle/>
          <a:p>
            <a:pPr marL="0" indent="0">
              <a:buNone/>
            </a:pPr>
            <a:r>
              <a:rPr lang="fi-FI"/>
              <a:t>Laajempi näkökulma kestävyyteen ja vastuullisuuteen</a:t>
            </a:r>
          </a:p>
          <a:p>
            <a:pPr lvl="1"/>
            <a:r>
              <a:rPr lang="fi-FI" b="1"/>
              <a:t>Systeemi-</a:t>
            </a:r>
            <a:r>
              <a:rPr lang="fi-FI"/>
              <a:t> ja/tai </a:t>
            </a:r>
            <a:r>
              <a:rPr lang="fi-FI" b="1"/>
              <a:t>järjestelmä-ajattelu</a:t>
            </a:r>
            <a:r>
              <a:rPr lang="fi-FI"/>
              <a:t>, jossa asioita tarkastellaan kokonaisuuksina ja niiden osien kytkentävaikutuksia. Systeemillä on usein tila, josta se voi siirtyä toiseen tilaan. Myös verkostot kuuluvat systeemiajatteluun.</a:t>
            </a:r>
            <a:br>
              <a:rPr lang="fi-FI"/>
            </a:br>
            <a:r>
              <a:rPr lang="fi-FI"/>
              <a:t>Huom. ”Perinteinen” tiede tarkastelee lähinnä yksityiskohtia ja suoraa vaikutusta.</a:t>
            </a:r>
          </a:p>
          <a:p>
            <a:pPr lvl="1"/>
            <a:r>
              <a:rPr lang="fi-FI"/>
              <a:t>Systeemiajattelun apuna käytetään vuokaavioita, joilla voidaan tarkastella eri muutoksia ja erilaisia pysyviä tiloja.</a:t>
            </a:r>
          </a:p>
          <a:p>
            <a:pPr lvl="1"/>
            <a:endParaRPr lang="fi-FI"/>
          </a:p>
          <a:p>
            <a:pPr marL="457200" lvl="1" indent="0">
              <a:buNone/>
            </a:pPr>
            <a:r>
              <a:rPr lang="fi-FI"/>
              <a:t>Ajatustyökaluja ovat mm. </a:t>
            </a:r>
          </a:p>
          <a:p>
            <a:pPr lvl="2"/>
            <a:r>
              <a:rPr lang="fi-FI">
                <a:hlinkClick r:id="rId3"/>
              </a:rPr>
              <a:t>Spaceship Earth</a:t>
            </a:r>
            <a:r>
              <a:rPr lang="fi-FI"/>
              <a:t>, useita </a:t>
            </a:r>
          </a:p>
          <a:p>
            <a:pPr lvl="2"/>
            <a:r>
              <a:rPr lang="fi-FI">
                <a:hlinkClick r:id="rId4"/>
              </a:rPr>
              <a:t>Gaia-hypoteesi</a:t>
            </a:r>
            <a:r>
              <a:rPr lang="fi-FI"/>
              <a:t>, James Lovelock</a:t>
            </a:r>
          </a:p>
        </p:txBody>
      </p:sp>
      <p:sp>
        <p:nvSpPr>
          <p:cNvPr id="2" name="Ellipsi 1">
            <a:extLst>
              <a:ext uri="{FF2B5EF4-FFF2-40B4-BE49-F238E27FC236}">
                <a16:creationId xmlns:a16="http://schemas.microsoft.com/office/drawing/2014/main" id="{08F7131A-600C-C515-CEE3-0DC13DE279D6}"/>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descr="Megafoni">
            <a:hlinkClick r:id="rId5"/>
            <a:extLst>
              <a:ext uri="{FF2B5EF4-FFF2-40B4-BE49-F238E27FC236}">
                <a16:creationId xmlns:a16="http://schemas.microsoft.com/office/drawing/2014/main" id="{9E9D394D-C485-3354-1FA5-AB1251888A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4" name="Tekstiruutu 3">
            <a:extLst>
              <a:ext uri="{FF2B5EF4-FFF2-40B4-BE49-F238E27FC236}">
                <a16:creationId xmlns:a16="http://schemas.microsoft.com/office/drawing/2014/main" id="{AF7BC182-0B60-B596-944D-6DBAE058B114}"/>
              </a:ext>
            </a:extLst>
          </p:cNvPr>
          <p:cNvSpPr txBox="1"/>
          <p:nvPr/>
        </p:nvSpPr>
        <p:spPr>
          <a:xfrm>
            <a:off x="7844448" y="26817"/>
            <a:ext cx="2685692" cy="461665"/>
          </a:xfrm>
          <a:prstGeom prst="rect">
            <a:avLst/>
          </a:prstGeom>
          <a:noFill/>
        </p:spPr>
        <p:txBody>
          <a:bodyPr wrap="square" rtlCol="0">
            <a:spAutoFit/>
          </a:bodyPr>
          <a:lstStyle/>
          <a:p>
            <a:pPr algn="r"/>
            <a:r>
              <a:rPr lang="fi-FI" sz="1200" b="1"/>
              <a:t>Unhcr.org:</a:t>
            </a:r>
            <a:r>
              <a:rPr lang="fi-FI" sz="1200" b="1" i="1"/>
              <a:t> </a:t>
            </a:r>
            <a:br>
              <a:rPr lang="fi-FI" sz="1200" b="1" i="1"/>
            </a:br>
            <a:r>
              <a:rPr lang="fi-FI" sz="1200" i="1"/>
              <a:t>Factsheet</a:t>
            </a:r>
          </a:p>
        </p:txBody>
      </p:sp>
    </p:spTree>
    <p:extLst>
      <p:ext uri="{BB962C8B-B14F-4D97-AF65-F5344CB8AC3E}">
        <p14:creationId xmlns:p14="http://schemas.microsoft.com/office/powerpoint/2010/main" val="1651070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EBD2DA-801F-F7CA-8A89-E8AFC67E44C0}"/>
              </a:ext>
            </a:extLst>
          </p:cNvPr>
          <p:cNvSpPr>
            <a:spLocks noGrp="1"/>
          </p:cNvSpPr>
          <p:nvPr>
            <p:ph type="title"/>
          </p:nvPr>
        </p:nvSpPr>
        <p:spPr/>
        <p:txBody>
          <a:bodyPr/>
          <a:lstStyle/>
          <a:p>
            <a:r>
              <a:rPr lang="fi-FI" b="1"/>
              <a:t>Tehokkuun</a:t>
            </a:r>
            <a:r>
              <a:rPr lang="fi-FI"/>
              <a:t> </a:t>
            </a:r>
            <a:r>
              <a:rPr lang="fi-FI" b="1"/>
              <a:t>ongelma</a:t>
            </a:r>
            <a:r>
              <a:rPr lang="fi-FI"/>
              <a:t> (Jevonsin paradoksi)</a:t>
            </a:r>
          </a:p>
        </p:txBody>
      </p:sp>
      <p:sp>
        <p:nvSpPr>
          <p:cNvPr id="3" name="Sisällön paikkamerkki 2">
            <a:extLst>
              <a:ext uri="{FF2B5EF4-FFF2-40B4-BE49-F238E27FC236}">
                <a16:creationId xmlns:a16="http://schemas.microsoft.com/office/drawing/2014/main" id="{A2BEDE12-A37A-EEB0-B356-5889EA3E641E}"/>
              </a:ext>
            </a:extLst>
          </p:cNvPr>
          <p:cNvSpPr>
            <a:spLocks noGrp="1"/>
          </p:cNvSpPr>
          <p:nvPr>
            <p:ph idx="1"/>
          </p:nvPr>
        </p:nvSpPr>
        <p:spPr/>
        <p:txBody>
          <a:bodyPr>
            <a:normAutofit lnSpcReduction="10000"/>
          </a:bodyPr>
          <a:lstStyle/>
          <a:p>
            <a:r>
              <a:rPr lang="fi-FI"/>
              <a:t>Jevonsin paradoksi käsittelee tilannetta, jossa teknologinen kehitys (tai muu prosessi) tehostaa resurssin käyttöä, joka johtaa kulutuksen kasvuun.</a:t>
            </a:r>
            <a:br>
              <a:rPr lang="fi-FI"/>
            </a:br>
            <a:r>
              <a:rPr lang="fi-FI"/>
              <a:t>Siis tehokkuun kasvu ei johda resurssin pienempään kulutukseen, vaan </a:t>
            </a:r>
            <a:r>
              <a:rPr lang="fi-FI" b="1"/>
              <a:t>suurempaan</a:t>
            </a:r>
            <a:r>
              <a:rPr lang="fi-FI"/>
              <a:t> </a:t>
            </a:r>
            <a:r>
              <a:rPr lang="fi-FI" b="1"/>
              <a:t>kulutukseen</a:t>
            </a:r>
            <a:r>
              <a:rPr lang="fi-FI"/>
              <a:t>.</a:t>
            </a:r>
          </a:p>
          <a:p>
            <a:r>
              <a:rPr lang="fi-FI"/>
              <a:t>Lopulta </a:t>
            </a:r>
            <a:r>
              <a:rPr lang="fi-FI" b="1"/>
              <a:t>teknologinen</a:t>
            </a:r>
            <a:r>
              <a:rPr lang="fi-FI"/>
              <a:t> </a:t>
            </a:r>
            <a:r>
              <a:rPr lang="fi-FI" b="1"/>
              <a:t>tehokkuus</a:t>
            </a:r>
            <a:r>
              <a:rPr lang="fi-FI"/>
              <a:t> voi johtaa </a:t>
            </a:r>
            <a:r>
              <a:rPr lang="fi-FI" b="1"/>
              <a:t>resurssin</a:t>
            </a:r>
            <a:r>
              <a:rPr lang="fi-FI"/>
              <a:t> </a:t>
            </a:r>
            <a:r>
              <a:rPr lang="fi-FI" b="1"/>
              <a:t>kulutuksen</a:t>
            </a:r>
            <a:r>
              <a:rPr lang="fi-FI"/>
              <a:t> </a:t>
            </a:r>
            <a:r>
              <a:rPr lang="fi-FI" b="1"/>
              <a:t>kiihtymiseen</a:t>
            </a:r>
            <a:r>
              <a:rPr lang="fi-FI"/>
              <a:t> sen sijaan, että resurssia säästyisi.</a:t>
            </a:r>
          </a:p>
          <a:p>
            <a:endParaRPr lang="fi-FI"/>
          </a:p>
          <a:p>
            <a:r>
              <a:rPr lang="fi-FI"/>
              <a:t>ICT alalla tämä ilmiö vaikuttaa mm.</a:t>
            </a:r>
          </a:p>
          <a:p>
            <a:pPr lvl="1"/>
            <a:r>
              <a:rPr lang="fi-FI"/>
              <a:t>Sähkön kulutukseen kasvuun, kun sähkön kulutus pienenee per laite,</a:t>
            </a:r>
          </a:p>
          <a:p>
            <a:pPr lvl="1"/>
            <a:r>
              <a:rPr lang="fi-FI"/>
              <a:t>Elektroniikkajätteen määrän kasvuun, kun valmistamisen ja kierrätyksen tehokkuus kssvaa,</a:t>
            </a:r>
          </a:p>
          <a:p>
            <a:pPr lvl="1"/>
            <a:r>
              <a:rPr lang="fi-FI"/>
              <a:t>Ja moniin epäsuoriin vaikutuksiin.</a:t>
            </a:r>
          </a:p>
        </p:txBody>
      </p:sp>
      <p:sp>
        <p:nvSpPr>
          <p:cNvPr id="4" name="Ellipsi 3">
            <a:extLst>
              <a:ext uri="{FF2B5EF4-FFF2-40B4-BE49-F238E27FC236}">
                <a16:creationId xmlns:a16="http://schemas.microsoft.com/office/drawing/2014/main" id="{F3425B69-30BC-D295-F66C-889F96708F7B}"/>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descr="Megafoni">
            <a:hlinkClick r:id="rId3"/>
            <a:extLst>
              <a:ext uri="{FF2B5EF4-FFF2-40B4-BE49-F238E27FC236}">
                <a16:creationId xmlns:a16="http://schemas.microsoft.com/office/drawing/2014/main" id="{9A272B6F-F09D-E1D7-290F-ACCD082AE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6" name="Tekstiruutu 5">
            <a:extLst>
              <a:ext uri="{FF2B5EF4-FFF2-40B4-BE49-F238E27FC236}">
                <a16:creationId xmlns:a16="http://schemas.microsoft.com/office/drawing/2014/main" id="{9B506454-593C-AFD4-C24C-48A27DF0CF68}"/>
              </a:ext>
            </a:extLst>
          </p:cNvPr>
          <p:cNvSpPr txBox="1"/>
          <p:nvPr/>
        </p:nvSpPr>
        <p:spPr>
          <a:xfrm>
            <a:off x="7844448" y="26817"/>
            <a:ext cx="2685692" cy="461665"/>
          </a:xfrm>
          <a:prstGeom prst="rect">
            <a:avLst/>
          </a:prstGeom>
          <a:noFill/>
        </p:spPr>
        <p:txBody>
          <a:bodyPr wrap="square" rtlCol="0">
            <a:spAutoFit/>
          </a:bodyPr>
          <a:lstStyle/>
          <a:p>
            <a:pPr algn="r"/>
            <a:r>
              <a:rPr lang="fi-FI" sz="1200" b="1"/>
              <a:t>fi.wikipedia.org:</a:t>
            </a:r>
            <a:r>
              <a:rPr lang="fi-FI" sz="1200" b="1" i="1"/>
              <a:t> </a:t>
            </a:r>
            <a:br>
              <a:rPr lang="fi-FI" sz="1200" b="1" i="1"/>
            </a:br>
            <a:r>
              <a:rPr lang="fi-FI" sz="1200" i="1"/>
              <a:t>Jevonsin paradoksi</a:t>
            </a:r>
          </a:p>
        </p:txBody>
      </p:sp>
    </p:spTree>
    <p:extLst>
      <p:ext uri="{BB962C8B-B14F-4D97-AF65-F5344CB8AC3E}">
        <p14:creationId xmlns:p14="http://schemas.microsoft.com/office/powerpoint/2010/main" val="77647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69CA1-9985-2E5C-B48B-383B64E1A560}"/>
              </a:ext>
            </a:extLst>
          </p:cNvPr>
          <p:cNvSpPr>
            <a:spLocks noGrp="1"/>
          </p:cNvSpPr>
          <p:nvPr>
            <p:ph type="title"/>
          </p:nvPr>
        </p:nvSpPr>
        <p:spPr/>
        <p:txBody>
          <a:bodyPr/>
          <a:lstStyle/>
          <a:p>
            <a:r>
              <a:rPr lang="fi-FI" b="1"/>
              <a:t>Kestävyyden ja vastuulliseen tarkastelun osiot</a:t>
            </a:r>
          </a:p>
        </p:txBody>
      </p:sp>
      <p:graphicFrame>
        <p:nvGraphicFramePr>
          <p:cNvPr id="5" name="Sisällön paikkamerkki 4">
            <a:extLst>
              <a:ext uri="{FF2B5EF4-FFF2-40B4-BE49-F238E27FC236}">
                <a16:creationId xmlns:a16="http://schemas.microsoft.com/office/drawing/2014/main" id="{6708DEB1-AC84-5744-D153-9B726F50D3F0}"/>
              </a:ext>
            </a:extLst>
          </p:cNvPr>
          <p:cNvGraphicFramePr>
            <a:graphicFrameLocks noGrp="1"/>
          </p:cNvGraphicFramePr>
          <p:nvPr>
            <p:ph sz="half" idx="1"/>
            <p:extLst>
              <p:ext uri="{D42A27DB-BD31-4B8C-83A1-F6EECF244321}">
                <p14:modId xmlns:p14="http://schemas.microsoft.com/office/powerpoint/2010/main" val="1278549771"/>
              </p:ext>
            </p:extLst>
          </p:nvPr>
        </p:nvGraphicFramePr>
        <p:xfrm>
          <a:off x="374650" y="1825625"/>
          <a:ext cx="51657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uora yhdysviiva 5">
            <a:extLst>
              <a:ext uri="{FF2B5EF4-FFF2-40B4-BE49-F238E27FC236}">
                <a16:creationId xmlns:a16="http://schemas.microsoft.com/office/drawing/2014/main" id="{D17D1A4B-8C9A-6B81-4555-751063C871A0}"/>
              </a:ext>
            </a:extLst>
          </p:cNvPr>
          <p:cNvCxnSpPr/>
          <p:nvPr/>
        </p:nvCxnSpPr>
        <p:spPr>
          <a:xfrm>
            <a:off x="2942492" y="3059724"/>
            <a:ext cx="0" cy="19225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70E01CA8-B7EC-06F6-D5B1-E4962CA0C1B2}"/>
              </a:ext>
            </a:extLst>
          </p:cNvPr>
          <p:cNvCxnSpPr>
            <a:cxnSpLocks/>
          </p:cNvCxnSpPr>
          <p:nvPr/>
        </p:nvCxnSpPr>
        <p:spPr>
          <a:xfrm flipH="1">
            <a:off x="2180492" y="4021016"/>
            <a:ext cx="150055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Sisällön paikkamerkki 17" descr="Maa hiukkaset with kulta ja siniset">
            <a:extLst>
              <a:ext uri="{FF2B5EF4-FFF2-40B4-BE49-F238E27FC236}">
                <a16:creationId xmlns:a16="http://schemas.microsoft.com/office/drawing/2014/main" id="{72E5F9FE-4835-256D-9A4B-625686FF8B3A}"/>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813425" y="2279386"/>
            <a:ext cx="5165725" cy="3443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542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ICT ja Media toimialan megatrendit ja hiljaiset signaalit</a:t>
            </a:r>
            <a:endParaRPr lang="en-US"/>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153B0A4-7A9D-D353-9D9C-663985E3228D}"/>
              </a:ext>
            </a:extLst>
          </p:cNvPr>
          <p:cNvSpPr>
            <a:spLocks noGrp="1"/>
          </p:cNvSpPr>
          <p:nvPr>
            <p:ph type="title"/>
          </p:nvPr>
        </p:nvSpPr>
        <p:spPr/>
        <p:txBody>
          <a:bodyPr/>
          <a:lstStyle/>
          <a:p>
            <a:r>
              <a:rPr lang="fi-FI" b="1"/>
              <a:t>Megatrendit: ICT:llä ja ilman</a:t>
            </a:r>
          </a:p>
        </p:txBody>
      </p:sp>
      <p:sp>
        <p:nvSpPr>
          <p:cNvPr id="2" name="Sisällön paikkamerkki 1">
            <a:extLst>
              <a:ext uri="{FF2B5EF4-FFF2-40B4-BE49-F238E27FC236}">
                <a16:creationId xmlns:a16="http://schemas.microsoft.com/office/drawing/2014/main" id="{D64054B4-C422-22F6-CA4D-119D66067716}"/>
              </a:ext>
            </a:extLst>
          </p:cNvPr>
          <p:cNvSpPr>
            <a:spLocks noGrp="1"/>
          </p:cNvSpPr>
          <p:nvPr>
            <p:ph sz="half" idx="1"/>
          </p:nvPr>
        </p:nvSpPr>
        <p:spPr/>
        <p:txBody>
          <a:bodyPr>
            <a:normAutofit fontScale="92500" lnSpcReduction="10000"/>
          </a:bodyPr>
          <a:lstStyle/>
          <a:p>
            <a:pPr marL="0" indent="0">
              <a:buNone/>
            </a:pPr>
            <a:r>
              <a:rPr lang="fi-FI" b="1"/>
              <a:t>Digitaalisuus</a:t>
            </a:r>
            <a:r>
              <a:rPr lang="fi-FI"/>
              <a:t>-megatrendiryhmä</a:t>
            </a:r>
          </a:p>
          <a:p>
            <a:pPr lvl="1"/>
            <a:r>
              <a:rPr lang="fi-FI"/>
              <a:t>Fyysisen ja virtuaalisen maailman rajat hämärtyvät</a:t>
            </a:r>
          </a:p>
          <a:p>
            <a:pPr lvl="1"/>
            <a:r>
              <a:rPr lang="fi-FI"/>
              <a:t>Teknologia luo eriarvoisuutta</a:t>
            </a:r>
          </a:p>
          <a:p>
            <a:pPr lvl="1"/>
            <a:r>
              <a:rPr lang="fi-FI"/>
              <a:t>Teknologian ymmärtäminen korostuu</a:t>
            </a:r>
          </a:p>
          <a:p>
            <a:pPr marL="457200" lvl="1" indent="0">
              <a:buNone/>
            </a:pPr>
            <a:endParaRPr lang="fi-FI"/>
          </a:p>
          <a:p>
            <a:pPr marL="0" indent="0">
              <a:buNone/>
            </a:pPr>
            <a:r>
              <a:rPr lang="fi-FI" b="1"/>
              <a:t>Data</a:t>
            </a:r>
            <a:r>
              <a:rPr lang="fi-FI"/>
              <a:t>-megatrendiryhmä</a:t>
            </a:r>
          </a:p>
          <a:p>
            <a:pPr lvl="1"/>
            <a:r>
              <a:rPr lang="fi-FI"/>
              <a:t>Datan keruu lisääntyy</a:t>
            </a:r>
          </a:p>
          <a:p>
            <a:pPr lvl="1"/>
            <a:r>
              <a:rPr lang="fi-FI"/>
              <a:t>Datatalous kasvaa</a:t>
            </a:r>
          </a:p>
          <a:p>
            <a:pPr lvl="1"/>
            <a:endParaRPr lang="fi-FI"/>
          </a:p>
          <a:p>
            <a:pPr marL="0" indent="0">
              <a:buNone/>
            </a:pPr>
            <a:r>
              <a:rPr lang="fi-FI" b="1"/>
              <a:t>Resurssit</a:t>
            </a:r>
            <a:r>
              <a:rPr lang="fi-FI"/>
              <a:t>-megatrendiryhmä</a:t>
            </a:r>
          </a:p>
          <a:p>
            <a:pPr lvl="1"/>
            <a:r>
              <a:rPr lang="fi-FI"/>
              <a:t>Talouden arvoketjuja kehitetään kestävämmiksi</a:t>
            </a:r>
          </a:p>
          <a:p>
            <a:pPr lvl="1"/>
            <a:r>
              <a:rPr lang="fi-FI"/>
              <a:t>Yritysvastuu laajenee</a:t>
            </a:r>
          </a:p>
          <a:p>
            <a:pPr lvl="1"/>
            <a:endParaRPr lang="fi-FI"/>
          </a:p>
          <a:p>
            <a:pPr lvl="1"/>
            <a:endParaRPr lang="fi-FI"/>
          </a:p>
        </p:txBody>
      </p:sp>
      <p:sp>
        <p:nvSpPr>
          <p:cNvPr id="3" name="Sisällön paikkamerkki 2">
            <a:extLst>
              <a:ext uri="{FF2B5EF4-FFF2-40B4-BE49-F238E27FC236}">
                <a16:creationId xmlns:a16="http://schemas.microsoft.com/office/drawing/2014/main" id="{8D65E977-600B-8A54-8A27-0DB94764FBC6}"/>
              </a:ext>
            </a:extLst>
          </p:cNvPr>
          <p:cNvSpPr>
            <a:spLocks noGrp="1"/>
          </p:cNvSpPr>
          <p:nvPr>
            <p:ph sz="half" idx="2"/>
          </p:nvPr>
        </p:nvSpPr>
        <p:spPr/>
        <p:txBody>
          <a:bodyPr/>
          <a:lstStyle/>
          <a:p>
            <a:pPr marL="0" indent="0">
              <a:buNone/>
            </a:pPr>
            <a:r>
              <a:rPr lang="fi-FI" b="1"/>
              <a:t>Turvallisuus</a:t>
            </a:r>
            <a:r>
              <a:rPr lang="fi-FI"/>
              <a:t>-megatrendiryhmä</a:t>
            </a:r>
          </a:p>
          <a:p>
            <a:pPr lvl="1"/>
            <a:r>
              <a:rPr lang="fi-FI"/>
              <a:t>Digitalisoituva maailma on entistä haavoittuvampi</a:t>
            </a:r>
          </a:p>
          <a:p>
            <a:pPr lvl="1"/>
            <a:r>
              <a:rPr lang="fi-FI"/>
              <a:t>Informaatiovaikuttaminen kärjistää ilmapiiriä</a:t>
            </a:r>
          </a:p>
          <a:p>
            <a:pPr lvl="1"/>
            <a:r>
              <a:rPr lang="fi-FI"/>
              <a:t>Luottamus koetuksella</a:t>
            </a:r>
          </a:p>
          <a:p>
            <a:pPr marL="457200" lvl="1" indent="0">
              <a:buNone/>
            </a:pPr>
            <a:endParaRPr lang="fi-FI"/>
          </a:p>
          <a:p>
            <a:pPr marL="0" indent="0">
              <a:buNone/>
            </a:pPr>
            <a:r>
              <a:rPr lang="fi-FI" b="1"/>
              <a:t>Datankäsittely</a:t>
            </a:r>
            <a:r>
              <a:rPr lang="fi-FI"/>
              <a:t>-megatrendiryhmä</a:t>
            </a:r>
          </a:p>
          <a:p>
            <a:pPr lvl="1"/>
            <a:r>
              <a:rPr lang="fi-FI"/>
              <a:t>Tekoälysovellukset läpäisevät yhteiskunnan</a:t>
            </a:r>
          </a:p>
          <a:p>
            <a:pPr lvl="1"/>
            <a:r>
              <a:rPr lang="fi-FI"/>
              <a:t>Kvanttitietokoneet moninkertaistavat laskentatehon</a:t>
            </a:r>
          </a:p>
          <a:p>
            <a:pPr lvl="1"/>
            <a:endParaRPr lang="fi-FI"/>
          </a:p>
          <a:p>
            <a:pPr lvl="1"/>
            <a:endParaRPr lang="fi-FI"/>
          </a:p>
        </p:txBody>
      </p:sp>
      <p:sp>
        <p:nvSpPr>
          <p:cNvPr id="6" name="Ellipsi 5">
            <a:extLst>
              <a:ext uri="{FF2B5EF4-FFF2-40B4-BE49-F238E27FC236}">
                <a16:creationId xmlns:a16="http://schemas.microsoft.com/office/drawing/2014/main" id="{740E6388-C7C0-078B-E90A-5D0D863CCB11}"/>
              </a:ext>
            </a:extLst>
          </p:cNvPr>
          <p:cNvSpPr/>
          <p:nvPr/>
        </p:nvSpPr>
        <p:spPr>
          <a:xfrm>
            <a:off x="10589481" y="26816"/>
            <a:ext cx="699060" cy="647700"/>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Megafoni">
            <a:hlinkClick r:id="rId3"/>
            <a:extLst>
              <a:ext uri="{FF2B5EF4-FFF2-40B4-BE49-F238E27FC236}">
                <a16:creationId xmlns:a16="http://schemas.microsoft.com/office/drawing/2014/main" id="{9EAAB72A-CB09-2042-1C58-2790DBC2C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8823" y="26816"/>
            <a:ext cx="580376" cy="580376"/>
          </a:xfrm>
          <a:prstGeom prst="rect">
            <a:avLst/>
          </a:prstGeom>
          <a:effectLst>
            <a:innerShdw blurRad="63500" dist="50800" dir="8100000">
              <a:prstClr val="black">
                <a:alpha val="50000"/>
              </a:prstClr>
            </a:innerShdw>
          </a:effectLst>
        </p:spPr>
      </p:pic>
      <p:sp>
        <p:nvSpPr>
          <p:cNvPr id="8" name="Tekstiruutu 7">
            <a:extLst>
              <a:ext uri="{FF2B5EF4-FFF2-40B4-BE49-F238E27FC236}">
                <a16:creationId xmlns:a16="http://schemas.microsoft.com/office/drawing/2014/main" id="{D793D77F-8971-8F41-8004-1618CE8C9C2E}"/>
              </a:ext>
            </a:extLst>
          </p:cNvPr>
          <p:cNvSpPr txBox="1"/>
          <p:nvPr/>
        </p:nvSpPr>
        <p:spPr>
          <a:xfrm>
            <a:off x="7844448" y="26817"/>
            <a:ext cx="2685692" cy="461665"/>
          </a:xfrm>
          <a:prstGeom prst="rect">
            <a:avLst/>
          </a:prstGeom>
          <a:noFill/>
        </p:spPr>
        <p:txBody>
          <a:bodyPr wrap="square" lIns="91440" tIns="45720" rIns="91440" bIns="45720" rtlCol="0" anchor="t">
            <a:spAutoFit/>
          </a:bodyPr>
          <a:lstStyle/>
          <a:p>
            <a:pPr algn="r"/>
            <a:r>
              <a:rPr lang="fi-FI" sz="1200" b="1"/>
              <a:t>sitra.fi:</a:t>
            </a:r>
            <a:r>
              <a:rPr lang="fi-FI" sz="1200" b="1" i="1"/>
              <a:t> </a:t>
            </a:r>
            <a:br>
              <a:rPr lang="fi-FI" sz="1200" b="1" i="1"/>
            </a:br>
            <a:r>
              <a:rPr lang="fi-FI" sz="1200" i="1">
                <a:cs typeface="Arial"/>
              </a:rPr>
              <a:t>Megatrendikortit</a:t>
            </a:r>
            <a:endParaRPr lang="fi-FI" sz="1200" i="1"/>
          </a:p>
        </p:txBody>
      </p:sp>
    </p:spTree>
    <p:extLst>
      <p:ext uri="{BB962C8B-B14F-4D97-AF65-F5344CB8AC3E}">
        <p14:creationId xmlns:p14="http://schemas.microsoft.com/office/powerpoint/2010/main" val="320493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 calcmode="lin" valueType="num">
                                      <p:cBhvr additive="base">
                                        <p:cTn id="4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anim calcmode="lin" valueType="num">
                                      <p:cBhvr additive="base">
                                        <p:cTn id="5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 calcmode="lin" valueType="num">
                                      <p:cBhvr additive="base">
                                        <p:cTn id="5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 calcmode="lin" valueType="num">
                                      <p:cBhvr additive="base">
                                        <p:cTn id="6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 calcmode="lin" valueType="num">
                                      <p:cBhvr additive="base">
                                        <p:cTn id="6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 calcmode="lin" valueType="num">
                                      <p:cBhvr additive="base">
                                        <p:cTn id="7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 calcmode="lin" valueType="num">
                                      <p:cBhvr additive="base">
                                        <p:cTn id="7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anim calcmode="lin" valueType="num">
                                      <p:cBhvr additive="base">
                                        <p:cTn id="7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55A4B3-D08F-4C73-B3A4-01E087C19AB7}">
  <ds:schemaRefs>
    <ds:schemaRef ds:uri="http://purl.org/dc/dcmitype/"/>
    <ds:schemaRef ds:uri="4024df38-3c0f-462a-862d-a7f76eeefb3d"/>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0d9ac081-05d7-4b45-974a-d454e53921a5"/>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E555275-412E-4591-B4FA-F18E4DEE79CD}">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87C161-E87F-4F8B-B743-9B0EC93CBD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1253</TotalTime>
  <Words>6907</Words>
  <Application>Microsoft Office PowerPoint</Application>
  <PresentationFormat>Laajakuva</PresentationFormat>
  <Paragraphs>1254</Paragraphs>
  <Slides>66</Slides>
  <Notes>54</Notes>
  <HiddenSlides>2</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66</vt:i4>
      </vt:variant>
    </vt:vector>
  </HeadingPairs>
  <TitlesOfParts>
    <vt:vector size="73" baseType="lpstr">
      <vt:lpstr>Arial</vt:lpstr>
      <vt:lpstr>Calibri</vt:lpstr>
      <vt:lpstr>Courier New</vt:lpstr>
      <vt:lpstr>LucidaSans</vt:lpstr>
      <vt:lpstr>Open Sans</vt:lpstr>
      <vt:lpstr>Wingdings</vt:lpstr>
      <vt:lpstr>1_Office-teema</vt:lpstr>
      <vt:lpstr>Kestävyys ja vastuullisuus ICT ja Media</vt:lpstr>
      <vt:lpstr>Mitä on ICT?</vt:lpstr>
      <vt:lpstr>Vaikutusten tarkastelun tasot        1/2</vt:lpstr>
      <vt:lpstr>Vaikutusten tarkastelun tasot        2/2</vt:lpstr>
      <vt:lpstr>Käsitteitä</vt:lpstr>
      <vt:lpstr>Materiaalin rakenne</vt:lpstr>
      <vt:lpstr>Kestävyyden ja vastuulliseen tarkastelun osiot</vt:lpstr>
      <vt:lpstr>ICT ja Media toimialan megatrendit ja hiljaiset signaalit</vt:lpstr>
      <vt:lpstr>Megatrendit: ICT:llä ja ilman</vt:lpstr>
      <vt:lpstr>PowerPoint-esitys</vt:lpstr>
      <vt:lpstr>Uusia suuntia – hiljaiset signaalit</vt:lpstr>
      <vt:lpstr>PowerPoint-esitys</vt:lpstr>
      <vt:lpstr>Millainen on tulevaisuus?</vt:lpstr>
      <vt:lpstr>Taloudellinen vastuu ICT ja Media toimialalla</vt:lpstr>
      <vt:lpstr>ICT-alan vaikutukset ja kulutus</vt:lpstr>
      <vt:lpstr>Taloudellinen vastuullisuus</vt:lpstr>
      <vt:lpstr>Taloudellinen vastuullisuus</vt:lpstr>
      <vt:lpstr>Miten taloudellista vastuullisuutta arvioidaan?</vt:lpstr>
      <vt:lpstr>Talousvaikutusten vertailua ja mittakaavoja</vt:lpstr>
      <vt:lpstr>Lähteitä</vt:lpstr>
      <vt:lpstr>Sosiaalinen vastuu ICT ja Media toimialalla</vt:lpstr>
      <vt:lpstr>Mitä on sosiaalinen vastuullisuus ICT ja Media-alalla?</vt:lpstr>
      <vt:lpstr>ICT-alan osa-alueiden tarkastelu</vt:lpstr>
      <vt:lpstr>ICT-alan sosiaalisen vastuu ulottuvuuksia</vt:lpstr>
      <vt:lpstr>Esimerkki: ICT-alan teknologiajätit</vt:lpstr>
      <vt:lpstr>Pohdintaa yksilöt (ja yhteiskunnat)</vt:lpstr>
      <vt:lpstr>Huonot skenaariot (ja ratkaisuja)</vt:lpstr>
      <vt:lpstr>Tapaus: Kiinan valtion internet-sensuuri ja valvonta</vt:lpstr>
      <vt:lpstr>Tehtävä: TikTok –sovellus ja kybersota</vt:lpstr>
      <vt:lpstr>Tilastoja</vt:lpstr>
      <vt:lpstr>PowerPoint-esitys</vt:lpstr>
      <vt:lpstr>Ympäristövastuullisuus ICT-alalla</vt:lpstr>
      <vt:lpstr>ICT-alan osa-alueet</vt:lpstr>
      <vt:lpstr>ICT-alan ympäristövaikutuksen osia</vt:lpstr>
      <vt:lpstr>Pohdintaa</vt:lpstr>
      <vt:lpstr>Tehtävä: lue artikkeli ja pohdi parin kanssa</vt:lpstr>
      <vt:lpstr>Ohjelmointikielten suosio ja kulutusarvio</vt:lpstr>
      <vt:lpstr>Esimerkkejä: sähkö ja vesi</vt:lpstr>
      <vt:lpstr>ICT-alan ympäristövaikutukset yksilöihin</vt:lpstr>
      <vt:lpstr>ICT-alan yritykset</vt:lpstr>
      <vt:lpstr>ICT-alan ympäristövaikutukset yhteiskuntaan</vt:lpstr>
      <vt:lpstr>Ympäristövaikutusten vertailua ja mittakaavaa</vt:lpstr>
      <vt:lpstr>Tuoteturvallisuus ja tuotevastuu ICT ja Media toimialalla</vt:lpstr>
      <vt:lpstr>Orientoivatehtävä: mitä tarkoittaa vastuullisuus</vt:lpstr>
      <vt:lpstr>Tuotevastuullisuus ICT-alalla</vt:lpstr>
      <vt:lpstr>ICT-alan osa-alueet</vt:lpstr>
      <vt:lpstr>Tuote vai palvelut?</vt:lpstr>
      <vt:lpstr>Esimerkkejä tuotteista/palveluista</vt:lpstr>
      <vt:lpstr>ICT tuotteen ja palvelun vastuuta</vt:lpstr>
      <vt:lpstr>Tehtävä: tuote vai palvelu</vt:lpstr>
      <vt:lpstr>Tehtävä: vastuullisuus ICT-laitteessa</vt:lpstr>
      <vt:lpstr>Tehtävä: vastuullisuus ICT-laitteessa</vt:lpstr>
      <vt:lpstr>Tuotevastuu ICT-alalla</vt:lpstr>
      <vt:lpstr>SLA (Service Level Agreement)</vt:lpstr>
      <vt:lpstr>Esimerkki: sosiaalinen media palveluna</vt:lpstr>
      <vt:lpstr>Vastuulliset ja kestävät ratkaisut oman työpaikan toiminnassa </vt:lpstr>
      <vt:lpstr>Työpaikan vastuullisuus</vt:lpstr>
      <vt:lpstr>Työpaikan vastuullisuuden menetelmiä</vt:lpstr>
      <vt:lpstr>Oman toiminnan vastuullisuus</vt:lpstr>
      <vt:lpstr>Esimerkkejä vastuullisuuden  </vt:lpstr>
      <vt:lpstr>Esimerkki: ketterät menetelmät</vt:lpstr>
      <vt:lpstr>Tehtävä: -</vt:lpstr>
      <vt:lpstr>Lähteet, laajennuksia  ja lisää tehtäviä</vt:lpstr>
      <vt:lpstr>Lähteitä</vt:lpstr>
      <vt:lpstr>Systeemiajattelulla laajempaa pohdintaa</vt:lpstr>
      <vt:lpstr>Tehokkuun ongelma (Jevonsin paradoksi)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 ja Media</dc:title>
  <dc:creator>Finnilä Juha-Pekka</dc:creator>
  <cp:lastModifiedBy>Juha-Pekka Finnilä</cp:lastModifiedBy>
  <cp:revision>1</cp:revision>
  <dcterms:created xsi:type="dcterms:W3CDTF">2023-08-30T15:16:32Z</dcterms:created>
  <dcterms:modified xsi:type="dcterms:W3CDTF">2024-05-27T09:38:59Z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