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2"/>
  </p:notesMasterIdLst>
  <p:sldIdLst>
    <p:sldId id="271" r:id="rId5"/>
    <p:sldId id="280" r:id="rId6"/>
    <p:sldId id="395" r:id="rId7"/>
    <p:sldId id="620" r:id="rId8"/>
    <p:sldId id="629" r:id="rId9"/>
    <p:sldId id="621" r:id="rId10"/>
    <p:sldId id="381" r:id="rId11"/>
    <p:sldId id="711" r:id="rId12"/>
    <p:sldId id="387" r:id="rId13"/>
    <p:sldId id="393" r:id="rId14"/>
    <p:sldId id="269" r:id="rId15"/>
    <p:sldId id="394" r:id="rId16"/>
    <p:sldId id="266" r:id="rId17"/>
    <p:sldId id="415" r:id="rId18"/>
    <p:sldId id="413" r:id="rId19"/>
    <p:sldId id="276" r:id="rId20"/>
    <p:sldId id="708" r:id="rId21"/>
    <p:sldId id="713" r:id="rId22"/>
    <p:sldId id="353" r:id="rId23"/>
    <p:sldId id="385" r:id="rId24"/>
    <p:sldId id="382" r:id="rId25"/>
    <p:sldId id="637" r:id="rId26"/>
    <p:sldId id="655" r:id="rId27"/>
    <p:sldId id="656" r:id="rId28"/>
    <p:sldId id="654" r:id="rId29"/>
    <p:sldId id="707" r:id="rId30"/>
    <p:sldId id="549" r:id="rId31"/>
    <p:sldId id="649" r:id="rId32"/>
    <p:sldId id="653" r:id="rId33"/>
    <p:sldId id="652" r:id="rId34"/>
    <p:sldId id="712" r:id="rId35"/>
    <p:sldId id="650" r:id="rId36"/>
    <p:sldId id="396" r:id="rId37"/>
    <p:sldId id="668" r:id="rId38"/>
    <p:sldId id="272" r:id="rId39"/>
    <p:sldId id="408" r:id="rId40"/>
    <p:sldId id="710" r:id="rId41"/>
    <p:sldId id="659" r:id="rId42"/>
    <p:sldId id="662" r:id="rId43"/>
    <p:sldId id="663" r:id="rId44"/>
    <p:sldId id="665" r:id="rId45"/>
    <p:sldId id="667" r:id="rId46"/>
    <p:sldId id="275" r:id="rId47"/>
    <p:sldId id="674" r:id="rId48"/>
    <p:sldId id="270" r:id="rId49"/>
    <p:sldId id="400" r:id="rId50"/>
    <p:sldId id="401" r:id="rId51"/>
    <p:sldId id="402" r:id="rId52"/>
    <p:sldId id="670" r:id="rId53"/>
    <p:sldId id="671" r:id="rId54"/>
    <p:sldId id="672" r:id="rId55"/>
    <p:sldId id="673" r:id="rId56"/>
    <p:sldId id="397" r:id="rId57"/>
    <p:sldId id="681" r:id="rId58"/>
    <p:sldId id="679" r:id="rId59"/>
    <p:sldId id="685" r:id="rId60"/>
    <p:sldId id="678" r:id="rId6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3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343088-50B3-440D-B6C0-F6780CB1A566}" v="584" dt="2024-06-05T06:33:05.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jari Liisa" userId="S::pirkko-liisa.backlund@taitotalo.fi::0ba7ef12-7536-4f78-82e5-37dc94d8e5ec" providerId="AD" clId="Web-{2D0CCB0B-4AC4-41F8-894A-A43E12E97366}"/>
    <pc:docChg chg="addSld delSld modSld sldOrd">
      <pc:chgData name="Pajari Liisa" userId="S::pirkko-liisa.backlund@taitotalo.fi::0ba7ef12-7536-4f78-82e5-37dc94d8e5ec" providerId="AD" clId="Web-{2D0CCB0B-4AC4-41F8-894A-A43E12E97366}" dt="2023-08-28T09:03:18.130" v="291" actId="20577"/>
      <pc:docMkLst>
        <pc:docMk/>
      </pc:docMkLst>
      <pc:sldChg chg="ord">
        <pc:chgData name="Pajari Liisa" userId="S::pirkko-liisa.backlund@taitotalo.fi::0ba7ef12-7536-4f78-82e5-37dc94d8e5ec" providerId="AD" clId="Web-{2D0CCB0B-4AC4-41F8-894A-A43E12E97366}" dt="2023-08-28T08:26:45.838" v="9"/>
        <pc:sldMkLst>
          <pc:docMk/>
          <pc:sldMk cId="1826435404" sldId="324"/>
        </pc:sldMkLst>
      </pc:sldChg>
      <pc:sldChg chg="ord">
        <pc:chgData name="Pajari Liisa" userId="S::pirkko-liisa.backlund@taitotalo.fi::0ba7ef12-7536-4f78-82e5-37dc94d8e5ec" providerId="AD" clId="Web-{2D0CCB0B-4AC4-41F8-894A-A43E12E97366}" dt="2023-08-28T08:26:10.275" v="1"/>
        <pc:sldMkLst>
          <pc:docMk/>
          <pc:sldMk cId="3326122126" sldId="353"/>
        </pc:sldMkLst>
      </pc:sldChg>
      <pc:sldChg chg="modSp">
        <pc:chgData name="Pajari Liisa" userId="S::pirkko-liisa.backlund@taitotalo.fi::0ba7ef12-7536-4f78-82e5-37dc94d8e5ec" providerId="AD" clId="Web-{2D0CCB0B-4AC4-41F8-894A-A43E12E97366}" dt="2023-08-28T08:31:13.394" v="31" actId="20577"/>
        <pc:sldMkLst>
          <pc:docMk/>
          <pc:sldMk cId="175219913" sldId="622"/>
        </pc:sldMkLst>
        <pc:spChg chg="mod">
          <ac:chgData name="Pajari Liisa" userId="S::pirkko-liisa.backlund@taitotalo.fi::0ba7ef12-7536-4f78-82e5-37dc94d8e5ec" providerId="AD" clId="Web-{2D0CCB0B-4AC4-41F8-894A-A43E12E97366}" dt="2023-08-28T08:31:13.394" v="31" actId="20577"/>
          <ac:spMkLst>
            <pc:docMk/>
            <pc:sldMk cId="175219913" sldId="622"/>
            <ac:spMk id="3" creationId="{61353CF7-6E15-7B8F-5D2F-96DA5705D1FE}"/>
          </ac:spMkLst>
        </pc:spChg>
      </pc:sldChg>
      <pc:sldChg chg="modSp del">
        <pc:chgData name="Pajari Liisa" userId="S::pirkko-liisa.backlund@taitotalo.fi::0ba7ef12-7536-4f78-82e5-37dc94d8e5ec" providerId="AD" clId="Web-{2D0CCB0B-4AC4-41F8-894A-A43E12E97366}" dt="2023-08-28T09:01:46.096" v="290"/>
        <pc:sldMkLst>
          <pc:docMk/>
          <pc:sldMk cId="3970742890" sldId="623"/>
        </pc:sldMkLst>
        <pc:spChg chg="mod">
          <ac:chgData name="Pajari Liisa" userId="S::pirkko-liisa.backlund@taitotalo.fi::0ba7ef12-7536-4f78-82e5-37dc94d8e5ec" providerId="AD" clId="Web-{2D0CCB0B-4AC4-41F8-894A-A43E12E97366}" dt="2023-08-28T08:31:42.145" v="34" actId="20577"/>
          <ac:spMkLst>
            <pc:docMk/>
            <pc:sldMk cId="3970742890" sldId="623"/>
            <ac:spMk id="2" creationId="{90CD9431-1C1A-7AAA-12B0-4997367DEBCF}"/>
          </ac:spMkLst>
        </pc:spChg>
        <pc:spChg chg="mod">
          <ac:chgData name="Pajari Liisa" userId="S::pirkko-liisa.backlund@taitotalo.fi::0ba7ef12-7536-4f78-82e5-37dc94d8e5ec" providerId="AD" clId="Web-{2D0CCB0B-4AC4-41F8-894A-A43E12E97366}" dt="2023-08-28T08:30:17.892" v="28" actId="14100"/>
          <ac:spMkLst>
            <pc:docMk/>
            <pc:sldMk cId="3970742890" sldId="623"/>
            <ac:spMk id="3" creationId="{B97820F0-3D03-E20D-ED05-8A09962B9AF6}"/>
          </ac:spMkLst>
        </pc:spChg>
      </pc:sldChg>
      <pc:sldChg chg="modSp ord modNotes">
        <pc:chgData name="Pajari Liisa" userId="S::pirkko-liisa.backlund@taitotalo.fi::0ba7ef12-7536-4f78-82e5-37dc94d8e5ec" providerId="AD" clId="Web-{2D0CCB0B-4AC4-41F8-894A-A43E12E97366}" dt="2023-08-28T08:53:30.314" v="191"/>
        <pc:sldMkLst>
          <pc:docMk/>
          <pc:sldMk cId="1008785087" sldId="628"/>
        </pc:sldMkLst>
        <pc:spChg chg="mod">
          <ac:chgData name="Pajari Liisa" userId="S::pirkko-liisa.backlund@taitotalo.fi::0ba7ef12-7536-4f78-82e5-37dc94d8e5ec" providerId="AD" clId="Web-{2D0CCB0B-4AC4-41F8-894A-A43E12E97366}" dt="2023-08-28T08:33:43.634" v="39" actId="20577"/>
          <ac:spMkLst>
            <pc:docMk/>
            <pc:sldMk cId="1008785087" sldId="628"/>
            <ac:spMk id="2" creationId="{4E440405-A905-19C7-1E72-C3D68876D8EB}"/>
          </ac:spMkLst>
        </pc:spChg>
      </pc:sldChg>
      <pc:sldChg chg="new del">
        <pc:chgData name="Pajari Liisa" userId="S::pirkko-liisa.backlund@taitotalo.fi::0ba7ef12-7536-4f78-82e5-37dc94d8e5ec" providerId="AD" clId="Web-{2D0CCB0B-4AC4-41F8-894A-A43E12E97366}" dt="2023-08-28T08:28:54.890" v="11"/>
        <pc:sldMkLst>
          <pc:docMk/>
          <pc:sldMk cId="60856395" sldId="635"/>
        </pc:sldMkLst>
      </pc:sldChg>
      <pc:sldChg chg="add replId">
        <pc:chgData name="Pajari Liisa" userId="S::pirkko-liisa.backlund@taitotalo.fi::0ba7ef12-7536-4f78-82e5-37dc94d8e5ec" providerId="AD" clId="Web-{2D0CCB0B-4AC4-41F8-894A-A43E12E97366}" dt="2023-08-28T08:29:00.202" v="12"/>
        <pc:sldMkLst>
          <pc:docMk/>
          <pc:sldMk cId="4236231814" sldId="635"/>
        </pc:sldMkLst>
      </pc:sldChg>
      <pc:sldChg chg="modSp add replId modNotes">
        <pc:chgData name="Pajari Liisa" userId="S::pirkko-liisa.backlund@taitotalo.fi::0ba7ef12-7536-4f78-82e5-37dc94d8e5ec" providerId="AD" clId="Web-{2D0CCB0B-4AC4-41F8-894A-A43E12E97366}" dt="2023-08-28T09:03:18.130" v="291" actId="20577"/>
        <pc:sldMkLst>
          <pc:docMk/>
          <pc:sldMk cId="244160894" sldId="636"/>
        </pc:sldMkLst>
        <pc:spChg chg="mod">
          <ac:chgData name="Pajari Liisa" userId="S::pirkko-liisa.backlund@taitotalo.fi::0ba7ef12-7536-4f78-82e5-37dc94d8e5ec" providerId="AD" clId="Web-{2D0CCB0B-4AC4-41F8-894A-A43E12E97366}" dt="2023-08-28T09:03:18.130" v="291" actId="20577"/>
          <ac:spMkLst>
            <pc:docMk/>
            <pc:sldMk cId="244160894" sldId="636"/>
            <ac:spMk id="3" creationId="{8050D8AA-FD2C-E8D1-6198-D13D99D600A0}"/>
          </ac:spMkLst>
        </pc:spChg>
      </pc:sldChg>
    </pc:docChg>
  </pc:docChgLst>
  <pc:docChgLst>
    <pc:chgData name="Pajari Liisa" userId="S::pirkko-liisa.backlund@taitotalo.fi::0ba7ef12-7536-4f78-82e5-37dc94d8e5ec" providerId="AD" clId="Web-{8A4CFAC5-48BD-499D-A33C-AEF002CE7FEF}"/>
    <pc:docChg chg="addSld modSld sldOrd">
      <pc:chgData name="Pajari Liisa" userId="S::pirkko-liisa.backlund@taitotalo.fi::0ba7ef12-7536-4f78-82e5-37dc94d8e5ec" providerId="AD" clId="Web-{8A4CFAC5-48BD-499D-A33C-AEF002CE7FEF}" dt="2023-11-16T10:53:54.605" v="324" actId="20577"/>
      <pc:docMkLst>
        <pc:docMk/>
      </pc:docMkLst>
      <pc:sldChg chg="ord">
        <pc:chgData name="Pajari Liisa" userId="S::pirkko-liisa.backlund@taitotalo.fi::0ba7ef12-7536-4f78-82e5-37dc94d8e5ec" providerId="AD" clId="Web-{8A4CFAC5-48BD-499D-A33C-AEF002CE7FEF}" dt="2023-11-16T10:50:02.803" v="289"/>
        <pc:sldMkLst>
          <pc:docMk/>
          <pc:sldMk cId="411547182" sldId="625"/>
        </pc:sldMkLst>
      </pc:sldChg>
      <pc:sldChg chg="modSp">
        <pc:chgData name="Pajari Liisa" userId="S::pirkko-liisa.backlund@taitotalo.fi::0ba7ef12-7536-4f78-82e5-37dc94d8e5ec" providerId="AD" clId="Web-{8A4CFAC5-48BD-499D-A33C-AEF002CE7FEF}" dt="2023-11-16T08:47:05.962" v="61" actId="20577"/>
        <pc:sldMkLst>
          <pc:docMk/>
          <pc:sldMk cId="244160894" sldId="636"/>
        </pc:sldMkLst>
        <pc:spChg chg="mod">
          <ac:chgData name="Pajari Liisa" userId="S::pirkko-liisa.backlund@taitotalo.fi::0ba7ef12-7536-4f78-82e5-37dc94d8e5ec" providerId="AD" clId="Web-{8A4CFAC5-48BD-499D-A33C-AEF002CE7FEF}" dt="2023-11-16T08:47:05.962" v="61" actId="20577"/>
          <ac:spMkLst>
            <pc:docMk/>
            <pc:sldMk cId="244160894" sldId="636"/>
            <ac:spMk id="3" creationId="{8050D8AA-FD2C-E8D1-6198-D13D99D600A0}"/>
          </ac:spMkLst>
        </pc:spChg>
      </pc:sldChg>
      <pc:sldChg chg="modSp">
        <pc:chgData name="Pajari Liisa" userId="S::pirkko-liisa.backlund@taitotalo.fi::0ba7ef12-7536-4f78-82e5-37dc94d8e5ec" providerId="AD" clId="Web-{8A4CFAC5-48BD-499D-A33C-AEF002CE7FEF}" dt="2023-11-16T08:49:45.216" v="100" actId="20577"/>
        <pc:sldMkLst>
          <pc:docMk/>
          <pc:sldMk cId="3847497988" sldId="637"/>
        </pc:sldMkLst>
        <pc:spChg chg="mod">
          <ac:chgData name="Pajari Liisa" userId="S::pirkko-liisa.backlund@taitotalo.fi::0ba7ef12-7536-4f78-82e5-37dc94d8e5ec" providerId="AD" clId="Web-{8A4CFAC5-48BD-499D-A33C-AEF002CE7FEF}" dt="2023-11-16T08:49:45.216" v="100" actId="20577"/>
          <ac:spMkLst>
            <pc:docMk/>
            <pc:sldMk cId="3847497988" sldId="637"/>
            <ac:spMk id="3" creationId="{8050D8AA-FD2C-E8D1-6198-D13D99D600A0}"/>
          </ac:spMkLst>
        </pc:spChg>
      </pc:sldChg>
      <pc:sldChg chg="modSp">
        <pc:chgData name="Pajari Liisa" userId="S::pirkko-liisa.backlund@taitotalo.fi::0ba7ef12-7536-4f78-82e5-37dc94d8e5ec" providerId="AD" clId="Web-{8A4CFAC5-48BD-499D-A33C-AEF002CE7FEF}" dt="2023-11-16T09:59:27.947" v="191" actId="14100"/>
        <pc:sldMkLst>
          <pc:docMk/>
          <pc:sldMk cId="2753787300" sldId="644"/>
        </pc:sldMkLst>
        <pc:spChg chg="mod">
          <ac:chgData name="Pajari Liisa" userId="S::pirkko-liisa.backlund@taitotalo.fi::0ba7ef12-7536-4f78-82e5-37dc94d8e5ec" providerId="AD" clId="Web-{8A4CFAC5-48BD-499D-A33C-AEF002CE7FEF}" dt="2023-11-16T09:59:27.947" v="191" actId="14100"/>
          <ac:spMkLst>
            <pc:docMk/>
            <pc:sldMk cId="2753787300" sldId="644"/>
            <ac:spMk id="2" creationId="{AD8AC35A-E4DC-3885-B3A2-D34E79080EBE}"/>
          </ac:spMkLst>
        </pc:spChg>
        <pc:spChg chg="mod">
          <ac:chgData name="Pajari Liisa" userId="S::pirkko-liisa.backlund@taitotalo.fi::0ba7ef12-7536-4f78-82e5-37dc94d8e5ec" providerId="AD" clId="Web-{8A4CFAC5-48BD-499D-A33C-AEF002CE7FEF}" dt="2023-11-16T09:59:24.338" v="190" actId="14100"/>
          <ac:spMkLst>
            <pc:docMk/>
            <pc:sldMk cId="2753787300" sldId="644"/>
            <ac:spMk id="3" creationId="{649CD986-0930-36C5-46CB-CE5865F2A688}"/>
          </ac:spMkLst>
        </pc:spChg>
      </pc:sldChg>
      <pc:sldChg chg="modSp">
        <pc:chgData name="Pajari Liisa" userId="S::pirkko-liisa.backlund@taitotalo.fi::0ba7ef12-7536-4f78-82e5-37dc94d8e5ec" providerId="AD" clId="Web-{8A4CFAC5-48BD-499D-A33C-AEF002CE7FEF}" dt="2023-11-16T10:08:20.726" v="287" actId="20577"/>
        <pc:sldMkLst>
          <pc:docMk/>
          <pc:sldMk cId="1068471850" sldId="659"/>
        </pc:sldMkLst>
        <pc:spChg chg="mod">
          <ac:chgData name="Pajari Liisa" userId="S::pirkko-liisa.backlund@taitotalo.fi::0ba7ef12-7536-4f78-82e5-37dc94d8e5ec" providerId="AD" clId="Web-{8A4CFAC5-48BD-499D-A33C-AEF002CE7FEF}" dt="2023-11-16T10:04:50.643" v="276" actId="14100"/>
          <ac:spMkLst>
            <pc:docMk/>
            <pc:sldMk cId="1068471850" sldId="659"/>
            <ac:spMk id="2" creationId="{AD8AC35A-E4DC-3885-B3A2-D34E79080EBE}"/>
          </ac:spMkLst>
        </pc:spChg>
        <pc:spChg chg="mod">
          <ac:chgData name="Pajari Liisa" userId="S::pirkko-liisa.backlund@taitotalo.fi::0ba7ef12-7536-4f78-82e5-37dc94d8e5ec" providerId="AD" clId="Web-{8A4CFAC5-48BD-499D-A33C-AEF002CE7FEF}" dt="2023-11-16T10:08:20.726" v="287" actId="20577"/>
          <ac:spMkLst>
            <pc:docMk/>
            <pc:sldMk cId="1068471850" sldId="659"/>
            <ac:spMk id="3" creationId="{649CD986-0930-36C5-46CB-CE5865F2A688}"/>
          </ac:spMkLst>
        </pc:spChg>
      </pc:sldChg>
      <pc:sldChg chg="ord">
        <pc:chgData name="Pajari Liisa" userId="S::pirkko-liisa.backlund@taitotalo.fi::0ba7ef12-7536-4f78-82e5-37dc94d8e5ec" providerId="AD" clId="Web-{8A4CFAC5-48BD-499D-A33C-AEF002CE7FEF}" dt="2023-11-16T10:49:40.943" v="288"/>
        <pc:sldMkLst>
          <pc:docMk/>
          <pc:sldMk cId="3923974679" sldId="660"/>
        </pc:sldMkLst>
      </pc:sldChg>
      <pc:sldChg chg="delSp modSp add replId">
        <pc:chgData name="Pajari Liisa" userId="S::pirkko-liisa.backlund@taitotalo.fi::0ba7ef12-7536-4f78-82e5-37dc94d8e5ec" providerId="AD" clId="Web-{8A4CFAC5-48BD-499D-A33C-AEF002CE7FEF}" dt="2023-11-16T10:53:54.605" v="324" actId="20577"/>
        <pc:sldMkLst>
          <pc:docMk/>
          <pc:sldMk cId="1391714923" sldId="674"/>
        </pc:sldMkLst>
        <pc:spChg chg="mod">
          <ac:chgData name="Pajari Liisa" userId="S::pirkko-liisa.backlund@taitotalo.fi::0ba7ef12-7536-4f78-82e5-37dc94d8e5ec" providerId="AD" clId="Web-{8A4CFAC5-48BD-499D-A33C-AEF002CE7FEF}" dt="2023-11-16T09:36:45.819" v="105" actId="20577"/>
          <ac:spMkLst>
            <pc:docMk/>
            <pc:sldMk cId="1391714923" sldId="674"/>
            <ac:spMk id="2" creationId="{390BDAC8-38A4-BA09-9FBD-8D77C0A7BE6B}"/>
          </ac:spMkLst>
        </pc:spChg>
        <pc:spChg chg="mod">
          <ac:chgData name="Pajari Liisa" userId="S::pirkko-liisa.backlund@taitotalo.fi::0ba7ef12-7536-4f78-82e5-37dc94d8e5ec" providerId="AD" clId="Web-{8A4CFAC5-48BD-499D-A33C-AEF002CE7FEF}" dt="2023-11-16T10:53:54.605" v="324" actId="20577"/>
          <ac:spMkLst>
            <pc:docMk/>
            <pc:sldMk cId="1391714923" sldId="674"/>
            <ac:spMk id="3" creationId="{AF8DCFB8-CD40-284A-EE1C-1364D8E86B3B}"/>
          </ac:spMkLst>
        </pc:spChg>
        <pc:picChg chg="del">
          <ac:chgData name="Pajari Liisa" userId="S::pirkko-liisa.backlund@taitotalo.fi::0ba7ef12-7536-4f78-82e5-37dc94d8e5ec" providerId="AD" clId="Web-{8A4CFAC5-48BD-499D-A33C-AEF002CE7FEF}" dt="2023-11-16T09:39:26.557" v="145"/>
          <ac:picMkLst>
            <pc:docMk/>
            <pc:sldMk cId="1391714923" sldId="674"/>
            <ac:picMk id="6" creationId="{FBF789CE-DB1F-0A55-3195-62217CC64F9A}"/>
          </ac:picMkLst>
        </pc:picChg>
      </pc:sldChg>
    </pc:docChg>
  </pc:docChgLst>
  <pc:docChgLst>
    <pc:chgData name="Vesalainen Matti" userId="S::matti.vesalainen@taitotalo.fi::e4d04fee-d837-4c30-bdb5-04794cf8ae26" providerId="AD" clId="Web-{A6E5BDDE-5D73-4C91-B158-B1368AD441CE}"/>
    <pc:docChg chg="modSld">
      <pc:chgData name="Vesalainen Matti" userId="S::matti.vesalainen@taitotalo.fi::e4d04fee-d837-4c30-bdb5-04794cf8ae26" providerId="AD" clId="Web-{A6E5BDDE-5D73-4C91-B158-B1368AD441CE}" dt="2023-08-30T06:25:55.251" v="0"/>
      <pc:docMkLst>
        <pc:docMk/>
      </pc:docMkLst>
      <pc:sldChg chg="mod modShow">
        <pc:chgData name="Vesalainen Matti" userId="S::matti.vesalainen@taitotalo.fi::e4d04fee-d837-4c30-bdb5-04794cf8ae26" providerId="AD" clId="Web-{A6E5BDDE-5D73-4C91-B158-B1368AD441CE}" dt="2023-08-30T06:25:55.251" v="0"/>
        <pc:sldMkLst>
          <pc:docMk/>
          <pc:sldMk cId="175219913" sldId="622"/>
        </pc:sldMkLst>
      </pc:sldChg>
    </pc:docChg>
  </pc:docChgLst>
  <pc:docChgLst>
    <pc:chgData name="Ylimmäinen Seija" userId="S::seija.ylimmainen@taitotalo.fi::ca43a6e6-5f5b-4301-8d8f-8726ecab432b" providerId="AD" clId="Web-{38454B4E-7339-60DD-0E3E-0D6249E0E297}"/>
    <pc:docChg chg="modSld">
      <pc:chgData name="Ylimmäinen Seija" userId="S::seija.ylimmainen@taitotalo.fi::ca43a6e6-5f5b-4301-8d8f-8726ecab432b" providerId="AD" clId="Web-{38454B4E-7339-60DD-0E3E-0D6249E0E297}" dt="2023-10-24T07:40:16.936" v="9"/>
      <pc:docMkLst>
        <pc:docMk/>
      </pc:docMkLst>
      <pc:sldChg chg="addSp delSp modSp modNotes">
        <pc:chgData name="Ylimmäinen Seija" userId="S::seija.ylimmainen@taitotalo.fi::ca43a6e6-5f5b-4301-8d8f-8726ecab432b" providerId="AD" clId="Web-{38454B4E-7339-60DD-0E3E-0D6249E0E297}" dt="2023-10-24T07:40:16.936" v="9"/>
        <pc:sldMkLst>
          <pc:docMk/>
          <pc:sldMk cId="411547182" sldId="625"/>
        </pc:sldMkLst>
        <pc:spChg chg="mod">
          <ac:chgData name="Ylimmäinen Seija" userId="S::seija.ylimmainen@taitotalo.fi::ca43a6e6-5f5b-4301-8d8f-8726ecab432b" providerId="AD" clId="Web-{38454B4E-7339-60DD-0E3E-0D6249E0E297}" dt="2023-10-24T07:09:32.011" v="2" actId="20577"/>
          <ac:spMkLst>
            <pc:docMk/>
            <pc:sldMk cId="411547182" sldId="625"/>
            <ac:spMk id="3" creationId="{AF8DCFB8-CD40-284A-EE1C-1364D8E86B3B}"/>
          </ac:spMkLst>
        </pc:spChg>
        <pc:spChg chg="add del mod">
          <ac:chgData name="Ylimmäinen Seija" userId="S::seija.ylimmainen@taitotalo.fi::ca43a6e6-5f5b-4301-8d8f-8726ecab432b" providerId="AD" clId="Web-{38454B4E-7339-60DD-0E3E-0D6249E0E297}" dt="2023-10-24T07:40:16.936" v="9"/>
          <ac:spMkLst>
            <pc:docMk/>
            <pc:sldMk cId="411547182" sldId="625"/>
            <ac:spMk id="14" creationId="{3B698273-D2D0-51B1-28A6-3BAF58DCD73F}"/>
          </ac:spMkLst>
        </pc:spChg>
        <pc:graphicFrameChg chg="del">
          <ac:chgData name="Ylimmäinen Seija" userId="S::seija.ylimmainen@taitotalo.fi::ca43a6e6-5f5b-4301-8d8f-8726ecab432b" providerId="AD" clId="Web-{38454B4E-7339-60DD-0E3E-0D6249E0E297}" dt="2023-10-24T07:39:49.903" v="6"/>
          <ac:graphicFrameMkLst>
            <pc:docMk/>
            <pc:sldMk cId="411547182" sldId="625"/>
            <ac:graphicFrameMk id="7" creationId="{322FB8CC-7592-87C4-F256-E31B71774D01}"/>
          </ac:graphicFrameMkLst>
        </pc:graphicFrameChg>
      </pc:sldChg>
    </pc:docChg>
  </pc:docChgLst>
  <pc:docChgLst>
    <pc:chgData name="Ylimmäinen Seija" userId="ca43a6e6-5f5b-4301-8d8f-8726ecab432b" providerId="ADAL" clId="{9996DD28-D3EB-483E-8795-29B085BA8AF1}"/>
    <pc:docChg chg="undo custSel addSld delSld modSld sldOrd">
      <pc:chgData name="Ylimmäinen Seija" userId="ca43a6e6-5f5b-4301-8d8f-8726ecab432b" providerId="ADAL" clId="{9996DD28-D3EB-483E-8795-29B085BA8AF1}" dt="2023-09-13T07:32:32.114" v="1982" actId="20577"/>
      <pc:docMkLst>
        <pc:docMk/>
      </pc:docMkLst>
      <pc:sldChg chg="ord">
        <pc:chgData name="Ylimmäinen Seija" userId="ca43a6e6-5f5b-4301-8d8f-8726ecab432b" providerId="ADAL" clId="{9996DD28-D3EB-483E-8795-29B085BA8AF1}" dt="2023-08-22T18:23:03.454" v="1"/>
        <pc:sldMkLst>
          <pc:docMk/>
          <pc:sldMk cId="3915513554" sldId="405"/>
        </pc:sldMkLst>
      </pc:sldChg>
      <pc:sldChg chg="addSp delSp modSp del mod modClrScheme chgLayout">
        <pc:chgData name="Ylimmäinen Seija" userId="ca43a6e6-5f5b-4301-8d8f-8726ecab432b" providerId="ADAL" clId="{9996DD28-D3EB-483E-8795-29B085BA8AF1}" dt="2023-08-23T15:57:52.571" v="39" actId="2696"/>
        <pc:sldMkLst>
          <pc:docMk/>
          <pc:sldMk cId="2517677710" sldId="624"/>
        </pc:sldMkLst>
        <pc:spChg chg="mod">
          <ac:chgData name="Ylimmäinen Seija" userId="ca43a6e6-5f5b-4301-8d8f-8726ecab432b" providerId="ADAL" clId="{9996DD28-D3EB-483E-8795-29B085BA8AF1}" dt="2023-08-23T15:56:55.088" v="32" actId="21"/>
          <ac:spMkLst>
            <pc:docMk/>
            <pc:sldMk cId="2517677710" sldId="624"/>
            <ac:spMk id="2" creationId="{F0D79FC2-5D67-29F3-7433-D3210404099F}"/>
          </ac:spMkLst>
        </pc:spChg>
        <pc:spChg chg="mod">
          <ac:chgData name="Ylimmäinen Seija" userId="ca43a6e6-5f5b-4301-8d8f-8726ecab432b" providerId="ADAL" clId="{9996DD28-D3EB-483E-8795-29B085BA8AF1}" dt="2023-08-23T15:57:35.385" v="37" actId="21"/>
          <ac:spMkLst>
            <pc:docMk/>
            <pc:sldMk cId="2517677710" sldId="624"/>
            <ac:spMk id="3" creationId="{530535C2-4141-7426-4542-B096BBC9DBA1}"/>
          </ac:spMkLst>
        </pc:spChg>
        <pc:spChg chg="add mod">
          <ac:chgData name="Ylimmäinen Seija" userId="ca43a6e6-5f5b-4301-8d8f-8726ecab432b" providerId="ADAL" clId="{9996DD28-D3EB-483E-8795-29B085BA8AF1}" dt="2023-08-23T15:56:16.694" v="28" actId="26606"/>
          <ac:spMkLst>
            <pc:docMk/>
            <pc:sldMk cId="2517677710" sldId="624"/>
            <ac:spMk id="10" creationId="{3E29CD6E-4C41-8013-91C8-F93EABAD8A09}"/>
          </ac:spMkLst>
        </pc:spChg>
        <pc:spChg chg="add mod">
          <ac:chgData name="Ylimmäinen Seija" userId="ca43a6e6-5f5b-4301-8d8f-8726ecab432b" providerId="ADAL" clId="{9996DD28-D3EB-483E-8795-29B085BA8AF1}" dt="2023-08-23T15:56:16.694" v="28" actId="26606"/>
          <ac:spMkLst>
            <pc:docMk/>
            <pc:sldMk cId="2517677710" sldId="624"/>
            <ac:spMk id="12" creationId="{F204DD9B-576E-088C-5CCA-578F082CE9FA}"/>
          </ac:spMkLst>
        </pc:spChg>
        <pc:picChg chg="add del mod">
          <ac:chgData name="Ylimmäinen Seija" userId="ca43a6e6-5f5b-4301-8d8f-8726ecab432b" providerId="ADAL" clId="{9996DD28-D3EB-483E-8795-29B085BA8AF1}" dt="2023-08-23T15:57:13.159" v="35" actId="21"/>
          <ac:picMkLst>
            <pc:docMk/>
            <pc:sldMk cId="2517677710" sldId="624"/>
            <ac:picMk id="5" creationId="{8216AB46-AB25-AAC4-DF0F-8CE1437ACDA3}"/>
          </ac:picMkLst>
        </pc:picChg>
      </pc:sldChg>
      <pc:sldChg chg="modSp mod">
        <pc:chgData name="Ylimmäinen Seija" userId="ca43a6e6-5f5b-4301-8d8f-8726ecab432b" providerId="ADAL" clId="{9996DD28-D3EB-483E-8795-29B085BA8AF1}" dt="2023-08-24T12:24:23.205" v="1202" actId="20577"/>
        <pc:sldMkLst>
          <pc:docMk/>
          <pc:sldMk cId="411547182" sldId="625"/>
        </pc:sldMkLst>
        <pc:spChg chg="mod">
          <ac:chgData name="Ylimmäinen Seija" userId="ca43a6e6-5f5b-4301-8d8f-8726ecab432b" providerId="ADAL" clId="{9996DD28-D3EB-483E-8795-29B085BA8AF1}" dt="2023-08-23T15:54:56.629" v="25" actId="14100"/>
          <ac:spMkLst>
            <pc:docMk/>
            <pc:sldMk cId="411547182" sldId="625"/>
            <ac:spMk id="2" creationId="{390BDAC8-38A4-BA09-9FBD-8D77C0A7BE6B}"/>
          </ac:spMkLst>
        </pc:spChg>
        <pc:spChg chg="mod">
          <ac:chgData name="Ylimmäinen Seija" userId="ca43a6e6-5f5b-4301-8d8f-8726ecab432b" providerId="ADAL" clId="{9996DD28-D3EB-483E-8795-29B085BA8AF1}" dt="2023-08-24T12:24:23.205" v="1202" actId="20577"/>
          <ac:spMkLst>
            <pc:docMk/>
            <pc:sldMk cId="411547182" sldId="625"/>
            <ac:spMk id="3" creationId="{AF8DCFB8-CD40-284A-EE1C-1364D8E86B3B}"/>
          </ac:spMkLst>
        </pc:spChg>
      </pc:sldChg>
      <pc:sldChg chg="modSp mod">
        <pc:chgData name="Ylimmäinen Seija" userId="ca43a6e6-5f5b-4301-8d8f-8726ecab432b" providerId="ADAL" clId="{9996DD28-D3EB-483E-8795-29B085BA8AF1}" dt="2023-08-24T12:22:40.980" v="1187" actId="20577"/>
        <pc:sldMkLst>
          <pc:docMk/>
          <pc:sldMk cId="3328216729" sldId="626"/>
        </pc:sldMkLst>
        <pc:spChg chg="mod">
          <ac:chgData name="Ylimmäinen Seija" userId="ca43a6e6-5f5b-4301-8d8f-8726ecab432b" providerId="ADAL" clId="{9996DD28-D3EB-483E-8795-29B085BA8AF1}" dt="2023-08-23T15:54:37.387" v="23" actId="14100"/>
          <ac:spMkLst>
            <pc:docMk/>
            <pc:sldMk cId="3328216729" sldId="626"/>
            <ac:spMk id="2" creationId="{AD8AC35A-E4DC-3885-B3A2-D34E79080EBE}"/>
          </ac:spMkLst>
        </pc:spChg>
        <pc:spChg chg="mod">
          <ac:chgData name="Ylimmäinen Seija" userId="ca43a6e6-5f5b-4301-8d8f-8726ecab432b" providerId="ADAL" clId="{9996DD28-D3EB-483E-8795-29B085BA8AF1}" dt="2023-08-24T12:22:40.980" v="1187" actId="20577"/>
          <ac:spMkLst>
            <pc:docMk/>
            <pc:sldMk cId="3328216729" sldId="626"/>
            <ac:spMk id="3" creationId="{649CD986-0930-36C5-46CB-CE5865F2A688}"/>
          </ac:spMkLst>
        </pc:spChg>
      </pc:sldChg>
      <pc:sldChg chg="modSp mod">
        <pc:chgData name="Ylimmäinen Seija" userId="ca43a6e6-5f5b-4301-8d8f-8726ecab432b" providerId="ADAL" clId="{9996DD28-D3EB-483E-8795-29B085BA8AF1}" dt="2023-09-13T07:32:32.114" v="1982" actId="20577"/>
        <pc:sldMkLst>
          <pc:docMk/>
          <pc:sldMk cId="1621614179" sldId="627"/>
        </pc:sldMkLst>
        <pc:spChg chg="mod">
          <ac:chgData name="Ylimmäinen Seija" userId="ca43a6e6-5f5b-4301-8d8f-8726ecab432b" providerId="ADAL" clId="{9996DD28-D3EB-483E-8795-29B085BA8AF1}" dt="2023-08-23T15:54:08.111" v="19" actId="14100"/>
          <ac:spMkLst>
            <pc:docMk/>
            <pc:sldMk cId="1621614179" sldId="627"/>
            <ac:spMk id="2" creationId="{D0A74AB2-D5A6-B26F-E7C2-97B20969AC26}"/>
          </ac:spMkLst>
        </pc:spChg>
        <pc:spChg chg="mod">
          <ac:chgData name="Ylimmäinen Seija" userId="ca43a6e6-5f5b-4301-8d8f-8726ecab432b" providerId="ADAL" clId="{9996DD28-D3EB-483E-8795-29B085BA8AF1}" dt="2023-09-13T07:32:32.114" v="1982" actId="20577"/>
          <ac:spMkLst>
            <pc:docMk/>
            <pc:sldMk cId="1621614179" sldId="627"/>
            <ac:spMk id="3" creationId="{3B648156-05D4-F809-6B28-B4F2A42ECCC3}"/>
          </ac:spMkLst>
        </pc:spChg>
      </pc:sldChg>
      <pc:sldChg chg="modSp mod">
        <pc:chgData name="Ylimmäinen Seija" userId="ca43a6e6-5f5b-4301-8d8f-8726ecab432b" providerId="ADAL" clId="{9996DD28-D3EB-483E-8795-29B085BA8AF1}" dt="2023-08-24T12:09:36.188" v="1014" actId="14100"/>
        <pc:sldMkLst>
          <pc:docMk/>
          <pc:sldMk cId="1008785087" sldId="628"/>
        </pc:sldMkLst>
        <pc:spChg chg="mod">
          <ac:chgData name="Ylimmäinen Seija" userId="ca43a6e6-5f5b-4301-8d8f-8726ecab432b" providerId="ADAL" clId="{9996DD28-D3EB-483E-8795-29B085BA8AF1}" dt="2023-08-24T12:09:36.188" v="1014" actId="14100"/>
          <ac:spMkLst>
            <pc:docMk/>
            <pc:sldMk cId="1008785087" sldId="628"/>
            <ac:spMk id="2" creationId="{4E440405-A905-19C7-1E72-C3D68876D8EB}"/>
          </ac:spMkLst>
        </pc:spChg>
        <pc:spChg chg="mod">
          <ac:chgData name="Ylimmäinen Seija" userId="ca43a6e6-5f5b-4301-8d8f-8726ecab432b" providerId="ADAL" clId="{9996DD28-D3EB-483E-8795-29B085BA8AF1}" dt="2023-08-24T12:09:29.360" v="1013" actId="14100"/>
          <ac:spMkLst>
            <pc:docMk/>
            <pc:sldMk cId="1008785087" sldId="628"/>
            <ac:spMk id="3" creationId="{8050D8AA-FD2C-E8D1-6198-D13D99D600A0}"/>
          </ac:spMkLst>
        </pc:spChg>
      </pc:sldChg>
      <pc:sldChg chg="modSp mod">
        <pc:chgData name="Ylimmäinen Seija" userId="ca43a6e6-5f5b-4301-8d8f-8726ecab432b" providerId="ADAL" clId="{9996DD28-D3EB-483E-8795-29B085BA8AF1}" dt="2023-08-24T09:42:12.215" v="708" actId="20577"/>
        <pc:sldMkLst>
          <pc:docMk/>
          <pc:sldMk cId="3050577697" sldId="629"/>
        </pc:sldMkLst>
        <pc:spChg chg="mod">
          <ac:chgData name="Ylimmäinen Seija" userId="ca43a6e6-5f5b-4301-8d8f-8726ecab432b" providerId="ADAL" clId="{9996DD28-D3EB-483E-8795-29B085BA8AF1}" dt="2023-08-24T09:42:12.215" v="708" actId="20577"/>
          <ac:spMkLst>
            <pc:docMk/>
            <pc:sldMk cId="3050577697" sldId="629"/>
            <ac:spMk id="3" creationId="{00FD201B-C790-4F4F-E00D-98977EAE7D04}"/>
          </ac:spMkLst>
        </pc:spChg>
      </pc:sldChg>
      <pc:sldChg chg="addSp delSp modSp new mod modClrScheme chgLayout">
        <pc:chgData name="Ylimmäinen Seija" userId="ca43a6e6-5f5b-4301-8d8f-8726ecab432b" providerId="ADAL" clId="{9996DD28-D3EB-483E-8795-29B085BA8AF1}" dt="2023-08-24T12:35:35.402" v="1273" actId="20577"/>
        <pc:sldMkLst>
          <pc:docMk/>
          <pc:sldMk cId="443042167" sldId="633"/>
        </pc:sldMkLst>
        <pc:spChg chg="mod">
          <ac:chgData name="Ylimmäinen Seija" userId="ca43a6e6-5f5b-4301-8d8f-8726ecab432b" providerId="ADAL" clId="{9996DD28-D3EB-483E-8795-29B085BA8AF1}" dt="2023-08-23T16:17:37.290" v="44" actId="14100"/>
          <ac:spMkLst>
            <pc:docMk/>
            <pc:sldMk cId="443042167" sldId="633"/>
            <ac:spMk id="2" creationId="{B3506BA6-3007-B982-7ABA-9758D284B83B}"/>
          </ac:spMkLst>
        </pc:spChg>
        <pc:spChg chg="mod">
          <ac:chgData name="Ylimmäinen Seija" userId="ca43a6e6-5f5b-4301-8d8f-8726ecab432b" providerId="ADAL" clId="{9996DD28-D3EB-483E-8795-29B085BA8AF1}" dt="2023-08-24T12:35:35.402" v="1273" actId="20577"/>
          <ac:spMkLst>
            <pc:docMk/>
            <pc:sldMk cId="443042167" sldId="633"/>
            <ac:spMk id="3" creationId="{817BD9D5-8437-D52A-9509-04D6169C5B22}"/>
          </ac:spMkLst>
        </pc:spChg>
        <pc:spChg chg="del">
          <ac:chgData name="Ylimmäinen Seija" userId="ca43a6e6-5f5b-4301-8d8f-8726ecab432b" providerId="ADAL" clId="{9996DD28-D3EB-483E-8795-29B085BA8AF1}" dt="2023-08-23T15:57:19.483" v="36"/>
          <ac:spMkLst>
            <pc:docMk/>
            <pc:sldMk cId="443042167" sldId="633"/>
            <ac:spMk id="4" creationId="{4238844C-0671-CBC8-DF21-812000F0A268}"/>
          </ac:spMkLst>
        </pc:spChg>
        <pc:spChg chg="add del mod">
          <ac:chgData name="Ylimmäinen Seija" userId="ca43a6e6-5f5b-4301-8d8f-8726ecab432b" providerId="ADAL" clId="{9996DD28-D3EB-483E-8795-29B085BA8AF1}" dt="2023-08-23T16:16:54.187" v="41"/>
          <ac:spMkLst>
            <pc:docMk/>
            <pc:sldMk cId="443042167" sldId="633"/>
            <ac:spMk id="7" creationId="{A49B146D-8B6C-7440-0C17-924435C9B940}"/>
          </ac:spMkLst>
        </pc:spChg>
        <pc:picChg chg="add del mod">
          <ac:chgData name="Ylimmäinen Seija" userId="ca43a6e6-5f5b-4301-8d8f-8726ecab432b" providerId="ADAL" clId="{9996DD28-D3EB-483E-8795-29B085BA8AF1}" dt="2023-08-23T16:16:50.333" v="40" actId="478"/>
          <ac:picMkLst>
            <pc:docMk/>
            <pc:sldMk cId="443042167" sldId="633"/>
            <ac:picMk id="5" creationId="{761B6A0F-5B55-3121-A348-CEB24CC837F8}"/>
          </ac:picMkLst>
        </pc:picChg>
        <pc:picChg chg="add mod ord">
          <ac:chgData name="Ylimmäinen Seija" userId="ca43a6e6-5f5b-4301-8d8f-8726ecab432b" providerId="ADAL" clId="{9996DD28-D3EB-483E-8795-29B085BA8AF1}" dt="2023-08-23T16:17:53.093" v="46" actId="1076"/>
          <ac:picMkLst>
            <pc:docMk/>
            <pc:sldMk cId="443042167" sldId="633"/>
            <ac:picMk id="1026" creationId="{3DABF42E-75FE-FB57-C4CA-C155DAB38AFA}"/>
          </ac:picMkLst>
        </pc:picChg>
      </pc:sldChg>
      <pc:sldChg chg="addSp delSp modSp new mod">
        <pc:chgData name="Ylimmäinen Seija" userId="ca43a6e6-5f5b-4301-8d8f-8726ecab432b" providerId="ADAL" clId="{9996DD28-D3EB-483E-8795-29B085BA8AF1}" dt="2023-08-29T07:08:11.579" v="1592" actId="13926"/>
        <pc:sldMkLst>
          <pc:docMk/>
          <pc:sldMk cId="2758893258" sldId="638"/>
        </pc:sldMkLst>
        <pc:spChg chg="del">
          <ac:chgData name="Ylimmäinen Seija" userId="ca43a6e6-5f5b-4301-8d8f-8726ecab432b" providerId="ADAL" clId="{9996DD28-D3EB-483E-8795-29B085BA8AF1}" dt="2023-08-29T07:05:59.081" v="1571" actId="931"/>
          <ac:spMkLst>
            <pc:docMk/>
            <pc:sldMk cId="2758893258" sldId="638"/>
            <ac:spMk id="2" creationId="{C97FE43F-3113-0E1D-7790-727BC011076F}"/>
          </ac:spMkLst>
        </pc:spChg>
        <pc:spChg chg="mod">
          <ac:chgData name="Ylimmäinen Seija" userId="ca43a6e6-5f5b-4301-8d8f-8726ecab432b" providerId="ADAL" clId="{9996DD28-D3EB-483E-8795-29B085BA8AF1}" dt="2023-08-29T07:07:29.984" v="1585" actId="14100"/>
          <ac:spMkLst>
            <pc:docMk/>
            <pc:sldMk cId="2758893258" sldId="638"/>
            <ac:spMk id="3" creationId="{FD78283F-D0EF-D4A4-35B2-384E8F428C63}"/>
          </ac:spMkLst>
        </pc:spChg>
        <pc:spChg chg="mod">
          <ac:chgData name="Ylimmäinen Seija" userId="ca43a6e6-5f5b-4301-8d8f-8726ecab432b" providerId="ADAL" clId="{9996DD28-D3EB-483E-8795-29B085BA8AF1}" dt="2023-08-29T07:08:11.579" v="1592" actId="13926"/>
          <ac:spMkLst>
            <pc:docMk/>
            <pc:sldMk cId="2758893258" sldId="638"/>
            <ac:spMk id="4" creationId="{9EAB89A8-F9B9-BB99-A699-1B07CC8267E7}"/>
          </ac:spMkLst>
        </pc:spChg>
        <pc:picChg chg="add mod">
          <ac:chgData name="Ylimmäinen Seija" userId="ca43a6e6-5f5b-4301-8d8f-8726ecab432b" providerId="ADAL" clId="{9996DD28-D3EB-483E-8795-29B085BA8AF1}" dt="2023-08-29T07:06:06.303" v="1572" actId="1076"/>
          <ac:picMkLst>
            <pc:docMk/>
            <pc:sldMk cId="2758893258" sldId="638"/>
            <ac:picMk id="6" creationId="{DB298622-96F0-6A0B-0B22-4C84DB96F8DE}"/>
          </ac:picMkLst>
        </pc:picChg>
      </pc:sldChg>
      <pc:sldChg chg="modSp new del mod">
        <pc:chgData name="Ylimmäinen Seija" userId="ca43a6e6-5f5b-4301-8d8f-8726ecab432b" providerId="ADAL" clId="{9996DD28-D3EB-483E-8795-29B085BA8AF1}" dt="2023-08-29T07:15:41.817" v="1609" actId="2696"/>
        <pc:sldMkLst>
          <pc:docMk/>
          <pc:sldMk cId="3828172898" sldId="639"/>
        </pc:sldMkLst>
        <pc:spChg chg="mod">
          <ac:chgData name="Ylimmäinen Seija" userId="ca43a6e6-5f5b-4301-8d8f-8726ecab432b" providerId="ADAL" clId="{9996DD28-D3EB-483E-8795-29B085BA8AF1}" dt="2023-08-29T07:13:35.765" v="1602" actId="21"/>
          <ac:spMkLst>
            <pc:docMk/>
            <pc:sldMk cId="3828172898" sldId="639"/>
            <ac:spMk id="2" creationId="{65BCED25-3585-33F7-7552-EDD9584B90A1}"/>
          </ac:spMkLst>
        </pc:spChg>
      </pc:sldChg>
      <pc:sldChg chg="addSp delSp modSp new mod modClrScheme chgLayout">
        <pc:chgData name="Ylimmäinen Seija" userId="ca43a6e6-5f5b-4301-8d8f-8726ecab432b" providerId="ADAL" clId="{9996DD28-D3EB-483E-8795-29B085BA8AF1}" dt="2023-08-29T07:26:43.487" v="1938" actId="14100"/>
        <pc:sldMkLst>
          <pc:docMk/>
          <pc:sldMk cId="92585079" sldId="640"/>
        </pc:sldMkLst>
        <pc:spChg chg="del">
          <ac:chgData name="Ylimmäinen Seija" userId="ca43a6e6-5f5b-4301-8d8f-8726ecab432b" providerId="ADAL" clId="{9996DD28-D3EB-483E-8795-29B085BA8AF1}" dt="2023-08-29T07:16:57.793" v="1612" actId="931"/>
          <ac:spMkLst>
            <pc:docMk/>
            <pc:sldMk cId="92585079" sldId="640"/>
            <ac:spMk id="2" creationId="{B8D1A569-975F-7C0E-6C03-2ED7102DA431}"/>
          </ac:spMkLst>
        </pc:spChg>
        <pc:spChg chg="mod">
          <ac:chgData name="Ylimmäinen Seija" userId="ca43a6e6-5f5b-4301-8d8f-8726ecab432b" providerId="ADAL" clId="{9996DD28-D3EB-483E-8795-29B085BA8AF1}" dt="2023-08-29T07:26:43.487" v="1938" actId="14100"/>
          <ac:spMkLst>
            <pc:docMk/>
            <pc:sldMk cId="92585079" sldId="640"/>
            <ac:spMk id="3" creationId="{572CD4C6-95F3-84E3-312C-FCD66C8C7E4E}"/>
          </ac:spMkLst>
        </pc:spChg>
        <pc:spChg chg="mod">
          <ac:chgData name="Ylimmäinen Seija" userId="ca43a6e6-5f5b-4301-8d8f-8726ecab432b" providerId="ADAL" clId="{9996DD28-D3EB-483E-8795-29B085BA8AF1}" dt="2023-08-29T07:26:08.487" v="1936" actId="12"/>
          <ac:spMkLst>
            <pc:docMk/>
            <pc:sldMk cId="92585079" sldId="640"/>
            <ac:spMk id="4" creationId="{A1177851-FC2A-E3FF-8C43-F985E2E781FB}"/>
          </ac:spMkLst>
        </pc:spChg>
        <pc:picChg chg="add mod ord">
          <ac:chgData name="Ylimmäinen Seija" userId="ca43a6e6-5f5b-4301-8d8f-8726ecab432b" providerId="ADAL" clId="{9996DD28-D3EB-483E-8795-29B085BA8AF1}" dt="2023-08-29T07:17:27.855" v="1614" actId="26606"/>
          <ac:picMkLst>
            <pc:docMk/>
            <pc:sldMk cId="92585079" sldId="640"/>
            <ac:picMk id="6" creationId="{FC50D097-58C7-7014-0A45-E35ECF108B0D}"/>
          </ac:picMkLst>
        </pc:picChg>
      </pc:sldChg>
      <pc:sldChg chg="new del">
        <pc:chgData name="Ylimmäinen Seija" userId="ca43a6e6-5f5b-4301-8d8f-8726ecab432b" providerId="ADAL" clId="{9996DD28-D3EB-483E-8795-29B085BA8AF1}" dt="2023-08-29T07:26:59.046" v="1939" actId="2696"/>
        <pc:sldMkLst>
          <pc:docMk/>
          <pc:sldMk cId="1691064551" sldId="641"/>
        </pc:sldMkLst>
      </pc:sldChg>
    </pc:docChg>
  </pc:docChgLst>
  <pc:docChgLst>
    <pc:chgData name="Vesalainen Matti" userId="S::matti.vesalainen@taitotalo.fi::e4d04fee-d837-4c30-bdb5-04794cf8ae26" providerId="AD" clId="Web-{4BEDA576-FB78-49FB-9397-B6876093CC60}"/>
    <pc:docChg chg="modSld">
      <pc:chgData name="Vesalainen Matti" userId="S::matti.vesalainen@taitotalo.fi::e4d04fee-d837-4c30-bdb5-04794cf8ae26" providerId="AD" clId="Web-{4BEDA576-FB78-49FB-9397-B6876093CC60}" dt="2023-08-16T10:07:05.957" v="1" actId="20577"/>
      <pc:docMkLst>
        <pc:docMk/>
      </pc:docMkLst>
      <pc:sldChg chg="modSp">
        <pc:chgData name="Vesalainen Matti" userId="S::matti.vesalainen@taitotalo.fi::e4d04fee-d837-4c30-bdb5-04794cf8ae26" providerId="AD" clId="Web-{4BEDA576-FB78-49FB-9397-B6876093CC60}" dt="2023-08-16T10:07:05.957" v="1" actId="20577"/>
        <pc:sldMkLst>
          <pc:docMk/>
          <pc:sldMk cId="1141551147" sldId="284"/>
        </pc:sldMkLst>
        <pc:spChg chg="mod">
          <ac:chgData name="Vesalainen Matti" userId="S::matti.vesalainen@taitotalo.fi::e4d04fee-d837-4c30-bdb5-04794cf8ae26" providerId="AD" clId="Web-{4BEDA576-FB78-49FB-9397-B6876093CC60}" dt="2023-08-16T10:07:05.957" v="1" actId="20577"/>
          <ac:spMkLst>
            <pc:docMk/>
            <pc:sldMk cId="1141551147" sldId="284"/>
            <ac:spMk id="3" creationId="{1C307DA3-68F1-874D-A9DF-0A7DBD264031}"/>
          </ac:spMkLst>
        </pc:spChg>
      </pc:sldChg>
      <pc:sldChg chg="modSp">
        <pc:chgData name="Vesalainen Matti" userId="S::matti.vesalainen@taitotalo.fi::e4d04fee-d837-4c30-bdb5-04794cf8ae26" providerId="AD" clId="Web-{4BEDA576-FB78-49FB-9397-B6876093CC60}" dt="2023-08-16T10:06:57.191" v="0" actId="20577"/>
        <pc:sldMkLst>
          <pc:docMk/>
          <pc:sldMk cId="2070736878" sldId="287"/>
        </pc:sldMkLst>
        <pc:spChg chg="mod">
          <ac:chgData name="Vesalainen Matti" userId="S::matti.vesalainen@taitotalo.fi::e4d04fee-d837-4c30-bdb5-04794cf8ae26" providerId="AD" clId="Web-{4BEDA576-FB78-49FB-9397-B6876093CC60}" dt="2023-08-16T10:06:57.191" v="0" actId="20577"/>
          <ac:spMkLst>
            <pc:docMk/>
            <pc:sldMk cId="2070736878" sldId="287"/>
            <ac:spMk id="3" creationId="{1C307DA3-68F1-874D-A9DF-0A7DBD264031}"/>
          </ac:spMkLst>
        </pc:spChg>
      </pc:sldChg>
    </pc:docChg>
  </pc:docChgLst>
  <pc:docChgLst>
    <pc:chgData name="Vesalainen Matti" userId="S::matti.vesalainen@taitotalo.fi::e4d04fee-d837-4c30-bdb5-04794cf8ae26" providerId="AD" clId="Web-{C1470E62-7B97-4DDC-A341-71D71A3E58B7}"/>
    <pc:docChg chg="addSld delSld modSld">
      <pc:chgData name="Vesalainen Matti" userId="S::matti.vesalainen@taitotalo.fi::e4d04fee-d837-4c30-bdb5-04794cf8ae26" providerId="AD" clId="Web-{C1470E62-7B97-4DDC-A341-71D71A3E58B7}" dt="2024-01-05T13:19:52.709" v="22" actId="1076"/>
      <pc:docMkLst>
        <pc:docMk/>
      </pc:docMkLst>
      <pc:sldChg chg="modSp">
        <pc:chgData name="Vesalainen Matti" userId="S::matti.vesalainen@taitotalo.fi::e4d04fee-d837-4c30-bdb5-04794cf8ae26" providerId="AD" clId="Web-{C1470E62-7B97-4DDC-A341-71D71A3E58B7}" dt="2024-01-05T13:18:48.848" v="19" actId="14100"/>
        <pc:sldMkLst>
          <pc:docMk/>
          <pc:sldMk cId="1392415707" sldId="649"/>
        </pc:sldMkLst>
        <pc:spChg chg="mod">
          <ac:chgData name="Vesalainen Matti" userId="S::matti.vesalainen@taitotalo.fi::e4d04fee-d837-4c30-bdb5-04794cf8ae26" providerId="AD" clId="Web-{C1470E62-7B97-4DDC-A341-71D71A3E58B7}" dt="2024-01-05T13:17:55.753" v="12" actId="20577"/>
          <ac:spMkLst>
            <pc:docMk/>
            <pc:sldMk cId="1392415707" sldId="649"/>
            <ac:spMk id="2" creationId="{F7399533-E73F-1B45-98F7-F7CBA0836AF8}"/>
          </ac:spMkLst>
        </pc:spChg>
        <pc:spChg chg="mod">
          <ac:chgData name="Vesalainen Matti" userId="S::matti.vesalainen@taitotalo.fi::e4d04fee-d837-4c30-bdb5-04794cf8ae26" providerId="AD" clId="Web-{C1470E62-7B97-4DDC-A341-71D71A3E58B7}" dt="2024-01-05T13:18:48.848" v="19" actId="14100"/>
          <ac:spMkLst>
            <pc:docMk/>
            <pc:sldMk cId="1392415707" sldId="649"/>
            <ac:spMk id="9" creationId="{C09878FF-D996-9A14-0AAB-9A8BE425D0A2}"/>
          </ac:spMkLst>
        </pc:spChg>
        <pc:picChg chg="mod">
          <ac:chgData name="Vesalainen Matti" userId="S::matti.vesalainen@taitotalo.fi::e4d04fee-d837-4c30-bdb5-04794cf8ae26" providerId="AD" clId="Web-{C1470E62-7B97-4DDC-A341-71D71A3E58B7}" dt="2024-01-05T13:18:17.238" v="14" actId="1076"/>
          <ac:picMkLst>
            <pc:docMk/>
            <pc:sldMk cId="1392415707" sldId="649"/>
            <ac:picMk id="4" creationId="{0B1B1080-8691-53A6-3743-089751B3AB15}"/>
          </ac:picMkLst>
        </pc:picChg>
        <pc:inkChg chg="mod">
          <ac:chgData name="Vesalainen Matti" userId="S::matti.vesalainen@taitotalo.fi::e4d04fee-d837-4c30-bdb5-04794cf8ae26" providerId="AD" clId="Web-{C1470E62-7B97-4DDC-A341-71D71A3E58B7}" dt="2024-01-05T13:18:25.628" v="15" actId="1076"/>
          <ac:inkMkLst>
            <pc:docMk/>
            <pc:sldMk cId="1392415707" sldId="649"/>
            <ac:inkMk id="6" creationId="{8C0CF00D-B4B3-65E6-A127-4C7EAD206FB3}"/>
          </ac:inkMkLst>
        </pc:inkChg>
      </pc:sldChg>
      <pc:sldChg chg="modSp">
        <pc:chgData name="Vesalainen Matti" userId="S::matti.vesalainen@taitotalo.fi::e4d04fee-d837-4c30-bdb5-04794cf8ae26" providerId="AD" clId="Web-{C1470E62-7B97-4DDC-A341-71D71A3E58B7}" dt="2024-01-05T13:17:25.345" v="6" actId="14100"/>
        <pc:sldMkLst>
          <pc:docMk/>
          <pc:sldMk cId="4074321611" sldId="708"/>
        </pc:sldMkLst>
        <pc:spChg chg="mod">
          <ac:chgData name="Vesalainen Matti" userId="S::matti.vesalainen@taitotalo.fi::e4d04fee-d837-4c30-bdb5-04794cf8ae26" providerId="AD" clId="Web-{C1470E62-7B97-4DDC-A341-71D71A3E58B7}" dt="2024-01-05T13:17:25.345" v="6" actId="14100"/>
          <ac:spMkLst>
            <pc:docMk/>
            <pc:sldMk cId="4074321611" sldId="708"/>
            <ac:spMk id="9" creationId="{9420487A-A015-F492-7780-D4F27CA05AA0}"/>
          </ac:spMkLst>
        </pc:spChg>
      </pc:sldChg>
      <pc:sldChg chg="del">
        <pc:chgData name="Vesalainen Matti" userId="S::matti.vesalainen@taitotalo.fi::e4d04fee-d837-4c30-bdb5-04794cf8ae26" providerId="AD" clId="Web-{C1470E62-7B97-4DDC-A341-71D71A3E58B7}" dt="2024-01-05T13:19:30.146" v="21"/>
        <pc:sldMkLst>
          <pc:docMk/>
          <pc:sldMk cId="3362196061" sldId="709"/>
        </pc:sldMkLst>
      </pc:sldChg>
      <pc:sldChg chg="modSp add replId">
        <pc:chgData name="Vesalainen Matti" userId="S::matti.vesalainen@taitotalo.fi::e4d04fee-d837-4c30-bdb5-04794cf8ae26" providerId="AD" clId="Web-{C1470E62-7B97-4DDC-A341-71D71A3E58B7}" dt="2024-01-05T13:19:52.709" v="22" actId="1076"/>
        <pc:sldMkLst>
          <pc:docMk/>
          <pc:sldMk cId="2021091496" sldId="710"/>
        </pc:sldMkLst>
        <pc:inkChg chg="mod">
          <ac:chgData name="Vesalainen Matti" userId="S::matti.vesalainen@taitotalo.fi::e4d04fee-d837-4c30-bdb5-04794cf8ae26" providerId="AD" clId="Web-{C1470E62-7B97-4DDC-A341-71D71A3E58B7}" dt="2024-01-05T13:19:52.709" v="22" actId="1076"/>
          <ac:inkMkLst>
            <pc:docMk/>
            <pc:sldMk cId="2021091496" sldId="710"/>
            <ac:inkMk id="6" creationId="{3567A0C6-4C82-0639-C867-E237033C05F6}"/>
          </ac:inkMkLst>
        </pc:inkChg>
      </pc:sldChg>
    </pc:docChg>
  </pc:docChgLst>
  <pc:docChgLst>
    <pc:chgData name="Fränti Harri" userId="S::harri.franti@taitotalo.fi::f9883360-dd49-4aaa-9149-d1930fc60263" providerId="AD" clId="Web-{9DC8DF9B-5944-4500-B9BD-8250F39EF42A}"/>
    <pc:docChg chg="delSld modSld sldOrd">
      <pc:chgData name="Fränti Harri" userId="S::harri.franti@taitotalo.fi::f9883360-dd49-4aaa-9149-d1930fc60263" providerId="AD" clId="Web-{9DC8DF9B-5944-4500-B9BD-8250F39EF42A}" dt="2024-01-05T12:27:19.772" v="216" actId="20577"/>
      <pc:docMkLst>
        <pc:docMk/>
      </pc:docMkLst>
      <pc:sldChg chg="del">
        <pc:chgData name="Fränti Harri" userId="S::harri.franti@taitotalo.fi::f9883360-dd49-4aaa-9149-d1930fc60263" providerId="AD" clId="Web-{9DC8DF9B-5944-4500-B9BD-8250F39EF42A}" dt="2024-01-05T12:20:27.339" v="94"/>
        <pc:sldMkLst>
          <pc:docMk/>
          <pc:sldMk cId="2273124878" sldId="277"/>
        </pc:sldMkLst>
      </pc:sldChg>
      <pc:sldChg chg="del">
        <pc:chgData name="Fränti Harri" userId="S::harri.franti@taitotalo.fi::f9883360-dd49-4aaa-9149-d1930fc60263" providerId="AD" clId="Web-{9DC8DF9B-5944-4500-B9BD-8250F39EF42A}" dt="2024-01-05T12:13:00.810" v="35"/>
        <pc:sldMkLst>
          <pc:docMk/>
          <pc:sldMk cId="2069794248" sldId="278"/>
        </pc:sldMkLst>
      </pc:sldChg>
      <pc:sldChg chg="modSp">
        <pc:chgData name="Fränti Harri" userId="S::harri.franti@taitotalo.fi::f9883360-dd49-4aaa-9149-d1930fc60263" providerId="AD" clId="Web-{9DC8DF9B-5944-4500-B9BD-8250F39EF42A}" dt="2024-01-05T12:27:19.772" v="216" actId="20577"/>
        <pc:sldMkLst>
          <pc:docMk/>
          <pc:sldMk cId="659836971" sldId="280"/>
        </pc:sldMkLst>
        <pc:spChg chg="mod">
          <ac:chgData name="Fränti Harri" userId="S::harri.franti@taitotalo.fi::f9883360-dd49-4aaa-9149-d1930fc60263" providerId="AD" clId="Web-{9DC8DF9B-5944-4500-B9BD-8250F39EF42A}" dt="2024-01-05T12:22:46.546" v="158" actId="20577"/>
          <ac:spMkLst>
            <pc:docMk/>
            <pc:sldMk cId="659836971" sldId="280"/>
            <ac:spMk id="2" creationId="{C6F061FC-E1BA-CE8A-9C26-2F7AEFA57AE0}"/>
          </ac:spMkLst>
        </pc:spChg>
        <pc:spChg chg="mod">
          <ac:chgData name="Fränti Harri" userId="S::harri.franti@taitotalo.fi::f9883360-dd49-4aaa-9149-d1930fc60263" providerId="AD" clId="Web-{9DC8DF9B-5944-4500-B9BD-8250F39EF42A}" dt="2024-01-05T12:27:19.772" v="216" actId="20577"/>
          <ac:spMkLst>
            <pc:docMk/>
            <pc:sldMk cId="659836971" sldId="280"/>
            <ac:spMk id="3" creationId="{75D2EC3F-E385-9552-5917-44218C0B27CE}"/>
          </ac:spMkLst>
        </pc:spChg>
      </pc:sldChg>
      <pc:sldChg chg="del">
        <pc:chgData name="Fränti Harri" userId="S::harri.franti@taitotalo.fi::f9883360-dd49-4aaa-9149-d1930fc60263" providerId="AD" clId="Web-{9DC8DF9B-5944-4500-B9BD-8250F39EF42A}" dt="2024-01-05T12:20:23.026" v="92"/>
        <pc:sldMkLst>
          <pc:docMk/>
          <pc:sldMk cId="1600739944" sldId="293"/>
        </pc:sldMkLst>
      </pc:sldChg>
      <pc:sldChg chg="del">
        <pc:chgData name="Fränti Harri" userId="S::harri.franti@taitotalo.fi::f9883360-dd49-4aaa-9149-d1930fc60263" providerId="AD" clId="Web-{9DC8DF9B-5944-4500-B9BD-8250F39EF42A}" dt="2024-01-05T12:08:26.365" v="3"/>
        <pc:sldMkLst>
          <pc:docMk/>
          <pc:sldMk cId="2705270013" sldId="294"/>
        </pc:sldMkLst>
      </pc:sldChg>
      <pc:sldChg chg="del">
        <pc:chgData name="Fränti Harri" userId="S::harri.franti@taitotalo.fi::f9883360-dd49-4aaa-9149-d1930fc60263" providerId="AD" clId="Web-{9DC8DF9B-5944-4500-B9BD-8250F39EF42A}" dt="2024-01-05T12:08:27.599" v="4"/>
        <pc:sldMkLst>
          <pc:docMk/>
          <pc:sldMk cId="2891176162" sldId="295"/>
        </pc:sldMkLst>
      </pc:sldChg>
      <pc:sldChg chg="del">
        <pc:chgData name="Fränti Harri" userId="S::harri.franti@taitotalo.fi::f9883360-dd49-4aaa-9149-d1930fc60263" providerId="AD" clId="Web-{9DC8DF9B-5944-4500-B9BD-8250F39EF42A}" dt="2024-01-05T12:20:24.073" v="93"/>
        <pc:sldMkLst>
          <pc:docMk/>
          <pc:sldMk cId="1737317244" sldId="302"/>
        </pc:sldMkLst>
      </pc:sldChg>
      <pc:sldChg chg="del">
        <pc:chgData name="Fränti Harri" userId="S::harri.franti@taitotalo.fi::f9883360-dd49-4aaa-9149-d1930fc60263" providerId="AD" clId="Web-{9DC8DF9B-5944-4500-B9BD-8250F39EF42A}" dt="2024-01-05T12:08:49.287" v="5"/>
        <pc:sldMkLst>
          <pc:docMk/>
          <pc:sldMk cId="1826435404" sldId="324"/>
        </pc:sldMkLst>
      </pc:sldChg>
      <pc:sldChg chg="del">
        <pc:chgData name="Fränti Harri" userId="S::harri.franti@taitotalo.fi::f9883360-dd49-4aaa-9149-d1930fc60263" providerId="AD" clId="Web-{9DC8DF9B-5944-4500-B9BD-8250F39EF42A}" dt="2024-01-05T12:08:00.208" v="2"/>
        <pc:sldMkLst>
          <pc:docMk/>
          <pc:sldMk cId="117130891" sldId="384"/>
        </pc:sldMkLst>
      </pc:sldChg>
      <pc:sldChg chg="del">
        <pc:chgData name="Fränti Harri" userId="S::harri.franti@taitotalo.fi::f9883360-dd49-4aaa-9149-d1930fc60263" providerId="AD" clId="Web-{9DC8DF9B-5944-4500-B9BD-8250F39EF42A}" dt="2024-01-05T12:07:13.550" v="0"/>
        <pc:sldMkLst>
          <pc:docMk/>
          <pc:sldMk cId="3915513554" sldId="405"/>
        </pc:sldMkLst>
      </pc:sldChg>
      <pc:sldChg chg="del">
        <pc:chgData name="Fränti Harri" userId="S::harri.franti@taitotalo.fi::f9883360-dd49-4aaa-9149-d1930fc60263" providerId="AD" clId="Web-{9DC8DF9B-5944-4500-B9BD-8250F39EF42A}" dt="2024-01-05T12:11:36.448" v="31"/>
        <pc:sldMkLst>
          <pc:docMk/>
          <pc:sldMk cId="4081070314" sldId="406"/>
        </pc:sldMkLst>
      </pc:sldChg>
      <pc:sldChg chg="del">
        <pc:chgData name="Fränti Harri" userId="S::harri.franti@taitotalo.fi::f9883360-dd49-4aaa-9149-d1930fc60263" providerId="AD" clId="Web-{9DC8DF9B-5944-4500-B9BD-8250F39EF42A}" dt="2024-01-05T12:18:35.148" v="89"/>
        <pc:sldMkLst>
          <pc:docMk/>
          <pc:sldMk cId="641370726" sldId="412"/>
        </pc:sldMkLst>
      </pc:sldChg>
      <pc:sldChg chg="ord">
        <pc:chgData name="Fränti Harri" userId="S::harri.franti@taitotalo.fi::f9883360-dd49-4aaa-9149-d1930fc60263" providerId="AD" clId="Web-{9DC8DF9B-5944-4500-B9BD-8250F39EF42A}" dt="2024-01-05T12:19:39.900" v="90"/>
        <pc:sldMkLst>
          <pc:docMk/>
          <pc:sldMk cId="4065903030" sldId="413"/>
        </pc:sldMkLst>
      </pc:sldChg>
      <pc:sldChg chg="del">
        <pc:chgData name="Fränti Harri" userId="S::harri.franti@taitotalo.fi::f9883360-dd49-4aaa-9149-d1930fc60263" providerId="AD" clId="Web-{9DC8DF9B-5944-4500-B9BD-8250F39EF42A}" dt="2024-01-05T12:20:16.151" v="91"/>
        <pc:sldMkLst>
          <pc:docMk/>
          <pc:sldMk cId="1832124111" sldId="414"/>
        </pc:sldMkLst>
      </pc:sldChg>
      <pc:sldChg chg="del">
        <pc:chgData name="Fränti Harri" userId="S::harri.franti@taitotalo.fi::f9883360-dd49-4aaa-9149-d1930fc60263" providerId="AD" clId="Web-{9DC8DF9B-5944-4500-B9BD-8250F39EF42A}" dt="2024-01-05T12:13:23.342" v="37"/>
        <pc:sldMkLst>
          <pc:docMk/>
          <pc:sldMk cId="411547182" sldId="625"/>
        </pc:sldMkLst>
      </pc:sldChg>
      <pc:sldChg chg="del">
        <pc:chgData name="Fränti Harri" userId="S::harri.franti@taitotalo.fi::f9883360-dd49-4aaa-9149-d1930fc60263" providerId="AD" clId="Web-{9DC8DF9B-5944-4500-B9BD-8250F39EF42A}" dt="2024-01-05T12:10:27.431" v="9"/>
        <pc:sldMkLst>
          <pc:docMk/>
          <pc:sldMk cId="3328216729" sldId="626"/>
        </pc:sldMkLst>
      </pc:sldChg>
      <pc:sldChg chg="del">
        <pc:chgData name="Fränti Harri" userId="S::harri.franti@taitotalo.fi::f9883360-dd49-4aaa-9149-d1930fc60263" providerId="AD" clId="Web-{9DC8DF9B-5944-4500-B9BD-8250F39EF42A}" dt="2024-01-05T12:09:32.554" v="7"/>
        <pc:sldMkLst>
          <pc:docMk/>
          <pc:sldMk cId="1621614179" sldId="627"/>
        </pc:sldMkLst>
      </pc:sldChg>
      <pc:sldChg chg="ord">
        <pc:chgData name="Fränti Harri" userId="S::harri.franti@taitotalo.fi::f9883360-dd49-4aaa-9149-d1930fc60263" providerId="AD" clId="Web-{9DC8DF9B-5944-4500-B9BD-8250F39EF42A}" dt="2024-01-05T12:07:33.707" v="1"/>
        <pc:sldMkLst>
          <pc:docMk/>
          <pc:sldMk cId="3050577697" sldId="629"/>
        </pc:sldMkLst>
      </pc:sldChg>
      <pc:sldChg chg="del">
        <pc:chgData name="Fränti Harri" userId="S::harri.franti@taitotalo.fi::f9883360-dd49-4aaa-9149-d1930fc60263" providerId="AD" clId="Web-{9DC8DF9B-5944-4500-B9BD-8250F39EF42A}" dt="2024-01-05T12:20:34.964" v="95"/>
        <pc:sldMkLst>
          <pc:docMk/>
          <pc:sldMk cId="443042167" sldId="633"/>
        </pc:sldMkLst>
      </pc:sldChg>
      <pc:sldChg chg="del">
        <pc:chgData name="Fränti Harri" userId="S::harri.franti@taitotalo.fi::f9883360-dd49-4aaa-9149-d1930fc60263" providerId="AD" clId="Web-{9DC8DF9B-5944-4500-B9BD-8250F39EF42A}" dt="2024-01-05T12:09:41.461" v="8"/>
        <pc:sldMkLst>
          <pc:docMk/>
          <pc:sldMk cId="2637473623" sldId="641"/>
        </pc:sldMkLst>
      </pc:sldChg>
      <pc:sldChg chg="del">
        <pc:chgData name="Fränti Harri" userId="S::harri.franti@taitotalo.fi::f9883360-dd49-4aaa-9149-d1930fc60263" providerId="AD" clId="Web-{9DC8DF9B-5944-4500-B9BD-8250F39EF42A}" dt="2024-01-05T12:10:29.150" v="10"/>
        <pc:sldMkLst>
          <pc:docMk/>
          <pc:sldMk cId="2753787300" sldId="644"/>
        </pc:sldMkLst>
      </pc:sldChg>
      <pc:sldChg chg="del">
        <pc:chgData name="Fränti Harri" userId="S::harri.franti@taitotalo.fi::f9883360-dd49-4aaa-9149-d1930fc60263" providerId="AD" clId="Web-{9DC8DF9B-5944-4500-B9BD-8250F39EF42A}" dt="2024-01-05T12:09:01.960" v="6"/>
        <pc:sldMkLst>
          <pc:docMk/>
          <pc:sldMk cId="1798854312" sldId="658"/>
        </pc:sldMkLst>
      </pc:sldChg>
      <pc:sldChg chg="modSp">
        <pc:chgData name="Fränti Harri" userId="S::harri.franti@taitotalo.fi::f9883360-dd49-4aaa-9149-d1930fc60263" providerId="AD" clId="Web-{9DC8DF9B-5944-4500-B9BD-8250F39EF42A}" dt="2024-01-05T12:11:25.026" v="30" actId="20577"/>
        <pc:sldMkLst>
          <pc:docMk/>
          <pc:sldMk cId="1068471850" sldId="659"/>
        </pc:sldMkLst>
        <pc:spChg chg="mod">
          <ac:chgData name="Fränti Harri" userId="S::harri.franti@taitotalo.fi::f9883360-dd49-4aaa-9149-d1930fc60263" providerId="AD" clId="Web-{9DC8DF9B-5944-4500-B9BD-8250F39EF42A}" dt="2024-01-05T12:11:02.635" v="27" actId="20577"/>
          <ac:spMkLst>
            <pc:docMk/>
            <pc:sldMk cId="1068471850" sldId="659"/>
            <ac:spMk id="2" creationId="{AD8AC35A-E4DC-3885-B3A2-D34E79080EBE}"/>
          </ac:spMkLst>
        </pc:spChg>
        <pc:spChg chg="mod">
          <ac:chgData name="Fränti Harri" userId="S::harri.franti@taitotalo.fi::f9883360-dd49-4aaa-9149-d1930fc60263" providerId="AD" clId="Web-{9DC8DF9B-5944-4500-B9BD-8250F39EF42A}" dt="2024-01-05T12:11:25.026" v="30" actId="20577"/>
          <ac:spMkLst>
            <pc:docMk/>
            <pc:sldMk cId="1068471850" sldId="659"/>
            <ac:spMk id="3" creationId="{649CD986-0930-36C5-46CB-CE5865F2A688}"/>
          </ac:spMkLst>
        </pc:spChg>
      </pc:sldChg>
      <pc:sldChg chg="del">
        <pc:chgData name="Fränti Harri" userId="S::harri.franti@taitotalo.fi::f9883360-dd49-4aaa-9149-d1930fc60263" providerId="AD" clId="Web-{9DC8DF9B-5944-4500-B9BD-8250F39EF42A}" dt="2024-01-05T12:13:06.467" v="36"/>
        <pc:sldMkLst>
          <pc:docMk/>
          <pc:sldMk cId="3923974679" sldId="660"/>
        </pc:sldMkLst>
      </pc:sldChg>
      <pc:sldChg chg="del">
        <pc:chgData name="Fränti Harri" userId="S::harri.franti@taitotalo.fi::f9883360-dd49-4aaa-9149-d1930fc60263" providerId="AD" clId="Web-{9DC8DF9B-5944-4500-B9BD-8250F39EF42A}" dt="2024-01-05T12:11:47.121" v="32"/>
        <pc:sldMkLst>
          <pc:docMk/>
          <pc:sldMk cId="713349799" sldId="666"/>
        </pc:sldMkLst>
      </pc:sldChg>
      <pc:sldChg chg="modNotes">
        <pc:chgData name="Fränti Harri" userId="S::harri.franti@taitotalo.fi::f9883360-dd49-4aaa-9149-d1930fc60263" providerId="AD" clId="Web-{9DC8DF9B-5944-4500-B9BD-8250F39EF42A}" dt="2024-01-05T12:12:27.622" v="34"/>
        <pc:sldMkLst>
          <pc:docMk/>
          <pc:sldMk cId="4216387563" sldId="667"/>
        </pc:sldMkLst>
      </pc:sldChg>
      <pc:sldChg chg="modSp">
        <pc:chgData name="Fränti Harri" userId="S::harri.franti@taitotalo.fi::f9883360-dd49-4aaa-9149-d1930fc60263" providerId="AD" clId="Web-{9DC8DF9B-5944-4500-B9BD-8250F39EF42A}" dt="2024-01-05T12:17:18.489" v="87" actId="20577"/>
        <pc:sldMkLst>
          <pc:docMk/>
          <pc:sldMk cId="1391714923" sldId="674"/>
        </pc:sldMkLst>
        <pc:spChg chg="mod">
          <ac:chgData name="Fränti Harri" userId="S::harri.franti@taitotalo.fi::f9883360-dd49-4aaa-9149-d1930fc60263" providerId="AD" clId="Web-{9DC8DF9B-5944-4500-B9BD-8250F39EF42A}" dt="2024-01-05T12:14:50.048" v="54" actId="20577"/>
          <ac:spMkLst>
            <pc:docMk/>
            <pc:sldMk cId="1391714923" sldId="674"/>
            <ac:spMk id="2" creationId="{390BDAC8-38A4-BA09-9FBD-8D77C0A7BE6B}"/>
          </ac:spMkLst>
        </pc:spChg>
        <pc:spChg chg="mod">
          <ac:chgData name="Fränti Harri" userId="S::harri.franti@taitotalo.fi::f9883360-dd49-4aaa-9149-d1930fc60263" providerId="AD" clId="Web-{9DC8DF9B-5944-4500-B9BD-8250F39EF42A}" dt="2024-01-05T12:17:18.489" v="87" actId="20577"/>
          <ac:spMkLst>
            <pc:docMk/>
            <pc:sldMk cId="1391714923" sldId="674"/>
            <ac:spMk id="3" creationId="{AF8DCFB8-CD40-284A-EE1C-1364D8E86B3B}"/>
          </ac:spMkLst>
        </pc:spChg>
      </pc:sldChg>
      <pc:sldChg chg="del">
        <pc:chgData name="Fränti Harri" userId="S::harri.franti@taitotalo.fi::f9883360-dd49-4aaa-9149-d1930fc60263" providerId="AD" clId="Web-{9DC8DF9B-5944-4500-B9BD-8250F39EF42A}" dt="2024-01-05T12:18:30.585" v="88"/>
        <pc:sldMkLst>
          <pc:docMk/>
          <pc:sldMk cId="2638929044" sldId="686"/>
        </pc:sldMkLst>
      </pc:sldChg>
    </pc:docChg>
  </pc:docChgLst>
  <pc:docChgLst>
    <pc:chgData name="Matti Vesalainen" userId="e4d04fee-d837-4c30-bdb5-04794cf8ae26" providerId="ADAL" clId="{0440497D-1743-41AC-80A4-CBB95B23E3EB}"/>
    <pc:docChg chg="modSld">
      <pc:chgData name="Matti Vesalainen" userId="e4d04fee-d837-4c30-bdb5-04794cf8ae26" providerId="ADAL" clId="{0440497D-1743-41AC-80A4-CBB95B23E3EB}" dt="2023-02-20T13:04:29.353" v="75"/>
      <pc:docMkLst>
        <pc:docMk/>
      </pc:docMkLst>
      <pc:sldChg chg="modSp mod">
        <pc:chgData name="Matti Vesalainen" userId="e4d04fee-d837-4c30-bdb5-04794cf8ae26" providerId="ADAL" clId="{0440497D-1743-41AC-80A4-CBB95B23E3EB}" dt="2023-02-20T12:57:54.209" v="52" actId="20577"/>
        <pc:sldMkLst>
          <pc:docMk/>
          <pc:sldMk cId="2687518665" sldId="271"/>
        </pc:sldMkLst>
        <pc:spChg chg="mod">
          <ac:chgData name="Matti Vesalainen" userId="e4d04fee-d837-4c30-bdb5-04794cf8ae26" providerId="ADAL" clId="{0440497D-1743-41AC-80A4-CBB95B23E3EB}" dt="2023-02-20T12:57:54.209" v="52" actId="20577"/>
          <ac:spMkLst>
            <pc:docMk/>
            <pc:sldMk cId="2687518665" sldId="271"/>
            <ac:spMk id="2" creationId="{5395D45F-D9EF-7844-BFCD-34D2978E01D5}"/>
          </ac:spMkLst>
        </pc:spChg>
      </pc:sldChg>
      <pc:sldChg chg="modSp mod">
        <pc:chgData name="Matti Vesalainen" userId="e4d04fee-d837-4c30-bdb5-04794cf8ae26" providerId="ADAL" clId="{0440497D-1743-41AC-80A4-CBB95B23E3EB}" dt="2023-02-20T13:03:41.321" v="70" actId="20577"/>
        <pc:sldMkLst>
          <pc:docMk/>
          <pc:sldMk cId="1141551147" sldId="284"/>
        </pc:sldMkLst>
        <pc:spChg chg="mod">
          <ac:chgData name="Matti Vesalainen" userId="e4d04fee-d837-4c30-bdb5-04794cf8ae26" providerId="ADAL" clId="{0440497D-1743-41AC-80A4-CBB95B23E3EB}" dt="2023-02-20T13:03:41.321" v="70" actId="20577"/>
          <ac:spMkLst>
            <pc:docMk/>
            <pc:sldMk cId="1141551147" sldId="284"/>
            <ac:spMk id="2" creationId="{5395D45F-D9EF-7844-BFCD-34D2978E01D5}"/>
          </ac:spMkLst>
        </pc:spChg>
      </pc:sldChg>
      <pc:sldChg chg="modSp">
        <pc:chgData name="Matti Vesalainen" userId="e4d04fee-d837-4c30-bdb5-04794cf8ae26" providerId="ADAL" clId="{0440497D-1743-41AC-80A4-CBB95B23E3EB}" dt="2023-02-20T13:04:12.002" v="73"/>
        <pc:sldMkLst>
          <pc:docMk/>
          <pc:sldMk cId="3409832126" sldId="285"/>
        </pc:sldMkLst>
        <pc:spChg chg="mod">
          <ac:chgData name="Matti Vesalainen" userId="e4d04fee-d837-4c30-bdb5-04794cf8ae26" providerId="ADAL" clId="{0440497D-1743-41AC-80A4-CBB95B23E3EB}" dt="2023-02-20T13:04:12.002" v="73"/>
          <ac:spMkLst>
            <pc:docMk/>
            <pc:sldMk cId="3409832126" sldId="285"/>
            <ac:spMk id="2" creationId="{5395D45F-D9EF-7844-BFCD-34D2978E01D5}"/>
          </ac:spMkLst>
        </pc:spChg>
      </pc:sldChg>
      <pc:sldChg chg="modSp">
        <pc:chgData name="Matti Vesalainen" userId="e4d04fee-d837-4c30-bdb5-04794cf8ae26" providerId="ADAL" clId="{0440497D-1743-41AC-80A4-CBB95B23E3EB}" dt="2023-02-20T13:04:06.334" v="72"/>
        <pc:sldMkLst>
          <pc:docMk/>
          <pc:sldMk cId="2533680148" sldId="286"/>
        </pc:sldMkLst>
        <pc:spChg chg="mod">
          <ac:chgData name="Matti Vesalainen" userId="e4d04fee-d837-4c30-bdb5-04794cf8ae26" providerId="ADAL" clId="{0440497D-1743-41AC-80A4-CBB95B23E3EB}" dt="2023-02-20T13:04:06.334" v="72"/>
          <ac:spMkLst>
            <pc:docMk/>
            <pc:sldMk cId="2533680148" sldId="286"/>
            <ac:spMk id="2" creationId="{5395D45F-D9EF-7844-BFCD-34D2978E01D5}"/>
          </ac:spMkLst>
        </pc:spChg>
      </pc:sldChg>
      <pc:sldChg chg="modSp">
        <pc:chgData name="Matti Vesalainen" userId="e4d04fee-d837-4c30-bdb5-04794cf8ae26" providerId="ADAL" clId="{0440497D-1743-41AC-80A4-CBB95B23E3EB}" dt="2023-02-20T13:03:55.699" v="71"/>
        <pc:sldMkLst>
          <pc:docMk/>
          <pc:sldMk cId="2070736878" sldId="287"/>
        </pc:sldMkLst>
        <pc:spChg chg="mod">
          <ac:chgData name="Matti Vesalainen" userId="e4d04fee-d837-4c30-bdb5-04794cf8ae26" providerId="ADAL" clId="{0440497D-1743-41AC-80A4-CBB95B23E3EB}" dt="2023-02-20T13:03:55.699" v="71"/>
          <ac:spMkLst>
            <pc:docMk/>
            <pc:sldMk cId="2070736878" sldId="287"/>
            <ac:spMk id="2" creationId="{5395D45F-D9EF-7844-BFCD-34D2978E01D5}"/>
          </ac:spMkLst>
        </pc:spChg>
      </pc:sldChg>
      <pc:sldChg chg="modSp">
        <pc:chgData name="Matti Vesalainen" userId="e4d04fee-d837-4c30-bdb5-04794cf8ae26" providerId="ADAL" clId="{0440497D-1743-41AC-80A4-CBB95B23E3EB}" dt="2023-02-20T13:04:20.813" v="74"/>
        <pc:sldMkLst>
          <pc:docMk/>
          <pc:sldMk cId="3038668032" sldId="288"/>
        </pc:sldMkLst>
        <pc:spChg chg="mod">
          <ac:chgData name="Matti Vesalainen" userId="e4d04fee-d837-4c30-bdb5-04794cf8ae26" providerId="ADAL" clId="{0440497D-1743-41AC-80A4-CBB95B23E3EB}" dt="2023-02-20T13:04:20.813" v="74"/>
          <ac:spMkLst>
            <pc:docMk/>
            <pc:sldMk cId="3038668032" sldId="288"/>
            <ac:spMk id="2" creationId="{5395D45F-D9EF-7844-BFCD-34D2978E01D5}"/>
          </ac:spMkLst>
        </pc:spChg>
      </pc:sldChg>
      <pc:sldChg chg="modSp">
        <pc:chgData name="Matti Vesalainen" userId="e4d04fee-d837-4c30-bdb5-04794cf8ae26" providerId="ADAL" clId="{0440497D-1743-41AC-80A4-CBB95B23E3EB}" dt="2023-02-20T13:04:29.353" v="75"/>
        <pc:sldMkLst>
          <pc:docMk/>
          <pc:sldMk cId="1664411596" sldId="289"/>
        </pc:sldMkLst>
        <pc:spChg chg="mod">
          <ac:chgData name="Matti Vesalainen" userId="e4d04fee-d837-4c30-bdb5-04794cf8ae26" providerId="ADAL" clId="{0440497D-1743-41AC-80A4-CBB95B23E3EB}" dt="2023-02-20T13:04:29.353" v="75"/>
          <ac:spMkLst>
            <pc:docMk/>
            <pc:sldMk cId="1664411596" sldId="289"/>
            <ac:spMk id="2" creationId="{5395D45F-D9EF-7844-BFCD-34D2978E01D5}"/>
          </ac:spMkLst>
        </pc:spChg>
      </pc:sldChg>
    </pc:docChg>
  </pc:docChgLst>
  <pc:docChgLst>
    <pc:chgData name="Vesalainen Matti" userId="S::matti.vesalainen@taitotalo.fi::e4d04fee-d837-4c30-bdb5-04794cf8ae26" providerId="AD" clId="Web-{E025D57C-305E-45FB-85D6-C08A63762464}"/>
    <pc:docChg chg="addSld delSld modSld sldOrd">
      <pc:chgData name="Vesalainen Matti" userId="S::matti.vesalainen@taitotalo.fi::e4d04fee-d837-4c30-bdb5-04794cf8ae26" providerId="AD" clId="Web-{E025D57C-305E-45FB-85D6-C08A63762464}" dt="2023-02-08T13:29:46.819" v="246"/>
      <pc:docMkLst>
        <pc:docMk/>
      </pc:docMkLst>
      <pc:sldChg chg="addSp modSp mod ord modClrScheme chgLayout">
        <pc:chgData name="Vesalainen Matti" userId="S::matti.vesalainen@taitotalo.fi::e4d04fee-d837-4c30-bdb5-04794cf8ae26" providerId="AD" clId="Web-{E025D57C-305E-45FB-85D6-C08A63762464}" dt="2023-02-08T13:17:39.012" v="209"/>
        <pc:sldMkLst>
          <pc:docMk/>
          <pc:sldMk cId="2273124878" sldId="277"/>
        </pc:sldMkLst>
        <pc:spChg chg="add mod">
          <ac:chgData name="Vesalainen Matti" userId="S::matti.vesalainen@taitotalo.fi::e4d04fee-d837-4c30-bdb5-04794cf8ae26" providerId="AD" clId="Web-{E025D57C-305E-45FB-85D6-C08A63762464}" dt="2023-02-08T13:01:52.353" v="117" actId="20577"/>
          <ac:spMkLst>
            <pc:docMk/>
            <pc:sldMk cId="2273124878" sldId="277"/>
            <ac:spMk id="2" creationId="{1918DA26-0359-07D8-2D5A-E059C99BD911}"/>
          </ac:spMkLst>
        </pc:spChg>
        <pc:spChg chg="add mod">
          <ac:chgData name="Vesalainen Matti" userId="S::matti.vesalainen@taitotalo.fi::e4d04fee-d837-4c30-bdb5-04794cf8ae26" providerId="AD" clId="Web-{E025D57C-305E-45FB-85D6-C08A63762464}" dt="2023-02-08T13:02:56.902" v="133" actId="20577"/>
          <ac:spMkLst>
            <pc:docMk/>
            <pc:sldMk cId="2273124878" sldId="277"/>
            <ac:spMk id="7" creationId="{74921135-2B0F-7B70-7409-4F9759553290}"/>
          </ac:spMkLst>
        </pc:spChg>
      </pc:sldChg>
      <pc:sldChg chg="ord">
        <pc:chgData name="Vesalainen Matti" userId="S::matti.vesalainen@taitotalo.fi::e4d04fee-d837-4c30-bdb5-04794cf8ae26" providerId="AD" clId="Web-{E025D57C-305E-45FB-85D6-C08A63762464}" dt="2023-02-08T12:37:40.926" v="44"/>
        <pc:sldMkLst>
          <pc:docMk/>
          <pc:sldMk cId="2069794248" sldId="278"/>
        </pc:sldMkLst>
      </pc:sldChg>
      <pc:sldChg chg="addSp modSp ord">
        <pc:chgData name="Vesalainen Matti" userId="S::matti.vesalainen@taitotalo.fi::e4d04fee-d837-4c30-bdb5-04794cf8ae26" providerId="AD" clId="Web-{E025D57C-305E-45FB-85D6-C08A63762464}" dt="2023-02-08T13:22:49.820" v="234" actId="14100"/>
        <pc:sldMkLst>
          <pc:docMk/>
          <pc:sldMk cId="1347645902" sldId="279"/>
        </pc:sldMkLst>
        <pc:spChg chg="add mod">
          <ac:chgData name="Vesalainen Matti" userId="S::matti.vesalainen@taitotalo.fi::e4d04fee-d837-4c30-bdb5-04794cf8ae26" providerId="AD" clId="Web-{E025D57C-305E-45FB-85D6-C08A63762464}" dt="2023-02-08T13:22:34.804" v="232" actId="20577"/>
          <ac:spMkLst>
            <pc:docMk/>
            <pc:sldMk cId="1347645902" sldId="279"/>
            <ac:spMk id="6" creationId="{3FF45A2F-34AD-D235-78B8-88B1E5147D00}"/>
          </ac:spMkLst>
        </pc:spChg>
        <pc:picChg chg="add mod">
          <ac:chgData name="Vesalainen Matti" userId="S::matti.vesalainen@taitotalo.fi::e4d04fee-d837-4c30-bdb5-04794cf8ae26" providerId="AD" clId="Web-{E025D57C-305E-45FB-85D6-C08A63762464}" dt="2023-02-08T13:21:10.598" v="213"/>
          <ac:picMkLst>
            <pc:docMk/>
            <pc:sldMk cId="1347645902" sldId="279"/>
            <ac:picMk id="2" creationId="{41222853-F163-B076-88D1-E2D84821BC8C}"/>
          </ac:picMkLst>
        </pc:picChg>
        <pc:picChg chg="add mod">
          <ac:chgData name="Vesalainen Matti" userId="S::matti.vesalainen@taitotalo.fi::e4d04fee-d837-4c30-bdb5-04794cf8ae26" providerId="AD" clId="Web-{E025D57C-305E-45FB-85D6-C08A63762464}" dt="2023-02-08T13:21:11.629" v="214"/>
          <ac:picMkLst>
            <pc:docMk/>
            <pc:sldMk cId="1347645902" sldId="279"/>
            <ac:picMk id="3" creationId="{A558B8FC-834F-CE26-238E-6035B4ABA395}"/>
          </ac:picMkLst>
        </pc:picChg>
        <pc:picChg chg="add mod">
          <ac:chgData name="Vesalainen Matti" userId="S::matti.vesalainen@taitotalo.fi::e4d04fee-d837-4c30-bdb5-04794cf8ae26" providerId="AD" clId="Web-{E025D57C-305E-45FB-85D6-C08A63762464}" dt="2023-02-08T13:22:49.820" v="234" actId="14100"/>
          <ac:picMkLst>
            <pc:docMk/>
            <pc:sldMk cId="1347645902" sldId="279"/>
            <ac:picMk id="4" creationId="{99D40B06-DCFD-EE75-FDC7-E4DD6371A1A2}"/>
          </ac:picMkLst>
        </pc:picChg>
      </pc:sldChg>
      <pc:sldChg chg="ord">
        <pc:chgData name="Vesalainen Matti" userId="S::matti.vesalainen@taitotalo.fi::e4d04fee-d837-4c30-bdb5-04794cf8ae26" providerId="AD" clId="Web-{E025D57C-305E-45FB-85D6-C08A63762464}" dt="2023-02-08T13:07:55.335" v="135"/>
        <pc:sldMkLst>
          <pc:docMk/>
          <pc:sldMk cId="2506761734" sldId="281"/>
        </pc:sldMkLst>
      </pc:sldChg>
      <pc:sldChg chg="modSp add ord replId">
        <pc:chgData name="Vesalainen Matti" userId="S::matti.vesalainen@taitotalo.fi::e4d04fee-d837-4c30-bdb5-04794cf8ae26" providerId="AD" clId="Web-{E025D57C-305E-45FB-85D6-C08A63762464}" dt="2023-02-08T12:34:55.076" v="35" actId="1076"/>
        <pc:sldMkLst>
          <pc:docMk/>
          <pc:sldMk cId="1141551147" sldId="284"/>
        </pc:sldMkLst>
        <pc:spChg chg="mod">
          <ac:chgData name="Vesalainen Matti" userId="S::matti.vesalainen@taitotalo.fi::e4d04fee-d837-4c30-bdb5-04794cf8ae26" providerId="AD" clId="Web-{E025D57C-305E-45FB-85D6-C08A63762464}" dt="2023-02-08T12:34:55.076" v="34" actId="1076"/>
          <ac:spMkLst>
            <pc:docMk/>
            <pc:sldMk cId="1141551147" sldId="284"/>
            <ac:spMk id="2" creationId="{5395D45F-D9EF-7844-BFCD-34D2978E01D5}"/>
          </ac:spMkLst>
        </pc:spChg>
        <pc:spChg chg="mod">
          <ac:chgData name="Vesalainen Matti" userId="S::matti.vesalainen@taitotalo.fi::e4d04fee-d837-4c30-bdb5-04794cf8ae26" providerId="AD" clId="Web-{E025D57C-305E-45FB-85D6-C08A63762464}" dt="2023-02-08T12:34:55.076" v="35" actId="1076"/>
          <ac:spMkLst>
            <pc:docMk/>
            <pc:sldMk cId="1141551147" sldId="284"/>
            <ac:spMk id="3" creationId="{1C307DA3-68F1-874D-A9DF-0A7DBD264031}"/>
          </ac:spMkLst>
        </pc:spChg>
      </pc:sldChg>
      <pc:sldChg chg="modSp add replId">
        <pc:chgData name="Vesalainen Matti" userId="S::matti.vesalainen@taitotalo.fi::e4d04fee-d837-4c30-bdb5-04794cf8ae26" providerId="AD" clId="Web-{E025D57C-305E-45FB-85D6-C08A63762464}" dt="2023-02-08T12:38:40.084" v="51" actId="20577"/>
        <pc:sldMkLst>
          <pc:docMk/>
          <pc:sldMk cId="3409832126" sldId="285"/>
        </pc:sldMkLst>
        <pc:spChg chg="mod">
          <ac:chgData name="Vesalainen Matti" userId="S::matti.vesalainen@taitotalo.fi::e4d04fee-d837-4c30-bdb5-04794cf8ae26" providerId="AD" clId="Web-{E025D57C-305E-45FB-85D6-C08A63762464}" dt="2023-02-08T12:38:40.084" v="51" actId="20577"/>
          <ac:spMkLst>
            <pc:docMk/>
            <pc:sldMk cId="3409832126" sldId="285"/>
            <ac:spMk id="2" creationId="{5395D45F-D9EF-7844-BFCD-34D2978E01D5}"/>
          </ac:spMkLst>
        </pc:spChg>
        <pc:spChg chg="mod">
          <ac:chgData name="Vesalainen Matti" userId="S::matti.vesalainen@taitotalo.fi::e4d04fee-d837-4c30-bdb5-04794cf8ae26" providerId="AD" clId="Web-{E025D57C-305E-45FB-85D6-C08A63762464}" dt="2023-02-08T12:38:21.396" v="50" actId="1076"/>
          <ac:spMkLst>
            <pc:docMk/>
            <pc:sldMk cId="3409832126" sldId="285"/>
            <ac:spMk id="3" creationId="{1C307DA3-68F1-874D-A9DF-0A7DBD264031}"/>
          </ac:spMkLst>
        </pc:spChg>
      </pc:sldChg>
      <pc:sldChg chg="modSp add replId">
        <pc:chgData name="Vesalainen Matti" userId="S::matti.vesalainen@taitotalo.fi::e4d04fee-d837-4c30-bdb5-04794cf8ae26" providerId="AD" clId="Web-{E025D57C-305E-45FB-85D6-C08A63762464}" dt="2023-02-08T12:35:35.484" v="39" actId="1076"/>
        <pc:sldMkLst>
          <pc:docMk/>
          <pc:sldMk cId="2533680148" sldId="286"/>
        </pc:sldMkLst>
        <pc:spChg chg="mod">
          <ac:chgData name="Vesalainen Matti" userId="S::matti.vesalainen@taitotalo.fi::e4d04fee-d837-4c30-bdb5-04794cf8ae26" providerId="AD" clId="Web-{E025D57C-305E-45FB-85D6-C08A63762464}" dt="2023-02-08T12:35:35.468" v="38" actId="1076"/>
          <ac:spMkLst>
            <pc:docMk/>
            <pc:sldMk cId="2533680148" sldId="286"/>
            <ac:spMk id="2" creationId="{5395D45F-D9EF-7844-BFCD-34D2978E01D5}"/>
          </ac:spMkLst>
        </pc:spChg>
        <pc:spChg chg="mod">
          <ac:chgData name="Vesalainen Matti" userId="S::matti.vesalainen@taitotalo.fi::e4d04fee-d837-4c30-bdb5-04794cf8ae26" providerId="AD" clId="Web-{E025D57C-305E-45FB-85D6-C08A63762464}" dt="2023-02-08T12:35:35.484" v="39" actId="1076"/>
          <ac:spMkLst>
            <pc:docMk/>
            <pc:sldMk cId="2533680148" sldId="286"/>
            <ac:spMk id="3" creationId="{1C307DA3-68F1-874D-A9DF-0A7DBD264031}"/>
          </ac:spMkLst>
        </pc:spChg>
      </pc:sldChg>
      <pc:sldChg chg="modSp add replId">
        <pc:chgData name="Vesalainen Matti" userId="S::matti.vesalainen@taitotalo.fi::e4d04fee-d837-4c30-bdb5-04794cf8ae26" providerId="AD" clId="Web-{E025D57C-305E-45FB-85D6-C08A63762464}" dt="2023-02-08T12:35:23.749" v="37" actId="1076"/>
        <pc:sldMkLst>
          <pc:docMk/>
          <pc:sldMk cId="2070736878" sldId="287"/>
        </pc:sldMkLst>
        <pc:spChg chg="mod">
          <ac:chgData name="Vesalainen Matti" userId="S::matti.vesalainen@taitotalo.fi::e4d04fee-d837-4c30-bdb5-04794cf8ae26" providerId="AD" clId="Web-{E025D57C-305E-45FB-85D6-C08A63762464}" dt="2023-02-08T12:35:23.749" v="36" actId="1076"/>
          <ac:spMkLst>
            <pc:docMk/>
            <pc:sldMk cId="2070736878" sldId="287"/>
            <ac:spMk id="2" creationId="{5395D45F-D9EF-7844-BFCD-34D2978E01D5}"/>
          </ac:spMkLst>
        </pc:spChg>
        <pc:spChg chg="mod">
          <ac:chgData name="Vesalainen Matti" userId="S::matti.vesalainen@taitotalo.fi::e4d04fee-d837-4c30-bdb5-04794cf8ae26" providerId="AD" clId="Web-{E025D57C-305E-45FB-85D6-C08A63762464}" dt="2023-02-08T12:35:23.749" v="37" actId="1076"/>
          <ac:spMkLst>
            <pc:docMk/>
            <pc:sldMk cId="2070736878" sldId="287"/>
            <ac:spMk id="3" creationId="{1C307DA3-68F1-874D-A9DF-0A7DBD264031}"/>
          </ac:spMkLst>
        </pc:spChg>
      </pc:sldChg>
      <pc:sldChg chg="modSp add ord replId">
        <pc:chgData name="Vesalainen Matti" userId="S::matti.vesalainen@taitotalo.fi::e4d04fee-d837-4c30-bdb5-04794cf8ae26" providerId="AD" clId="Web-{E025D57C-305E-45FB-85D6-C08A63762464}" dt="2023-02-08T12:37:51.692" v="48"/>
        <pc:sldMkLst>
          <pc:docMk/>
          <pc:sldMk cId="3038668032" sldId="288"/>
        </pc:sldMkLst>
        <pc:spChg chg="mod">
          <ac:chgData name="Vesalainen Matti" userId="S::matti.vesalainen@taitotalo.fi::e4d04fee-d837-4c30-bdb5-04794cf8ae26" providerId="AD" clId="Web-{E025D57C-305E-45FB-85D6-C08A63762464}" dt="2023-02-08T12:35:57.063" v="40" actId="1076"/>
          <ac:spMkLst>
            <pc:docMk/>
            <pc:sldMk cId="3038668032" sldId="288"/>
            <ac:spMk id="2" creationId="{5395D45F-D9EF-7844-BFCD-34D2978E01D5}"/>
          </ac:spMkLst>
        </pc:spChg>
        <pc:spChg chg="mod">
          <ac:chgData name="Vesalainen Matti" userId="S::matti.vesalainen@taitotalo.fi::e4d04fee-d837-4c30-bdb5-04794cf8ae26" providerId="AD" clId="Web-{E025D57C-305E-45FB-85D6-C08A63762464}" dt="2023-02-08T12:35:57.079" v="41" actId="1076"/>
          <ac:spMkLst>
            <pc:docMk/>
            <pc:sldMk cId="3038668032" sldId="288"/>
            <ac:spMk id="3" creationId="{1C307DA3-68F1-874D-A9DF-0A7DBD264031}"/>
          </ac:spMkLst>
        </pc:spChg>
      </pc:sldChg>
      <pc:sldChg chg="modSp add ord replId">
        <pc:chgData name="Vesalainen Matti" userId="S::matti.vesalainen@taitotalo.fi::e4d04fee-d837-4c30-bdb5-04794cf8ae26" providerId="AD" clId="Web-{E025D57C-305E-45FB-85D6-C08A63762464}" dt="2023-02-08T12:37:51.692" v="47"/>
        <pc:sldMkLst>
          <pc:docMk/>
          <pc:sldMk cId="1664411596" sldId="289"/>
        </pc:sldMkLst>
        <pc:spChg chg="mod">
          <ac:chgData name="Vesalainen Matti" userId="S::matti.vesalainen@taitotalo.fi::e4d04fee-d837-4c30-bdb5-04794cf8ae26" providerId="AD" clId="Web-{E025D57C-305E-45FB-85D6-C08A63762464}" dt="2023-02-08T12:36:15.907" v="42" actId="1076"/>
          <ac:spMkLst>
            <pc:docMk/>
            <pc:sldMk cId="1664411596" sldId="289"/>
            <ac:spMk id="2" creationId="{5395D45F-D9EF-7844-BFCD-34D2978E01D5}"/>
          </ac:spMkLst>
        </pc:spChg>
        <pc:spChg chg="mod">
          <ac:chgData name="Vesalainen Matti" userId="S::matti.vesalainen@taitotalo.fi::e4d04fee-d837-4c30-bdb5-04794cf8ae26" providerId="AD" clId="Web-{E025D57C-305E-45FB-85D6-C08A63762464}" dt="2023-02-08T12:36:15.923" v="43" actId="1076"/>
          <ac:spMkLst>
            <pc:docMk/>
            <pc:sldMk cId="1664411596" sldId="289"/>
            <ac:spMk id="3" creationId="{1C307DA3-68F1-874D-A9DF-0A7DBD264031}"/>
          </ac:spMkLst>
        </pc:spChg>
      </pc:sldChg>
      <pc:sldChg chg="addSp delSp modSp add ord replId">
        <pc:chgData name="Vesalainen Matti" userId="S::matti.vesalainen@taitotalo.fi::e4d04fee-d837-4c30-bdb5-04794cf8ae26" providerId="AD" clId="Web-{E025D57C-305E-45FB-85D6-C08A63762464}" dt="2023-02-08T12:47:49.557" v="74"/>
        <pc:sldMkLst>
          <pc:docMk/>
          <pc:sldMk cId="2041322737" sldId="290"/>
        </pc:sldMkLst>
        <pc:spChg chg="mod">
          <ac:chgData name="Vesalainen Matti" userId="S::matti.vesalainen@taitotalo.fi::e4d04fee-d837-4c30-bdb5-04794cf8ae26" providerId="AD" clId="Web-{E025D57C-305E-45FB-85D6-C08A63762464}" dt="2023-02-08T12:47:49.557" v="74"/>
          <ac:spMkLst>
            <pc:docMk/>
            <pc:sldMk cId="2041322737" sldId="290"/>
            <ac:spMk id="2" creationId="{C6F061FC-E1BA-CE8A-9C26-2F7AEFA57AE0}"/>
          </ac:spMkLst>
        </pc:spChg>
        <pc:spChg chg="del mod">
          <ac:chgData name="Vesalainen Matti" userId="S::matti.vesalainen@taitotalo.fi::e4d04fee-d837-4c30-bdb5-04794cf8ae26" providerId="AD" clId="Web-{E025D57C-305E-45FB-85D6-C08A63762464}" dt="2023-02-08T12:47:09.665" v="70"/>
          <ac:spMkLst>
            <pc:docMk/>
            <pc:sldMk cId="2041322737" sldId="290"/>
            <ac:spMk id="3" creationId="{75D2EC3F-E385-9552-5917-44218C0B27CE}"/>
          </ac:spMkLst>
        </pc:spChg>
        <pc:spChg chg="add del mod">
          <ac:chgData name="Vesalainen Matti" userId="S::matti.vesalainen@taitotalo.fi::e4d04fee-d837-4c30-bdb5-04794cf8ae26" providerId="AD" clId="Web-{E025D57C-305E-45FB-85D6-C08A63762464}" dt="2023-02-08T12:47:29.947" v="71"/>
          <ac:spMkLst>
            <pc:docMk/>
            <pc:sldMk cId="2041322737" sldId="290"/>
            <ac:spMk id="5" creationId="{807FFF73-7237-2BBA-FC6E-DB6CEAB4F217}"/>
          </ac:spMkLst>
        </pc:spChg>
        <pc:picChg chg="add mod">
          <ac:chgData name="Vesalainen Matti" userId="S::matti.vesalainen@taitotalo.fi::e4d04fee-d837-4c30-bdb5-04794cf8ae26" providerId="AD" clId="Web-{E025D57C-305E-45FB-85D6-C08A63762464}" dt="2023-02-08T12:47:49.557" v="74"/>
          <ac:picMkLst>
            <pc:docMk/>
            <pc:sldMk cId="2041322737" sldId="290"/>
            <ac:picMk id="6" creationId="{A4C1B7BC-BDFD-28F0-85E3-3F078D5E90C3}"/>
          </ac:picMkLst>
        </pc:picChg>
      </pc:sldChg>
      <pc:sldChg chg="add del replId">
        <pc:chgData name="Vesalainen Matti" userId="S::matti.vesalainen@taitotalo.fi::e4d04fee-d837-4c30-bdb5-04794cf8ae26" providerId="AD" clId="Web-{E025D57C-305E-45FB-85D6-C08A63762464}" dt="2023-02-08T12:48:15.292" v="76"/>
        <pc:sldMkLst>
          <pc:docMk/>
          <pc:sldMk cId="4113477565" sldId="291"/>
        </pc:sldMkLst>
      </pc:sldChg>
      <pc:sldChg chg="addSp delSp modSp add mod replId modClrScheme chgLayout">
        <pc:chgData name="Vesalainen Matti" userId="S::matti.vesalainen@taitotalo.fi::e4d04fee-d837-4c30-bdb5-04794cf8ae26" providerId="AD" clId="Web-{E025D57C-305E-45FB-85D6-C08A63762464}" dt="2023-02-08T12:52:29.598" v="90" actId="1076"/>
        <pc:sldMkLst>
          <pc:docMk/>
          <pc:sldMk cId="1573860147" sldId="292"/>
        </pc:sldMkLst>
        <pc:spChg chg="mod ord">
          <ac:chgData name="Vesalainen Matti" userId="S::matti.vesalainen@taitotalo.fi::e4d04fee-d837-4c30-bdb5-04794cf8ae26" providerId="AD" clId="Web-{E025D57C-305E-45FB-85D6-C08A63762464}" dt="2023-02-08T12:49:28.639" v="82"/>
          <ac:spMkLst>
            <pc:docMk/>
            <pc:sldMk cId="1573860147" sldId="292"/>
            <ac:spMk id="2" creationId="{C6F061FC-E1BA-CE8A-9C26-2F7AEFA57AE0}"/>
          </ac:spMkLst>
        </pc:spChg>
        <pc:spChg chg="add del mod">
          <ac:chgData name="Vesalainen Matti" userId="S::matti.vesalainen@taitotalo.fi::e4d04fee-d837-4c30-bdb5-04794cf8ae26" providerId="AD" clId="Web-{E025D57C-305E-45FB-85D6-C08A63762464}" dt="2023-02-08T12:49:34.639" v="83"/>
          <ac:spMkLst>
            <pc:docMk/>
            <pc:sldMk cId="1573860147" sldId="292"/>
            <ac:spMk id="5" creationId="{6DAA91D0-2B39-A657-56D9-A0CFF9AC4C14}"/>
          </ac:spMkLst>
        </pc:spChg>
        <pc:spChg chg="add del mod">
          <ac:chgData name="Vesalainen Matti" userId="S::matti.vesalainen@taitotalo.fi::e4d04fee-d837-4c30-bdb5-04794cf8ae26" providerId="AD" clId="Web-{E025D57C-305E-45FB-85D6-C08A63762464}" dt="2023-02-08T12:48:39.075" v="80"/>
          <ac:spMkLst>
            <pc:docMk/>
            <pc:sldMk cId="1573860147" sldId="292"/>
            <ac:spMk id="8" creationId="{9AD67CD4-1D4F-BF59-4C5A-69FB81239FA2}"/>
          </ac:spMkLst>
        </pc:spChg>
        <pc:picChg chg="add mod">
          <ac:chgData name="Vesalainen Matti" userId="S::matti.vesalainen@taitotalo.fi::e4d04fee-d837-4c30-bdb5-04794cf8ae26" providerId="AD" clId="Web-{E025D57C-305E-45FB-85D6-C08A63762464}" dt="2023-02-08T12:49:28.639" v="82"/>
          <ac:picMkLst>
            <pc:docMk/>
            <pc:sldMk cId="1573860147" sldId="292"/>
            <ac:picMk id="3" creationId="{55F6BB89-6243-63C7-814A-73ECC7FABCD1}"/>
          </ac:picMkLst>
        </pc:picChg>
        <pc:picChg chg="add mod">
          <ac:chgData name="Vesalainen Matti" userId="S::matti.vesalainen@taitotalo.fi::e4d04fee-d837-4c30-bdb5-04794cf8ae26" providerId="AD" clId="Web-{E025D57C-305E-45FB-85D6-C08A63762464}" dt="2023-02-08T12:51:03.658" v="88" actId="1076"/>
          <ac:picMkLst>
            <pc:docMk/>
            <pc:sldMk cId="1573860147" sldId="292"/>
            <ac:picMk id="4" creationId="{713FC9D5-81EA-2481-0486-E288094AD979}"/>
          </ac:picMkLst>
        </pc:picChg>
        <pc:picChg chg="del">
          <ac:chgData name="Vesalainen Matti" userId="S::matti.vesalainen@taitotalo.fi::e4d04fee-d837-4c30-bdb5-04794cf8ae26" providerId="AD" clId="Web-{E025D57C-305E-45FB-85D6-C08A63762464}" dt="2023-02-08T12:48:22.324" v="77"/>
          <ac:picMkLst>
            <pc:docMk/>
            <pc:sldMk cId="1573860147" sldId="292"/>
            <ac:picMk id="6" creationId="{A4C1B7BC-BDFD-28F0-85E3-3F078D5E90C3}"/>
          </ac:picMkLst>
        </pc:picChg>
        <pc:picChg chg="add mod">
          <ac:chgData name="Vesalainen Matti" userId="S::matti.vesalainen@taitotalo.fi::e4d04fee-d837-4c30-bdb5-04794cf8ae26" providerId="AD" clId="Web-{E025D57C-305E-45FB-85D6-C08A63762464}" dt="2023-02-08T12:52:29.598" v="90" actId="1076"/>
          <ac:picMkLst>
            <pc:docMk/>
            <pc:sldMk cId="1573860147" sldId="292"/>
            <ac:picMk id="7" creationId="{013D307F-B806-662A-5F4E-CE1E9521D942}"/>
          </ac:picMkLst>
        </pc:picChg>
      </pc:sldChg>
      <pc:sldChg chg="addSp modSp add mod ord replId modClrScheme chgLayout">
        <pc:chgData name="Vesalainen Matti" userId="S::matti.vesalainen@taitotalo.fi::e4d04fee-d837-4c30-bdb5-04794cf8ae26" providerId="AD" clId="Web-{E025D57C-305E-45FB-85D6-C08A63762464}" dt="2023-02-08T13:17:40.840" v="210"/>
        <pc:sldMkLst>
          <pc:docMk/>
          <pc:sldMk cId="1600739944" sldId="293"/>
        </pc:sldMkLst>
        <pc:picChg chg="add mod">
          <ac:chgData name="Vesalainen Matti" userId="S::matti.vesalainen@taitotalo.fi::e4d04fee-d837-4c30-bdb5-04794cf8ae26" providerId="AD" clId="Web-{E025D57C-305E-45FB-85D6-C08A63762464}" dt="2023-02-08T12:55:39.449" v="94"/>
          <ac:picMkLst>
            <pc:docMk/>
            <pc:sldMk cId="1600739944" sldId="293"/>
            <ac:picMk id="2" creationId="{A767F4FA-FB13-CB89-B476-443C183D90BE}"/>
          </ac:picMkLst>
        </pc:picChg>
      </pc:sldChg>
      <pc:sldChg chg="addSp modSp add replId">
        <pc:chgData name="Vesalainen Matti" userId="S::matti.vesalainen@taitotalo.fi::e4d04fee-d837-4c30-bdb5-04794cf8ae26" providerId="AD" clId="Web-{E025D57C-305E-45FB-85D6-C08A63762464}" dt="2023-02-08T13:14:42.927" v="204" actId="20577"/>
        <pc:sldMkLst>
          <pc:docMk/>
          <pc:sldMk cId="2705270013" sldId="294"/>
        </pc:sldMkLst>
        <pc:spChg chg="mod">
          <ac:chgData name="Vesalainen Matti" userId="S::matti.vesalainen@taitotalo.fi::e4d04fee-d837-4c30-bdb5-04794cf8ae26" providerId="AD" clId="Web-{E025D57C-305E-45FB-85D6-C08A63762464}" dt="2023-02-08T13:10:59.060" v="178" actId="20577"/>
          <ac:spMkLst>
            <pc:docMk/>
            <pc:sldMk cId="2705270013" sldId="294"/>
            <ac:spMk id="2" creationId="{43871929-29CE-9EF4-958D-B5754326465F}"/>
          </ac:spMkLst>
        </pc:spChg>
        <pc:spChg chg="mod">
          <ac:chgData name="Vesalainen Matti" userId="S::matti.vesalainen@taitotalo.fi::e4d04fee-d837-4c30-bdb5-04794cf8ae26" providerId="AD" clId="Web-{E025D57C-305E-45FB-85D6-C08A63762464}" dt="2023-02-08T13:14:42.927" v="204" actId="20577"/>
          <ac:spMkLst>
            <pc:docMk/>
            <pc:sldMk cId="2705270013" sldId="294"/>
            <ac:spMk id="3" creationId="{A8942B4B-9E66-C58A-2707-BD01140F9C00}"/>
          </ac:spMkLst>
        </pc:spChg>
        <pc:picChg chg="add mod">
          <ac:chgData name="Vesalainen Matti" userId="S::matti.vesalainen@taitotalo.fi::e4d04fee-d837-4c30-bdb5-04794cf8ae26" providerId="AD" clId="Web-{E025D57C-305E-45FB-85D6-C08A63762464}" dt="2023-02-08T13:13:03.893" v="188" actId="1076"/>
          <ac:picMkLst>
            <pc:docMk/>
            <pc:sldMk cId="2705270013" sldId="294"/>
            <ac:picMk id="4" creationId="{CB76E84D-74A2-63A1-C8B3-5DE301572C03}"/>
          </ac:picMkLst>
        </pc:picChg>
      </pc:sldChg>
      <pc:sldChg chg="addSp modSp add replId">
        <pc:chgData name="Vesalainen Matti" userId="S::matti.vesalainen@taitotalo.fi::e4d04fee-d837-4c30-bdb5-04794cf8ae26" providerId="AD" clId="Web-{E025D57C-305E-45FB-85D6-C08A63762464}" dt="2023-02-08T13:12:34.642" v="185" actId="1076"/>
        <pc:sldMkLst>
          <pc:docMk/>
          <pc:sldMk cId="2891176162" sldId="295"/>
        </pc:sldMkLst>
        <pc:picChg chg="add mod">
          <ac:chgData name="Vesalainen Matti" userId="S::matti.vesalainen@taitotalo.fi::e4d04fee-d837-4c30-bdb5-04794cf8ae26" providerId="AD" clId="Web-{E025D57C-305E-45FB-85D6-C08A63762464}" dt="2023-02-08T13:12:34.642" v="185" actId="1076"/>
          <ac:picMkLst>
            <pc:docMk/>
            <pc:sldMk cId="2891176162" sldId="295"/>
            <ac:picMk id="4" creationId="{F0510B54-EF65-039F-8935-97972A7CAF8D}"/>
          </ac:picMkLst>
        </pc:picChg>
      </pc:sldChg>
      <pc:sldChg chg="addSp modSp add mod ord replId modClrScheme chgLayout">
        <pc:chgData name="Vesalainen Matti" userId="S::matti.vesalainen@taitotalo.fi::e4d04fee-d837-4c30-bdb5-04794cf8ae26" providerId="AD" clId="Web-{E025D57C-305E-45FB-85D6-C08A63762464}" dt="2023-02-08T13:24:33.621" v="240"/>
        <pc:sldMkLst>
          <pc:docMk/>
          <pc:sldMk cId="1142272824" sldId="296"/>
        </pc:sldMkLst>
        <pc:picChg chg="add mod">
          <ac:chgData name="Vesalainen Matti" userId="S::matti.vesalainen@taitotalo.fi::e4d04fee-d837-4c30-bdb5-04794cf8ae26" providerId="AD" clId="Web-{E025D57C-305E-45FB-85D6-C08A63762464}" dt="2023-02-08T13:24:33.621" v="240"/>
          <ac:picMkLst>
            <pc:docMk/>
            <pc:sldMk cId="1142272824" sldId="296"/>
            <ac:picMk id="2" creationId="{86CEC015-AD2B-B9DC-D811-6A184ADA6CB6}"/>
          </ac:picMkLst>
        </pc:picChg>
      </pc:sldChg>
      <pc:sldChg chg="add replId">
        <pc:chgData name="Vesalainen Matti" userId="S::matti.vesalainen@taitotalo.fi::e4d04fee-d837-4c30-bdb5-04794cf8ae26" providerId="AD" clId="Web-{E025D57C-305E-45FB-85D6-C08A63762464}" dt="2023-02-08T13:16:50.166" v="207"/>
        <pc:sldMkLst>
          <pc:docMk/>
          <pc:sldMk cId="1334036466" sldId="297"/>
        </pc:sldMkLst>
      </pc:sldChg>
      <pc:sldChg chg="add ord replId">
        <pc:chgData name="Vesalainen Matti" userId="S::matti.vesalainen@taitotalo.fi::e4d04fee-d837-4c30-bdb5-04794cf8ae26" providerId="AD" clId="Web-{E025D57C-305E-45FB-85D6-C08A63762464}" dt="2023-02-08T13:17:49.575" v="212"/>
        <pc:sldMkLst>
          <pc:docMk/>
          <pc:sldMk cId="192372076" sldId="298"/>
        </pc:sldMkLst>
      </pc:sldChg>
      <pc:sldChg chg="add replId">
        <pc:chgData name="Vesalainen Matti" userId="S::matti.vesalainen@taitotalo.fi::e4d04fee-d837-4c30-bdb5-04794cf8ae26" providerId="AD" clId="Web-{E025D57C-305E-45FB-85D6-C08A63762464}" dt="2023-02-08T13:23:42.666" v="235"/>
        <pc:sldMkLst>
          <pc:docMk/>
          <pc:sldMk cId="2768931887" sldId="299"/>
        </pc:sldMkLst>
      </pc:sldChg>
      <pc:sldChg chg="add replId">
        <pc:chgData name="Vesalainen Matti" userId="S::matti.vesalainen@taitotalo.fi::e4d04fee-d837-4c30-bdb5-04794cf8ae26" providerId="AD" clId="Web-{E025D57C-305E-45FB-85D6-C08A63762464}" dt="2023-02-08T13:23:45.572" v="236"/>
        <pc:sldMkLst>
          <pc:docMk/>
          <pc:sldMk cId="251136543" sldId="300"/>
        </pc:sldMkLst>
      </pc:sldChg>
      <pc:sldChg chg="add replId">
        <pc:chgData name="Vesalainen Matti" userId="S::matti.vesalainen@taitotalo.fi::e4d04fee-d837-4c30-bdb5-04794cf8ae26" providerId="AD" clId="Web-{E025D57C-305E-45FB-85D6-C08A63762464}" dt="2023-02-08T13:25:56.311" v="241"/>
        <pc:sldMkLst>
          <pc:docMk/>
          <pc:sldMk cId="327209586" sldId="301"/>
        </pc:sldMkLst>
      </pc:sldChg>
      <pc:sldChg chg="addSp modSp add mod ord replId modClrScheme chgLayout">
        <pc:chgData name="Vesalainen Matti" userId="S::matti.vesalainen@taitotalo.fi::e4d04fee-d837-4c30-bdb5-04794cf8ae26" providerId="AD" clId="Web-{E025D57C-305E-45FB-85D6-C08A63762464}" dt="2023-02-08T13:29:46.819" v="246"/>
        <pc:sldMkLst>
          <pc:docMk/>
          <pc:sldMk cId="1737317244" sldId="302"/>
        </pc:sldMkLst>
        <pc:picChg chg="add mod">
          <ac:chgData name="Vesalainen Matti" userId="S::matti.vesalainen@taitotalo.fi::e4d04fee-d837-4c30-bdb5-04794cf8ae26" providerId="AD" clId="Web-{E025D57C-305E-45FB-85D6-C08A63762464}" dt="2023-02-08T13:29:33.803" v="245"/>
          <ac:picMkLst>
            <pc:docMk/>
            <pc:sldMk cId="1737317244" sldId="302"/>
            <ac:picMk id="2" creationId="{10E933AA-8263-8260-A152-C19A6704C8B9}"/>
          </ac:picMkLst>
        </pc:picChg>
      </pc:sldChg>
    </pc:docChg>
  </pc:docChgLst>
  <pc:docChgLst>
    <pc:chgData name="Pajari Liisa" userId="S::pirkko-liisa.backlund@taitotalo.fi::0ba7ef12-7536-4f78-82e5-37dc94d8e5ec" providerId="AD" clId="Web-{91A6AD2C-972C-4507-A992-DC067D95E22D}"/>
    <pc:docChg chg="sldOrd">
      <pc:chgData name="Pajari Liisa" userId="S::pirkko-liisa.backlund@taitotalo.fi::0ba7ef12-7536-4f78-82e5-37dc94d8e5ec" providerId="AD" clId="Web-{91A6AD2C-972C-4507-A992-DC067D95E22D}" dt="2023-10-06T06:52:00.228" v="2"/>
      <pc:docMkLst>
        <pc:docMk/>
      </pc:docMkLst>
      <pc:sldChg chg="ord">
        <pc:chgData name="Pajari Liisa" userId="S::pirkko-liisa.backlund@taitotalo.fi::0ba7ef12-7536-4f78-82e5-37dc94d8e5ec" providerId="AD" clId="Web-{91A6AD2C-972C-4507-A992-DC067D95E22D}" dt="2023-10-06T06:52:00.228" v="2"/>
        <pc:sldMkLst>
          <pc:docMk/>
          <pc:sldMk cId="411547182" sldId="625"/>
        </pc:sldMkLst>
      </pc:sldChg>
    </pc:docChg>
  </pc:docChgLst>
  <pc:docChgLst>
    <pc:chgData name="Vesalainen Matti" userId="S::matti.vesalainen@taitotalo.fi::e4d04fee-d837-4c30-bdb5-04794cf8ae26" providerId="AD" clId="Web-{1139034A-AFC7-4E75-847B-B2A0E3E1F491}"/>
    <pc:docChg chg="addSld">
      <pc:chgData name="Vesalainen Matti" userId="S::matti.vesalainen@taitotalo.fi::e4d04fee-d837-4c30-bdb5-04794cf8ae26" providerId="AD" clId="Web-{1139034A-AFC7-4E75-847B-B2A0E3E1F491}" dt="2023-08-23T08:47:37.135" v="5"/>
      <pc:docMkLst>
        <pc:docMk/>
      </pc:docMkLst>
      <pc:sldChg chg="add">
        <pc:chgData name="Vesalainen Matti" userId="S::matti.vesalainen@taitotalo.fi::e4d04fee-d837-4c30-bdb5-04794cf8ae26" providerId="AD" clId="Web-{1139034A-AFC7-4E75-847B-B2A0E3E1F491}" dt="2023-08-23T08:47:36.322" v="0"/>
        <pc:sldMkLst>
          <pc:docMk/>
          <pc:sldMk cId="2517677710" sldId="624"/>
        </pc:sldMkLst>
      </pc:sldChg>
      <pc:sldChg chg="add">
        <pc:chgData name="Vesalainen Matti" userId="S::matti.vesalainen@taitotalo.fi::e4d04fee-d837-4c30-bdb5-04794cf8ae26" providerId="AD" clId="Web-{1139034A-AFC7-4E75-847B-B2A0E3E1F491}" dt="2023-08-23T08:47:36.400" v="1"/>
        <pc:sldMkLst>
          <pc:docMk/>
          <pc:sldMk cId="411547182" sldId="625"/>
        </pc:sldMkLst>
      </pc:sldChg>
      <pc:sldChg chg="add">
        <pc:chgData name="Vesalainen Matti" userId="S::matti.vesalainen@taitotalo.fi::e4d04fee-d837-4c30-bdb5-04794cf8ae26" providerId="AD" clId="Web-{1139034A-AFC7-4E75-847B-B2A0E3E1F491}" dt="2023-08-23T08:47:36.541" v="2"/>
        <pc:sldMkLst>
          <pc:docMk/>
          <pc:sldMk cId="3328216729" sldId="626"/>
        </pc:sldMkLst>
      </pc:sldChg>
      <pc:sldChg chg="add">
        <pc:chgData name="Vesalainen Matti" userId="S::matti.vesalainen@taitotalo.fi::e4d04fee-d837-4c30-bdb5-04794cf8ae26" providerId="AD" clId="Web-{1139034A-AFC7-4E75-847B-B2A0E3E1F491}" dt="2023-08-23T08:47:36.807" v="3"/>
        <pc:sldMkLst>
          <pc:docMk/>
          <pc:sldMk cId="1621614179" sldId="627"/>
        </pc:sldMkLst>
      </pc:sldChg>
      <pc:sldChg chg="add">
        <pc:chgData name="Vesalainen Matti" userId="S::matti.vesalainen@taitotalo.fi::e4d04fee-d837-4c30-bdb5-04794cf8ae26" providerId="AD" clId="Web-{1139034A-AFC7-4E75-847B-B2A0E3E1F491}" dt="2023-08-23T08:47:37.041" v="4"/>
        <pc:sldMkLst>
          <pc:docMk/>
          <pc:sldMk cId="1008785087" sldId="628"/>
        </pc:sldMkLst>
      </pc:sldChg>
      <pc:sldChg chg="add">
        <pc:chgData name="Vesalainen Matti" userId="S::matti.vesalainen@taitotalo.fi::e4d04fee-d837-4c30-bdb5-04794cf8ae26" providerId="AD" clId="Web-{1139034A-AFC7-4E75-847B-B2A0E3E1F491}" dt="2023-08-23T08:47:37.135" v="5"/>
        <pc:sldMkLst>
          <pc:docMk/>
          <pc:sldMk cId="3050577697" sldId="629"/>
        </pc:sldMkLst>
      </pc:sldChg>
    </pc:docChg>
  </pc:docChgLst>
  <pc:docChgLst>
    <pc:chgData name="Pajari Liisa" userId="S::pirkko-liisa.backlund@taitotalo.fi::0ba7ef12-7536-4f78-82e5-37dc94d8e5ec" providerId="AD" clId="Web-{F6CDE14A-E084-4754-AC1E-A997337186AD}"/>
    <pc:docChg chg="modSld">
      <pc:chgData name="Pajari Liisa" userId="S::pirkko-liisa.backlund@taitotalo.fi::0ba7ef12-7536-4f78-82e5-37dc94d8e5ec" providerId="AD" clId="Web-{F6CDE14A-E084-4754-AC1E-A997337186AD}" dt="2023-08-15T09:56:23.404" v="0"/>
      <pc:docMkLst>
        <pc:docMk/>
      </pc:docMkLst>
      <pc:sldChg chg="mod modShow">
        <pc:chgData name="Pajari Liisa" userId="S::pirkko-liisa.backlund@taitotalo.fi::0ba7ef12-7536-4f78-82e5-37dc94d8e5ec" providerId="AD" clId="Web-{F6CDE14A-E084-4754-AC1E-A997337186AD}" dt="2023-08-15T09:56:23.404" v="0"/>
        <pc:sldMkLst>
          <pc:docMk/>
          <pc:sldMk cId="1879161318" sldId="351"/>
        </pc:sldMkLst>
      </pc:sldChg>
    </pc:docChg>
  </pc:docChgLst>
  <pc:docChgLst>
    <pc:chgData name="Fränti Harri" userId="S::harri.franti@taitotalo.fi::f9883360-dd49-4aaa-9149-d1930fc60263" providerId="AD" clId="Web-{DBF446E0-4E25-411A-B454-BD13159756C8}"/>
    <pc:docChg chg="addSld">
      <pc:chgData name="Fränti Harri" userId="S::harri.franti@taitotalo.fi::f9883360-dd49-4aaa-9149-d1930fc60263" providerId="AD" clId="Web-{DBF446E0-4E25-411A-B454-BD13159756C8}" dt="2024-01-09T10:55:01.979" v="0"/>
      <pc:docMkLst>
        <pc:docMk/>
      </pc:docMkLst>
      <pc:sldChg chg="add">
        <pc:chgData name="Fränti Harri" userId="S::harri.franti@taitotalo.fi::f9883360-dd49-4aaa-9149-d1930fc60263" providerId="AD" clId="Web-{DBF446E0-4E25-411A-B454-BD13159756C8}" dt="2024-01-09T10:55:01.979" v="0"/>
        <pc:sldMkLst>
          <pc:docMk/>
          <pc:sldMk cId="3702820837" sldId="549"/>
        </pc:sldMkLst>
      </pc:sldChg>
    </pc:docChg>
  </pc:docChgLst>
  <pc:docChgLst>
    <pc:chgData name="Vesalainen Matti" userId="S::matti.vesalainen@taitotalo.fi::e4d04fee-d837-4c30-bdb5-04794cf8ae26" providerId="AD" clId="Web-{2CE80F3A-3046-409D-8401-9D577C25AFC2}"/>
    <pc:docChg chg="addSld modSld sldOrd">
      <pc:chgData name="Vesalainen Matti" userId="S::matti.vesalainen@taitotalo.fi::e4d04fee-d837-4c30-bdb5-04794cf8ae26" providerId="AD" clId="Web-{2CE80F3A-3046-409D-8401-9D577C25AFC2}" dt="2023-11-06T07:09:12.349" v="8" actId="20577"/>
      <pc:docMkLst>
        <pc:docMk/>
      </pc:docMkLst>
      <pc:sldChg chg="modSp">
        <pc:chgData name="Vesalainen Matti" userId="S::matti.vesalainen@taitotalo.fi::e4d04fee-d837-4c30-bdb5-04794cf8ae26" providerId="AD" clId="Web-{2CE80F3A-3046-409D-8401-9D577C25AFC2}" dt="2023-11-06T07:07:46.222" v="2" actId="20577"/>
        <pc:sldMkLst>
          <pc:docMk/>
          <pc:sldMk cId="3923974679" sldId="660"/>
        </pc:sldMkLst>
        <pc:spChg chg="mod">
          <ac:chgData name="Vesalainen Matti" userId="S::matti.vesalainen@taitotalo.fi::e4d04fee-d837-4c30-bdb5-04794cf8ae26" providerId="AD" clId="Web-{2CE80F3A-3046-409D-8401-9D577C25AFC2}" dt="2023-11-06T07:07:46.222" v="2" actId="20577"/>
          <ac:spMkLst>
            <pc:docMk/>
            <pc:sldMk cId="3923974679" sldId="660"/>
            <ac:spMk id="2" creationId="{5395D45F-D9EF-7844-BFCD-34D2978E01D5}"/>
          </ac:spMkLst>
        </pc:spChg>
      </pc:sldChg>
      <pc:sldChg chg="modSp add ord replId">
        <pc:chgData name="Vesalainen Matti" userId="S::matti.vesalainen@taitotalo.fi::e4d04fee-d837-4c30-bdb5-04794cf8ae26" providerId="AD" clId="Web-{2CE80F3A-3046-409D-8401-9D577C25AFC2}" dt="2023-11-06T07:09:12.349" v="8" actId="20577"/>
        <pc:sldMkLst>
          <pc:docMk/>
          <pc:sldMk cId="523788912" sldId="669"/>
        </pc:sldMkLst>
        <pc:spChg chg="mod">
          <ac:chgData name="Vesalainen Matti" userId="S::matti.vesalainen@taitotalo.fi::e4d04fee-d837-4c30-bdb5-04794cf8ae26" providerId="AD" clId="Web-{2CE80F3A-3046-409D-8401-9D577C25AFC2}" dt="2023-11-06T07:09:12.349" v="8" actId="20577"/>
          <ac:spMkLst>
            <pc:docMk/>
            <pc:sldMk cId="523788912" sldId="669"/>
            <ac:spMk id="2" creationId="{5395D45F-D9EF-7844-BFCD-34D2978E01D5}"/>
          </ac:spMkLst>
        </pc:spChg>
      </pc:sldChg>
    </pc:docChg>
  </pc:docChgLst>
  <pc:docChgLst>
    <pc:chgData name="Pajari Liisa" userId="S::pirkko-liisa.backlund@taitotalo.fi::0ba7ef12-7536-4f78-82e5-37dc94d8e5ec" providerId="AD" clId="Web-{04C5EB47-31D6-4257-B794-140A2B041474}"/>
    <pc:docChg chg="addSld delSld modSld">
      <pc:chgData name="Pajari Liisa" userId="S::pirkko-liisa.backlund@taitotalo.fi::0ba7ef12-7536-4f78-82e5-37dc94d8e5ec" providerId="AD" clId="Web-{04C5EB47-31D6-4257-B794-140A2B041474}" dt="2023-10-24T07:49:28.903" v="353" actId="20577"/>
      <pc:docMkLst>
        <pc:docMk/>
      </pc:docMkLst>
      <pc:sldChg chg="addSp delSp modSp modNotes">
        <pc:chgData name="Pajari Liisa" userId="S::pirkko-liisa.backlund@taitotalo.fi::0ba7ef12-7536-4f78-82e5-37dc94d8e5ec" providerId="AD" clId="Web-{04C5EB47-31D6-4257-B794-140A2B041474}" dt="2023-10-24T07:49:28.903" v="353" actId="20577"/>
        <pc:sldMkLst>
          <pc:docMk/>
          <pc:sldMk cId="411547182" sldId="625"/>
        </pc:sldMkLst>
        <pc:spChg chg="mod">
          <ac:chgData name="Pajari Liisa" userId="S::pirkko-liisa.backlund@taitotalo.fi::0ba7ef12-7536-4f78-82e5-37dc94d8e5ec" providerId="AD" clId="Web-{04C5EB47-31D6-4257-B794-140A2B041474}" dt="2023-10-24T07:02:12.032" v="42" actId="20577"/>
          <ac:spMkLst>
            <pc:docMk/>
            <pc:sldMk cId="411547182" sldId="625"/>
            <ac:spMk id="2" creationId="{390BDAC8-38A4-BA09-9FBD-8D77C0A7BE6B}"/>
          </ac:spMkLst>
        </pc:spChg>
        <pc:spChg chg="mod">
          <ac:chgData name="Pajari Liisa" userId="S::pirkko-liisa.backlund@taitotalo.fi::0ba7ef12-7536-4f78-82e5-37dc94d8e5ec" providerId="AD" clId="Web-{04C5EB47-31D6-4257-B794-140A2B041474}" dt="2023-10-24T07:49:28.903" v="353" actId="20577"/>
          <ac:spMkLst>
            <pc:docMk/>
            <pc:sldMk cId="411547182" sldId="625"/>
            <ac:spMk id="3" creationId="{AF8DCFB8-CD40-284A-EE1C-1364D8E86B3B}"/>
          </ac:spMkLst>
        </pc:spChg>
        <pc:spChg chg="add del mod">
          <ac:chgData name="Pajari Liisa" userId="S::pirkko-liisa.backlund@taitotalo.fi::0ba7ef12-7536-4f78-82e5-37dc94d8e5ec" providerId="AD" clId="Web-{04C5EB47-31D6-4257-B794-140A2B041474}" dt="2023-10-24T07:39:04.547" v="336"/>
          <ac:spMkLst>
            <pc:docMk/>
            <pc:sldMk cId="411547182" sldId="625"/>
            <ac:spMk id="6" creationId="{EE03F98A-2657-2638-666B-D38F74239C73}"/>
          </ac:spMkLst>
        </pc:spChg>
        <pc:graphicFrameChg chg="add mod ord modGraphic">
          <ac:chgData name="Pajari Liisa" userId="S::pirkko-liisa.backlund@taitotalo.fi::0ba7ef12-7536-4f78-82e5-37dc94d8e5ec" providerId="AD" clId="Web-{04C5EB47-31D6-4257-B794-140A2B041474}" dt="2023-10-24T07:39:04.547" v="336"/>
          <ac:graphicFrameMkLst>
            <pc:docMk/>
            <pc:sldMk cId="411547182" sldId="625"/>
            <ac:graphicFrameMk id="7" creationId="{322FB8CC-7592-87C4-F256-E31B71774D01}"/>
          </ac:graphicFrameMkLst>
        </pc:graphicFrameChg>
        <pc:picChg chg="add mod">
          <ac:chgData name="Pajari Liisa" userId="S::pirkko-liisa.backlund@taitotalo.fi::0ba7ef12-7536-4f78-82e5-37dc94d8e5ec" providerId="AD" clId="Web-{04C5EB47-31D6-4257-B794-140A2B041474}" dt="2023-10-24T07:38:49.467" v="335" actId="1076"/>
          <ac:picMkLst>
            <pc:docMk/>
            <pc:sldMk cId="411547182" sldId="625"/>
            <ac:picMk id="4" creationId="{CC131E08-9C1A-F144-E1C7-9DF3D65F07D6}"/>
          </ac:picMkLst>
        </pc:picChg>
        <pc:picChg chg="del mod">
          <ac:chgData name="Pajari Liisa" userId="S::pirkko-liisa.backlund@taitotalo.fi::0ba7ef12-7536-4f78-82e5-37dc94d8e5ec" providerId="AD" clId="Web-{04C5EB47-31D6-4257-B794-140A2B041474}" dt="2023-10-24T07:37:57.761" v="329"/>
          <ac:picMkLst>
            <pc:docMk/>
            <pc:sldMk cId="411547182" sldId="625"/>
            <ac:picMk id="10" creationId="{B7DDA160-D2BF-BBC9-34C8-D93A79C36E97}"/>
          </ac:picMkLst>
        </pc:picChg>
      </pc:sldChg>
      <pc:sldChg chg="modSp modNotes">
        <pc:chgData name="Pajari Liisa" userId="S::pirkko-liisa.backlund@taitotalo.fi::0ba7ef12-7536-4f78-82e5-37dc94d8e5ec" providerId="AD" clId="Web-{04C5EB47-31D6-4257-B794-140A2B041474}" dt="2023-10-24T07:14:37.803" v="269"/>
        <pc:sldMkLst>
          <pc:docMk/>
          <pc:sldMk cId="1068471850" sldId="659"/>
        </pc:sldMkLst>
        <pc:spChg chg="mod">
          <ac:chgData name="Pajari Liisa" userId="S::pirkko-liisa.backlund@taitotalo.fi::0ba7ef12-7536-4f78-82e5-37dc94d8e5ec" providerId="AD" clId="Web-{04C5EB47-31D6-4257-B794-140A2B041474}" dt="2023-10-24T07:14:09.066" v="234" actId="20577"/>
          <ac:spMkLst>
            <pc:docMk/>
            <pc:sldMk cId="1068471850" sldId="659"/>
            <ac:spMk id="3" creationId="{649CD986-0930-36C5-46CB-CE5865F2A688}"/>
          </ac:spMkLst>
        </pc:spChg>
      </pc:sldChg>
      <pc:sldChg chg="modSp">
        <pc:chgData name="Pajari Liisa" userId="S::pirkko-liisa.backlund@taitotalo.fi::0ba7ef12-7536-4f78-82e5-37dc94d8e5ec" providerId="AD" clId="Web-{04C5EB47-31D6-4257-B794-140A2B041474}" dt="2023-10-24T06:50:33.154" v="7" actId="14100"/>
        <pc:sldMkLst>
          <pc:docMk/>
          <pc:sldMk cId="3923974679" sldId="660"/>
        </pc:sldMkLst>
        <pc:spChg chg="mod">
          <ac:chgData name="Pajari Liisa" userId="S::pirkko-liisa.backlund@taitotalo.fi::0ba7ef12-7536-4f78-82e5-37dc94d8e5ec" providerId="AD" clId="Web-{04C5EB47-31D6-4257-B794-140A2B041474}" dt="2023-10-24T06:50:33.154" v="7" actId="14100"/>
          <ac:spMkLst>
            <pc:docMk/>
            <pc:sldMk cId="3923974679" sldId="660"/>
            <ac:spMk id="2" creationId="{5395D45F-D9EF-7844-BFCD-34D2978E01D5}"/>
          </ac:spMkLst>
        </pc:spChg>
      </pc:sldChg>
      <pc:sldChg chg="add del replId">
        <pc:chgData name="Pajari Liisa" userId="S::pirkko-liisa.backlund@taitotalo.fi::0ba7ef12-7536-4f78-82e5-37dc94d8e5ec" providerId="AD" clId="Web-{04C5EB47-31D6-4257-B794-140A2B041474}" dt="2023-10-24T06:51:02.985" v="8"/>
        <pc:sldMkLst>
          <pc:docMk/>
          <pc:sldMk cId="1471998365" sldId="669"/>
        </pc:sldMkLst>
      </pc:sldChg>
    </pc:docChg>
  </pc:docChgLst>
  <pc:docChgLst>
    <pc:chgData name="Fränti Harri" userId="S::harri.franti@taitotalo.fi::f9883360-dd49-4aaa-9149-d1930fc60263" providerId="AD" clId="Web-{2444BEB2-9899-4735-B441-642C76202A6A}"/>
    <pc:docChg chg="delSld modSld">
      <pc:chgData name="Fränti Harri" userId="S::harri.franti@taitotalo.fi::f9883360-dd49-4aaa-9149-d1930fc60263" providerId="AD" clId="Web-{2444BEB2-9899-4735-B441-642C76202A6A}" dt="2024-01-04T13:55:00.795" v="83" actId="20577"/>
      <pc:docMkLst>
        <pc:docMk/>
      </pc:docMkLst>
      <pc:sldChg chg="del">
        <pc:chgData name="Fränti Harri" userId="S::harri.franti@taitotalo.fi::f9883360-dd49-4aaa-9149-d1930fc60263" providerId="AD" clId="Web-{2444BEB2-9899-4735-B441-642C76202A6A}" dt="2024-01-04T13:46:27.559" v="0"/>
        <pc:sldMkLst>
          <pc:docMk/>
          <pc:sldMk cId="2041322737" sldId="290"/>
        </pc:sldMkLst>
      </pc:sldChg>
      <pc:sldChg chg="del">
        <pc:chgData name="Fränti Harri" userId="S::harri.franti@taitotalo.fi::f9883360-dd49-4aaa-9149-d1930fc60263" providerId="AD" clId="Web-{2444BEB2-9899-4735-B441-642C76202A6A}" dt="2024-01-04T13:46:28.870" v="1"/>
        <pc:sldMkLst>
          <pc:docMk/>
          <pc:sldMk cId="1573860147" sldId="292"/>
        </pc:sldMkLst>
      </pc:sldChg>
      <pc:sldChg chg="del">
        <pc:chgData name="Fränti Harri" userId="S::harri.franti@taitotalo.fi::f9883360-dd49-4aaa-9149-d1930fc60263" providerId="AD" clId="Web-{2444BEB2-9899-4735-B441-642C76202A6A}" dt="2024-01-04T13:48:33.828" v="2"/>
        <pc:sldMkLst>
          <pc:docMk/>
          <pc:sldMk cId="3914938300" sldId="386"/>
        </pc:sldMkLst>
      </pc:sldChg>
      <pc:sldChg chg="del">
        <pc:chgData name="Fränti Harri" userId="S::harri.franti@taitotalo.fi::f9883360-dd49-4aaa-9149-d1930fc60263" providerId="AD" clId="Web-{2444BEB2-9899-4735-B441-642C76202A6A}" dt="2024-01-04T13:50:03.254" v="3"/>
        <pc:sldMkLst>
          <pc:docMk/>
          <pc:sldMk cId="175219913" sldId="622"/>
        </pc:sldMkLst>
      </pc:sldChg>
      <pc:sldChg chg="del">
        <pc:chgData name="Fränti Harri" userId="S::harri.franti@taitotalo.fi::f9883360-dd49-4aaa-9149-d1930fc60263" providerId="AD" clId="Web-{2444BEB2-9899-4735-B441-642C76202A6A}" dt="2024-01-04T13:51:08.693" v="4"/>
        <pc:sldMkLst>
          <pc:docMk/>
          <pc:sldMk cId="1008785087" sldId="628"/>
        </pc:sldMkLst>
      </pc:sldChg>
      <pc:sldChg chg="del">
        <pc:chgData name="Fränti Harri" userId="S::harri.franti@taitotalo.fi::f9883360-dd49-4aaa-9149-d1930fc60263" providerId="AD" clId="Web-{2444BEB2-9899-4735-B441-642C76202A6A}" dt="2024-01-04T13:51:14.334" v="5"/>
        <pc:sldMkLst>
          <pc:docMk/>
          <pc:sldMk cId="244160894" sldId="636"/>
        </pc:sldMkLst>
      </pc:sldChg>
      <pc:sldChg chg="modSp">
        <pc:chgData name="Fränti Harri" userId="S::harri.franti@taitotalo.fi::f9883360-dd49-4aaa-9149-d1930fc60263" providerId="AD" clId="Web-{2444BEB2-9899-4735-B441-642C76202A6A}" dt="2024-01-04T13:54:02.387" v="72" actId="20577"/>
        <pc:sldMkLst>
          <pc:docMk/>
          <pc:sldMk cId="3847497988" sldId="637"/>
        </pc:sldMkLst>
        <pc:spChg chg="mod">
          <ac:chgData name="Fränti Harri" userId="S::harri.franti@taitotalo.fi::f9883360-dd49-4aaa-9149-d1930fc60263" providerId="AD" clId="Web-{2444BEB2-9899-4735-B441-642C76202A6A}" dt="2024-01-04T13:53:07.260" v="36" actId="20577"/>
          <ac:spMkLst>
            <pc:docMk/>
            <pc:sldMk cId="3847497988" sldId="637"/>
            <ac:spMk id="2" creationId="{4E440405-A905-19C7-1E72-C3D68876D8EB}"/>
          </ac:spMkLst>
        </pc:spChg>
        <pc:spChg chg="mod">
          <ac:chgData name="Fränti Harri" userId="S::harri.franti@taitotalo.fi::f9883360-dd49-4aaa-9149-d1930fc60263" providerId="AD" clId="Web-{2444BEB2-9899-4735-B441-642C76202A6A}" dt="2024-01-04T13:54:02.387" v="72" actId="20577"/>
          <ac:spMkLst>
            <pc:docMk/>
            <pc:sldMk cId="3847497988" sldId="637"/>
            <ac:spMk id="3" creationId="{8050D8AA-FD2C-E8D1-6198-D13D99D600A0}"/>
          </ac:spMkLst>
        </pc:spChg>
      </pc:sldChg>
      <pc:sldChg chg="del">
        <pc:chgData name="Fränti Harri" userId="S::harri.franti@taitotalo.fi::f9883360-dd49-4aaa-9149-d1930fc60263" providerId="AD" clId="Web-{2444BEB2-9899-4735-B441-642C76202A6A}" dt="2024-01-04T13:54:15.731" v="73"/>
        <pc:sldMkLst>
          <pc:docMk/>
          <pc:sldMk cId="2758893258" sldId="638"/>
        </pc:sldMkLst>
      </pc:sldChg>
      <pc:sldChg chg="del">
        <pc:chgData name="Fränti Harri" userId="S::harri.franti@taitotalo.fi::f9883360-dd49-4aaa-9149-d1930fc60263" providerId="AD" clId="Web-{2444BEB2-9899-4735-B441-642C76202A6A}" dt="2024-01-04T13:51:20.068" v="6"/>
        <pc:sldMkLst>
          <pc:docMk/>
          <pc:sldMk cId="92585079" sldId="640"/>
        </pc:sldMkLst>
      </pc:sldChg>
      <pc:sldChg chg="modSp">
        <pc:chgData name="Fränti Harri" userId="S::harri.franti@taitotalo.fi::f9883360-dd49-4aaa-9149-d1930fc60263" providerId="AD" clId="Web-{2444BEB2-9899-4735-B441-642C76202A6A}" dt="2024-01-04T13:55:00.795" v="83" actId="20577"/>
        <pc:sldMkLst>
          <pc:docMk/>
          <pc:sldMk cId="1798854312" sldId="658"/>
        </pc:sldMkLst>
        <pc:spChg chg="mod">
          <ac:chgData name="Fränti Harri" userId="S::harri.franti@taitotalo.fi::f9883360-dd49-4aaa-9149-d1930fc60263" providerId="AD" clId="Web-{2444BEB2-9899-4735-B441-642C76202A6A}" dt="2024-01-04T13:55:00.795" v="83" actId="20577"/>
          <ac:spMkLst>
            <pc:docMk/>
            <pc:sldMk cId="1798854312" sldId="658"/>
            <ac:spMk id="3" creationId="{6CD0582D-7359-9915-D546-5B3A08917125}"/>
          </ac:spMkLst>
        </pc:spChg>
      </pc:sldChg>
    </pc:docChg>
  </pc:docChgLst>
  <pc:docChgLst>
    <pc:chgData name="Pajari Liisa" userId="S::pirkko-liisa.backlund@taitotalo.fi::0ba7ef12-7536-4f78-82e5-37dc94d8e5ec" providerId="AD" clId="Web-{254A1455-684D-4B64-93AD-F23D96F66E8F}"/>
    <pc:docChg chg="addSld delSld modSld sldOrd">
      <pc:chgData name="Pajari Liisa" userId="S::pirkko-liisa.backlund@taitotalo.fi::0ba7ef12-7536-4f78-82e5-37dc94d8e5ec" providerId="AD" clId="Web-{254A1455-684D-4B64-93AD-F23D96F66E8F}" dt="2023-09-06T10:08:39.924" v="333" actId="20577"/>
      <pc:docMkLst>
        <pc:docMk/>
      </pc:docMkLst>
      <pc:sldChg chg="addSp delSp modSp add ord replId delAnim">
        <pc:chgData name="Pajari Liisa" userId="S::pirkko-liisa.backlund@taitotalo.fi::0ba7ef12-7536-4f78-82e5-37dc94d8e5ec" providerId="AD" clId="Web-{254A1455-684D-4B64-93AD-F23D96F66E8F}" dt="2023-09-06T10:08:39.924" v="333" actId="20577"/>
        <pc:sldMkLst>
          <pc:docMk/>
          <pc:sldMk cId="2637473623" sldId="641"/>
        </pc:sldMkLst>
        <pc:spChg chg="mod">
          <ac:chgData name="Pajari Liisa" userId="S::pirkko-liisa.backlund@taitotalo.fi::0ba7ef12-7536-4f78-82e5-37dc94d8e5ec" providerId="AD" clId="Web-{254A1455-684D-4B64-93AD-F23D96F66E8F}" dt="2023-09-06T10:08:07.282" v="330" actId="14100"/>
          <ac:spMkLst>
            <pc:docMk/>
            <pc:sldMk cId="2637473623" sldId="641"/>
            <ac:spMk id="2" creationId="{D0A74AB2-D5A6-B26F-E7C2-97B20969AC26}"/>
          </ac:spMkLst>
        </pc:spChg>
        <pc:spChg chg="mod">
          <ac:chgData name="Pajari Liisa" userId="S::pirkko-liisa.backlund@taitotalo.fi::0ba7ef12-7536-4f78-82e5-37dc94d8e5ec" providerId="AD" clId="Web-{254A1455-684D-4B64-93AD-F23D96F66E8F}" dt="2023-09-06T10:08:39.924" v="333" actId="20577"/>
          <ac:spMkLst>
            <pc:docMk/>
            <pc:sldMk cId="2637473623" sldId="641"/>
            <ac:spMk id="3" creationId="{3B648156-05D4-F809-6B28-B4F2A42ECCC3}"/>
          </ac:spMkLst>
        </pc:spChg>
        <pc:picChg chg="add mod ord">
          <ac:chgData name="Pajari Liisa" userId="S::pirkko-liisa.backlund@taitotalo.fi::0ba7ef12-7536-4f78-82e5-37dc94d8e5ec" providerId="AD" clId="Web-{254A1455-684D-4B64-93AD-F23D96F66E8F}" dt="2023-09-06T10:07:57.407" v="328"/>
          <ac:picMkLst>
            <pc:docMk/>
            <pc:sldMk cId="2637473623" sldId="641"/>
            <ac:picMk id="4" creationId="{1F2C6977-465E-120E-1137-B80CFD21FC98}"/>
          </ac:picMkLst>
        </pc:picChg>
        <pc:picChg chg="add del">
          <ac:chgData name="Pajari Liisa" userId="S::pirkko-liisa.backlund@taitotalo.fi::0ba7ef12-7536-4f78-82e5-37dc94d8e5ec" providerId="AD" clId="Web-{254A1455-684D-4B64-93AD-F23D96F66E8F}" dt="2023-09-06T10:06:44.531" v="326"/>
          <ac:picMkLst>
            <pc:docMk/>
            <pc:sldMk cId="2637473623" sldId="641"/>
            <ac:picMk id="5" creationId="{5D9CD88E-4B1F-D469-7DE0-869D2A981D08}"/>
          </ac:picMkLst>
        </pc:picChg>
        <pc:picChg chg="del">
          <ac:chgData name="Pajari Liisa" userId="S::pirkko-liisa.backlund@taitotalo.fi::0ba7ef12-7536-4f78-82e5-37dc94d8e5ec" providerId="AD" clId="Web-{254A1455-684D-4B64-93AD-F23D96F66E8F}" dt="2023-09-06T10:06:22.436" v="324"/>
          <ac:picMkLst>
            <pc:docMk/>
            <pc:sldMk cId="2637473623" sldId="641"/>
            <ac:picMk id="6" creationId="{8B2AB455-AD8D-E994-7C87-75DD2CDCCD94}"/>
          </ac:picMkLst>
        </pc:picChg>
      </pc:sldChg>
      <pc:sldChg chg="modSp add del replId">
        <pc:chgData name="Pajari Liisa" userId="S::pirkko-liisa.backlund@taitotalo.fi::0ba7ef12-7536-4f78-82e5-37dc94d8e5ec" providerId="AD" clId="Web-{254A1455-684D-4B64-93AD-F23D96F66E8F}" dt="2023-09-06T09:52:53.905" v="296"/>
        <pc:sldMkLst>
          <pc:docMk/>
          <pc:sldMk cId="1246890359" sldId="642"/>
        </pc:sldMkLst>
        <pc:spChg chg="mod">
          <ac:chgData name="Pajari Liisa" userId="S::pirkko-liisa.backlund@taitotalo.fi::0ba7ef12-7536-4f78-82e5-37dc94d8e5ec" providerId="AD" clId="Web-{254A1455-684D-4B64-93AD-F23D96F66E8F}" dt="2023-09-06T09:51:48.106" v="272" actId="20577"/>
          <ac:spMkLst>
            <pc:docMk/>
            <pc:sldMk cId="1246890359" sldId="642"/>
            <ac:spMk id="3" creationId="{3B648156-05D4-F809-6B28-B4F2A42ECCC3}"/>
          </ac:spMkLst>
        </pc:spChg>
      </pc:sldChg>
    </pc:docChg>
  </pc:docChgLst>
  <pc:docChgLst>
    <pc:chgData name="Vesalainen Matti" userId="S::matti.vesalainen@taitotalo.fi::e4d04fee-d837-4c30-bdb5-04794cf8ae26" providerId="AD" clId="Web-{5CD3685A-DBAB-42FC-A0B4-55E4FDD2A0EC}"/>
    <pc:docChg chg="modSld">
      <pc:chgData name="Vesalainen Matti" userId="S::matti.vesalainen@taitotalo.fi::e4d04fee-d837-4c30-bdb5-04794cf8ae26" providerId="AD" clId="Web-{5CD3685A-DBAB-42FC-A0B4-55E4FDD2A0EC}" dt="2023-08-16T07:30:34.053" v="9"/>
      <pc:docMkLst>
        <pc:docMk/>
      </pc:docMkLst>
      <pc:sldChg chg="mod modShow">
        <pc:chgData name="Vesalainen Matti" userId="S::matti.vesalainen@taitotalo.fi::e4d04fee-d837-4c30-bdb5-04794cf8ae26" providerId="AD" clId="Web-{5CD3685A-DBAB-42FC-A0B4-55E4FDD2A0EC}" dt="2023-08-16T07:28:29.002" v="1"/>
        <pc:sldMkLst>
          <pc:docMk/>
          <pc:sldMk cId="1347645902" sldId="279"/>
        </pc:sldMkLst>
      </pc:sldChg>
      <pc:sldChg chg="mod modShow">
        <pc:chgData name="Vesalainen Matti" userId="S::matti.vesalainen@taitotalo.fi::e4d04fee-d837-4c30-bdb5-04794cf8ae26" providerId="AD" clId="Web-{5CD3685A-DBAB-42FC-A0B4-55E4FDD2A0EC}" dt="2023-08-16T07:28:26.237" v="0"/>
        <pc:sldMkLst>
          <pc:docMk/>
          <pc:sldMk cId="1142272824" sldId="296"/>
        </pc:sldMkLst>
      </pc:sldChg>
      <pc:sldChg chg="mod modShow">
        <pc:chgData name="Vesalainen Matti" userId="S::matti.vesalainen@taitotalo.fi::e4d04fee-d837-4c30-bdb5-04794cf8ae26" providerId="AD" clId="Web-{5CD3685A-DBAB-42FC-A0B4-55E4FDD2A0EC}" dt="2023-08-16T07:30:27.084" v="8"/>
        <pc:sldMkLst>
          <pc:docMk/>
          <pc:sldMk cId="1169540830" sldId="344"/>
        </pc:sldMkLst>
      </pc:sldChg>
      <pc:sldChg chg="mod modShow">
        <pc:chgData name="Vesalainen Matti" userId="S::matti.vesalainen@taitotalo.fi::e4d04fee-d837-4c30-bdb5-04794cf8ae26" providerId="AD" clId="Web-{5CD3685A-DBAB-42FC-A0B4-55E4FDD2A0EC}" dt="2023-08-16T07:29:22.770" v="5"/>
        <pc:sldMkLst>
          <pc:docMk/>
          <pc:sldMk cId="3514615804" sldId="352"/>
        </pc:sldMkLst>
      </pc:sldChg>
      <pc:sldChg chg="mod modShow">
        <pc:chgData name="Vesalainen Matti" userId="S::matti.vesalainen@taitotalo.fi::e4d04fee-d837-4c30-bdb5-04794cf8ae26" providerId="AD" clId="Web-{5CD3685A-DBAB-42FC-A0B4-55E4FDD2A0EC}" dt="2023-08-16T07:30:34.053" v="9"/>
        <pc:sldMkLst>
          <pc:docMk/>
          <pc:sldMk cId="1815709686" sldId="354"/>
        </pc:sldMkLst>
      </pc:sldChg>
      <pc:sldChg chg="mod modShow">
        <pc:chgData name="Vesalainen Matti" userId="S::matti.vesalainen@taitotalo.fi::e4d04fee-d837-4c30-bdb5-04794cf8ae26" providerId="AD" clId="Web-{5CD3685A-DBAB-42FC-A0B4-55E4FDD2A0EC}" dt="2023-08-16T07:29:27.301" v="6"/>
        <pc:sldMkLst>
          <pc:docMk/>
          <pc:sldMk cId="347271417" sldId="403"/>
        </pc:sldMkLst>
      </pc:sldChg>
      <pc:sldChg chg="mod modShow">
        <pc:chgData name="Vesalainen Matti" userId="S::matti.vesalainen@taitotalo.fi::e4d04fee-d837-4c30-bdb5-04794cf8ae26" providerId="AD" clId="Web-{5CD3685A-DBAB-42FC-A0B4-55E4FDD2A0EC}" dt="2023-08-16T07:30:16.959" v="7"/>
        <pc:sldMkLst>
          <pc:docMk/>
          <pc:sldMk cId="2844266770" sldId="404"/>
        </pc:sldMkLst>
      </pc:sldChg>
      <pc:sldChg chg="mod modShow">
        <pc:chgData name="Vesalainen Matti" userId="S::matti.vesalainen@taitotalo.fi::e4d04fee-d837-4c30-bdb5-04794cf8ae26" providerId="AD" clId="Web-{5CD3685A-DBAB-42FC-A0B4-55E4FDD2A0EC}" dt="2023-08-16T07:28:33.706" v="2"/>
        <pc:sldMkLst>
          <pc:docMk/>
          <pc:sldMk cId="4081070314" sldId="406"/>
        </pc:sldMkLst>
      </pc:sldChg>
      <pc:sldChg chg="mod modShow">
        <pc:chgData name="Vesalainen Matti" userId="S::matti.vesalainen@taitotalo.fi::e4d04fee-d837-4c30-bdb5-04794cf8ae26" providerId="AD" clId="Web-{5CD3685A-DBAB-42FC-A0B4-55E4FDD2A0EC}" dt="2023-08-16T07:28:36.456" v="3"/>
        <pc:sldMkLst>
          <pc:docMk/>
          <pc:sldMk cId="3455818624" sldId="407"/>
        </pc:sldMkLst>
      </pc:sldChg>
      <pc:sldChg chg="mod modShow">
        <pc:chgData name="Vesalainen Matti" userId="S::matti.vesalainen@taitotalo.fi::e4d04fee-d837-4c30-bdb5-04794cf8ae26" providerId="AD" clId="Web-{5CD3685A-DBAB-42FC-A0B4-55E4FDD2A0EC}" dt="2023-08-16T07:28:41.425" v="4"/>
        <pc:sldMkLst>
          <pc:docMk/>
          <pc:sldMk cId="3070089571" sldId="411"/>
        </pc:sldMkLst>
      </pc:sldChg>
    </pc:docChg>
  </pc:docChgLst>
  <pc:docChgLst>
    <pc:chgData name="Fränti Harri" userId="f9883360-dd49-4aaa-9149-d1930fc60263" providerId="ADAL" clId="{5771448A-1179-4408-A2E5-B14DE9186F41}"/>
    <pc:docChg chg="undo custSel addSld delSld modSld sldOrd">
      <pc:chgData name="Fränti Harri" userId="f9883360-dd49-4aaa-9149-d1930fc60263" providerId="ADAL" clId="{5771448A-1179-4408-A2E5-B14DE9186F41}" dt="2023-02-08T05:13:49.387" v="556" actId="20577"/>
      <pc:docMkLst>
        <pc:docMk/>
      </pc:docMkLst>
      <pc:sldChg chg="modSp mod">
        <pc:chgData name="Fränti Harri" userId="f9883360-dd49-4aaa-9149-d1930fc60263" providerId="ADAL" clId="{5771448A-1179-4408-A2E5-B14DE9186F41}" dt="2023-02-08T04:50:24.806" v="90" actId="6549"/>
        <pc:sldMkLst>
          <pc:docMk/>
          <pc:sldMk cId="2687518665" sldId="271"/>
        </pc:sldMkLst>
        <pc:spChg chg="mod">
          <ac:chgData name="Fränti Harri" userId="f9883360-dd49-4aaa-9149-d1930fc60263" providerId="ADAL" clId="{5771448A-1179-4408-A2E5-B14DE9186F41}" dt="2023-02-08T04:50:24.806" v="90" actId="6549"/>
          <ac:spMkLst>
            <pc:docMk/>
            <pc:sldMk cId="2687518665" sldId="271"/>
            <ac:spMk id="2" creationId="{5395D45F-D9EF-7844-BFCD-34D2978E01D5}"/>
          </ac:spMkLst>
        </pc:spChg>
      </pc:sldChg>
      <pc:sldChg chg="addSp modSp mod ord modClrScheme chgLayout">
        <pc:chgData name="Fränti Harri" userId="f9883360-dd49-4aaa-9149-d1930fc60263" providerId="ADAL" clId="{5771448A-1179-4408-A2E5-B14DE9186F41}" dt="2023-02-08T04:58:28.876" v="400"/>
        <pc:sldMkLst>
          <pc:docMk/>
          <pc:sldMk cId="1534249354" sldId="273"/>
        </pc:sldMkLst>
        <pc:picChg chg="add mod">
          <ac:chgData name="Fränti Harri" userId="f9883360-dd49-4aaa-9149-d1930fc60263" providerId="ADAL" clId="{5771448A-1179-4408-A2E5-B14DE9186F41}" dt="2023-01-31T06:17:25.818" v="1" actId="26606"/>
          <ac:picMkLst>
            <pc:docMk/>
            <pc:sldMk cId="1534249354" sldId="273"/>
            <ac:picMk id="3" creationId="{E7ECADDC-8658-9E63-F3E2-CFD647010BD7}"/>
          </ac:picMkLst>
        </pc:picChg>
      </pc:sldChg>
      <pc:sldChg chg="addSp delSp modSp mod modClrScheme chgLayout">
        <pc:chgData name="Fränti Harri" userId="f9883360-dd49-4aaa-9149-d1930fc60263" providerId="ADAL" clId="{5771448A-1179-4408-A2E5-B14DE9186F41}" dt="2023-01-31T11:31:26.371" v="14" actId="14100"/>
        <pc:sldMkLst>
          <pc:docMk/>
          <pc:sldMk cId="1895034030" sldId="274"/>
        </pc:sldMkLst>
        <pc:spChg chg="add del mod ord">
          <ac:chgData name="Fränti Harri" userId="f9883360-dd49-4aaa-9149-d1930fc60263" providerId="ADAL" clId="{5771448A-1179-4408-A2E5-B14DE9186F41}" dt="2023-01-31T11:29:08.818" v="6" actId="26606"/>
          <ac:spMkLst>
            <pc:docMk/>
            <pc:sldMk cId="1895034030" sldId="274"/>
            <ac:spMk id="4" creationId="{F1C1C91B-079B-BD63-9A7C-835AC1551E83}"/>
          </ac:spMkLst>
        </pc:spChg>
        <pc:spChg chg="add del mod ord">
          <ac:chgData name="Fränti Harri" userId="f9883360-dd49-4aaa-9149-d1930fc60263" providerId="ADAL" clId="{5771448A-1179-4408-A2E5-B14DE9186F41}" dt="2023-01-31T11:29:08.818" v="6" actId="26606"/>
          <ac:spMkLst>
            <pc:docMk/>
            <pc:sldMk cId="1895034030" sldId="274"/>
            <ac:spMk id="5" creationId="{2833E1C5-B15B-36CF-6811-07BB804DAD3B}"/>
          </ac:spMkLst>
        </pc:spChg>
        <pc:spChg chg="add mod">
          <ac:chgData name="Fränti Harri" userId="f9883360-dd49-4aaa-9149-d1930fc60263" providerId="ADAL" clId="{5771448A-1179-4408-A2E5-B14DE9186F41}" dt="2023-01-31T11:31:26.371" v="14" actId="14100"/>
          <ac:spMkLst>
            <pc:docMk/>
            <pc:sldMk cId="1895034030" sldId="274"/>
            <ac:spMk id="6" creationId="{FF08168A-5253-701C-8F63-19FA55E5B8BA}"/>
          </ac:spMkLst>
        </pc:spChg>
        <pc:picChg chg="add mod">
          <ac:chgData name="Fränti Harri" userId="f9883360-dd49-4aaa-9149-d1930fc60263" providerId="ADAL" clId="{5771448A-1179-4408-A2E5-B14DE9186F41}" dt="2023-01-31T11:29:18.584" v="7" actId="1076"/>
          <ac:picMkLst>
            <pc:docMk/>
            <pc:sldMk cId="1895034030" sldId="274"/>
            <ac:picMk id="3" creationId="{9F99C4E4-4BD1-C95D-9BB4-EFC5E29C2397}"/>
          </ac:picMkLst>
        </pc:picChg>
      </pc:sldChg>
      <pc:sldChg chg="addSp modSp mod modClrScheme chgLayout">
        <pc:chgData name="Fränti Harri" userId="f9883360-dd49-4aaa-9149-d1930fc60263" providerId="ADAL" clId="{5771448A-1179-4408-A2E5-B14DE9186F41}" dt="2023-01-31T11:37:17.449" v="16"/>
        <pc:sldMkLst>
          <pc:docMk/>
          <pc:sldMk cId="2990167122" sldId="275"/>
        </pc:sldMkLst>
        <pc:spChg chg="add mod">
          <ac:chgData name="Fränti Harri" userId="f9883360-dd49-4aaa-9149-d1930fc60263" providerId="ADAL" clId="{5771448A-1179-4408-A2E5-B14DE9186F41}" dt="2023-01-31T11:37:17.449" v="16"/>
          <ac:spMkLst>
            <pc:docMk/>
            <pc:sldMk cId="2990167122" sldId="275"/>
            <ac:spMk id="2" creationId="{FE712D9B-6C12-7C50-8F13-CAB7B3DFCAC8}"/>
          </ac:spMkLst>
        </pc:spChg>
        <pc:spChg chg="add mod">
          <ac:chgData name="Fränti Harri" userId="f9883360-dd49-4aaa-9149-d1930fc60263" providerId="ADAL" clId="{5771448A-1179-4408-A2E5-B14DE9186F41}" dt="2023-01-31T11:37:14.210" v="15" actId="700"/>
          <ac:spMkLst>
            <pc:docMk/>
            <pc:sldMk cId="2990167122" sldId="275"/>
            <ac:spMk id="3" creationId="{5FBDA727-2427-728C-1974-A7738C969FC4}"/>
          </ac:spMkLst>
        </pc:spChg>
      </pc:sldChg>
      <pc:sldChg chg="addSp modSp mod modClrScheme chgLayout">
        <pc:chgData name="Fränti Harri" userId="f9883360-dd49-4aaa-9149-d1930fc60263" providerId="ADAL" clId="{5771448A-1179-4408-A2E5-B14DE9186F41}" dt="2023-01-31T11:57:59.633" v="18" actId="26606"/>
        <pc:sldMkLst>
          <pc:docMk/>
          <pc:sldMk cId="1657740616" sldId="276"/>
        </pc:sldMkLst>
        <pc:picChg chg="add mod">
          <ac:chgData name="Fränti Harri" userId="f9883360-dd49-4aaa-9149-d1930fc60263" providerId="ADAL" clId="{5771448A-1179-4408-A2E5-B14DE9186F41}" dt="2023-01-31T11:57:59.633" v="18" actId="26606"/>
          <ac:picMkLst>
            <pc:docMk/>
            <pc:sldMk cId="1657740616" sldId="276"/>
            <ac:picMk id="3" creationId="{EC9792B3-C79C-144E-D8FE-4899507D8D50}"/>
          </ac:picMkLst>
        </pc:picChg>
      </pc:sldChg>
      <pc:sldChg chg="addSp delSp modSp new mod modClrScheme chgLayout">
        <pc:chgData name="Fränti Harri" userId="f9883360-dd49-4aaa-9149-d1930fc60263" providerId="ADAL" clId="{5771448A-1179-4408-A2E5-B14DE9186F41}" dt="2023-01-31T11:59:23.864" v="24" actId="26606"/>
        <pc:sldMkLst>
          <pc:docMk/>
          <pc:sldMk cId="2069794248" sldId="278"/>
        </pc:sldMkLst>
        <pc:spChg chg="del">
          <ac:chgData name="Fränti Harri" userId="f9883360-dd49-4aaa-9149-d1930fc60263" providerId="ADAL" clId="{5771448A-1179-4408-A2E5-B14DE9186F41}" dt="2023-01-31T11:59:11.104" v="21" actId="700"/>
          <ac:spMkLst>
            <pc:docMk/>
            <pc:sldMk cId="2069794248" sldId="278"/>
            <ac:spMk id="2" creationId="{9D8E33E4-3F35-A1BC-620C-051F1F9F0626}"/>
          </ac:spMkLst>
        </pc:spChg>
        <pc:spChg chg="del">
          <ac:chgData name="Fränti Harri" userId="f9883360-dd49-4aaa-9149-d1930fc60263" providerId="ADAL" clId="{5771448A-1179-4408-A2E5-B14DE9186F41}" dt="2023-01-31T11:59:11.104" v="21" actId="700"/>
          <ac:spMkLst>
            <pc:docMk/>
            <pc:sldMk cId="2069794248" sldId="278"/>
            <ac:spMk id="3" creationId="{79D34FB0-7491-1383-B33C-F76BD974CB87}"/>
          </ac:spMkLst>
        </pc:spChg>
        <pc:picChg chg="add mod">
          <ac:chgData name="Fränti Harri" userId="f9883360-dd49-4aaa-9149-d1930fc60263" providerId="ADAL" clId="{5771448A-1179-4408-A2E5-B14DE9186F41}" dt="2023-01-31T11:59:23.864" v="24" actId="26606"/>
          <ac:picMkLst>
            <pc:docMk/>
            <pc:sldMk cId="2069794248" sldId="278"/>
            <ac:picMk id="5" creationId="{13F132BA-766F-923A-8901-1FEB8285E6B1}"/>
          </ac:picMkLst>
        </pc:picChg>
      </pc:sldChg>
      <pc:sldChg chg="delSp new mod modClrScheme chgLayout">
        <pc:chgData name="Fränti Harri" userId="f9883360-dd49-4aaa-9149-d1930fc60263" providerId="ADAL" clId="{5771448A-1179-4408-A2E5-B14DE9186F41}" dt="2023-01-31T11:59:17.819" v="22" actId="700"/>
        <pc:sldMkLst>
          <pc:docMk/>
          <pc:sldMk cId="1347645902" sldId="279"/>
        </pc:sldMkLst>
        <pc:spChg chg="del">
          <ac:chgData name="Fränti Harri" userId="f9883360-dd49-4aaa-9149-d1930fc60263" providerId="ADAL" clId="{5771448A-1179-4408-A2E5-B14DE9186F41}" dt="2023-01-31T11:59:17.819" v="22" actId="700"/>
          <ac:spMkLst>
            <pc:docMk/>
            <pc:sldMk cId="1347645902" sldId="279"/>
            <ac:spMk id="2" creationId="{161BBECF-161E-8F91-4B3F-C089F6607727}"/>
          </ac:spMkLst>
        </pc:spChg>
        <pc:spChg chg="del">
          <ac:chgData name="Fränti Harri" userId="f9883360-dd49-4aaa-9149-d1930fc60263" providerId="ADAL" clId="{5771448A-1179-4408-A2E5-B14DE9186F41}" dt="2023-01-31T11:59:17.819" v="22" actId="700"/>
          <ac:spMkLst>
            <pc:docMk/>
            <pc:sldMk cId="1347645902" sldId="279"/>
            <ac:spMk id="3" creationId="{9E223706-5480-C97E-C32E-68594D455E87}"/>
          </ac:spMkLst>
        </pc:spChg>
      </pc:sldChg>
      <pc:sldChg chg="modSp new mod ord">
        <pc:chgData name="Fränti Harri" userId="f9883360-dd49-4aaa-9149-d1930fc60263" providerId="ADAL" clId="{5771448A-1179-4408-A2E5-B14DE9186F41}" dt="2023-02-07T13:18:38.732" v="72" actId="20577"/>
        <pc:sldMkLst>
          <pc:docMk/>
          <pc:sldMk cId="659836971" sldId="280"/>
        </pc:sldMkLst>
        <pc:spChg chg="mod">
          <ac:chgData name="Fränti Harri" userId="f9883360-dd49-4aaa-9149-d1930fc60263" providerId="ADAL" clId="{5771448A-1179-4408-A2E5-B14DE9186F41}" dt="2023-02-07T13:18:38.732" v="72" actId="20577"/>
          <ac:spMkLst>
            <pc:docMk/>
            <pc:sldMk cId="659836971" sldId="280"/>
            <ac:spMk id="2" creationId="{C6F061FC-E1BA-CE8A-9C26-2F7AEFA57AE0}"/>
          </ac:spMkLst>
        </pc:spChg>
        <pc:spChg chg="mod">
          <ac:chgData name="Fränti Harri" userId="f9883360-dd49-4aaa-9149-d1930fc60263" providerId="ADAL" clId="{5771448A-1179-4408-A2E5-B14DE9186F41}" dt="2023-02-07T13:16:39.211" v="31" actId="21"/>
          <ac:spMkLst>
            <pc:docMk/>
            <pc:sldMk cId="659836971" sldId="280"/>
            <ac:spMk id="3" creationId="{75D2EC3F-E385-9552-5917-44218C0B27CE}"/>
          </ac:spMkLst>
        </pc:spChg>
      </pc:sldChg>
      <pc:sldChg chg="new del">
        <pc:chgData name="Fränti Harri" userId="f9883360-dd49-4aaa-9149-d1930fc60263" providerId="ADAL" clId="{5771448A-1179-4408-A2E5-B14DE9186F41}" dt="2023-02-07T13:15:40.302" v="26" actId="680"/>
        <pc:sldMkLst>
          <pc:docMk/>
          <pc:sldMk cId="1221448637" sldId="280"/>
        </pc:sldMkLst>
      </pc:sldChg>
      <pc:sldChg chg="modSp new mod">
        <pc:chgData name="Fränti Harri" userId="f9883360-dd49-4aaa-9149-d1930fc60263" providerId="ADAL" clId="{5771448A-1179-4408-A2E5-B14DE9186F41}" dt="2023-02-08T05:13:49.387" v="556" actId="20577"/>
        <pc:sldMkLst>
          <pc:docMk/>
          <pc:sldMk cId="2506761734" sldId="281"/>
        </pc:sldMkLst>
        <pc:spChg chg="mod">
          <ac:chgData name="Fränti Harri" userId="f9883360-dd49-4aaa-9149-d1930fc60263" providerId="ADAL" clId="{5771448A-1179-4408-A2E5-B14DE9186F41}" dt="2023-02-08T04:52:30.688" v="138" actId="20577"/>
          <ac:spMkLst>
            <pc:docMk/>
            <pc:sldMk cId="2506761734" sldId="281"/>
            <ac:spMk id="2" creationId="{43871929-29CE-9EF4-958D-B5754326465F}"/>
          </ac:spMkLst>
        </pc:spChg>
        <pc:spChg chg="mod">
          <ac:chgData name="Fränti Harri" userId="f9883360-dd49-4aaa-9149-d1930fc60263" providerId="ADAL" clId="{5771448A-1179-4408-A2E5-B14DE9186F41}" dt="2023-02-08T05:13:49.387" v="556" actId="20577"/>
          <ac:spMkLst>
            <pc:docMk/>
            <pc:sldMk cId="2506761734" sldId="281"/>
            <ac:spMk id="3" creationId="{A8942B4B-9E66-C58A-2707-BD01140F9C00}"/>
          </ac:spMkLst>
        </pc:spChg>
      </pc:sldChg>
    </pc:docChg>
  </pc:docChgLst>
  <pc:docChgLst>
    <pc:chgData name="Matti Vesalainen" userId="e4d04fee-d837-4c30-bdb5-04794cf8ae26" providerId="ADAL" clId="{DF9D80F5-F594-49F2-B466-EA0C785970FA}"/>
    <pc:docChg chg="custSel addSld modSld sldOrd">
      <pc:chgData name="Matti Vesalainen" userId="e4d04fee-d837-4c30-bdb5-04794cf8ae26" providerId="ADAL" clId="{DF9D80F5-F594-49F2-B466-EA0C785970FA}" dt="2023-02-20T11:51:15.826" v="488"/>
      <pc:docMkLst>
        <pc:docMk/>
      </pc:docMkLst>
      <pc:sldChg chg="ord">
        <pc:chgData name="Matti Vesalainen" userId="e4d04fee-d837-4c30-bdb5-04794cf8ae26" providerId="ADAL" clId="{DF9D80F5-F594-49F2-B466-EA0C785970FA}" dt="2023-02-20T11:30:23.857" v="480"/>
        <pc:sldMkLst>
          <pc:docMk/>
          <pc:sldMk cId="1234381707" sldId="283"/>
        </pc:sldMkLst>
      </pc:sldChg>
      <pc:sldChg chg="modSp add mod ord">
        <pc:chgData name="Matti Vesalainen" userId="e4d04fee-d837-4c30-bdb5-04794cf8ae26" providerId="ADAL" clId="{DF9D80F5-F594-49F2-B466-EA0C785970FA}" dt="2023-02-14T07:14:40.733" v="476" actId="20577"/>
        <pc:sldMkLst>
          <pc:docMk/>
          <pc:sldMk cId="3915513554" sldId="405"/>
        </pc:sldMkLst>
        <pc:spChg chg="mod">
          <ac:chgData name="Matti Vesalainen" userId="e4d04fee-d837-4c30-bdb5-04794cf8ae26" providerId="ADAL" clId="{DF9D80F5-F594-49F2-B466-EA0C785970FA}" dt="2023-02-14T07:13:27.667" v="327" actId="20577"/>
          <ac:spMkLst>
            <pc:docMk/>
            <pc:sldMk cId="3915513554" sldId="405"/>
            <ac:spMk id="2" creationId="{C6F061FC-E1BA-CE8A-9C26-2F7AEFA57AE0}"/>
          </ac:spMkLst>
        </pc:spChg>
        <pc:spChg chg="mod">
          <ac:chgData name="Matti Vesalainen" userId="e4d04fee-d837-4c30-bdb5-04794cf8ae26" providerId="ADAL" clId="{DF9D80F5-F594-49F2-B466-EA0C785970FA}" dt="2023-02-14T07:14:40.733" v="476" actId="20577"/>
          <ac:spMkLst>
            <pc:docMk/>
            <pc:sldMk cId="3915513554" sldId="405"/>
            <ac:spMk id="3" creationId="{75D2EC3F-E385-9552-5917-44218C0B27CE}"/>
          </ac:spMkLst>
        </pc:spChg>
      </pc:sldChg>
      <pc:sldChg chg="addSp">
        <pc:chgData name="Matti Vesalainen" userId="e4d04fee-d837-4c30-bdb5-04794cf8ae26" providerId="ADAL" clId="{DF9D80F5-F594-49F2-B466-EA0C785970FA}" dt="2023-02-20T11:12:09.235" v="477"/>
        <pc:sldMkLst>
          <pc:docMk/>
          <pc:sldMk cId="4081070314" sldId="406"/>
        </pc:sldMkLst>
        <pc:picChg chg="add">
          <ac:chgData name="Matti Vesalainen" userId="e4d04fee-d837-4c30-bdb5-04794cf8ae26" providerId="ADAL" clId="{DF9D80F5-F594-49F2-B466-EA0C785970FA}" dt="2023-02-20T11:12:09.235" v="477"/>
          <ac:picMkLst>
            <pc:docMk/>
            <pc:sldMk cId="4081070314" sldId="406"/>
            <ac:picMk id="2" creationId="{88292FAC-72B0-4D34-BCCD-CF358406BA1F}"/>
          </ac:picMkLst>
        </pc:picChg>
      </pc:sldChg>
      <pc:sldChg chg="addSp delSp modSp">
        <pc:chgData name="Matti Vesalainen" userId="e4d04fee-d837-4c30-bdb5-04794cf8ae26" providerId="ADAL" clId="{DF9D80F5-F594-49F2-B466-EA0C785970FA}" dt="2023-02-20T11:17:58.577" v="478"/>
        <pc:sldMkLst>
          <pc:docMk/>
          <pc:sldMk cId="3455818624" sldId="407"/>
        </pc:sldMkLst>
        <pc:spChg chg="del">
          <ac:chgData name="Matti Vesalainen" userId="e4d04fee-d837-4c30-bdb5-04794cf8ae26" providerId="ADAL" clId="{DF9D80F5-F594-49F2-B466-EA0C785970FA}" dt="2023-02-20T11:17:58.577" v="478"/>
          <ac:spMkLst>
            <pc:docMk/>
            <pc:sldMk cId="3455818624" sldId="407"/>
            <ac:spMk id="3" creationId="{6B7B525C-3194-48E6-AD66-139B9A46AB67}"/>
          </ac:spMkLst>
        </pc:spChg>
        <pc:picChg chg="add mod">
          <ac:chgData name="Matti Vesalainen" userId="e4d04fee-d837-4c30-bdb5-04794cf8ae26" providerId="ADAL" clId="{DF9D80F5-F594-49F2-B466-EA0C785970FA}" dt="2023-02-20T11:17:58.577" v="478"/>
          <ac:picMkLst>
            <pc:docMk/>
            <pc:sldMk cId="3455818624" sldId="407"/>
            <ac:picMk id="4" creationId="{80E81CEE-B627-4A12-A214-292F58EAB779}"/>
          </ac:picMkLst>
        </pc:picChg>
      </pc:sldChg>
      <pc:sldChg chg="addSp">
        <pc:chgData name="Matti Vesalainen" userId="e4d04fee-d837-4c30-bdb5-04794cf8ae26" providerId="ADAL" clId="{DF9D80F5-F594-49F2-B466-EA0C785970FA}" dt="2023-02-20T11:27:07.384" v="479"/>
        <pc:sldMkLst>
          <pc:docMk/>
          <pc:sldMk cId="3537231968" sldId="408"/>
        </pc:sldMkLst>
        <pc:picChg chg="add">
          <ac:chgData name="Matti Vesalainen" userId="e4d04fee-d837-4c30-bdb5-04794cf8ae26" providerId="ADAL" clId="{DF9D80F5-F594-49F2-B466-EA0C785970FA}" dt="2023-02-20T11:27:07.384" v="479"/>
          <ac:picMkLst>
            <pc:docMk/>
            <pc:sldMk cId="3537231968" sldId="408"/>
            <ac:picMk id="2" creationId="{AEC8DABC-E069-4C7C-B3F5-D6D820A7B367}"/>
          </ac:picMkLst>
        </pc:picChg>
      </pc:sldChg>
      <pc:sldChg chg="addSp delSp modSp">
        <pc:chgData name="Matti Vesalainen" userId="e4d04fee-d837-4c30-bdb5-04794cf8ae26" providerId="ADAL" clId="{DF9D80F5-F594-49F2-B466-EA0C785970FA}" dt="2023-02-20T11:30:32.443" v="481"/>
        <pc:sldMkLst>
          <pc:docMk/>
          <pc:sldMk cId="2115940141" sldId="409"/>
        </pc:sldMkLst>
        <pc:spChg chg="del">
          <ac:chgData name="Matti Vesalainen" userId="e4d04fee-d837-4c30-bdb5-04794cf8ae26" providerId="ADAL" clId="{DF9D80F5-F594-49F2-B466-EA0C785970FA}" dt="2023-02-20T11:30:32.443" v="481"/>
          <ac:spMkLst>
            <pc:docMk/>
            <pc:sldMk cId="2115940141" sldId="409"/>
            <ac:spMk id="3" creationId="{AC4A6792-4802-4E64-B12F-D73614313536}"/>
          </ac:spMkLst>
        </pc:spChg>
        <pc:picChg chg="add mod">
          <ac:chgData name="Matti Vesalainen" userId="e4d04fee-d837-4c30-bdb5-04794cf8ae26" providerId="ADAL" clId="{DF9D80F5-F594-49F2-B466-EA0C785970FA}" dt="2023-02-20T11:30:32.443" v="481"/>
          <ac:picMkLst>
            <pc:docMk/>
            <pc:sldMk cId="2115940141" sldId="409"/>
            <ac:picMk id="4" creationId="{AEDAD243-2645-46ED-A30E-499C8A23EF22}"/>
          </ac:picMkLst>
        </pc:picChg>
      </pc:sldChg>
      <pc:sldChg chg="addSp delSp modSp ord">
        <pc:chgData name="Matti Vesalainen" userId="e4d04fee-d837-4c30-bdb5-04794cf8ae26" providerId="ADAL" clId="{DF9D80F5-F594-49F2-B466-EA0C785970FA}" dt="2023-02-20T11:34:52.440" v="483"/>
        <pc:sldMkLst>
          <pc:docMk/>
          <pc:sldMk cId="2684218797" sldId="410"/>
        </pc:sldMkLst>
        <pc:spChg chg="del">
          <ac:chgData name="Matti Vesalainen" userId="e4d04fee-d837-4c30-bdb5-04794cf8ae26" providerId="ADAL" clId="{DF9D80F5-F594-49F2-B466-EA0C785970FA}" dt="2023-02-20T11:34:25.354" v="482"/>
          <ac:spMkLst>
            <pc:docMk/>
            <pc:sldMk cId="2684218797" sldId="410"/>
            <ac:spMk id="3" creationId="{A17BDB94-15DD-4723-9F55-A79267AB3DF0}"/>
          </ac:spMkLst>
        </pc:spChg>
        <pc:picChg chg="add mod">
          <ac:chgData name="Matti Vesalainen" userId="e4d04fee-d837-4c30-bdb5-04794cf8ae26" providerId="ADAL" clId="{DF9D80F5-F594-49F2-B466-EA0C785970FA}" dt="2023-02-20T11:34:25.354" v="482"/>
          <ac:picMkLst>
            <pc:docMk/>
            <pc:sldMk cId="2684218797" sldId="410"/>
            <ac:picMk id="4" creationId="{E6B53EA8-128F-448C-9E2F-8CDBF1020255}"/>
          </ac:picMkLst>
        </pc:picChg>
      </pc:sldChg>
      <pc:sldChg chg="addSp delSp modSp">
        <pc:chgData name="Matti Vesalainen" userId="e4d04fee-d837-4c30-bdb5-04794cf8ae26" providerId="ADAL" clId="{DF9D80F5-F594-49F2-B466-EA0C785970FA}" dt="2023-02-20T11:36:02.421" v="484"/>
        <pc:sldMkLst>
          <pc:docMk/>
          <pc:sldMk cId="3070089571" sldId="411"/>
        </pc:sldMkLst>
        <pc:spChg chg="del">
          <ac:chgData name="Matti Vesalainen" userId="e4d04fee-d837-4c30-bdb5-04794cf8ae26" providerId="ADAL" clId="{DF9D80F5-F594-49F2-B466-EA0C785970FA}" dt="2023-02-20T11:36:02.421" v="484"/>
          <ac:spMkLst>
            <pc:docMk/>
            <pc:sldMk cId="3070089571" sldId="411"/>
            <ac:spMk id="3" creationId="{66D23994-1D83-4BE2-AD3E-363170A48D0D}"/>
          </ac:spMkLst>
        </pc:spChg>
        <pc:picChg chg="add mod">
          <ac:chgData name="Matti Vesalainen" userId="e4d04fee-d837-4c30-bdb5-04794cf8ae26" providerId="ADAL" clId="{DF9D80F5-F594-49F2-B466-EA0C785970FA}" dt="2023-02-20T11:36:02.421" v="484"/>
          <ac:picMkLst>
            <pc:docMk/>
            <pc:sldMk cId="3070089571" sldId="411"/>
            <ac:picMk id="4" creationId="{A7B47AE6-9B2C-4D9F-9E87-F7F92124763E}"/>
          </ac:picMkLst>
        </pc:picChg>
      </pc:sldChg>
      <pc:sldChg chg="addSp delSp modSp">
        <pc:chgData name="Matti Vesalainen" userId="e4d04fee-d837-4c30-bdb5-04794cf8ae26" providerId="ADAL" clId="{DF9D80F5-F594-49F2-B466-EA0C785970FA}" dt="2023-02-20T11:42:10.295" v="485"/>
        <pc:sldMkLst>
          <pc:docMk/>
          <pc:sldMk cId="641370726" sldId="412"/>
        </pc:sldMkLst>
        <pc:spChg chg="del">
          <ac:chgData name="Matti Vesalainen" userId="e4d04fee-d837-4c30-bdb5-04794cf8ae26" providerId="ADAL" clId="{DF9D80F5-F594-49F2-B466-EA0C785970FA}" dt="2023-02-20T11:42:10.295" v="485"/>
          <ac:spMkLst>
            <pc:docMk/>
            <pc:sldMk cId="641370726" sldId="412"/>
            <ac:spMk id="3" creationId="{9292EBC2-87B9-4ACE-8697-AC8596E59854}"/>
          </ac:spMkLst>
        </pc:spChg>
        <pc:picChg chg="add mod">
          <ac:chgData name="Matti Vesalainen" userId="e4d04fee-d837-4c30-bdb5-04794cf8ae26" providerId="ADAL" clId="{DF9D80F5-F594-49F2-B466-EA0C785970FA}" dt="2023-02-20T11:42:10.295" v="485"/>
          <ac:picMkLst>
            <pc:docMk/>
            <pc:sldMk cId="641370726" sldId="412"/>
            <ac:picMk id="4" creationId="{1B5AF239-2A47-4502-929A-BBAAAEF8E0BE}"/>
          </ac:picMkLst>
        </pc:picChg>
      </pc:sldChg>
      <pc:sldChg chg="addSp delSp modSp">
        <pc:chgData name="Matti Vesalainen" userId="e4d04fee-d837-4c30-bdb5-04794cf8ae26" providerId="ADAL" clId="{DF9D80F5-F594-49F2-B466-EA0C785970FA}" dt="2023-02-20T11:43:42.661" v="486"/>
        <pc:sldMkLst>
          <pc:docMk/>
          <pc:sldMk cId="4065903030" sldId="413"/>
        </pc:sldMkLst>
        <pc:spChg chg="del">
          <ac:chgData name="Matti Vesalainen" userId="e4d04fee-d837-4c30-bdb5-04794cf8ae26" providerId="ADAL" clId="{DF9D80F5-F594-49F2-B466-EA0C785970FA}" dt="2023-02-20T11:43:42.661" v="486"/>
          <ac:spMkLst>
            <pc:docMk/>
            <pc:sldMk cId="4065903030" sldId="413"/>
            <ac:spMk id="3" creationId="{CCD0859D-B389-4405-B102-EEEAB98C8A1A}"/>
          </ac:spMkLst>
        </pc:spChg>
        <pc:picChg chg="add mod">
          <ac:chgData name="Matti Vesalainen" userId="e4d04fee-d837-4c30-bdb5-04794cf8ae26" providerId="ADAL" clId="{DF9D80F5-F594-49F2-B466-EA0C785970FA}" dt="2023-02-20T11:43:42.661" v="486"/>
          <ac:picMkLst>
            <pc:docMk/>
            <pc:sldMk cId="4065903030" sldId="413"/>
            <ac:picMk id="4" creationId="{E05578CD-76A5-4815-9898-01F35607C7A6}"/>
          </ac:picMkLst>
        </pc:picChg>
      </pc:sldChg>
      <pc:sldChg chg="addSp delSp modSp">
        <pc:chgData name="Matti Vesalainen" userId="e4d04fee-d837-4c30-bdb5-04794cf8ae26" providerId="ADAL" clId="{DF9D80F5-F594-49F2-B466-EA0C785970FA}" dt="2023-02-20T11:49:03.262" v="487"/>
        <pc:sldMkLst>
          <pc:docMk/>
          <pc:sldMk cId="1832124111" sldId="414"/>
        </pc:sldMkLst>
        <pc:spChg chg="del">
          <ac:chgData name="Matti Vesalainen" userId="e4d04fee-d837-4c30-bdb5-04794cf8ae26" providerId="ADAL" clId="{DF9D80F5-F594-49F2-B466-EA0C785970FA}" dt="2023-02-20T11:49:03.262" v="487"/>
          <ac:spMkLst>
            <pc:docMk/>
            <pc:sldMk cId="1832124111" sldId="414"/>
            <ac:spMk id="3" creationId="{E918C9A0-7C91-4113-8CB5-104F7EF110AE}"/>
          </ac:spMkLst>
        </pc:spChg>
        <pc:picChg chg="add mod">
          <ac:chgData name="Matti Vesalainen" userId="e4d04fee-d837-4c30-bdb5-04794cf8ae26" providerId="ADAL" clId="{DF9D80F5-F594-49F2-B466-EA0C785970FA}" dt="2023-02-20T11:49:03.262" v="487"/>
          <ac:picMkLst>
            <pc:docMk/>
            <pc:sldMk cId="1832124111" sldId="414"/>
            <ac:picMk id="4" creationId="{B51401C7-3C38-459F-82C4-417C04797C4C}"/>
          </ac:picMkLst>
        </pc:picChg>
      </pc:sldChg>
      <pc:sldChg chg="addSp delSp modSp">
        <pc:chgData name="Matti Vesalainen" userId="e4d04fee-d837-4c30-bdb5-04794cf8ae26" providerId="ADAL" clId="{DF9D80F5-F594-49F2-B466-EA0C785970FA}" dt="2023-02-20T11:51:15.826" v="488"/>
        <pc:sldMkLst>
          <pc:docMk/>
          <pc:sldMk cId="3039800878" sldId="415"/>
        </pc:sldMkLst>
        <pc:spChg chg="del">
          <ac:chgData name="Matti Vesalainen" userId="e4d04fee-d837-4c30-bdb5-04794cf8ae26" providerId="ADAL" clId="{DF9D80F5-F594-49F2-B466-EA0C785970FA}" dt="2023-02-20T11:51:15.826" v="488"/>
          <ac:spMkLst>
            <pc:docMk/>
            <pc:sldMk cId="3039800878" sldId="415"/>
            <ac:spMk id="3" creationId="{EF17DCB2-0DC4-4410-86B1-43F86DCDDD7D}"/>
          </ac:spMkLst>
        </pc:spChg>
        <pc:picChg chg="add mod">
          <ac:chgData name="Matti Vesalainen" userId="e4d04fee-d837-4c30-bdb5-04794cf8ae26" providerId="ADAL" clId="{DF9D80F5-F594-49F2-B466-EA0C785970FA}" dt="2023-02-20T11:51:15.826" v="488"/>
          <ac:picMkLst>
            <pc:docMk/>
            <pc:sldMk cId="3039800878" sldId="415"/>
            <ac:picMk id="4" creationId="{29A15B97-7489-4443-85A2-A67BFA57D22E}"/>
          </ac:picMkLst>
        </pc:picChg>
      </pc:sldChg>
    </pc:docChg>
  </pc:docChgLst>
  <pc:docChgLst>
    <pc:chgData name="Pajari Liisa" userId="S::pirkko-liisa.backlund@taitotalo.fi::0ba7ef12-7536-4f78-82e5-37dc94d8e5ec" providerId="AD" clId="Web-{E8BACC69-48E4-486D-AA1E-0C08B03A9AE6}"/>
    <pc:docChg chg="addSld modSld">
      <pc:chgData name="Pajari Liisa" userId="S::pirkko-liisa.backlund@taitotalo.fi::0ba7ef12-7536-4f78-82e5-37dc94d8e5ec" providerId="AD" clId="Web-{E8BACC69-48E4-486D-AA1E-0C08B03A9AE6}" dt="2023-09-27T07:05:38.007" v="566" actId="20577"/>
      <pc:docMkLst>
        <pc:docMk/>
      </pc:docMkLst>
      <pc:sldChg chg="modSp">
        <pc:chgData name="Pajari Liisa" userId="S::pirkko-liisa.backlund@taitotalo.fi::0ba7ef12-7536-4f78-82e5-37dc94d8e5ec" providerId="AD" clId="Web-{E8BACC69-48E4-486D-AA1E-0C08B03A9AE6}" dt="2023-09-27T06:29:33.633" v="211" actId="20577"/>
        <pc:sldMkLst>
          <pc:docMk/>
          <pc:sldMk cId="3328216729" sldId="626"/>
        </pc:sldMkLst>
        <pc:spChg chg="mod">
          <ac:chgData name="Pajari Liisa" userId="S::pirkko-liisa.backlund@taitotalo.fi::0ba7ef12-7536-4f78-82e5-37dc94d8e5ec" providerId="AD" clId="Web-{E8BACC69-48E4-486D-AA1E-0C08B03A9AE6}" dt="2023-09-27T06:29:33.633" v="211" actId="20577"/>
          <ac:spMkLst>
            <pc:docMk/>
            <pc:sldMk cId="3328216729" sldId="626"/>
            <ac:spMk id="3" creationId="{649CD986-0930-36C5-46CB-CE5865F2A688}"/>
          </ac:spMkLst>
        </pc:spChg>
      </pc:sldChg>
      <pc:sldChg chg="modSp">
        <pc:chgData name="Pajari Liisa" userId="S::pirkko-liisa.backlund@taitotalo.fi::0ba7ef12-7536-4f78-82e5-37dc94d8e5ec" providerId="AD" clId="Web-{E8BACC69-48E4-486D-AA1E-0C08B03A9AE6}" dt="2023-09-27T07:05:38.007" v="566" actId="20577"/>
        <pc:sldMkLst>
          <pc:docMk/>
          <pc:sldMk cId="1621614179" sldId="627"/>
        </pc:sldMkLst>
        <pc:spChg chg="mod">
          <ac:chgData name="Pajari Liisa" userId="S::pirkko-liisa.backlund@taitotalo.fi::0ba7ef12-7536-4f78-82e5-37dc94d8e5ec" providerId="AD" clId="Web-{E8BACC69-48E4-486D-AA1E-0C08B03A9AE6}" dt="2023-09-27T07:05:38.007" v="566" actId="20577"/>
          <ac:spMkLst>
            <pc:docMk/>
            <pc:sldMk cId="1621614179" sldId="627"/>
            <ac:spMk id="3" creationId="{3B648156-05D4-F809-6B28-B4F2A42ECCC3}"/>
          </ac:spMkLst>
        </pc:spChg>
      </pc:sldChg>
      <pc:sldChg chg="modSp">
        <pc:chgData name="Pajari Liisa" userId="S::pirkko-liisa.backlund@taitotalo.fi::0ba7ef12-7536-4f78-82e5-37dc94d8e5ec" providerId="AD" clId="Web-{E8BACC69-48E4-486D-AA1E-0C08B03A9AE6}" dt="2023-09-27T07:04:36.083" v="552" actId="20577"/>
        <pc:sldMkLst>
          <pc:docMk/>
          <pc:sldMk cId="2637473623" sldId="641"/>
        </pc:sldMkLst>
        <pc:spChg chg="mod">
          <ac:chgData name="Pajari Liisa" userId="S::pirkko-liisa.backlund@taitotalo.fi::0ba7ef12-7536-4f78-82e5-37dc94d8e5ec" providerId="AD" clId="Web-{E8BACC69-48E4-486D-AA1E-0C08B03A9AE6}" dt="2023-09-27T07:04:36.083" v="552" actId="20577"/>
          <ac:spMkLst>
            <pc:docMk/>
            <pc:sldMk cId="2637473623" sldId="641"/>
            <ac:spMk id="3" creationId="{3B648156-05D4-F809-6B28-B4F2A42ECCC3}"/>
          </ac:spMkLst>
        </pc:spChg>
      </pc:sldChg>
      <pc:sldChg chg="modSp modNotes">
        <pc:chgData name="Pajari Liisa" userId="S::pirkko-liisa.backlund@taitotalo.fi::0ba7ef12-7536-4f78-82e5-37dc94d8e5ec" providerId="AD" clId="Web-{E8BACC69-48E4-486D-AA1E-0C08B03A9AE6}" dt="2023-09-27T06:41:25.273" v="348" actId="20577"/>
        <pc:sldMkLst>
          <pc:docMk/>
          <pc:sldMk cId="2753787300" sldId="644"/>
        </pc:sldMkLst>
        <pc:spChg chg="mod">
          <ac:chgData name="Pajari Liisa" userId="S::pirkko-liisa.backlund@taitotalo.fi::0ba7ef12-7536-4f78-82e5-37dc94d8e5ec" providerId="AD" clId="Web-{E8BACC69-48E4-486D-AA1E-0C08B03A9AE6}" dt="2023-09-27T06:41:25.273" v="348" actId="20577"/>
          <ac:spMkLst>
            <pc:docMk/>
            <pc:sldMk cId="2753787300" sldId="644"/>
            <ac:spMk id="3" creationId="{649CD986-0930-36C5-46CB-CE5865F2A688}"/>
          </ac:spMkLst>
        </pc:spChg>
      </pc:sldChg>
      <pc:sldChg chg="modSp add replId modNotes">
        <pc:chgData name="Pajari Liisa" userId="S::pirkko-liisa.backlund@taitotalo.fi::0ba7ef12-7536-4f78-82e5-37dc94d8e5ec" providerId="AD" clId="Web-{E8BACC69-48E4-486D-AA1E-0C08B03A9AE6}" dt="2023-09-27T07:03:02.644" v="530"/>
        <pc:sldMkLst>
          <pc:docMk/>
          <pc:sldMk cId="1068471850" sldId="659"/>
        </pc:sldMkLst>
        <pc:spChg chg="mod">
          <ac:chgData name="Pajari Liisa" userId="S::pirkko-liisa.backlund@taitotalo.fi::0ba7ef12-7536-4f78-82e5-37dc94d8e5ec" providerId="AD" clId="Web-{E8BACC69-48E4-486D-AA1E-0C08B03A9AE6}" dt="2023-09-27T06:55:53.119" v="511" actId="20577"/>
          <ac:spMkLst>
            <pc:docMk/>
            <pc:sldMk cId="1068471850" sldId="659"/>
            <ac:spMk id="3" creationId="{649CD986-0930-36C5-46CB-CE5865F2A688}"/>
          </ac:spMkLst>
        </pc:spChg>
      </pc:sldChg>
    </pc:docChg>
  </pc:docChgLst>
  <pc:docChgLst>
    <pc:chgData name="Vesalainen Matti" userId="S::matti.vesalainen@taitotalo.fi::e4d04fee-d837-4c30-bdb5-04794cf8ae26" providerId="AD" clId="Web-{1B08FB73-63E3-4AAE-8059-EC8F3DB6EF1E}"/>
    <pc:docChg chg="addSld delSld modSld sldOrd">
      <pc:chgData name="Vesalainen Matti" userId="S::matti.vesalainen@taitotalo.fi::e4d04fee-d837-4c30-bdb5-04794cf8ae26" providerId="AD" clId="Web-{1B08FB73-63E3-4AAE-8059-EC8F3DB6EF1E}" dt="2023-09-25T07:13:52.766" v="66" actId="20577"/>
      <pc:docMkLst>
        <pc:docMk/>
      </pc:docMkLst>
      <pc:sldChg chg="del">
        <pc:chgData name="Vesalainen Matti" userId="S::matti.vesalainen@taitotalo.fi::e4d04fee-d837-4c30-bdb5-04794cf8ae26" providerId="AD" clId="Web-{1B08FB73-63E3-4AAE-8059-EC8F3DB6EF1E}" dt="2023-09-25T07:11:21.980" v="11"/>
        <pc:sldMkLst>
          <pc:docMk/>
          <pc:sldMk cId="2768931887" sldId="299"/>
        </pc:sldMkLst>
      </pc:sldChg>
      <pc:sldChg chg="del">
        <pc:chgData name="Vesalainen Matti" userId="S::matti.vesalainen@taitotalo.fi::e4d04fee-d837-4c30-bdb5-04794cf8ae26" providerId="AD" clId="Web-{1B08FB73-63E3-4AAE-8059-EC8F3DB6EF1E}" dt="2023-09-25T07:11:24.324" v="12"/>
        <pc:sldMkLst>
          <pc:docMk/>
          <pc:sldMk cId="251136543" sldId="300"/>
        </pc:sldMkLst>
      </pc:sldChg>
      <pc:sldChg chg="modSp">
        <pc:chgData name="Vesalainen Matti" userId="S::matti.vesalainen@taitotalo.fi::e4d04fee-d837-4c30-bdb5-04794cf8ae26" providerId="AD" clId="Web-{1B08FB73-63E3-4AAE-8059-EC8F3DB6EF1E}" dt="2023-09-25T07:02:18.590" v="1" actId="20577"/>
        <pc:sldMkLst>
          <pc:docMk/>
          <pc:sldMk cId="705182169" sldId="630"/>
        </pc:sldMkLst>
        <pc:spChg chg="mod">
          <ac:chgData name="Vesalainen Matti" userId="S::matti.vesalainen@taitotalo.fi::e4d04fee-d837-4c30-bdb5-04794cf8ae26" providerId="AD" clId="Web-{1B08FB73-63E3-4AAE-8059-EC8F3DB6EF1E}" dt="2023-09-25T07:02:18.590" v="1" actId="20577"/>
          <ac:spMkLst>
            <pc:docMk/>
            <pc:sldMk cId="705182169" sldId="630"/>
            <ac:spMk id="3" creationId="{B97820F0-3D03-E20D-ED05-8A09962B9AF6}"/>
          </ac:spMkLst>
        </pc:spChg>
      </pc:sldChg>
      <pc:sldChg chg="modSp">
        <pc:chgData name="Vesalainen Matti" userId="S::matti.vesalainen@taitotalo.fi::e4d04fee-d837-4c30-bdb5-04794cf8ae26" providerId="AD" clId="Web-{1B08FB73-63E3-4AAE-8059-EC8F3DB6EF1E}" dt="2023-09-25T07:04:15.421" v="4" actId="20577"/>
        <pc:sldMkLst>
          <pc:docMk/>
          <pc:sldMk cId="1725002481" sldId="631"/>
        </pc:sldMkLst>
        <pc:spChg chg="mod">
          <ac:chgData name="Vesalainen Matti" userId="S::matti.vesalainen@taitotalo.fi::e4d04fee-d837-4c30-bdb5-04794cf8ae26" providerId="AD" clId="Web-{1B08FB73-63E3-4AAE-8059-EC8F3DB6EF1E}" dt="2023-09-25T07:04:15.421" v="4" actId="20577"/>
          <ac:spMkLst>
            <pc:docMk/>
            <pc:sldMk cId="1725002481" sldId="631"/>
            <ac:spMk id="3" creationId="{B97820F0-3D03-E20D-ED05-8A09962B9AF6}"/>
          </ac:spMkLst>
        </pc:spChg>
      </pc:sldChg>
      <pc:sldChg chg="add ord replId">
        <pc:chgData name="Vesalainen Matti" userId="S::matti.vesalainen@taitotalo.fi::e4d04fee-d837-4c30-bdb5-04794cf8ae26" providerId="AD" clId="Web-{1B08FB73-63E3-4AAE-8059-EC8F3DB6EF1E}" dt="2023-09-25T07:10:07.994" v="6"/>
        <pc:sldMkLst>
          <pc:docMk/>
          <pc:sldMk cId="2861787122" sldId="645"/>
        </pc:sldMkLst>
      </pc:sldChg>
      <pc:sldChg chg="add ord replId">
        <pc:chgData name="Vesalainen Matti" userId="S::matti.vesalainen@taitotalo.fi::e4d04fee-d837-4c30-bdb5-04794cf8ae26" providerId="AD" clId="Web-{1B08FB73-63E3-4AAE-8059-EC8F3DB6EF1E}" dt="2023-09-25T07:10:53.839" v="8"/>
        <pc:sldMkLst>
          <pc:docMk/>
          <pc:sldMk cId="217905012" sldId="646"/>
        </pc:sldMkLst>
      </pc:sldChg>
      <pc:sldChg chg="modSp add ord replId">
        <pc:chgData name="Vesalainen Matti" userId="S::matti.vesalainen@taitotalo.fi::e4d04fee-d837-4c30-bdb5-04794cf8ae26" providerId="AD" clId="Web-{1B08FB73-63E3-4AAE-8059-EC8F3DB6EF1E}" dt="2023-09-25T07:13:52.766" v="66" actId="20577"/>
        <pc:sldMkLst>
          <pc:docMk/>
          <pc:sldMk cId="73447875" sldId="647"/>
        </pc:sldMkLst>
        <pc:spChg chg="mod">
          <ac:chgData name="Vesalainen Matti" userId="S::matti.vesalainen@taitotalo.fi::e4d04fee-d837-4c30-bdb5-04794cf8ae26" providerId="AD" clId="Web-{1B08FB73-63E3-4AAE-8059-EC8F3DB6EF1E}" dt="2023-09-25T07:13:52.766" v="66" actId="20577"/>
          <ac:spMkLst>
            <pc:docMk/>
            <pc:sldMk cId="73447875" sldId="647"/>
            <ac:spMk id="3" creationId="{B97820F0-3D03-E20D-ED05-8A09962B9AF6}"/>
          </ac:spMkLst>
        </pc:spChg>
      </pc:sldChg>
    </pc:docChg>
  </pc:docChgLst>
  <pc:docChgLst>
    <pc:chgData name="Pajari Liisa" userId="S::pirkko-liisa.backlund@taitotalo.fi::0ba7ef12-7536-4f78-82e5-37dc94d8e5ec" providerId="AD" clId="Web-{3B9C37B4-C72C-4822-AB23-FAD246F4C5BB}"/>
    <pc:docChg chg="modSld sldOrd">
      <pc:chgData name="Pajari Liisa" userId="S::pirkko-liisa.backlund@taitotalo.fi::0ba7ef12-7536-4f78-82e5-37dc94d8e5ec" providerId="AD" clId="Web-{3B9C37B4-C72C-4822-AB23-FAD246F4C5BB}" dt="2023-09-06T09:27:37.572" v="288" actId="20577"/>
      <pc:docMkLst>
        <pc:docMk/>
      </pc:docMkLst>
      <pc:sldChg chg="modSp ord modNotes">
        <pc:chgData name="Pajari Liisa" userId="S::pirkko-liisa.backlund@taitotalo.fi::0ba7ef12-7536-4f78-82e5-37dc94d8e5ec" providerId="AD" clId="Web-{3B9C37B4-C72C-4822-AB23-FAD246F4C5BB}" dt="2023-09-06T09:27:37.572" v="288" actId="20577"/>
        <pc:sldMkLst>
          <pc:docMk/>
          <pc:sldMk cId="1621614179" sldId="627"/>
        </pc:sldMkLst>
        <pc:spChg chg="mod">
          <ac:chgData name="Pajari Liisa" userId="S::pirkko-liisa.backlund@taitotalo.fi::0ba7ef12-7536-4f78-82e5-37dc94d8e5ec" providerId="AD" clId="Web-{3B9C37B4-C72C-4822-AB23-FAD246F4C5BB}" dt="2023-09-06T09:07:21.426" v="8" actId="14100"/>
          <ac:spMkLst>
            <pc:docMk/>
            <pc:sldMk cId="1621614179" sldId="627"/>
            <ac:spMk id="2" creationId="{D0A74AB2-D5A6-B26F-E7C2-97B20969AC26}"/>
          </ac:spMkLst>
        </pc:spChg>
        <pc:spChg chg="mod">
          <ac:chgData name="Pajari Liisa" userId="S::pirkko-liisa.backlund@taitotalo.fi::0ba7ef12-7536-4f78-82e5-37dc94d8e5ec" providerId="AD" clId="Web-{3B9C37B4-C72C-4822-AB23-FAD246F4C5BB}" dt="2023-09-06T09:27:37.572" v="288" actId="20577"/>
          <ac:spMkLst>
            <pc:docMk/>
            <pc:sldMk cId="1621614179" sldId="627"/>
            <ac:spMk id="3" creationId="{3B648156-05D4-F809-6B28-B4F2A42ECCC3}"/>
          </ac:spMkLst>
        </pc:spChg>
      </pc:sldChg>
      <pc:sldChg chg="ord">
        <pc:chgData name="Pajari Liisa" userId="S::pirkko-liisa.backlund@taitotalo.fi::0ba7ef12-7536-4f78-82e5-37dc94d8e5ec" providerId="AD" clId="Web-{3B9C37B4-C72C-4822-AB23-FAD246F4C5BB}" dt="2023-09-06T09:06:24.582" v="1"/>
        <pc:sldMkLst>
          <pc:docMk/>
          <pc:sldMk cId="4236231814" sldId="635"/>
        </pc:sldMkLst>
      </pc:sldChg>
      <pc:sldChg chg="modSp">
        <pc:chgData name="Pajari Liisa" userId="S::pirkko-liisa.backlund@taitotalo.fi::0ba7ef12-7536-4f78-82e5-37dc94d8e5ec" providerId="AD" clId="Web-{3B9C37B4-C72C-4822-AB23-FAD246F4C5BB}" dt="2023-09-06T09:07:36.411" v="10" actId="14100"/>
        <pc:sldMkLst>
          <pc:docMk/>
          <pc:sldMk cId="92585079" sldId="640"/>
        </pc:sldMkLst>
        <pc:spChg chg="mod">
          <ac:chgData name="Pajari Liisa" userId="S::pirkko-liisa.backlund@taitotalo.fi::0ba7ef12-7536-4f78-82e5-37dc94d8e5ec" providerId="AD" clId="Web-{3B9C37B4-C72C-4822-AB23-FAD246F4C5BB}" dt="2023-09-06T09:07:36.411" v="10" actId="14100"/>
          <ac:spMkLst>
            <pc:docMk/>
            <pc:sldMk cId="92585079" sldId="640"/>
            <ac:spMk id="3" creationId="{572CD4C6-95F3-84E3-312C-FCD66C8C7E4E}"/>
          </ac:spMkLst>
        </pc:spChg>
      </pc:sldChg>
    </pc:docChg>
  </pc:docChgLst>
  <pc:docChgLst>
    <pc:chgData name="Vesalainen Matti" userId="e4d04fee-d837-4c30-bdb5-04794cf8ae26" providerId="ADAL" clId="{0BE6D0FF-1643-4007-A831-E0D7C55362BB}"/>
    <pc:docChg chg="custSel delSld modSld sldOrd">
      <pc:chgData name="Vesalainen Matti" userId="e4d04fee-d837-4c30-bdb5-04794cf8ae26" providerId="ADAL" clId="{0BE6D0FF-1643-4007-A831-E0D7C55362BB}" dt="2023-11-06T07:53:12.177" v="423" actId="20577"/>
      <pc:docMkLst>
        <pc:docMk/>
      </pc:docMkLst>
      <pc:sldChg chg="modSp mod">
        <pc:chgData name="Vesalainen Matti" userId="e4d04fee-d837-4c30-bdb5-04794cf8ae26" providerId="ADAL" clId="{0BE6D0FF-1643-4007-A831-E0D7C55362BB}" dt="2023-11-06T07:52:28.076" v="419" actId="6549"/>
        <pc:sldMkLst>
          <pc:docMk/>
          <pc:sldMk cId="3038668032" sldId="288"/>
        </pc:sldMkLst>
        <pc:spChg chg="mod">
          <ac:chgData name="Vesalainen Matti" userId="e4d04fee-d837-4c30-bdb5-04794cf8ae26" providerId="ADAL" clId="{0BE6D0FF-1643-4007-A831-E0D7C55362BB}" dt="2023-11-06T07:52:28.076" v="419" actId="6549"/>
          <ac:spMkLst>
            <pc:docMk/>
            <pc:sldMk cId="3038668032" sldId="288"/>
            <ac:spMk id="3" creationId="{1C307DA3-68F1-874D-A9DF-0A7DBD264031}"/>
          </ac:spMkLst>
        </pc:spChg>
      </pc:sldChg>
      <pc:sldChg chg="del">
        <pc:chgData name="Vesalainen Matti" userId="e4d04fee-d837-4c30-bdb5-04794cf8ae26" providerId="ADAL" clId="{0BE6D0FF-1643-4007-A831-E0D7C55362BB}" dt="2023-11-06T07:15:01.318" v="91" actId="47"/>
        <pc:sldMkLst>
          <pc:docMk/>
          <pc:sldMk cId="192372076" sldId="298"/>
        </pc:sldMkLst>
      </pc:sldChg>
      <pc:sldChg chg="del">
        <pc:chgData name="Vesalainen Matti" userId="e4d04fee-d837-4c30-bdb5-04794cf8ae26" providerId="ADAL" clId="{0BE6D0FF-1643-4007-A831-E0D7C55362BB}" dt="2023-11-06T07:15:02.317" v="92" actId="47"/>
        <pc:sldMkLst>
          <pc:docMk/>
          <pc:sldMk cId="327209586" sldId="301"/>
        </pc:sldMkLst>
      </pc:sldChg>
      <pc:sldChg chg="modSp mod">
        <pc:chgData name="Vesalainen Matti" userId="e4d04fee-d837-4c30-bdb5-04794cf8ae26" providerId="ADAL" clId="{0BE6D0FF-1643-4007-A831-E0D7C55362BB}" dt="2023-11-06T07:52:44.224" v="421" actId="20577"/>
        <pc:sldMkLst>
          <pc:docMk/>
          <pc:sldMk cId="411547182" sldId="625"/>
        </pc:sldMkLst>
        <pc:spChg chg="mod">
          <ac:chgData name="Vesalainen Matti" userId="e4d04fee-d837-4c30-bdb5-04794cf8ae26" providerId="ADAL" clId="{0BE6D0FF-1643-4007-A831-E0D7C55362BB}" dt="2023-11-06T07:52:44.224" v="421" actId="20577"/>
          <ac:spMkLst>
            <pc:docMk/>
            <pc:sldMk cId="411547182" sldId="625"/>
            <ac:spMk id="3" creationId="{AF8DCFB8-CD40-284A-EE1C-1364D8E86B3B}"/>
          </ac:spMkLst>
        </pc:spChg>
      </pc:sldChg>
      <pc:sldChg chg="addSp delSp modSp mod ord">
        <pc:chgData name="Vesalainen Matti" userId="e4d04fee-d837-4c30-bdb5-04794cf8ae26" providerId="ADAL" clId="{0BE6D0FF-1643-4007-A831-E0D7C55362BB}" dt="2023-11-06T07:11:34.219" v="17" actId="478"/>
        <pc:sldMkLst>
          <pc:docMk/>
          <pc:sldMk cId="3923974679" sldId="660"/>
        </pc:sldMkLst>
        <pc:spChg chg="mod">
          <ac:chgData name="Vesalainen Matti" userId="e4d04fee-d837-4c30-bdb5-04794cf8ae26" providerId="ADAL" clId="{0BE6D0FF-1643-4007-A831-E0D7C55362BB}" dt="2023-11-06T07:11:22.208" v="15" actId="27636"/>
          <ac:spMkLst>
            <pc:docMk/>
            <pc:sldMk cId="3923974679" sldId="660"/>
            <ac:spMk id="2" creationId="{5395D45F-D9EF-7844-BFCD-34D2978E01D5}"/>
          </ac:spMkLst>
        </pc:spChg>
        <pc:spChg chg="del">
          <ac:chgData name="Vesalainen Matti" userId="e4d04fee-d837-4c30-bdb5-04794cf8ae26" providerId="ADAL" clId="{0BE6D0FF-1643-4007-A831-E0D7C55362BB}" dt="2023-11-06T07:11:28.827" v="16" actId="478"/>
          <ac:spMkLst>
            <pc:docMk/>
            <pc:sldMk cId="3923974679" sldId="660"/>
            <ac:spMk id="3" creationId="{1C307DA3-68F1-874D-A9DF-0A7DBD264031}"/>
          </ac:spMkLst>
        </pc:spChg>
        <pc:spChg chg="add del mod">
          <ac:chgData name="Vesalainen Matti" userId="e4d04fee-d837-4c30-bdb5-04794cf8ae26" providerId="ADAL" clId="{0BE6D0FF-1643-4007-A831-E0D7C55362BB}" dt="2023-11-06T07:11:34.219" v="17" actId="478"/>
          <ac:spMkLst>
            <pc:docMk/>
            <pc:sldMk cId="3923974679" sldId="660"/>
            <ac:spMk id="6" creationId="{FFA97B0E-8FAB-5151-C3F0-4DDC81EEA980}"/>
          </ac:spMkLst>
        </pc:spChg>
      </pc:sldChg>
      <pc:sldChg chg="delSp modSp mod ord">
        <pc:chgData name="Vesalainen Matti" userId="e4d04fee-d837-4c30-bdb5-04794cf8ae26" providerId="ADAL" clId="{0BE6D0FF-1643-4007-A831-E0D7C55362BB}" dt="2023-11-06T07:53:12.177" v="423" actId="20577"/>
        <pc:sldMkLst>
          <pc:docMk/>
          <pc:sldMk cId="523788912" sldId="669"/>
        </pc:sldMkLst>
        <pc:spChg chg="mod">
          <ac:chgData name="Vesalainen Matti" userId="e4d04fee-d837-4c30-bdb5-04794cf8ae26" providerId="ADAL" clId="{0BE6D0FF-1643-4007-A831-E0D7C55362BB}" dt="2023-11-06T07:53:12.177" v="423" actId="20577"/>
          <ac:spMkLst>
            <pc:docMk/>
            <pc:sldMk cId="523788912" sldId="669"/>
            <ac:spMk id="2" creationId="{5395D45F-D9EF-7844-BFCD-34D2978E01D5}"/>
          </ac:spMkLst>
        </pc:spChg>
        <pc:spChg chg="del mod">
          <ac:chgData name="Vesalainen Matti" userId="e4d04fee-d837-4c30-bdb5-04794cf8ae26" providerId="ADAL" clId="{0BE6D0FF-1643-4007-A831-E0D7C55362BB}" dt="2023-11-06T07:11:02.025" v="11" actId="478"/>
          <ac:spMkLst>
            <pc:docMk/>
            <pc:sldMk cId="523788912" sldId="669"/>
            <ac:spMk id="3" creationId="{1C307DA3-68F1-874D-A9DF-0A7DBD264031}"/>
          </ac:spMkLst>
        </pc:spChg>
      </pc:sldChg>
      <pc:sldChg chg="modSp mod ord">
        <pc:chgData name="Vesalainen Matti" userId="e4d04fee-d837-4c30-bdb5-04794cf8ae26" providerId="ADAL" clId="{0BE6D0FF-1643-4007-A831-E0D7C55362BB}" dt="2023-11-06T07:16:32.643" v="98" actId="207"/>
        <pc:sldMkLst>
          <pc:docMk/>
          <pc:sldMk cId="719294877" sldId="670"/>
        </pc:sldMkLst>
        <pc:spChg chg="mod">
          <ac:chgData name="Vesalainen Matti" userId="e4d04fee-d837-4c30-bdb5-04794cf8ae26" providerId="ADAL" clId="{0BE6D0FF-1643-4007-A831-E0D7C55362BB}" dt="2023-11-06T07:13:44.555" v="31" actId="20577"/>
          <ac:spMkLst>
            <pc:docMk/>
            <pc:sldMk cId="719294877" sldId="670"/>
            <ac:spMk id="2" creationId="{90CD9431-1C1A-7AAA-12B0-4997367DEBCF}"/>
          </ac:spMkLst>
        </pc:spChg>
        <pc:spChg chg="mod">
          <ac:chgData name="Vesalainen Matti" userId="e4d04fee-d837-4c30-bdb5-04794cf8ae26" providerId="ADAL" clId="{0BE6D0FF-1643-4007-A831-E0D7C55362BB}" dt="2023-11-06T07:16:32.643" v="98" actId="207"/>
          <ac:spMkLst>
            <pc:docMk/>
            <pc:sldMk cId="719294877" sldId="670"/>
            <ac:spMk id="3" creationId="{B97820F0-3D03-E20D-ED05-8A09962B9AF6}"/>
          </ac:spMkLst>
        </pc:spChg>
      </pc:sldChg>
      <pc:sldChg chg="modSp mod ord">
        <pc:chgData name="Vesalainen Matti" userId="e4d04fee-d837-4c30-bdb5-04794cf8ae26" providerId="ADAL" clId="{0BE6D0FF-1643-4007-A831-E0D7C55362BB}" dt="2023-11-06T07:21:00.751" v="103" actId="207"/>
        <pc:sldMkLst>
          <pc:docMk/>
          <pc:sldMk cId="2812543483" sldId="671"/>
        </pc:sldMkLst>
        <pc:spChg chg="mod">
          <ac:chgData name="Vesalainen Matti" userId="e4d04fee-d837-4c30-bdb5-04794cf8ae26" providerId="ADAL" clId="{0BE6D0FF-1643-4007-A831-E0D7C55362BB}" dt="2023-11-06T07:13:54.436" v="45" actId="20577"/>
          <ac:spMkLst>
            <pc:docMk/>
            <pc:sldMk cId="2812543483" sldId="671"/>
            <ac:spMk id="2" creationId="{90CD9431-1C1A-7AAA-12B0-4997367DEBCF}"/>
          </ac:spMkLst>
        </pc:spChg>
        <pc:spChg chg="mod">
          <ac:chgData name="Vesalainen Matti" userId="e4d04fee-d837-4c30-bdb5-04794cf8ae26" providerId="ADAL" clId="{0BE6D0FF-1643-4007-A831-E0D7C55362BB}" dt="2023-11-06T07:21:00.751" v="103" actId="207"/>
          <ac:spMkLst>
            <pc:docMk/>
            <pc:sldMk cId="2812543483" sldId="671"/>
            <ac:spMk id="3" creationId="{B97820F0-3D03-E20D-ED05-8A09962B9AF6}"/>
          </ac:spMkLst>
        </pc:spChg>
      </pc:sldChg>
      <pc:sldChg chg="addSp modSp mod ord">
        <pc:chgData name="Vesalainen Matti" userId="e4d04fee-d837-4c30-bdb5-04794cf8ae26" providerId="ADAL" clId="{0BE6D0FF-1643-4007-A831-E0D7C55362BB}" dt="2023-11-06T07:51:50.997" v="418" actId="1037"/>
        <pc:sldMkLst>
          <pc:docMk/>
          <pc:sldMk cId="637263867" sldId="672"/>
        </pc:sldMkLst>
        <pc:spChg chg="mod">
          <ac:chgData name="Vesalainen Matti" userId="e4d04fee-d837-4c30-bdb5-04794cf8ae26" providerId="ADAL" clId="{0BE6D0FF-1643-4007-A831-E0D7C55362BB}" dt="2023-11-06T07:14:03.643" v="59" actId="20577"/>
          <ac:spMkLst>
            <pc:docMk/>
            <pc:sldMk cId="637263867" sldId="672"/>
            <ac:spMk id="2" creationId="{90CD9431-1C1A-7AAA-12B0-4997367DEBCF}"/>
          </ac:spMkLst>
        </pc:spChg>
        <pc:spChg chg="mod">
          <ac:chgData name="Vesalainen Matti" userId="e4d04fee-d837-4c30-bdb5-04794cf8ae26" providerId="ADAL" clId="{0BE6D0FF-1643-4007-A831-E0D7C55362BB}" dt="2023-11-06T07:46:58.052" v="345" actId="5793"/>
          <ac:spMkLst>
            <pc:docMk/>
            <pc:sldMk cId="637263867" sldId="672"/>
            <ac:spMk id="3" creationId="{B97820F0-3D03-E20D-ED05-8A09962B9AF6}"/>
          </ac:spMkLst>
        </pc:spChg>
        <pc:spChg chg="add mod">
          <ac:chgData name="Vesalainen Matti" userId="e4d04fee-d837-4c30-bdb5-04794cf8ae26" providerId="ADAL" clId="{0BE6D0FF-1643-4007-A831-E0D7C55362BB}" dt="2023-11-06T07:51:50.997" v="418" actId="1037"/>
          <ac:spMkLst>
            <pc:docMk/>
            <pc:sldMk cId="637263867" sldId="672"/>
            <ac:spMk id="4" creationId="{89DB8513-8C2C-7943-68A3-C35759A120F5}"/>
          </ac:spMkLst>
        </pc:spChg>
      </pc:sldChg>
      <pc:sldChg chg="modSp mod ord">
        <pc:chgData name="Vesalainen Matti" userId="e4d04fee-d837-4c30-bdb5-04794cf8ae26" providerId="ADAL" clId="{0BE6D0FF-1643-4007-A831-E0D7C55362BB}" dt="2023-11-06T07:39:13.532" v="335" actId="20577"/>
        <pc:sldMkLst>
          <pc:docMk/>
          <pc:sldMk cId="1885470389" sldId="673"/>
        </pc:sldMkLst>
        <pc:spChg chg="mod">
          <ac:chgData name="Vesalainen Matti" userId="e4d04fee-d837-4c30-bdb5-04794cf8ae26" providerId="ADAL" clId="{0BE6D0FF-1643-4007-A831-E0D7C55362BB}" dt="2023-11-06T07:14:26.371" v="88" actId="20577"/>
          <ac:spMkLst>
            <pc:docMk/>
            <pc:sldMk cId="1885470389" sldId="673"/>
            <ac:spMk id="2" creationId="{90CD9431-1C1A-7AAA-12B0-4997367DEBCF}"/>
          </ac:spMkLst>
        </pc:spChg>
        <pc:spChg chg="mod">
          <ac:chgData name="Vesalainen Matti" userId="e4d04fee-d837-4c30-bdb5-04794cf8ae26" providerId="ADAL" clId="{0BE6D0FF-1643-4007-A831-E0D7C55362BB}" dt="2023-11-06T07:39:13.532" v="335" actId="20577"/>
          <ac:spMkLst>
            <pc:docMk/>
            <pc:sldMk cId="1885470389" sldId="673"/>
            <ac:spMk id="3" creationId="{B97820F0-3D03-E20D-ED05-8A09962B9AF6}"/>
          </ac:spMkLst>
        </pc:spChg>
      </pc:sldChg>
    </pc:docChg>
  </pc:docChgLst>
  <pc:docChgLst>
    <pc:chgData name="Fränti Harri" userId="S::harri.franti@taitotalo.fi::f9883360-dd49-4aaa-9149-d1930fc60263" providerId="AD" clId="Web-{77CF223F-508C-451C-B0A6-A15871D52ADB}"/>
    <pc:docChg chg="modSld">
      <pc:chgData name="Fränti Harri" userId="S::harri.franti@taitotalo.fi::f9883360-dd49-4aaa-9149-d1930fc60263" providerId="AD" clId="Web-{77CF223F-508C-451C-B0A6-A15871D52ADB}" dt="2024-01-04T11:47:09.829" v="17" actId="20577"/>
      <pc:docMkLst>
        <pc:docMk/>
      </pc:docMkLst>
      <pc:sldChg chg="modSp">
        <pc:chgData name="Fränti Harri" userId="S::harri.franti@taitotalo.fi::f9883360-dd49-4aaa-9149-d1930fc60263" providerId="AD" clId="Web-{77CF223F-508C-451C-B0A6-A15871D52ADB}" dt="2024-01-04T11:47:09.829" v="17" actId="20577"/>
        <pc:sldMkLst>
          <pc:docMk/>
          <pc:sldMk cId="1141551147" sldId="284"/>
        </pc:sldMkLst>
        <pc:spChg chg="mod">
          <ac:chgData name="Fränti Harri" userId="S::harri.franti@taitotalo.fi::f9883360-dd49-4aaa-9149-d1930fc60263" providerId="AD" clId="Web-{77CF223F-508C-451C-B0A6-A15871D52ADB}" dt="2024-01-04T11:47:09.829" v="17" actId="20577"/>
          <ac:spMkLst>
            <pc:docMk/>
            <pc:sldMk cId="1141551147" sldId="284"/>
            <ac:spMk id="2" creationId="{5395D45F-D9EF-7844-BFCD-34D2978E01D5}"/>
          </ac:spMkLst>
        </pc:spChg>
      </pc:sldChg>
      <pc:sldChg chg="modSp">
        <pc:chgData name="Fränti Harri" userId="S::harri.franti@taitotalo.fi::f9883360-dd49-4aaa-9149-d1930fc60263" providerId="AD" clId="Web-{77CF223F-508C-451C-B0A6-A15871D52ADB}" dt="2024-01-04T11:46:40.984" v="4" actId="20577"/>
        <pc:sldMkLst>
          <pc:docMk/>
          <pc:sldMk cId="3915513554" sldId="405"/>
        </pc:sldMkLst>
        <pc:spChg chg="mod">
          <ac:chgData name="Fränti Harri" userId="S::harri.franti@taitotalo.fi::f9883360-dd49-4aaa-9149-d1930fc60263" providerId="AD" clId="Web-{77CF223F-508C-451C-B0A6-A15871D52ADB}" dt="2024-01-04T11:46:40.984" v="4" actId="20577"/>
          <ac:spMkLst>
            <pc:docMk/>
            <pc:sldMk cId="3915513554" sldId="405"/>
            <ac:spMk id="3" creationId="{75D2EC3F-E385-9552-5917-44218C0B27CE}"/>
          </ac:spMkLst>
        </pc:spChg>
      </pc:sldChg>
    </pc:docChg>
  </pc:docChgLst>
  <pc:docChgLst>
    <pc:chgData name="Fränti Harri" userId="S::harri.franti@taitotalo.fi::f9883360-dd49-4aaa-9149-d1930fc60263" providerId="AD" clId="Web-{DD12A1E5-2714-49F1-B8E2-1227A7EAEB1A}"/>
    <pc:docChg chg="modSld">
      <pc:chgData name="Fränti Harri" userId="S::harri.franti@taitotalo.fi::f9883360-dd49-4aaa-9149-d1930fc60263" providerId="AD" clId="Web-{DD12A1E5-2714-49F1-B8E2-1227A7EAEB1A}" dt="2024-05-27T10:50:04.602" v="11" actId="14100"/>
      <pc:docMkLst>
        <pc:docMk/>
      </pc:docMkLst>
      <pc:sldChg chg="modSp">
        <pc:chgData name="Fränti Harri" userId="S::harri.franti@taitotalo.fi::f9883360-dd49-4aaa-9149-d1930fc60263" providerId="AD" clId="Web-{DD12A1E5-2714-49F1-B8E2-1227A7EAEB1A}" dt="2024-05-27T10:38:33.702" v="0" actId="20577"/>
        <pc:sldMkLst>
          <pc:docMk/>
          <pc:sldMk cId="2687518665" sldId="271"/>
        </pc:sldMkLst>
        <pc:spChg chg="mod">
          <ac:chgData name="Fränti Harri" userId="S::harri.franti@taitotalo.fi::f9883360-dd49-4aaa-9149-d1930fc60263" providerId="AD" clId="Web-{DD12A1E5-2714-49F1-B8E2-1227A7EAEB1A}" dt="2024-05-27T10:38:33.702" v="0" actId="20577"/>
          <ac:spMkLst>
            <pc:docMk/>
            <pc:sldMk cId="2687518665" sldId="271"/>
            <ac:spMk id="3" creationId="{1C307DA3-68F1-874D-A9DF-0A7DBD264031}"/>
          </ac:spMkLst>
        </pc:spChg>
      </pc:sldChg>
      <pc:sldChg chg="modSp">
        <pc:chgData name="Fränti Harri" userId="S::harri.franti@taitotalo.fi::f9883360-dd49-4aaa-9149-d1930fc60263" providerId="AD" clId="Web-{DD12A1E5-2714-49F1-B8E2-1227A7EAEB1A}" dt="2024-05-27T10:50:04.602" v="11" actId="14100"/>
        <pc:sldMkLst>
          <pc:docMk/>
          <pc:sldMk cId="190822223" sldId="402"/>
        </pc:sldMkLst>
        <pc:spChg chg="mod">
          <ac:chgData name="Fränti Harri" userId="S::harri.franti@taitotalo.fi::f9883360-dd49-4aaa-9149-d1930fc60263" providerId="AD" clId="Web-{DD12A1E5-2714-49F1-B8E2-1227A7EAEB1A}" dt="2024-05-27T10:50:04.602" v="11" actId="14100"/>
          <ac:spMkLst>
            <pc:docMk/>
            <pc:sldMk cId="190822223" sldId="402"/>
            <ac:spMk id="7" creationId="{1760E8FD-110B-0CCD-083E-D3A6E5BC0614}"/>
          </ac:spMkLst>
        </pc:spChg>
      </pc:sldChg>
      <pc:sldChg chg="modSp">
        <pc:chgData name="Fränti Harri" userId="S::harri.franti@taitotalo.fi::f9883360-dd49-4aaa-9149-d1930fc60263" providerId="AD" clId="Web-{DD12A1E5-2714-49F1-B8E2-1227A7EAEB1A}" dt="2024-05-27T10:40:30.453" v="1" actId="1076"/>
        <pc:sldMkLst>
          <pc:docMk/>
          <pc:sldMk cId="2865158136" sldId="711"/>
        </pc:sldMkLst>
        <pc:spChg chg="mod">
          <ac:chgData name="Fränti Harri" userId="S::harri.franti@taitotalo.fi::f9883360-dd49-4aaa-9149-d1930fc60263" providerId="AD" clId="Web-{DD12A1E5-2714-49F1-B8E2-1227A7EAEB1A}" dt="2024-05-27T10:40:30.453" v="1" actId="1076"/>
          <ac:spMkLst>
            <pc:docMk/>
            <pc:sldMk cId="2865158136" sldId="711"/>
            <ac:spMk id="2" creationId="{3C124C81-A92B-7272-D0D5-7CBEFB4713E2}"/>
          </ac:spMkLst>
        </pc:spChg>
      </pc:sldChg>
      <pc:sldChg chg="modSp">
        <pc:chgData name="Fränti Harri" userId="S::harri.franti@taitotalo.fi::f9883360-dd49-4aaa-9149-d1930fc60263" providerId="AD" clId="Web-{DD12A1E5-2714-49F1-B8E2-1227A7EAEB1A}" dt="2024-05-27T10:45:10.848" v="2" actId="14100"/>
        <pc:sldMkLst>
          <pc:docMk/>
          <pc:sldMk cId="4294844620" sldId="712"/>
        </pc:sldMkLst>
        <pc:picChg chg="mod">
          <ac:chgData name="Fränti Harri" userId="S::harri.franti@taitotalo.fi::f9883360-dd49-4aaa-9149-d1930fc60263" providerId="AD" clId="Web-{DD12A1E5-2714-49F1-B8E2-1227A7EAEB1A}" dt="2024-05-27T10:45:10.848" v="2" actId="14100"/>
          <ac:picMkLst>
            <pc:docMk/>
            <pc:sldMk cId="4294844620" sldId="712"/>
            <ac:picMk id="5" creationId="{B7021C17-E660-C040-08A9-E851A7AC83AE}"/>
          </ac:picMkLst>
        </pc:picChg>
      </pc:sldChg>
    </pc:docChg>
  </pc:docChgLst>
  <pc:docChgLst>
    <pc:chgData name="Ylimmäinen Seija" userId="S::seija.ylimmainen@taitotalo.fi::ca43a6e6-5f5b-4301-8d8f-8726ecab432b" providerId="AD" clId="Web-{529FC4A4-1278-27A0-6E47-EA75810E4C3C}"/>
    <pc:docChg chg="modSld">
      <pc:chgData name="Ylimmäinen Seija" userId="S::seija.ylimmainen@taitotalo.fi::ca43a6e6-5f5b-4301-8d8f-8726ecab432b" providerId="AD" clId="Web-{529FC4A4-1278-27A0-6E47-EA75810E4C3C}" dt="2024-06-03T08:22:59.942" v="0" actId="1076"/>
      <pc:docMkLst>
        <pc:docMk/>
      </pc:docMkLst>
      <pc:sldChg chg="modSp">
        <pc:chgData name="Ylimmäinen Seija" userId="S::seija.ylimmainen@taitotalo.fi::ca43a6e6-5f5b-4301-8d8f-8726ecab432b" providerId="AD" clId="Web-{529FC4A4-1278-27A0-6E47-EA75810E4C3C}" dt="2024-06-03T08:22:59.942" v="0" actId="1076"/>
        <pc:sldMkLst>
          <pc:docMk/>
          <pc:sldMk cId="2136976736" sldId="668"/>
        </pc:sldMkLst>
        <pc:picChg chg="mod">
          <ac:chgData name="Ylimmäinen Seija" userId="S::seija.ylimmainen@taitotalo.fi::ca43a6e6-5f5b-4301-8d8f-8726ecab432b" providerId="AD" clId="Web-{529FC4A4-1278-27A0-6E47-EA75810E4C3C}" dt="2024-06-03T08:22:59.942" v="0" actId="1076"/>
          <ac:picMkLst>
            <pc:docMk/>
            <pc:sldMk cId="2136976736" sldId="668"/>
            <ac:picMk id="2" creationId="{388A8827-3D80-AB0D-F92D-0F70C6EA02B6}"/>
          </ac:picMkLst>
        </pc:picChg>
      </pc:sldChg>
    </pc:docChg>
  </pc:docChgLst>
  <pc:docChgLst>
    <pc:chgData name="Vesalainen Matti" userId="S::matti.vesalainen@taitotalo.fi::e4d04fee-d837-4c30-bdb5-04794cf8ae26" providerId="AD" clId="Web-{20741B0F-424A-4AC0-8622-657E7C4DAF50}"/>
    <pc:docChg chg="delSld modSld sldOrd">
      <pc:chgData name="Vesalainen Matti" userId="S::matti.vesalainen@taitotalo.fi::e4d04fee-d837-4c30-bdb5-04794cf8ae26" providerId="AD" clId="Web-{20741B0F-424A-4AC0-8622-657E7C4DAF50}" dt="2023-08-30T05:38:44.220" v="13" actId="20577"/>
      <pc:docMkLst>
        <pc:docMk/>
      </pc:docMkLst>
      <pc:sldChg chg="del">
        <pc:chgData name="Vesalainen Matti" userId="S::matti.vesalainen@taitotalo.fi::e4d04fee-d837-4c30-bdb5-04794cf8ae26" providerId="AD" clId="Web-{20741B0F-424A-4AC0-8622-657E7C4DAF50}" dt="2023-08-30T05:25:27.979" v="1"/>
        <pc:sldMkLst>
          <pc:docMk/>
          <pc:sldMk cId="2506761734" sldId="281"/>
        </pc:sldMkLst>
      </pc:sldChg>
      <pc:sldChg chg="modSp">
        <pc:chgData name="Vesalainen Matti" userId="S::matti.vesalainen@taitotalo.fi::e4d04fee-d837-4c30-bdb5-04794cf8ae26" providerId="AD" clId="Web-{20741B0F-424A-4AC0-8622-657E7C4DAF50}" dt="2023-08-30T05:38:44.220" v="13" actId="20577"/>
        <pc:sldMkLst>
          <pc:docMk/>
          <pc:sldMk cId="1008785087" sldId="628"/>
        </pc:sldMkLst>
        <pc:spChg chg="mod">
          <ac:chgData name="Vesalainen Matti" userId="S::matti.vesalainen@taitotalo.fi::e4d04fee-d837-4c30-bdb5-04794cf8ae26" providerId="AD" clId="Web-{20741B0F-424A-4AC0-8622-657E7C4DAF50}" dt="2023-08-30T05:38:44.220" v="13" actId="20577"/>
          <ac:spMkLst>
            <pc:docMk/>
            <pc:sldMk cId="1008785087" sldId="628"/>
            <ac:spMk id="3" creationId="{8050D8AA-FD2C-E8D1-6198-D13D99D600A0}"/>
          </ac:spMkLst>
        </pc:spChg>
      </pc:sldChg>
      <pc:sldChg chg="ord">
        <pc:chgData name="Vesalainen Matti" userId="S::matti.vesalainen@taitotalo.fi::e4d04fee-d837-4c30-bdb5-04794cf8ae26" providerId="AD" clId="Web-{20741B0F-424A-4AC0-8622-657E7C4DAF50}" dt="2023-08-30T05:25:16.229" v="0"/>
        <pc:sldMkLst>
          <pc:docMk/>
          <pc:sldMk cId="3050577697" sldId="629"/>
        </pc:sldMkLst>
      </pc:sldChg>
    </pc:docChg>
  </pc:docChgLst>
  <pc:docChgLst>
    <pc:chgData name="Pajari Liisa" userId="S::pirkko-liisa.backlund@taitotalo.fi::0ba7ef12-7536-4f78-82e5-37dc94d8e5ec" providerId="AD" clId="Web-{E080DC40-B489-4BB1-8CA7-F9059EAA2CEB}"/>
    <pc:docChg chg="addSld modSld">
      <pc:chgData name="Pajari Liisa" userId="S::pirkko-liisa.backlund@taitotalo.fi::0ba7ef12-7536-4f78-82e5-37dc94d8e5ec" providerId="AD" clId="Web-{E080DC40-B489-4BB1-8CA7-F9059EAA2CEB}" dt="2023-10-17T07:33:12.368" v="50" actId="20577"/>
      <pc:docMkLst>
        <pc:docMk/>
      </pc:docMkLst>
      <pc:sldChg chg="modSp">
        <pc:chgData name="Pajari Liisa" userId="S::pirkko-liisa.backlund@taitotalo.fi::0ba7ef12-7536-4f78-82e5-37dc94d8e5ec" providerId="AD" clId="Web-{E080DC40-B489-4BB1-8CA7-F9059EAA2CEB}" dt="2023-10-17T07:30:11.497" v="13" actId="20577"/>
        <pc:sldMkLst>
          <pc:docMk/>
          <pc:sldMk cId="3038668032" sldId="288"/>
        </pc:sldMkLst>
        <pc:spChg chg="mod">
          <ac:chgData name="Pajari Liisa" userId="S::pirkko-liisa.backlund@taitotalo.fi::0ba7ef12-7536-4f78-82e5-37dc94d8e5ec" providerId="AD" clId="Web-{E080DC40-B489-4BB1-8CA7-F9059EAA2CEB}" dt="2023-10-17T07:30:11.497" v="13" actId="20577"/>
          <ac:spMkLst>
            <pc:docMk/>
            <pc:sldMk cId="3038668032" sldId="288"/>
            <ac:spMk id="3" creationId="{1C307DA3-68F1-874D-A9DF-0A7DBD264031}"/>
          </ac:spMkLst>
        </pc:spChg>
      </pc:sldChg>
      <pc:sldChg chg="delSp modSp add replId">
        <pc:chgData name="Pajari Liisa" userId="S::pirkko-liisa.backlund@taitotalo.fi::0ba7ef12-7536-4f78-82e5-37dc94d8e5ec" providerId="AD" clId="Web-{E080DC40-B489-4BB1-8CA7-F9059EAA2CEB}" dt="2023-10-17T07:33:12.368" v="50" actId="20577"/>
        <pc:sldMkLst>
          <pc:docMk/>
          <pc:sldMk cId="3923974679" sldId="660"/>
        </pc:sldMkLst>
        <pc:spChg chg="mod">
          <ac:chgData name="Pajari Liisa" userId="S::pirkko-liisa.backlund@taitotalo.fi::0ba7ef12-7536-4f78-82e5-37dc94d8e5ec" providerId="AD" clId="Web-{E080DC40-B489-4BB1-8CA7-F9059EAA2CEB}" dt="2023-10-17T07:33:12.368" v="50" actId="20577"/>
          <ac:spMkLst>
            <pc:docMk/>
            <pc:sldMk cId="3923974679" sldId="660"/>
            <ac:spMk id="2" creationId="{5395D45F-D9EF-7844-BFCD-34D2978E01D5}"/>
          </ac:spMkLst>
        </pc:spChg>
        <pc:spChg chg="mod">
          <ac:chgData name="Pajari Liisa" userId="S::pirkko-liisa.backlund@taitotalo.fi::0ba7ef12-7536-4f78-82e5-37dc94d8e5ec" providerId="AD" clId="Web-{E080DC40-B489-4BB1-8CA7-F9059EAA2CEB}" dt="2023-10-17T07:32:08.567" v="37" actId="14100"/>
          <ac:spMkLst>
            <pc:docMk/>
            <pc:sldMk cId="3923974679" sldId="660"/>
            <ac:spMk id="3" creationId="{1C307DA3-68F1-874D-A9DF-0A7DBD264031}"/>
          </ac:spMkLst>
        </pc:spChg>
        <pc:picChg chg="del">
          <ac:chgData name="Pajari Liisa" userId="S::pirkko-liisa.backlund@taitotalo.fi::0ba7ef12-7536-4f78-82e5-37dc94d8e5ec" providerId="AD" clId="Web-{E080DC40-B489-4BB1-8CA7-F9059EAA2CEB}" dt="2023-10-17T07:33:03.461" v="48"/>
          <ac:picMkLst>
            <pc:docMk/>
            <pc:sldMk cId="3923974679" sldId="660"/>
            <ac:picMk id="5" creationId="{DBCCA9B1-1015-8749-99D7-26F5CAD6D892}"/>
          </ac:picMkLst>
        </pc:picChg>
      </pc:sldChg>
    </pc:docChg>
  </pc:docChgLst>
  <pc:docChgLst>
    <pc:chgData name="Pajari Liisa" userId="S::pirkko-liisa.backlund@taitotalo.fi::0ba7ef12-7536-4f78-82e5-37dc94d8e5ec" providerId="AD" clId="Web-{52915150-F447-4C28-B6C4-278078C4B448}"/>
    <pc:docChg chg="modSld sldOrd">
      <pc:chgData name="Pajari Liisa" userId="S::pirkko-liisa.backlund@taitotalo.fi::0ba7ef12-7536-4f78-82e5-37dc94d8e5ec" providerId="AD" clId="Web-{52915150-F447-4C28-B6C4-278078C4B448}" dt="2023-08-30T06:23:03.496" v="90"/>
      <pc:docMkLst>
        <pc:docMk/>
      </pc:docMkLst>
      <pc:sldChg chg="modSp">
        <pc:chgData name="Pajari Liisa" userId="S::pirkko-liisa.backlund@taitotalo.fi::0ba7ef12-7536-4f78-82e5-37dc94d8e5ec" providerId="AD" clId="Web-{52915150-F447-4C28-B6C4-278078C4B448}" dt="2023-08-30T05:45:28.922" v="11" actId="20577"/>
        <pc:sldMkLst>
          <pc:docMk/>
          <pc:sldMk cId="1008785087" sldId="628"/>
        </pc:sldMkLst>
        <pc:spChg chg="mod">
          <ac:chgData name="Pajari Liisa" userId="S::pirkko-liisa.backlund@taitotalo.fi::0ba7ef12-7536-4f78-82e5-37dc94d8e5ec" providerId="AD" clId="Web-{52915150-F447-4C28-B6C4-278078C4B448}" dt="2023-08-30T05:45:28.922" v="11" actId="20577"/>
          <ac:spMkLst>
            <pc:docMk/>
            <pc:sldMk cId="1008785087" sldId="628"/>
            <ac:spMk id="3" creationId="{8050D8AA-FD2C-E8D1-6198-D13D99D600A0}"/>
          </ac:spMkLst>
        </pc:spChg>
      </pc:sldChg>
      <pc:sldChg chg="ord">
        <pc:chgData name="Pajari Liisa" userId="S::pirkko-liisa.backlund@taitotalo.fi::0ba7ef12-7536-4f78-82e5-37dc94d8e5ec" providerId="AD" clId="Web-{52915150-F447-4C28-B6C4-278078C4B448}" dt="2023-08-30T06:23:03.496" v="90"/>
        <pc:sldMkLst>
          <pc:docMk/>
          <pc:sldMk cId="1526017906" sldId="634"/>
        </pc:sldMkLst>
      </pc:sldChg>
      <pc:sldChg chg="mod modShow">
        <pc:chgData name="Pajari Liisa" userId="S::pirkko-liisa.backlund@taitotalo.fi::0ba7ef12-7536-4f78-82e5-37dc94d8e5ec" providerId="AD" clId="Web-{52915150-F447-4C28-B6C4-278078C4B448}" dt="2023-08-30T06:11:24.529" v="89"/>
        <pc:sldMkLst>
          <pc:docMk/>
          <pc:sldMk cId="4236231814" sldId="635"/>
        </pc:sldMkLst>
      </pc:sldChg>
      <pc:sldChg chg="modSp">
        <pc:chgData name="Pajari Liisa" userId="S::pirkko-liisa.backlund@taitotalo.fi::0ba7ef12-7536-4f78-82e5-37dc94d8e5ec" providerId="AD" clId="Web-{52915150-F447-4C28-B6C4-278078C4B448}" dt="2023-08-30T05:50:23.553" v="56" actId="20577"/>
        <pc:sldMkLst>
          <pc:docMk/>
          <pc:sldMk cId="244160894" sldId="636"/>
        </pc:sldMkLst>
        <pc:spChg chg="mod">
          <ac:chgData name="Pajari Liisa" userId="S::pirkko-liisa.backlund@taitotalo.fi::0ba7ef12-7536-4f78-82e5-37dc94d8e5ec" providerId="AD" clId="Web-{52915150-F447-4C28-B6C4-278078C4B448}" dt="2023-08-30T05:50:23.553" v="56" actId="20577"/>
          <ac:spMkLst>
            <pc:docMk/>
            <pc:sldMk cId="244160894" sldId="636"/>
            <ac:spMk id="3" creationId="{8050D8AA-FD2C-E8D1-6198-D13D99D600A0}"/>
          </ac:spMkLst>
        </pc:spChg>
      </pc:sldChg>
      <pc:sldChg chg="modSp modNotes">
        <pc:chgData name="Pajari Liisa" userId="S::pirkko-liisa.backlund@taitotalo.fi::0ba7ef12-7536-4f78-82e5-37dc94d8e5ec" providerId="AD" clId="Web-{52915150-F447-4C28-B6C4-278078C4B448}" dt="2023-08-30T06:04:15.521" v="87" actId="20577"/>
        <pc:sldMkLst>
          <pc:docMk/>
          <pc:sldMk cId="3847497988" sldId="637"/>
        </pc:sldMkLst>
        <pc:spChg chg="mod">
          <ac:chgData name="Pajari Liisa" userId="S::pirkko-liisa.backlund@taitotalo.fi::0ba7ef12-7536-4f78-82e5-37dc94d8e5ec" providerId="AD" clId="Web-{52915150-F447-4C28-B6C4-278078C4B448}" dt="2023-08-30T06:04:15.521" v="87" actId="20577"/>
          <ac:spMkLst>
            <pc:docMk/>
            <pc:sldMk cId="3847497988" sldId="637"/>
            <ac:spMk id="3" creationId="{8050D8AA-FD2C-E8D1-6198-D13D99D600A0}"/>
          </ac:spMkLst>
        </pc:spChg>
      </pc:sldChg>
      <pc:sldChg chg="modSp">
        <pc:chgData name="Pajari Liisa" userId="S::pirkko-liisa.backlund@taitotalo.fi::0ba7ef12-7536-4f78-82e5-37dc94d8e5ec" providerId="AD" clId="Web-{52915150-F447-4C28-B6C4-278078C4B448}" dt="2023-08-30T06:05:38.070" v="88" actId="20577"/>
        <pc:sldMkLst>
          <pc:docMk/>
          <pc:sldMk cId="2758893258" sldId="638"/>
        </pc:sldMkLst>
        <pc:spChg chg="mod">
          <ac:chgData name="Pajari Liisa" userId="S::pirkko-liisa.backlund@taitotalo.fi::0ba7ef12-7536-4f78-82e5-37dc94d8e5ec" providerId="AD" clId="Web-{52915150-F447-4C28-B6C4-278078C4B448}" dt="2023-08-30T06:05:38.070" v="88" actId="20577"/>
          <ac:spMkLst>
            <pc:docMk/>
            <pc:sldMk cId="2758893258" sldId="638"/>
            <ac:spMk id="4" creationId="{9EAB89A8-F9B9-BB99-A699-1B07CC8267E7}"/>
          </ac:spMkLst>
        </pc:spChg>
      </pc:sldChg>
    </pc:docChg>
  </pc:docChgLst>
  <pc:docChgLst>
    <pc:chgData name="Vesalainen Matti" userId="e4d04fee-d837-4c30-bdb5-04794cf8ae26" providerId="ADAL" clId="{3F4E171A-FEC5-4A41-B18E-7F75EDFBC5E3}"/>
    <pc:docChg chg="undo custSel addSld modSld">
      <pc:chgData name="Vesalainen Matti" userId="e4d04fee-d837-4c30-bdb5-04794cf8ae26" providerId="ADAL" clId="{3F4E171A-FEC5-4A41-B18E-7F75EDFBC5E3}" dt="2023-08-23T12:18:05.543" v="653" actId="27636"/>
      <pc:docMkLst>
        <pc:docMk/>
      </pc:docMkLst>
      <pc:sldChg chg="modSp mod">
        <pc:chgData name="Vesalainen Matti" userId="e4d04fee-d837-4c30-bdb5-04794cf8ae26" providerId="ADAL" clId="{3F4E171A-FEC5-4A41-B18E-7F75EDFBC5E3}" dt="2023-08-23T12:10:44.148" v="134" actId="20577"/>
        <pc:sldMkLst>
          <pc:docMk/>
          <pc:sldMk cId="705182169" sldId="630"/>
        </pc:sldMkLst>
        <pc:spChg chg="mod">
          <ac:chgData name="Vesalainen Matti" userId="e4d04fee-d837-4c30-bdb5-04794cf8ae26" providerId="ADAL" clId="{3F4E171A-FEC5-4A41-B18E-7F75EDFBC5E3}" dt="2023-08-23T12:10:44.148" v="134" actId="20577"/>
          <ac:spMkLst>
            <pc:docMk/>
            <pc:sldMk cId="705182169" sldId="630"/>
            <ac:spMk id="2" creationId="{90CD9431-1C1A-7AAA-12B0-4997367DEBCF}"/>
          </ac:spMkLst>
        </pc:spChg>
        <pc:spChg chg="mod">
          <ac:chgData name="Vesalainen Matti" userId="e4d04fee-d837-4c30-bdb5-04794cf8ae26" providerId="ADAL" clId="{3F4E171A-FEC5-4A41-B18E-7F75EDFBC5E3}" dt="2023-08-23T12:02:14.491" v="3" actId="20577"/>
          <ac:spMkLst>
            <pc:docMk/>
            <pc:sldMk cId="705182169" sldId="630"/>
            <ac:spMk id="3" creationId="{B97820F0-3D03-E20D-ED05-8A09962B9AF6}"/>
          </ac:spMkLst>
        </pc:spChg>
      </pc:sldChg>
      <pc:sldChg chg="modSp mod">
        <pc:chgData name="Vesalainen Matti" userId="e4d04fee-d837-4c30-bdb5-04794cf8ae26" providerId="ADAL" clId="{3F4E171A-FEC5-4A41-B18E-7F75EDFBC5E3}" dt="2023-08-23T12:10:49.112" v="136" actId="20577"/>
        <pc:sldMkLst>
          <pc:docMk/>
          <pc:sldMk cId="1725002481" sldId="631"/>
        </pc:sldMkLst>
        <pc:spChg chg="mod">
          <ac:chgData name="Vesalainen Matti" userId="e4d04fee-d837-4c30-bdb5-04794cf8ae26" providerId="ADAL" clId="{3F4E171A-FEC5-4A41-B18E-7F75EDFBC5E3}" dt="2023-08-23T12:10:49.112" v="136" actId="20577"/>
          <ac:spMkLst>
            <pc:docMk/>
            <pc:sldMk cId="1725002481" sldId="631"/>
            <ac:spMk id="2" creationId="{90CD9431-1C1A-7AAA-12B0-4997367DEBCF}"/>
          </ac:spMkLst>
        </pc:spChg>
        <pc:spChg chg="mod">
          <ac:chgData name="Vesalainen Matti" userId="e4d04fee-d837-4c30-bdb5-04794cf8ae26" providerId="ADAL" clId="{3F4E171A-FEC5-4A41-B18E-7F75EDFBC5E3}" dt="2023-08-23T12:07:12.576" v="89" actId="20577"/>
          <ac:spMkLst>
            <pc:docMk/>
            <pc:sldMk cId="1725002481" sldId="631"/>
            <ac:spMk id="3" creationId="{B97820F0-3D03-E20D-ED05-8A09962B9AF6}"/>
          </ac:spMkLst>
        </pc:spChg>
      </pc:sldChg>
      <pc:sldChg chg="modSp add mod">
        <pc:chgData name="Vesalainen Matti" userId="e4d04fee-d837-4c30-bdb5-04794cf8ae26" providerId="ADAL" clId="{3F4E171A-FEC5-4A41-B18E-7F75EDFBC5E3}" dt="2023-08-23T12:18:05.543" v="653" actId="27636"/>
        <pc:sldMkLst>
          <pc:docMk/>
          <pc:sldMk cId="3375472755" sldId="632"/>
        </pc:sldMkLst>
        <pc:spChg chg="mod">
          <ac:chgData name="Vesalainen Matti" userId="e4d04fee-d837-4c30-bdb5-04794cf8ae26" providerId="ADAL" clId="{3F4E171A-FEC5-4A41-B18E-7F75EDFBC5E3}" dt="2023-08-23T12:16:53.729" v="545" actId="20577"/>
          <ac:spMkLst>
            <pc:docMk/>
            <pc:sldMk cId="3375472755" sldId="632"/>
            <ac:spMk id="2" creationId="{90CD9431-1C1A-7AAA-12B0-4997367DEBCF}"/>
          </ac:spMkLst>
        </pc:spChg>
        <pc:spChg chg="mod">
          <ac:chgData name="Vesalainen Matti" userId="e4d04fee-d837-4c30-bdb5-04794cf8ae26" providerId="ADAL" clId="{3F4E171A-FEC5-4A41-B18E-7F75EDFBC5E3}" dt="2023-08-23T12:18:05.543" v="653" actId="27636"/>
          <ac:spMkLst>
            <pc:docMk/>
            <pc:sldMk cId="3375472755" sldId="632"/>
            <ac:spMk id="3" creationId="{B97820F0-3D03-E20D-ED05-8A09962B9AF6}"/>
          </ac:spMkLst>
        </pc:spChg>
      </pc:sldChg>
    </pc:docChg>
  </pc:docChgLst>
  <pc:docChgLst>
    <pc:chgData name="Vesalainen Matti" userId="S::matti.vesalainen@taitotalo.fi::e4d04fee-d837-4c30-bdb5-04794cf8ae26" providerId="AD" clId="Web-{AB062BB0-2D77-419D-8FA5-E3075CEF76D0}"/>
    <pc:docChg chg="modSld">
      <pc:chgData name="Vesalainen Matti" userId="S::matti.vesalainen@taitotalo.fi::e4d04fee-d837-4c30-bdb5-04794cf8ae26" providerId="AD" clId="Web-{AB062BB0-2D77-419D-8FA5-E3075CEF76D0}" dt="2023-02-20T11:00:31.658" v="28" actId="20577"/>
      <pc:docMkLst>
        <pc:docMk/>
      </pc:docMkLst>
      <pc:sldChg chg="modSp">
        <pc:chgData name="Vesalainen Matti" userId="S::matti.vesalainen@taitotalo.fi::e4d04fee-d837-4c30-bdb5-04794cf8ae26" providerId="AD" clId="Web-{AB062BB0-2D77-419D-8FA5-E3075CEF76D0}" dt="2023-02-20T10:53:28.586" v="12" actId="20577"/>
        <pc:sldMkLst>
          <pc:docMk/>
          <pc:sldMk cId="2687518665" sldId="271"/>
        </pc:sldMkLst>
        <pc:spChg chg="mod">
          <ac:chgData name="Vesalainen Matti" userId="S::matti.vesalainen@taitotalo.fi::e4d04fee-d837-4c30-bdb5-04794cf8ae26" providerId="AD" clId="Web-{AB062BB0-2D77-419D-8FA5-E3075CEF76D0}" dt="2023-02-20T10:53:28.586" v="12" actId="20577"/>
          <ac:spMkLst>
            <pc:docMk/>
            <pc:sldMk cId="2687518665" sldId="271"/>
            <ac:spMk id="3" creationId="{1C307DA3-68F1-874D-A9DF-0A7DBD264031}"/>
          </ac:spMkLst>
        </pc:spChg>
      </pc:sldChg>
      <pc:sldChg chg="modSp">
        <pc:chgData name="Vesalainen Matti" userId="S::matti.vesalainen@taitotalo.fi::e4d04fee-d837-4c30-bdb5-04794cf8ae26" providerId="AD" clId="Web-{AB062BB0-2D77-419D-8FA5-E3075CEF76D0}" dt="2023-02-20T10:54:59.123" v="22" actId="20577"/>
        <pc:sldMkLst>
          <pc:docMk/>
          <pc:sldMk cId="2506761734" sldId="281"/>
        </pc:sldMkLst>
        <pc:spChg chg="mod">
          <ac:chgData name="Vesalainen Matti" userId="S::matti.vesalainen@taitotalo.fi::e4d04fee-d837-4c30-bdb5-04794cf8ae26" providerId="AD" clId="Web-{AB062BB0-2D77-419D-8FA5-E3075CEF76D0}" dt="2023-02-20T10:54:59.123" v="22" actId="20577"/>
          <ac:spMkLst>
            <pc:docMk/>
            <pc:sldMk cId="2506761734" sldId="281"/>
            <ac:spMk id="2" creationId="{43871929-29CE-9EF4-958D-B5754326465F}"/>
          </ac:spMkLst>
        </pc:spChg>
      </pc:sldChg>
      <pc:sldChg chg="modSp">
        <pc:chgData name="Vesalainen Matti" userId="S::matti.vesalainen@taitotalo.fi::e4d04fee-d837-4c30-bdb5-04794cf8ae26" providerId="AD" clId="Web-{AB062BB0-2D77-419D-8FA5-E3075CEF76D0}" dt="2023-02-20T11:00:31.658" v="28" actId="20577"/>
        <pc:sldMkLst>
          <pc:docMk/>
          <pc:sldMk cId="334441032" sldId="393"/>
        </pc:sldMkLst>
        <pc:spChg chg="mod">
          <ac:chgData name="Vesalainen Matti" userId="S::matti.vesalainen@taitotalo.fi::e4d04fee-d837-4c30-bdb5-04794cf8ae26" providerId="AD" clId="Web-{AB062BB0-2D77-419D-8FA5-E3075CEF76D0}" dt="2023-02-20T11:00:31.658" v="28" actId="20577"/>
          <ac:spMkLst>
            <pc:docMk/>
            <pc:sldMk cId="334441032" sldId="393"/>
            <ac:spMk id="7" creationId="{420477A9-D6F1-90C4-2016-4F5405178E02}"/>
          </ac:spMkLst>
        </pc:spChg>
      </pc:sldChg>
    </pc:docChg>
  </pc:docChgLst>
  <pc:docChgLst>
    <pc:chgData name="Fränti Harri" userId="S::harri.franti@taitotalo.fi::f9883360-dd49-4aaa-9149-d1930fc60263" providerId="AD" clId="Web-{FFAA47FB-6D1E-404B-B0E9-4419E3E1D90D}"/>
    <pc:docChg chg="modSld">
      <pc:chgData name="Fränti Harri" userId="S::harri.franti@taitotalo.fi::f9883360-dd49-4aaa-9149-d1930fc60263" providerId="AD" clId="Web-{FFAA47FB-6D1E-404B-B0E9-4419E3E1D90D}" dt="2024-01-10T06:51:05.275" v="12" actId="20577"/>
      <pc:docMkLst>
        <pc:docMk/>
      </pc:docMkLst>
      <pc:sldChg chg="modSp">
        <pc:chgData name="Fränti Harri" userId="S::harri.franti@taitotalo.fi::f9883360-dd49-4aaa-9149-d1930fc60263" providerId="AD" clId="Web-{FFAA47FB-6D1E-404B-B0E9-4419E3E1D90D}" dt="2024-01-10T06:49:43.367" v="0" actId="20577"/>
        <pc:sldMkLst>
          <pc:docMk/>
          <pc:sldMk cId="372073737" sldId="620"/>
        </pc:sldMkLst>
        <pc:spChg chg="mod">
          <ac:chgData name="Fränti Harri" userId="S::harri.franti@taitotalo.fi::f9883360-dd49-4aaa-9149-d1930fc60263" providerId="AD" clId="Web-{FFAA47FB-6D1E-404B-B0E9-4419E3E1D90D}" dt="2024-01-10T06:49:43.367" v="0" actId="20577"/>
          <ac:spMkLst>
            <pc:docMk/>
            <pc:sldMk cId="372073737" sldId="620"/>
            <ac:spMk id="2" creationId="{9BDCCD1C-E510-49D8-B496-B3016B344316}"/>
          </ac:spMkLst>
        </pc:spChg>
      </pc:sldChg>
      <pc:sldChg chg="addSp modSp">
        <pc:chgData name="Fränti Harri" userId="S::harri.franti@taitotalo.fi::f9883360-dd49-4aaa-9149-d1930fc60263" providerId="AD" clId="Web-{FFAA47FB-6D1E-404B-B0E9-4419E3E1D90D}" dt="2024-01-10T06:51:05.275" v="12" actId="20577"/>
        <pc:sldMkLst>
          <pc:docMk/>
          <pc:sldMk cId="2865158136" sldId="711"/>
        </pc:sldMkLst>
        <pc:spChg chg="add mod">
          <ac:chgData name="Fränti Harri" userId="S::harri.franti@taitotalo.fi::f9883360-dd49-4aaa-9149-d1930fc60263" providerId="AD" clId="Web-{FFAA47FB-6D1E-404B-B0E9-4419E3E1D90D}" dt="2024-01-10T06:51:05.275" v="12" actId="20577"/>
          <ac:spMkLst>
            <pc:docMk/>
            <pc:sldMk cId="2865158136" sldId="711"/>
            <ac:spMk id="2" creationId="{3C124C81-A92B-7272-D0D5-7CBEFB4713E2}"/>
          </ac:spMkLst>
        </pc:spChg>
      </pc:sldChg>
    </pc:docChg>
  </pc:docChgLst>
  <pc:docChgLst>
    <pc:chgData name="Vesalainen Matti" userId="e4d04fee-d837-4c30-bdb5-04794cf8ae26" providerId="ADAL" clId="{A93B27B6-CD60-426D-A847-B06FB40F84A6}"/>
    <pc:docChg chg="undo custSel mod addSld modSld sldOrd">
      <pc:chgData name="Vesalainen Matti" userId="e4d04fee-d837-4c30-bdb5-04794cf8ae26" providerId="ADAL" clId="{A93B27B6-CD60-426D-A847-B06FB40F84A6}" dt="2023-06-20T12:14:56.832" v="21" actId="27614"/>
      <pc:docMkLst>
        <pc:docMk/>
      </pc:docMkLst>
      <pc:sldChg chg="addSp delSp modSp new mod ord">
        <pc:chgData name="Vesalainen Matti" userId="e4d04fee-d837-4c30-bdb5-04794cf8ae26" providerId="ADAL" clId="{A93B27B6-CD60-426D-A847-B06FB40F84A6}" dt="2023-06-20T12:12:22.584" v="7" actId="27614"/>
        <pc:sldMkLst>
          <pc:docMk/>
          <pc:sldMk cId="408118362" sldId="416"/>
        </pc:sldMkLst>
        <pc:spChg chg="del">
          <ac:chgData name="Vesalainen Matti" userId="e4d04fee-d837-4c30-bdb5-04794cf8ae26" providerId="ADAL" clId="{A93B27B6-CD60-426D-A847-B06FB40F84A6}" dt="2023-06-20T12:10:18.402" v="4" actId="478"/>
          <ac:spMkLst>
            <pc:docMk/>
            <pc:sldMk cId="408118362" sldId="416"/>
            <ac:spMk id="2" creationId="{7D282235-96DF-4F88-B2DD-49E4107B6244}"/>
          </ac:spMkLst>
        </pc:spChg>
        <pc:spChg chg="del">
          <ac:chgData name="Vesalainen Matti" userId="e4d04fee-d837-4c30-bdb5-04794cf8ae26" providerId="ADAL" clId="{A93B27B6-CD60-426D-A847-B06FB40F84A6}" dt="2023-06-20T12:10:15.911" v="3" actId="478"/>
          <ac:spMkLst>
            <pc:docMk/>
            <pc:sldMk cId="408118362" sldId="416"/>
            <ac:spMk id="3" creationId="{F49A6AF9-E0A6-4A33-ADB7-09711BAC953E}"/>
          </ac:spMkLst>
        </pc:spChg>
        <pc:picChg chg="add mod">
          <ac:chgData name="Vesalainen Matti" userId="e4d04fee-d837-4c30-bdb5-04794cf8ae26" providerId="ADAL" clId="{A93B27B6-CD60-426D-A847-B06FB40F84A6}" dt="2023-06-20T12:12:22.584" v="7" actId="27614"/>
          <ac:picMkLst>
            <pc:docMk/>
            <pc:sldMk cId="408118362" sldId="416"/>
            <ac:picMk id="4" creationId="{A3995622-8E9F-4249-BD97-03D78DF936CA}"/>
          </ac:picMkLst>
        </pc:picChg>
      </pc:sldChg>
      <pc:sldChg chg="addSp delSp modSp new mod">
        <pc:chgData name="Vesalainen Matti" userId="e4d04fee-d837-4c30-bdb5-04794cf8ae26" providerId="ADAL" clId="{A93B27B6-CD60-426D-A847-B06FB40F84A6}" dt="2023-06-20T12:13:38.371" v="16" actId="26606"/>
        <pc:sldMkLst>
          <pc:docMk/>
          <pc:sldMk cId="369596229" sldId="417"/>
        </pc:sldMkLst>
        <pc:spChg chg="del">
          <ac:chgData name="Vesalainen Matti" userId="e4d04fee-d837-4c30-bdb5-04794cf8ae26" providerId="ADAL" clId="{A93B27B6-CD60-426D-A847-B06FB40F84A6}" dt="2023-06-20T12:13:22.595" v="12" actId="478"/>
          <ac:spMkLst>
            <pc:docMk/>
            <pc:sldMk cId="369596229" sldId="417"/>
            <ac:spMk id="2" creationId="{4CA14F5C-0AE9-4356-9FFB-4576DA2B94ED}"/>
          </ac:spMkLst>
        </pc:spChg>
        <pc:spChg chg="del">
          <ac:chgData name="Vesalainen Matti" userId="e4d04fee-d837-4c30-bdb5-04794cf8ae26" providerId="ADAL" clId="{A93B27B6-CD60-426D-A847-B06FB40F84A6}" dt="2023-06-20T12:13:20.174" v="11" actId="478"/>
          <ac:spMkLst>
            <pc:docMk/>
            <pc:sldMk cId="369596229" sldId="417"/>
            <ac:spMk id="3" creationId="{7EC1A969-8AFD-461D-905B-C9DF22D2DF71}"/>
          </ac:spMkLst>
        </pc:spChg>
        <pc:picChg chg="del">
          <ac:chgData name="Vesalainen Matti" userId="e4d04fee-d837-4c30-bdb5-04794cf8ae26" providerId="ADAL" clId="{A93B27B6-CD60-426D-A847-B06FB40F84A6}" dt="2023-06-20T12:12:32.601" v="9"/>
          <ac:picMkLst>
            <pc:docMk/>
            <pc:sldMk cId="369596229" sldId="417"/>
            <ac:picMk id="4" creationId="{27AEB9CD-D338-4995-AD62-00D253E28BB4}"/>
          </ac:picMkLst>
        </pc:picChg>
        <pc:picChg chg="add mod">
          <ac:chgData name="Vesalainen Matti" userId="e4d04fee-d837-4c30-bdb5-04794cf8ae26" providerId="ADAL" clId="{A93B27B6-CD60-426D-A847-B06FB40F84A6}" dt="2023-06-20T12:13:38.371" v="16" actId="26606"/>
          <ac:picMkLst>
            <pc:docMk/>
            <pc:sldMk cId="369596229" sldId="417"/>
            <ac:picMk id="5" creationId="{2739115B-4AC9-48D8-A03B-680049FFC450}"/>
          </ac:picMkLst>
        </pc:picChg>
      </pc:sldChg>
      <pc:sldChg chg="addSp delSp modSp new mod">
        <pc:chgData name="Vesalainen Matti" userId="e4d04fee-d837-4c30-bdb5-04794cf8ae26" providerId="ADAL" clId="{A93B27B6-CD60-426D-A847-B06FB40F84A6}" dt="2023-06-20T12:14:56.832" v="21" actId="27614"/>
        <pc:sldMkLst>
          <pc:docMk/>
          <pc:sldMk cId="461867578" sldId="418"/>
        </pc:sldMkLst>
        <pc:spChg chg="del">
          <ac:chgData name="Vesalainen Matti" userId="e4d04fee-d837-4c30-bdb5-04794cf8ae26" providerId="ADAL" clId="{A93B27B6-CD60-426D-A847-B06FB40F84A6}" dt="2023-06-20T12:14:34.165" v="18" actId="478"/>
          <ac:spMkLst>
            <pc:docMk/>
            <pc:sldMk cId="461867578" sldId="418"/>
            <ac:spMk id="2" creationId="{C26F6E45-E83A-41B4-9339-C21523FFAEB1}"/>
          </ac:spMkLst>
        </pc:spChg>
        <pc:spChg chg="del">
          <ac:chgData name="Vesalainen Matti" userId="e4d04fee-d837-4c30-bdb5-04794cf8ae26" providerId="ADAL" clId="{A93B27B6-CD60-426D-A847-B06FB40F84A6}" dt="2023-06-20T12:14:31.960" v="17" actId="478"/>
          <ac:spMkLst>
            <pc:docMk/>
            <pc:sldMk cId="461867578" sldId="418"/>
            <ac:spMk id="3" creationId="{B9EA5265-C554-4C60-9B48-DF24F922AEBD}"/>
          </ac:spMkLst>
        </pc:spChg>
        <pc:picChg chg="add mod">
          <ac:chgData name="Vesalainen Matti" userId="e4d04fee-d837-4c30-bdb5-04794cf8ae26" providerId="ADAL" clId="{A93B27B6-CD60-426D-A847-B06FB40F84A6}" dt="2023-06-20T12:14:56.832" v="21" actId="27614"/>
          <ac:picMkLst>
            <pc:docMk/>
            <pc:sldMk cId="461867578" sldId="418"/>
            <ac:picMk id="4" creationId="{E9A311DC-CF19-4ADE-9846-272164B7DEEA}"/>
          </ac:picMkLst>
        </pc:picChg>
      </pc:sldChg>
    </pc:docChg>
  </pc:docChgLst>
  <pc:docChgLst>
    <pc:chgData name="Fränti Harri" userId="S::harri.franti@taitotalo.fi::f9883360-dd49-4aaa-9149-d1930fc60263" providerId="AD" clId="Web-{5055B2B1-D473-4B50-B74E-05C8F0F84AD0}"/>
    <pc:docChg chg="addSld delSld">
      <pc:chgData name="Fränti Harri" userId="S::harri.franti@taitotalo.fi::f9883360-dd49-4aaa-9149-d1930fc60263" providerId="AD" clId="Web-{5055B2B1-D473-4B50-B74E-05C8F0F84AD0}" dt="2023-02-08T08:49:31.664" v="2"/>
      <pc:docMkLst>
        <pc:docMk/>
      </pc:docMkLst>
      <pc:sldChg chg="new del">
        <pc:chgData name="Fränti Harri" userId="S::harri.franti@taitotalo.fi::f9883360-dd49-4aaa-9149-d1930fc60263" providerId="AD" clId="Web-{5055B2B1-D473-4B50-B74E-05C8F0F84AD0}" dt="2023-02-08T08:49:31.664" v="2"/>
        <pc:sldMkLst>
          <pc:docMk/>
          <pc:sldMk cId="1354398384" sldId="282"/>
        </pc:sldMkLst>
      </pc:sldChg>
      <pc:sldChg chg="add">
        <pc:chgData name="Fränti Harri" userId="S::harri.franti@taitotalo.fi::f9883360-dd49-4aaa-9149-d1930fc60263" providerId="AD" clId="Web-{5055B2B1-D473-4B50-B74E-05C8F0F84AD0}" dt="2023-02-08T08:49:27.491" v="1"/>
        <pc:sldMkLst>
          <pc:docMk/>
          <pc:sldMk cId="1234381707" sldId="283"/>
        </pc:sldMkLst>
      </pc:sldChg>
    </pc:docChg>
  </pc:docChgLst>
  <pc:docChgLst>
    <pc:chgData name="Fränti Harri" userId="S::harri.franti@taitotalo.fi::f9883360-dd49-4aaa-9149-d1930fc60263" providerId="AD" clId="Web-{61054F16-F39F-4B0C-9490-152B4EBD2823}"/>
    <pc:docChg chg="addSld modSld">
      <pc:chgData name="Fränti Harri" userId="S::harri.franti@taitotalo.fi::f9883360-dd49-4aaa-9149-d1930fc60263" providerId="AD" clId="Web-{61054F16-F39F-4B0C-9490-152B4EBD2823}" dt="2023-08-28T05:50:54.715" v="245" actId="20577"/>
      <pc:docMkLst>
        <pc:docMk/>
      </pc:docMkLst>
      <pc:sldChg chg="modSp new">
        <pc:chgData name="Fränti Harri" userId="S::harri.franti@taitotalo.fi::f9883360-dd49-4aaa-9149-d1930fc60263" providerId="AD" clId="Web-{61054F16-F39F-4B0C-9490-152B4EBD2823}" dt="2023-08-28T05:50:54.715" v="245" actId="20577"/>
        <pc:sldMkLst>
          <pc:docMk/>
          <pc:sldMk cId="1526017906" sldId="634"/>
        </pc:sldMkLst>
        <pc:spChg chg="mod">
          <ac:chgData name="Fränti Harri" userId="S::harri.franti@taitotalo.fi::f9883360-dd49-4aaa-9149-d1930fc60263" providerId="AD" clId="Web-{61054F16-F39F-4B0C-9490-152B4EBD2823}" dt="2023-08-28T05:40:45.373" v="28" actId="20577"/>
          <ac:spMkLst>
            <pc:docMk/>
            <pc:sldMk cId="1526017906" sldId="634"/>
            <ac:spMk id="2" creationId="{0D9BD88F-01E6-59F2-A92D-3DD1931D117F}"/>
          </ac:spMkLst>
        </pc:spChg>
        <pc:spChg chg="mod">
          <ac:chgData name="Fränti Harri" userId="S::harri.franti@taitotalo.fi::f9883360-dd49-4aaa-9149-d1930fc60263" providerId="AD" clId="Web-{61054F16-F39F-4B0C-9490-152B4EBD2823}" dt="2023-08-28T05:50:54.715" v="245" actId="20577"/>
          <ac:spMkLst>
            <pc:docMk/>
            <pc:sldMk cId="1526017906" sldId="634"/>
            <ac:spMk id="3" creationId="{6CD0582D-7359-9915-D546-5B3A08917125}"/>
          </ac:spMkLst>
        </pc:spChg>
      </pc:sldChg>
    </pc:docChg>
  </pc:docChgLst>
  <pc:docChgLst>
    <pc:chgData name="Vesalainen Matti" userId="S::matti.vesalainen@taitotalo.fi::e4d04fee-d837-4c30-bdb5-04794cf8ae26" providerId="AD" clId="Web-{4020F93F-B4AB-4E3C-A7D5-339579D547CE}"/>
    <pc:docChg chg="addSld modSld sldOrd">
      <pc:chgData name="Vesalainen Matti" userId="S::matti.vesalainen@taitotalo.fi::e4d04fee-d837-4c30-bdb5-04794cf8ae26" providerId="AD" clId="Web-{4020F93F-B4AB-4E3C-A7D5-339579D547CE}" dt="2023-09-25T07:25:28.548" v="42"/>
      <pc:docMkLst>
        <pc:docMk/>
      </pc:docMkLst>
      <pc:sldChg chg="modSp">
        <pc:chgData name="Vesalainen Matti" userId="S::matti.vesalainen@taitotalo.fi::e4d04fee-d837-4c30-bdb5-04794cf8ae26" providerId="AD" clId="Web-{4020F93F-B4AB-4E3C-A7D5-339579D547CE}" dt="2023-09-25T07:24:50.703" v="41" actId="20577"/>
        <pc:sldMkLst>
          <pc:docMk/>
          <pc:sldMk cId="73447875" sldId="647"/>
        </pc:sldMkLst>
        <pc:spChg chg="mod">
          <ac:chgData name="Vesalainen Matti" userId="S::matti.vesalainen@taitotalo.fi::e4d04fee-d837-4c30-bdb5-04794cf8ae26" providerId="AD" clId="Web-{4020F93F-B4AB-4E3C-A7D5-339579D547CE}" dt="2023-09-25T07:24:37.155" v="40" actId="20577"/>
          <ac:spMkLst>
            <pc:docMk/>
            <pc:sldMk cId="73447875" sldId="647"/>
            <ac:spMk id="2" creationId="{90CD9431-1C1A-7AAA-12B0-4997367DEBCF}"/>
          </ac:spMkLst>
        </pc:spChg>
        <pc:spChg chg="mod">
          <ac:chgData name="Vesalainen Matti" userId="S::matti.vesalainen@taitotalo.fi::e4d04fee-d837-4c30-bdb5-04794cf8ae26" providerId="AD" clId="Web-{4020F93F-B4AB-4E3C-A7D5-339579D547CE}" dt="2023-09-25T07:24:50.703" v="41" actId="20577"/>
          <ac:spMkLst>
            <pc:docMk/>
            <pc:sldMk cId="73447875" sldId="647"/>
            <ac:spMk id="3" creationId="{B97820F0-3D03-E20D-ED05-8A09962B9AF6}"/>
          </ac:spMkLst>
        </pc:spChg>
      </pc:sldChg>
      <pc:sldChg chg="addSp delSp modSp add ord replId">
        <pc:chgData name="Vesalainen Matti" userId="S::matti.vesalainen@taitotalo.fi::e4d04fee-d837-4c30-bdb5-04794cf8ae26" providerId="AD" clId="Web-{4020F93F-B4AB-4E3C-A7D5-339579D547CE}" dt="2023-09-25T07:25:28.548" v="42"/>
        <pc:sldMkLst>
          <pc:docMk/>
          <pc:sldMk cId="671025302" sldId="648"/>
        </pc:sldMkLst>
        <pc:spChg chg="mod">
          <ac:chgData name="Vesalainen Matti" userId="S::matti.vesalainen@taitotalo.fi::e4d04fee-d837-4c30-bdb5-04794cf8ae26" providerId="AD" clId="Web-{4020F93F-B4AB-4E3C-A7D5-339579D547CE}" dt="2023-09-25T07:22:20.745" v="29" actId="20577"/>
          <ac:spMkLst>
            <pc:docMk/>
            <pc:sldMk cId="671025302" sldId="648"/>
            <ac:spMk id="2" creationId="{90CD9431-1C1A-7AAA-12B0-4997367DEBCF}"/>
          </ac:spMkLst>
        </pc:spChg>
        <pc:spChg chg="del mod">
          <ac:chgData name="Vesalainen Matti" userId="S::matti.vesalainen@taitotalo.fi::e4d04fee-d837-4c30-bdb5-04794cf8ae26" providerId="AD" clId="Web-{4020F93F-B4AB-4E3C-A7D5-339579D547CE}" dt="2023-09-25T07:20:20.850" v="2"/>
          <ac:spMkLst>
            <pc:docMk/>
            <pc:sldMk cId="671025302" sldId="648"/>
            <ac:spMk id="3" creationId="{B97820F0-3D03-E20D-ED05-8A09962B9AF6}"/>
          </ac:spMkLst>
        </pc:spChg>
        <pc:spChg chg="add del mod">
          <ac:chgData name="Vesalainen Matti" userId="S::matti.vesalainen@taitotalo.fi::e4d04fee-d837-4c30-bdb5-04794cf8ae26" providerId="AD" clId="Web-{4020F93F-B4AB-4E3C-A7D5-339579D547CE}" dt="2023-09-25T07:20:43.820" v="7"/>
          <ac:spMkLst>
            <pc:docMk/>
            <pc:sldMk cId="671025302" sldId="648"/>
            <ac:spMk id="5" creationId="{D5309E59-379D-17F9-8F52-DF4B52F28687}"/>
          </ac:spMkLst>
        </pc:spChg>
        <pc:spChg chg="add del mod">
          <ac:chgData name="Vesalainen Matti" userId="S::matti.vesalainen@taitotalo.fi::e4d04fee-d837-4c30-bdb5-04794cf8ae26" providerId="AD" clId="Web-{4020F93F-B4AB-4E3C-A7D5-339579D547CE}" dt="2023-09-25T07:20:47.367" v="8"/>
          <ac:spMkLst>
            <pc:docMk/>
            <pc:sldMk cId="671025302" sldId="648"/>
            <ac:spMk id="7" creationId="{EB97269B-D8ED-9752-33FF-3DF59FFF0420}"/>
          </ac:spMkLst>
        </pc:spChg>
        <pc:picChg chg="add mod">
          <ac:chgData name="Vesalainen Matti" userId="S::matti.vesalainen@taitotalo.fi::e4d04fee-d837-4c30-bdb5-04794cf8ae26" providerId="AD" clId="Web-{4020F93F-B4AB-4E3C-A7D5-339579D547CE}" dt="2023-09-25T07:23:44.904" v="33" actId="1076"/>
          <ac:picMkLst>
            <pc:docMk/>
            <pc:sldMk cId="671025302" sldId="648"/>
            <ac:picMk id="8" creationId="{686D2A22-D2C9-6A67-2F61-1AF90F5F9DB8}"/>
          </ac:picMkLst>
        </pc:picChg>
      </pc:sldChg>
    </pc:docChg>
  </pc:docChgLst>
  <pc:docChgLst>
    <pc:chgData name="Vesalainen Matti" userId="S::matti.vesalainen@taitotalo.fi::e4d04fee-d837-4c30-bdb5-04794cf8ae26" providerId="AD" clId="Web-{4345270C-2163-4B53-BBEA-CCD0C5980C3F}"/>
    <pc:docChg chg="addSld modSld">
      <pc:chgData name="Vesalainen Matti" userId="S::matti.vesalainen@taitotalo.fi::e4d04fee-d837-4c30-bdb5-04794cf8ae26" providerId="AD" clId="Web-{4345270C-2163-4B53-BBEA-CCD0C5980C3F}" dt="2023-08-23T12:00:46.739" v="102" actId="20577"/>
      <pc:docMkLst>
        <pc:docMk/>
      </pc:docMkLst>
      <pc:sldChg chg="modSp add replId">
        <pc:chgData name="Vesalainen Matti" userId="S::matti.vesalainen@taitotalo.fi::e4d04fee-d837-4c30-bdb5-04794cf8ae26" providerId="AD" clId="Web-{4345270C-2163-4B53-BBEA-CCD0C5980C3F}" dt="2023-08-23T12:00:39.364" v="99" actId="20577"/>
        <pc:sldMkLst>
          <pc:docMk/>
          <pc:sldMk cId="705182169" sldId="630"/>
        </pc:sldMkLst>
        <pc:spChg chg="mod">
          <ac:chgData name="Vesalainen Matti" userId="S::matti.vesalainen@taitotalo.fi::e4d04fee-d837-4c30-bdb5-04794cf8ae26" providerId="AD" clId="Web-{4345270C-2163-4B53-BBEA-CCD0C5980C3F}" dt="2023-08-23T12:00:39.364" v="99" actId="20577"/>
          <ac:spMkLst>
            <pc:docMk/>
            <pc:sldMk cId="705182169" sldId="630"/>
            <ac:spMk id="2" creationId="{90CD9431-1C1A-7AAA-12B0-4997367DEBCF}"/>
          </ac:spMkLst>
        </pc:spChg>
        <pc:spChg chg="mod">
          <ac:chgData name="Vesalainen Matti" userId="S::matti.vesalainen@taitotalo.fi::e4d04fee-d837-4c30-bdb5-04794cf8ae26" providerId="AD" clId="Web-{4345270C-2163-4B53-BBEA-CCD0C5980C3F}" dt="2023-08-23T12:00:12.551" v="96" actId="20577"/>
          <ac:spMkLst>
            <pc:docMk/>
            <pc:sldMk cId="705182169" sldId="630"/>
            <ac:spMk id="3" creationId="{B97820F0-3D03-E20D-ED05-8A09962B9AF6}"/>
          </ac:spMkLst>
        </pc:spChg>
      </pc:sldChg>
      <pc:sldChg chg="modSp add replId">
        <pc:chgData name="Vesalainen Matti" userId="S::matti.vesalainen@taitotalo.fi::e4d04fee-d837-4c30-bdb5-04794cf8ae26" providerId="AD" clId="Web-{4345270C-2163-4B53-BBEA-CCD0C5980C3F}" dt="2023-08-23T12:00:46.739" v="102" actId="20577"/>
        <pc:sldMkLst>
          <pc:docMk/>
          <pc:sldMk cId="1725002481" sldId="631"/>
        </pc:sldMkLst>
        <pc:spChg chg="mod">
          <ac:chgData name="Vesalainen Matti" userId="S::matti.vesalainen@taitotalo.fi::e4d04fee-d837-4c30-bdb5-04794cf8ae26" providerId="AD" clId="Web-{4345270C-2163-4B53-BBEA-CCD0C5980C3F}" dt="2023-08-23T12:00:46.739" v="102" actId="20577"/>
          <ac:spMkLst>
            <pc:docMk/>
            <pc:sldMk cId="1725002481" sldId="631"/>
            <ac:spMk id="2" creationId="{90CD9431-1C1A-7AAA-12B0-4997367DEBCF}"/>
          </ac:spMkLst>
        </pc:spChg>
        <pc:spChg chg="mod">
          <ac:chgData name="Vesalainen Matti" userId="S::matti.vesalainen@taitotalo.fi::e4d04fee-d837-4c30-bdb5-04794cf8ae26" providerId="AD" clId="Web-{4345270C-2163-4B53-BBEA-CCD0C5980C3F}" dt="2023-08-23T11:59:27.675" v="85" actId="20577"/>
          <ac:spMkLst>
            <pc:docMk/>
            <pc:sldMk cId="1725002481" sldId="631"/>
            <ac:spMk id="3" creationId="{B97820F0-3D03-E20D-ED05-8A09962B9AF6}"/>
          </ac:spMkLst>
        </pc:spChg>
      </pc:sldChg>
    </pc:docChg>
  </pc:docChgLst>
  <pc:docChgLst>
    <pc:chgData name="Pajari Liisa" userId="S::pirkko-liisa.backlund@taitotalo.fi::0ba7ef12-7536-4f78-82e5-37dc94d8e5ec" providerId="AD" clId="Web-{02A35E08-AB60-425E-A6F6-A24BE8DF0F95}"/>
    <pc:docChg chg="modSld">
      <pc:chgData name="Pajari Liisa" userId="S::pirkko-liisa.backlund@taitotalo.fi::0ba7ef12-7536-4f78-82e5-37dc94d8e5ec" providerId="AD" clId="Web-{02A35E08-AB60-425E-A6F6-A24BE8DF0F95}" dt="2023-08-30T06:51:29.807" v="80"/>
      <pc:docMkLst>
        <pc:docMk/>
      </pc:docMkLst>
      <pc:sldChg chg="modSp">
        <pc:chgData name="Pajari Liisa" userId="S::pirkko-liisa.backlund@taitotalo.fi::0ba7ef12-7536-4f78-82e5-37dc94d8e5ec" providerId="AD" clId="Web-{02A35E08-AB60-425E-A6F6-A24BE8DF0F95}" dt="2023-08-30T06:45:55.732" v="50" actId="20577"/>
        <pc:sldMkLst>
          <pc:docMk/>
          <pc:sldMk cId="372073737" sldId="620"/>
        </pc:sldMkLst>
        <pc:spChg chg="mod">
          <ac:chgData name="Pajari Liisa" userId="S::pirkko-liisa.backlund@taitotalo.fi::0ba7ef12-7536-4f78-82e5-37dc94d8e5ec" providerId="AD" clId="Web-{02A35E08-AB60-425E-A6F6-A24BE8DF0F95}" dt="2023-08-30T06:45:55.732" v="50" actId="20577"/>
          <ac:spMkLst>
            <pc:docMk/>
            <pc:sldMk cId="372073737" sldId="620"/>
            <ac:spMk id="3" creationId="{99A0FB5F-9EFF-4818-8013-A24467301EFB}"/>
          </ac:spMkLst>
        </pc:spChg>
      </pc:sldChg>
      <pc:sldChg chg="modSp">
        <pc:chgData name="Pajari Liisa" userId="S::pirkko-liisa.backlund@taitotalo.fi::0ba7ef12-7536-4f78-82e5-37dc94d8e5ec" providerId="AD" clId="Web-{02A35E08-AB60-425E-A6F6-A24BE8DF0F95}" dt="2023-08-30T06:40:23.751" v="31" actId="20577"/>
        <pc:sldMkLst>
          <pc:docMk/>
          <pc:sldMk cId="1008785087" sldId="628"/>
        </pc:sldMkLst>
        <pc:spChg chg="mod">
          <ac:chgData name="Pajari Liisa" userId="S::pirkko-liisa.backlund@taitotalo.fi::0ba7ef12-7536-4f78-82e5-37dc94d8e5ec" providerId="AD" clId="Web-{02A35E08-AB60-425E-A6F6-A24BE8DF0F95}" dt="2023-08-30T06:40:23.751" v="31" actId="20577"/>
          <ac:spMkLst>
            <pc:docMk/>
            <pc:sldMk cId="1008785087" sldId="628"/>
            <ac:spMk id="3" creationId="{8050D8AA-FD2C-E8D1-6198-D13D99D600A0}"/>
          </ac:spMkLst>
        </pc:spChg>
      </pc:sldChg>
      <pc:sldChg chg="modSp">
        <pc:chgData name="Pajari Liisa" userId="S::pirkko-liisa.backlund@taitotalo.fi::0ba7ef12-7536-4f78-82e5-37dc94d8e5ec" providerId="AD" clId="Web-{02A35E08-AB60-425E-A6F6-A24BE8DF0F95}" dt="2023-08-30T06:48:19.644" v="74" actId="20577"/>
        <pc:sldMkLst>
          <pc:docMk/>
          <pc:sldMk cId="3050577697" sldId="629"/>
        </pc:sldMkLst>
        <pc:spChg chg="mod">
          <ac:chgData name="Pajari Liisa" userId="S::pirkko-liisa.backlund@taitotalo.fi::0ba7ef12-7536-4f78-82e5-37dc94d8e5ec" providerId="AD" clId="Web-{02A35E08-AB60-425E-A6F6-A24BE8DF0F95}" dt="2023-08-30T06:48:19.644" v="74" actId="20577"/>
          <ac:spMkLst>
            <pc:docMk/>
            <pc:sldMk cId="3050577697" sldId="629"/>
            <ac:spMk id="3" creationId="{00FD201B-C790-4F4F-E00D-98977EAE7D04}"/>
          </ac:spMkLst>
        </pc:spChg>
      </pc:sldChg>
      <pc:sldChg chg="modNotes">
        <pc:chgData name="Pajari Liisa" userId="S::pirkko-liisa.backlund@taitotalo.fi::0ba7ef12-7536-4f78-82e5-37dc94d8e5ec" providerId="AD" clId="Web-{02A35E08-AB60-425E-A6F6-A24BE8DF0F95}" dt="2023-08-30T06:51:29.807" v="80"/>
        <pc:sldMkLst>
          <pc:docMk/>
          <pc:sldMk cId="3847497988" sldId="637"/>
        </pc:sldMkLst>
      </pc:sldChg>
    </pc:docChg>
  </pc:docChgLst>
  <pc:docChgLst>
    <pc:chgData name="Fränti Harri" userId="S::harri.franti@taitotalo.fi::f9883360-dd49-4aaa-9149-d1930fc60263" providerId="AD" clId="Web-{4C8D545B-77D2-4147-B83B-9093C454A4B6}"/>
    <pc:docChg chg="addSld delSld modSld sldOrd">
      <pc:chgData name="Fränti Harri" userId="S::harri.franti@taitotalo.fi::f9883360-dd49-4aaa-9149-d1930fc60263" providerId="AD" clId="Web-{4C8D545B-77D2-4147-B83B-9093C454A4B6}" dt="2024-01-04T13:21:38.126" v="78" actId="20577"/>
      <pc:docMkLst>
        <pc:docMk/>
      </pc:docMkLst>
      <pc:sldChg chg="modSp add">
        <pc:chgData name="Fränti Harri" userId="S::harri.franti@taitotalo.fi::f9883360-dd49-4aaa-9149-d1930fc60263" providerId="AD" clId="Web-{4C8D545B-77D2-4147-B83B-9093C454A4B6}" dt="2024-01-04T13:20:03.842" v="59" actId="20577"/>
        <pc:sldMkLst>
          <pc:docMk/>
          <pc:sldMk cId="1295052063" sldId="275"/>
        </pc:sldMkLst>
        <pc:spChg chg="mod">
          <ac:chgData name="Fränti Harri" userId="S::harri.franti@taitotalo.fi::f9883360-dd49-4aaa-9149-d1930fc60263" providerId="AD" clId="Web-{4C8D545B-77D2-4147-B83B-9093C454A4B6}" dt="2024-01-04T13:20:03.842" v="59" actId="20577"/>
          <ac:spMkLst>
            <pc:docMk/>
            <pc:sldMk cId="1295052063" sldId="275"/>
            <ac:spMk id="2" creationId="{00000000-0000-0000-0000-000000000000}"/>
          </ac:spMkLst>
        </pc:spChg>
      </pc:sldChg>
      <pc:sldChg chg="modSp add">
        <pc:chgData name="Fränti Harri" userId="S::harri.franti@taitotalo.fi::f9883360-dd49-4aaa-9149-d1930fc60263" providerId="AD" clId="Web-{4C8D545B-77D2-4147-B83B-9093C454A4B6}" dt="2024-01-04T13:16:23.050" v="19" actId="20577"/>
        <pc:sldMkLst>
          <pc:docMk/>
          <pc:sldMk cId="3877267776" sldId="276"/>
        </pc:sldMkLst>
        <pc:spChg chg="mod">
          <ac:chgData name="Fränti Harri" userId="S::harri.franti@taitotalo.fi::f9883360-dd49-4aaa-9149-d1930fc60263" providerId="AD" clId="Web-{4C8D545B-77D2-4147-B83B-9093C454A4B6}" dt="2024-01-04T13:16:23.050" v="19" actId="20577"/>
          <ac:spMkLst>
            <pc:docMk/>
            <pc:sldMk cId="3877267776" sldId="276"/>
            <ac:spMk id="2" creationId="{00000000-0000-0000-0000-000000000000}"/>
          </ac:spMkLst>
        </pc:spChg>
      </pc:sldChg>
      <pc:sldChg chg="del">
        <pc:chgData name="Fränti Harri" userId="S::harri.franti@taitotalo.fi::f9883360-dd49-4aaa-9149-d1930fc60263" providerId="AD" clId="Web-{4C8D545B-77D2-4147-B83B-9093C454A4B6}" dt="2024-01-04T13:14:37.250" v="2"/>
        <pc:sldMkLst>
          <pc:docMk/>
          <pc:sldMk cId="1141551147" sldId="284"/>
        </pc:sldMkLst>
      </pc:sldChg>
      <pc:sldChg chg="del">
        <pc:chgData name="Fränti Harri" userId="S::harri.franti@taitotalo.fi::f9883360-dd49-4aaa-9149-d1930fc60263" providerId="AD" clId="Web-{4C8D545B-77D2-4147-B83B-9093C454A4B6}" dt="2024-01-04T13:15:51.971" v="13"/>
        <pc:sldMkLst>
          <pc:docMk/>
          <pc:sldMk cId="2070736878" sldId="287"/>
        </pc:sldMkLst>
      </pc:sldChg>
      <pc:sldChg chg="del">
        <pc:chgData name="Fränti Harri" userId="S::harri.franti@taitotalo.fi::f9883360-dd49-4aaa-9149-d1930fc60263" providerId="AD" clId="Web-{4C8D545B-77D2-4147-B83B-9093C454A4B6}" dt="2024-01-04T13:19:23.263" v="52"/>
        <pc:sldMkLst>
          <pc:docMk/>
          <pc:sldMk cId="3038668032" sldId="288"/>
        </pc:sldMkLst>
      </pc:sldChg>
      <pc:sldChg chg="add del">
        <pc:chgData name="Fränti Harri" userId="S::harri.franti@taitotalo.fi::f9883360-dd49-4aaa-9149-d1930fc60263" providerId="AD" clId="Web-{4C8D545B-77D2-4147-B83B-9093C454A4B6}" dt="2024-01-04T13:20:34.578" v="64"/>
        <pc:sldMkLst>
          <pc:docMk/>
          <pc:sldMk cId="1664411596" sldId="289"/>
        </pc:sldMkLst>
      </pc:sldChg>
      <pc:sldChg chg="modSp add ord">
        <pc:chgData name="Fränti Harri" userId="S::harri.franti@taitotalo.fi::f9883360-dd49-4aaa-9149-d1930fc60263" providerId="AD" clId="Web-{4C8D545B-77D2-4147-B83B-9093C454A4B6}" dt="2024-01-04T13:15:05.954" v="9" actId="20577"/>
        <pc:sldMkLst>
          <pc:docMk/>
          <pc:sldMk cId="557950652" sldId="395"/>
        </pc:sldMkLst>
        <pc:spChg chg="mod">
          <ac:chgData name="Fränti Harri" userId="S::harri.franti@taitotalo.fi::f9883360-dd49-4aaa-9149-d1930fc60263" providerId="AD" clId="Web-{4C8D545B-77D2-4147-B83B-9093C454A4B6}" dt="2024-01-04T13:15:05.954" v="9" actId="20577"/>
          <ac:spMkLst>
            <pc:docMk/>
            <pc:sldMk cId="557950652" sldId="395"/>
            <ac:spMk id="2" creationId="{00000000-0000-0000-0000-000000000000}"/>
          </ac:spMkLst>
        </pc:spChg>
      </pc:sldChg>
      <pc:sldChg chg="modSp add">
        <pc:chgData name="Fränti Harri" userId="S::harri.franti@taitotalo.fi::f9883360-dd49-4aaa-9149-d1930fc60263" providerId="AD" clId="Web-{4C8D545B-77D2-4147-B83B-9093C454A4B6}" dt="2024-01-04T13:18:37.902" v="50" actId="20577"/>
        <pc:sldMkLst>
          <pc:docMk/>
          <pc:sldMk cId="4174177219" sldId="396"/>
        </pc:sldMkLst>
        <pc:spChg chg="mod">
          <ac:chgData name="Fränti Harri" userId="S::harri.franti@taitotalo.fi::f9883360-dd49-4aaa-9149-d1930fc60263" providerId="AD" clId="Web-{4C8D545B-77D2-4147-B83B-9093C454A4B6}" dt="2024-01-04T13:18:37.902" v="50" actId="20577"/>
          <ac:spMkLst>
            <pc:docMk/>
            <pc:sldMk cId="4174177219" sldId="396"/>
            <ac:spMk id="21" creationId="{672B0BF6-B938-BA9D-7BBD-C49C6C3E4E4B}"/>
          </ac:spMkLst>
        </pc:spChg>
      </pc:sldChg>
      <pc:sldChg chg="add">
        <pc:chgData name="Fränti Harri" userId="S::harri.franti@taitotalo.fi::f9883360-dd49-4aaa-9149-d1930fc60263" providerId="AD" clId="Web-{4C8D545B-77D2-4147-B83B-9093C454A4B6}" dt="2024-01-04T13:20:42.781" v="65"/>
        <pc:sldMkLst>
          <pc:docMk/>
          <pc:sldMk cId="1289331533" sldId="397"/>
        </pc:sldMkLst>
      </pc:sldChg>
      <pc:sldChg chg="modSp">
        <pc:chgData name="Fränti Harri" userId="S::harri.franti@taitotalo.fi::f9883360-dd49-4aaa-9149-d1930fc60263" providerId="AD" clId="Web-{4C8D545B-77D2-4147-B83B-9093C454A4B6}" dt="2024-01-04T13:21:38.126" v="78" actId="20577"/>
        <pc:sldMkLst>
          <pc:docMk/>
          <pc:sldMk cId="372073737" sldId="620"/>
        </pc:sldMkLst>
        <pc:spChg chg="mod">
          <ac:chgData name="Fränti Harri" userId="S::harri.franti@taitotalo.fi::f9883360-dd49-4aaa-9149-d1930fc60263" providerId="AD" clId="Web-{4C8D545B-77D2-4147-B83B-9093C454A4B6}" dt="2024-01-04T13:21:38.126" v="78" actId="20577"/>
          <ac:spMkLst>
            <pc:docMk/>
            <pc:sldMk cId="372073737" sldId="620"/>
            <ac:spMk id="2" creationId="{9BDCCD1C-E510-49D8-B496-B3016B344316}"/>
          </ac:spMkLst>
        </pc:spChg>
      </pc:sldChg>
      <pc:sldChg chg="del">
        <pc:chgData name="Fränti Harri" userId="S::harri.franti@taitotalo.fi::f9883360-dd49-4aaa-9149-d1930fc60263" providerId="AD" clId="Web-{4C8D545B-77D2-4147-B83B-9093C454A4B6}" dt="2024-01-04T13:17:05.739" v="25"/>
        <pc:sldMkLst>
          <pc:docMk/>
          <pc:sldMk cId="110152112" sldId="642"/>
        </pc:sldMkLst>
      </pc:sldChg>
      <pc:sldChg chg="del">
        <pc:chgData name="Fränti Harri" userId="S::harri.franti@taitotalo.fi::f9883360-dd49-4aaa-9149-d1930fc60263" providerId="AD" clId="Web-{4C8D545B-77D2-4147-B83B-9093C454A4B6}" dt="2024-01-04T13:18:01.850" v="35"/>
        <pc:sldMkLst>
          <pc:docMk/>
          <pc:sldMk cId="784737044" sldId="643"/>
        </pc:sldMkLst>
      </pc:sldChg>
      <pc:sldChg chg="add del replId">
        <pc:chgData name="Fränti Harri" userId="S::harri.franti@taitotalo.fi::f9883360-dd49-4aaa-9149-d1930fc60263" providerId="AD" clId="Web-{4C8D545B-77D2-4147-B83B-9093C454A4B6}" dt="2024-01-04T13:16:40.082" v="21"/>
        <pc:sldMkLst>
          <pc:docMk/>
          <pc:sldMk cId="269085274" sldId="687"/>
        </pc:sldMkLst>
      </pc:sldChg>
      <pc:sldChg chg="add del replId">
        <pc:chgData name="Fränti Harri" userId="S::harri.franti@taitotalo.fi::f9883360-dd49-4aaa-9149-d1930fc60263" providerId="AD" clId="Web-{4C8D545B-77D2-4147-B83B-9093C454A4B6}" dt="2024-01-04T13:16:51.113" v="23"/>
        <pc:sldMkLst>
          <pc:docMk/>
          <pc:sldMk cId="2622214526" sldId="687"/>
        </pc:sldMkLst>
      </pc:sldChg>
      <pc:sldChg chg="add del replId">
        <pc:chgData name="Fränti Harri" userId="S::harri.franti@taitotalo.fi::f9883360-dd49-4aaa-9149-d1930fc60263" providerId="AD" clId="Web-{4C8D545B-77D2-4147-B83B-9093C454A4B6}" dt="2024-01-04T13:15:31.454" v="11"/>
        <pc:sldMkLst>
          <pc:docMk/>
          <pc:sldMk cId="2876998635" sldId="687"/>
        </pc:sldMkLst>
      </pc:sldChg>
      <pc:sldChg chg="modSp add">
        <pc:chgData name="Fränti Harri" userId="S::harri.franti@taitotalo.fi::f9883360-dd49-4aaa-9149-d1930fc60263" providerId="AD" clId="Web-{4C8D545B-77D2-4147-B83B-9093C454A4B6}" dt="2024-01-04T13:17:55.506" v="33" actId="20577"/>
        <pc:sldMkLst>
          <pc:docMk/>
          <pc:sldMk cId="211830291" sldId="707"/>
        </pc:sldMkLst>
        <pc:spChg chg="mod">
          <ac:chgData name="Fränti Harri" userId="S::harri.franti@taitotalo.fi::f9883360-dd49-4aaa-9149-d1930fc60263" providerId="AD" clId="Web-{4C8D545B-77D2-4147-B83B-9093C454A4B6}" dt="2024-01-04T13:17:55.506" v="33" actId="20577"/>
          <ac:spMkLst>
            <pc:docMk/>
            <pc:sldMk cId="211830291" sldId="707"/>
            <ac:spMk id="2" creationId="{00000000-0000-0000-0000-000000000000}"/>
          </ac:spMkLst>
        </pc:spChg>
      </pc:sldChg>
      <pc:sldChg chg="add del">
        <pc:chgData name="Fränti Harri" userId="S::harri.franti@taitotalo.fi::f9883360-dd49-4aaa-9149-d1930fc60263" providerId="AD" clId="Web-{4C8D545B-77D2-4147-B83B-9093C454A4B6}" dt="2024-01-04T13:20:30.077" v="63"/>
        <pc:sldMkLst>
          <pc:docMk/>
          <pc:sldMk cId="3225000016" sldId="708"/>
        </pc:sldMkLst>
      </pc:sldChg>
    </pc:docChg>
  </pc:docChgLst>
  <pc:docChgLst>
    <pc:chgData name="Ylimmäinen Seija" userId="ca43a6e6-5f5b-4301-8d8f-8726ecab432b" providerId="ADAL" clId="{514E4DD8-8762-4BE9-912C-477B77EDD0B2}"/>
    <pc:docChg chg="custSel modSld sldOrd">
      <pc:chgData name="Ylimmäinen Seija" userId="ca43a6e6-5f5b-4301-8d8f-8726ecab432b" providerId="ADAL" clId="{514E4DD8-8762-4BE9-912C-477B77EDD0B2}" dt="2023-11-08T07:36:27.210" v="34" actId="1076"/>
      <pc:docMkLst>
        <pc:docMk/>
      </pc:docMkLst>
      <pc:sldChg chg="ord">
        <pc:chgData name="Ylimmäinen Seija" userId="ca43a6e6-5f5b-4301-8d8f-8726ecab432b" providerId="ADAL" clId="{514E4DD8-8762-4BE9-912C-477B77EDD0B2}" dt="2023-11-08T06:52:03.478" v="1"/>
        <pc:sldMkLst>
          <pc:docMk/>
          <pc:sldMk cId="3038668032" sldId="288"/>
        </pc:sldMkLst>
      </pc:sldChg>
      <pc:sldChg chg="addSp modSp mod modClrScheme chgLayout">
        <pc:chgData name="Ylimmäinen Seija" userId="ca43a6e6-5f5b-4301-8d8f-8726ecab432b" providerId="ADAL" clId="{514E4DD8-8762-4BE9-912C-477B77EDD0B2}" dt="2023-11-08T07:36:27.210" v="34" actId="1076"/>
        <pc:sldMkLst>
          <pc:docMk/>
          <pc:sldMk cId="411547182" sldId="625"/>
        </pc:sldMkLst>
        <pc:spChg chg="mod">
          <ac:chgData name="Ylimmäinen Seija" userId="ca43a6e6-5f5b-4301-8d8f-8726ecab432b" providerId="ADAL" clId="{514E4DD8-8762-4BE9-912C-477B77EDD0B2}" dt="2023-11-08T07:32:49.658" v="13" actId="26606"/>
          <ac:spMkLst>
            <pc:docMk/>
            <pc:sldMk cId="411547182" sldId="625"/>
            <ac:spMk id="2" creationId="{390BDAC8-38A4-BA09-9FBD-8D77C0A7BE6B}"/>
          </ac:spMkLst>
        </pc:spChg>
        <pc:spChg chg="mod">
          <ac:chgData name="Ylimmäinen Seija" userId="ca43a6e6-5f5b-4301-8d8f-8726ecab432b" providerId="ADAL" clId="{514E4DD8-8762-4BE9-912C-477B77EDD0B2}" dt="2023-11-08T07:36:15.478" v="33" actId="255"/>
          <ac:spMkLst>
            <pc:docMk/>
            <pc:sldMk cId="411547182" sldId="625"/>
            <ac:spMk id="3" creationId="{AF8DCFB8-CD40-284A-EE1C-1364D8E86B3B}"/>
          </ac:spMkLst>
        </pc:spChg>
        <pc:picChg chg="mod">
          <ac:chgData name="Ylimmäinen Seija" userId="ca43a6e6-5f5b-4301-8d8f-8726ecab432b" providerId="ADAL" clId="{514E4DD8-8762-4BE9-912C-477B77EDD0B2}" dt="2023-11-08T07:34:10.085" v="29" actId="1076"/>
          <ac:picMkLst>
            <pc:docMk/>
            <pc:sldMk cId="411547182" sldId="625"/>
            <ac:picMk id="4" creationId="{CC131E08-9C1A-F144-E1C7-9DF3D65F07D6}"/>
          </ac:picMkLst>
        </pc:picChg>
        <pc:picChg chg="add mod ord">
          <ac:chgData name="Ylimmäinen Seija" userId="ca43a6e6-5f5b-4301-8d8f-8726ecab432b" providerId="ADAL" clId="{514E4DD8-8762-4BE9-912C-477B77EDD0B2}" dt="2023-11-08T07:36:27.210" v="34" actId="1076"/>
          <ac:picMkLst>
            <pc:docMk/>
            <pc:sldMk cId="411547182" sldId="625"/>
            <ac:picMk id="6" creationId="{FBF789CE-DB1F-0A55-3195-62217CC64F9A}"/>
          </ac:picMkLst>
        </pc:picChg>
      </pc:sldChg>
    </pc:docChg>
  </pc:docChgLst>
  <pc:docChgLst>
    <pc:chgData name="Vesalainen Matti" userId="S::matti.vesalainen@taitotalo.fi::e4d04fee-d837-4c30-bdb5-04794cf8ae26" providerId="AD" clId="Web-{5E5FB6C0-C6C1-476F-BAD7-8B1EF5A5D10A}"/>
    <pc:docChg chg="modSld">
      <pc:chgData name="Vesalainen Matti" userId="S::matti.vesalainen@taitotalo.fi::e4d04fee-d837-4c30-bdb5-04794cf8ae26" providerId="AD" clId="Web-{5E5FB6C0-C6C1-476F-BAD7-8B1EF5A5D10A}" dt="2023-12-20T12:28:22.354" v="12" actId="20577"/>
      <pc:docMkLst>
        <pc:docMk/>
      </pc:docMkLst>
      <pc:sldChg chg="modSp">
        <pc:chgData name="Vesalainen Matti" userId="S::matti.vesalainen@taitotalo.fi::e4d04fee-d837-4c30-bdb5-04794cf8ae26" providerId="AD" clId="Web-{5E5FB6C0-C6C1-476F-BAD7-8B1EF5A5D10A}" dt="2023-12-20T12:28:22.354" v="12" actId="20577"/>
        <pc:sldMkLst>
          <pc:docMk/>
          <pc:sldMk cId="2687518665" sldId="271"/>
        </pc:sldMkLst>
        <pc:spChg chg="mod">
          <ac:chgData name="Vesalainen Matti" userId="S::matti.vesalainen@taitotalo.fi::e4d04fee-d837-4c30-bdb5-04794cf8ae26" providerId="AD" clId="Web-{5E5FB6C0-C6C1-476F-BAD7-8B1EF5A5D10A}" dt="2023-12-20T12:28:08.978" v="10" actId="20577"/>
          <ac:spMkLst>
            <pc:docMk/>
            <pc:sldMk cId="2687518665" sldId="271"/>
            <ac:spMk id="2" creationId="{5395D45F-D9EF-7844-BFCD-34D2978E01D5}"/>
          </ac:spMkLst>
        </pc:spChg>
        <pc:spChg chg="mod">
          <ac:chgData name="Vesalainen Matti" userId="S::matti.vesalainen@taitotalo.fi::e4d04fee-d837-4c30-bdb5-04794cf8ae26" providerId="AD" clId="Web-{5E5FB6C0-C6C1-476F-BAD7-8B1EF5A5D10A}" dt="2023-12-20T12:28:22.354" v="12" actId="20577"/>
          <ac:spMkLst>
            <pc:docMk/>
            <pc:sldMk cId="2687518665" sldId="271"/>
            <ac:spMk id="3" creationId="{1C307DA3-68F1-874D-A9DF-0A7DBD264031}"/>
          </ac:spMkLst>
        </pc:spChg>
      </pc:sldChg>
    </pc:docChg>
  </pc:docChgLst>
  <pc:docChgLst>
    <pc:chgData name="Vesalainen Matti" userId="e4d04fee-d837-4c30-bdb5-04794cf8ae26" providerId="ADAL" clId="{DF9D80F5-F594-49F2-B466-EA0C785970FA}"/>
    <pc:docChg chg="modSld">
      <pc:chgData name="Vesalainen Matti" userId="e4d04fee-d837-4c30-bdb5-04794cf8ae26" providerId="ADAL" clId="{DF9D80F5-F594-49F2-B466-EA0C785970FA}" dt="2023-02-09T12:15:04.463" v="1"/>
      <pc:docMkLst>
        <pc:docMk/>
      </pc:docMkLst>
      <pc:sldChg chg="addSp delSp">
        <pc:chgData name="Vesalainen Matti" userId="e4d04fee-d837-4c30-bdb5-04794cf8ae26" providerId="ADAL" clId="{DF9D80F5-F594-49F2-B466-EA0C785970FA}" dt="2023-02-09T12:15:04.463" v="1"/>
        <pc:sldMkLst>
          <pc:docMk/>
          <pc:sldMk cId="1573860147" sldId="292"/>
        </pc:sldMkLst>
        <pc:picChg chg="add del">
          <ac:chgData name="Vesalainen Matti" userId="e4d04fee-d837-4c30-bdb5-04794cf8ae26" providerId="ADAL" clId="{DF9D80F5-F594-49F2-B466-EA0C785970FA}" dt="2023-02-09T12:15:04.463" v="1"/>
          <ac:picMkLst>
            <pc:docMk/>
            <pc:sldMk cId="1573860147" sldId="292"/>
            <ac:picMk id="1026" creationId="{C3790FCA-FAEA-445A-8287-A31762A3A3A1}"/>
          </ac:picMkLst>
        </pc:picChg>
      </pc:sldChg>
    </pc:docChg>
  </pc:docChgLst>
  <pc:docChgLst>
    <pc:chgData name="Vesalainen Matti" userId="e4d04fee-d837-4c30-bdb5-04794cf8ae26" providerId="ADAL" clId="{743D608B-6D5E-4190-A49E-046E8302E252}"/>
    <pc:docChg chg="undo custSel addSld delSld modSld sldOrd">
      <pc:chgData name="Vesalainen Matti" userId="e4d04fee-d837-4c30-bdb5-04794cf8ae26" providerId="ADAL" clId="{743D608B-6D5E-4190-A49E-046E8302E252}" dt="2023-12-05T11:41:28.534" v="348" actId="20577"/>
      <pc:docMkLst>
        <pc:docMk/>
      </pc:docMkLst>
      <pc:sldChg chg="del ord">
        <pc:chgData name="Vesalainen Matti" userId="e4d04fee-d837-4c30-bdb5-04794cf8ae26" providerId="ADAL" clId="{743D608B-6D5E-4190-A49E-046E8302E252}" dt="2023-12-05T11:26:27.180" v="2" actId="2696"/>
        <pc:sldMkLst>
          <pc:docMk/>
          <pc:sldMk cId="2684218797" sldId="410"/>
        </pc:sldMkLst>
      </pc:sldChg>
      <pc:sldChg chg="ord">
        <pc:chgData name="Vesalainen Matti" userId="e4d04fee-d837-4c30-bdb5-04794cf8ae26" providerId="ADAL" clId="{743D608B-6D5E-4190-A49E-046E8302E252}" dt="2023-12-05T11:27:16.264" v="19"/>
        <pc:sldMkLst>
          <pc:docMk/>
          <pc:sldMk cId="641370726" sldId="412"/>
        </pc:sldMkLst>
      </pc:sldChg>
      <pc:sldChg chg="del">
        <pc:chgData name="Vesalainen Matti" userId="e4d04fee-d837-4c30-bdb5-04794cf8ae26" providerId="ADAL" clId="{743D608B-6D5E-4190-A49E-046E8302E252}" dt="2023-12-05T11:28:43.301" v="20" actId="2696"/>
        <pc:sldMkLst>
          <pc:docMk/>
          <pc:sldMk cId="523788912" sldId="669"/>
        </pc:sldMkLst>
      </pc:sldChg>
      <pc:sldChg chg="modSp mod modNotesTx">
        <pc:chgData name="Vesalainen Matti" userId="e4d04fee-d837-4c30-bdb5-04794cf8ae26" providerId="ADAL" clId="{743D608B-6D5E-4190-A49E-046E8302E252}" dt="2023-12-05T11:41:28.534" v="348" actId="20577"/>
        <pc:sldMkLst>
          <pc:docMk/>
          <pc:sldMk cId="2675145772" sldId="685"/>
        </pc:sldMkLst>
        <pc:spChg chg="mod">
          <ac:chgData name="Vesalainen Matti" userId="e4d04fee-d837-4c30-bdb5-04794cf8ae26" providerId="ADAL" clId="{743D608B-6D5E-4190-A49E-046E8302E252}" dt="2023-12-05T11:34:14.828" v="155" actId="20577"/>
          <ac:spMkLst>
            <pc:docMk/>
            <pc:sldMk cId="2675145772" sldId="685"/>
            <ac:spMk id="2" creationId="{1949D3C0-5A88-448F-9D2C-6B134FAB1B51}"/>
          </ac:spMkLst>
        </pc:spChg>
        <pc:spChg chg="mod">
          <ac:chgData name="Vesalainen Matti" userId="e4d04fee-d837-4c30-bdb5-04794cf8ae26" providerId="ADAL" clId="{743D608B-6D5E-4190-A49E-046E8302E252}" dt="2023-12-05T11:39:53.086" v="262" actId="20577"/>
          <ac:spMkLst>
            <pc:docMk/>
            <pc:sldMk cId="2675145772" sldId="685"/>
            <ac:spMk id="3" creationId="{FF5D77C5-2953-44BB-A13E-8F4D482EBFB9}"/>
          </ac:spMkLst>
        </pc:spChg>
      </pc:sldChg>
      <pc:sldChg chg="modSp new mod">
        <pc:chgData name="Vesalainen Matti" userId="e4d04fee-d837-4c30-bdb5-04794cf8ae26" providerId="ADAL" clId="{743D608B-6D5E-4190-A49E-046E8302E252}" dt="2023-12-05T11:26:49.180" v="17" actId="20577"/>
        <pc:sldMkLst>
          <pc:docMk/>
          <pc:sldMk cId="2638929044" sldId="686"/>
        </pc:sldMkLst>
        <pc:spChg chg="mod">
          <ac:chgData name="Vesalainen Matti" userId="e4d04fee-d837-4c30-bdb5-04794cf8ae26" providerId="ADAL" clId="{743D608B-6D5E-4190-A49E-046E8302E252}" dt="2023-12-05T11:26:49.180" v="17" actId="20577"/>
          <ac:spMkLst>
            <pc:docMk/>
            <pc:sldMk cId="2638929044" sldId="686"/>
            <ac:spMk id="2" creationId="{BFA5ECD8-1FA9-5D0E-55D4-D3E5CDFEB1DB}"/>
          </ac:spMkLst>
        </pc:spChg>
      </pc:sldChg>
    </pc:docChg>
  </pc:docChgLst>
  <pc:docChgLst>
    <pc:chgData name="Vesalainen Matti" userId="S::matti.vesalainen@taitotalo.fi::e4d04fee-d837-4c30-bdb5-04794cf8ae26" providerId="AD" clId="Web-{BC35ED61-832E-4FB5-B691-D9C6EB69BFA7}"/>
    <pc:docChg chg="modSld">
      <pc:chgData name="Vesalainen Matti" userId="S::matti.vesalainen@taitotalo.fi::e4d04fee-d837-4c30-bdb5-04794cf8ae26" providerId="AD" clId="Web-{BC35ED61-832E-4FB5-B691-D9C6EB69BFA7}" dt="2024-01-05T13:16:02.519" v="12" actId="14100"/>
      <pc:docMkLst>
        <pc:docMk/>
      </pc:docMkLst>
      <pc:sldChg chg="modSp">
        <pc:chgData name="Vesalainen Matti" userId="S::matti.vesalainen@taitotalo.fi::e4d04fee-d837-4c30-bdb5-04794cf8ae26" providerId="AD" clId="Web-{BC35ED61-832E-4FB5-B691-D9C6EB69BFA7}" dt="2024-01-05T13:16:02.519" v="12" actId="14100"/>
        <pc:sldMkLst>
          <pc:docMk/>
          <pc:sldMk cId="4074321611" sldId="708"/>
        </pc:sldMkLst>
        <pc:spChg chg="mod">
          <ac:chgData name="Vesalainen Matti" userId="S::matti.vesalainen@taitotalo.fi::e4d04fee-d837-4c30-bdb5-04794cf8ae26" providerId="AD" clId="Web-{BC35ED61-832E-4FB5-B691-D9C6EB69BFA7}" dt="2024-01-05T13:14:31.206" v="0" actId="20577"/>
          <ac:spMkLst>
            <pc:docMk/>
            <pc:sldMk cId="4074321611" sldId="708"/>
            <ac:spMk id="2" creationId="{B4C6031E-DBF5-3F97-6FA3-7E7B32E0733C}"/>
          </ac:spMkLst>
        </pc:spChg>
        <pc:spChg chg="mod">
          <ac:chgData name="Vesalainen Matti" userId="S::matti.vesalainen@taitotalo.fi::e4d04fee-d837-4c30-bdb5-04794cf8ae26" providerId="AD" clId="Web-{BC35ED61-832E-4FB5-B691-D9C6EB69BFA7}" dt="2024-01-05T13:16:02.519" v="12" actId="14100"/>
          <ac:spMkLst>
            <pc:docMk/>
            <pc:sldMk cId="4074321611" sldId="708"/>
            <ac:spMk id="9" creationId="{9420487A-A015-F492-7780-D4F27CA05AA0}"/>
          </ac:spMkLst>
        </pc:spChg>
        <pc:spChg chg="mod">
          <ac:chgData name="Vesalainen Matti" userId="S::matti.vesalainen@taitotalo.fi::e4d04fee-d837-4c30-bdb5-04794cf8ae26" providerId="AD" clId="Web-{BC35ED61-832E-4FB5-B691-D9C6EB69BFA7}" dt="2024-01-05T13:16:02.519" v="12" actId="14100"/>
          <ac:spMkLst>
            <pc:docMk/>
            <pc:sldMk cId="4074321611" sldId="708"/>
            <ac:spMk id="11" creationId="{C032CC51-DABC-F426-345C-4D5F1001FDD6}"/>
          </ac:spMkLst>
        </pc:spChg>
        <pc:picChg chg="mod">
          <ac:chgData name="Vesalainen Matti" userId="S::matti.vesalainen@taitotalo.fi::e4d04fee-d837-4c30-bdb5-04794cf8ae26" providerId="AD" clId="Web-{BC35ED61-832E-4FB5-B691-D9C6EB69BFA7}" dt="2024-01-05T13:15:02.378" v="8" actId="1076"/>
          <ac:picMkLst>
            <pc:docMk/>
            <pc:sldMk cId="4074321611" sldId="708"/>
            <ac:picMk id="4" creationId="{D3565B1F-21E7-DD5E-7300-EE593479002E}"/>
          </ac:picMkLst>
        </pc:picChg>
        <pc:inkChg chg="mod">
          <ac:chgData name="Vesalainen Matti" userId="S::matti.vesalainen@taitotalo.fi::e4d04fee-d837-4c30-bdb5-04794cf8ae26" providerId="AD" clId="Web-{BC35ED61-832E-4FB5-B691-D9C6EB69BFA7}" dt="2024-01-05T13:15:24.441" v="9" actId="1076"/>
          <ac:inkMkLst>
            <pc:docMk/>
            <pc:sldMk cId="4074321611" sldId="708"/>
            <ac:inkMk id="5" creationId="{CBDEC785-B472-09D6-7069-4A47297CB496}"/>
          </ac:inkMkLst>
        </pc:inkChg>
      </pc:sldChg>
    </pc:docChg>
  </pc:docChgLst>
  <pc:docChgLst>
    <pc:chgData name="Pajari Liisa" userId="S::pirkko-liisa.backlund@taitotalo.fi::0ba7ef12-7536-4f78-82e5-37dc94d8e5ec" providerId="AD" clId="Web-{3CA72D59-35DC-4BA1-81DF-B77683434A76}"/>
    <pc:docChg chg="addSld modSld">
      <pc:chgData name="Pajari Liisa" userId="S::pirkko-liisa.backlund@taitotalo.fi::0ba7ef12-7536-4f78-82e5-37dc94d8e5ec" providerId="AD" clId="Web-{3CA72D59-35DC-4BA1-81DF-B77683434A76}" dt="2023-08-15T11:47:07.497" v="119" actId="20577"/>
      <pc:docMkLst>
        <pc:docMk/>
      </pc:docMkLst>
      <pc:sldChg chg="modSp">
        <pc:chgData name="Pajari Liisa" userId="S::pirkko-liisa.backlund@taitotalo.fi::0ba7ef12-7536-4f78-82e5-37dc94d8e5ec" providerId="AD" clId="Web-{3CA72D59-35DC-4BA1-81DF-B77683434A76}" dt="2023-08-15T11:44:03.681" v="106" actId="20577"/>
        <pc:sldMkLst>
          <pc:docMk/>
          <pc:sldMk cId="2891176162" sldId="295"/>
        </pc:sldMkLst>
        <pc:spChg chg="mod">
          <ac:chgData name="Pajari Liisa" userId="S::pirkko-liisa.backlund@taitotalo.fi::0ba7ef12-7536-4f78-82e5-37dc94d8e5ec" providerId="AD" clId="Web-{3CA72D59-35DC-4BA1-81DF-B77683434A76}" dt="2023-08-15T11:44:03.681" v="106" actId="20577"/>
          <ac:spMkLst>
            <pc:docMk/>
            <pc:sldMk cId="2891176162" sldId="295"/>
            <ac:spMk id="2" creationId="{43871929-29CE-9EF4-958D-B5754326465F}"/>
          </ac:spMkLst>
        </pc:spChg>
      </pc:sldChg>
      <pc:sldChg chg="modSp">
        <pc:chgData name="Pajari Liisa" userId="S::pirkko-liisa.backlund@taitotalo.fi::0ba7ef12-7536-4f78-82e5-37dc94d8e5ec" providerId="AD" clId="Web-{3CA72D59-35DC-4BA1-81DF-B77683434A76}" dt="2023-08-15T11:46:12.793" v="108" actId="20577"/>
        <pc:sldMkLst>
          <pc:docMk/>
          <pc:sldMk cId="175219913" sldId="622"/>
        </pc:sldMkLst>
        <pc:spChg chg="mod">
          <ac:chgData name="Pajari Liisa" userId="S::pirkko-liisa.backlund@taitotalo.fi::0ba7ef12-7536-4f78-82e5-37dc94d8e5ec" providerId="AD" clId="Web-{3CA72D59-35DC-4BA1-81DF-B77683434A76}" dt="2023-08-15T11:46:12.793" v="108" actId="20577"/>
          <ac:spMkLst>
            <pc:docMk/>
            <pc:sldMk cId="175219913" sldId="622"/>
            <ac:spMk id="2" creationId="{3122CC7F-57EB-AD1B-AEB6-8831C5614299}"/>
          </ac:spMkLst>
        </pc:spChg>
        <pc:spChg chg="mod">
          <ac:chgData name="Pajari Liisa" userId="S::pirkko-liisa.backlund@taitotalo.fi::0ba7ef12-7536-4f78-82e5-37dc94d8e5ec" providerId="AD" clId="Web-{3CA72D59-35DC-4BA1-81DF-B77683434A76}" dt="2023-08-15T11:39:18.035" v="9" actId="14100"/>
          <ac:spMkLst>
            <pc:docMk/>
            <pc:sldMk cId="175219913" sldId="622"/>
            <ac:spMk id="3" creationId="{61353CF7-6E15-7B8F-5D2F-96DA5705D1FE}"/>
          </ac:spMkLst>
        </pc:spChg>
      </pc:sldChg>
      <pc:sldChg chg="modSp new">
        <pc:chgData name="Pajari Liisa" userId="S::pirkko-liisa.backlund@taitotalo.fi::0ba7ef12-7536-4f78-82e5-37dc94d8e5ec" providerId="AD" clId="Web-{3CA72D59-35DC-4BA1-81DF-B77683434A76}" dt="2023-08-15T11:47:07.497" v="119" actId="20577"/>
        <pc:sldMkLst>
          <pc:docMk/>
          <pc:sldMk cId="3970742890" sldId="623"/>
        </pc:sldMkLst>
        <pc:spChg chg="mod">
          <ac:chgData name="Pajari Liisa" userId="S::pirkko-liisa.backlund@taitotalo.fi::0ba7ef12-7536-4f78-82e5-37dc94d8e5ec" providerId="AD" clId="Web-{3CA72D59-35DC-4BA1-81DF-B77683434A76}" dt="2023-08-15T11:40:41.537" v="16" actId="20577"/>
          <ac:spMkLst>
            <pc:docMk/>
            <pc:sldMk cId="3970742890" sldId="623"/>
            <ac:spMk id="2" creationId="{90CD9431-1C1A-7AAA-12B0-4997367DEBCF}"/>
          </ac:spMkLst>
        </pc:spChg>
        <pc:spChg chg="mod">
          <ac:chgData name="Pajari Liisa" userId="S::pirkko-liisa.backlund@taitotalo.fi::0ba7ef12-7536-4f78-82e5-37dc94d8e5ec" providerId="AD" clId="Web-{3CA72D59-35DC-4BA1-81DF-B77683434A76}" dt="2023-08-15T11:47:07.497" v="119" actId="20577"/>
          <ac:spMkLst>
            <pc:docMk/>
            <pc:sldMk cId="3970742890" sldId="623"/>
            <ac:spMk id="3" creationId="{B97820F0-3D03-E20D-ED05-8A09962B9AF6}"/>
          </ac:spMkLst>
        </pc:spChg>
      </pc:sldChg>
    </pc:docChg>
  </pc:docChgLst>
  <pc:docChgLst>
    <pc:chgData name="Pajari Liisa" userId="S::pirkko-liisa.backlund@taitotalo.fi::0ba7ef12-7536-4f78-82e5-37dc94d8e5ec" providerId="AD" clId="Web-{75180A53-87BC-47E7-AFFC-600D04F3904E}"/>
    <pc:docChg chg="addSld modSld sldOrd">
      <pc:chgData name="Pajari Liisa" userId="S::pirkko-liisa.backlund@taitotalo.fi::0ba7ef12-7536-4f78-82e5-37dc94d8e5ec" providerId="AD" clId="Web-{75180A53-87BC-47E7-AFFC-600D04F3904E}" dt="2023-08-29T06:38:00.660" v="163" actId="14100"/>
      <pc:docMkLst>
        <pc:docMk/>
      </pc:docMkLst>
      <pc:sldChg chg="modSp">
        <pc:chgData name="Pajari Liisa" userId="S::pirkko-liisa.backlund@taitotalo.fi::0ba7ef12-7536-4f78-82e5-37dc94d8e5ec" providerId="AD" clId="Web-{75180A53-87BC-47E7-AFFC-600D04F3904E}" dt="2023-08-29T06:28:12.557" v="118" actId="20577"/>
        <pc:sldMkLst>
          <pc:docMk/>
          <pc:sldMk cId="175219913" sldId="622"/>
        </pc:sldMkLst>
        <pc:spChg chg="mod">
          <ac:chgData name="Pajari Liisa" userId="S::pirkko-liisa.backlund@taitotalo.fi::0ba7ef12-7536-4f78-82e5-37dc94d8e5ec" providerId="AD" clId="Web-{75180A53-87BC-47E7-AFFC-600D04F3904E}" dt="2023-08-29T06:28:12.557" v="118" actId="20577"/>
          <ac:spMkLst>
            <pc:docMk/>
            <pc:sldMk cId="175219913" sldId="622"/>
            <ac:spMk id="3" creationId="{61353CF7-6E15-7B8F-5D2F-96DA5705D1FE}"/>
          </ac:spMkLst>
        </pc:spChg>
      </pc:sldChg>
      <pc:sldChg chg="modSp ord">
        <pc:chgData name="Pajari Liisa" userId="S::pirkko-liisa.backlund@taitotalo.fi::0ba7ef12-7536-4f78-82e5-37dc94d8e5ec" providerId="AD" clId="Web-{75180A53-87BC-47E7-AFFC-600D04F3904E}" dt="2023-08-29T06:38:00.660" v="163" actId="14100"/>
        <pc:sldMkLst>
          <pc:docMk/>
          <pc:sldMk cId="3050577697" sldId="629"/>
        </pc:sldMkLst>
        <pc:spChg chg="mod">
          <ac:chgData name="Pajari Liisa" userId="S::pirkko-liisa.backlund@taitotalo.fi::0ba7ef12-7536-4f78-82e5-37dc94d8e5ec" providerId="AD" clId="Web-{75180A53-87BC-47E7-AFFC-600D04F3904E}" dt="2023-08-29T06:38:00.660" v="163" actId="14100"/>
          <ac:spMkLst>
            <pc:docMk/>
            <pc:sldMk cId="3050577697" sldId="629"/>
            <ac:spMk id="3" creationId="{00FD201B-C790-4F4F-E00D-98977EAE7D04}"/>
          </ac:spMkLst>
        </pc:spChg>
      </pc:sldChg>
      <pc:sldChg chg="modSp add ord replId modNotes">
        <pc:chgData name="Pajari Liisa" userId="S::pirkko-liisa.backlund@taitotalo.fi::0ba7ef12-7536-4f78-82e5-37dc94d8e5ec" providerId="AD" clId="Web-{75180A53-87BC-47E7-AFFC-600D04F3904E}" dt="2023-08-29T06:32:31.436" v="155" actId="20577"/>
        <pc:sldMkLst>
          <pc:docMk/>
          <pc:sldMk cId="3847497988" sldId="637"/>
        </pc:sldMkLst>
        <pc:spChg chg="mod">
          <ac:chgData name="Pajari Liisa" userId="S::pirkko-liisa.backlund@taitotalo.fi::0ba7ef12-7536-4f78-82e5-37dc94d8e5ec" providerId="AD" clId="Web-{75180A53-87BC-47E7-AFFC-600D04F3904E}" dt="2023-08-29T06:30:42.825" v="137" actId="14100"/>
          <ac:spMkLst>
            <pc:docMk/>
            <pc:sldMk cId="3847497988" sldId="637"/>
            <ac:spMk id="2" creationId="{4E440405-A905-19C7-1E72-C3D68876D8EB}"/>
          </ac:spMkLst>
        </pc:spChg>
        <pc:spChg chg="mod">
          <ac:chgData name="Pajari Liisa" userId="S::pirkko-liisa.backlund@taitotalo.fi::0ba7ef12-7536-4f78-82e5-37dc94d8e5ec" providerId="AD" clId="Web-{75180A53-87BC-47E7-AFFC-600D04F3904E}" dt="2023-08-29T06:32:31.436" v="155" actId="20577"/>
          <ac:spMkLst>
            <pc:docMk/>
            <pc:sldMk cId="3847497988" sldId="637"/>
            <ac:spMk id="3" creationId="{8050D8AA-FD2C-E8D1-6198-D13D99D600A0}"/>
          </ac:spMkLst>
        </pc:spChg>
      </pc:sldChg>
    </pc:docChg>
  </pc:docChgLst>
  <pc:docChgLst>
    <pc:chgData name="Ylimmäinen Seija" userId="ca43a6e6-5f5b-4301-8d8f-8726ecab432b" providerId="ADAL" clId="{C6343088-50B3-440D-B6C0-F6780CB1A566}"/>
    <pc:docChg chg="undo custSel addSld delSld modSld sldOrd">
      <pc:chgData name="Ylimmäinen Seija" userId="ca43a6e6-5f5b-4301-8d8f-8726ecab432b" providerId="ADAL" clId="{C6343088-50B3-440D-B6C0-F6780CB1A566}" dt="2024-06-05T06:33:05.490" v="691" actId="1076"/>
      <pc:docMkLst>
        <pc:docMk/>
      </pc:docMkLst>
      <pc:sldChg chg="modSp mod">
        <pc:chgData name="Ylimmäinen Seija" userId="ca43a6e6-5f5b-4301-8d8f-8726ecab432b" providerId="ADAL" clId="{C6343088-50B3-440D-B6C0-F6780CB1A566}" dt="2024-06-05T05:54:38.950" v="372" actId="1076"/>
        <pc:sldMkLst>
          <pc:docMk/>
          <pc:sldMk cId="3895909377" sldId="266"/>
        </pc:sldMkLst>
        <pc:spChg chg="mod">
          <ac:chgData name="Ylimmäinen Seija" userId="ca43a6e6-5f5b-4301-8d8f-8726ecab432b" providerId="ADAL" clId="{C6343088-50B3-440D-B6C0-F6780CB1A566}" dt="2024-06-05T05:53:59.483" v="366" actId="1076"/>
          <ac:spMkLst>
            <pc:docMk/>
            <pc:sldMk cId="3895909377" sldId="266"/>
            <ac:spMk id="2" creationId="{BAD890A3-7C6F-FFBF-6DAA-E6A0D6B56045}"/>
          </ac:spMkLst>
        </pc:spChg>
        <pc:spChg chg="mod">
          <ac:chgData name="Ylimmäinen Seija" userId="ca43a6e6-5f5b-4301-8d8f-8726ecab432b" providerId="ADAL" clId="{C6343088-50B3-440D-B6C0-F6780CB1A566}" dt="2024-06-05T05:54:07.289" v="367" actId="207"/>
          <ac:spMkLst>
            <pc:docMk/>
            <pc:sldMk cId="3895909377" sldId="266"/>
            <ac:spMk id="3" creationId="{8A76D9FB-4CB8-7CBA-6254-21EE9C93D7A8}"/>
          </ac:spMkLst>
        </pc:spChg>
        <pc:picChg chg="mod">
          <ac:chgData name="Ylimmäinen Seija" userId="ca43a6e6-5f5b-4301-8d8f-8726ecab432b" providerId="ADAL" clId="{C6343088-50B3-440D-B6C0-F6780CB1A566}" dt="2024-06-05T05:54:38.950" v="372" actId="1076"/>
          <ac:picMkLst>
            <pc:docMk/>
            <pc:sldMk cId="3895909377" sldId="266"/>
            <ac:picMk id="5" creationId="{4ED61C22-3E1E-7C11-2700-8A803A6736DA}"/>
          </ac:picMkLst>
        </pc:picChg>
      </pc:sldChg>
      <pc:sldChg chg="addSp delSp modSp mod">
        <pc:chgData name="Ylimmäinen Seija" userId="ca43a6e6-5f5b-4301-8d8f-8726ecab432b" providerId="ADAL" clId="{C6343088-50B3-440D-B6C0-F6780CB1A566}" dt="2024-06-05T05:51:57.825" v="347" actId="14100"/>
        <pc:sldMkLst>
          <pc:docMk/>
          <pc:sldMk cId="623214105" sldId="269"/>
        </pc:sldMkLst>
        <pc:spChg chg="mod">
          <ac:chgData name="Ylimmäinen Seija" userId="ca43a6e6-5f5b-4301-8d8f-8726ecab432b" providerId="ADAL" clId="{C6343088-50B3-440D-B6C0-F6780CB1A566}" dt="2024-06-05T05:51:57.825" v="347" actId="14100"/>
          <ac:spMkLst>
            <pc:docMk/>
            <pc:sldMk cId="623214105" sldId="269"/>
            <ac:spMk id="3" creationId="{754DF18B-8E47-3997-6621-9CC78E008A50}"/>
          </ac:spMkLst>
        </pc:spChg>
        <pc:spChg chg="mod">
          <ac:chgData name="Ylimmäinen Seija" userId="ca43a6e6-5f5b-4301-8d8f-8726ecab432b" providerId="ADAL" clId="{C6343088-50B3-440D-B6C0-F6780CB1A566}" dt="2024-06-05T05:49:57.356" v="330" actId="403"/>
          <ac:spMkLst>
            <pc:docMk/>
            <pc:sldMk cId="623214105" sldId="269"/>
            <ac:spMk id="5" creationId="{8575AC2C-3E83-3148-841A-B0C7F804ECA0}"/>
          </ac:spMkLst>
        </pc:spChg>
        <pc:spChg chg="mod">
          <ac:chgData name="Ylimmäinen Seija" userId="ca43a6e6-5f5b-4301-8d8f-8726ecab432b" providerId="ADAL" clId="{C6343088-50B3-440D-B6C0-F6780CB1A566}" dt="2024-06-05T05:51:45.520" v="344" actId="1076"/>
          <ac:spMkLst>
            <pc:docMk/>
            <pc:sldMk cId="623214105" sldId="269"/>
            <ac:spMk id="11" creationId="{367CBD1B-163B-8FDF-C949-CC1DCFD5F8F8}"/>
          </ac:spMkLst>
        </pc:spChg>
        <pc:picChg chg="add mod">
          <ac:chgData name="Ylimmäinen Seija" userId="ca43a6e6-5f5b-4301-8d8f-8726ecab432b" providerId="ADAL" clId="{C6343088-50B3-440D-B6C0-F6780CB1A566}" dt="2024-06-05T05:51:48.951" v="345" actId="1076"/>
          <ac:picMkLst>
            <pc:docMk/>
            <pc:sldMk cId="623214105" sldId="269"/>
            <ac:picMk id="4" creationId="{0C16A2D0-C121-4257-52A6-337016BCD7AB}"/>
          </ac:picMkLst>
        </pc:picChg>
        <pc:picChg chg="del">
          <ac:chgData name="Ylimmäinen Seija" userId="ca43a6e6-5f5b-4301-8d8f-8726ecab432b" providerId="ADAL" clId="{C6343088-50B3-440D-B6C0-F6780CB1A566}" dt="2024-06-05T05:51:10.937" v="338" actId="478"/>
          <ac:picMkLst>
            <pc:docMk/>
            <pc:sldMk cId="623214105" sldId="269"/>
            <ac:picMk id="9" creationId="{D57C4FC7-066C-8446-16D2-AE9F0E05DDC2}"/>
          </ac:picMkLst>
        </pc:picChg>
      </pc:sldChg>
      <pc:sldChg chg="delSp modSp mod">
        <pc:chgData name="Ylimmäinen Seija" userId="ca43a6e6-5f5b-4301-8d8f-8726ecab432b" providerId="ADAL" clId="{C6343088-50B3-440D-B6C0-F6780CB1A566}" dt="2024-05-31T07:46:26.068" v="1" actId="1076"/>
        <pc:sldMkLst>
          <pc:docMk/>
          <pc:sldMk cId="2687518665" sldId="271"/>
        </pc:sldMkLst>
        <pc:spChg chg="mod">
          <ac:chgData name="Ylimmäinen Seija" userId="ca43a6e6-5f5b-4301-8d8f-8726ecab432b" providerId="ADAL" clId="{C6343088-50B3-440D-B6C0-F6780CB1A566}" dt="2024-05-31T07:46:26.068" v="1" actId="1076"/>
          <ac:spMkLst>
            <pc:docMk/>
            <pc:sldMk cId="2687518665" sldId="271"/>
            <ac:spMk id="2" creationId="{5395D45F-D9EF-7844-BFCD-34D2978E01D5}"/>
          </ac:spMkLst>
        </pc:spChg>
        <pc:spChg chg="del">
          <ac:chgData name="Ylimmäinen Seija" userId="ca43a6e6-5f5b-4301-8d8f-8726ecab432b" providerId="ADAL" clId="{C6343088-50B3-440D-B6C0-F6780CB1A566}" dt="2024-05-31T07:46:14.942" v="0" actId="478"/>
          <ac:spMkLst>
            <pc:docMk/>
            <pc:sldMk cId="2687518665" sldId="271"/>
            <ac:spMk id="3" creationId="{1C307DA3-68F1-874D-A9DF-0A7DBD264031}"/>
          </ac:spMkLst>
        </pc:spChg>
      </pc:sldChg>
      <pc:sldChg chg="modSp mod">
        <pc:chgData name="Ylimmäinen Seija" userId="ca43a6e6-5f5b-4301-8d8f-8726ecab432b" providerId="ADAL" clId="{C6343088-50B3-440D-B6C0-F6780CB1A566}" dt="2024-06-05T06:20:43.930" v="572" actId="12"/>
        <pc:sldMkLst>
          <pc:docMk/>
          <pc:sldMk cId="1712390753" sldId="272"/>
        </pc:sldMkLst>
        <pc:spChg chg="mod">
          <ac:chgData name="Ylimmäinen Seija" userId="ca43a6e6-5f5b-4301-8d8f-8726ecab432b" providerId="ADAL" clId="{C6343088-50B3-440D-B6C0-F6780CB1A566}" dt="2024-06-05T06:19:48.096" v="566" actId="207"/>
          <ac:spMkLst>
            <pc:docMk/>
            <pc:sldMk cId="1712390753" sldId="272"/>
            <ac:spMk id="1031" creationId="{1F7F4B25-DE9C-1BCF-C00D-C146002C9870}"/>
          </ac:spMkLst>
        </pc:spChg>
        <pc:spChg chg="mod">
          <ac:chgData name="Ylimmäinen Seija" userId="ca43a6e6-5f5b-4301-8d8f-8726ecab432b" providerId="ADAL" clId="{C6343088-50B3-440D-B6C0-F6780CB1A566}" dt="2024-06-05T06:20:43.930" v="572" actId="12"/>
          <ac:spMkLst>
            <pc:docMk/>
            <pc:sldMk cId="1712390753" sldId="272"/>
            <ac:spMk id="1033" creationId="{AED53FDC-292F-B72F-BD2F-25F53AB969F7}"/>
          </ac:spMkLst>
        </pc:spChg>
      </pc:sldChg>
      <pc:sldChg chg="modSp mod ord">
        <pc:chgData name="Ylimmäinen Seija" userId="ca43a6e6-5f5b-4301-8d8f-8726ecab432b" providerId="ADAL" clId="{C6343088-50B3-440D-B6C0-F6780CB1A566}" dt="2024-05-31T07:49:01.655" v="29" actId="20577"/>
        <pc:sldMkLst>
          <pc:docMk/>
          <pc:sldMk cId="659836971" sldId="280"/>
        </pc:sldMkLst>
        <pc:spChg chg="mod">
          <ac:chgData name="Ylimmäinen Seija" userId="ca43a6e6-5f5b-4301-8d8f-8726ecab432b" providerId="ADAL" clId="{C6343088-50B3-440D-B6C0-F6780CB1A566}" dt="2024-05-31T07:49:01.655" v="29" actId="20577"/>
          <ac:spMkLst>
            <pc:docMk/>
            <pc:sldMk cId="659836971" sldId="280"/>
            <ac:spMk id="2" creationId="{C6F061FC-E1BA-CE8A-9C26-2F7AEFA57AE0}"/>
          </ac:spMkLst>
        </pc:spChg>
        <pc:spChg chg="mod">
          <ac:chgData name="Ylimmäinen Seija" userId="ca43a6e6-5f5b-4301-8d8f-8726ecab432b" providerId="ADAL" clId="{C6343088-50B3-440D-B6C0-F6780CB1A566}" dt="2024-05-31T07:48:12.500" v="16" actId="403"/>
          <ac:spMkLst>
            <pc:docMk/>
            <pc:sldMk cId="659836971" sldId="280"/>
            <ac:spMk id="3" creationId="{75D2EC3F-E385-9552-5917-44218C0B27CE}"/>
          </ac:spMkLst>
        </pc:spChg>
      </pc:sldChg>
      <pc:sldChg chg="modSp mod">
        <pc:chgData name="Ylimmäinen Seija" userId="ca43a6e6-5f5b-4301-8d8f-8726ecab432b" providerId="ADAL" clId="{C6343088-50B3-440D-B6C0-F6780CB1A566}" dt="2024-06-05T05:59:04.910" v="407" actId="1076"/>
        <pc:sldMkLst>
          <pc:docMk/>
          <pc:sldMk cId="3326122126" sldId="353"/>
        </pc:sldMkLst>
        <pc:spChg chg="mod">
          <ac:chgData name="Ylimmäinen Seija" userId="ca43a6e6-5f5b-4301-8d8f-8726ecab432b" providerId="ADAL" clId="{C6343088-50B3-440D-B6C0-F6780CB1A566}" dt="2024-06-05T05:58:13.548" v="402" actId="207"/>
          <ac:spMkLst>
            <pc:docMk/>
            <pc:sldMk cId="3326122126" sldId="353"/>
            <ac:spMk id="2" creationId="{2445BB1D-9D96-13B3-576B-A8C969E14620}"/>
          </ac:spMkLst>
        </pc:spChg>
        <pc:spChg chg="mod">
          <ac:chgData name="Ylimmäinen Seija" userId="ca43a6e6-5f5b-4301-8d8f-8726ecab432b" providerId="ADAL" clId="{C6343088-50B3-440D-B6C0-F6780CB1A566}" dt="2024-06-05T05:58:06.397" v="401" actId="27636"/>
          <ac:spMkLst>
            <pc:docMk/>
            <pc:sldMk cId="3326122126" sldId="353"/>
            <ac:spMk id="3" creationId="{84176C1C-D420-9D9E-6AD0-11F11C23F487}"/>
          </ac:spMkLst>
        </pc:spChg>
        <pc:picChg chg="mod">
          <ac:chgData name="Ylimmäinen Seija" userId="ca43a6e6-5f5b-4301-8d8f-8726ecab432b" providerId="ADAL" clId="{C6343088-50B3-440D-B6C0-F6780CB1A566}" dt="2024-06-05T05:59:04.910" v="407" actId="1076"/>
          <ac:picMkLst>
            <pc:docMk/>
            <pc:sldMk cId="3326122126" sldId="353"/>
            <ac:picMk id="6" creationId="{B158933E-7AA1-1C29-F5B3-D0D2FD5942C3}"/>
          </ac:picMkLst>
        </pc:picChg>
      </pc:sldChg>
      <pc:sldChg chg="addSp delSp modSp mod">
        <pc:chgData name="Ylimmäinen Seija" userId="ca43a6e6-5f5b-4301-8d8f-8726ecab432b" providerId="ADAL" clId="{C6343088-50B3-440D-B6C0-F6780CB1A566}" dt="2024-06-05T05:41:19.041" v="249" actId="1076"/>
        <pc:sldMkLst>
          <pc:docMk/>
          <pc:sldMk cId="526123291" sldId="381"/>
        </pc:sldMkLst>
        <pc:spChg chg="mod">
          <ac:chgData name="Ylimmäinen Seija" userId="ca43a6e6-5f5b-4301-8d8f-8726ecab432b" providerId="ADAL" clId="{C6343088-50B3-440D-B6C0-F6780CB1A566}" dt="2024-06-05T05:40:21.922" v="239" actId="207"/>
          <ac:spMkLst>
            <pc:docMk/>
            <pc:sldMk cId="526123291" sldId="381"/>
            <ac:spMk id="2" creationId="{AE4B49A8-F5A4-3917-DB9A-14930A0D241A}"/>
          </ac:spMkLst>
        </pc:spChg>
        <pc:spChg chg="add del mod">
          <ac:chgData name="Ylimmäinen Seija" userId="ca43a6e6-5f5b-4301-8d8f-8726ecab432b" providerId="ADAL" clId="{C6343088-50B3-440D-B6C0-F6780CB1A566}" dt="2024-06-05T05:39:52.800" v="234"/>
          <ac:spMkLst>
            <pc:docMk/>
            <pc:sldMk cId="526123291" sldId="381"/>
            <ac:spMk id="4" creationId="{C58C6BC5-9FAA-8BBA-0DD7-B10646505845}"/>
          </ac:spMkLst>
        </pc:spChg>
        <pc:spChg chg="add mod">
          <ac:chgData name="Ylimmäinen Seija" userId="ca43a6e6-5f5b-4301-8d8f-8726ecab432b" providerId="ADAL" clId="{C6343088-50B3-440D-B6C0-F6780CB1A566}" dt="2024-06-05T05:41:15.599" v="248" actId="1076"/>
          <ac:spMkLst>
            <pc:docMk/>
            <pc:sldMk cId="526123291" sldId="381"/>
            <ac:spMk id="7" creationId="{C92E9CF3-2B40-65D3-D2AF-9979921157E1}"/>
          </ac:spMkLst>
        </pc:spChg>
        <pc:picChg chg="del mod">
          <ac:chgData name="Ylimmäinen Seija" userId="ca43a6e6-5f5b-4301-8d8f-8726ecab432b" providerId="ADAL" clId="{C6343088-50B3-440D-B6C0-F6780CB1A566}" dt="2024-06-05T05:39:48.095" v="233" actId="478"/>
          <ac:picMkLst>
            <pc:docMk/>
            <pc:sldMk cId="526123291" sldId="381"/>
            <ac:picMk id="5" creationId="{0EB234DC-EF35-1F6D-07C1-AAED6FCB5EEE}"/>
          </ac:picMkLst>
        </pc:picChg>
        <pc:picChg chg="add mod">
          <ac:chgData name="Ylimmäinen Seija" userId="ca43a6e6-5f5b-4301-8d8f-8726ecab432b" providerId="ADAL" clId="{C6343088-50B3-440D-B6C0-F6780CB1A566}" dt="2024-06-05T05:41:19.041" v="249" actId="1076"/>
          <ac:picMkLst>
            <pc:docMk/>
            <pc:sldMk cId="526123291" sldId="381"/>
            <ac:picMk id="1026" creationId="{A8D3589A-7BE6-AAF5-8EF3-C5A36AE80231}"/>
          </ac:picMkLst>
        </pc:picChg>
      </pc:sldChg>
      <pc:sldChg chg="modSp mod">
        <pc:chgData name="Ylimmäinen Seija" userId="ca43a6e6-5f5b-4301-8d8f-8726ecab432b" providerId="ADAL" clId="{C6343088-50B3-440D-B6C0-F6780CB1A566}" dt="2024-06-05T06:06:02.008" v="421" actId="1076"/>
        <pc:sldMkLst>
          <pc:docMk/>
          <pc:sldMk cId="101479899" sldId="382"/>
        </pc:sldMkLst>
        <pc:spChg chg="mod">
          <ac:chgData name="Ylimmäinen Seija" userId="ca43a6e6-5f5b-4301-8d8f-8726ecab432b" providerId="ADAL" clId="{C6343088-50B3-440D-B6C0-F6780CB1A566}" dt="2024-06-05T06:06:02.008" v="421" actId="1076"/>
          <ac:spMkLst>
            <pc:docMk/>
            <pc:sldMk cId="101479899" sldId="382"/>
            <ac:spMk id="2" creationId="{44252781-DBA1-0CB3-E39E-FBE573FF14C0}"/>
          </ac:spMkLst>
        </pc:spChg>
        <pc:spChg chg="mod">
          <ac:chgData name="Ylimmäinen Seija" userId="ca43a6e6-5f5b-4301-8d8f-8726ecab432b" providerId="ADAL" clId="{C6343088-50B3-440D-B6C0-F6780CB1A566}" dt="2024-06-05T06:05:52.783" v="418" actId="27636"/>
          <ac:spMkLst>
            <pc:docMk/>
            <pc:sldMk cId="101479899" sldId="382"/>
            <ac:spMk id="3" creationId="{E9A80373-6EB5-C325-480E-B068EFB57BE2}"/>
          </ac:spMkLst>
        </pc:spChg>
      </pc:sldChg>
      <pc:sldChg chg="addSp modSp mod">
        <pc:chgData name="Ylimmäinen Seija" userId="ca43a6e6-5f5b-4301-8d8f-8726ecab432b" providerId="ADAL" clId="{C6343088-50B3-440D-B6C0-F6780CB1A566}" dt="2024-06-05T06:06:47.087" v="425" actId="1076"/>
        <pc:sldMkLst>
          <pc:docMk/>
          <pc:sldMk cId="798667806" sldId="385"/>
        </pc:sldMkLst>
        <pc:spChg chg="mod">
          <ac:chgData name="Ylimmäinen Seija" userId="ca43a6e6-5f5b-4301-8d8f-8726ecab432b" providerId="ADAL" clId="{C6343088-50B3-440D-B6C0-F6780CB1A566}" dt="2024-06-05T05:59:32.983" v="411" actId="403"/>
          <ac:spMkLst>
            <pc:docMk/>
            <pc:sldMk cId="798667806" sldId="385"/>
            <ac:spMk id="2" creationId="{E3B04E4A-EB6E-41CB-1F03-1135BC36243E}"/>
          </ac:spMkLst>
        </pc:spChg>
        <pc:spChg chg="mod">
          <ac:chgData name="Ylimmäinen Seija" userId="ca43a6e6-5f5b-4301-8d8f-8726ecab432b" providerId="ADAL" clId="{C6343088-50B3-440D-B6C0-F6780CB1A566}" dt="2024-06-05T05:59:47.388" v="413" actId="14100"/>
          <ac:spMkLst>
            <pc:docMk/>
            <pc:sldMk cId="798667806" sldId="385"/>
            <ac:spMk id="3" creationId="{4202D160-116E-5A50-8D85-1C6BC2C53AFC}"/>
          </ac:spMkLst>
        </pc:spChg>
        <pc:picChg chg="add mod">
          <ac:chgData name="Ylimmäinen Seija" userId="ca43a6e6-5f5b-4301-8d8f-8726ecab432b" providerId="ADAL" clId="{C6343088-50B3-440D-B6C0-F6780CB1A566}" dt="2024-06-05T06:06:47.087" v="425" actId="1076"/>
          <ac:picMkLst>
            <pc:docMk/>
            <pc:sldMk cId="798667806" sldId="385"/>
            <ac:picMk id="5" creationId="{E57A3E49-B318-8897-26CC-33258EFFF54F}"/>
          </ac:picMkLst>
        </pc:picChg>
      </pc:sldChg>
      <pc:sldChg chg="modSp mod">
        <pc:chgData name="Ylimmäinen Seija" userId="ca43a6e6-5f5b-4301-8d8f-8726ecab432b" providerId="ADAL" clId="{C6343088-50B3-440D-B6C0-F6780CB1A566}" dt="2024-06-05T05:48:24.129" v="321" actId="1076"/>
        <pc:sldMkLst>
          <pc:docMk/>
          <pc:sldMk cId="1838163009" sldId="387"/>
        </pc:sldMkLst>
        <pc:spChg chg="mod">
          <ac:chgData name="Ylimmäinen Seija" userId="ca43a6e6-5f5b-4301-8d8f-8726ecab432b" providerId="ADAL" clId="{C6343088-50B3-440D-B6C0-F6780CB1A566}" dt="2024-06-05T05:47:37.400" v="314" actId="207"/>
          <ac:spMkLst>
            <pc:docMk/>
            <pc:sldMk cId="1838163009" sldId="387"/>
            <ac:spMk id="9" creationId="{761C12E4-584E-5F1F-5129-852792B178F1}"/>
          </ac:spMkLst>
        </pc:spChg>
        <pc:spChg chg="mod">
          <ac:chgData name="Ylimmäinen Seija" userId="ca43a6e6-5f5b-4301-8d8f-8726ecab432b" providerId="ADAL" clId="{C6343088-50B3-440D-B6C0-F6780CB1A566}" dt="2024-06-05T05:47:52.673" v="317" actId="14100"/>
          <ac:spMkLst>
            <pc:docMk/>
            <pc:sldMk cId="1838163009" sldId="387"/>
            <ac:spMk id="10" creationId="{63B592F3-3B30-FD92-6D6C-483783AFE7FD}"/>
          </ac:spMkLst>
        </pc:spChg>
        <pc:spChg chg="mod">
          <ac:chgData name="Ylimmäinen Seija" userId="ca43a6e6-5f5b-4301-8d8f-8726ecab432b" providerId="ADAL" clId="{C6343088-50B3-440D-B6C0-F6780CB1A566}" dt="2024-06-05T05:47:56.592" v="318" actId="14100"/>
          <ac:spMkLst>
            <pc:docMk/>
            <pc:sldMk cId="1838163009" sldId="387"/>
            <ac:spMk id="11" creationId="{6C4FA166-F028-0D74-EA8B-38F85161F813}"/>
          </ac:spMkLst>
        </pc:spChg>
        <pc:spChg chg="mod">
          <ac:chgData name="Ylimmäinen Seija" userId="ca43a6e6-5f5b-4301-8d8f-8726ecab432b" providerId="ADAL" clId="{C6343088-50B3-440D-B6C0-F6780CB1A566}" dt="2024-06-05T05:48:15.988" v="320" actId="1076"/>
          <ac:spMkLst>
            <pc:docMk/>
            <pc:sldMk cId="1838163009" sldId="387"/>
            <ac:spMk id="12" creationId="{E155FA2B-4275-E890-DE03-98E7973EEF19}"/>
          </ac:spMkLst>
        </pc:spChg>
        <pc:spChg chg="mod">
          <ac:chgData name="Ylimmäinen Seija" userId="ca43a6e6-5f5b-4301-8d8f-8726ecab432b" providerId="ADAL" clId="{C6343088-50B3-440D-B6C0-F6780CB1A566}" dt="2024-06-05T05:48:24.129" v="321" actId="1076"/>
          <ac:spMkLst>
            <pc:docMk/>
            <pc:sldMk cId="1838163009" sldId="387"/>
            <ac:spMk id="13" creationId="{056DFDE4-4A34-E915-A4A3-3924CC53C2BE}"/>
          </ac:spMkLst>
        </pc:spChg>
        <pc:picChg chg="mod">
          <ac:chgData name="Ylimmäinen Seija" userId="ca43a6e6-5f5b-4301-8d8f-8726ecab432b" providerId="ADAL" clId="{C6343088-50B3-440D-B6C0-F6780CB1A566}" dt="2024-06-05T05:48:09.337" v="319" actId="1076"/>
          <ac:picMkLst>
            <pc:docMk/>
            <pc:sldMk cId="1838163009" sldId="387"/>
            <ac:picMk id="3074" creationId="{4A39EDF7-5B29-1ABC-9A48-2AB241C97B5D}"/>
          </ac:picMkLst>
        </pc:picChg>
      </pc:sldChg>
      <pc:sldChg chg="modSp mod">
        <pc:chgData name="Ylimmäinen Seija" userId="ca43a6e6-5f5b-4301-8d8f-8726ecab432b" providerId="ADAL" clId="{C6343088-50B3-440D-B6C0-F6780CB1A566}" dt="2024-06-05T05:49:33.693" v="328" actId="1076"/>
        <pc:sldMkLst>
          <pc:docMk/>
          <pc:sldMk cId="334441032" sldId="393"/>
        </pc:sldMkLst>
        <pc:spChg chg="mod">
          <ac:chgData name="Ylimmäinen Seija" userId="ca43a6e6-5f5b-4301-8d8f-8726ecab432b" providerId="ADAL" clId="{C6343088-50B3-440D-B6C0-F6780CB1A566}" dt="2024-06-05T05:49:23.415" v="327" actId="14100"/>
          <ac:spMkLst>
            <pc:docMk/>
            <pc:sldMk cId="334441032" sldId="393"/>
            <ac:spMk id="5" creationId="{91132ABF-02FC-4984-34B7-3AF9A7D8A307}"/>
          </ac:spMkLst>
        </pc:spChg>
        <pc:spChg chg="mod">
          <ac:chgData name="Ylimmäinen Seija" userId="ca43a6e6-5f5b-4301-8d8f-8726ecab432b" providerId="ADAL" clId="{C6343088-50B3-440D-B6C0-F6780CB1A566}" dt="2024-06-05T05:48:35.940" v="322" actId="207"/>
          <ac:spMkLst>
            <pc:docMk/>
            <pc:sldMk cId="334441032" sldId="393"/>
            <ac:spMk id="7" creationId="{420477A9-D6F1-90C4-2016-4F5405178E02}"/>
          </ac:spMkLst>
        </pc:spChg>
        <pc:spChg chg="mod">
          <ac:chgData name="Ylimmäinen Seija" userId="ca43a6e6-5f5b-4301-8d8f-8726ecab432b" providerId="ADAL" clId="{C6343088-50B3-440D-B6C0-F6780CB1A566}" dt="2024-06-05T05:49:00.423" v="323" actId="207"/>
          <ac:spMkLst>
            <pc:docMk/>
            <pc:sldMk cId="334441032" sldId="393"/>
            <ac:spMk id="8" creationId="{9D11B722-C037-B7BF-C654-E9B0B1068FF7}"/>
          </ac:spMkLst>
        </pc:spChg>
        <pc:picChg chg="mod">
          <ac:chgData name="Ylimmäinen Seija" userId="ca43a6e6-5f5b-4301-8d8f-8726ecab432b" providerId="ADAL" clId="{C6343088-50B3-440D-B6C0-F6780CB1A566}" dt="2024-06-05T05:49:33.693" v="328" actId="1076"/>
          <ac:picMkLst>
            <pc:docMk/>
            <pc:sldMk cId="334441032" sldId="393"/>
            <ac:picMk id="3" creationId="{B9AFB33F-0823-CD73-F19F-1B93B1CC75E9}"/>
          </ac:picMkLst>
        </pc:picChg>
      </pc:sldChg>
      <pc:sldChg chg="modSp mod">
        <pc:chgData name="Ylimmäinen Seija" userId="ca43a6e6-5f5b-4301-8d8f-8726ecab432b" providerId="ADAL" clId="{C6343088-50B3-440D-B6C0-F6780CB1A566}" dt="2024-06-05T05:53:20.219" v="359" actId="1440"/>
        <pc:sldMkLst>
          <pc:docMk/>
          <pc:sldMk cId="428511231" sldId="394"/>
        </pc:sldMkLst>
        <pc:spChg chg="mod">
          <ac:chgData name="Ylimmäinen Seija" userId="ca43a6e6-5f5b-4301-8d8f-8726ecab432b" providerId="ADAL" clId="{C6343088-50B3-440D-B6C0-F6780CB1A566}" dt="2024-06-05T05:52:23.836" v="351" actId="14100"/>
          <ac:spMkLst>
            <pc:docMk/>
            <pc:sldMk cId="428511231" sldId="394"/>
            <ac:spMk id="2" creationId="{EC659653-C8FC-9867-813A-DC7AD0E0D645}"/>
          </ac:spMkLst>
        </pc:spChg>
        <pc:spChg chg="mod">
          <ac:chgData name="Ylimmäinen Seija" userId="ca43a6e6-5f5b-4301-8d8f-8726ecab432b" providerId="ADAL" clId="{C6343088-50B3-440D-B6C0-F6780CB1A566}" dt="2024-06-05T05:53:01.292" v="358" actId="1076"/>
          <ac:spMkLst>
            <pc:docMk/>
            <pc:sldMk cId="428511231" sldId="394"/>
            <ac:spMk id="3" creationId="{C35DE208-CD88-FA4D-E9E0-D0CA0D22E863}"/>
          </ac:spMkLst>
        </pc:spChg>
        <pc:picChg chg="mod ord">
          <ac:chgData name="Ylimmäinen Seija" userId="ca43a6e6-5f5b-4301-8d8f-8726ecab432b" providerId="ADAL" clId="{C6343088-50B3-440D-B6C0-F6780CB1A566}" dt="2024-06-05T05:53:20.219" v="359" actId="1440"/>
          <ac:picMkLst>
            <pc:docMk/>
            <pc:sldMk cId="428511231" sldId="394"/>
            <ac:picMk id="5" creationId="{64B71786-6865-9C50-4EEB-5B47D35A97EA}"/>
          </ac:picMkLst>
        </pc:picChg>
      </pc:sldChg>
      <pc:sldChg chg="modSp mod">
        <pc:chgData name="Ylimmäinen Seija" userId="ca43a6e6-5f5b-4301-8d8f-8726ecab432b" providerId="ADAL" clId="{C6343088-50B3-440D-B6C0-F6780CB1A566}" dt="2024-06-05T05:54:49.402" v="373" actId="1076"/>
        <pc:sldMkLst>
          <pc:docMk/>
          <pc:sldMk cId="3039800878" sldId="415"/>
        </pc:sldMkLst>
        <pc:picChg chg="mod">
          <ac:chgData name="Ylimmäinen Seija" userId="ca43a6e6-5f5b-4301-8d8f-8726ecab432b" providerId="ADAL" clId="{C6343088-50B3-440D-B6C0-F6780CB1A566}" dt="2024-06-05T05:54:49.402" v="373" actId="1076"/>
          <ac:picMkLst>
            <pc:docMk/>
            <pc:sldMk cId="3039800878" sldId="415"/>
            <ac:picMk id="4" creationId="{29A15B97-7489-4443-85A2-A67BFA57D22E}"/>
          </ac:picMkLst>
        </pc:picChg>
      </pc:sldChg>
      <pc:sldChg chg="ord">
        <pc:chgData name="Ylimmäinen Seija" userId="ca43a6e6-5f5b-4301-8d8f-8726ecab432b" providerId="ADAL" clId="{C6343088-50B3-440D-B6C0-F6780CB1A566}" dt="2024-06-05T06:12:57.199" v="490"/>
        <pc:sldMkLst>
          <pc:docMk/>
          <pc:sldMk cId="3702820837" sldId="549"/>
        </pc:sldMkLst>
      </pc:sldChg>
      <pc:sldChg chg="addSp modSp mod modClrScheme chgLayout">
        <pc:chgData name="Ylimmäinen Seija" userId="ca43a6e6-5f5b-4301-8d8f-8726ecab432b" providerId="ADAL" clId="{C6343088-50B3-440D-B6C0-F6780CB1A566}" dt="2024-06-04T07:33:34.979" v="43" actId="20577"/>
        <pc:sldMkLst>
          <pc:docMk/>
          <pc:sldMk cId="372073737" sldId="620"/>
        </pc:sldMkLst>
        <pc:spChg chg="mod">
          <ac:chgData name="Ylimmäinen Seija" userId="ca43a6e6-5f5b-4301-8d8f-8726ecab432b" providerId="ADAL" clId="{C6343088-50B3-440D-B6C0-F6780CB1A566}" dt="2024-06-04T07:33:23.314" v="41" actId="403"/>
          <ac:spMkLst>
            <pc:docMk/>
            <pc:sldMk cId="372073737" sldId="620"/>
            <ac:spMk id="2" creationId="{9BDCCD1C-E510-49D8-B496-B3016B344316}"/>
          </ac:spMkLst>
        </pc:spChg>
        <pc:spChg chg="mod">
          <ac:chgData name="Ylimmäinen Seija" userId="ca43a6e6-5f5b-4301-8d8f-8726ecab432b" providerId="ADAL" clId="{C6343088-50B3-440D-B6C0-F6780CB1A566}" dt="2024-06-04T07:33:34.979" v="43" actId="20577"/>
          <ac:spMkLst>
            <pc:docMk/>
            <pc:sldMk cId="372073737" sldId="620"/>
            <ac:spMk id="3" creationId="{99A0FB5F-9EFF-4818-8013-A24467301EFB}"/>
          </ac:spMkLst>
        </pc:spChg>
        <pc:picChg chg="add mod ord">
          <ac:chgData name="Ylimmäinen Seija" userId="ca43a6e6-5f5b-4301-8d8f-8726ecab432b" providerId="ADAL" clId="{C6343088-50B3-440D-B6C0-F6780CB1A566}" dt="2024-06-04T07:33:12.408" v="38" actId="26606"/>
          <ac:picMkLst>
            <pc:docMk/>
            <pc:sldMk cId="372073737" sldId="620"/>
            <ac:picMk id="1026" creationId="{0C666A47-F508-26FD-277C-90919E281226}"/>
          </ac:picMkLst>
        </pc:picChg>
      </pc:sldChg>
      <pc:sldChg chg="addSp delSp modSp mod">
        <pc:chgData name="Ylimmäinen Seija" userId="ca43a6e6-5f5b-4301-8d8f-8726ecab432b" providerId="ADAL" clId="{C6343088-50B3-440D-B6C0-F6780CB1A566}" dt="2024-06-04T07:47:10.387" v="226" actId="20577"/>
        <pc:sldMkLst>
          <pc:docMk/>
          <pc:sldMk cId="3050577697" sldId="629"/>
        </pc:sldMkLst>
        <pc:spChg chg="mod">
          <ac:chgData name="Ylimmäinen Seija" userId="ca43a6e6-5f5b-4301-8d8f-8726ecab432b" providerId="ADAL" clId="{C6343088-50B3-440D-B6C0-F6780CB1A566}" dt="2024-06-04T07:47:10.387" v="226" actId="20577"/>
          <ac:spMkLst>
            <pc:docMk/>
            <pc:sldMk cId="3050577697" sldId="629"/>
            <ac:spMk id="2" creationId="{CAE07835-E6A8-D7F4-109E-FEE4C1B215C1}"/>
          </ac:spMkLst>
        </pc:spChg>
        <pc:spChg chg="add del mod">
          <ac:chgData name="Ylimmäinen Seija" userId="ca43a6e6-5f5b-4301-8d8f-8726ecab432b" providerId="ADAL" clId="{C6343088-50B3-440D-B6C0-F6780CB1A566}" dt="2024-06-04T07:38:30.997" v="74" actId="26606"/>
          <ac:spMkLst>
            <pc:docMk/>
            <pc:sldMk cId="3050577697" sldId="629"/>
            <ac:spMk id="3" creationId="{00FD201B-C790-4F4F-E00D-98977EAE7D04}"/>
          </ac:spMkLst>
        </pc:spChg>
        <pc:graphicFrameChg chg="add del modGraphic">
          <ac:chgData name="Ylimmäinen Seija" userId="ca43a6e6-5f5b-4301-8d8f-8726ecab432b" providerId="ADAL" clId="{C6343088-50B3-440D-B6C0-F6780CB1A566}" dt="2024-06-04T07:36:07.119" v="56" actId="26606"/>
          <ac:graphicFrameMkLst>
            <pc:docMk/>
            <pc:sldMk cId="3050577697" sldId="629"/>
            <ac:graphicFrameMk id="5" creationId="{1795DC45-9454-F2E7-799A-DDFBBAA49EC9}"/>
          </ac:graphicFrameMkLst>
        </pc:graphicFrameChg>
        <pc:graphicFrameChg chg="add mod modGraphic">
          <ac:chgData name="Ylimmäinen Seija" userId="ca43a6e6-5f5b-4301-8d8f-8726ecab432b" providerId="ADAL" clId="{C6343088-50B3-440D-B6C0-F6780CB1A566}" dt="2024-06-04T07:47:04.758" v="224" actId="207"/>
          <ac:graphicFrameMkLst>
            <pc:docMk/>
            <pc:sldMk cId="3050577697" sldId="629"/>
            <ac:graphicFrameMk id="6" creationId="{2BC2B2F5-B1E9-6B94-2AE5-4A4DF5935C41}"/>
          </ac:graphicFrameMkLst>
        </pc:graphicFrameChg>
      </pc:sldChg>
      <pc:sldChg chg="modSp mod">
        <pc:chgData name="Ylimmäinen Seija" userId="ca43a6e6-5f5b-4301-8d8f-8726ecab432b" providerId="ADAL" clId="{C6343088-50B3-440D-B6C0-F6780CB1A566}" dt="2024-06-05T06:07:19.333" v="430" actId="20577"/>
        <pc:sldMkLst>
          <pc:docMk/>
          <pc:sldMk cId="3847497988" sldId="637"/>
        </pc:sldMkLst>
        <pc:spChg chg="mod">
          <ac:chgData name="Ylimmäinen Seija" userId="ca43a6e6-5f5b-4301-8d8f-8726ecab432b" providerId="ADAL" clId="{C6343088-50B3-440D-B6C0-F6780CB1A566}" dt="2024-06-05T06:07:19.333" v="430" actId="20577"/>
          <ac:spMkLst>
            <pc:docMk/>
            <pc:sldMk cId="3847497988" sldId="637"/>
            <ac:spMk id="2" creationId="{4E440405-A905-19C7-1E72-C3D68876D8EB}"/>
          </ac:spMkLst>
        </pc:spChg>
        <pc:spChg chg="mod">
          <ac:chgData name="Ylimmäinen Seija" userId="ca43a6e6-5f5b-4301-8d8f-8726ecab432b" providerId="ADAL" clId="{C6343088-50B3-440D-B6C0-F6780CB1A566}" dt="2024-06-05T06:07:03.537" v="426" actId="12"/>
          <ac:spMkLst>
            <pc:docMk/>
            <pc:sldMk cId="3847497988" sldId="637"/>
            <ac:spMk id="3" creationId="{8050D8AA-FD2C-E8D1-6198-D13D99D600A0}"/>
          </ac:spMkLst>
        </pc:spChg>
      </pc:sldChg>
      <pc:sldChg chg="addSp delSp modSp mod">
        <pc:chgData name="Ylimmäinen Seija" userId="ca43a6e6-5f5b-4301-8d8f-8726ecab432b" providerId="ADAL" clId="{C6343088-50B3-440D-B6C0-F6780CB1A566}" dt="2024-06-05T06:12:32.453" v="488" actId="20577"/>
        <pc:sldMkLst>
          <pc:docMk/>
          <pc:sldMk cId="1392415707" sldId="649"/>
        </pc:sldMkLst>
        <pc:spChg chg="mod">
          <ac:chgData name="Ylimmäinen Seija" userId="ca43a6e6-5f5b-4301-8d8f-8726ecab432b" providerId="ADAL" clId="{C6343088-50B3-440D-B6C0-F6780CB1A566}" dt="2024-06-05T06:11:42.553" v="482" actId="403"/>
          <ac:spMkLst>
            <pc:docMk/>
            <pc:sldMk cId="1392415707" sldId="649"/>
            <ac:spMk id="2" creationId="{F7399533-E73F-1B45-98F7-F7CBA0836AF8}"/>
          </ac:spMkLst>
        </pc:spChg>
        <pc:spChg chg="del mod">
          <ac:chgData name="Ylimmäinen Seija" userId="ca43a6e6-5f5b-4301-8d8f-8726ecab432b" providerId="ADAL" clId="{C6343088-50B3-440D-B6C0-F6780CB1A566}" dt="2024-06-05T06:12:02.588" v="483" actId="478"/>
          <ac:spMkLst>
            <pc:docMk/>
            <pc:sldMk cId="1392415707" sldId="649"/>
            <ac:spMk id="3" creationId="{9DFB6BE3-34F1-824F-9EAE-7EDC0DAFD55A}"/>
          </ac:spMkLst>
        </pc:spChg>
        <pc:spChg chg="add del mod">
          <ac:chgData name="Ylimmäinen Seija" userId="ca43a6e6-5f5b-4301-8d8f-8726ecab432b" providerId="ADAL" clId="{C6343088-50B3-440D-B6C0-F6780CB1A566}" dt="2024-06-05T06:12:14.003" v="486" actId="478"/>
          <ac:spMkLst>
            <pc:docMk/>
            <pc:sldMk cId="1392415707" sldId="649"/>
            <ac:spMk id="8" creationId="{B0349543-E8B6-80DB-5BA3-28DCA66556E8}"/>
          </ac:spMkLst>
        </pc:spChg>
        <pc:spChg chg="mod">
          <ac:chgData name="Ylimmäinen Seija" userId="ca43a6e6-5f5b-4301-8d8f-8726ecab432b" providerId="ADAL" clId="{C6343088-50B3-440D-B6C0-F6780CB1A566}" dt="2024-06-05T06:12:32.453" v="488" actId="20577"/>
          <ac:spMkLst>
            <pc:docMk/>
            <pc:sldMk cId="1392415707" sldId="649"/>
            <ac:spMk id="9" creationId="{C09878FF-D996-9A14-0AAB-9A8BE425D0A2}"/>
          </ac:spMkLst>
        </pc:spChg>
        <pc:spChg chg="del">
          <ac:chgData name="Ylimmäinen Seija" userId="ca43a6e6-5f5b-4301-8d8f-8726ecab432b" providerId="ADAL" clId="{C6343088-50B3-440D-B6C0-F6780CB1A566}" dt="2024-06-05T06:10:47.076" v="473" actId="478"/>
          <ac:spMkLst>
            <pc:docMk/>
            <pc:sldMk cId="1392415707" sldId="649"/>
            <ac:spMk id="11" creationId="{D189162A-C7E3-2E45-C658-FF234C7631A3}"/>
          </ac:spMkLst>
        </pc:spChg>
        <pc:picChg chg="del">
          <ac:chgData name="Ylimmäinen Seija" userId="ca43a6e6-5f5b-4301-8d8f-8726ecab432b" providerId="ADAL" clId="{C6343088-50B3-440D-B6C0-F6780CB1A566}" dt="2024-06-05T06:10:40.441" v="471" actId="478"/>
          <ac:picMkLst>
            <pc:docMk/>
            <pc:sldMk cId="1392415707" sldId="649"/>
            <ac:picMk id="4" creationId="{0B1B1080-8691-53A6-3743-089751B3AB15}"/>
          </ac:picMkLst>
        </pc:picChg>
        <pc:picChg chg="add mod">
          <ac:chgData name="Ylimmäinen Seija" userId="ca43a6e6-5f5b-4301-8d8f-8726ecab432b" providerId="ADAL" clId="{C6343088-50B3-440D-B6C0-F6780CB1A566}" dt="2024-06-05T06:11:08.513" v="476" actId="1076"/>
          <ac:picMkLst>
            <pc:docMk/>
            <pc:sldMk cId="1392415707" sldId="649"/>
            <ac:picMk id="5" creationId="{6E9E6683-5974-C3D7-A75A-106EE262B762}"/>
          </ac:picMkLst>
        </pc:picChg>
        <pc:inkChg chg="del">
          <ac:chgData name="Ylimmäinen Seija" userId="ca43a6e6-5f5b-4301-8d8f-8726ecab432b" providerId="ADAL" clId="{C6343088-50B3-440D-B6C0-F6780CB1A566}" dt="2024-06-05T06:10:43.457" v="472" actId="478"/>
          <ac:inkMkLst>
            <pc:docMk/>
            <pc:sldMk cId="1392415707" sldId="649"/>
            <ac:inkMk id="6" creationId="{8C0CF00D-B4B3-65E6-A127-4C7EAD206FB3}"/>
          </ac:inkMkLst>
        </pc:inkChg>
      </pc:sldChg>
      <pc:sldChg chg="modSp mod">
        <pc:chgData name="Ylimmäinen Seija" userId="ca43a6e6-5f5b-4301-8d8f-8726ecab432b" providerId="ADAL" clId="{C6343088-50B3-440D-B6C0-F6780CB1A566}" dt="2024-06-05T06:19:18.165" v="563" actId="14100"/>
        <pc:sldMkLst>
          <pc:docMk/>
          <pc:sldMk cId="2426939112" sldId="650"/>
        </pc:sldMkLst>
        <pc:spChg chg="mod">
          <ac:chgData name="Ylimmäinen Seija" userId="ca43a6e6-5f5b-4301-8d8f-8726ecab432b" providerId="ADAL" clId="{C6343088-50B3-440D-B6C0-F6780CB1A566}" dt="2024-06-05T06:19:18.165" v="563" actId="14100"/>
          <ac:spMkLst>
            <pc:docMk/>
            <pc:sldMk cId="2426939112" sldId="650"/>
            <ac:spMk id="2" creationId="{90CD9431-1C1A-7AAA-12B0-4997367DEBCF}"/>
          </ac:spMkLst>
        </pc:spChg>
        <pc:spChg chg="mod">
          <ac:chgData name="Ylimmäinen Seija" userId="ca43a6e6-5f5b-4301-8d8f-8726ecab432b" providerId="ADAL" clId="{C6343088-50B3-440D-B6C0-F6780CB1A566}" dt="2024-06-05T06:19:14.663" v="562" actId="14100"/>
          <ac:spMkLst>
            <pc:docMk/>
            <pc:sldMk cId="2426939112" sldId="650"/>
            <ac:spMk id="3" creationId="{B97820F0-3D03-E20D-ED05-8A09962B9AF6}"/>
          </ac:spMkLst>
        </pc:spChg>
      </pc:sldChg>
      <pc:sldChg chg="modSp mod">
        <pc:chgData name="Ylimmäinen Seija" userId="ca43a6e6-5f5b-4301-8d8f-8726ecab432b" providerId="ADAL" clId="{C6343088-50B3-440D-B6C0-F6780CB1A566}" dt="2024-06-05T06:16:42.597" v="535" actId="27636"/>
        <pc:sldMkLst>
          <pc:docMk/>
          <pc:sldMk cId="59367273" sldId="652"/>
        </pc:sldMkLst>
        <pc:spChg chg="mod">
          <ac:chgData name="Ylimmäinen Seija" userId="ca43a6e6-5f5b-4301-8d8f-8726ecab432b" providerId="ADAL" clId="{C6343088-50B3-440D-B6C0-F6780CB1A566}" dt="2024-06-05T06:16:35.214" v="532" actId="14100"/>
          <ac:spMkLst>
            <pc:docMk/>
            <pc:sldMk cId="59367273" sldId="652"/>
            <ac:spMk id="2" creationId="{90CD9431-1C1A-7AAA-12B0-4997367DEBCF}"/>
          </ac:spMkLst>
        </pc:spChg>
        <pc:spChg chg="mod">
          <ac:chgData name="Ylimmäinen Seija" userId="ca43a6e6-5f5b-4301-8d8f-8726ecab432b" providerId="ADAL" clId="{C6343088-50B3-440D-B6C0-F6780CB1A566}" dt="2024-06-05T06:16:42.597" v="535" actId="27636"/>
          <ac:spMkLst>
            <pc:docMk/>
            <pc:sldMk cId="59367273" sldId="652"/>
            <ac:spMk id="3" creationId="{B97820F0-3D03-E20D-ED05-8A09962B9AF6}"/>
          </ac:spMkLst>
        </pc:spChg>
      </pc:sldChg>
      <pc:sldChg chg="modSp mod">
        <pc:chgData name="Ylimmäinen Seija" userId="ca43a6e6-5f5b-4301-8d8f-8726ecab432b" providerId="ADAL" clId="{C6343088-50B3-440D-B6C0-F6780CB1A566}" dt="2024-06-05T06:14:31.889" v="516" actId="27636"/>
        <pc:sldMkLst>
          <pc:docMk/>
          <pc:sldMk cId="3661293961" sldId="653"/>
        </pc:sldMkLst>
        <pc:spChg chg="mod">
          <ac:chgData name="Ylimmäinen Seija" userId="ca43a6e6-5f5b-4301-8d8f-8726ecab432b" providerId="ADAL" clId="{C6343088-50B3-440D-B6C0-F6780CB1A566}" dt="2024-06-05T06:14:24.268" v="513" actId="14100"/>
          <ac:spMkLst>
            <pc:docMk/>
            <pc:sldMk cId="3661293961" sldId="653"/>
            <ac:spMk id="2" creationId="{90CD9431-1C1A-7AAA-12B0-4997367DEBCF}"/>
          </ac:spMkLst>
        </pc:spChg>
        <pc:spChg chg="mod">
          <ac:chgData name="Ylimmäinen Seija" userId="ca43a6e6-5f5b-4301-8d8f-8726ecab432b" providerId="ADAL" clId="{C6343088-50B3-440D-B6C0-F6780CB1A566}" dt="2024-06-05T06:14:31.889" v="516" actId="27636"/>
          <ac:spMkLst>
            <pc:docMk/>
            <pc:sldMk cId="3661293961" sldId="653"/>
            <ac:spMk id="3" creationId="{B97820F0-3D03-E20D-ED05-8A09962B9AF6}"/>
          </ac:spMkLst>
        </pc:spChg>
      </pc:sldChg>
      <pc:sldChg chg="modSp mod">
        <pc:chgData name="Ylimmäinen Seija" userId="ca43a6e6-5f5b-4301-8d8f-8726ecab432b" providerId="ADAL" clId="{C6343088-50B3-440D-B6C0-F6780CB1A566}" dt="2024-06-05T06:10:20.255" v="470" actId="14100"/>
        <pc:sldMkLst>
          <pc:docMk/>
          <pc:sldMk cId="380960547" sldId="654"/>
        </pc:sldMkLst>
        <pc:spChg chg="mod">
          <ac:chgData name="Ylimmäinen Seija" userId="ca43a6e6-5f5b-4301-8d8f-8726ecab432b" providerId="ADAL" clId="{C6343088-50B3-440D-B6C0-F6780CB1A566}" dt="2024-06-05T06:10:20.255" v="470" actId="14100"/>
          <ac:spMkLst>
            <pc:docMk/>
            <pc:sldMk cId="380960547" sldId="654"/>
            <ac:spMk id="2" creationId="{90CD9431-1C1A-7AAA-12B0-4997367DEBCF}"/>
          </ac:spMkLst>
        </pc:spChg>
        <pc:spChg chg="mod">
          <ac:chgData name="Ylimmäinen Seija" userId="ca43a6e6-5f5b-4301-8d8f-8726ecab432b" providerId="ADAL" clId="{C6343088-50B3-440D-B6C0-F6780CB1A566}" dt="2024-06-05T06:10:15.859" v="469" actId="14100"/>
          <ac:spMkLst>
            <pc:docMk/>
            <pc:sldMk cId="380960547" sldId="654"/>
            <ac:spMk id="3" creationId="{B97820F0-3D03-E20D-ED05-8A09962B9AF6}"/>
          </ac:spMkLst>
        </pc:spChg>
      </pc:sldChg>
      <pc:sldChg chg="modSp mod">
        <pc:chgData name="Ylimmäinen Seija" userId="ca43a6e6-5f5b-4301-8d8f-8726ecab432b" providerId="ADAL" clId="{C6343088-50B3-440D-B6C0-F6780CB1A566}" dt="2024-06-05T06:08:14.070" v="441" actId="14100"/>
        <pc:sldMkLst>
          <pc:docMk/>
          <pc:sldMk cId="34368591" sldId="655"/>
        </pc:sldMkLst>
        <pc:spChg chg="mod">
          <ac:chgData name="Ylimmäinen Seija" userId="ca43a6e6-5f5b-4301-8d8f-8726ecab432b" providerId="ADAL" clId="{C6343088-50B3-440D-B6C0-F6780CB1A566}" dt="2024-06-05T06:08:14.070" v="441" actId="14100"/>
          <ac:spMkLst>
            <pc:docMk/>
            <pc:sldMk cId="34368591" sldId="655"/>
            <ac:spMk id="2" creationId="{90CD9431-1C1A-7AAA-12B0-4997367DEBCF}"/>
          </ac:spMkLst>
        </pc:spChg>
        <pc:spChg chg="mod">
          <ac:chgData name="Ylimmäinen Seija" userId="ca43a6e6-5f5b-4301-8d8f-8726ecab432b" providerId="ADAL" clId="{C6343088-50B3-440D-B6C0-F6780CB1A566}" dt="2024-06-05T06:08:08.634" v="439" actId="14100"/>
          <ac:spMkLst>
            <pc:docMk/>
            <pc:sldMk cId="34368591" sldId="655"/>
            <ac:spMk id="3" creationId="{B97820F0-3D03-E20D-ED05-8A09962B9AF6}"/>
          </ac:spMkLst>
        </pc:spChg>
      </pc:sldChg>
      <pc:sldChg chg="modSp mod">
        <pc:chgData name="Ylimmäinen Seija" userId="ca43a6e6-5f5b-4301-8d8f-8726ecab432b" providerId="ADAL" clId="{C6343088-50B3-440D-B6C0-F6780CB1A566}" dt="2024-06-05T06:08:38.024" v="447" actId="14100"/>
        <pc:sldMkLst>
          <pc:docMk/>
          <pc:sldMk cId="3965749884" sldId="656"/>
        </pc:sldMkLst>
        <pc:spChg chg="mod">
          <ac:chgData name="Ylimmäinen Seija" userId="ca43a6e6-5f5b-4301-8d8f-8726ecab432b" providerId="ADAL" clId="{C6343088-50B3-440D-B6C0-F6780CB1A566}" dt="2024-06-05T06:08:32.376" v="445" actId="14100"/>
          <ac:spMkLst>
            <pc:docMk/>
            <pc:sldMk cId="3965749884" sldId="656"/>
            <ac:spMk id="2" creationId="{90CD9431-1C1A-7AAA-12B0-4997367DEBCF}"/>
          </ac:spMkLst>
        </pc:spChg>
        <pc:spChg chg="mod">
          <ac:chgData name="Ylimmäinen Seija" userId="ca43a6e6-5f5b-4301-8d8f-8726ecab432b" providerId="ADAL" clId="{C6343088-50B3-440D-B6C0-F6780CB1A566}" dt="2024-06-05T06:08:38.024" v="447" actId="14100"/>
          <ac:spMkLst>
            <pc:docMk/>
            <pc:sldMk cId="3965749884" sldId="656"/>
            <ac:spMk id="3" creationId="{B97820F0-3D03-E20D-ED05-8A09962B9AF6}"/>
          </ac:spMkLst>
        </pc:spChg>
      </pc:sldChg>
      <pc:sldChg chg="modSp mod">
        <pc:chgData name="Ylimmäinen Seija" userId="ca43a6e6-5f5b-4301-8d8f-8726ecab432b" providerId="ADAL" clId="{C6343088-50B3-440D-B6C0-F6780CB1A566}" dt="2024-06-05T06:23:41.991" v="597" actId="403"/>
        <pc:sldMkLst>
          <pc:docMk/>
          <pc:sldMk cId="1068471850" sldId="659"/>
        </pc:sldMkLst>
        <pc:spChg chg="mod">
          <ac:chgData name="Ylimmäinen Seija" userId="ca43a6e6-5f5b-4301-8d8f-8726ecab432b" providerId="ADAL" clId="{C6343088-50B3-440D-B6C0-F6780CB1A566}" dt="2024-06-05T06:23:41.991" v="597" actId="403"/>
          <ac:spMkLst>
            <pc:docMk/>
            <pc:sldMk cId="1068471850" sldId="659"/>
            <ac:spMk id="2" creationId="{AD8AC35A-E4DC-3885-B3A2-D34E79080EBE}"/>
          </ac:spMkLst>
        </pc:spChg>
      </pc:sldChg>
      <pc:sldChg chg="modSp mod">
        <pc:chgData name="Ylimmäinen Seija" userId="ca43a6e6-5f5b-4301-8d8f-8726ecab432b" providerId="ADAL" clId="{C6343088-50B3-440D-B6C0-F6780CB1A566}" dt="2024-06-05T06:25:29.820" v="626" actId="404"/>
        <pc:sldMkLst>
          <pc:docMk/>
          <pc:sldMk cId="1670764477" sldId="662"/>
        </pc:sldMkLst>
        <pc:spChg chg="mod">
          <ac:chgData name="Ylimmäinen Seija" userId="ca43a6e6-5f5b-4301-8d8f-8726ecab432b" providerId="ADAL" clId="{C6343088-50B3-440D-B6C0-F6780CB1A566}" dt="2024-06-05T06:25:29.820" v="626" actId="404"/>
          <ac:spMkLst>
            <pc:docMk/>
            <pc:sldMk cId="1670764477" sldId="662"/>
            <ac:spMk id="2" creationId="{90CD9431-1C1A-7AAA-12B0-4997367DEBCF}"/>
          </ac:spMkLst>
        </pc:spChg>
        <pc:spChg chg="mod">
          <ac:chgData name="Ylimmäinen Seija" userId="ca43a6e6-5f5b-4301-8d8f-8726ecab432b" providerId="ADAL" clId="{C6343088-50B3-440D-B6C0-F6780CB1A566}" dt="2024-06-05T06:24:55.601" v="620" actId="14100"/>
          <ac:spMkLst>
            <pc:docMk/>
            <pc:sldMk cId="1670764477" sldId="662"/>
            <ac:spMk id="3" creationId="{B97820F0-3D03-E20D-ED05-8A09962B9AF6}"/>
          </ac:spMkLst>
        </pc:spChg>
      </pc:sldChg>
      <pc:sldChg chg="modSp mod">
        <pc:chgData name="Ylimmäinen Seija" userId="ca43a6e6-5f5b-4301-8d8f-8726ecab432b" providerId="ADAL" clId="{C6343088-50B3-440D-B6C0-F6780CB1A566}" dt="2024-06-05T06:26:28.084" v="646" actId="27636"/>
        <pc:sldMkLst>
          <pc:docMk/>
          <pc:sldMk cId="2359941011" sldId="663"/>
        </pc:sldMkLst>
        <pc:spChg chg="mod">
          <ac:chgData name="Ylimmäinen Seija" userId="ca43a6e6-5f5b-4301-8d8f-8726ecab432b" providerId="ADAL" clId="{C6343088-50B3-440D-B6C0-F6780CB1A566}" dt="2024-06-05T06:26:24.773" v="644" actId="14100"/>
          <ac:spMkLst>
            <pc:docMk/>
            <pc:sldMk cId="2359941011" sldId="663"/>
            <ac:spMk id="2" creationId="{90CD9431-1C1A-7AAA-12B0-4997367DEBCF}"/>
          </ac:spMkLst>
        </pc:spChg>
        <pc:spChg chg="mod">
          <ac:chgData name="Ylimmäinen Seija" userId="ca43a6e6-5f5b-4301-8d8f-8726ecab432b" providerId="ADAL" clId="{C6343088-50B3-440D-B6C0-F6780CB1A566}" dt="2024-06-05T06:26:28.084" v="646" actId="27636"/>
          <ac:spMkLst>
            <pc:docMk/>
            <pc:sldMk cId="2359941011" sldId="663"/>
            <ac:spMk id="3" creationId="{B97820F0-3D03-E20D-ED05-8A09962B9AF6}"/>
          </ac:spMkLst>
        </pc:spChg>
      </pc:sldChg>
      <pc:sldChg chg="modSp mod">
        <pc:chgData name="Ylimmäinen Seija" userId="ca43a6e6-5f5b-4301-8d8f-8726ecab432b" providerId="ADAL" clId="{C6343088-50B3-440D-B6C0-F6780CB1A566}" dt="2024-06-05T06:27:08.766" v="655" actId="207"/>
        <pc:sldMkLst>
          <pc:docMk/>
          <pc:sldMk cId="1715504092" sldId="665"/>
        </pc:sldMkLst>
        <pc:spChg chg="mod">
          <ac:chgData name="Ylimmäinen Seija" userId="ca43a6e6-5f5b-4301-8d8f-8726ecab432b" providerId="ADAL" clId="{C6343088-50B3-440D-B6C0-F6780CB1A566}" dt="2024-06-05T06:27:03.921" v="654" actId="207"/>
          <ac:spMkLst>
            <pc:docMk/>
            <pc:sldMk cId="1715504092" sldId="665"/>
            <ac:spMk id="2" creationId="{90CD9431-1C1A-7AAA-12B0-4997367DEBCF}"/>
          </ac:spMkLst>
        </pc:spChg>
        <pc:spChg chg="mod">
          <ac:chgData name="Ylimmäinen Seija" userId="ca43a6e6-5f5b-4301-8d8f-8726ecab432b" providerId="ADAL" clId="{C6343088-50B3-440D-B6C0-F6780CB1A566}" dt="2024-06-05T06:27:08.766" v="655" actId="207"/>
          <ac:spMkLst>
            <pc:docMk/>
            <pc:sldMk cId="1715504092" sldId="665"/>
            <ac:spMk id="3" creationId="{B97820F0-3D03-E20D-ED05-8A09962B9AF6}"/>
          </ac:spMkLst>
        </pc:spChg>
      </pc:sldChg>
      <pc:sldChg chg="modSp mod">
        <pc:chgData name="Ylimmäinen Seija" userId="ca43a6e6-5f5b-4301-8d8f-8726ecab432b" providerId="ADAL" clId="{C6343088-50B3-440D-B6C0-F6780CB1A566}" dt="2024-06-05T06:27:43.048" v="662" actId="1076"/>
        <pc:sldMkLst>
          <pc:docMk/>
          <pc:sldMk cId="4216387563" sldId="667"/>
        </pc:sldMkLst>
        <pc:spChg chg="mod">
          <ac:chgData name="Ylimmäinen Seija" userId="ca43a6e6-5f5b-4301-8d8f-8726ecab432b" providerId="ADAL" clId="{C6343088-50B3-440D-B6C0-F6780CB1A566}" dt="2024-06-05T06:27:43.048" v="662" actId="1076"/>
          <ac:spMkLst>
            <pc:docMk/>
            <pc:sldMk cId="4216387563" sldId="667"/>
            <ac:spMk id="2" creationId="{B3ACDD60-1F37-7EAC-6BF5-AFD0F77F2C0E}"/>
          </ac:spMkLst>
        </pc:spChg>
        <pc:spChg chg="mod">
          <ac:chgData name="Ylimmäinen Seija" userId="ca43a6e6-5f5b-4301-8d8f-8726ecab432b" providerId="ADAL" clId="{C6343088-50B3-440D-B6C0-F6780CB1A566}" dt="2024-06-05T06:27:38.506" v="661" actId="122"/>
          <ac:spMkLst>
            <pc:docMk/>
            <pc:sldMk cId="4216387563" sldId="667"/>
            <ac:spMk id="3" creationId="{ADC83251-B3C1-D159-1C58-6E4E997DF5CF}"/>
          </ac:spMkLst>
        </pc:spChg>
      </pc:sldChg>
      <pc:sldChg chg="modSp mod">
        <pc:chgData name="Ylimmäinen Seija" userId="ca43a6e6-5f5b-4301-8d8f-8726ecab432b" providerId="ADAL" clId="{C6343088-50B3-440D-B6C0-F6780CB1A566}" dt="2024-06-05T06:33:05.490" v="691" actId="1076"/>
        <pc:sldMkLst>
          <pc:docMk/>
          <pc:sldMk cId="1391714923" sldId="674"/>
        </pc:sldMkLst>
        <pc:spChg chg="mod">
          <ac:chgData name="Ylimmäinen Seija" userId="ca43a6e6-5f5b-4301-8d8f-8726ecab432b" providerId="ADAL" clId="{C6343088-50B3-440D-B6C0-F6780CB1A566}" dt="2024-06-05T06:32:22.643" v="678" actId="14100"/>
          <ac:spMkLst>
            <pc:docMk/>
            <pc:sldMk cId="1391714923" sldId="674"/>
            <ac:spMk id="2" creationId="{390BDAC8-38A4-BA09-9FBD-8D77C0A7BE6B}"/>
          </ac:spMkLst>
        </pc:spChg>
        <pc:spChg chg="mod">
          <ac:chgData name="Ylimmäinen Seija" userId="ca43a6e6-5f5b-4301-8d8f-8726ecab432b" providerId="ADAL" clId="{C6343088-50B3-440D-B6C0-F6780CB1A566}" dt="2024-06-05T06:33:00.460" v="690" actId="27636"/>
          <ac:spMkLst>
            <pc:docMk/>
            <pc:sldMk cId="1391714923" sldId="674"/>
            <ac:spMk id="3" creationId="{AF8DCFB8-CD40-284A-EE1C-1364D8E86B3B}"/>
          </ac:spMkLst>
        </pc:spChg>
        <pc:picChg chg="mod">
          <ac:chgData name="Ylimmäinen Seija" userId="ca43a6e6-5f5b-4301-8d8f-8726ecab432b" providerId="ADAL" clId="{C6343088-50B3-440D-B6C0-F6780CB1A566}" dt="2024-06-05T06:33:05.490" v="691" actId="1076"/>
          <ac:picMkLst>
            <pc:docMk/>
            <pc:sldMk cId="1391714923" sldId="674"/>
            <ac:picMk id="4" creationId="{CC131E08-9C1A-F144-E1C7-9DF3D65F07D6}"/>
          </ac:picMkLst>
        </pc:picChg>
      </pc:sldChg>
      <pc:sldChg chg="addSp delSp modSp mod">
        <pc:chgData name="Ylimmäinen Seija" userId="ca43a6e6-5f5b-4301-8d8f-8726ecab432b" providerId="ADAL" clId="{C6343088-50B3-440D-B6C0-F6780CB1A566}" dt="2024-06-05T05:57:32.791" v="396" actId="1076"/>
        <pc:sldMkLst>
          <pc:docMk/>
          <pc:sldMk cId="4074321611" sldId="708"/>
        </pc:sldMkLst>
        <pc:spChg chg="mod">
          <ac:chgData name="Ylimmäinen Seija" userId="ca43a6e6-5f5b-4301-8d8f-8726ecab432b" providerId="ADAL" clId="{C6343088-50B3-440D-B6C0-F6780CB1A566}" dt="2024-06-05T05:55:25.305" v="377" actId="403"/>
          <ac:spMkLst>
            <pc:docMk/>
            <pc:sldMk cId="4074321611" sldId="708"/>
            <ac:spMk id="2" creationId="{B4C6031E-DBF5-3F97-6FA3-7E7B32E0733C}"/>
          </ac:spMkLst>
        </pc:spChg>
        <pc:spChg chg="mod">
          <ac:chgData name="Ylimmäinen Seija" userId="ca43a6e6-5f5b-4301-8d8f-8726ecab432b" providerId="ADAL" clId="{C6343088-50B3-440D-B6C0-F6780CB1A566}" dt="2024-06-05T05:55:32.725" v="379" actId="14100"/>
          <ac:spMkLst>
            <pc:docMk/>
            <pc:sldMk cId="4074321611" sldId="708"/>
            <ac:spMk id="3" creationId="{D68DA0C9-31AC-3395-31C9-B644EE4A444F}"/>
          </ac:spMkLst>
        </pc:spChg>
        <pc:spChg chg="mod">
          <ac:chgData name="Ylimmäinen Seija" userId="ca43a6e6-5f5b-4301-8d8f-8726ecab432b" providerId="ADAL" clId="{C6343088-50B3-440D-B6C0-F6780CB1A566}" dt="2024-06-05T05:56:20.945" v="387" actId="14100"/>
          <ac:spMkLst>
            <pc:docMk/>
            <pc:sldMk cId="4074321611" sldId="708"/>
            <ac:spMk id="9" creationId="{9420487A-A015-F492-7780-D4F27CA05AA0}"/>
          </ac:spMkLst>
        </pc:spChg>
        <pc:spChg chg="del">
          <ac:chgData name="Ylimmäinen Seija" userId="ca43a6e6-5f5b-4301-8d8f-8726ecab432b" providerId="ADAL" clId="{C6343088-50B3-440D-B6C0-F6780CB1A566}" dt="2024-06-05T05:57:16.481" v="389" actId="478"/>
          <ac:spMkLst>
            <pc:docMk/>
            <pc:sldMk cId="4074321611" sldId="708"/>
            <ac:spMk id="11" creationId="{C032CC51-DABC-F426-345C-4D5F1001FDD6}"/>
          </ac:spMkLst>
        </pc:spChg>
        <pc:picChg chg="del">
          <ac:chgData name="Ylimmäinen Seija" userId="ca43a6e6-5f5b-4301-8d8f-8726ecab432b" providerId="ADAL" clId="{C6343088-50B3-440D-B6C0-F6780CB1A566}" dt="2024-06-05T05:57:12.304" v="388" actId="478"/>
          <ac:picMkLst>
            <pc:docMk/>
            <pc:sldMk cId="4074321611" sldId="708"/>
            <ac:picMk id="4" creationId="{D3565B1F-21E7-DD5E-7300-EE593479002E}"/>
          </ac:picMkLst>
        </pc:picChg>
        <pc:picChg chg="add mod">
          <ac:chgData name="Ylimmäinen Seija" userId="ca43a6e6-5f5b-4301-8d8f-8726ecab432b" providerId="ADAL" clId="{C6343088-50B3-440D-B6C0-F6780CB1A566}" dt="2024-06-05T05:57:32.791" v="396" actId="1076"/>
          <ac:picMkLst>
            <pc:docMk/>
            <pc:sldMk cId="4074321611" sldId="708"/>
            <ac:picMk id="1026" creationId="{AA28604F-7D42-DB6D-688E-40E90C499DAB}"/>
          </ac:picMkLst>
        </pc:picChg>
        <pc:inkChg chg="del mod">
          <ac:chgData name="Ylimmäinen Seija" userId="ca43a6e6-5f5b-4301-8d8f-8726ecab432b" providerId="ADAL" clId="{C6343088-50B3-440D-B6C0-F6780CB1A566}" dt="2024-06-05T05:57:17.765" v="391" actId="478"/>
          <ac:inkMkLst>
            <pc:docMk/>
            <pc:sldMk cId="4074321611" sldId="708"/>
            <ac:inkMk id="5" creationId="{CBDEC785-B472-09D6-7069-4A47297CB496}"/>
          </ac:inkMkLst>
        </pc:inkChg>
      </pc:sldChg>
      <pc:sldChg chg="addSp delSp modSp mod">
        <pc:chgData name="Ylimmäinen Seija" userId="ca43a6e6-5f5b-4301-8d8f-8726ecab432b" providerId="ADAL" clId="{C6343088-50B3-440D-B6C0-F6780CB1A566}" dt="2024-06-05T06:22:54.562" v="593" actId="14100"/>
        <pc:sldMkLst>
          <pc:docMk/>
          <pc:sldMk cId="2021091496" sldId="710"/>
        </pc:sldMkLst>
        <pc:spChg chg="mod">
          <ac:chgData name="Ylimmäinen Seija" userId="ca43a6e6-5f5b-4301-8d8f-8726ecab432b" providerId="ADAL" clId="{C6343088-50B3-440D-B6C0-F6780CB1A566}" dt="2024-06-05T06:22:50.946" v="592" actId="14100"/>
          <ac:spMkLst>
            <pc:docMk/>
            <pc:sldMk cId="2021091496" sldId="710"/>
            <ac:spMk id="2" creationId="{FCD12602-5623-BE3B-48A1-F7C282AD2B35}"/>
          </ac:spMkLst>
        </pc:spChg>
        <pc:spChg chg="mod">
          <ac:chgData name="Ylimmäinen Seija" userId="ca43a6e6-5f5b-4301-8d8f-8726ecab432b" providerId="ADAL" clId="{C6343088-50B3-440D-B6C0-F6780CB1A566}" dt="2024-06-05T06:22:09.590" v="585" actId="1076"/>
          <ac:spMkLst>
            <pc:docMk/>
            <pc:sldMk cId="2021091496" sldId="710"/>
            <ac:spMk id="3" creationId="{5308E048-60BE-D002-FCB7-DB0E3E6EB9F7}"/>
          </ac:spMkLst>
        </pc:spChg>
        <pc:spChg chg="mod">
          <ac:chgData name="Ylimmäinen Seija" userId="ca43a6e6-5f5b-4301-8d8f-8726ecab432b" providerId="ADAL" clId="{C6343088-50B3-440D-B6C0-F6780CB1A566}" dt="2024-06-05T06:22:54.562" v="593" actId="14100"/>
          <ac:spMkLst>
            <pc:docMk/>
            <pc:sldMk cId="2021091496" sldId="710"/>
            <ac:spMk id="9" creationId="{5E59DA1D-F7E7-9EB8-73D1-6B2221318EF6}"/>
          </ac:spMkLst>
        </pc:spChg>
        <pc:spChg chg="del">
          <ac:chgData name="Ylimmäinen Seija" userId="ca43a6e6-5f5b-4301-8d8f-8726ecab432b" providerId="ADAL" clId="{C6343088-50B3-440D-B6C0-F6780CB1A566}" dt="2024-06-05T06:20:54.459" v="574" actId="478"/>
          <ac:spMkLst>
            <pc:docMk/>
            <pc:sldMk cId="2021091496" sldId="710"/>
            <ac:spMk id="11" creationId="{472A815A-3BCD-74E1-F688-C49E88FC0217}"/>
          </ac:spMkLst>
        </pc:spChg>
        <pc:picChg chg="add del">
          <ac:chgData name="Ylimmäinen Seija" userId="ca43a6e6-5f5b-4301-8d8f-8726ecab432b" providerId="ADAL" clId="{C6343088-50B3-440D-B6C0-F6780CB1A566}" dt="2024-06-05T06:20:51.229" v="573" actId="478"/>
          <ac:picMkLst>
            <pc:docMk/>
            <pc:sldMk cId="2021091496" sldId="710"/>
            <ac:picMk id="4" creationId="{12391661-460F-CFE6-E60C-2E8773F3E980}"/>
          </ac:picMkLst>
        </pc:picChg>
        <pc:picChg chg="add mod">
          <ac:chgData name="Ylimmäinen Seija" userId="ca43a6e6-5f5b-4301-8d8f-8726ecab432b" providerId="ADAL" clId="{C6343088-50B3-440D-B6C0-F6780CB1A566}" dt="2024-06-05T06:21:14.243" v="577" actId="1076"/>
          <ac:picMkLst>
            <pc:docMk/>
            <pc:sldMk cId="2021091496" sldId="710"/>
            <ac:picMk id="5" creationId="{E83DADB9-F856-93E0-8AC3-2B8F9E2CA6A1}"/>
          </ac:picMkLst>
        </pc:picChg>
        <pc:inkChg chg="del">
          <ac:chgData name="Ylimmäinen Seija" userId="ca43a6e6-5f5b-4301-8d8f-8726ecab432b" providerId="ADAL" clId="{C6343088-50B3-440D-B6C0-F6780CB1A566}" dt="2024-06-05T06:20:57.089" v="575" actId="478"/>
          <ac:inkMkLst>
            <pc:docMk/>
            <pc:sldMk cId="2021091496" sldId="710"/>
            <ac:inkMk id="6" creationId="{3567A0C6-4C82-0639-C867-E237033C05F6}"/>
          </ac:inkMkLst>
        </pc:inkChg>
      </pc:sldChg>
      <pc:sldChg chg="addSp delSp modSp mod modClrScheme chgLayout">
        <pc:chgData name="Ylimmäinen Seija" userId="ca43a6e6-5f5b-4301-8d8f-8726ecab432b" providerId="ADAL" clId="{C6343088-50B3-440D-B6C0-F6780CB1A566}" dt="2024-06-05T05:45:50.374" v="311" actId="1076"/>
        <pc:sldMkLst>
          <pc:docMk/>
          <pc:sldMk cId="2865158136" sldId="711"/>
        </pc:sldMkLst>
        <pc:spChg chg="mod">
          <ac:chgData name="Ylimmäinen Seija" userId="ca43a6e6-5f5b-4301-8d8f-8726ecab432b" providerId="ADAL" clId="{C6343088-50B3-440D-B6C0-F6780CB1A566}" dt="2024-06-05T05:44:41.244" v="296" actId="1076"/>
          <ac:spMkLst>
            <pc:docMk/>
            <pc:sldMk cId="2865158136" sldId="711"/>
            <ac:spMk id="2" creationId="{3C124C81-A92B-7272-D0D5-7CBEFB4713E2}"/>
          </ac:spMkLst>
        </pc:spChg>
        <pc:spChg chg="mod">
          <ac:chgData name="Ylimmäinen Seija" userId="ca43a6e6-5f5b-4301-8d8f-8726ecab432b" providerId="ADAL" clId="{C6343088-50B3-440D-B6C0-F6780CB1A566}" dt="2024-06-05T05:45:08.515" v="305" actId="403"/>
          <ac:spMkLst>
            <pc:docMk/>
            <pc:sldMk cId="2865158136" sldId="711"/>
            <ac:spMk id="10" creationId="{85DF8FE5-4BB1-3A35-4806-777D56DEB9D1}"/>
          </ac:spMkLst>
        </pc:spChg>
        <pc:spChg chg="mod ord">
          <ac:chgData name="Ylimmäinen Seija" userId="ca43a6e6-5f5b-4301-8d8f-8726ecab432b" providerId="ADAL" clId="{C6343088-50B3-440D-B6C0-F6780CB1A566}" dt="2024-06-05T05:45:45.446" v="310" actId="255"/>
          <ac:spMkLst>
            <pc:docMk/>
            <pc:sldMk cId="2865158136" sldId="711"/>
            <ac:spMk id="12" creationId="{CFEAD8AC-4D2D-07D5-C901-3526158DF259}"/>
          </ac:spMkLst>
        </pc:spChg>
        <pc:spChg chg="add del mod">
          <ac:chgData name="Ylimmäinen Seija" userId="ca43a6e6-5f5b-4301-8d8f-8726ecab432b" providerId="ADAL" clId="{C6343088-50B3-440D-B6C0-F6780CB1A566}" dt="2024-06-05T05:44:01.603" v="286" actId="478"/>
          <ac:spMkLst>
            <pc:docMk/>
            <pc:sldMk cId="2865158136" sldId="711"/>
            <ac:spMk id="17" creationId="{7B0F24BC-9E11-AB3E-71E1-27D018F349CB}"/>
          </ac:spMkLst>
        </pc:spChg>
        <pc:picChg chg="mod">
          <ac:chgData name="Ylimmäinen Seija" userId="ca43a6e6-5f5b-4301-8d8f-8726ecab432b" providerId="ADAL" clId="{C6343088-50B3-440D-B6C0-F6780CB1A566}" dt="2024-06-05T05:45:50.374" v="311" actId="1076"/>
          <ac:picMkLst>
            <pc:docMk/>
            <pc:sldMk cId="2865158136" sldId="711"/>
            <ac:picMk id="5" creationId="{B63B37E5-85DE-A839-A7C7-723B5DC2ECAE}"/>
          </ac:picMkLst>
        </pc:picChg>
      </pc:sldChg>
      <pc:sldChg chg="modSp mod">
        <pc:chgData name="Ylimmäinen Seija" userId="ca43a6e6-5f5b-4301-8d8f-8726ecab432b" providerId="ADAL" clId="{C6343088-50B3-440D-B6C0-F6780CB1A566}" dt="2024-06-05T06:18:12.688" v="546" actId="1440"/>
        <pc:sldMkLst>
          <pc:docMk/>
          <pc:sldMk cId="4294844620" sldId="712"/>
        </pc:sldMkLst>
        <pc:spChg chg="mod">
          <ac:chgData name="Ylimmäinen Seija" userId="ca43a6e6-5f5b-4301-8d8f-8726ecab432b" providerId="ADAL" clId="{C6343088-50B3-440D-B6C0-F6780CB1A566}" dt="2024-06-05T06:17:23.673" v="541" actId="1076"/>
          <ac:spMkLst>
            <pc:docMk/>
            <pc:sldMk cId="4294844620" sldId="712"/>
            <ac:spMk id="2" creationId="{BE9C4BCA-841A-4BB2-29F5-EF7165A2C8A9}"/>
          </ac:spMkLst>
        </pc:spChg>
        <pc:spChg chg="mod">
          <ac:chgData name="Ylimmäinen Seija" userId="ca43a6e6-5f5b-4301-8d8f-8726ecab432b" providerId="ADAL" clId="{C6343088-50B3-440D-B6C0-F6780CB1A566}" dt="2024-06-05T06:17:33.655" v="543" actId="14100"/>
          <ac:spMkLst>
            <pc:docMk/>
            <pc:sldMk cId="4294844620" sldId="712"/>
            <ac:spMk id="3" creationId="{331FC0DF-1BEE-9782-17D6-2010A06D3402}"/>
          </ac:spMkLst>
        </pc:spChg>
        <pc:picChg chg="mod">
          <ac:chgData name="Ylimmäinen Seija" userId="ca43a6e6-5f5b-4301-8d8f-8726ecab432b" providerId="ADAL" clId="{C6343088-50B3-440D-B6C0-F6780CB1A566}" dt="2024-06-05T06:18:12.688" v="546" actId="1440"/>
          <ac:picMkLst>
            <pc:docMk/>
            <pc:sldMk cId="4294844620" sldId="712"/>
            <ac:picMk id="5" creationId="{B7021C17-E660-C040-08A9-E851A7AC83AE}"/>
          </ac:picMkLst>
        </pc:picChg>
      </pc:sldChg>
      <pc:sldChg chg="addSp modSp new del mod">
        <pc:chgData name="Ylimmäinen Seija" userId="ca43a6e6-5f5b-4301-8d8f-8726ecab432b" providerId="ADAL" clId="{C6343088-50B3-440D-B6C0-F6780CB1A566}" dt="2024-06-05T05:52:06.947" v="348" actId="47"/>
        <pc:sldMkLst>
          <pc:docMk/>
          <pc:sldMk cId="1799623831" sldId="713"/>
        </pc:sldMkLst>
        <pc:picChg chg="add mod">
          <ac:chgData name="Ylimmäinen Seija" userId="ca43a6e6-5f5b-4301-8d8f-8726ecab432b" providerId="ADAL" clId="{C6343088-50B3-440D-B6C0-F6780CB1A566}" dt="2024-06-05T05:50:38.382" v="337" actId="1076"/>
          <ac:picMkLst>
            <pc:docMk/>
            <pc:sldMk cId="1799623831" sldId="713"/>
            <ac:picMk id="2" creationId="{B5CBBB73-6E9C-FDC8-4ECF-C25E7817DAF4}"/>
          </ac:picMkLst>
        </pc:picChg>
      </pc:sldChg>
      <pc:sldChg chg="addSp new">
        <pc:chgData name="Ylimmäinen Seija" userId="ca43a6e6-5f5b-4301-8d8f-8726ecab432b" providerId="ADAL" clId="{C6343088-50B3-440D-B6C0-F6780CB1A566}" dt="2024-06-05T05:57:42.803" v="398"/>
        <pc:sldMkLst>
          <pc:docMk/>
          <pc:sldMk cId="2148951577" sldId="713"/>
        </pc:sldMkLst>
        <pc:picChg chg="add">
          <ac:chgData name="Ylimmäinen Seija" userId="ca43a6e6-5f5b-4301-8d8f-8726ecab432b" providerId="ADAL" clId="{C6343088-50B3-440D-B6C0-F6780CB1A566}" dt="2024-06-05T05:57:42.803" v="398"/>
          <ac:picMkLst>
            <pc:docMk/>
            <pc:sldMk cId="2148951577" sldId="713"/>
            <ac:picMk id="2050" creationId="{EED333D9-C7A1-1BD9-044B-D85D6CA0DB05}"/>
          </ac:picMkLst>
        </pc:picChg>
      </pc:sldChg>
    </pc:docChg>
  </pc:docChgLst>
  <pc:docChgLst>
    <pc:chgData name="Fränti Harri" userId="S::harri.franti@taitotalo.fi::f9883360-dd49-4aaa-9149-d1930fc60263" providerId="AD" clId="Web-{ADB2B466-FE56-47AB-B917-34C6481DA7B4}"/>
    <pc:docChg chg="modSld">
      <pc:chgData name="Fränti Harri" userId="S::harri.franti@taitotalo.fi::f9883360-dd49-4aaa-9149-d1930fc60263" providerId="AD" clId="Web-{ADB2B466-FE56-47AB-B917-34C6481DA7B4}" dt="2024-01-04T13:42:45.955" v="77" actId="20577"/>
      <pc:docMkLst>
        <pc:docMk/>
      </pc:docMkLst>
      <pc:sldChg chg="modSp">
        <pc:chgData name="Fränti Harri" userId="S::harri.franti@taitotalo.fi::f9883360-dd49-4aaa-9149-d1930fc60263" providerId="AD" clId="Web-{ADB2B466-FE56-47AB-B917-34C6481DA7B4}" dt="2024-01-04T13:38:49.228" v="12" actId="20577"/>
        <pc:sldMkLst>
          <pc:docMk/>
          <pc:sldMk cId="372073737" sldId="620"/>
        </pc:sldMkLst>
        <pc:spChg chg="mod">
          <ac:chgData name="Fränti Harri" userId="S::harri.franti@taitotalo.fi::f9883360-dd49-4aaa-9149-d1930fc60263" providerId="AD" clId="Web-{ADB2B466-FE56-47AB-B917-34C6481DA7B4}" dt="2024-01-04T13:38:49.228" v="12" actId="20577"/>
          <ac:spMkLst>
            <pc:docMk/>
            <pc:sldMk cId="372073737" sldId="620"/>
            <ac:spMk id="2" creationId="{9BDCCD1C-E510-49D8-B496-B3016B344316}"/>
          </ac:spMkLst>
        </pc:spChg>
        <pc:spChg chg="mod">
          <ac:chgData name="Fränti Harri" userId="S::harri.franti@taitotalo.fi::f9883360-dd49-4aaa-9149-d1930fc60263" providerId="AD" clId="Web-{ADB2B466-FE56-47AB-B917-34C6481DA7B4}" dt="2024-01-04T13:38:44.103" v="9" actId="20577"/>
          <ac:spMkLst>
            <pc:docMk/>
            <pc:sldMk cId="372073737" sldId="620"/>
            <ac:spMk id="3" creationId="{99A0FB5F-9EFF-4818-8013-A24467301EFB}"/>
          </ac:spMkLst>
        </pc:spChg>
      </pc:sldChg>
      <pc:sldChg chg="modSp">
        <pc:chgData name="Fränti Harri" userId="S::harri.franti@taitotalo.fi::f9883360-dd49-4aaa-9149-d1930fc60263" providerId="AD" clId="Web-{ADB2B466-FE56-47AB-B917-34C6481DA7B4}" dt="2024-01-04T13:42:45.955" v="77" actId="20577"/>
        <pc:sldMkLst>
          <pc:docMk/>
          <pc:sldMk cId="3050577697" sldId="629"/>
        </pc:sldMkLst>
        <pc:spChg chg="mod">
          <ac:chgData name="Fränti Harri" userId="S::harri.franti@taitotalo.fi::f9883360-dd49-4aaa-9149-d1930fc60263" providerId="AD" clId="Web-{ADB2B466-FE56-47AB-B917-34C6481DA7B4}" dt="2024-01-04T13:41:10.311" v="51" actId="20577"/>
          <ac:spMkLst>
            <pc:docMk/>
            <pc:sldMk cId="3050577697" sldId="629"/>
            <ac:spMk id="2" creationId="{CAE07835-E6A8-D7F4-109E-FEE4C1B215C1}"/>
          </ac:spMkLst>
        </pc:spChg>
        <pc:spChg chg="mod">
          <ac:chgData name="Fränti Harri" userId="S::harri.franti@taitotalo.fi::f9883360-dd49-4aaa-9149-d1930fc60263" providerId="AD" clId="Web-{ADB2B466-FE56-47AB-B917-34C6481DA7B4}" dt="2024-01-04T13:42:45.955" v="77" actId="20577"/>
          <ac:spMkLst>
            <pc:docMk/>
            <pc:sldMk cId="3050577697" sldId="629"/>
            <ac:spMk id="3" creationId="{00FD201B-C790-4F4F-E00D-98977EAE7D04}"/>
          </ac:spMkLst>
        </pc:spChg>
      </pc:sldChg>
    </pc:docChg>
  </pc:docChgLst>
  <pc:docChgLst>
    <pc:chgData name="Vesalainen Matti" userId="S::matti.vesalainen@taitotalo.fi::e4d04fee-d837-4c30-bdb5-04794cf8ae26" providerId="AD" clId="Web-{B9BA0230-8AEA-4004-8786-1A444BB842DB}"/>
    <pc:docChg chg="addSld">
      <pc:chgData name="Vesalainen Matti" userId="S::matti.vesalainen@taitotalo.fi::e4d04fee-d837-4c30-bdb5-04794cf8ae26" providerId="AD" clId="Web-{B9BA0230-8AEA-4004-8786-1A444BB842DB}" dt="2023-09-25T08:01:08.376" v="0"/>
      <pc:docMkLst>
        <pc:docMk/>
      </pc:docMkLst>
      <pc:sldChg chg="add">
        <pc:chgData name="Vesalainen Matti" userId="S::matti.vesalainen@taitotalo.fi::e4d04fee-d837-4c30-bdb5-04794cf8ae26" providerId="AD" clId="Web-{B9BA0230-8AEA-4004-8786-1A444BB842DB}" dt="2023-09-25T08:01:08.376" v="0"/>
        <pc:sldMkLst>
          <pc:docMk/>
          <pc:sldMk cId="1392415707" sldId="649"/>
        </pc:sldMkLst>
      </pc:sldChg>
    </pc:docChg>
  </pc:docChgLst>
  <pc:docChgLst>
    <pc:chgData name="Pajari Liisa" userId="S::pirkko-liisa.backlund@taitotalo.fi::0ba7ef12-7536-4f78-82e5-37dc94d8e5ec" providerId="AD" clId="Web-{033D8225-0057-4E5B-96FA-CB163F0E63C2}"/>
    <pc:docChg chg="addSld sldOrd">
      <pc:chgData name="Pajari Liisa" userId="S::pirkko-liisa.backlund@taitotalo.fi::0ba7ef12-7536-4f78-82e5-37dc94d8e5ec" providerId="AD" clId="Web-{033D8225-0057-4E5B-96FA-CB163F0E63C2}" dt="2023-08-15T11:37:29.713" v="1"/>
      <pc:docMkLst>
        <pc:docMk/>
      </pc:docMkLst>
      <pc:sldChg chg="new ord">
        <pc:chgData name="Pajari Liisa" userId="S::pirkko-liisa.backlund@taitotalo.fi::0ba7ef12-7536-4f78-82e5-37dc94d8e5ec" providerId="AD" clId="Web-{033D8225-0057-4E5B-96FA-CB163F0E63C2}" dt="2023-08-15T11:37:29.713" v="1"/>
        <pc:sldMkLst>
          <pc:docMk/>
          <pc:sldMk cId="175219913" sldId="622"/>
        </pc:sldMkLst>
      </pc:sldChg>
    </pc:docChg>
  </pc:docChgLst>
  <pc:docChgLst>
    <pc:chgData name="Fränti Harri" userId="S::harri.franti@taitotalo.fi::f9883360-dd49-4aaa-9149-d1930fc60263" providerId="AD" clId="Web-{3FA071E4-5555-4E1C-BDD8-1DA5612C2296}"/>
    <pc:docChg chg="modSld">
      <pc:chgData name="Fränti Harri" userId="S::harri.franti@taitotalo.fi::f9883360-dd49-4aaa-9149-d1930fc60263" providerId="AD" clId="Web-{3FA071E4-5555-4E1C-BDD8-1DA5612C2296}" dt="2024-01-09T05:14:56.028" v="97" actId="20577"/>
      <pc:docMkLst>
        <pc:docMk/>
      </pc:docMkLst>
      <pc:sldChg chg="modSp">
        <pc:chgData name="Fränti Harri" userId="S::harri.franti@taitotalo.fi::f9883360-dd49-4aaa-9149-d1930fc60263" providerId="AD" clId="Web-{3FA071E4-5555-4E1C-BDD8-1DA5612C2296}" dt="2024-01-09T05:02:28.094" v="31" actId="20577"/>
        <pc:sldMkLst>
          <pc:docMk/>
          <pc:sldMk cId="3895909377" sldId="266"/>
        </pc:sldMkLst>
        <pc:spChg chg="mod">
          <ac:chgData name="Fränti Harri" userId="S::harri.franti@taitotalo.fi::f9883360-dd49-4aaa-9149-d1930fc60263" providerId="AD" clId="Web-{3FA071E4-5555-4E1C-BDD8-1DA5612C2296}" dt="2024-01-09T05:02:28.094" v="31" actId="20577"/>
          <ac:spMkLst>
            <pc:docMk/>
            <pc:sldMk cId="3895909377" sldId="266"/>
            <ac:spMk id="2" creationId="{BAD890A3-7C6F-FFBF-6DAA-E6A0D6B56045}"/>
          </ac:spMkLst>
        </pc:spChg>
      </pc:sldChg>
      <pc:sldChg chg="modSp">
        <pc:chgData name="Fränti Harri" userId="S::harri.franti@taitotalo.fi::f9883360-dd49-4aaa-9149-d1930fc60263" providerId="AD" clId="Web-{3FA071E4-5555-4E1C-BDD8-1DA5612C2296}" dt="2024-01-09T05:13:37.447" v="95" actId="20577"/>
        <pc:sldMkLst>
          <pc:docMk/>
          <pc:sldMk cId="659836971" sldId="280"/>
        </pc:sldMkLst>
        <pc:spChg chg="mod">
          <ac:chgData name="Fränti Harri" userId="S::harri.franti@taitotalo.fi::f9883360-dd49-4aaa-9149-d1930fc60263" providerId="AD" clId="Web-{3FA071E4-5555-4E1C-BDD8-1DA5612C2296}" dt="2024-01-09T04:58:26.657" v="4" actId="20577"/>
          <ac:spMkLst>
            <pc:docMk/>
            <pc:sldMk cId="659836971" sldId="280"/>
            <ac:spMk id="2" creationId="{C6F061FC-E1BA-CE8A-9C26-2F7AEFA57AE0}"/>
          </ac:spMkLst>
        </pc:spChg>
        <pc:spChg chg="mod">
          <ac:chgData name="Fränti Harri" userId="S::harri.franti@taitotalo.fi::f9883360-dd49-4aaa-9149-d1930fc60263" providerId="AD" clId="Web-{3FA071E4-5555-4E1C-BDD8-1DA5612C2296}" dt="2024-01-09T05:13:37.447" v="95" actId="20577"/>
          <ac:spMkLst>
            <pc:docMk/>
            <pc:sldMk cId="659836971" sldId="280"/>
            <ac:spMk id="3" creationId="{75D2EC3F-E385-9552-5917-44218C0B27CE}"/>
          </ac:spMkLst>
        </pc:spChg>
      </pc:sldChg>
      <pc:sldChg chg="modSp">
        <pc:chgData name="Fränti Harri" userId="S::harri.franti@taitotalo.fi::f9883360-dd49-4aaa-9149-d1930fc60263" providerId="AD" clId="Web-{3FA071E4-5555-4E1C-BDD8-1DA5612C2296}" dt="2024-01-09T05:02:09.797" v="29" actId="20577"/>
        <pc:sldMkLst>
          <pc:docMk/>
          <pc:sldMk cId="428511231" sldId="394"/>
        </pc:sldMkLst>
        <pc:spChg chg="mod">
          <ac:chgData name="Fränti Harri" userId="S::harri.franti@taitotalo.fi::f9883360-dd49-4aaa-9149-d1930fc60263" providerId="AD" clId="Web-{3FA071E4-5555-4E1C-BDD8-1DA5612C2296}" dt="2024-01-09T05:02:09.797" v="29" actId="20577"/>
          <ac:spMkLst>
            <pc:docMk/>
            <pc:sldMk cId="428511231" sldId="394"/>
            <ac:spMk id="2" creationId="{EC659653-C8FC-9867-813A-DC7AD0E0D645}"/>
          </ac:spMkLst>
        </pc:spChg>
      </pc:sldChg>
      <pc:sldChg chg="modNotes">
        <pc:chgData name="Fränti Harri" userId="S::harri.franti@taitotalo.fi::f9883360-dd49-4aaa-9149-d1930fc60263" providerId="AD" clId="Web-{3FA071E4-5555-4E1C-BDD8-1DA5612C2296}" dt="2024-01-09T05:11:20.958" v="91"/>
        <pc:sldMkLst>
          <pc:docMk/>
          <pc:sldMk cId="3537231968" sldId="408"/>
        </pc:sldMkLst>
      </pc:sldChg>
      <pc:sldChg chg="modNotes">
        <pc:chgData name="Fränti Harri" userId="S::harri.franti@taitotalo.fi::f9883360-dd49-4aaa-9149-d1930fc60263" providerId="AD" clId="Web-{3FA071E4-5555-4E1C-BDD8-1DA5612C2296}" dt="2024-01-09T04:59:27.257" v="26"/>
        <pc:sldMkLst>
          <pc:docMk/>
          <pc:sldMk cId="372073737" sldId="620"/>
        </pc:sldMkLst>
      </pc:sldChg>
      <pc:sldChg chg="modSp">
        <pc:chgData name="Fränti Harri" userId="S::harri.franti@taitotalo.fi::f9883360-dd49-4aaa-9149-d1930fc60263" providerId="AD" clId="Web-{3FA071E4-5555-4E1C-BDD8-1DA5612C2296}" dt="2024-01-09T05:06:34.447" v="45" actId="20577"/>
        <pc:sldMkLst>
          <pc:docMk/>
          <pc:sldMk cId="3847497988" sldId="637"/>
        </pc:sldMkLst>
        <pc:spChg chg="mod">
          <ac:chgData name="Fränti Harri" userId="S::harri.franti@taitotalo.fi::f9883360-dd49-4aaa-9149-d1930fc60263" providerId="AD" clId="Web-{3FA071E4-5555-4E1C-BDD8-1DA5612C2296}" dt="2024-01-09T05:06:34.447" v="45" actId="20577"/>
          <ac:spMkLst>
            <pc:docMk/>
            <pc:sldMk cId="3847497988" sldId="637"/>
            <ac:spMk id="3" creationId="{8050D8AA-FD2C-E8D1-6198-D13D99D600A0}"/>
          </ac:spMkLst>
        </pc:spChg>
      </pc:sldChg>
      <pc:sldChg chg="modSp">
        <pc:chgData name="Fränti Harri" userId="S::harri.franti@taitotalo.fi::f9883360-dd49-4aaa-9149-d1930fc60263" providerId="AD" clId="Web-{3FA071E4-5555-4E1C-BDD8-1DA5612C2296}" dt="2024-01-09T05:14:56.028" v="97" actId="20577"/>
        <pc:sldMkLst>
          <pc:docMk/>
          <pc:sldMk cId="1391714923" sldId="674"/>
        </pc:sldMkLst>
        <pc:spChg chg="mod">
          <ac:chgData name="Fränti Harri" userId="S::harri.franti@taitotalo.fi::f9883360-dd49-4aaa-9149-d1930fc60263" providerId="AD" clId="Web-{3FA071E4-5555-4E1C-BDD8-1DA5612C2296}" dt="2024-01-09T05:14:56.028" v="97" actId="20577"/>
          <ac:spMkLst>
            <pc:docMk/>
            <pc:sldMk cId="1391714923" sldId="674"/>
            <ac:spMk id="3" creationId="{AF8DCFB8-CD40-284A-EE1C-1364D8E86B3B}"/>
          </ac:spMkLst>
        </pc:spChg>
      </pc:sldChg>
    </pc:docChg>
  </pc:docChgLst>
  <pc:docChgLst>
    <pc:chgData name="Vesalainen Matti" userId="S::matti.vesalainen@taitotalo.fi::e4d04fee-d837-4c30-bdb5-04794cf8ae26" providerId="AD" clId="Web-{B4C3DF06-D39B-43C7-849E-F3352BC1E739}"/>
    <pc:docChg chg="modSld">
      <pc:chgData name="Vesalainen Matti" userId="S::matti.vesalainen@taitotalo.fi::e4d04fee-d837-4c30-bdb5-04794cf8ae26" providerId="AD" clId="Web-{B4C3DF06-D39B-43C7-849E-F3352BC1E739}" dt="2023-08-30T06:36:50.698" v="149"/>
      <pc:docMkLst>
        <pc:docMk/>
      </pc:docMkLst>
      <pc:sldChg chg="mod modShow">
        <pc:chgData name="Vesalainen Matti" userId="S::matti.vesalainen@taitotalo.fi::e4d04fee-d837-4c30-bdb5-04794cf8ae26" providerId="AD" clId="Web-{B4C3DF06-D39B-43C7-849E-F3352BC1E739}" dt="2023-08-30T06:36:05.868" v="146"/>
        <pc:sldMkLst>
          <pc:docMk/>
          <pc:sldMk cId="101479899" sldId="382"/>
        </pc:sldMkLst>
      </pc:sldChg>
      <pc:sldChg chg="mod modShow">
        <pc:chgData name="Vesalainen Matti" userId="S::matti.vesalainen@taitotalo.fi::e4d04fee-d837-4c30-bdb5-04794cf8ae26" providerId="AD" clId="Web-{B4C3DF06-D39B-43C7-849E-F3352BC1E739}" dt="2023-08-30T06:36:11.243" v="147"/>
        <pc:sldMkLst>
          <pc:docMk/>
          <pc:sldMk cId="798667806" sldId="385"/>
        </pc:sldMkLst>
      </pc:sldChg>
      <pc:sldChg chg="modSp mod modShow">
        <pc:chgData name="Vesalainen Matti" userId="S::matti.vesalainen@taitotalo.fi::e4d04fee-d837-4c30-bdb5-04794cf8ae26" providerId="AD" clId="Web-{B4C3DF06-D39B-43C7-849E-F3352BC1E739}" dt="2023-08-30T06:36:50.698" v="149"/>
        <pc:sldMkLst>
          <pc:docMk/>
          <pc:sldMk cId="3375472755" sldId="632"/>
        </pc:sldMkLst>
        <pc:spChg chg="mod">
          <ac:chgData name="Vesalainen Matti" userId="S::matti.vesalainen@taitotalo.fi::e4d04fee-d837-4c30-bdb5-04794cf8ae26" providerId="AD" clId="Web-{B4C3DF06-D39B-43C7-849E-F3352BC1E739}" dt="2023-08-30T06:35:20.710" v="145" actId="20577"/>
          <ac:spMkLst>
            <pc:docMk/>
            <pc:sldMk cId="3375472755" sldId="632"/>
            <ac:spMk id="3" creationId="{B97820F0-3D03-E20D-ED05-8A09962B9AF6}"/>
          </ac:spMkLst>
        </pc:spChg>
      </pc:sldChg>
      <pc:sldChg chg="modSp">
        <pc:chgData name="Vesalainen Matti" userId="S::matti.vesalainen@taitotalo.fi::e4d04fee-d837-4c30-bdb5-04794cf8ae26" providerId="AD" clId="Web-{B4C3DF06-D39B-43C7-849E-F3352BC1E739}" dt="2023-08-30T06:30:19.138" v="79" actId="14100"/>
        <pc:sldMkLst>
          <pc:docMk/>
          <pc:sldMk cId="1526017906" sldId="634"/>
        </pc:sldMkLst>
        <pc:spChg chg="mod">
          <ac:chgData name="Vesalainen Matti" userId="S::matti.vesalainen@taitotalo.fi::e4d04fee-d837-4c30-bdb5-04794cf8ae26" providerId="AD" clId="Web-{B4C3DF06-D39B-43C7-849E-F3352BC1E739}" dt="2023-08-30T06:30:19.138" v="79" actId="14100"/>
          <ac:spMkLst>
            <pc:docMk/>
            <pc:sldMk cId="1526017906" sldId="634"/>
            <ac:spMk id="3" creationId="{6CD0582D-7359-9915-D546-5B3A08917125}"/>
          </ac:spMkLst>
        </pc:spChg>
      </pc:sldChg>
    </pc:docChg>
  </pc:docChgLst>
  <pc:docChgLst>
    <pc:chgData name="Pajari Liisa" userId="S::pirkko-liisa.backlund@taitotalo.fi::0ba7ef12-7536-4f78-82e5-37dc94d8e5ec" providerId="AD" clId="Web-{B357642F-AF5A-41BC-B3A5-EC5DAFE3D28C}"/>
    <pc:docChg chg="addSld modSld sldOrd">
      <pc:chgData name="Pajari Liisa" userId="S::pirkko-liisa.backlund@taitotalo.fi::0ba7ef12-7536-4f78-82e5-37dc94d8e5ec" providerId="AD" clId="Web-{B357642F-AF5A-41BC-B3A5-EC5DAFE3D28C}" dt="2023-09-20T08:05:37.507" v="311" actId="20577"/>
      <pc:docMkLst>
        <pc:docMk/>
      </pc:docMkLst>
      <pc:sldChg chg="ord">
        <pc:chgData name="Pajari Liisa" userId="S::pirkko-liisa.backlund@taitotalo.fi::0ba7ef12-7536-4f78-82e5-37dc94d8e5ec" providerId="AD" clId="Web-{B357642F-AF5A-41BC-B3A5-EC5DAFE3D28C}" dt="2023-09-20T07:37:14.622" v="119"/>
        <pc:sldMkLst>
          <pc:docMk/>
          <pc:sldMk cId="411547182" sldId="625"/>
        </pc:sldMkLst>
      </pc:sldChg>
      <pc:sldChg chg="modSp ord modNotes">
        <pc:chgData name="Pajari Liisa" userId="S::pirkko-liisa.backlund@taitotalo.fi::0ba7ef12-7536-4f78-82e5-37dc94d8e5ec" providerId="AD" clId="Web-{B357642F-AF5A-41BC-B3A5-EC5DAFE3D28C}" dt="2023-09-20T07:56:26.535" v="299"/>
        <pc:sldMkLst>
          <pc:docMk/>
          <pc:sldMk cId="3328216729" sldId="626"/>
        </pc:sldMkLst>
        <pc:spChg chg="mod">
          <ac:chgData name="Pajari Liisa" userId="S::pirkko-liisa.backlund@taitotalo.fi::0ba7ef12-7536-4f78-82e5-37dc94d8e5ec" providerId="AD" clId="Web-{B357642F-AF5A-41BC-B3A5-EC5DAFE3D28C}" dt="2023-09-20T07:39:33.861" v="140" actId="20577"/>
          <ac:spMkLst>
            <pc:docMk/>
            <pc:sldMk cId="3328216729" sldId="626"/>
            <ac:spMk id="2" creationId="{AD8AC35A-E4DC-3885-B3A2-D34E79080EBE}"/>
          </ac:spMkLst>
        </pc:spChg>
      </pc:sldChg>
      <pc:sldChg chg="modNotes">
        <pc:chgData name="Pajari Liisa" userId="S::pirkko-liisa.backlund@taitotalo.fi::0ba7ef12-7536-4f78-82e5-37dc94d8e5ec" providerId="AD" clId="Web-{B357642F-AF5A-41BC-B3A5-EC5DAFE3D28C}" dt="2023-09-20T07:31:08.688" v="114"/>
        <pc:sldMkLst>
          <pc:docMk/>
          <pc:sldMk cId="1621614179" sldId="627"/>
        </pc:sldMkLst>
      </pc:sldChg>
      <pc:sldChg chg="ord">
        <pc:chgData name="Pajari Liisa" userId="S::pirkko-liisa.backlund@taitotalo.fi::0ba7ef12-7536-4f78-82e5-37dc94d8e5ec" providerId="AD" clId="Web-{B357642F-AF5A-41BC-B3A5-EC5DAFE3D28C}" dt="2023-09-20T07:36:25.433" v="118"/>
        <pc:sldMkLst>
          <pc:docMk/>
          <pc:sldMk cId="1526017906" sldId="634"/>
        </pc:sldMkLst>
      </pc:sldChg>
      <pc:sldChg chg="ord">
        <pc:chgData name="Pajari Liisa" userId="S::pirkko-liisa.backlund@taitotalo.fi::0ba7ef12-7536-4f78-82e5-37dc94d8e5ec" providerId="AD" clId="Web-{B357642F-AF5A-41BC-B3A5-EC5DAFE3D28C}" dt="2023-09-20T07:33:46.521" v="115"/>
        <pc:sldMkLst>
          <pc:docMk/>
          <pc:sldMk cId="4236231814" sldId="635"/>
        </pc:sldMkLst>
      </pc:sldChg>
      <pc:sldChg chg="ord">
        <pc:chgData name="Pajari Liisa" userId="S::pirkko-liisa.backlund@taitotalo.fi::0ba7ef12-7536-4f78-82e5-37dc94d8e5ec" providerId="AD" clId="Web-{B357642F-AF5A-41BC-B3A5-EC5DAFE3D28C}" dt="2023-09-20T07:14:20.873" v="11"/>
        <pc:sldMkLst>
          <pc:docMk/>
          <pc:sldMk cId="3847497988" sldId="637"/>
        </pc:sldMkLst>
      </pc:sldChg>
      <pc:sldChg chg="ord">
        <pc:chgData name="Pajari Liisa" userId="S::pirkko-liisa.backlund@taitotalo.fi::0ba7ef12-7536-4f78-82e5-37dc94d8e5ec" providerId="AD" clId="Web-{B357642F-AF5A-41BC-B3A5-EC5DAFE3D28C}" dt="2023-09-20T07:14:27.405" v="12"/>
        <pc:sldMkLst>
          <pc:docMk/>
          <pc:sldMk cId="2758893258" sldId="638"/>
        </pc:sldMkLst>
      </pc:sldChg>
      <pc:sldChg chg="modSp modNotes">
        <pc:chgData name="Pajari Liisa" userId="S::pirkko-liisa.backlund@taitotalo.fi::0ba7ef12-7536-4f78-82e5-37dc94d8e5ec" providerId="AD" clId="Web-{B357642F-AF5A-41BC-B3A5-EC5DAFE3D28C}" dt="2023-09-20T07:15:59.767" v="26" actId="20577"/>
        <pc:sldMkLst>
          <pc:docMk/>
          <pc:sldMk cId="2637473623" sldId="641"/>
        </pc:sldMkLst>
        <pc:spChg chg="mod">
          <ac:chgData name="Pajari Liisa" userId="S::pirkko-liisa.backlund@taitotalo.fi::0ba7ef12-7536-4f78-82e5-37dc94d8e5ec" providerId="AD" clId="Web-{B357642F-AF5A-41BC-B3A5-EC5DAFE3D28C}" dt="2023-09-20T07:15:59.767" v="26" actId="20577"/>
          <ac:spMkLst>
            <pc:docMk/>
            <pc:sldMk cId="2637473623" sldId="641"/>
            <ac:spMk id="3" creationId="{3B648156-05D4-F809-6B28-B4F2A42ECCC3}"/>
          </ac:spMkLst>
        </pc:spChg>
      </pc:sldChg>
      <pc:sldChg chg="modSp add ord replId">
        <pc:chgData name="Pajari Liisa" userId="S::pirkko-liisa.backlund@taitotalo.fi::0ba7ef12-7536-4f78-82e5-37dc94d8e5ec" providerId="AD" clId="Web-{B357642F-AF5A-41BC-B3A5-EC5DAFE3D28C}" dt="2023-09-20T07:13:09.074" v="10"/>
        <pc:sldMkLst>
          <pc:docMk/>
          <pc:sldMk cId="110152112" sldId="642"/>
        </pc:sldMkLst>
        <pc:spChg chg="mod">
          <ac:chgData name="Pajari Liisa" userId="S::pirkko-liisa.backlund@taitotalo.fi::0ba7ef12-7536-4f78-82e5-37dc94d8e5ec" providerId="AD" clId="Web-{B357642F-AF5A-41BC-B3A5-EC5DAFE3D28C}" dt="2023-09-20T07:12:54.417" v="9" actId="20577"/>
          <ac:spMkLst>
            <pc:docMk/>
            <pc:sldMk cId="110152112" sldId="642"/>
            <ac:spMk id="2" creationId="{5395D45F-D9EF-7844-BFCD-34D2978E01D5}"/>
          </ac:spMkLst>
        </pc:spChg>
      </pc:sldChg>
      <pc:sldChg chg="modSp add ord replId">
        <pc:chgData name="Pajari Liisa" userId="S::pirkko-liisa.backlund@taitotalo.fi::0ba7ef12-7536-4f78-82e5-37dc94d8e5ec" providerId="AD" clId="Web-{B357642F-AF5A-41BC-B3A5-EC5DAFE3D28C}" dt="2023-09-20T07:38:23.734" v="128" actId="20577"/>
        <pc:sldMkLst>
          <pc:docMk/>
          <pc:sldMk cId="784737044" sldId="643"/>
        </pc:sldMkLst>
        <pc:spChg chg="mod">
          <ac:chgData name="Pajari Liisa" userId="S::pirkko-liisa.backlund@taitotalo.fi::0ba7ef12-7536-4f78-82e5-37dc94d8e5ec" providerId="AD" clId="Web-{B357642F-AF5A-41BC-B3A5-EC5DAFE3D28C}" dt="2023-09-20T07:38:23.734" v="128" actId="20577"/>
          <ac:spMkLst>
            <pc:docMk/>
            <pc:sldMk cId="784737044" sldId="643"/>
            <ac:spMk id="2" creationId="{5395D45F-D9EF-7844-BFCD-34D2978E01D5}"/>
          </ac:spMkLst>
        </pc:spChg>
      </pc:sldChg>
      <pc:sldChg chg="modSp add ord replId">
        <pc:chgData name="Pajari Liisa" userId="S::pirkko-liisa.backlund@taitotalo.fi::0ba7ef12-7536-4f78-82e5-37dc94d8e5ec" providerId="AD" clId="Web-{B357642F-AF5A-41BC-B3A5-EC5DAFE3D28C}" dt="2023-09-20T08:05:37.507" v="311" actId="20577"/>
        <pc:sldMkLst>
          <pc:docMk/>
          <pc:sldMk cId="2753787300" sldId="644"/>
        </pc:sldMkLst>
        <pc:spChg chg="mod">
          <ac:chgData name="Pajari Liisa" userId="S::pirkko-liisa.backlund@taitotalo.fi::0ba7ef12-7536-4f78-82e5-37dc94d8e5ec" providerId="AD" clId="Web-{B357642F-AF5A-41BC-B3A5-EC5DAFE3D28C}" dt="2023-09-20T07:39:20.470" v="136" actId="20577"/>
          <ac:spMkLst>
            <pc:docMk/>
            <pc:sldMk cId="2753787300" sldId="644"/>
            <ac:spMk id="2" creationId="{AD8AC35A-E4DC-3885-B3A2-D34E79080EBE}"/>
          </ac:spMkLst>
        </pc:spChg>
        <pc:spChg chg="mod">
          <ac:chgData name="Pajari Liisa" userId="S::pirkko-liisa.backlund@taitotalo.fi::0ba7ef12-7536-4f78-82e5-37dc94d8e5ec" providerId="AD" clId="Web-{B357642F-AF5A-41BC-B3A5-EC5DAFE3D28C}" dt="2023-09-20T08:05:37.507" v="311" actId="20577"/>
          <ac:spMkLst>
            <pc:docMk/>
            <pc:sldMk cId="2753787300" sldId="644"/>
            <ac:spMk id="3" creationId="{649CD986-0930-36C5-46CB-CE5865F2A688}"/>
          </ac:spMkLst>
        </pc:spChg>
      </pc:sldChg>
    </pc:docChg>
  </pc:docChgLst>
  <pc:docChgLst>
    <pc:chgData name="Vesalainen Matti" userId="e4d04fee-d837-4c30-bdb5-04794cf8ae26" providerId="ADAL" clId="{A07AF1E5-E1C5-4992-944E-F153EFA2B5DF}"/>
    <pc:docChg chg="undo redo custSel addSld delSld modSld sldOrd">
      <pc:chgData name="Vesalainen Matti" userId="e4d04fee-d837-4c30-bdb5-04794cf8ae26" providerId="ADAL" clId="{A07AF1E5-E1C5-4992-944E-F153EFA2B5DF}" dt="2023-10-18T12:31:11.973" v="453"/>
      <pc:docMkLst>
        <pc:docMk/>
      </pc:docMkLst>
      <pc:sldChg chg="del">
        <pc:chgData name="Vesalainen Matti" userId="e4d04fee-d837-4c30-bdb5-04794cf8ae26" providerId="ADAL" clId="{A07AF1E5-E1C5-4992-944E-F153EFA2B5DF}" dt="2023-10-18T12:14:24.859" v="405" actId="47"/>
        <pc:sldMkLst>
          <pc:docMk/>
          <pc:sldMk cId="1062685174" sldId="272"/>
        </pc:sldMkLst>
      </pc:sldChg>
      <pc:sldChg chg="del">
        <pc:chgData name="Vesalainen Matti" userId="e4d04fee-d837-4c30-bdb5-04794cf8ae26" providerId="ADAL" clId="{A07AF1E5-E1C5-4992-944E-F153EFA2B5DF}" dt="2023-10-18T12:14:29.346" v="406" actId="47"/>
        <pc:sldMkLst>
          <pc:docMk/>
          <pc:sldMk cId="1534249354" sldId="273"/>
        </pc:sldMkLst>
      </pc:sldChg>
      <pc:sldChg chg="del">
        <pc:chgData name="Vesalainen Matti" userId="e4d04fee-d837-4c30-bdb5-04794cf8ae26" providerId="ADAL" clId="{A07AF1E5-E1C5-4992-944E-F153EFA2B5DF}" dt="2023-10-18T12:14:22.444" v="404" actId="47"/>
        <pc:sldMkLst>
          <pc:docMk/>
          <pc:sldMk cId="1895034030" sldId="274"/>
        </pc:sldMkLst>
      </pc:sldChg>
      <pc:sldChg chg="del">
        <pc:chgData name="Vesalainen Matti" userId="e4d04fee-d837-4c30-bdb5-04794cf8ae26" providerId="ADAL" clId="{A07AF1E5-E1C5-4992-944E-F153EFA2B5DF}" dt="2023-10-18T12:14:19.370" v="403" actId="47"/>
        <pc:sldMkLst>
          <pc:docMk/>
          <pc:sldMk cId="2990167122" sldId="275"/>
        </pc:sldMkLst>
      </pc:sldChg>
      <pc:sldChg chg="del">
        <pc:chgData name="Vesalainen Matti" userId="e4d04fee-d837-4c30-bdb5-04794cf8ae26" providerId="ADAL" clId="{A07AF1E5-E1C5-4992-944E-F153EFA2B5DF}" dt="2023-10-18T12:14:17.082" v="402" actId="47"/>
        <pc:sldMkLst>
          <pc:docMk/>
          <pc:sldMk cId="1657740616" sldId="276"/>
        </pc:sldMkLst>
      </pc:sldChg>
      <pc:sldChg chg="mod modShow">
        <pc:chgData name="Vesalainen Matti" userId="e4d04fee-d837-4c30-bdb5-04794cf8ae26" providerId="ADAL" clId="{A07AF1E5-E1C5-4992-944E-F153EFA2B5DF}" dt="2023-10-18T12:14:02.976" v="401" actId="729"/>
        <pc:sldMkLst>
          <pc:docMk/>
          <pc:sldMk cId="2069794248" sldId="278"/>
        </pc:sldMkLst>
      </pc:sldChg>
      <pc:sldChg chg="del">
        <pc:chgData name="Vesalainen Matti" userId="e4d04fee-d837-4c30-bdb5-04794cf8ae26" providerId="ADAL" clId="{A07AF1E5-E1C5-4992-944E-F153EFA2B5DF}" dt="2023-10-18T12:19:26.267" v="415" actId="47"/>
        <pc:sldMkLst>
          <pc:docMk/>
          <pc:sldMk cId="1347645902" sldId="279"/>
        </pc:sldMkLst>
      </pc:sldChg>
      <pc:sldChg chg="del ord">
        <pc:chgData name="Vesalainen Matti" userId="e4d04fee-d837-4c30-bdb5-04794cf8ae26" providerId="ADAL" clId="{A07AF1E5-E1C5-4992-944E-F153EFA2B5DF}" dt="2023-10-18T12:16:08.987" v="412" actId="47"/>
        <pc:sldMkLst>
          <pc:docMk/>
          <pc:sldMk cId="1234381707" sldId="283"/>
        </pc:sldMkLst>
      </pc:sldChg>
      <pc:sldChg chg="del">
        <pc:chgData name="Vesalainen Matti" userId="e4d04fee-d837-4c30-bdb5-04794cf8ae26" providerId="ADAL" clId="{A07AF1E5-E1C5-4992-944E-F153EFA2B5DF}" dt="2023-10-18T12:19:19.427" v="414" actId="47"/>
        <pc:sldMkLst>
          <pc:docMk/>
          <pc:sldMk cId="1142272824" sldId="296"/>
        </pc:sldMkLst>
      </pc:sldChg>
      <pc:sldChg chg="del">
        <pc:chgData name="Vesalainen Matti" userId="e4d04fee-d837-4c30-bdb5-04794cf8ae26" providerId="ADAL" clId="{A07AF1E5-E1C5-4992-944E-F153EFA2B5DF}" dt="2023-10-18T12:13:29.372" v="400" actId="47"/>
        <pc:sldMkLst>
          <pc:docMk/>
          <pc:sldMk cId="1334036466" sldId="297"/>
        </pc:sldMkLst>
      </pc:sldChg>
      <pc:sldChg chg="addSp modSp">
        <pc:chgData name="Vesalainen Matti" userId="e4d04fee-d837-4c30-bdb5-04794cf8ae26" providerId="ADAL" clId="{A07AF1E5-E1C5-4992-944E-F153EFA2B5DF}" dt="2023-10-18T12:30:17.595" v="447"/>
        <pc:sldMkLst>
          <pc:docMk/>
          <pc:sldMk cId="1826435404" sldId="324"/>
        </pc:sldMkLst>
        <pc:picChg chg="add mod">
          <ac:chgData name="Vesalainen Matti" userId="e4d04fee-d837-4c30-bdb5-04794cf8ae26" providerId="ADAL" clId="{A07AF1E5-E1C5-4992-944E-F153EFA2B5DF}" dt="2023-10-18T12:29:44.909" v="446"/>
          <ac:picMkLst>
            <pc:docMk/>
            <pc:sldMk cId="1826435404" sldId="324"/>
            <ac:picMk id="4" creationId="{8C8B2285-A0D0-0635-AB12-F149CC38E1A2}"/>
          </ac:picMkLst>
        </pc:picChg>
        <pc:picChg chg="mod">
          <ac:chgData name="Vesalainen Matti" userId="e4d04fee-d837-4c30-bdb5-04794cf8ae26" providerId="ADAL" clId="{A07AF1E5-E1C5-4992-944E-F153EFA2B5DF}" dt="2023-10-18T12:30:17.595" v="447"/>
          <ac:picMkLst>
            <pc:docMk/>
            <pc:sldMk cId="1826435404" sldId="324"/>
            <ac:picMk id="5" creationId="{D1D73C46-A143-9DBC-5A81-7292289E1498}"/>
          </ac:picMkLst>
        </pc:picChg>
      </pc:sldChg>
      <pc:sldChg chg="del">
        <pc:chgData name="Vesalainen Matti" userId="e4d04fee-d837-4c30-bdb5-04794cf8ae26" providerId="ADAL" clId="{A07AF1E5-E1C5-4992-944E-F153EFA2B5DF}" dt="2023-10-18T12:26:03.714" v="434" actId="47"/>
        <pc:sldMkLst>
          <pc:docMk/>
          <pc:sldMk cId="1169540830" sldId="344"/>
        </pc:sldMkLst>
      </pc:sldChg>
      <pc:sldChg chg="del">
        <pc:chgData name="Vesalainen Matti" userId="e4d04fee-d837-4c30-bdb5-04794cf8ae26" providerId="ADAL" clId="{A07AF1E5-E1C5-4992-944E-F153EFA2B5DF}" dt="2023-10-18T12:22:01.734" v="418" actId="47"/>
        <pc:sldMkLst>
          <pc:docMk/>
          <pc:sldMk cId="1879161318" sldId="351"/>
        </pc:sldMkLst>
      </pc:sldChg>
      <pc:sldChg chg="del">
        <pc:chgData name="Vesalainen Matti" userId="e4d04fee-d837-4c30-bdb5-04794cf8ae26" providerId="ADAL" clId="{A07AF1E5-E1C5-4992-944E-F153EFA2B5DF}" dt="2023-10-18T12:22:08.903" v="419" actId="47"/>
        <pc:sldMkLst>
          <pc:docMk/>
          <pc:sldMk cId="3514615804" sldId="352"/>
        </pc:sldMkLst>
      </pc:sldChg>
      <pc:sldChg chg="del">
        <pc:chgData name="Vesalainen Matti" userId="e4d04fee-d837-4c30-bdb5-04794cf8ae26" providerId="ADAL" clId="{A07AF1E5-E1C5-4992-944E-F153EFA2B5DF}" dt="2023-10-18T12:26:16.002" v="435" actId="47"/>
        <pc:sldMkLst>
          <pc:docMk/>
          <pc:sldMk cId="1815709686" sldId="354"/>
        </pc:sldMkLst>
      </pc:sldChg>
      <pc:sldChg chg="mod ord modShow">
        <pc:chgData name="Vesalainen Matti" userId="e4d04fee-d837-4c30-bdb5-04794cf8ae26" providerId="ADAL" clId="{A07AF1E5-E1C5-4992-944E-F153EFA2B5DF}" dt="2023-10-18T12:31:11.973" v="453"/>
        <pc:sldMkLst>
          <pc:docMk/>
          <pc:sldMk cId="101479899" sldId="382"/>
        </pc:sldMkLst>
      </pc:sldChg>
      <pc:sldChg chg="addSp delSp modSp mod ord modShow chgLayout">
        <pc:chgData name="Vesalainen Matti" userId="e4d04fee-d837-4c30-bdb5-04794cf8ae26" providerId="ADAL" clId="{A07AF1E5-E1C5-4992-944E-F153EFA2B5DF}" dt="2023-10-18T12:30:45.242" v="451"/>
        <pc:sldMkLst>
          <pc:docMk/>
          <pc:sldMk cId="798667806" sldId="385"/>
        </pc:sldMkLst>
        <pc:spChg chg="mod ord">
          <ac:chgData name="Vesalainen Matti" userId="e4d04fee-d837-4c30-bdb5-04794cf8ae26" providerId="ADAL" clId="{A07AF1E5-E1C5-4992-944E-F153EFA2B5DF}" dt="2023-10-18T12:22:51.133" v="424" actId="6264"/>
          <ac:spMkLst>
            <pc:docMk/>
            <pc:sldMk cId="798667806" sldId="385"/>
            <ac:spMk id="2" creationId="{E3B04E4A-EB6E-41CB-1F03-1135BC36243E}"/>
          </ac:spMkLst>
        </pc:spChg>
        <pc:spChg chg="mod ord">
          <ac:chgData name="Vesalainen Matti" userId="e4d04fee-d837-4c30-bdb5-04794cf8ae26" providerId="ADAL" clId="{A07AF1E5-E1C5-4992-944E-F153EFA2B5DF}" dt="2023-10-18T12:24:31.233" v="432" actId="20577"/>
          <ac:spMkLst>
            <pc:docMk/>
            <pc:sldMk cId="798667806" sldId="385"/>
            <ac:spMk id="3" creationId="{4202D160-116E-5A50-8D85-1C6BC2C53AFC}"/>
          </ac:spMkLst>
        </pc:spChg>
        <pc:spChg chg="add del mod">
          <ac:chgData name="Vesalainen Matti" userId="e4d04fee-d837-4c30-bdb5-04794cf8ae26" providerId="ADAL" clId="{A07AF1E5-E1C5-4992-944E-F153EFA2B5DF}" dt="2023-10-18T12:22:51.133" v="424" actId="6264"/>
          <ac:spMkLst>
            <pc:docMk/>
            <pc:sldMk cId="798667806" sldId="385"/>
            <ac:spMk id="4" creationId="{8D357532-6ED7-C05A-A787-6975DC877899}"/>
          </ac:spMkLst>
        </pc:spChg>
        <pc:spChg chg="add del mod">
          <ac:chgData name="Vesalainen Matti" userId="e4d04fee-d837-4c30-bdb5-04794cf8ae26" providerId="ADAL" clId="{A07AF1E5-E1C5-4992-944E-F153EFA2B5DF}" dt="2023-10-18T12:22:51.133" v="424" actId="6264"/>
          <ac:spMkLst>
            <pc:docMk/>
            <pc:sldMk cId="798667806" sldId="385"/>
            <ac:spMk id="5" creationId="{9B254600-BDEC-031C-177D-F93784CE35F3}"/>
          </ac:spMkLst>
        </pc:spChg>
      </pc:sldChg>
      <pc:sldChg chg="del">
        <pc:chgData name="Vesalainen Matti" userId="e4d04fee-d837-4c30-bdb5-04794cf8ae26" providerId="ADAL" clId="{A07AF1E5-E1C5-4992-944E-F153EFA2B5DF}" dt="2023-10-18T12:22:18.493" v="420" actId="47"/>
        <pc:sldMkLst>
          <pc:docMk/>
          <pc:sldMk cId="347271417" sldId="403"/>
        </pc:sldMkLst>
      </pc:sldChg>
      <pc:sldChg chg="del">
        <pc:chgData name="Vesalainen Matti" userId="e4d04fee-d837-4c30-bdb5-04794cf8ae26" providerId="ADAL" clId="{A07AF1E5-E1C5-4992-944E-F153EFA2B5DF}" dt="2023-10-18T12:25:45.563" v="433" actId="47"/>
        <pc:sldMkLst>
          <pc:docMk/>
          <pc:sldMk cId="2844266770" sldId="404"/>
        </pc:sldMkLst>
      </pc:sldChg>
      <pc:sldChg chg="ord">
        <pc:chgData name="Vesalainen Matti" userId="e4d04fee-d837-4c30-bdb5-04794cf8ae26" providerId="ADAL" clId="{A07AF1E5-E1C5-4992-944E-F153EFA2B5DF}" dt="2023-10-18T12:27:18.137" v="439"/>
        <pc:sldMkLst>
          <pc:docMk/>
          <pc:sldMk cId="4081070314" sldId="406"/>
        </pc:sldMkLst>
      </pc:sldChg>
      <pc:sldChg chg="del">
        <pc:chgData name="Vesalainen Matti" userId="e4d04fee-d837-4c30-bdb5-04794cf8ae26" providerId="ADAL" clId="{A07AF1E5-E1C5-4992-944E-F153EFA2B5DF}" dt="2023-10-18T12:21:36.539" v="416" actId="47"/>
        <pc:sldMkLst>
          <pc:docMk/>
          <pc:sldMk cId="3455818624" sldId="407"/>
        </pc:sldMkLst>
      </pc:sldChg>
      <pc:sldChg chg="ord">
        <pc:chgData name="Vesalainen Matti" userId="e4d04fee-d837-4c30-bdb5-04794cf8ae26" providerId="ADAL" clId="{A07AF1E5-E1C5-4992-944E-F153EFA2B5DF}" dt="2023-10-18T12:27:05.994" v="437"/>
        <pc:sldMkLst>
          <pc:docMk/>
          <pc:sldMk cId="3537231968" sldId="408"/>
        </pc:sldMkLst>
      </pc:sldChg>
      <pc:sldChg chg="del">
        <pc:chgData name="Vesalainen Matti" userId="e4d04fee-d837-4c30-bdb5-04794cf8ae26" providerId="ADAL" clId="{A07AF1E5-E1C5-4992-944E-F153EFA2B5DF}" dt="2023-10-18T12:16:47.771" v="413" actId="47"/>
        <pc:sldMkLst>
          <pc:docMk/>
          <pc:sldMk cId="2115940141" sldId="409"/>
        </pc:sldMkLst>
      </pc:sldChg>
      <pc:sldChg chg="del">
        <pc:chgData name="Vesalainen Matti" userId="e4d04fee-d837-4c30-bdb5-04794cf8ae26" providerId="ADAL" clId="{A07AF1E5-E1C5-4992-944E-F153EFA2B5DF}" dt="2023-10-18T12:21:48.166" v="417" actId="47"/>
        <pc:sldMkLst>
          <pc:docMk/>
          <pc:sldMk cId="3070089571" sldId="411"/>
        </pc:sldMkLst>
      </pc:sldChg>
      <pc:sldChg chg="modSp mod">
        <pc:chgData name="Vesalainen Matti" userId="e4d04fee-d837-4c30-bdb5-04794cf8ae26" providerId="ADAL" clId="{A07AF1E5-E1C5-4992-944E-F153EFA2B5DF}" dt="2023-10-18T11:44:45.322" v="117" actId="5793"/>
        <pc:sldMkLst>
          <pc:docMk/>
          <pc:sldMk cId="3328216729" sldId="626"/>
        </pc:sldMkLst>
        <pc:spChg chg="mod">
          <ac:chgData name="Vesalainen Matti" userId="e4d04fee-d837-4c30-bdb5-04794cf8ae26" providerId="ADAL" clId="{A07AF1E5-E1C5-4992-944E-F153EFA2B5DF}" dt="2023-10-18T11:44:45.322" v="117" actId="5793"/>
          <ac:spMkLst>
            <pc:docMk/>
            <pc:sldMk cId="3328216729" sldId="626"/>
            <ac:spMk id="3" creationId="{649CD986-0930-36C5-46CB-CE5865F2A688}"/>
          </ac:spMkLst>
        </pc:spChg>
      </pc:sldChg>
      <pc:sldChg chg="modSp mod">
        <pc:chgData name="Vesalainen Matti" userId="e4d04fee-d837-4c30-bdb5-04794cf8ae26" providerId="ADAL" clId="{A07AF1E5-E1C5-4992-944E-F153EFA2B5DF}" dt="2023-10-18T11:48:10.973" v="150" actId="27636"/>
        <pc:sldMkLst>
          <pc:docMk/>
          <pc:sldMk cId="2753787300" sldId="644"/>
        </pc:sldMkLst>
        <pc:spChg chg="mod">
          <ac:chgData name="Vesalainen Matti" userId="e4d04fee-d837-4c30-bdb5-04794cf8ae26" providerId="ADAL" clId="{A07AF1E5-E1C5-4992-944E-F153EFA2B5DF}" dt="2023-10-18T11:48:10.973" v="150" actId="27636"/>
          <ac:spMkLst>
            <pc:docMk/>
            <pc:sldMk cId="2753787300" sldId="644"/>
            <ac:spMk id="3" creationId="{649CD986-0930-36C5-46CB-CE5865F2A688}"/>
          </ac:spMkLst>
        </pc:spChg>
      </pc:sldChg>
      <pc:sldChg chg="modSp mod">
        <pc:chgData name="Vesalainen Matti" userId="e4d04fee-d837-4c30-bdb5-04794cf8ae26" providerId="ADAL" clId="{A07AF1E5-E1C5-4992-944E-F153EFA2B5DF}" dt="2023-10-18T11:58:15.939" v="304" actId="207"/>
        <pc:sldMkLst>
          <pc:docMk/>
          <pc:sldMk cId="59367273" sldId="652"/>
        </pc:sldMkLst>
        <pc:spChg chg="mod">
          <ac:chgData name="Vesalainen Matti" userId="e4d04fee-d837-4c30-bdb5-04794cf8ae26" providerId="ADAL" clId="{A07AF1E5-E1C5-4992-944E-F153EFA2B5DF}" dt="2023-10-18T11:58:15.939" v="304" actId="207"/>
          <ac:spMkLst>
            <pc:docMk/>
            <pc:sldMk cId="59367273" sldId="652"/>
            <ac:spMk id="2" creationId="{90CD9431-1C1A-7AAA-12B0-4997367DEBCF}"/>
          </ac:spMkLst>
        </pc:spChg>
      </pc:sldChg>
      <pc:sldChg chg="modSp mod">
        <pc:chgData name="Vesalainen Matti" userId="e4d04fee-d837-4c30-bdb5-04794cf8ae26" providerId="ADAL" clId="{A07AF1E5-E1C5-4992-944E-F153EFA2B5DF}" dt="2023-10-18T11:58:01.040" v="283" actId="207"/>
        <pc:sldMkLst>
          <pc:docMk/>
          <pc:sldMk cId="3661293961" sldId="653"/>
        </pc:sldMkLst>
        <pc:spChg chg="mod">
          <ac:chgData name="Vesalainen Matti" userId="e4d04fee-d837-4c30-bdb5-04794cf8ae26" providerId="ADAL" clId="{A07AF1E5-E1C5-4992-944E-F153EFA2B5DF}" dt="2023-10-18T11:58:01.040" v="283" actId="207"/>
          <ac:spMkLst>
            <pc:docMk/>
            <pc:sldMk cId="3661293961" sldId="653"/>
            <ac:spMk id="2" creationId="{90CD9431-1C1A-7AAA-12B0-4997367DEBCF}"/>
          </ac:spMkLst>
        </pc:spChg>
      </pc:sldChg>
      <pc:sldChg chg="modSp mod">
        <pc:chgData name="Vesalainen Matti" userId="e4d04fee-d837-4c30-bdb5-04794cf8ae26" providerId="ADAL" clId="{A07AF1E5-E1C5-4992-944E-F153EFA2B5DF}" dt="2023-10-18T11:51:13.127" v="212" actId="20577"/>
        <pc:sldMkLst>
          <pc:docMk/>
          <pc:sldMk cId="1068471850" sldId="659"/>
        </pc:sldMkLst>
        <pc:spChg chg="mod">
          <ac:chgData name="Vesalainen Matti" userId="e4d04fee-d837-4c30-bdb5-04794cf8ae26" providerId="ADAL" clId="{A07AF1E5-E1C5-4992-944E-F153EFA2B5DF}" dt="2023-10-18T11:51:13.127" v="212" actId="20577"/>
          <ac:spMkLst>
            <pc:docMk/>
            <pc:sldMk cId="1068471850" sldId="659"/>
            <ac:spMk id="3" creationId="{649CD986-0930-36C5-46CB-CE5865F2A688}"/>
          </ac:spMkLst>
        </pc:spChg>
      </pc:sldChg>
      <pc:sldChg chg="modSp add del mod">
        <pc:chgData name="Vesalainen Matti" userId="e4d04fee-d837-4c30-bdb5-04794cf8ae26" providerId="ADAL" clId="{A07AF1E5-E1C5-4992-944E-F153EFA2B5DF}" dt="2023-10-18T11:55:12.418" v="224" actId="47"/>
        <pc:sldMkLst>
          <pc:docMk/>
          <pc:sldMk cId="1319355436" sldId="661"/>
        </pc:sldMkLst>
        <pc:spChg chg="mod">
          <ac:chgData name="Vesalainen Matti" userId="e4d04fee-d837-4c30-bdb5-04794cf8ae26" providerId="ADAL" clId="{A07AF1E5-E1C5-4992-944E-F153EFA2B5DF}" dt="2023-10-18T11:51:56.592" v="222" actId="20577"/>
          <ac:spMkLst>
            <pc:docMk/>
            <pc:sldMk cId="1319355436" sldId="661"/>
            <ac:spMk id="2" creationId="{AD8AC35A-E4DC-3885-B3A2-D34E79080EBE}"/>
          </ac:spMkLst>
        </pc:spChg>
      </pc:sldChg>
      <pc:sldChg chg="modSp mod">
        <pc:chgData name="Vesalainen Matti" userId="e4d04fee-d837-4c30-bdb5-04794cf8ae26" providerId="ADAL" clId="{A07AF1E5-E1C5-4992-944E-F153EFA2B5DF}" dt="2023-10-18T11:58:41.081" v="305" actId="207"/>
        <pc:sldMkLst>
          <pc:docMk/>
          <pc:sldMk cId="1670764477" sldId="662"/>
        </pc:sldMkLst>
        <pc:spChg chg="mod">
          <ac:chgData name="Vesalainen Matti" userId="e4d04fee-d837-4c30-bdb5-04794cf8ae26" providerId="ADAL" clId="{A07AF1E5-E1C5-4992-944E-F153EFA2B5DF}" dt="2023-10-18T11:58:41.081" v="305" actId="207"/>
          <ac:spMkLst>
            <pc:docMk/>
            <pc:sldMk cId="1670764477" sldId="662"/>
            <ac:spMk id="2" creationId="{90CD9431-1C1A-7AAA-12B0-4997367DEBCF}"/>
          </ac:spMkLst>
        </pc:spChg>
        <pc:spChg chg="mod">
          <ac:chgData name="Vesalainen Matti" userId="e4d04fee-d837-4c30-bdb5-04794cf8ae26" providerId="ADAL" clId="{A07AF1E5-E1C5-4992-944E-F153EFA2B5DF}" dt="2023-10-18T11:55:55.422" v="228" actId="207"/>
          <ac:spMkLst>
            <pc:docMk/>
            <pc:sldMk cId="1670764477" sldId="662"/>
            <ac:spMk id="3" creationId="{B97820F0-3D03-E20D-ED05-8A09962B9AF6}"/>
          </ac:spMkLst>
        </pc:spChg>
      </pc:sldChg>
      <pc:sldChg chg="modSp mod">
        <pc:chgData name="Vesalainen Matti" userId="e4d04fee-d837-4c30-bdb5-04794cf8ae26" providerId="ADAL" clId="{A07AF1E5-E1C5-4992-944E-F153EFA2B5DF}" dt="2023-10-18T11:58:47.571" v="306" actId="207"/>
        <pc:sldMkLst>
          <pc:docMk/>
          <pc:sldMk cId="2359941011" sldId="663"/>
        </pc:sldMkLst>
        <pc:spChg chg="mod">
          <ac:chgData name="Vesalainen Matti" userId="e4d04fee-d837-4c30-bdb5-04794cf8ae26" providerId="ADAL" clId="{A07AF1E5-E1C5-4992-944E-F153EFA2B5DF}" dt="2023-10-18T11:58:47.571" v="306" actId="207"/>
          <ac:spMkLst>
            <pc:docMk/>
            <pc:sldMk cId="2359941011" sldId="663"/>
            <ac:spMk id="2" creationId="{90CD9431-1C1A-7AAA-12B0-4997367DEBCF}"/>
          </ac:spMkLst>
        </pc:spChg>
        <pc:spChg chg="mod">
          <ac:chgData name="Vesalainen Matti" userId="e4d04fee-d837-4c30-bdb5-04794cf8ae26" providerId="ADAL" clId="{A07AF1E5-E1C5-4992-944E-F153EFA2B5DF}" dt="2023-10-18T11:55:38.080" v="227" actId="207"/>
          <ac:spMkLst>
            <pc:docMk/>
            <pc:sldMk cId="2359941011" sldId="663"/>
            <ac:spMk id="3" creationId="{B97820F0-3D03-E20D-ED05-8A09962B9AF6}"/>
          </ac:spMkLst>
        </pc:spChg>
      </pc:sldChg>
      <pc:sldChg chg="del">
        <pc:chgData name="Vesalainen Matti" userId="e4d04fee-d837-4c30-bdb5-04794cf8ae26" providerId="ADAL" clId="{A07AF1E5-E1C5-4992-944E-F153EFA2B5DF}" dt="2023-10-18T12:06:47.550" v="340" actId="47"/>
        <pc:sldMkLst>
          <pc:docMk/>
          <pc:sldMk cId="3732961681" sldId="664"/>
        </pc:sldMkLst>
      </pc:sldChg>
      <pc:sldChg chg="modSp mod">
        <pc:chgData name="Vesalainen Matti" userId="e4d04fee-d837-4c30-bdb5-04794cf8ae26" providerId="ADAL" clId="{A07AF1E5-E1C5-4992-944E-F153EFA2B5DF}" dt="2023-10-18T12:06:32.406" v="339" actId="113"/>
        <pc:sldMkLst>
          <pc:docMk/>
          <pc:sldMk cId="1715504092" sldId="665"/>
        </pc:sldMkLst>
        <pc:spChg chg="mod">
          <ac:chgData name="Vesalainen Matti" userId="e4d04fee-d837-4c30-bdb5-04794cf8ae26" providerId="ADAL" clId="{A07AF1E5-E1C5-4992-944E-F153EFA2B5DF}" dt="2023-10-18T12:04:39.869" v="321" actId="20577"/>
          <ac:spMkLst>
            <pc:docMk/>
            <pc:sldMk cId="1715504092" sldId="665"/>
            <ac:spMk id="2" creationId="{90CD9431-1C1A-7AAA-12B0-4997367DEBCF}"/>
          </ac:spMkLst>
        </pc:spChg>
        <pc:spChg chg="mod">
          <ac:chgData name="Vesalainen Matti" userId="e4d04fee-d837-4c30-bdb5-04794cf8ae26" providerId="ADAL" clId="{A07AF1E5-E1C5-4992-944E-F153EFA2B5DF}" dt="2023-10-18T12:06:32.406" v="339" actId="113"/>
          <ac:spMkLst>
            <pc:docMk/>
            <pc:sldMk cId="1715504092" sldId="665"/>
            <ac:spMk id="3" creationId="{B97820F0-3D03-E20D-ED05-8A09962B9AF6}"/>
          </ac:spMkLst>
        </pc:spChg>
      </pc:sldChg>
      <pc:sldChg chg="modSp add mod">
        <pc:chgData name="Vesalainen Matti" userId="e4d04fee-d837-4c30-bdb5-04794cf8ae26" providerId="ADAL" clId="{A07AF1E5-E1C5-4992-944E-F153EFA2B5DF}" dt="2023-10-18T12:08:22.259" v="364" actId="20577"/>
        <pc:sldMkLst>
          <pc:docMk/>
          <pc:sldMk cId="713349799" sldId="666"/>
        </pc:sldMkLst>
        <pc:spChg chg="mod">
          <ac:chgData name="Vesalainen Matti" userId="e4d04fee-d837-4c30-bdb5-04794cf8ae26" providerId="ADAL" clId="{A07AF1E5-E1C5-4992-944E-F153EFA2B5DF}" dt="2023-10-18T12:08:22.259" v="364" actId="20577"/>
          <ac:spMkLst>
            <pc:docMk/>
            <pc:sldMk cId="713349799" sldId="666"/>
            <ac:spMk id="2" creationId="{90CD9431-1C1A-7AAA-12B0-4997367DEBCF}"/>
          </ac:spMkLst>
        </pc:spChg>
        <pc:spChg chg="mod">
          <ac:chgData name="Vesalainen Matti" userId="e4d04fee-d837-4c30-bdb5-04794cf8ae26" providerId="ADAL" clId="{A07AF1E5-E1C5-4992-944E-F153EFA2B5DF}" dt="2023-10-18T12:07:54.265" v="355"/>
          <ac:spMkLst>
            <pc:docMk/>
            <pc:sldMk cId="713349799" sldId="666"/>
            <ac:spMk id="3" creationId="{B97820F0-3D03-E20D-ED05-8A09962B9AF6}"/>
          </ac:spMkLst>
        </pc:spChg>
      </pc:sldChg>
      <pc:sldChg chg="modSp new mod">
        <pc:chgData name="Vesalainen Matti" userId="e4d04fee-d837-4c30-bdb5-04794cf8ae26" providerId="ADAL" clId="{A07AF1E5-E1C5-4992-944E-F153EFA2B5DF}" dt="2023-10-18T12:12:34.851" v="399" actId="20577"/>
        <pc:sldMkLst>
          <pc:docMk/>
          <pc:sldMk cId="4216387563" sldId="667"/>
        </pc:sldMkLst>
        <pc:spChg chg="mod">
          <ac:chgData name="Vesalainen Matti" userId="e4d04fee-d837-4c30-bdb5-04794cf8ae26" providerId="ADAL" clId="{A07AF1E5-E1C5-4992-944E-F153EFA2B5DF}" dt="2023-10-18T12:12:23.363" v="396" actId="20577"/>
          <ac:spMkLst>
            <pc:docMk/>
            <pc:sldMk cId="4216387563" sldId="667"/>
            <ac:spMk id="2" creationId="{B3ACDD60-1F37-7EAC-6BF5-AFD0F77F2C0E}"/>
          </ac:spMkLst>
        </pc:spChg>
        <pc:spChg chg="mod">
          <ac:chgData name="Vesalainen Matti" userId="e4d04fee-d837-4c30-bdb5-04794cf8ae26" providerId="ADAL" clId="{A07AF1E5-E1C5-4992-944E-F153EFA2B5DF}" dt="2023-10-18T12:12:34.851" v="399" actId="20577"/>
          <ac:spMkLst>
            <pc:docMk/>
            <pc:sldMk cId="4216387563" sldId="667"/>
            <ac:spMk id="3" creationId="{ADC83251-B3C1-D159-1C58-6E4E997DF5CF}"/>
          </ac:spMkLst>
        </pc:spChg>
      </pc:sldChg>
      <pc:sldChg chg="addSp modSp new mod modClrScheme chgLayout">
        <pc:chgData name="Vesalainen Matti" userId="e4d04fee-d837-4c30-bdb5-04794cf8ae26" providerId="ADAL" clId="{A07AF1E5-E1C5-4992-944E-F153EFA2B5DF}" dt="2023-10-18T12:16:01.152" v="411" actId="26606"/>
        <pc:sldMkLst>
          <pc:docMk/>
          <pc:sldMk cId="2136976736" sldId="668"/>
        </pc:sldMkLst>
        <pc:picChg chg="add mod">
          <ac:chgData name="Vesalainen Matti" userId="e4d04fee-d837-4c30-bdb5-04794cf8ae26" providerId="ADAL" clId="{A07AF1E5-E1C5-4992-944E-F153EFA2B5DF}" dt="2023-10-18T12:16:01.152" v="411" actId="26606"/>
          <ac:picMkLst>
            <pc:docMk/>
            <pc:sldMk cId="2136976736" sldId="668"/>
            <ac:picMk id="2" creationId="{388A8827-3D80-AB0D-F92D-0F70C6EA02B6}"/>
          </ac:picMkLst>
        </pc:picChg>
      </pc:sldChg>
    </pc:docChg>
  </pc:docChgLst>
  <pc:docChgLst>
    <pc:chgData name="Vesalainen Matti" userId="S::matti.vesalainen@taitotalo.fi::e4d04fee-d837-4c30-bdb5-04794cf8ae26" providerId="AD" clId="Web-{36B5B7AC-5C27-422D-8277-2A07F43B9932}"/>
    <pc:docChg chg="modSld sldOrd">
      <pc:chgData name="Vesalainen Matti" userId="S::matti.vesalainen@taitotalo.fi::e4d04fee-d837-4c30-bdb5-04794cf8ae26" providerId="AD" clId="Web-{36B5B7AC-5C27-422D-8277-2A07F43B9932}" dt="2023-09-27T07:38:07.915" v="70" actId="20577"/>
      <pc:docMkLst>
        <pc:docMk/>
      </pc:docMkLst>
      <pc:sldChg chg="modSp">
        <pc:chgData name="Vesalainen Matti" userId="S::matti.vesalainen@taitotalo.fi::e4d04fee-d837-4c30-bdb5-04794cf8ae26" providerId="AD" clId="Web-{36B5B7AC-5C27-422D-8277-2A07F43B9932}" dt="2023-09-27T07:38:07.915" v="70" actId="20577"/>
        <pc:sldMkLst>
          <pc:docMk/>
          <pc:sldMk cId="2426939112" sldId="650"/>
        </pc:sldMkLst>
        <pc:spChg chg="mod">
          <ac:chgData name="Vesalainen Matti" userId="S::matti.vesalainen@taitotalo.fi::e4d04fee-d837-4c30-bdb5-04794cf8ae26" providerId="AD" clId="Web-{36B5B7AC-5C27-422D-8277-2A07F43B9932}" dt="2023-09-27T07:38:07.915" v="70" actId="20577"/>
          <ac:spMkLst>
            <pc:docMk/>
            <pc:sldMk cId="2426939112" sldId="650"/>
            <ac:spMk id="3" creationId="{B97820F0-3D03-E20D-ED05-8A09962B9AF6}"/>
          </ac:spMkLst>
        </pc:spChg>
      </pc:sldChg>
      <pc:sldChg chg="ord">
        <pc:chgData name="Vesalainen Matti" userId="S::matti.vesalainen@taitotalo.fi::e4d04fee-d837-4c30-bdb5-04794cf8ae26" providerId="AD" clId="Web-{36B5B7AC-5C27-422D-8277-2A07F43B9932}" dt="2023-09-27T07:28:26.182" v="0"/>
        <pc:sldMkLst>
          <pc:docMk/>
          <pc:sldMk cId="34368591" sldId="655"/>
        </pc:sldMkLst>
      </pc:sldChg>
    </pc:docChg>
  </pc:docChgLst>
  <pc:docChgLst>
    <pc:chgData name="Fränti Harri" userId="S::harri.franti@taitotalo.fi::f9883360-dd49-4aaa-9149-d1930fc60263" providerId="AD" clId="Web-{E6E2C4A8-969E-440C-B50F-DAD4BFDE15BE}"/>
    <pc:docChg chg="addSld modSld sldOrd">
      <pc:chgData name="Fränti Harri" userId="S::harri.franti@taitotalo.fi::f9883360-dd49-4aaa-9149-d1930fc60263" providerId="AD" clId="Web-{E6E2C4A8-969E-440C-B50F-DAD4BFDE15BE}" dt="2024-01-09T10:40:03.418" v="3" actId="20577"/>
      <pc:docMkLst>
        <pc:docMk/>
      </pc:docMkLst>
      <pc:sldChg chg="add">
        <pc:chgData name="Fränti Harri" userId="S::harri.franti@taitotalo.fi::f9883360-dd49-4aaa-9149-d1930fc60263" providerId="AD" clId="Web-{E6E2C4A8-969E-440C-B50F-DAD4BFDE15BE}" dt="2024-01-09T10:39:30.948" v="0"/>
        <pc:sldMkLst>
          <pc:docMk/>
          <pc:sldMk cId="1712390753" sldId="272"/>
        </pc:sldMkLst>
      </pc:sldChg>
      <pc:sldChg chg="modSp">
        <pc:chgData name="Fränti Harri" userId="S::harri.franti@taitotalo.fi::f9883360-dd49-4aaa-9149-d1930fc60263" providerId="AD" clId="Web-{E6E2C4A8-969E-440C-B50F-DAD4BFDE15BE}" dt="2024-01-09T10:40:03.418" v="3" actId="20577"/>
        <pc:sldMkLst>
          <pc:docMk/>
          <pc:sldMk cId="659836971" sldId="280"/>
        </pc:sldMkLst>
        <pc:spChg chg="mod">
          <ac:chgData name="Fränti Harri" userId="S::harri.franti@taitotalo.fi::f9883360-dd49-4aaa-9149-d1930fc60263" providerId="AD" clId="Web-{E6E2C4A8-969E-440C-B50F-DAD4BFDE15BE}" dt="2024-01-09T10:40:03.418" v="3" actId="20577"/>
          <ac:spMkLst>
            <pc:docMk/>
            <pc:sldMk cId="659836971" sldId="280"/>
            <ac:spMk id="3" creationId="{75D2EC3F-E385-9552-5917-44218C0B27CE}"/>
          </ac:spMkLst>
        </pc:spChg>
      </pc:sldChg>
      <pc:sldChg chg="ord">
        <pc:chgData name="Fränti Harri" userId="S::harri.franti@taitotalo.fi::f9883360-dd49-4aaa-9149-d1930fc60263" providerId="AD" clId="Web-{E6E2C4A8-969E-440C-B50F-DAD4BFDE15BE}" dt="2024-01-09T10:39:47.902" v="1"/>
        <pc:sldMkLst>
          <pc:docMk/>
          <pc:sldMk cId="3537231968" sldId="408"/>
        </pc:sldMkLst>
      </pc:sldChg>
    </pc:docChg>
  </pc:docChgLst>
  <pc:docChgLst>
    <pc:chgData name="Fränti Harri" userId="S::harri.franti@taitotalo.fi::f9883360-dd49-4aaa-9149-d1930fc60263" providerId="AD" clId="Web-{56B6EF90-2F88-4968-B248-8E1FF687954B}"/>
    <pc:docChg chg="addSld delSld modSld">
      <pc:chgData name="Fränti Harri" userId="S::harri.franti@taitotalo.fi::f9883360-dd49-4aaa-9149-d1930fc60263" providerId="AD" clId="Web-{56B6EF90-2F88-4968-B248-8E1FF687954B}" dt="2024-01-08T06:27:14.835" v="279"/>
      <pc:docMkLst>
        <pc:docMk/>
      </pc:docMkLst>
      <pc:sldChg chg="del">
        <pc:chgData name="Fränti Harri" userId="S::harri.franti@taitotalo.fi::f9883360-dd49-4aaa-9149-d1930fc60263" providerId="AD" clId="Web-{56B6EF90-2F88-4968-B248-8E1FF687954B}" dt="2024-01-08T06:16:53.518" v="155"/>
        <pc:sldMkLst>
          <pc:docMk/>
          <pc:sldMk cId="408118362" sldId="416"/>
        </pc:sldMkLst>
      </pc:sldChg>
      <pc:sldChg chg="del">
        <pc:chgData name="Fränti Harri" userId="S::harri.franti@taitotalo.fi::f9883360-dd49-4aaa-9149-d1930fc60263" providerId="AD" clId="Web-{56B6EF90-2F88-4968-B248-8E1FF687954B}" dt="2024-01-08T06:16:58.612" v="156"/>
        <pc:sldMkLst>
          <pc:docMk/>
          <pc:sldMk cId="369596229" sldId="417"/>
        </pc:sldMkLst>
      </pc:sldChg>
      <pc:sldChg chg="del">
        <pc:chgData name="Fränti Harri" userId="S::harri.franti@taitotalo.fi::f9883360-dd49-4aaa-9149-d1930fc60263" providerId="AD" clId="Web-{56B6EF90-2F88-4968-B248-8E1FF687954B}" dt="2024-01-08T06:16:59.502" v="157"/>
        <pc:sldMkLst>
          <pc:docMk/>
          <pc:sldMk cId="461867578" sldId="418"/>
        </pc:sldMkLst>
      </pc:sldChg>
      <pc:sldChg chg="modSp del">
        <pc:chgData name="Fränti Harri" userId="S::harri.franti@taitotalo.fi::f9883360-dd49-4aaa-9149-d1930fc60263" providerId="AD" clId="Web-{56B6EF90-2F88-4968-B248-8E1FF687954B}" dt="2024-01-08T06:27:14.835" v="279"/>
        <pc:sldMkLst>
          <pc:docMk/>
          <pc:sldMk cId="996623248" sldId="651"/>
        </pc:sldMkLst>
        <pc:picChg chg="mod">
          <ac:chgData name="Fränti Harri" userId="S::harri.franti@taitotalo.fi::f9883360-dd49-4aaa-9149-d1930fc60263" providerId="AD" clId="Web-{56B6EF90-2F88-4968-B248-8E1FF687954B}" dt="2024-01-08T06:21:47.200" v="162" actId="1076"/>
          <ac:picMkLst>
            <pc:docMk/>
            <pc:sldMk cId="996623248" sldId="651"/>
            <ac:picMk id="8" creationId="{686D2A22-D2C9-6A67-2F61-1AF90F5F9DB8}"/>
          </ac:picMkLst>
        </pc:picChg>
      </pc:sldChg>
      <pc:sldChg chg="addSp delSp modSp new mod modClrScheme chgLayout">
        <pc:chgData name="Fränti Harri" userId="S::harri.franti@taitotalo.fi::f9883360-dd49-4aaa-9149-d1930fc60263" providerId="AD" clId="Web-{56B6EF90-2F88-4968-B248-8E1FF687954B}" dt="2024-01-08T06:16:22.532" v="154" actId="20577"/>
        <pc:sldMkLst>
          <pc:docMk/>
          <pc:sldMk cId="2865158136" sldId="711"/>
        </pc:sldMkLst>
        <pc:spChg chg="del mod ord">
          <ac:chgData name="Fränti Harri" userId="S::harri.franti@taitotalo.fi::f9883360-dd49-4aaa-9149-d1930fc60263" providerId="AD" clId="Web-{56B6EF90-2F88-4968-B248-8E1FF687954B}" dt="2024-01-08T06:05:19.085" v="3"/>
          <ac:spMkLst>
            <pc:docMk/>
            <pc:sldMk cId="2865158136" sldId="711"/>
            <ac:spMk id="2" creationId="{E342A640-ABE6-83A3-5D40-96F192F5B336}"/>
          </ac:spMkLst>
        </pc:spChg>
        <pc:spChg chg="del mod ord">
          <ac:chgData name="Fränti Harri" userId="S::harri.franti@taitotalo.fi::f9883360-dd49-4aaa-9149-d1930fc60263" providerId="AD" clId="Web-{56B6EF90-2F88-4968-B248-8E1FF687954B}" dt="2024-01-08T06:05:06.507" v="2"/>
          <ac:spMkLst>
            <pc:docMk/>
            <pc:sldMk cId="2865158136" sldId="711"/>
            <ac:spMk id="3" creationId="{C61BEE79-C603-4A21-A82F-B4E8968F95A0}"/>
          </ac:spMkLst>
        </pc:spChg>
        <pc:spChg chg="add del mod ord">
          <ac:chgData name="Fränti Harri" userId="S::harri.franti@taitotalo.fi::f9883360-dd49-4aaa-9149-d1930fc60263" providerId="AD" clId="Web-{56B6EF90-2F88-4968-B248-8E1FF687954B}" dt="2024-01-08T06:05:19.085" v="3"/>
          <ac:spMkLst>
            <pc:docMk/>
            <pc:sldMk cId="2865158136" sldId="711"/>
            <ac:spMk id="4" creationId="{3376E531-01D3-7383-51DA-793EF4DE9484}"/>
          </ac:spMkLst>
        </pc:spChg>
        <pc:spChg chg="add mod">
          <ac:chgData name="Fränti Harri" userId="S::harri.franti@taitotalo.fi::f9883360-dd49-4aaa-9149-d1930fc60263" providerId="AD" clId="Web-{56B6EF90-2F88-4968-B248-8E1FF687954B}" dt="2024-01-08T06:08:43.107" v="39" actId="20577"/>
          <ac:spMkLst>
            <pc:docMk/>
            <pc:sldMk cId="2865158136" sldId="711"/>
            <ac:spMk id="10" creationId="{85DF8FE5-4BB1-3A35-4806-777D56DEB9D1}"/>
          </ac:spMkLst>
        </pc:spChg>
        <pc:spChg chg="add mod">
          <ac:chgData name="Fränti Harri" userId="S::harri.franti@taitotalo.fi::f9883360-dd49-4aaa-9149-d1930fc60263" providerId="AD" clId="Web-{56B6EF90-2F88-4968-B248-8E1FF687954B}" dt="2024-01-08T06:16:22.532" v="154" actId="20577"/>
          <ac:spMkLst>
            <pc:docMk/>
            <pc:sldMk cId="2865158136" sldId="711"/>
            <ac:spMk id="12" creationId="{CFEAD8AC-4D2D-07D5-C901-3526158DF259}"/>
          </ac:spMkLst>
        </pc:spChg>
        <pc:picChg chg="add mod ord">
          <ac:chgData name="Fränti Harri" userId="S::harri.franti@taitotalo.fi::f9883360-dd49-4aaa-9149-d1930fc60263" providerId="AD" clId="Web-{56B6EF90-2F88-4968-B248-8E1FF687954B}" dt="2024-01-08T06:05:19.085" v="3"/>
          <ac:picMkLst>
            <pc:docMk/>
            <pc:sldMk cId="2865158136" sldId="711"/>
            <ac:picMk id="5" creationId="{B63B37E5-85DE-A839-A7C7-723B5DC2ECAE}"/>
          </ac:picMkLst>
        </pc:picChg>
      </pc:sldChg>
      <pc:sldChg chg="addSp delSp modSp new mod modClrScheme chgLayout">
        <pc:chgData name="Fränti Harri" userId="S::harri.franti@taitotalo.fi::f9883360-dd49-4aaa-9149-d1930fc60263" providerId="AD" clId="Web-{56B6EF90-2F88-4968-B248-8E1FF687954B}" dt="2024-01-08T06:27:12.117" v="278" actId="20577"/>
        <pc:sldMkLst>
          <pc:docMk/>
          <pc:sldMk cId="4294844620" sldId="712"/>
        </pc:sldMkLst>
        <pc:spChg chg="mod ord">
          <ac:chgData name="Fränti Harri" userId="S::harri.franti@taitotalo.fi::f9883360-dd49-4aaa-9149-d1930fc60263" providerId="AD" clId="Web-{56B6EF90-2F88-4968-B248-8E1FF687954B}" dt="2024-01-08T06:25:16.332" v="225" actId="20577"/>
          <ac:spMkLst>
            <pc:docMk/>
            <pc:sldMk cId="4294844620" sldId="712"/>
            <ac:spMk id="2" creationId="{BE9C4BCA-841A-4BB2-29F5-EF7165A2C8A9}"/>
          </ac:spMkLst>
        </pc:spChg>
        <pc:spChg chg="mod ord">
          <ac:chgData name="Fränti Harri" userId="S::harri.franti@taitotalo.fi::f9883360-dd49-4aaa-9149-d1930fc60263" providerId="AD" clId="Web-{56B6EF90-2F88-4968-B248-8E1FF687954B}" dt="2024-01-08T06:27:12.117" v="278" actId="20577"/>
          <ac:spMkLst>
            <pc:docMk/>
            <pc:sldMk cId="4294844620" sldId="712"/>
            <ac:spMk id="3" creationId="{331FC0DF-1BEE-9782-17D6-2010A06D3402}"/>
          </ac:spMkLst>
        </pc:spChg>
        <pc:spChg chg="add del mod ord">
          <ac:chgData name="Fränti Harri" userId="S::harri.franti@taitotalo.fi::f9883360-dd49-4aaa-9149-d1930fc60263" providerId="AD" clId="Web-{56B6EF90-2F88-4968-B248-8E1FF687954B}" dt="2024-01-08T06:22:31.780" v="163"/>
          <ac:spMkLst>
            <pc:docMk/>
            <pc:sldMk cId="4294844620" sldId="712"/>
            <ac:spMk id="4" creationId="{7E78E87B-721D-F6BA-FAD5-0E7F628909B5}"/>
          </ac:spMkLst>
        </pc:spChg>
        <pc:picChg chg="add mod ord">
          <ac:chgData name="Fränti Harri" userId="S::harri.franti@taitotalo.fi::f9883360-dd49-4aaa-9149-d1930fc60263" providerId="AD" clId="Web-{56B6EF90-2F88-4968-B248-8E1FF687954B}" dt="2024-01-08T06:22:31.780" v="163"/>
          <ac:picMkLst>
            <pc:docMk/>
            <pc:sldMk cId="4294844620" sldId="712"/>
            <ac:picMk id="5" creationId="{B7021C17-E660-C040-08A9-E851A7AC83AE}"/>
          </ac:picMkLst>
        </pc:picChg>
      </pc:sldChg>
    </pc:docChg>
  </pc:docChgLst>
  <pc:docChgLst>
    <pc:chgData name="Vesalainen Matti" userId="S::matti.vesalainen@taitotalo.fi::e4d04fee-d837-4c30-bdb5-04794cf8ae26" providerId="AD" clId="Web-{47DCC7D1-5708-482F-9A8C-C2A94256CF19}"/>
    <pc:docChg chg="addSld modSld sldOrd">
      <pc:chgData name="Vesalainen Matti" userId="S::matti.vesalainen@taitotalo.fi::e4d04fee-d837-4c30-bdb5-04794cf8ae26" providerId="AD" clId="Web-{47DCC7D1-5708-482F-9A8C-C2A94256CF19}" dt="2024-01-05T13:10:56.467" v="9"/>
      <pc:docMkLst>
        <pc:docMk/>
      </pc:docMkLst>
      <pc:sldChg chg="addSp delSp">
        <pc:chgData name="Vesalainen Matti" userId="S::matti.vesalainen@taitotalo.fi::e4d04fee-d837-4c30-bdb5-04794cf8ae26" providerId="AD" clId="Web-{47DCC7D1-5708-482F-9A8C-C2A94256CF19}" dt="2024-01-05T13:10:43.185" v="8"/>
        <pc:sldMkLst>
          <pc:docMk/>
          <pc:sldMk cId="1392415707" sldId="649"/>
        </pc:sldMkLst>
        <pc:inkChg chg="add del">
          <ac:chgData name="Vesalainen Matti" userId="S::matti.vesalainen@taitotalo.fi::e4d04fee-d837-4c30-bdb5-04794cf8ae26" providerId="AD" clId="Web-{47DCC7D1-5708-482F-9A8C-C2A94256CF19}" dt="2024-01-05T13:08:52.341" v="1"/>
          <ac:inkMkLst>
            <pc:docMk/>
            <pc:sldMk cId="1392415707" sldId="649"/>
            <ac:inkMk id="5" creationId="{EE8FEA4C-336B-0942-9212-472F1EB6E44C}"/>
          </ac:inkMkLst>
        </pc:inkChg>
        <pc:inkChg chg="add">
          <ac:chgData name="Vesalainen Matti" userId="S::matti.vesalainen@taitotalo.fi::e4d04fee-d837-4c30-bdb5-04794cf8ae26" providerId="AD" clId="Web-{47DCC7D1-5708-482F-9A8C-C2A94256CF19}" dt="2024-01-05T13:10:43.185" v="8"/>
          <ac:inkMkLst>
            <pc:docMk/>
            <pc:sldMk cId="1392415707" sldId="649"/>
            <ac:inkMk id="6" creationId="{8C0CF00D-B4B3-65E6-A127-4C7EAD206FB3}"/>
          </ac:inkMkLst>
        </pc:inkChg>
      </pc:sldChg>
      <pc:sldChg chg="addSp add ord replId">
        <pc:chgData name="Vesalainen Matti" userId="S::matti.vesalainen@taitotalo.fi::e4d04fee-d837-4c30-bdb5-04794cf8ae26" providerId="AD" clId="Web-{47DCC7D1-5708-482F-9A8C-C2A94256CF19}" dt="2024-01-05T13:10:56.467" v="9"/>
        <pc:sldMkLst>
          <pc:docMk/>
          <pc:sldMk cId="4074321611" sldId="708"/>
        </pc:sldMkLst>
        <pc:inkChg chg="add">
          <ac:chgData name="Vesalainen Matti" userId="S::matti.vesalainen@taitotalo.fi::e4d04fee-d837-4c30-bdb5-04794cf8ae26" providerId="AD" clId="Web-{47DCC7D1-5708-482F-9A8C-C2A94256CF19}" dt="2024-01-05T13:10:56.467" v="9"/>
          <ac:inkMkLst>
            <pc:docMk/>
            <pc:sldMk cId="4074321611" sldId="708"/>
            <ac:inkMk id="5" creationId="{CBDEC785-B472-09D6-7069-4A47297CB496}"/>
          </ac:inkMkLst>
        </pc:inkChg>
      </pc:sldChg>
      <pc:sldChg chg="addSp add ord replId">
        <pc:chgData name="Vesalainen Matti" userId="S::matti.vesalainen@taitotalo.fi::e4d04fee-d837-4c30-bdb5-04794cf8ae26" providerId="AD" clId="Web-{47DCC7D1-5708-482F-9A8C-C2A94256CF19}" dt="2024-01-05T13:10:08.670" v="7"/>
        <pc:sldMkLst>
          <pc:docMk/>
          <pc:sldMk cId="3362196061" sldId="709"/>
        </pc:sldMkLst>
        <pc:inkChg chg="add">
          <ac:chgData name="Vesalainen Matti" userId="S::matti.vesalainen@taitotalo.fi::e4d04fee-d837-4c30-bdb5-04794cf8ae26" providerId="AD" clId="Web-{47DCC7D1-5708-482F-9A8C-C2A94256CF19}" dt="2024-01-05T13:10:08.670" v="7"/>
          <ac:inkMkLst>
            <pc:docMk/>
            <pc:sldMk cId="3362196061" sldId="709"/>
            <ac:inkMk id="5" creationId="{36546822-785D-F6FE-420B-9453A3ADBA33}"/>
          </ac:inkMkLst>
        </pc:inkChg>
      </pc:sldChg>
    </pc:docChg>
  </pc:docChgLst>
  <pc:docChgLst>
    <pc:chgData name="Vesalainen Matti" userId="S::matti.vesalainen@taitotalo.fi::e4d04fee-d837-4c30-bdb5-04794cf8ae26" providerId="AD" clId="Web-{2E27C8BF-85DD-4792-B8C7-82D4E0B88B6C}"/>
    <pc:docChg chg="modSld">
      <pc:chgData name="Vesalainen Matti" userId="S::matti.vesalainen@taitotalo.fi::e4d04fee-d837-4c30-bdb5-04794cf8ae26" providerId="AD" clId="Web-{2E27C8BF-85DD-4792-B8C7-82D4E0B88B6C}" dt="2023-12-20T11:20:59.322" v="90"/>
      <pc:docMkLst>
        <pc:docMk/>
      </pc:docMkLst>
      <pc:sldChg chg="modNotes">
        <pc:chgData name="Vesalainen Matti" userId="S::matti.vesalainen@taitotalo.fi::e4d04fee-d837-4c30-bdb5-04794cf8ae26" providerId="AD" clId="Web-{2E27C8BF-85DD-4792-B8C7-82D4E0B88B6C}" dt="2023-12-20T11:20:59.322" v="90"/>
        <pc:sldMkLst>
          <pc:docMk/>
          <pc:sldMk cId="380960547" sldId="654"/>
        </pc:sldMkLst>
      </pc:sldChg>
    </pc:docChg>
  </pc:docChgLst>
  <pc:docChgLst>
    <pc:chgData name="Vesalainen Matti" userId="S::matti.vesalainen@taitotalo.fi::e4d04fee-d837-4c30-bdb5-04794cf8ae26" providerId="AD" clId="Web-{A8B31E1D-0DC3-4D6E-8E28-338FFA0005CC}"/>
    <pc:docChg chg="modSld">
      <pc:chgData name="Vesalainen Matti" userId="S::matti.vesalainen@taitotalo.fi::e4d04fee-d837-4c30-bdb5-04794cf8ae26" providerId="AD" clId="Web-{A8B31E1D-0DC3-4D6E-8E28-338FFA0005CC}" dt="2023-08-16T07:31:34.589" v="0" actId="20577"/>
      <pc:docMkLst>
        <pc:docMk/>
      </pc:docMkLst>
      <pc:sldChg chg="modSp">
        <pc:chgData name="Vesalainen Matti" userId="S::matti.vesalainen@taitotalo.fi::e4d04fee-d837-4c30-bdb5-04794cf8ae26" providerId="AD" clId="Web-{A8B31E1D-0DC3-4D6E-8E28-338FFA0005CC}" dt="2023-08-16T07:31:34.589" v="0" actId="20577"/>
        <pc:sldMkLst>
          <pc:docMk/>
          <pc:sldMk cId="2687518665" sldId="271"/>
        </pc:sldMkLst>
        <pc:spChg chg="mod">
          <ac:chgData name="Vesalainen Matti" userId="S::matti.vesalainen@taitotalo.fi::e4d04fee-d837-4c30-bdb5-04794cf8ae26" providerId="AD" clId="Web-{A8B31E1D-0DC3-4D6E-8E28-338FFA0005CC}" dt="2023-08-16T07:31:34.589" v="0" actId="20577"/>
          <ac:spMkLst>
            <pc:docMk/>
            <pc:sldMk cId="2687518665" sldId="271"/>
            <ac:spMk id="3" creationId="{1C307DA3-68F1-874D-A9DF-0A7DBD264031}"/>
          </ac:spMkLst>
        </pc:spChg>
      </pc:sldChg>
    </pc:docChg>
  </pc:docChgLst>
  <pc:docChgLst>
    <pc:chgData name="Vesalainen Matti" userId="S::matti.vesalainen@taitotalo.fi::e4d04fee-d837-4c30-bdb5-04794cf8ae26" providerId="AD" clId="Web-{80C733FA-218A-4BBB-805A-D744058C20EB}"/>
    <pc:docChg chg="addSld delSld modSld sldOrd">
      <pc:chgData name="Vesalainen Matti" userId="S::matti.vesalainen@taitotalo.fi::e4d04fee-d837-4c30-bdb5-04794cf8ae26" providerId="AD" clId="Web-{80C733FA-218A-4BBB-805A-D744058C20EB}" dt="2023-09-26T10:50:11.617" v="42" actId="14100"/>
      <pc:docMkLst>
        <pc:docMk/>
      </pc:docMkLst>
      <pc:sldChg chg="del">
        <pc:chgData name="Vesalainen Matti" userId="S::matti.vesalainen@taitotalo.fi::e4d04fee-d837-4c30-bdb5-04794cf8ae26" providerId="AD" clId="Web-{80C733FA-218A-4BBB-805A-D744058C20EB}" dt="2023-09-26T10:42:57.437" v="19"/>
        <pc:sldMkLst>
          <pc:docMk/>
          <pc:sldMk cId="3409832126" sldId="285"/>
        </pc:sldMkLst>
      </pc:sldChg>
      <pc:sldChg chg="del">
        <pc:chgData name="Vesalainen Matti" userId="S::matti.vesalainen@taitotalo.fi::e4d04fee-d837-4c30-bdb5-04794cf8ae26" providerId="AD" clId="Web-{80C733FA-218A-4BBB-805A-D744058C20EB}" dt="2023-09-26T10:42:57.437" v="20"/>
        <pc:sldMkLst>
          <pc:docMk/>
          <pc:sldMk cId="2533680148" sldId="286"/>
        </pc:sldMkLst>
      </pc:sldChg>
      <pc:sldChg chg="modSp del ord">
        <pc:chgData name="Vesalainen Matti" userId="S::matti.vesalainen@taitotalo.fi::e4d04fee-d837-4c30-bdb5-04794cf8ae26" providerId="AD" clId="Web-{80C733FA-218A-4BBB-805A-D744058C20EB}" dt="2023-09-26T10:48:27.193" v="25"/>
        <pc:sldMkLst>
          <pc:docMk/>
          <pc:sldMk cId="705182169" sldId="630"/>
        </pc:sldMkLst>
        <pc:spChg chg="mod">
          <ac:chgData name="Vesalainen Matti" userId="S::matti.vesalainen@taitotalo.fi::e4d04fee-d837-4c30-bdb5-04794cf8ae26" providerId="AD" clId="Web-{80C733FA-218A-4BBB-805A-D744058C20EB}" dt="2023-09-26T10:47:47.223" v="23" actId="20577"/>
          <ac:spMkLst>
            <pc:docMk/>
            <pc:sldMk cId="705182169" sldId="630"/>
            <ac:spMk id="3" creationId="{B97820F0-3D03-E20D-ED05-8A09962B9AF6}"/>
          </ac:spMkLst>
        </pc:spChg>
      </pc:sldChg>
      <pc:sldChg chg="modSp del">
        <pc:chgData name="Vesalainen Matti" userId="S::matti.vesalainen@taitotalo.fi::e4d04fee-d837-4c30-bdb5-04794cf8ae26" providerId="AD" clId="Web-{80C733FA-218A-4BBB-805A-D744058C20EB}" dt="2023-09-26T10:48:27.193" v="26"/>
        <pc:sldMkLst>
          <pc:docMk/>
          <pc:sldMk cId="1725002481" sldId="631"/>
        </pc:sldMkLst>
        <pc:spChg chg="mod">
          <ac:chgData name="Vesalainen Matti" userId="S::matti.vesalainen@taitotalo.fi::e4d04fee-d837-4c30-bdb5-04794cf8ae26" providerId="AD" clId="Web-{80C733FA-218A-4BBB-805A-D744058C20EB}" dt="2023-09-26T10:47:38.708" v="21" actId="20577"/>
          <ac:spMkLst>
            <pc:docMk/>
            <pc:sldMk cId="1725002481" sldId="631"/>
            <ac:spMk id="3" creationId="{B97820F0-3D03-E20D-ED05-8A09962B9AF6}"/>
          </ac:spMkLst>
        </pc:spChg>
      </pc:sldChg>
      <pc:sldChg chg="del">
        <pc:chgData name="Vesalainen Matti" userId="S::matti.vesalainen@taitotalo.fi::e4d04fee-d837-4c30-bdb5-04794cf8ae26" providerId="AD" clId="Web-{80C733FA-218A-4BBB-805A-D744058C20EB}" dt="2023-09-26T10:48:27.193" v="24"/>
        <pc:sldMkLst>
          <pc:docMk/>
          <pc:sldMk cId="3375472755" sldId="632"/>
        </pc:sldMkLst>
      </pc:sldChg>
      <pc:sldChg chg="del">
        <pc:chgData name="Vesalainen Matti" userId="S::matti.vesalainen@taitotalo.fi::e4d04fee-d837-4c30-bdb5-04794cf8ae26" providerId="AD" clId="Web-{80C733FA-218A-4BBB-805A-D744058C20EB}" dt="2023-09-26T10:48:27.193" v="28"/>
        <pc:sldMkLst>
          <pc:docMk/>
          <pc:sldMk cId="1526017906" sldId="634"/>
        </pc:sldMkLst>
      </pc:sldChg>
      <pc:sldChg chg="del">
        <pc:chgData name="Vesalainen Matti" userId="S::matti.vesalainen@taitotalo.fi::e4d04fee-d837-4c30-bdb5-04794cf8ae26" providerId="AD" clId="Web-{80C733FA-218A-4BBB-805A-D744058C20EB}" dt="2023-09-26T10:48:27.193" v="27"/>
        <pc:sldMkLst>
          <pc:docMk/>
          <pc:sldMk cId="4236231814" sldId="635"/>
        </pc:sldMkLst>
      </pc:sldChg>
      <pc:sldChg chg="del">
        <pc:chgData name="Vesalainen Matti" userId="S::matti.vesalainen@taitotalo.fi::e4d04fee-d837-4c30-bdb5-04794cf8ae26" providerId="AD" clId="Web-{80C733FA-218A-4BBB-805A-D744058C20EB}" dt="2023-09-26T10:41:37.811" v="3"/>
        <pc:sldMkLst>
          <pc:docMk/>
          <pc:sldMk cId="2861787122" sldId="645"/>
        </pc:sldMkLst>
      </pc:sldChg>
      <pc:sldChg chg="del">
        <pc:chgData name="Vesalainen Matti" userId="S::matti.vesalainen@taitotalo.fi::e4d04fee-d837-4c30-bdb5-04794cf8ae26" providerId="AD" clId="Web-{80C733FA-218A-4BBB-805A-D744058C20EB}" dt="2023-09-26T10:41:37.811" v="2"/>
        <pc:sldMkLst>
          <pc:docMk/>
          <pc:sldMk cId="217905012" sldId="646"/>
        </pc:sldMkLst>
      </pc:sldChg>
      <pc:sldChg chg="del">
        <pc:chgData name="Vesalainen Matti" userId="S::matti.vesalainen@taitotalo.fi::e4d04fee-d837-4c30-bdb5-04794cf8ae26" providerId="AD" clId="Web-{80C733FA-218A-4BBB-805A-D744058C20EB}" dt="2023-09-26T10:41:37.811" v="0"/>
        <pc:sldMkLst>
          <pc:docMk/>
          <pc:sldMk cId="73447875" sldId="647"/>
        </pc:sldMkLst>
      </pc:sldChg>
      <pc:sldChg chg="del">
        <pc:chgData name="Vesalainen Matti" userId="S::matti.vesalainen@taitotalo.fi::e4d04fee-d837-4c30-bdb5-04794cf8ae26" providerId="AD" clId="Web-{80C733FA-218A-4BBB-805A-D744058C20EB}" dt="2023-09-26T10:41:37.811" v="1"/>
        <pc:sldMkLst>
          <pc:docMk/>
          <pc:sldMk cId="671025302" sldId="648"/>
        </pc:sldMkLst>
      </pc:sldChg>
      <pc:sldChg chg="add">
        <pc:chgData name="Vesalainen Matti" userId="S::matti.vesalainen@taitotalo.fi::e4d04fee-d837-4c30-bdb5-04794cf8ae26" providerId="AD" clId="Web-{80C733FA-218A-4BBB-805A-D744058C20EB}" dt="2023-09-26T10:42:04.780" v="4"/>
        <pc:sldMkLst>
          <pc:docMk/>
          <pc:sldMk cId="2426939112" sldId="650"/>
        </pc:sldMkLst>
      </pc:sldChg>
      <pc:sldChg chg="add">
        <pc:chgData name="Vesalainen Matti" userId="S::matti.vesalainen@taitotalo.fi::e4d04fee-d837-4c30-bdb5-04794cf8ae26" providerId="AD" clId="Web-{80C733FA-218A-4BBB-805A-D744058C20EB}" dt="2023-09-26T10:42:04.843" v="5"/>
        <pc:sldMkLst>
          <pc:docMk/>
          <pc:sldMk cId="996623248" sldId="651"/>
        </pc:sldMkLst>
      </pc:sldChg>
      <pc:sldChg chg="add">
        <pc:chgData name="Vesalainen Matti" userId="S::matti.vesalainen@taitotalo.fi::e4d04fee-d837-4c30-bdb5-04794cf8ae26" providerId="AD" clId="Web-{80C733FA-218A-4BBB-805A-D744058C20EB}" dt="2023-09-26T10:42:04.905" v="6"/>
        <pc:sldMkLst>
          <pc:docMk/>
          <pc:sldMk cId="59367273" sldId="652"/>
        </pc:sldMkLst>
      </pc:sldChg>
      <pc:sldChg chg="modSp add">
        <pc:chgData name="Vesalainen Matti" userId="S::matti.vesalainen@taitotalo.fi::e4d04fee-d837-4c30-bdb5-04794cf8ae26" providerId="AD" clId="Web-{80C733FA-218A-4BBB-805A-D744058C20EB}" dt="2023-09-26T10:42:29.109" v="18" actId="20577"/>
        <pc:sldMkLst>
          <pc:docMk/>
          <pc:sldMk cId="3661293961" sldId="653"/>
        </pc:sldMkLst>
        <pc:spChg chg="mod">
          <ac:chgData name="Vesalainen Matti" userId="S::matti.vesalainen@taitotalo.fi::e4d04fee-d837-4c30-bdb5-04794cf8ae26" providerId="AD" clId="Web-{80C733FA-218A-4BBB-805A-D744058C20EB}" dt="2023-09-26T10:42:29.109" v="18" actId="20577"/>
          <ac:spMkLst>
            <pc:docMk/>
            <pc:sldMk cId="3661293961" sldId="653"/>
            <ac:spMk id="2" creationId="{90CD9431-1C1A-7AAA-12B0-4997367DEBCF}"/>
          </ac:spMkLst>
        </pc:spChg>
      </pc:sldChg>
      <pc:sldChg chg="modSp add">
        <pc:chgData name="Vesalainen Matti" userId="S::matti.vesalainen@taitotalo.fi::e4d04fee-d837-4c30-bdb5-04794cf8ae26" providerId="AD" clId="Web-{80C733FA-218A-4BBB-805A-D744058C20EB}" dt="2023-09-26T10:50:11.617" v="42" actId="14100"/>
        <pc:sldMkLst>
          <pc:docMk/>
          <pc:sldMk cId="380960547" sldId="654"/>
        </pc:sldMkLst>
        <pc:spChg chg="mod">
          <ac:chgData name="Vesalainen Matti" userId="S::matti.vesalainen@taitotalo.fi::e4d04fee-d837-4c30-bdb5-04794cf8ae26" providerId="AD" clId="Web-{80C733FA-218A-4BBB-805A-D744058C20EB}" dt="2023-09-26T10:50:11.617" v="42" actId="14100"/>
          <ac:spMkLst>
            <pc:docMk/>
            <pc:sldMk cId="380960547" sldId="654"/>
            <ac:spMk id="3" creationId="{B97820F0-3D03-E20D-ED05-8A09962B9AF6}"/>
          </ac:spMkLst>
        </pc:spChg>
      </pc:sldChg>
      <pc:sldChg chg="add">
        <pc:chgData name="Vesalainen Matti" userId="S::matti.vesalainen@taitotalo.fi::e4d04fee-d837-4c30-bdb5-04794cf8ae26" providerId="AD" clId="Web-{80C733FA-218A-4BBB-805A-D744058C20EB}" dt="2023-09-26T10:48:47.334" v="30"/>
        <pc:sldMkLst>
          <pc:docMk/>
          <pc:sldMk cId="34368591" sldId="655"/>
        </pc:sldMkLst>
      </pc:sldChg>
      <pc:sldChg chg="add">
        <pc:chgData name="Vesalainen Matti" userId="S::matti.vesalainen@taitotalo.fi::e4d04fee-d837-4c30-bdb5-04794cf8ae26" providerId="AD" clId="Web-{80C733FA-218A-4BBB-805A-D744058C20EB}" dt="2023-09-26T10:48:47.381" v="31"/>
        <pc:sldMkLst>
          <pc:docMk/>
          <pc:sldMk cId="3965749884" sldId="656"/>
        </pc:sldMkLst>
      </pc:sldChg>
      <pc:sldChg chg="add del">
        <pc:chgData name="Vesalainen Matti" userId="S::matti.vesalainen@taitotalo.fi::e4d04fee-d837-4c30-bdb5-04794cf8ae26" providerId="AD" clId="Web-{80C733FA-218A-4BBB-805A-D744058C20EB}" dt="2023-09-26T10:49:38.569" v="41"/>
        <pc:sldMkLst>
          <pc:docMk/>
          <pc:sldMk cId="4139239595" sldId="657"/>
        </pc:sldMkLst>
      </pc:sldChg>
      <pc:sldChg chg="modSp add">
        <pc:chgData name="Vesalainen Matti" userId="S::matti.vesalainen@taitotalo.fi::e4d04fee-d837-4c30-bdb5-04794cf8ae26" providerId="AD" clId="Web-{80C733FA-218A-4BBB-805A-D744058C20EB}" dt="2023-09-26T10:49:06.756" v="40" actId="20577"/>
        <pc:sldMkLst>
          <pc:docMk/>
          <pc:sldMk cId="1798854312" sldId="658"/>
        </pc:sldMkLst>
        <pc:spChg chg="mod">
          <ac:chgData name="Vesalainen Matti" userId="S::matti.vesalainen@taitotalo.fi::e4d04fee-d837-4c30-bdb5-04794cf8ae26" providerId="AD" clId="Web-{80C733FA-218A-4BBB-805A-D744058C20EB}" dt="2023-09-26T10:49:06.756" v="40" actId="20577"/>
          <ac:spMkLst>
            <pc:docMk/>
            <pc:sldMk cId="1798854312" sldId="658"/>
            <ac:spMk id="2" creationId="{0D9BD88F-01E6-59F2-A92D-3DD1931D117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835133-9B60-4790-8AFF-59F70D02CF2E}"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4AA2A5F0-BAA4-4DEC-B5A1-0635D9C77BCF}">
      <dgm:prSet custT="1"/>
      <dgm:spPr>
        <a:solidFill>
          <a:srgbClr val="522398"/>
        </a:solidFill>
      </dgm:spPr>
      <dgm:t>
        <a:bodyPr/>
        <a:lstStyle/>
        <a:p>
          <a:r>
            <a:rPr lang="fi-FI" sz="2000"/>
            <a:t>K</a:t>
          </a:r>
          <a:r>
            <a:rPr lang="fi-FI" sz="2000" b="0" i="0"/>
            <a:t>iertotalous</a:t>
          </a:r>
          <a:endParaRPr lang="en-US" sz="1800"/>
        </a:p>
      </dgm:t>
    </dgm:pt>
    <dgm:pt modelId="{3C6E0D3E-9C7B-47FC-8549-ACA77D776DCF}" type="parTrans" cxnId="{9FCF6D5B-6592-487A-80D9-AE6C1491BA09}">
      <dgm:prSet/>
      <dgm:spPr/>
      <dgm:t>
        <a:bodyPr/>
        <a:lstStyle/>
        <a:p>
          <a:endParaRPr lang="en-US"/>
        </a:p>
      </dgm:t>
    </dgm:pt>
    <dgm:pt modelId="{9F3045D7-292C-41B1-8592-D4FCD94E0B7B}" type="sibTrans" cxnId="{9FCF6D5B-6592-487A-80D9-AE6C1491BA09}">
      <dgm:prSet/>
      <dgm:spPr/>
      <dgm:t>
        <a:bodyPr/>
        <a:lstStyle/>
        <a:p>
          <a:endParaRPr lang="en-US"/>
        </a:p>
      </dgm:t>
    </dgm:pt>
    <dgm:pt modelId="{F8316E2D-7356-4D66-8A90-126DCE063E3B}">
      <dgm:prSet custT="1"/>
      <dgm:spPr>
        <a:solidFill>
          <a:srgbClr val="522398"/>
        </a:solidFill>
      </dgm:spPr>
      <dgm:t>
        <a:bodyPr/>
        <a:lstStyle/>
        <a:p>
          <a:r>
            <a:rPr lang="fi-FI" sz="2000" b="0" i="0"/>
            <a:t>Ikääntyvä väestö ja henkilöstöpula</a:t>
          </a:r>
          <a:endParaRPr lang="en-US" sz="2000"/>
        </a:p>
      </dgm:t>
    </dgm:pt>
    <dgm:pt modelId="{E9A2B103-93B6-438E-A1D7-371329600AE7}" type="parTrans" cxnId="{70858131-6A8F-46F2-9905-D90F33BDC989}">
      <dgm:prSet/>
      <dgm:spPr/>
      <dgm:t>
        <a:bodyPr/>
        <a:lstStyle/>
        <a:p>
          <a:endParaRPr lang="en-US"/>
        </a:p>
      </dgm:t>
    </dgm:pt>
    <dgm:pt modelId="{C5A1863B-DF2B-4FF3-9CE6-70E2760D9ACC}" type="sibTrans" cxnId="{70858131-6A8F-46F2-9905-D90F33BDC989}">
      <dgm:prSet/>
      <dgm:spPr/>
      <dgm:t>
        <a:bodyPr/>
        <a:lstStyle/>
        <a:p>
          <a:endParaRPr lang="en-US"/>
        </a:p>
      </dgm:t>
    </dgm:pt>
    <dgm:pt modelId="{A3D8C028-4504-4636-8F75-070B2B2307C3}">
      <dgm:prSet custT="1"/>
      <dgm:spPr>
        <a:solidFill>
          <a:srgbClr val="522398"/>
        </a:solidFill>
      </dgm:spPr>
      <dgm:t>
        <a:bodyPr/>
        <a:lstStyle/>
        <a:p>
          <a:r>
            <a:rPr lang="fi-FI" sz="2000" b="0" i="0"/>
            <a:t>Arvostus alaa kohtaan</a:t>
          </a:r>
          <a:endParaRPr lang="en-US" sz="2000"/>
        </a:p>
      </dgm:t>
    </dgm:pt>
    <dgm:pt modelId="{A0C0D15E-FD0F-4F6E-855E-32314DB150DE}" type="parTrans" cxnId="{B6A67461-C4EE-487D-A153-454E866D308F}">
      <dgm:prSet/>
      <dgm:spPr/>
      <dgm:t>
        <a:bodyPr/>
        <a:lstStyle/>
        <a:p>
          <a:endParaRPr lang="en-US"/>
        </a:p>
      </dgm:t>
    </dgm:pt>
    <dgm:pt modelId="{F8A40E2B-131A-4832-92E4-F03F0F9DEDA0}" type="sibTrans" cxnId="{B6A67461-C4EE-487D-A153-454E866D308F}">
      <dgm:prSet/>
      <dgm:spPr/>
      <dgm:t>
        <a:bodyPr/>
        <a:lstStyle/>
        <a:p>
          <a:endParaRPr lang="en-US"/>
        </a:p>
      </dgm:t>
    </dgm:pt>
    <dgm:pt modelId="{B2C4F737-0BA2-464D-ABC0-DA1CFF22CDD7}">
      <dgm:prSet custT="1"/>
      <dgm:spPr>
        <a:solidFill>
          <a:srgbClr val="522398"/>
        </a:solidFill>
      </dgm:spPr>
      <dgm:t>
        <a:bodyPr/>
        <a:lstStyle/>
        <a:p>
          <a:r>
            <a:rPr lang="fi-FI" sz="2000" b="0" i="0"/>
            <a:t>Energian-kulutuksen pienentäminen</a:t>
          </a:r>
          <a:endParaRPr lang="en-US" sz="2000"/>
        </a:p>
      </dgm:t>
    </dgm:pt>
    <dgm:pt modelId="{9C4985F7-5334-45D2-8758-3B012F398C5A}" type="parTrans" cxnId="{ECD8F6DB-3969-4E05-BEFC-E7CB5A2775D7}">
      <dgm:prSet/>
      <dgm:spPr/>
      <dgm:t>
        <a:bodyPr/>
        <a:lstStyle/>
        <a:p>
          <a:endParaRPr lang="en-US"/>
        </a:p>
      </dgm:t>
    </dgm:pt>
    <dgm:pt modelId="{E9B769BB-CD28-4489-8DA9-4795F62EFDFE}" type="sibTrans" cxnId="{ECD8F6DB-3969-4E05-BEFC-E7CB5A2775D7}">
      <dgm:prSet/>
      <dgm:spPr/>
      <dgm:t>
        <a:bodyPr/>
        <a:lstStyle/>
        <a:p>
          <a:endParaRPr lang="en-US"/>
        </a:p>
      </dgm:t>
    </dgm:pt>
    <dgm:pt modelId="{1BF7C151-7E05-4000-B1B9-6A41F35BD144}">
      <dgm:prSet custT="1"/>
      <dgm:spPr>
        <a:solidFill>
          <a:srgbClr val="522398"/>
        </a:solidFill>
      </dgm:spPr>
      <dgm:t>
        <a:bodyPr/>
        <a:lstStyle/>
        <a:p>
          <a:r>
            <a:rPr lang="fi-FI" sz="1600" b="0" i="0"/>
            <a:t>Liikenteen  puhtaammat ja ympäristö-ystävällisimmät muodot</a:t>
          </a:r>
          <a:endParaRPr lang="en-US" sz="1600"/>
        </a:p>
      </dgm:t>
    </dgm:pt>
    <dgm:pt modelId="{F7381519-F0DA-4D05-97B8-1E33B0B05EA2}" type="parTrans" cxnId="{2ACD3B3A-A306-422C-B207-2908C2138FA8}">
      <dgm:prSet/>
      <dgm:spPr/>
      <dgm:t>
        <a:bodyPr/>
        <a:lstStyle/>
        <a:p>
          <a:endParaRPr lang="en-US"/>
        </a:p>
      </dgm:t>
    </dgm:pt>
    <dgm:pt modelId="{63B9BECF-BFB4-41A7-BDC6-F22FF504059D}" type="sibTrans" cxnId="{2ACD3B3A-A306-422C-B207-2908C2138FA8}">
      <dgm:prSet/>
      <dgm:spPr/>
      <dgm:t>
        <a:bodyPr/>
        <a:lstStyle/>
        <a:p>
          <a:endParaRPr lang="en-US"/>
        </a:p>
      </dgm:t>
    </dgm:pt>
    <dgm:pt modelId="{E67850CC-438C-4421-B78F-6C44A89B959F}">
      <dgm:prSet custT="1"/>
      <dgm:spPr>
        <a:solidFill>
          <a:srgbClr val="522398"/>
        </a:solidFill>
      </dgm:spPr>
      <dgm:t>
        <a:bodyPr/>
        <a:lstStyle/>
        <a:p>
          <a:r>
            <a:rPr lang="fi-FI" sz="2000" b="0" i="0"/>
            <a:t>Digitalisaatio, tuotannonohjaus-järjestelmä</a:t>
          </a:r>
          <a:endParaRPr lang="en-US" sz="2000"/>
        </a:p>
      </dgm:t>
    </dgm:pt>
    <dgm:pt modelId="{432EF322-AB91-4A81-A0A2-D440377CDDF4}" type="parTrans" cxnId="{6A45CAA1-09EE-4A35-9D55-FBFEC2E76E68}">
      <dgm:prSet/>
      <dgm:spPr/>
      <dgm:t>
        <a:bodyPr/>
        <a:lstStyle/>
        <a:p>
          <a:endParaRPr lang="en-US"/>
        </a:p>
      </dgm:t>
    </dgm:pt>
    <dgm:pt modelId="{43C76547-5562-4F05-A31A-BD3EFE01F5DC}" type="sibTrans" cxnId="{6A45CAA1-09EE-4A35-9D55-FBFEC2E76E68}">
      <dgm:prSet/>
      <dgm:spPr/>
      <dgm:t>
        <a:bodyPr/>
        <a:lstStyle/>
        <a:p>
          <a:endParaRPr lang="en-US"/>
        </a:p>
      </dgm:t>
    </dgm:pt>
    <dgm:pt modelId="{27EAF21F-A882-48F7-884F-AE0797AC7E11}">
      <dgm:prSet custT="1"/>
      <dgm:spPr>
        <a:solidFill>
          <a:srgbClr val="522398"/>
        </a:solidFill>
      </dgm:spPr>
      <dgm:t>
        <a:bodyPr/>
        <a:lstStyle/>
        <a:p>
          <a:r>
            <a:rPr lang="fi-FI" sz="1800" b="0" i="0"/>
            <a:t>Kaupungistuminen</a:t>
          </a:r>
          <a:r>
            <a:rPr lang="fi-FI" sz="1800"/>
            <a:t> </a:t>
          </a:r>
          <a:r>
            <a:rPr lang="fi-FI" sz="1800" b="0" i="0"/>
            <a:t>ja maahanmuutto</a:t>
          </a:r>
          <a:endParaRPr lang="en-US" sz="1800"/>
        </a:p>
      </dgm:t>
    </dgm:pt>
    <dgm:pt modelId="{252AAEFB-6B62-42DA-A4A2-7F2C2C2430CC}" type="parTrans" cxnId="{D0D84568-FB6F-4475-A401-ACEF66148798}">
      <dgm:prSet/>
      <dgm:spPr/>
      <dgm:t>
        <a:bodyPr/>
        <a:lstStyle/>
        <a:p>
          <a:endParaRPr lang="en-US"/>
        </a:p>
      </dgm:t>
    </dgm:pt>
    <dgm:pt modelId="{87AFBE6F-5918-47F2-B6B4-189DC4DC5C3D}" type="sibTrans" cxnId="{D0D84568-FB6F-4475-A401-ACEF66148798}">
      <dgm:prSet/>
      <dgm:spPr/>
      <dgm:t>
        <a:bodyPr/>
        <a:lstStyle/>
        <a:p>
          <a:endParaRPr lang="en-US"/>
        </a:p>
      </dgm:t>
    </dgm:pt>
    <dgm:pt modelId="{4B92FB8F-3A64-497A-9DC0-DBACC3618B0D}">
      <dgm:prSet custT="1"/>
      <dgm:spPr>
        <a:solidFill>
          <a:srgbClr val="522398"/>
        </a:solidFill>
      </dgm:spPr>
      <dgm:t>
        <a:bodyPr/>
        <a:lstStyle/>
        <a:p>
          <a:r>
            <a:rPr lang="fi-FI" sz="1800" b="0" i="0"/>
            <a:t>Monikulttuurisuus</a:t>
          </a:r>
          <a:endParaRPr lang="en-US" sz="1800"/>
        </a:p>
      </dgm:t>
    </dgm:pt>
    <dgm:pt modelId="{B3086B3D-E489-4966-888D-347818D03199}" type="parTrans" cxnId="{56BA69F1-C9C1-453A-A661-AA88A6A94169}">
      <dgm:prSet/>
      <dgm:spPr/>
      <dgm:t>
        <a:bodyPr/>
        <a:lstStyle/>
        <a:p>
          <a:endParaRPr lang="en-US"/>
        </a:p>
      </dgm:t>
    </dgm:pt>
    <dgm:pt modelId="{04367AE5-EDDF-4DA2-A667-4913427F56CC}" type="sibTrans" cxnId="{56BA69F1-C9C1-453A-A661-AA88A6A94169}">
      <dgm:prSet/>
      <dgm:spPr/>
      <dgm:t>
        <a:bodyPr/>
        <a:lstStyle/>
        <a:p>
          <a:endParaRPr lang="en-US"/>
        </a:p>
      </dgm:t>
    </dgm:pt>
    <dgm:pt modelId="{E675A8E8-119F-4C0B-AB57-CD3C780F71FC}">
      <dgm:prSet custT="1"/>
      <dgm:spPr>
        <a:solidFill>
          <a:srgbClr val="522398"/>
        </a:solidFill>
      </dgm:spPr>
      <dgm:t>
        <a:bodyPr/>
        <a:lstStyle/>
        <a:p>
          <a:r>
            <a:rPr lang="fi-FI" sz="1800" b="0" i="0"/>
            <a:t>Vastuullisuus</a:t>
          </a:r>
          <a:endParaRPr lang="en-US" sz="1700"/>
        </a:p>
      </dgm:t>
    </dgm:pt>
    <dgm:pt modelId="{B3F533B3-2EC5-405A-82C0-F3F646791D24}" type="parTrans" cxnId="{66FD8FBC-95E5-4CC7-8CE9-3DD4A56A6D2E}">
      <dgm:prSet/>
      <dgm:spPr/>
      <dgm:t>
        <a:bodyPr/>
        <a:lstStyle/>
        <a:p>
          <a:endParaRPr lang="en-US"/>
        </a:p>
      </dgm:t>
    </dgm:pt>
    <dgm:pt modelId="{42D70A4A-A896-45BC-B10E-B17FCB363A6C}" type="sibTrans" cxnId="{66FD8FBC-95E5-4CC7-8CE9-3DD4A56A6D2E}">
      <dgm:prSet/>
      <dgm:spPr/>
      <dgm:t>
        <a:bodyPr/>
        <a:lstStyle/>
        <a:p>
          <a:endParaRPr lang="en-US"/>
        </a:p>
      </dgm:t>
    </dgm:pt>
    <dgm:pt modelId="{2C272F79-51AB-4845-9205-F26B93938558}">
      <dgm:prSet custT="1"/>
      <dgm:spPr>
        <a:solidFill>
          <a:srgbClr val="522398"/>
        </a:solidFill>
      </dgm:spPr>
      <dgm:t>
        <a:bodyPr/>
        <a:lstStyle/>
        <a:p>
          <a:r>
            <a:rPr lang="fi-FI" sz="1800" b="0" i="0"/>
            <a:t>Asiakaslähtöisyys-</a:t>
          </a:r>
        </a:p>
        <a:p>
          <a:r>
            <a:rPr lang="fi-FI" sz="1800" b="0" i="0"/>
            <a:t>yhteistyö</a:t>
          </a:r>
          <a:endParaRPr lang="en-US" sz="1800"/>
        </a:p>
      </dgm:t>
    </dgm:pt>
    <dgm:pt modelId="{C6451869-8371-4AA6-AD81-B625A82DCA9C}" type="parTrans" cxnId="{EF05C625-7B8B-4C6C-830F-42C50FE3B84E}">
      <dgm:prSet/>
      <dgm:spPr/>
      <dgm:t>
        <a:bodyPr/>
        <a:lstStyle/>
        <a:p>
          <a:endParaRPr lang="en-US"/>
        </a:p>
      </dgm:t>
    </dgm:pt>
    <dgm:pt modelId="{9C96D865-0A51-4CDE-B7C4-81906E28503D}" type="sibTrans" cxnId="{EF05C625-7B8B-4C6C-830F-42C50FE3B84E}">
      <dgm:prSet/>
      <dgm:spPr/>
      <dgm:t>
        <a:bodyPr/>
        <a:lstStyle/>
        <a:p>
          <a:endParaRPr lang="en-US"/>
        </a:p>
      </dgm:t>
    </dgm:pt>
    <dgm:pt modelId="{B0580815-E352-4B65-BDA5-08FEDAEF8EEB}">
      <dgm:prSet custT="1"/>
      <dgm:spPr>
        <a:solidFill>
          <a:srgbClr val="522398"/>
        </a:solidFill>
      </dgm:spPr>
      <dgm:t>
        <a:bodyPr/>
        <a:lstStyle/>
        <a:p>
          <a:r>
            <a:rPr lang="fi-FI" sz="1600"/>
            <a:t>Liikkumisen </a:t>
          </a:r>
          <a:r>
            <a:rPr lang="fi-FI" sz="1600" err="1"/>
            <a:t>puhtaatmmat</a:t>
          </a:r>
          <a:r>
            <a:rPr lang="fi-FI" sz="1600"/>
            <a:t> ja ympäristö-ystävällisemmät muodot</a:t>
          </a:r>
        </a:p>
      </dgm:t>
    </dgm:pt>
    <dgm:pt modelId="{4B8D64A3-EF0E-489D-A015-E36E7B389194}" type="parTrans" cxnId="{FB47DE62-DCA0-4E16-8809-9C4B60239944}">
      <dgm:prSet/>
      <dgm:spPr/>
      <dgm:t>
        <a:bodyPr/>
        <a:lstStyle/>
        <a:p>
          <a:endParaRPr lang="fi-FI"/>
        </a:p>
      </dgm:t>
    </dgm:pt>
    <dgm:pt modelId="{AA15E983-4E57-4E6C-94E2-606380338A72}" type="sibTrans" cxnId="{FB47DE62-DCA0-4E16-8809-9C4B60239944}">
      <dgm:prSet/>
      <dgm:spPr/>
      <dgm:t>
        <a:bodyPr/>
        <a:lstStyle/>
        <a:p>
          <a:endParaRPr lang="fi-FI"/>
        </a:p>
      </dgm:t>
    </dgm:pt>
    <dgm:pt modelId="{C35FB3F9-F4F6-4505-8E62-95D3DF970ABA}" type="pres">
      <dgm:prSet presAssocID="{C8835133-9B60-4790-8AFF-59F70D02CF2E}" presName="diagram" presStyleCnt="0">
        <dgm:presLayoutVars>
          <dgm:dir/>
          <dgm:resizeHandles val="exact"/>
        </dgm:presLayoutVars>
      </dgm:prSet>
      <dgm:spPr/>
    </dgm:pt>
    <dgm:pt modelId="{F3396B10-E4C1-48C3-8511-9A1A34DF25A0}" type="pres">
      <dgm:prSet presAssocID="{4AA2A5F0-BAA4-4DEC-B5A1-0635D9C77BCF}" presName="node" presStyleLbl="node1" presStyleIdx="0" presStyleCnt="11">
        <dgm:presLayoutVars>
          <dgm:bulletEnabled val="1"/>
        </dgm:presLayoutVars>
      </dgm:prSet>
      <dgm:spPr/>
    </dgm:pt>
    <dgm:pt modelId="{28955593-0A6C-47E0-AA02-E5566EE09907}" type="pres">
      <dgm:prSet presAssocID="{9F3045D7-292C-41B1-8592-D4FCD94E0B7B}" presName="sibTrans" presStyleCnt="0"/>
      <dgm:spPr/>
    </dgm:pt>
    <dgm:pt modelId="{76DBE288-E383-4980-AC47-CCABC66D30A7}" type="pres">
      <dgm:prSet presAssocID="{F8316E2D-7356-4D66-8A90-126DCE063E3B}" presName="node" presStyleLbl="node1" presStyleIdx="1" presStyleCnt="11">
        <dgm:presLayoutVars>
          <dgm:bulletEnabled val="1"/>
        </dgm:presLayoutVars>
      </dgm:prSet>
      <dgm:spPr/>
    </dgm:pt>
    <dgm:pt modelId="{B13E90F3-811B-4924-BF40-24453966A0E2}" type="pres">
      <dgm:prSet presAssocID="{C5A1863B-DF2B-4FF3-9CE6-70E2760D9ACC}" presName="sibTrans" presStyleCnt="0"/>
      <dgm:spPr/>
    </dgm:pt>
    <dgm:pt modelId="{EA6CB24F-5967-4F3C-8FA1-F9BB9A60FA59}" type="pres">
      <dgm:prSet presAssocID="{A3D8C028-4504-4636-8F75-070B2B2307C3}" presName="node" presStyleLbl="node1" presStyleIdx="2" presStyleCnt="11">
        <dgm:presLayoutVars>
          <dgm:bulletEnabled val="1"/>
        </dgm:presLayoutVars>
      </dgm:prSet>
      <dgm:spPr/>
    </dgm:pt>
    <dgm:pt modelId="{B6948896-815E-417D-A1D5-9983E8E0D49D}" type="pres">
      <dgm:prSet presAssocID="{F8A40E2B-131A-4832-92E4-F03F0F9DEDA0}" presName="sibTrans" presStyleCnt="0"/>
      <dgm:spPr/>
    </dgm:pt>
    <dgm:pt modelId="{075871BE-8833-40CF-B6D0-DB9C6DFE50E9}" type="pres">
      <dgm:prSet presAssocID="{B2C4F737-0BA2-464D-ABC0-DA1CFF22CDD7}" presName="node" presStyleLbl="node1" presStyleIdx="3" presStyleCnt="11">
        <dgm:presLayoutVars>
          <dgm:bulletEnabled val="1"/>
        </dgm:presLayoutVars>
      </dgm:prSet>
      <dgm:spPr/>
    </dgm:pt>
    <dgm:pt modelId="{FE19C52E-4654-4562-9C68-B9988D3F939D}" type="pres">
      <dgm:prSet presAssocID="{E9B769BB-CD28-4489-8DA9-4795F62EFDFE}" presName="sibTrans" presStyleCnt="0"/>
      <dgm:spPr/>
    </dgm:pt>
    <dgm:pt modelId="{00917DE8-554A-4ED4-AA89-E94C2D884091}" type="pres">
      <dgm:prSet presAssocID="{1BF7C151-7E05-4000-B1B9-6A41F35BD144}" presName="node" presStyleLbl="node1" presStyleIdx="4" presStyleCnt="11">
        <dgm:presLayoutVars>
          <dgm:bulletEnabled val="1"/>
        </dgm:presLayoutVars>
      </dgm:prSet>
      <dgm:spPr/>
    </dgm:pt>
    <dgm:pt modelId="{BE0B94D6-5EF8-4D7E-AE21-3BC97703E10B}" type="pres">
      <dgm:prSet presAssocID="{63B9BECF-BFB4-41A7-BDC6-F22FF504059D}" presName="sibTrans" presStyleCnt="0"/>
      <dgm:spPr/>
    </dgm:pt>
    <dgm:pt modelId="{FDD1B621-75CE-469D-B844-018D23782B96}" type="pres">
      <dgm:prSet presAssocID="{B0580815-E352-4B65-BDA5-08FEDAEF8EEB}" presName="node" presStyleLbl="node1" presStyleIdx="5" presStyleCnt="11">
        <dgm:presLayoutVars>
          <dgm:bulletEnabled val="1"/>
        </dgm:presLayoutVars>
      </dgm:prSet>
      <dgm:spPr/>
    </dgm:pt>
    <dgm:pt modelId="{486163FE-50E0-4B51-A0F7-F9934C67E3B2}" type="pres">
      <dgm:prSet presAssocID="{AA15E983-4E57-4E6C-94E2-606380338A72}" presName="sibTrans" presStyleCnt="0"/>
      <dgm:spPr/>
    </dgm:pt>
    <dgm:pt modelId="{D52750B2-5210-4FCB-8E5A-1B6DEA1DD1E3}" type="pres">
      <dgm:prSet presAssocID="{E67850CC-438C-4421-B78F-6C44A89B959F}" presName="node" presStyleLbl="node1" presStyleIdx="6" presStyleCnt="11">
        <dgm:presLayoutVars>
          <dgm:bulletEnabled val="1"/>
        </dgm:presLayoutVars>
      </dgm:prSet>
      <dgm:spPr/>
    </dgm:pt>
    <dgm:pt modelId="{46D3FF24-72D7-4DF0-A775-F001E6EAEC61}" type="pres">
      <dgm:prSet presAssocID="{43C76547-5562-4F05-A31A-BD3EFE01F5DC}" presName="sibTrans" presStyleCnt="0"/>
      <dgm:spPr/>
    </dgm:pt>
    <dgm:pt modelId="{7947DE35-49CD-454F-BAE8-7778C8195C06}" type="pres">
      <dgm:prSet presAssocID="{27EAF21F-A882-48F7-884F-AE0797AC7E11}" presName="node" presStyleLbl="node1" presStyleIdx="7" presStyleCnt="11">
        <dgm:presLayoutVars>
          <dgm:bulletEnabled val="1"/>
        </dgm:presLayoutVars>
      </dgm:prSet>
      <dgm:spPr/>
    </dgm:pt>
    <dgm:pt modelId="{ABF6B269-3F79-474C-AD1B-68E7C66FE13A}" type="pres">
      <dgm:prSet presAssocID="{87AFBE6F-5918-47F2-B6B4-189DC4DC5C3D}" presName="sibTrans" presStyleCnt="0"/>
      <dgm:spPr/>
    </dgm:pt>
    <dgm:pt modelId="{2803E9EF-2206-4C70-B0D1-C8EA5AD7DEB7}" type="pres">
      <dgm:prSet presAssocID="{4B92FB8F-3A64-497A-9DC0-DBACC3618B0D}" presName="node" presStyleLbl="node1" presStyleIdx="8" presStyleCnt="11">
        <dgm:presLayoutVars>
          <dgm:bulletEnabled val="1"/>
        </dgm:presLayoutVars>
      </dgm:prSet>
      <dgm:spPr/>
    </dgm:pt>
    <dgm:pt modelId="{CFEB5BA7-AE4D-4414-9A12-A27719A78036}" type="pres">
      <dgm:prSet presAssocID="{04367AE5-EDDF-4DA2-A667-4913427F56CC}" presName="sibTrans" presStyleCnt="0"/>
      <dgm:spPr/>
    </dgm:pt>
    <dgm:pt modelId="{88195B3E-868D-48B9-9955-4529B90377F3}" type="pres">
      <dgm:prSet presAssocID="{E675A8E8-119F-4C0B-AB57-CD3C780F71FC}" presName="node" presStyleLbl="node1" presStyleIdx="9" presStyleCnt="11">
        <dgm:presLayoutVars>
          <dgm:bulletEnabled val="1"/>
        </dgm:presLayoutVars>
      </dgm:prSet>
      <dgm:spPr/>
    </dgm:pt>
    <dgm:pt modelId="{3D8C3C2E-A995-4C65-93CC-EEC5A43EB1B3}" type="pres">
      <dgm:prSet presAssocID="{42D70A4A-A896-45BC-B10E-B17FCB363A6C}" presName="sibTrans" presStyleCnt="0"/>
      <dgm:spPr/>
    </dgm:pt>
    <dgm:pt modelId="{8CCDCEA1-4A5D-4402-BB9B-18276232751B}" type="pres">
      <dgm:prSet presAssocID="{2C272F79-51AB-4845-9205-F26B93938558}" presName="node" presStyleLbl="node1" presStyleIdx="10" presStyleCnt="11">
        <dgm:presLayoutVars>
          <dgm:bulletEnabled val="1"/>
        </dgm:presLayoutVars>
      </dgm:prSet>
      <dgm:spPr/>
    </dgm:pt>
  </dgm:ptLst>
  <dgm:cxnLst>
    <dgm:cxn modelId="{45348D00-D543-4979-AE53-9291CFF7382D}" type="presOf" srcId="{B2C4F737-0BA2-464D-ABC0-DA1CFF22CDD7}" destId="{075871BE-8833-40CF-B6D0-DB9C6DFE50E9}" srcOrd="0" destOrd="0" presId="urn:microsoft.com/office/officeart/2005/8/layout/default"/>
    <dgm:cxn modelId="{5EAF4109-E844-4975-B746-009A9CBC7AC2}" type="presOf" srcId="{B0580815-E352-4B65-BDA5-08FEDAEF8EEB}" destId="{FDD1B621-75CE-469D-B844-018D23782B96}" srcOrd="0" destOrd="0" presId="urn:microsoft.com/office/officeart/2005/8/layout/default"/>
    <dgm:cxn modelId="{5E495C18-98F9-4402-80AD-0A26ABB7A8D3}" type="presOf" srcId="{C8835133-9B60-4790-8AFF-59F70D02CF2E}" destId="{C35FB3F9-F4F6-4505-8E62-95D3DF970ABA}" srcOrd="0" destOrd="0" presId="urn:microsoft.com/office/officeart/2005/8/layout/default"/>
    <dgm:cxn modelId="{DD36D218-8FB6-4831-9BE8-5573DE78741D}" type="presOf" srcId="{F8316E2D-7356-4D66-8A90-126DCE063E3B}" destId="{76DBE288-E383-4980-AC47-CCABC66D30A7}" srcOrd="0" destOrd="0" presId="urn:microsoft.com/office/officeart/2005/8/layout/default"/>
    <dgm:cxn modelId="{EF05C625-7B8B-4C6C-830F-42C50FE3B84E}" srcId="{C8835133-9B60-4790-8AFF-59F70D02CF2E}" destId="{2C272F79-51AB-4845-9205-F26B93938558}" srcOrd="10" destOrd="0" parTransId="{C6451869-8371-4AA6-AD81-B625A82DCA9C}" sibTransId="{9C96D865-0A51-4CDE-B7C4-81906E28503D}"/>
    <dgm:cxn modelId="{29B8F126-CB74-43C7-A6D9-8032B3B7F230}" type="presOf" srcId="{A3D8C028-4504-4636-8F75-070B2B2307C3}" destId="{EA6CB24F-5967-4F3C-8FA1-F9BB9A60FA59}" srcOrd="0" destOrd="0" presId="urn:microsoft.com/office/officeart/2005/8/layout/default"/>
    <dgm:cxn modelId="{D157DC27-10A2-431F-876F-0AD06D1E5BDB}" type="presOf" srcId="{E675A8E8-119F-4C0B-AB57-CD3C780F71FC}" destId="{88195B3E-868D-48B9-9955-4529B90377F3}" srcOrd="0" destOrd="0" presId="urn:microsoft.com/office/officeart/2005/8/layout/default"/>
    <dgm:cxn modelId="{70858131-6A8F-46F2-9905-D90F33BDC989}" srcId="{C8835133-9B60-4790-8AFF-59F70D02CF2E}" destId="{F8316E2D-7356-4D66-8A90-126DCE063E3B}" srcOrd="1" destOrd="0" parTransId="{E9A2B103-93B6-438E-A1D7-371329600AE7}" sibTransId="{C5A1863B-DF2B-4FF3-9CE6-70E2760D9ACC}"/>
    <dgm:cxn modelId="{AE8DFE31-4055-4BDB-BD22-50AAC1382BE9}" type="presOf" srcId="{E67850CC-438C-4421-B78F-6C44A89B959F}" destId="{D52750B2-5210-4FCB-8E5A-1B6DEA1DD1E3}" srcOrd="0" destOrd="0" presId="urn:microsoft.com/office/officeart/2005/8/layout/default"/>
    <dgm:cxn modelId="{2ACD3B3A-A306-422C-B207-2908C2138FA8}" srcId="{C8835133-9B60-4790-8AFF-59F70D02CF2E}" destId="{1BF7C151-7E05-4000-B1B9-6A41F35BD144}" srcOrd="4" destOrd="0" parTransId="{F7381519-F0DA-4D05-97B8-1E33B0B05EA2}" sibTransId="{63B9BECF-BFB4-41A7-BDC6-F22FF504059D}"/>
    <dgm:cxn modelId="{9FCF6D5B-6592-487A-80D9-AE6C1491BA09}" srcId="{C8835133-9B60-4790-8AFF-59F70D02CF2E}" destId="{4AA2A5F0-BAA4-4DEC-B5A1-0635D9C77BCF}" srcOrd="0" destOrd="0" parTransId="{3C6E0D3E-9C7B-47FC-8549-ACA77D776DCF}" sibTransId="{9F3045D7-292C-41B1-8592-D4FCD94E0B7B}"/>
    <dgm:cxn modelId="{B6A67461-C4EE-487D-A153-454E866D308F}" srcId="{C8835133-9B60-4790-8AFF-59F70D02CF2E}" destId="{A3D8C028-4504-4636-8F75-070B2B2307C3}" srcOrd="2" destOrd="0" parTransId="{A0C0D15E-FD0F-4F6E-855E-32314DB150DE}" sibTransId="{F8A40E2B-131A-4832-92E4-F03F0F9DEDA0}"/>
    <dgm:cxn modelId="{1B36B662-9022-43DE-ABB8-2554F2711034}" type="presOf" srcId="{4B92FB8F-3A64-497A-9DC0-DBACC3618B0D}" destId="{2803E9EF-2206-4C70-B0D1-C8EA5AD7DEB7}" srcOrd="0" destOrd="0" presId="urn:microsoft.com/office/officeart/2005/8/layout/default"/>
    <dgm:cxn modelId="{FB47DE62-DCA0-4E16-8809-9C4B60239944}" srcId="{C8835133-9B60-4790-8AFF-59F70D02CF2E}" destId="{B0580815-E352-4B65-BDA5-08FEDAEF8EEB}" srcOrd="5" destOrd="0" parTransId="{4B8D64A3-EF0E-489D-A015-E36E7B389194}" sibTransId="{AA15E983-4E57-4E6C-94E2-606380338A72}"/>
    <dgm:cxn modelId="{78FD1C44-4C9B-477C-B53D-EB322F5CC9B9}" type="presOf" srcId="{4AA2A5F0-BAA4-4DEC-B5A1-0635D9C77BCF}" destId="{F3396B10-E4C1-48C3-8511-9A1A34DF25A0}" srcOrd="0" destOrd="0" presId="urn:microsoft.com/office/officeart/2005/8/layout/default"/>
    <dgm:cxn modelId="{D0D84568-FB6F-4475-A401-ACEF66148798}" srcId="{C8835133-9B60-4790-8AFF-59F70D02CF2E}" destId="{27EAF21F-A882-48F7-884F-AE0797AC7E11}" srcOrd="7" destOrd="0" parTransId="{252AAEFB-6B62-42DA-A4A2-7F2C2C2430CC}" sibTransId="{87AFBE6F-5918-47F2-B6B4-189DC4DC5C3D}"/>
    <dgm:cxn modelId="{6A45CAA1-09EE-4A35-9D55-FBFEC2E76E68}" srcId="{C8835133-9B60-4790-8AFF-59F70D02CF2E}" destId="{E67850CC-438C-4421-B78F-6C44A89B959F}" srcOrd="6" destOrd="0" parTransId="{432EF322-AB91-4A81-A0A2-D440377CDDF4}" sibTransId="{43C76547-5562-4F05-A31A-BD3EFE01F5DC}"/>
    <dgm:cxn modelId="{A301F4B4-1B82-4AB2-A2A5-62D00026A6B7}" type="presOf" srcId="{27EAF21F-A882-48F7-884F-AE0797AC7E11}" destId="{7947DE35-49CD-454F-BAE8-7778C8195C06}" srcOrd="0" destOrd="0" presId="urn:microsoft.com/office/officeart/2005/8/layout/default"/>
    <dgm:cxn modelId="{66FD8FBC-95E5-4CC7-8CE9-3DD4A56A6D2E}" srcId="{C8835133-9B60-4790-8AFF-59F70D02CF2E}" destId="{E675A8E8-119F-4C0B-AB57-CD3C780F71FC}" srcOrd="9" destOrd="0" parTransId="{B3F533B3-2EC5-405A-82C0-F3F646791D24}" sibTransId="{42D70A4A-A896-45BC-B10E-B17FCB363A6C}"/>
    <dgm:cxn modelId="{F305EEC8-28CD-4E31-A4BE-B77BDF22D53B}" type="presOf" srcId="{1BF7C151-7E05-4000-B1B9-6A41F35BD144}" destId="{00917DE8-554A-4ED4-AA89-E94C2D884091}" srcOrd="0" destOrd="0" presId="urn:microsoft.com/office/officeart/2005/8/layout/default"/>
    <dgm:cxn modelId="{ECD8F6DB-3969-4E05-BEFC-E7CB5A2775D7}" srcId="{C8835133-9B60-4790-8AFF-59F70D02CF2E}" destId="{B2C4F737-0BA2-464D-ABC0-DA1CFF22CDD7}" srcOrd="3" destOrd="0" parTransId="{9C4985F7-5334-45D2-8758-3B012F398C5A}" sibTransId="{E9B769BB-CD28-4489-8DA9-4795F62EFDFE}"/>
    <dgm:cxn modelId="{D185ABDD-C08B-4021-90DF-186CB8184BEA}" type="presOf" srcId="{2C272F79-51AB-4845-9205-F26B93938558}" destId="{8CCDCEA1-4A5D-4402-BB9B-18276232751B}" srcOrd="0" destOrd="0" presId="urn:microsoft.com/office/officeart/2005/8/layout/default"/>
    <dgm:cxn modelId="{56BA69F1-C9C1-453A-A661-AA88A6A94169}" srcId="{C8835133-9B60-4790-8AFF-59F70D02CF2E}" destId="{4B92FB8F-3A64-497A-9DC0-DBACC3618B0D}" srcOrd="8" destOrd="0" parTransId="{B3086B3D-E489-4966-888D-347818D03199}" sibTransId="{04367AE5-EDDF-4DA2-A667-4913427F56CC}"/>
    <dgm:cxn modelId="{E23BF6F7-008A-4C2D-A100-11085964411E}" type="presParOf" srcId="{C35FB3F9-F4F6-4505-8E62-95D3DF970ABA}" destId="{F3396B10-E4C1-48C3-8511-9A1A34DF25A0}" srcOrd="0" destOrd="0" presId="urn:microsoft.com/office/officeart/2005/8/layout/default"/>
    <dgm:cxn modelId="{8DFB1281-0124-492B-B8E7-CAFE04578A8E}" type="presParOf" srcId="{C35FB3F9-F4F6-4505-8E62-95D3DF970ABA}" destId="{28955593-0A6C-47E0-AA02-E5566EE09907}" srcOrd="1" destOrd="0" presId="urn:microsoft.com/office/officeart/2005/8/layout/default"/>
    <dgm:cxn modelId="{1246A5C8-0B94-4F64-8012-001027557FD4}" type="presParOf" srcId="{C35FB3F9-F4F6-4505-8E62-95D3DF970ABA}" destId="{76DBE288-E383-4980-AC47-CCABC66D30A7}" srcOrd="2" destOrd="0" presId="urn:microsoft.com/office/officeart/2005/8/layout/default"/>
    <dgm:cxn modelId="{2D04B61E-3C60-4997-9C25-A7891FDE009B}" type="presParOf" srcId="{C35FB3F9-F4F6-4505-8E62-95D3DF970ABA}" destId="{B13E90F3-811B-4924-BF40-24453966A0E2}" srcOrd="3" destOrd="0" presId="urn:microsoft.com/office/officeart/2005/8/layout/default"/>
    <dgm:cxn modelId="{13CDDE1A-B770-4271-95CC-DDB54F1E1663}" type="presParOf" srcId="{C35FB3F9-F4F6-4505-8E62-95D3DF970ABA}" destId="{EA6CB24F-5967-4F3C-8FA1-F9BB9A60FA59}" srcOrd="4" destOrd="0" presId="urn:microsoft.com/office/officeart/2005/8/layout/default"/>
    <dgm:cxn modelId="{FA58289B-147C-4C43-AF73-69B7B2F8CE3A}" type="presParOf" srcId="{C35FB3F9-F4F6-4505-8E62-95D3DF970ABA}" destId="{B6948896-815E-417D-A1D5-9983E8E0D49D}" srcOrd="5" destOrd="0" presId="urn:microsoft.com/office/officeart/2005/8/layout/default"/>
    <dgm:cxn modelId="{FD7E1E67-186A-4A43-85C7-A24AEEB7418B}" type="presParOf" srcId="{C35FB3F9-F4F6-4505-8E62-95D3DF970ABA}" destId="{075871BE-8833-40CF-B6D0-DB9C6DFE50E9}" srcOrd="6" destOrd="0" presId="urn:microsoft.com/office/officeart/2005/8/layout/default"/>
    <dgm:cxn modelId="{C2691E69-D17F-46FF-9EDF-C93B90DC5EF7}" type="presParOf" srcId="{C35FB3F9-F4F6-4505-8E62-95D3DF970ABA}" destId="{FE19C52E-4654-4562-9C68-B9988D3F939D}" srcOrd="7" destOrd="0" presId="urn:microsoft.com/office/officeart/2005/8/layout/default"/>
    <dgm:cxn modelId="{BFEFC177-6B1A-4CFC-B037-9F280BE8D965}" type="presParOf" srcId="{C35FB3F9-F4F6-4505-8E62-95D3DF970ABA}" destId="{00917DE8-554A-4ED4-AA89-E94C2D884091}" srcOrd="8" destOrd="0" presId="urn:microsoft.com/office/officeart/2005/8/layout/default"/>
    <dgm:cxn modelId="{D0BC3FD9-A1CD-4901-BF2E-41D79DD754BE}" type="presParOf" srcId="{C35FB3F9-F4F6-4505-8E62-95D3DF970ABA}" destId="{BE0B94D6-5EF8-4D7E-AE21-3BC97703E10B}" srcOrd="9" destOrd="0" presId="urn:microsoft.com/office/officeart/2005/8/layout/default"/>
    <dgm:cxn modelId="{DDDC4412-486B-4EFB-A1F4-0CFD32DFEDDB}" type="presParOf" srcId="{C35FB3F9-F4F6-4505-8E62-95D3DF970ABA}" destId="{FDD1B621-75CE-469D-B844-018D23782B96}" srcOrd="10" destOrd="0" presId="urn:microsoft.com/office/officeart/2005/8/layout/default"/>
    <dgm:cxn modelId="{7C6A116B-F72F-46B8-A95D-6D25A71C0EC4}" type="presParOf" srcId="{C35FB3F9-F4F6-4505-8E62-95D3DF970ABA}" destId="{486163FE-50E0-4B51-A0F7-F9934C67E3B2}" srcOrd="11" destOrd="0" presId="urn:microsoft.com/office/officeart/2005/8/layout/default"/>
    <dgm:cxn modelId="{591C216D-BFD6-4181-A875-509170288F9C}" type="presParOf" srcId="{C35FB3F9-F4F6-4505-8E62-95D3DF970ABA}" destId="{D52750B2-5210-4FCB-8E5A-1B6DEA1DD1E3}" srcOrd="12" destOrd="0" presId="urn:microsoft.com/office/officeart/2005/8/layout/default"/>
    <dgm:cxn modelId="{B4E69201-FF09-4843-83B9-DE61A1ABB545}" type="presParOf" srcId="{C35FB3F9-F4F6-4505-8E62-95D3DF970ABA}" destId="{46D3FF24-72D7-4DF0-A775-F001E6EAEC61}" srcOrd="13" destOrd="0" presId="urn:microsoft.com/office/officeart/2005/8/layout/default"/>
    <dgm:cxn modelId="{634C37A0-B084-48AF-BEB0-8281582ABA3A}" type="presParOf" srcId="{C35FB3F9-F4F6-4505-8E62-95D3DF970ABA}" destId="{7947DE35-49CD-454F-BAE8-7778C8195C06}" srcOrd="14" destOrd="0" presId="urn:microsoft.com/office/officeart/2005/8/layout/default"/>
    <dgm:cxn modelId="{2D7193BA-DC33-4101-9FCF-3B6A4783F410}" type="presParOf" srcId="{C35FB3F9-F4F6-4505-8E62-95D3DF970ABA}" destId="{ABF6B269-3F79-474C-AD1B-68E7C66FE13A}" srcOrd="15" destOrd="0" presId="urn:microsoft.com/office/officeart/2005/8/layout/default"/>
    <dgm:cxn modelId="{881937AA-7B0F-4BDF-AD9C-A766B0B3EE80}" type="presParOf" srcId="{C35FB3F9-F4F6-4505-8E62-95D3DF970ABA}" destId="{2803E9EF-2206-4C70-B0D1-C8EA5AD7DEB7}" srcOrd="16" destOrd="0" presId="urn:microsoft.com/office/officeart/2005/8/layout/default"/>
    <dgm:cxn modelId="{0FEDD042-C755-468F-BD68-E098BB46569E}" type="presParOf" srcId="{C35FB3F9-F4F6-4505-8E62-95D3DF970ABA}" destId="{CFEB5BA7-AE4D-4414-9A12-A27719A78036}" srcOrd="17" destOrd="0" presId="urn:microsoft.com/office/officeart/2005/8/layout/default"/>
    <dgm:cxn modelId="{88A61C79-B6DC-4CFB-8A22-F16378619E18}" type="presParOf" srcId="{C35FB3F9-F4F6-4505-8E62-95D3DF970ABA}" destId="{88195B3E-868D-48B9-9955-4529B90377F3}" srcOrd="18" destOrd="0" presId="urn:microsoft.com/office/officeart/2005/8/layout/default"/>
    <dgm:cxn modelId="{6A68CE86-623C-4A40-BE1C-4E9D22F04073}" type="presParOf" srcId="{C35FB3F9-F4F6-4505-8E62-95D3DF970ABA}" destId="{3D8C3C2E-A995-4C65-93CC-EEC5A43EB1B3}" srcOrd="19" destOrd="0" presId="urn:microsoft.com/office/officeart/2005/8/layout/default"/>
    <dgm:cxn modelId="{E7BEA970-BD24-4CC2-A491-F242F93DD4A9}" type="presParOf" srcId="{C35FB3F9-F4F6-4505-8E62-95D3DF970ABA}" destId="{8CCDCEA1-4A5D-4402-BB9B-18276232751B}"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96B10-E4C1-48C3-8511-9A1A34DF25A0}">
      <dsp:nvSpPr>
        <dsp:cNvPr id="0" name=""/>
        <dsp:cNvSpPr/>
      </dsp:nvSpPr>
      <dsp:spPr>
        <a:xfrm>
          <a:off x="445403" y="2128"/>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a:t>K</a:t>
          </a:r>
          <a:r>
            <a:rPr lang="fi-FI" sz="2000" b="0" i="0" kern="1200"/>
            <a:t>iertotalous</a:t>
          </a:r>
          <a:endParaRPr lang="en-US" sz="1800" kern="1200"/>
        </a:p>
      </dsp:txBody>
      <dsp:txXfrm>
        <a:off x="445403" y="2128"/>
        <a:ext cx="2273239" cy="1363943"/>
      </dsp:txXfrm>
    </dsp:sp>
    <dsp:sp modelId="{76DBE288-E383-4980-AC47-CCABC66D30A7}">
      <dsp:nvSpPr>
        <dsp:cNvPr id="0" name=""/>
        <dsp:cNvSpPr/>
      </dsp:nvSpPr>
      <dsp:spPr>
        <a:xfrm>
          <a:off x="2945966" y="2128"/>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0" i="0" kern="1200"/>
            <a:t>Ikääntyvä väestö ja henkilöstöpula</a:t>
          </a:r>
          <a:endParaRPr lang="en-US" sz="2000" kern="1200"/>
        </a:p>
      </dsp:txBody>
      <dsp:txXfrm>
        <a:off x="2945966" y="2128"/>
        <a:ext cx="2273239" cy="1363943"/>
      </dsp:txXfrm>
    </dsp:sp>
    <dsp:sp modelId="{EA6CB24F-5967-4F3C-8FA1-F9BB9A60FA59}">
      <dsp:nvSpPr>
        <dsp:cNvPr id="0" name=""/>
        <dsp:cNvSpPr/>
      </dsp:nvSpPr>
      <dsp:spPr>
        <a:xfrm>
          <a:off x="5446529" y="2128"/>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0" i="0" kern="1200"/>
            <a:t>Arvostus alaa kohtaan</a:t>
          </a:r>
          <a:endParaRPr lang="en-US" sz="2000" kern="1200"/>
        </a:p>
      </dsp:txBody>
      <dsp:txXfrm>
        <a:off x="5446529" y="2128"/>
        <a:ext cx="2273239" cy="1363943"/>
      </dsp:txXfrm>
    </dsp:sp>
    <dsp:sp modelId="{075871BE-8833-40CF-B6D0-DB9C6DFE50E9}">
      <dsp:nvSpPr>
        <dsp:cNvPr id="0" name=""/>
        <dsp:cNvSpPr/>
      </dsp:nvSpPr>
      <dsp:spPr>
        <a:xfrm>
          <a:off x="7947093" y="2128"/>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0" i="0" kern="1200"/>
            <a:t>Energian-kulutuksen pienentäminen</a:t>
          </a:r>
          <a:endParaRPr lang="en-US" sz="2000" kern="1200"/>
        </a:p>
      </dsp:txBody>
      <dsp:txXfrm>
        <a:off x="7947093" y="2128"/>
        <a:ext cx="2273239" cy="1363943"/>
      </dsp:txXfrm>
    </dsp:sp>
    <dsp:sp modelId="{00917DE8-554A-4ED4-AA89-E94C2D884091}">
      <dsp:nvSpPr>
        <dsp:cNvPr id="0" name=""/>
        <dsp:cNvSpPr/>
      </dsp:nvSpPr>
      <dsp:spPr>
        <a:xfrm>
          <a:off x="445403" y="1593395"/>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a:t>Liikenteen  puhtaammat ja ympäristö-ystävällisimmät muodot</a:t>
          </a:r>
          <a:endParaRPr lang="en-US" sz="1600" kern="1200"/>
        </a:p>
      </dsp:txBody>
      <dsp:txXfrm>
        <a:off x="445403" y="1593395"/>
        <a:ext cx="2273239" cy="1363943"/>
      </dsp:txXfrm>
    </dsp:sp>
    <dsp:sp modelId="{FDD1B621-75CE-469D-B844-018D23782B96}">
      <dsp:nvSpPr>
        <dsp:cNvPr id="0" name=""/>
        <dsp:cNvSpPr/>
      </dsp:nvSpPr>
      <dsp:spPr>
        <a:xfrm>
          <a:off x="2945966" y="1593395"/>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t>Liikkumisen </a:t>
          </a:r>
          <a:r>
            <a:rPr lang="fi-FI" sz="1600" kern="1200" err="1"/>
            <a:t>puhtaatmmat</a:t>
          </a:r>
          <a:r>
            <a:rPr lang="fi-FI" sz="1600" kern="1200"/>
            <a:t> ja ympäristö-ystävällisemmät muodot</a:t>
          </a:r>
        </a:p>
      </dsp:txBody>
      <dsp:txXfrm>
        <a:off x="2945966" y="1593395"/>
        <a:ext cx="2273239" cy="1363943"/>
      </dsp:txXfrm>
    </dsp:sp>
    <dsp:sp modelId="{D52750B2-5210-4FCB-8E5A-1B6DEA1DD1E3}">
      <dsp:nvSpPr>
        <dsp:cNvPr id="0" name=""/>
        <dsp:cNvSpPr/>
      </dsp:nvSpPr>
      <dsp:spPr>
        <a:xfrm>
          <a:off x="5446529" y="1593395"/>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0" i="0" kern="1200"/>
            <a:t>Digitalisaatio, tuotannonohjaus-järjestelmä</a:t>
          </a:r>
          <a:endParaRPr lang="en-US" sz="2000" kern="1200"/>
        </a:p>
      </dsp:txBody>
      <dsp:txXfrm>
        <a:off x="5446529" y="1593395"/>
        <a:ext cx="2273239" cy="1363943"/>
      </dsp:txXfrm>
    </dsp:sp>
    <dsp:sp modelId="{7947DE35-49CD-454F-BAE8-7778C8195C06}">
      <dsp:nvSpPr>
        <dsp:cNvPr id="0" name=""/>
        <dsp:cNvSpPr/>
      </dsp:nvSpPr>
      <dsp:spPr>
        <a:xfrm>
          <a:off x="7947093" y="1593395"/>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0" i="0" kern="1200"/>
            <a:t>Kaupungistuminen</a:t>
          </a:r>
          <a:r>
            <a:rPr lang="fi-FI" sz="1800" kern="1200"/>
            <a:t> </a:t>
          </a:r>
          <a:r>
            <a:rPr lang="fi-FI" sz="1800" b="0" i="0" kern="1200"/>
            <a:t>ja maahanmuutto</a:t>
          </a:r>
          <a:endParaRPr lang="en-US" sz="1800" kern="1200"/>
        </a:p>
      </dsp:txBody>
      <dsp:txXfrm>
        <a:off x="7947093" y="1593395"/>
        <a:ext cx="2273239" cy="1363943"/>
      </dsp:txXfrm>
    </dsp:sp>
    <dsp:sp modelId="{2803E9EF-2206-4C70-B0D1-C8EA5AD7DEB7}">
      <dsp:nvSpPr>
        <dsp:cNvPr id="0" name=""/>
        <dsp:cNvSpPr/>
      </dsp:nvSpPr>
      <dsp:spPr>
        <a:xfrm>
          <a:off x="1695685" y="3184663"/>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0" i="0" kern="1200"/>
            <a:t>Monikulttuurisuus</a:t>
          </a:r>
          <a:endParaRPr lang="en-US" sz="1800" kern="1200"/>
        </a:p>
      </dsp:txBody>
      <dsp:txXfrm>
        <a:off x="1695685" y="3184663"/>
        <a:ext cx="2273239" cy="1363943"/>
      </dsp:txXfrm>
    </dsp:sp>
    <dsp:sp modelId="{88195B3E-868D-48B9-9955-4529B90377F3}">
      <dsp:nvSpPr>
        <dsp:cNvPr id="0" name=""/>
        <dsp:cNvSpPr/>
      </dsp:nvSpPr>
      <dsp:spPr>
        <a:xfrm>
          <a:off x="4196248" y="3184663"/>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0" i="0" kern="1200"/>
            <a:t>Vastuullisuus</a:t>
          </a:r>
          <a:endParaRPr lang="en-US" sz="1700" kern="1200"/>
        </a:p>
      </dsp:txBody>
      <dsp:txXfrm>
        <a:off x="4196248" y="3184663"/>
        <a:ext cx="2273239" cy="1363943"/>
      </dsp:txXfrm>
    </dsp:sp>
    <dsp:sp modelId="{8CCDCEA1-4A5D-4402-BB9B-18276232751B}">
      <dsp:nvSpPr>
        <dsp:cNvPr id="0" name=""/>
        <dsp:cNvSpPr/>
      </dsp:nvSpPr>
      <dsp:spPr>
        <a:xfrm>
          <a:off x="6696811" y="3184663"/>
          <a:ext cx="2273239" cy="1363943"/>
        </a:xfrm>
        <a:prstGeom prst="rect">
          <a:avLst/>
        </a:prstGeom>
        <a:solidFill>
          <a:srgbClr val="522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0" i="0" kern="1200"/>
            <a:t>Asiakaslähtöisyys-</a:t>
          </a:r>
        </a:p>
        <a:p>
          <a:pPr marL="0" lvl="0" indent="0" algn="ctr" defTabSz="800100">
            <a:lnSpc>
              <a:spcPct val="90000"/>
            </a:lnSpc>
            <a:spcBef>
              <a:spcPct val="0"/>
            </a:spcBef>
            <a:spcAft>
              <a:spcPct val="35000"/>
            </a:spcAft>
            <a:buNone/>
          </a:pPr>
          <a:r>
            <a:rPr lang="fi-FI" sz="1800" b="0" i="0" kern="1200"/>
            <a:t>yhteistyö</a:t>
          </a:r>
          <a:endParaRPr lang="en-US" sz="1800" kern="1200"/>
        </a:p>
      </dsp:txBody>
      <dsp:txXfrm>
        <a:off x="6696811" y="3184663"/>
        <a:ext cx="2273239" cy="13639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6D5AC-B486-5748-925D-9C7C06A01345}" type="datetimeFigureOut">
              <a:rPr lang="fi-FI" smtClean="0"/>
              <a:t>4.6.2024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18420-1DAB-3A46-BCC8-E5CAD8A0F798}" type="slidenum">
              <a:rPr lang="fi-FI" smtClean="0"/>
              <a:t>‹#›</a:t>
            </a:fld>
            <a:endParaRPr lang="fi-FI"/>
          </a:p>
        </p:txBody>
      </p:sp>
    </p:spTree>
    <p:extLst>
      <p:ext uri="{BB962C8B-B14F-4D97-AF65-F5344CB8AC3E}">
        <p14:creationId xmlns:p14="http://schemas.microsoft.com/office/powerpoint/2010/main" val="190861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aitotalo.fi/artikkelit/superisannoitsijaa-etsimassa"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Pohdintaa</a:t>
            </a:r>
            <a:r>
              <a:rPr lang="en-US">
                <a:cs typeface="Calibri"/>
              </a:rPr>
              <a:t> </a:t>
            </a:r>
            <a:r>
              <a:rPr lang="en-US" err="1">
                <a:cs typeface="Calibri"/>
              </a:rPr>
              <a:t>koko</a:t>
            </a:r>
            <a:r>
              <a:rPr lang="en-US">
                <a:cs typeface="Calibri"/>
              </a:rPr>
              <a:t> </a:t>
            </a:r>
            <a:r>
              <a:rPr lang="en-US" err="1">
                <a:cs typeface="Calibri"/>
              </a:rPr>
              <a:t>ryhmän</a:t>
            </a:r>
            <a:r>
              <a:rPr lang="en-US">
                <a:cs typeface="Calibri"/>
              </a:rPr>
              <a:t> </a:t>
            </a:r>
            <a:r>
              <a:rPr lang="en-US" err="1">
                <a:cs typeface="Calibri"/>
              </a:rPr>
              <a:t>kanssa</a:t>
            </a:r>
            <a:r>
              <a:rPr lang="en-US">
                <a:cs typeface="Calibri"/>
              </a:rPr>
              <a:t> </a:t>
            </a:r>
            <a:r>
              <a:rPr lang="en-US" err="1">
                <a:cs typeface="Calibri"/>
              </a:rPr>
              <a:t>megatrendeistä</a:t>
            </a:r>
            <a:r>
              <a:rPr lang="en-US">
                <a:cs typeface="Calibri"/>
              </a:rPr>
              <a:t>...</a:t>
            </a:r>
          </a:p>
        </p:txBody>
      </p:sp>
      <p:sp>
        <p:nvSpPr>
          <p:cNvPr id="4" name="Dian numeron paikkamerkki 3"/>
          <p:cNvSpPr>
            <a:spLocks noGrp="1"/>
          </p:cNvSpPr>
          <p:nvPr>
            <p:ph type="sldNum" sz="quarter" idx="5"/>
          </p:nvPr>
        </p:nvSpPr>
        <p:spPr/>
        <p:txBody>
          <a:bodyPr/>
          <a:lstStyle/>
          <a:p>
            <a:fld id="{11618420-1DAB-3A46-BCC8-E5CAD8A0F798}" type="slidenum">
              <a:rPr lang="fi-FI" smtClean="0"/>
              <a:t>4</a:t>
            </a:fld>
            <a:endParaRPr lang="fi-FI"/>
          </a:p>
        </p:txBody>
      </p:sp>
    </p:spTree>
    <p:extLst>
      <p:ext uri="{BB962C8B-B14F-4D97-AF65-F5344CB8AC3E}">
        <p14:creationId xmlns:p14="http://schemas.microsoft.com/office/powerpoint/2010/main" val="383923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hlinkClick r:id="rId3"/>
              </a:rPr>
              <a:t>https://www.taitotalo.fi/artikkelit/superisannoitsijaa-etsimassa</a:t>
            </a:r>
            <a:r>
              <a:rPr lang="fi-FI"/>
              <a:t> </a:t>
            </a:r>
          </a:p>
        </p:txBody>
      </p:sp>
      <p:sp>
        <p:nvSpPr>
          <p:cNvPr id="4" name="Dian numeron paikkamerkki 3"/>
          <p:cNvSpPr>
            <a:spLocks noGrp="1"/>
          </p:cNvSpPr>
          <p:nvPr>
            <p:ph type="sldNum" sz="quarter" idx="5"/>
          </p:nvPr>
        </p:nvSpPr>
        <p:spPr/>
        <p:txBody>
          <a:bodyPr/>
          <a:lstStyle/>
          <a:p>
            <a:fld id="{11618420-1DAB-3A46-BCC8-E5CAD8A0F798}" type="slidenum">
              <a:rPr lang="fi-FI" smtClean="0"/>
              <a:t>42</a:t>
            </a:fld>
            <a:endParaRPr lang="fi-FI"/>
          </a:p>
        </p:txBody>
      </p:sp>
    </p:spTree>
    <p:extLst>
      <p:ext uri="{BB962C8B-B14F-4D97-AF65-F5344CB8AC3E}">
        <p14:creationId xmlns:p14="http://schemas.microsoft.com/office/powerpoint/2010/main" val="2703302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Suosi</a:t>
            </a:r>
            <a:r>
              <a:rPr lang="en-US">
                <a:ea typeface="Calibri"/>
                <a:cs typeface="Calibri"/>
              </a:rPr>
              <a:t> </a:t>
            </a:r>
            <a:r>
              <a:rPr lang="en-US" err="1">
                <a:ea typeface="Calibri"/>
                <a:cs typeface="Calibri"/>
              </a:rPr>
              <a:t>Suomalaista</a:t>
            </a:r>
            <a:r>
              <a:rPr lang="en-US">
                <a:ea typeface="Calibri"/>
                <a:cs typeface="Calibri"/>
              </a:rPr>
              <a:t>, </a:t>
            </a:r>
            <a:r>
              <a:rPr lang="en-US" err="1">
                <a:ea typeface="Calibri"/>
                <a:cs typeface="Calibri"/>
              </a:rPr>
              <a:t>lähipalveluita</a:t>
            </a:r>
            <a:r>
              <a:rPr lang="en-US">
                <a:ea typeface="Calibri"/>
                <a:cs typeface="Calibri"/>
              </a:rPr>
              <a:t>, </a:t>
            </a:r>
            <a:r>
              <a:rPr lang="en-US" err="1">
                <a:ea typeface="Calibri"/>
                <a:cs typeface="Calibri"/>
              </a:rPr>
              <a:t>aineiden</a:t>
            </a:r>
            <a:r>
              <a:rPr lang="en-US">
                <a:ea typeface="Calibri"/>
                <a:cs typeface="Calibri"/>
              </a:rPr>
              <a:t> ja </a:t>
            </a:r>
            <a:r>
              <a:rPr lang="en-US" err="1">
                <a:ea typeface="Calibri"/>
                <a:cs typeface="Calibri"/>
              </a:rPr>
              <a:t>välineiden</a:t>
            </a:r>
            <a:r>
              <a:rPr lang="en-US">
                <a:ea typeface="Calibri"/>
                <a:cs typeface="Calibri"/>
              </a:rPr>
              <a:t> </a:t>
            </a:r>
            <a:r>
              <a:rPr lang="en-US" err="1">
                <a:ea typeface="Calibri"/>
                <a:cs typeface="Calibri"/>
              </a:rPr>
              <a:t>valinta</a:t>
            </a:r>
            <a:r>
              <a:rPr lang="en-US">
                <a:ea typeface="Calibri"/>
                <a:cs typeface="Calibri"/>
              </a:rPr>
              <a:t>- </a:t>
            </a:r>
            <a:r>
              <a:rPr lang="en-US" err="1">
                <a:ea typeface="Calibri"/>
                <a:cs typeface="Calibri"/>
              </a:rPr>
              <a:t>ympäristöystävällisyys</a:t>
            </a:r>
            <a:r>
              <a:rPr lang="en-US">
                <a:ea typeface="Calibri"/>
                <a:cs typeface="Calibri"/>
              </a:rPr>
              <a:t> ja </a:t>
            </a:r>
            <a:r>
              <a:rPr lang="en-US" err="1">
                <a:ea typeface="Calibri"/>
                <a:cs typeface="Calibri"/>
              </a:rPr>
              <a:t>lähellä</a:t>
            </a:r>
            <a:r>
              <a:rPr lang="en-US">
                <a:ea typeface="Calibri"/>
                <a:cs typeface="Calibri"/>
              </a:rPr>
              <a:t> </a:t>
            </a:r>
            <a:r>
              <a:rPr lang="en-US" err="1">
                <a:ea typeface="Calibri"/>
                <a:cs typeface="Calibri"/>
              </a:rPr>
              <a:t>tuottettu</a:t>
            </a:r>
          </a:p>
          <a:p>
            <a:r>
              <a:rPr lang="en-US"/>
              <a:t>NSF on </a:t>
            </a:r>
            <a:r>
              <a:rPr lang="en-US" err="1"/>
              <a:t>maailman</a:t>
            </a:r>
            <a:r>
              <a:rPr lang="en-US"/>
              <a:t> </a:t>
            </a:r>
            <a:r>
              <a:rPr lang="en-US" err="1"/>
              <a:t>johtava</a:t>
            </a:r>
            <a:r>
              <a:rPr lang="en-US"/>
              <a:t> </a:t>
            </a:r>
            <a:r>
              <a:rPr lang="en-US" err="1"/>
              <a:t>elintarviketurvallisuuden</a:t>
            </a:r>
            <a:r>
              <a:rPr lang="en-US"/>
              <a:t> </a:t>
            </a:r>
            <a:r>
              <a:rPr lang="en-US" err="1"/>
              <a:t>tuotesertifioinnissa</a:t>
            </a:r>
            <a:r>
              <a:rPr lang="en-US"/>
              <a:t>, </a:t>
            </a:r>
            <a:r>
              <a:rPr lang="en-US" err="1"/>
              <a:t>keskittyy</a:t>
            </a:r>
            <a:r>
              <a:rPr lang="en-US"/>
              <a:t> </a:t>
            </a:r>
            <a:r>
              <a:rPr lang="en-US" err="1"/>
              <a:t>elintarvikkeisiin</a:t>
            </a:r>
            <a:r>
              <a:rPr lang="en-US"/>
              <a:t>, </a:t>
            </a:r>
            <a:r>
              <a:rPr lang="en-US" err="1"/>
              <a:t>veteen</a:t>
            </a:r>
            <a:r>
              <a:rPr lang="en-US"/>
              <a:t>, </a:t>
            </a:r>
            <a:r>
              <a:rPr lang="en-US" err="1"/>
              <a:t>sisäilmaan</a:t>
            </a:r>
            <a:r>
              <a:rPr lang="en-US"/>
              <a:t> ja </a:t>
            </a:r>
            <a:r>
              <a:rPr lang="en-US" err="1"/>
              <a:t>ympäristöön</a:t>
            </a:r>
            <a:r>
              <a:rPr lang="en-US"/>
              <a:t>. NSF </a:t>
            </a:r>
            <a:r>
              <a:rPr lang="en-US" err="1"/>
              <a:t>tekee</a:t>
            </a:r>
            <a:r>
              <a:rPr lang="en-US"/>
              <a:t> </a:t>
            </a:r>
            <a:r>
              <a:rPr lang="en-US" err="1"/>
              <a:t>tuotetestauksia</a:t>
            </a:r>
            <a:r>
              <a:rPr lang="en-US"/>
              <a:t> ja </a:t>
            </a:r>
            <a:r>
              <a:rPr lang="en-US" err="1"/>
              <a:t>materiaalianalyysejä</a:t>
            </a:r>
            <a:r>
              <a:rPr lang="en-US"/>
              <a:t> </a:t>
            </a:r>
            <a:r>
              <a:rPr lang="en-US" err="1"/>
              <a:t>pistokokein</a:t>
            </a:r>
            <a:r>
              <a:rPr lang="en-US"/>
              <a:t> </a:t>
            </a:r>
            <a:r>
              <a:rPr lang="en-US" err="1"/>
              <a:t>tuotantolaitoksille</a:t>
            </a:r>
            <a:r>
              <a:rPr lang="en-US"/>
              <a:t> </a:t>
            </a:r>
            <a:r>
              <a:rPr lang="en-US" err="1"/>
              <a:t>niistä</a:t>
            </a:r>
            <a:r>
              <a:rPr lang="en-US"/>
              <a:t> </a:t>
            </a:r>
            <a:r>
              <a:rPr lang="en-US" err="1"/>
              <a:t>etukäteen</a:t>
            </a:r>
            <a:r>
              <a:rPr lang="en-US"/>
              <a:t> </a:t>
            </a:r>
            <a:r>
              <a:rPr lang="en-US" err="1"/>
              <a:t>ilmoittamatta</a:t>
            </a:r>
            <a:r>
              <a:rPr lang="en-US"/>
              <a:t>. </a:t>
            </a:r>
            <a:r>
              <a:rPr lang="en-US" err="1"/>
              <a:t>Tuotekehityksen</a:t>
            </a:r>
            <a:r>
              <a:rPr lang="en-US"/>
              <a:t> </a:t>
            </a:r>
            <a:r>
              <a:rPr lang="en-US" err="1"/>
              <a:t>jokainen</a:t>
            </a:r>
            <a:r>
              <a:rPr lang="en-US"/>
              <a:t> </a:t>
            </a:r>
            <a:r>
              <a:rPr lang="en-US" err="1"/>
              <a:t>näkökulma</a:t>
            </a:r>
            <a:r>
              <a:rPr lang="en-US"/>
              <a:t> </a:t>
            </a:r>
            <a:r>
              <a:rPr lang="en-US" err="1"/>
              <a:t>arvioidaan</a:t>
            </a:r>
            <a:r>
              <a:rPr lang="en-US"/>
              <a:t> </a:t>
            </a:r>
            <a:r>
              <a:rPr lang="en-US" err="1"/>
              <a:t>huolellisesti</a:t>
            </a:r>
            <a:r>
              <a:rPr lang="en-US"/>
              <a:t> </a:t>
            </a:r>
            <a:r>
              <a:rPr lang="en-US" err="1"/>
              <a:t>ennen</a:t>
            </a:r>
            <a:r>
              <a:rPr lang="en-US"/>
              <a:t> </a:t>
            </a:r>
            <a:r>
              <a:rPr lang="en-US" err="1"/>
              <a:t>kuin</a:t>
            </a:r>
            <a:r>
              <a:rPr lang="en-US"/>
              <a:t> </a:t>
            </a:r>
            <a:r>
              <a:rPr lang="en-US" err="1"/>
              <a:t>sille</a:t>
            </a:r>
            <a:r>
              <a:rPr lang="en-US"/>
              <a:t> </a:t>
            </a:r>
            <a:r>
              <a:rPr lang="en-US" err="1"/>
              <a:t>voidaan</a:t>
            </a:r>
            <a:r>
              <a:rPr lang="en-US"/>
              <a:t> </a:t>
            </a:r>
            <a:r>
              <a:rPr lang="en-US" err="1"/>
              <a:t>myöntää</a:t>
            </a:r>
            <a:r>
              <a:rPr lang="en-US"/>
              <a:t> </a:t>
            </a:r>
            <a:r>
              <a:rPr lang="en-US" err="1"/>
              <a:t>sertifikaatti</a:t>
            </a:r>
            <a:r>
              <a:rPr lang="en-US"/>
              <a:t>.</a:t>
            </a:r>
            <a:endParaRPr lang="fi-FI">
              <a:ea typeface="Calibri"/>
              <a:cs typeface="Calibri"/>
            </a:endParaRPr>
          </a:p>
          <a:p>
            <a:endParaRPr lang="fi-FI">
              <a:ea typeface="Calibri"/>
              <a:cs typeface="Calibri"/>
            </a:endParaRP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44</a:t>
            </a:fld>
            <a:endParaRPr lang="fi-FI"/>
          </a:p>
        </p:txBody>
      </p:sp>
    </p:spTree>
    <p:extLst>
      <p:ext uri="{BB962C8B-B14F-4D97-AF65-F5344CB8AC3E}">
        <p14:creationId xmlns:p14="http://schemas.microsoft.com/office/powerpoint/2010/main" val="2450430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https://figbc.fi/wp-content/uploads/sites/4/2022/12/Tyokaluja-hiilineutraaliuteen-kooste-FIGBC-tyosta-vuonna-2022.pdf	</a:t>
            </a:r>
          </a:p>
        </p:txBody>
      </p:sp>
      <p:sp>
        <p:nvSpPr>
          <p:cNvPr id="4" name="Dian numeron paikkamerkki 3"/>
          <p:cNvSpPr>
            <a:spLocks noGrp="1"/>
          </p:cNvSpPr>
          <p:nvPr>
            <p:ph type="sldNum" sz="quarter" idx="5"/>
          </p:nvPr>
        </p:nvSpPr>
        <p:spPr/>
        <p:txBody>
          <a:bodyPr/>
          <a:lstStyle/>
          <a:p>
            <a:fld id="{2D368BCA-19CD-4DD2-8245-409A441A5A8C}" type="slidenum">
              <a:rPr lang="fi-FI" smtClean="0"/>
              <a:t>45</a:t>
            </a:fld>
            <a:endParaRPr lang="fi-FI"/>
          </a:p>
        </p:txBody>
      </p:sp>
    </p:spTree>
    <p:extLst>
      <p:ext uri="{BB962C8B-B14F-4D97-AF65-F5344CB8AC3E}">
        <p14:creationId xmlns:p14="http://schemas.microsoft.com/office/powerpoint/2010/main" val="181746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Kysymys kaksi: vastaus löytyy eettisten ohjeiden kohdasta 1: Isännöitsijä toimii huolellisesti ja asunto-osakeyhtiön edun mukaisesti.</a:t>
            </a:r>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56</a:t>
            </a:fld>
            <a:endParaRPr lang="fi-FI"/>
          </a:p>
        </p:txBody>
      </p:sp>
    </p:spTree>
    <p:extLst>
      <p:ext uri="{BB962C8B-B14F-4D97-AF65-F5344CB8AC3E}">
        <p14:creationId xmlns:p14="http://schemas.microsoft.com/office/powerpoint/2010/main" val="153409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D368BCA-19CD-4DD2-8245-409A441A5A8C}" type="slidenum">
              <a:rPr lang="fi-FI" smtClean="0"/>
              <a:t>11</a:t>
            </a:fld>
            <a:endParaRPr lang="fi-FI"/>
          </a:p>
        </p:txBody>
      </p:sp>
    </p:spTree>
    <p:extLst>
      <p:ext uri="{BB962C8B-B14F-4D97-AF65-F5344CB8AC3E}">
        <p14:creationId xmlns:p14="http://schemas.microsoft.com/office/powerpoint/2010/main" val="212856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Rakennuksien eri rakennusosille on asetettu käyttöikätavoite, jonka ajan niiden on asianmukaisella huollolla säilyttävä käyttökelpoisena. Tämä ei tarkoita, että rakennus purettaisiin käyttöiän tullessa täyteen, vaan kyseessä on ohjeellinen aikaraami, jonka jälkeen peruskorjaukset ovat yleensä ajankohtaisia. Ilman asiallista huoltoa ja ylläpitoa ei tavoiteikää saavuteta, mikä on ymmärrettävää. Rakennuksia ei pystytä, eikä niitä kannata, toteuttaa täysin huoltovapaiksi, vaan niistä täytyy pitää huolta. Rakennuksia ei pystytä, eikä niitä kannata, toteuttaa täysin huoltovapaiksi, vaan niistä täytyy pitää huolta. Itse rakennukset suunnitellaan vähintään 50 vuodelle, ja keskimäärin asuinrakennukset saavuttavat tämän iän juuri ja juuri. Sen sijaan muut kuin asuinrakennukset puretaan keskimäärin vain reilut neljäkymmentävuotiaina. Pidetään talovanhuksistamme huolta! Purkaminen voi aiheutua rakennuksen väärästä sijainnista, huonosta kunnosta tai tarpeettomuudesta, mutta yleisin syy purkamiselle on uudisrakentaminen: haluamme mieluummin uutta. Tähän ei pitkäaikaiseksi suunnitteleminen yksin auta, vaan myös korjaamiseen, käyttötarkoituksen muutoksiin ja täydennysrakentamiseen tulisi panostaa. Uudisrakennusten käyttöikäsuunnitteluun on syytä kiinnittää huomiota, mutta se ei yksin varmista rakennuksien pitkiä elinkaaria, jos olemassa oleviin kohteisiin ei kiinnitetä huomiota. https://figbc.fi/wp-content/uploads/sites/4/2022/12/Tyokaluja-hiilineutraaliuteen-kooste-FIGBC-tyosta-vuonna-2022.pdf</a:t>
            </a:r>
          </a:p>
        </p:txBody>
      </p:sp>
      <p:sp>
        <p:nvSpPr>
          <p:cNvPr id="4" name="Dian numeron paikkamerkki 3"/>
          <p:cNvSpPr>
            <a:spLocks noGrp="1"/>
          </p:cNvSpPr>
          <p:nvPr>
            <p:ph type="sldNum" sz="quarter" idx="5"/>
          </p:nvPr>
        </p:nvSpPr>
        <p:spPr/>
        <p:txBody>
          <a:bodyPr/>
          <a:lstStyle/>
          <a:p>
            <a:fld id="{2D368BCA-19CD-4DD2-8245-409A441A5A8C}" type="slidenum">
              <a:rPr lang="fi-FI" smtClean="0"/>
              <a:t>13</a:t>
            </a:fld>
            <a:endParaRPr lang="fi-FI"/>
          </a:p>
        </p:txBody>
      </p:sp>
    </p:spTree>
    <p:extLst>
      <p:ext uri="{BB962C8B-B14F-4D97-AF65-F5344CB8AC3E}">
        <p14:creationId xmlns:p14="http://schemas.microsoft.com/office/powerpoint/2010/main" val="96876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Julkisten</a:t>
            </a:r>
            <a:r>
              <a:rPr lang="en-US">
                <a:ea typeface="Calibri"/>
                <a:cs typeface="Calibri"/>
              </a:rPr>
              <a:t> </a:t>
            </a:r>
            <a:r>
              <a:rPr lang="en-US" err="1">
                <a:ea typeface="Calibri"/>
                <a:cs typeface="Calibri"/>
              </a:rPr>
              <a:t>hankintojen</a:t>
            </a:r>
            <a:r>
              <a:rPr lang="en-US">
                <a:ea typeface="Calibri"/>
                <a:cs typeface="Calibri"/>
              </a:rPr>
              <a:t> - </a:t>
            </a:r>
            <a:r>
              <a:rPr lang="en-US" err="1">
                <a:ea typeface="Calibri"/>
                <a:cs typeface="Calibri"/>
              </a:rPr>
              <a:t>pakko</a:t>
            </a:r>
            <a:r>
              <a:rPr lang="en-US">
                <a:ea typeface="Calibri"/>
                <a:cs typeface="Calibri"/>
              </a:rPr>
              <a:t> </a:t>
            </a:r>
            <a:r>
              <a:rPr lang="en-US" err="1">
                <a:ea typeface="Calibri"/>
                <a:cs typeface="Calibri"/>
              </a:rPr>
              <a:t>ottaa</a:t>
            </a:r>
            <a:r>
              <a:rPr lang="en-US">
                <a:ea typeface="Calibri"/>
                <a:cs typeface="Calibri"/>
              </a:rPr>
              <a:t> </a:t>
            </a:r>
            <a:r>
              <a:rPr lang="en-US" err="1">
                <a:ea typeface="Calibri"/>
                <a:cs typeface="Calibri"/>
              </a:rPr>
              <a:t>halvinta</a:t>
            </a:r>
            <a:r>
              <a:rPr lang="en-US">
                <a:ea typeface="Calibri"/>
                <a:cs typeface="Calibri"/>
              </a:rPr>
              <a:t>, </a:t>
            </a:r>
            <a:r>
              <a:rPr lang="en-US" err="1">
                <a:ea typeface="Calibri"/>
                <a:cs typeface="Calibri"/>
              </a:rPr>
              <a:t>onko</a:t>
            </a:r>
            <a:r>
              <a:rPr lang="en-US">
                <a:ea typeface="Calibri"/>
                <a:cs typeface="Calibri"/>
              </a:rPr>
              <a:t>? Miten </a:t>
            </a:r>
            <a:r>
              <a:rPr lang="en-US" err="1">
                <a:ea typeface="Calibri"/>
                <a:cs typeface="Calibri"/>
              </a:rPr>
              <a:t>varmistetaan</a:t>
            </a:r>
            <a:r>
              <a:rPr lang="en-US">
                <a:ea typeface="Calibri"/>
                <a:cs typeface="Calibri"/>
              </a:rPr>
              <a:t> </a:t>
            </a:r>
            <a:r>
              <a:rPr lang="en-US" err="1">
                <a:ea typeface="Calibri"/>
                <a:cs typeface="Calibri"/>
              </a:rPr>
              <a:t>muut</a:t>
            </a:r>
            <a:r>
              <a:rPr lang="en-US">
                <a:ea typeface="Calibri"/>
                <a:cs typeface="Calibri"/>
              </a:rPr>
              <a:t> </a:t>
            </a:r>
            <a:r>
              <a:rPr lang="en-US" err="1">
                <a:ea typeface="Calibri"/>
                <a:cs typeface="Calibri"/>
              </a:rPr>
              <a:t>laatutekijät</a:t>
            </a:r>
            <a:r>
              <a:rPr lang="en-US">
                <a:ea typeface="Calibri"/>
                <a:cs typeface="Calibri"/>
              </a:rPr>
              <a:t>? </a:t>
            </a:r>
            <a:r>
              <a:rPr lang="en-US" err="1">
                <a:ea typeface="Calibri"/>
                <a:cs typeface="Calibri"/>
              </a:rPr>
              <a:t>Ympäristövastuullisuus</a:t>
            </a:r>
            <a:r>
              <a:rPr lang="en-US">
                <a:ea typeface="Calibri"/>
                <a:cs typeface="Calibri"/>
              </a:rPr>
              <a:t>.</a:t>
            </a:r>
          </a:p>
          <a:p>
            <a:r>
              <a:rPr lang="en-US" err="1">
                <a:ea typeface="Calibri"/>
                <a:cs typeface="Calibri"/>
              </a:rPr>
              <a:t>Koneet</a:t>
            </a:r>
            <a:r>
              <a:rPr lang="en-US">
                <a:ea typeface="Calibri"/>
                <a:cs typeface="Calibri"/>
              </a:rPr>
              <a:t> ja </a:t>
            </a:r>
            <a:r>
              <a:rPr lang="en-US" err="1">
                <a:ea typeface="Calibri"/>
                <a:cs typeface="Calibri"/>
              </a:rPr>
              <a:t>välineet</a:t>
            </a:r>
            <a:r>
              <a:rPr lang="en-US">
                <a:ea typeface="Calibri"/>
                <a:cs typeface="Calibri"/>
              </a:rPr>
              <a:t> - </a:t>
            </a:r>
            <a:r>
              <a:rPr lang="en-US" err="1">
                <a:ea typeface="Calibri"/>
                <a:cs typeface="Calibri"/>
              </a:rPr>
              <a:t>tehokkuus</a:t>
            </a:r>
            <a:r>
              <a:rPr lang="en-US">
                <a:ea typeface="Calibri"/>
                <a:cs typeface="Calibri"/>
              </a:rPr>
              <a:t> ja </a:t>
            </a:r>
            <a:r>
              <a:rPr lang="en-US" err="1">
                <a:ea typeface="Calibri"/>
                <a:cs typeface="Calibri"/>
              </a:rPr>
              <a:t>huolto</a:t>
            </a:r>
          </a:p>
          <a:p>
            <a:r>
              <a:rPr lang="en-US" err="1">
                <a:ea typeface="Calibri"/>
                <a:cs typeface="Calibri"/>
              </a:rPr>
              <a:t>Alihankintasopimukset</a:t>
            </a:r>
            <a:r>
              <a:rPr lang="en-US">
                <a:ea typeface="Calibri"/>
                <a:cs typeface="Calibri"/>
              </a:rPr>
              <a:t>?</a:t>
            </a: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22</a:t>
            </a:fld>
            <a:endParaRPr lang="fi-FI"/>
          </a:p>
        </p:txBody>
      </p:sp>
    </p:spTree>
    <p:extLst>
      <p:ext uri="{BB962C8B-B14F-4D97-AF65-F5344CB8AC3E}">
        <p14:creationId xmlns:p14="http://schemas.microsoft.com/office/powerpoint/2010/main" val="324091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Kouluttaja</a:t>
            </a:r>
            <a:r>
              <a:rPr lang="en-US">
                <a:cs typeface="Calibri"/>
              </a:rPr>
              <a:t> </a:t>
            </a:r>
            <a:r>
              <a:rPr lang="en-US" err="1">
                <a:cs typeface="Calibri"/>
              </a:rPr>
              <a:t>päättää</a:t>
            </a:r>
            <a:r>
              <a:rPr lang="en-US">
                <a:cs typeface="Calibri"/>
              </a:rPr>
              <a:t> </a:t>
            </a:r>
            <a:r>
              <a:rPr lang="en-US" err="1">
                <a:cs typeface="Calibri"/>
              </a:rPr>
              <a:t>millä</a:t>
            </a:r>
            <a:r>
              <a:rPr lang="en-US">
                <a:cs typeface="Calibri"/>
              </a:rPr>
              <a:t> </a:t>
            </a:r>
            <a:r>
              <a:rPr lang="en-US" err="1">
                <a:cs typeface="Calibri"/>
              </a:rPr>
              <a:t>tavalla</a:t>
            </a:r>
            <a:r>
              <a:rPr lang="en-US">
                <a:cs typeface="Calibri"/>
              </a:rPr>
              <a:t> </a:t>
            </a:r>
            <a:r>
              <a:rPr lang="en-US" err="1">
                <a:cs typeface="Calibri"/>
              </a:rPr>
              <a:t>tehtävä</a:t>
            </a:r>
            <a:r>
              <a:rPr lang="en-US">
                <a:cs typeface="Calibri"/>
              </a:rPr>
              <a:t> </a:t>
            </a:r>
            <a:r>
              <a:rPr lang="en-US" err="1">
                <a:cs typeface="Calibri"/>
              </a:rPr>
              <a:t>tehdään</a:t>
            </a:r>
            <a:r>
              <a:rPr lang="en-US">
                <a:cs typeface="Calibri"/>
              </a:rPr>
              <a:t> (</a:t>
            </a:r>
            <a:r>
              <a:rPr lang="en-US" err="1">
                <a:cs typeface="Calibri"/>
              </a:rPr>
              <a:t>yksilö</a:t>
            </a:r>
            <a:r>
              <a:rPr lang="en-US">
                <a:cs typeface="Calibri"/>
              </a:rPr>
              <a:t>-, </a:t>
            </a:r>
            <a:r>
              <a:rPr lang="en-US" err="1">
                <a:cs typeface="Calibri"/>
              </a:rPr>
              <a:t>pari</a:t>
            </a:r>
            <a:r>
              <a:rPr lang="en-US">
                <a:cs typeface="Calibri"/>
              </a:rPr>
              <a:t>-, </a:t>
            </a:r>
            <a:r>
              <a:rPr lang="en-US" err="1">
                <a:cs typeface="Calibri"/>
              </a:rPr>
              <a:t>ryhmätyö</a:t>
            </a:r>
            <a:r>
              <a:rPr lang="en-US">
                <a:cs typeface="Calibri"/>
              </a:rPr>
              <a:t>) </a:t>
            </a:r>
            <a:r>
              <a:rPr lang="en-US" err="1">
                <a:cs typeface="Calibri"/>
              </a:rPr>
              <a:t>riippuen</a:t>
            </a:r>
            <a:r>
              <a:rPr lang="en-US">
                <a:cs typeface="Calibri"/>
              </a:rPr>
              <a:t> </a:t>
            </a:r>
            <a:r>
              <a:rPr lang="en-US" err="1">
                <a:cs typeface="Calibri"/>
              </a:rPr>
              <a:t>paljon</a:t>
            </a:r>
            <a:r>
              <a:rPr lang="en-US">
                <a:cs typeface="Calibri"/>
              </a:rPr>
              <a:t> </a:t>
            </a:r>
            <a:r>
              <a:rPr lang="en-US" err="1">
                <a:cs typeface="Calibri"/>
              </a:rPr>
              <a:t>toteutumusmuodosta</a:t>
            </a:r>
            <a:r>
              <a:rPr lang="en-US">
                <a:cs typeface="Calibri"/>
              </a:rPr>
              <a:t> (</a:t>
            </a:r>
            <a:r>
              <a:rPr lang="en-US" err="1">
                <a:cs typeface="Calibri"/>
              </a:rPr>
              <a:t>lähi</a:t>
            </a:r>
            <a:r>
              <a:rPr lang="en-US">
                <a:cs typeface="Calibri"/>
              </a:rPr>
              <a:t>-, </a:t>
            </a:r>
            <a:r>
              <a:rPr lang="en-US" err="1">
                <a:cs typeface="Calibri"/>
              </a:rPr>
              <a:t>etä</a:t>
            </a:r>
            <a:r>
              <a:rPr lang="en-US">
                <a:cs typeface="Calibri"/>
              </a:rPr>
              <a:t>-, </a:t>
            </a:r>
            <a:r>
              <a:rPr lang="en-US" err="1">
                <a:cs typeface="Calibri"/>
              </a:rPr>
              <a:t>verkkototeutus</a:t>
            </a:r>
            <a:r>
              <a:rPr lang="en-US">
                <a:cs typeface="Calibri"/>
              </a:rPr>
              <a:t>).</a:t>
            </a:r>
          </a:p>
        </p:txBody>
      </p:sp>
      <p:sp>
        <p:nvSpPr>
          <p:cNvPr id="4" name="Dian numeron paikkamerkki 3"/>
          <p:cNvSpPr>
            <a:spLocks noGrp="1"/>
          </p:cNvSpPr>
          <p:nvPr>
            <p:ph type="sldNum" sz="quarter" idx="5"/>
          </p:nvPr>
        </p:nvSpPr>
        <p:spPr/>
        <p:txBody>
          <a:bodyPr/>
          <a:lstStyle/>
          <a:p>
            <a:fld id="{11618420-1DAB-3A46-BCC8-E5CAD8A0F798}" type="slidenum">
              <a:rPr lang="fi-FI" smtClean="0"/>
              <a:t>25</a:t>
            </a:fld>
            <a:endParaRPr lang="fi-FI"/>
          </a:p>
        </p:txBody>
      </p:sp>
    </p:spTree>
    <p:extLst>
      <p:ext uri="{BB962C8B-B14F-4D97-AF65-F5344CB8AC3E}">
        <p14:creationId xmlns:p14="http://schemas.microsoft.com/office/powerpoint/2010/main" val="168681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Se miten ajattelemme </a:t>
            </a:r>
            <a:r>
              <a:rPr lang="fi-FI" err="1"/>
              <a:t>muunlajisista</a:t>
            </a:r>
            <a:r>
              <a:rPr lang="fi-FI"/>
              <a:t> (eläimistä), vaikuttaa myös meidän tulevaisuuteen. Eläinten hyvinvointi on vahvasti kytköksissä ihmisen hyvinvointiin.</a:t>
            </a:r>
          </a:p>
          <a:p>
            <a:endParaRPr lang="fi-FI"/>
          </a:p>
          <a:p>
            <a:r>
              <a:rPr lang="fi-FI"/>
              <a:t>Katja Tiisala lainaus: Simo Kyllönen ja Markku Oksanen (toim.), Ilmastonmuutos ja filosofia. 2020 Gaudeamus Oy, s. 175</a:t>
            </a:r>
          </a:p>
          <a:p>
            <a:endParaRPr lang="fi-FI"/>
          </a:p>
          <a:p>
            <a:r>
              <a:rPr lang="fi-FI"/>
              <a:t>Katja Tiisala: ”Ilmastonmuutos on ainoastaan moraalisille toimijoille eettinen ongelma kysymyksenä vastuusta – ratkaisujen oikeudenmukaisuus riippuu heistä – mutta on erillinen kysymys, keille ilmastonmuutos on hyvinvointiongelma eli keitä ilmastonmuutos vahingoittaa.”</a:t>
            </a:r>
          </a:p>
          <a:p>
            <a:endParaRPr lang="fi-FI"/>
          </a:p>
          <a:p>
            <a:r>
              <a:rPr lang="fi-FI"/>
              <a:t>EHK eläinten hyvinvointikeskuksen visaiset ongelmat nostaa Katja Tiisalan kommenttiin vastauksia: https://www.elaintieto.fi/reports/elainten-hyvinvointi-suomessa-raportti-julkaistaan-osissa-vuoden-2021-aikana/visaiset-ongelmat-ja-elainten-hyvinvointi/</a:t>
            </a:r>
          </a:p>
        </p:txBody>
      </p:sp>
      <p:sp>
        <p:nvSpPr>
          <p:cNvPr id="4" name="Dian numeron paikkamerkki 3"/>
          <p:cNvSpPr>
            <a:spLocks noGrp="1"/>
          </p:cNvSpPr>
          <p:nvPr>
            <p:ph type="sldNum" sz="quarter" idx="5"/>
          </p:nvPr>
        </p:nvSpPr>
        <p:spPr/>
        <p:txBody>
          <a:bodyPr/>
          <a:lstStyle/>
          <a:p>
            <a:fld id="{11618420-1DAB-3A46-BCC8-E5CAD8A0F798}" type="slidenum">
              <a:rPr lang="fi-FI" smtClean="0"/>
              <a:t>27</a:t>
            </a:fld>
            <a:endParaRPr lang="fi-FI"/>
          </a:p>
        </p:txBody>
      </p:sp>
    </p:spTree>
    <p:extLst>
      <p:ext uri="{BB962C8B-B14F-4D97-AF65-F5344CB8AC3E}">
        <p14:creationId xmlns:p14="http://schemas.microsoft.com/office/powerpoint/2010/main" val="142535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https://energia.fi/wp-content/uploads/2020/06/Energia-alan_vahahiilisyystiekartta_paivitetty_1_2022.pdf</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35</a:t>
            </a:fld>
            <a:endParaRPr lang="fi-FI"/>
          </a:p>
        </p:txBody>
      </p:sp>
    </p:spTree>
    <p:extLst>
      <p:ext uri="{BB962C8B-B14F-4D97-AF65-F5344CB8AC3E}">
        <p14:creationId xmlns:p14="http://schemas.microsoft.com/office/powerpoint/2010/main" val="1570522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Ilmatieteen</a:t>
            </a:r>
            <a:r>
              <a:rPr lang="en-US">
                <a:cs typeface="Calibri"/>
              </a:rPr>
              <a:t> </a:t>
            </a:r>
            <a:r>
              <a:rPr lang="en-US" err="1">
                <a:cs typeface="Calibri"/>
              </a:rPr>
              <a:t>laitokselta</a:t>
            </a:r>
            <a:r>
              <a:rPr lang="en-US">
                <a:cs typeface="Calibri"/>
              </a:rPr>
              <a:t> </a:t>
            </a:r>
            <a:r>
              <a:rPr lang="en-US" err="1">
                <a:cs typeface="Calibri"/>
              </a:rPr>
              <a:t>matemaattinen</a:t>
            </a:r>
            <a:r>
              <a:rPr lang="en-US">
                <a:cs typeface="Calibri"/>
              </a:rPr>
              <a:t> </a:t>
            </a:r>
            <a:r>
              <a:rPr lang="en-US" err="1">
                <a:cs typeface="Calibri"/>
              </a:rPr>
              <a:t>mallinnus</a:t>
            </a:r>
            <a:r>
              <a:rPr lang="en-US">
                <a:cs typeface="Calibri"/>
              </a:rPr>
              <a:t> </a:t>
            </a:r>
            <a:r>
              <a:rPr lang="en-US" err="1">
                <a:cs typeface="Calibri"/>
              </a:rPr>
              <a:t>vuosiin</a:t>
            </a:r>
            <a:r>
              <a:rPr lang="en-US">
                <a:cs typeface="Calibri"/>
              </a:rPr>
              <a:t> 2050 ja 2100</a:t>
            </a:r>
          </a:p>
        </p:txBody>
      </p:sp>
      <p:sp>
        <p:nvSpPr>
          <p:cNvPr id="4" name="Dian numeron paikkamerkki 3"/>
          <p:cNvSpPr>
            <a:spLocks noGrp="1"/>
          </p:cNvSpPr>
          <p:nvPr>
            <p:ph type="sldNum" sz="quarter" idx="5"/>
          </p:nvPr>
        </p:nvSpPr>
        <p:spPr/>
        <p:txBody>
          <a:bodyPr/>
          <a:lstStyle/>
          <a:p>
            <a:fld id="{11618420-1DAB-3A46-BCC8-E5CAD8A0F798}" type="slidenum">
              <a:rPr lang="fi-FI" smtClean="0"/>
              <a:t>36</a:t>
            </a:fld>
            <a:endParaRPr lang="fi-FI"/>
          </a:p>
        </p:txBody>
      </p:sp>
    </p:spTree>
    <p:extLst>
      <p:ext uri="{BB962C8B-B14F-4D97-AF65-F5344CB8AC3E}">
        <p14:creationId xmlns:p14="http://schemas.microsoft.com/office/powerpoint/2010/main" val="1456503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Kiinteistöautomaation</a:t>
            </a:r>
            <a:r>
              <a:rPr lang="en-US">
                <a:ea typeface="Calibri"/>
                <a:cs typeface="Calibri"/>
              </a:rPr>
              <a:t> </a:t>
            </a:r>
            <a:r>
              <a:rPr lang="en-US" err="1">
                <a:ea typeface="Calibri"/>
                <a:cs typeface="Calibri"/>
              </a:rPr>
              <a:t>säädöt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säästöjen</a:t>
            </a:r>
            <a:r>
              <a:rPr lang="en-US">
                <a:ea typeface="Calibri"/>
                <a:cs typeface="Calibri"/>
              </a:rPr>
              <a:t> </a:t>
            </a:r>
            <a:r>
              <a:rPr lang="en-US" err="1">
                <a:ea typeface="Calibri"/>
                <a:cs typeface="Calibri"/>
              </a:rPr>
              <a:t>perusta</a:t>
            </a:r>
            <a:r>
              <a:rPr lang="en-US">
                <a:ea typeface="Calibri"/>
                <a:cs typeface="Calibri"/>
              </a:rPr>
              <a:t>, </a:t>
            </a:r>
            <a:r>
              <a:rPr lang="en-US" err="1">
                <a:ea typeface="Calibri"/>
                <a:cs typeface="Calibri"/>
              </a:rPr>
              <a:t>kosteus</a:t>
            </a:r>
            <a:r>
              <a:rPr lang="en-US">
                <a:ea typeface="Calibri"/>
                <a:cs typeface="Calibri"/>
              </a:rPr>
              <a:t> on jo </a:t>
            </a:r>
            <a:r>
              <a:rPr lang="en-US" err="1">
                <a:ea typeface="Calibri"/>
                <a:cs typeface="Calibri"/>
              </a:rPr>
              <a:t>ongelma</a:t>
            </a:r>
            <a:r>
              <a:rPr lang="en-US">
                <a:ea typeface="Calibri"/>
                <a:cs typeface="Calibri"/>
              </a:rPr>
              <a:t> ja </a:t>
            </a:r>
            <a:r>
              <a:rPr lang="en-US" err="1">
                <a:ea typeface="Calibri"/>
                <a:cs typeface="Calibri"/>
              </a:rPr>
              <a:t>johtuu</a:t>
            </a:r>
            <a:r>
              <a:rPr lang="en-US">
                <a:ea typeface="Calibri"/>
                <a:cs typeface="Calibri"/>
              </a:rPr>
              <a:t> </a:t>
            </a:r>
            <a:r>
              <a:rPr lang="en-US" err="1">
                <a:ea typeface="Calibri"/>
                <a:cs typeface="Calibri"/>
              </a:rPr>
              <a:t>ilmastonmuutoksesta</a:t>
            </a:r>
          </a:p>
          <a:p>
            <a:r>
              <a:rPr lang="en-US" err="1">
                <a:ea typeface="Calibri"/>
                <a:cs typeface="Calibri"/>
              </a:rPr>
              <a:t>Vastuu</a:t>
            </a:r>
            <a:r>
              <a:rPr lang="en-US">
                <a:ea typeface="Calibri"/>
                <a:cs typeface="Calibri"/>
              </a:rPr>
              <a:t> </a:t>
            </a:r>
            <a:r>
              <a:rPr lang="en-US" err="1">
                <a:ea typeface="Calibri"/>
                <a:cs typeface="Calibri"/>
              </a:rPr>
              <a:t>omasta</a:t>
            </a:r>
            <a:r>
              <a:rPr lang="en-US">
                <a:ea typeface="Calibri"/>
                <a:cs typeface="Calibri"/>
              </a:rPr>
              <a:t> </a:t>
            </a:r>
            <a:r>
              <a:rPr lang="en-US" err="1">
                <a:ea typeface="Calibri"/>
                <a:cs typeface="Calibri"/>
              </a:rPr>
              <a:t>työstä</a:t>
            </a:r>
            <a:r>
              <a:rPr lang="en-US">
                <a:ea typeface="Calibri"/>
                <a:cs typeface="Calibri"/>
              </a:rPr>
              <a:t> </a:t>
            </a:r>
            <a:r>
              <a:rPr lang="en-US" err="1">
                <a:ea typeface="Calibri"/>
                <a:cs typeface="Calibri"/>
              </a:rPr>
              <a:t>siten</a:t>
            </a:r>
            <a:r>
              <a:rPr lang="en-US">
                <a:ea typeface="Calibri"/>
                <a:cs typeface="Calibri"/>
              </a:rPr>
              <a:t> </a:t>
            </a:r>
            <a:r>
              <a:rPr lang="en-US" err="1">
                <a:ea typeface="Calibri"/>
                <a:cs typeface="Calibri"/>
              </a:rPr>
              <a:t>ettei</a:t>
            </a:r>
            <a:r>
              <a:rPr lang="en-US">
                <a:ea typeface="Calibri"/>
                <a:cs typeface="Calibri"/>
              </a:rPr>
              <a:t> </a:t>
            </a:r>
            <a:r>
              <a:rPr lang="en-US" err="1">
                <a:ea typeface="Calibri"/>
                <a:cs typeface="Calibri"/>
              </a:rPr>
              <a:t>siirrä</a:t>
            </a:r>
            <a:r>
              <a:rPr lang="en-US">
                <a:ea typeface="Calibri"/>
                <a:cs typeface="Calibri"/>
              </a:rPr>
              <a:t> </a:t>
            </a:r>
            <a:r>
              <a:rPr lang="en-US" err="1">
                <a:ea typeface="Calibri"/>
                <a:cs typeface="Calibri"/>
              </a:rPr>
              <a:t>turhaa</a:t>
            </a:r>
            <a:r>
              <a:rPr lang="en-US">
                <a:ea typeface="Calibri"/>
                <a:cs typeface="Calibri"/>
              </a:rPr>
              <a:t> </a:t>
            </a:r>
            <a:r>
              <a:rPr lang="en-US" err="1">
                <a:ea typeface="Calibri"/>
                <a:cs typeface="Calibri"/>
              </a:rPr>
              <a:t>työtä</a:t>
            </a:r>
            <a:r>
              <a:rPr lang="en-US">
                <a:ea typeface="Calibri"/>
                <a:cs typeface="Calibri"/>
              </a:rPr>
              <a:t> </a:t>
            </a:r>
            <a:r>
              <a:rPr lang="en-US" err="1">
                <a:ea typeface="Calibri"/>
                <a:cs typeface="Calibri"/>
              </a:rPr>
              <a:t>eteenpäin</a:t>
            </a:r>
            <a:r>
              <a:rPr lang="en-US">
                <a:ea typeface="Calibri"/>
                <a:cs typeface="Calibri"/>
              </a:rPr>
              <a:t>, </a:t>
            </a:r>
            <a:r>
              <a:rPr lang="en-US" err="1">
                <a:ea typeface="Calibri"/>
                <a:cs typeface="Calibri"/>
              </a:rPr>
              <a:t>esim</a:t>
            </a:r>
            <a:r>
              <a:rPr lang="en-US">
                <a:ea typeface="Calibri"/>
                <a:cs typeface="Calibri"/>
              </a:rPr>
              <a:t>. </a:t>
            </a:r>
            <a:r>
              <a:rPr lang="en-US" err="1">
                <a:ea typeface="Calibri"/>
                <a:cs typeface="Calibri"/>
              </a:rPr>
              <a:t>Siivoukselle</a:t>
            </a:r>
            <a:endParaRPr lang="en-US">
              <a:ea typeface="Calibri"/>
              <a:cs typeface="Calibri"/>
            </a:endParaRPr>
          </a:p>
          <a:p>
            <a:r>
              <a:rPr lang="en-US" err="1">
                <a:ea typeface="Calibri"/>
                <a:cs typeface="Calibri"/>
              </a:rPr>
              <a:t>Rasvakaivojen</a:t>
            </a:r>
            <a:r>
              <a:rPr lang="en-US">
                <a:ea typeface="Calibri"/>
                <a:cs typeface="Calibri"/>
              </a:rPr>
              <a:t> </a:t>
            </a:r>
            <a:r>
              <a:rPr lang="en-US" err="1">
                <a:ea typeface="Calibri"/>
                <a:cs typeface="Calibri"/>
              </a:rPr>
              <a:t>tyhjennys</a:t>
            </a:r>
            <a:r>
              <a:rPr lang="en-US">
                <a:ea typeface="Calibri"/>
                <a:cs typeface="Calibri"/>
              </a:rPr>
              <a:t>- </a:t>
            </a:r>
            <a:r>
              <a:rPr lang="en-US" err="1">
                <a:ea typeface="Calibri"/>
                <a:cs typeface="Calibri"/>
              </a:rPr>
              <a:t>mikrobihävitys</a:t>
            </a:r>
            <a:endParaRPr lang="en-US">
              <a:ea typeface="Calibri"/>
              <a:cs typeface="Calibri"/>
            </a:endParaRP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38</a:t>
            </a:fld>
            <a:endParaRPr lang="fi-FI"/>
          </a:p>
        </p:txBody>
      </p:sp>
    </p:spTree>
    <p:extLst>
      <p:ext uri="{BB962C8B-B14F-4D97-AF65-F5344CB8AC3E}">
        <p14:creationId xmlns:p14="http://schemas.microsoft.com/office/powerpoint/2010/main" val="233543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4.6.2024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48675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4.6.2024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44040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4.6.2024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02996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4.6.2024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6176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4.6.2024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17370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4.6.2024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6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4.6.2024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105604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4.6.2024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61791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4.6.2024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5613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4.6.2024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33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4.6.2024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66054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4.6.2024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1055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4.6.2024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76152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4.6.2024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130389414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60"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isannointiliitto.fi/mita-on-isannointi/isannoinnin-eettiset-ohjeet-2023/"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taitotalo.fi/artikkelit/superisannoitsijaa-etsimassa"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hyperlink" Target="https://www.isannointiliitto.fi/mita-on-isannointi/isannoinnin-eettiset-ohjeet-2023/"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hyperlink" Target="https://www.vastuullisuusarviointi.fi/"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D45F-D9EF-7844-BFCD-34D2978E01D5}"/>
              </a:ext>
            </a:extLst>
          </p:cNvPr>
          <p:cNvSpPr>
            <a:spLocks noGrp="1"/>
          </p:cNvSpPr>
          <p:nvPr>
            <p:ph type="ctrTitle"/>
          </p:nvPr>
        </p:nvSpPr>
        <p:spPr>
          <a:xfrm>
            <a:off x="1308304" y="2750111"/>
            <a:ext cx="9144000" cy="2387600"/>
          </a:xfrm>
        </p:spPr>
        <p:txBody>
          <a:bodyPr/>
          <a:lstStyle/>
          <a:p>
            <a:r>
              <a:rPr lang="fi-FI"/>
              <a:t>Vastuullisuus ja kestävä kehitys</a:t>
            </a:r>
            <a:br>
              <a:rPr lang="fi-FI"/>
            </a:br>
            <a:r>
              <a:rPr lang="fi-FI"/>
              <a:t>Isännöintiala</a:t>
            </a:r>
          </a:p>
        </p:txBody>
      </p:sp>
      <p:sp>
        <p:nvSpPr>
          <p:cNvPr id="4" name="Rectangle 3">
            <a:extLst>
              <a:ext uri="{FF2B5EF4-FFF2-40B4-BE49-F238E27FC236}">
                <a16:creationId xmlns:a16="http://schemas.microsoft.com/office/drawing/2014/main" id="{3E38A662-861E-F341-82F2-17A6B4679F5B}"/>
              </a:ext>
            </a:extLst>
          </p:cNvPr>
          <p:cNvSpPr/>
          <p:nvPr/>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DBCCA9B1-1015-8749-99D7-26F5CAD6D892}"/>
              </a:ext>
            </a:extLst>
          </p:cNvPr>
          <p:cNvPicPr>
            <a:picLocks noChangeAspect="1"/>
          </p:cNvPicPr>
          <p:nvPr/>
        </p:nvPicPr>
        <p:blipFill>
          <a:blip r:embed="rId2"/>
          <a:stretch>
            <a:fillRect/>
          </a:stretch>
        </p:blipFill>
        <p:spPr>
          <a:xfrm>
            <a:off x="4826342" y="1012032"/>
            <a:ext cx="1815316" cy="1448922"/>
          </a:xfrm>
          <a:prstGeom prst="rect">
            <a:avLst/>
          </a:prstGeom>
        </p:spPr>
      </p:pic>
    </p:spTree>
    <p:extLst>
      <p:ext uri="{BB962C8B-B14F-4D97-AF65-F5344CB8AC3E}">
        <p14:creationId xmlns:p14="http://schemas.microsoft.com/office/powerpoint/2010/main" val="2687518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20477A9-D6F1-90C4-2016-4F5405178E02}"/>
              </a:ext>
            </a:extLst>
          </p:cNvPr>
          <p:cNvSpPr>
            <a:spLocks noGrp="1"/>
          </p:cNvSpPr>
          <p:nvPr>
            <p:ph type="title"/>
          </p:nvPr>
        </p:nvSpPr>
        <p:spPr/>
        <p:txBody>
          <a:bodyPr>
            <a:normAutofit fontScale="90000"/>
          </a:bodyPr>
          <a:lstStyle/>
          <a:p>
            <a:r>
              <a:rPr lang="fi-FI">
                <a:solidFill>
                  <a:srgbClr val="522398"/>
                </a:solidFill>
              </a:rPr>
              <a:t>Tekoälyn mukaan Suomen kiinteistö- ja rakennus-teollisuuden megatrendit ja hiljaiset signaalit ovat</a:t>
            </a:r>
            <a:br>
              <a:rPr lang="fi-FI"/>
            </a:br>
            <a:endParaRPr lang="fi-FI"/>
          </a:p>
        </p:txBody>
      </p:sp>
      <p:sp>
        <p:nvSpPr>
          <p:cNvPr id="8" name="Sisällön paikkamerkki 7">
            <a:extLst>
              <a:ext uri="{FF2B5EF4-FFF2-40B4-BE49-F238E27FC236}">
                <a16:creationId xmlns:a16="http://schemas.microsoft.com/office/drawing/2014/main" id="{9D11B722-C037-B7BF-C654-E9B0B1068FF7}"/>
              </a:ext>
            </a:extLst>
          </p:cNvPr>
          <p:cNvSpPr>
            <a:spLocks noGrp="1"/>
          </p:cNvSpPr>
          <p:nvPr>
            <p:ph idx="1"/>
          </p:nvPr>
        </p:nvSpPr>
        <p:spPr>
          <a:xfrm>
            <a:off x="374731" y="1825625"/>
            <a:ext cx="6954117" cy="3073921"/>
          </a:xfrm>
        </p:spPr>
        <p:txBody>
          <a:bodyPr>
            <a:normAutofit fontScale="92500" lnSpcReduction="10000"/>
          </a:bodyPr>
          <a:lstStyle/>
          <a:p>
            <a:r>
              <a:rPr lang="fi-FI">
                <a:solidFill>
                  <a:srgbClr val="522398"/>
                </a:solidFill>
              </a:rPr>
              <a:t>Ilmastonmuutoksen huomioiminen rakentamisessa ja kiinteistöissä</a:t>
            </a:r>
          </a:p>
          <a:p>
            <a:r>
              <a:rPr lang="fi-FI">
                <a:solidFill>
                  <a:srgbClr val="522398"/>
                </a:solidFill>
              </a:rPr>
              <a:t>Kiertotalouden ja resurssitehokkuuden korostuminen</a:t>
            </a:r>
          </a:p>
          <a:p>
            <a:r>
              <a:rPr lang="fi-FI">
                <a:solidFill>
                  <a:srgbClr val="522398"/>
                </a:solidFill>
              </a:rPr>
              <a:t>Digitaalisten teknologioiden käyttöönoton lisääntyminen</a:t>
            </a:r>
          </a:p>
          <a:p>
            <a:r>
              <a:rPr lang="fi-FI">
                <a:solidFill>
                  <a:srgbClr val="522398"/>
                </a:solidFill>
              </a:rPr>
              <a:t>Asumisviihtyvyyden ja elämyksellisyyden korostuminen asumisessa</a:t>
            </a:r>
          </a:p>
          <a:p>
            <a:r>
              <a:rPr lang="fi-FI">
                <a:solidFill>
                  <a:srgbClr val="522398"/>
                </a:solidFill>
              </a:rPr>
              <a:t>Yhteiskunnan muutokset, kuten väestön ikääntyminen ja kaupunkien kasvaminen</a:t>
            </a:r>
          </a:p>
          <a:p>
            <a:endParaRPr lang="fi-FI"/>
          </a:p>
        </p:txBody>
      </p:sp>
      <p:pic>
        <p:nvPicPr>
          <p:cNvPr id="3" name="Kuva 2">
            <a:extLst>
              <a:ext uri="{FF2B5EF4-FFF2-40B4-BE49-F238E27FC236}">
                <a16:creationId xmlns:a16="http://schemas.microsoft.com/office/drawing/2014/main" id="{B9AFB33F-0823-CD73-F19F-1B93B1CC75E9}"/>
              </a:ext>
            </a:extLst>
          </p:cNvPr>
          <p:cNvPicPr>
            <a:picLocks noChangeAspect="1"/>
          </p:cNvPicPr>
          <p:nvPr/>
        </p:nvPicPr>
        <p:blipFill>
          <a:blip r:embed="rId2"/>
          <a:stretch>
            <a:fillRect/>
          </a:stretch>
        </p:blipFill>
        <p:spPr>
          <a:xfrm>
            <a:off x="7249169" y="1997935"/>
            <a:ext cx="4785814" cy="3589360"/>
          </a:xfrm>
          <a:prstGeom prst="rect">
            <a:avLst/>
          </a:prstGeom>
        </p:spPr>
      </p:pic>
      <p:sp>
        <p:nvSpPr>
          <p:cNvPr id="5" name="Tekstiruutu 4">
            <a:extLst>
              <a:ext uri="{FF2B5EF4-FFF2-40B4-BE49-F238E27FC236}">
                <a16:creationId xmlns:a16="http://schemas.microsoft.com/office/drawing/2014/main" id="{91132ABF-02FC-4984-34B7-3AF9A7D8A307}"/>
              </a:ext>
            </a:extLst>
          </p:cNvPr>
          <p:cNvSpPr txBox="1"/>
          <p:nvPr/>
        </p:nvSpPr>
        <p:spPr>
          <a:xfrm>
            <a:off x="5040086" y="5090752"/>
            <a:ext cx="6041571" cy="1477328"/>
          </a:xfrm>
          <a:prstGeom prst="rect">
            <a:avLst/>
          </a:prstGeom>
          <a:noFill/>
        </p:spPr>
        <p:txBody>
          <a:bodyPr wrap="square">
            <a:spAutoFit/>
          </a:bodyPr>
          <a:lstStyle/>
          <a:p>
            <a:pPr algn="r"/>
            <a:r>
              <a:rPr lang="fi-FI">
                <a:solidFill>
                  <a:srgbClr val="522398"/>
                </a:solidFill>
              </a:rPr>
              <a:t>Hiljaiset signaalit ovat esimerkiksi uusien teknologioiden, kuten robotiikan ja älykkäiden kiinteistöjen käytön lisääntyminen, sekä kiinnostuksen kohteena olevien alueiden, kuten kaupunkien keskustojen väestönkasvun jatkuminen.</a:t>
            </a:r>
          </a:p>
        </p:txBody>
      </p:sp>
    </p:spTree>
    <p:extLst>
      <p:ext uri="{BB962C8B-B14F-4D97-AF65-F5344CB8AC3E}">
        <p14:creationId xmlns:p14="http://schemas.microsoft.com/office/powerpoint/2010/main" val="33444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8575AC2C-3E83-3148-841A-B0C7F804ECA0}"/>
              </a:ext>
            </a:extLst>
          </p:cNvPr>
          <p:cNvSpPr>
            <a:spLocks noGrp="1"/>
          </p:cNvSpPr>
          <p:nvPr>
            <p:ph type="title"/>
          </p:nvPr>
        </p:nvSpPr>
        <p:spPr>
          <a:xfrm>
            <a:off x="542925" y="365125"/>
            <a:ext cx="10810875" cy="1325563"/>
          </a:xfrm>
        </p:spPr>
        <p:txBody>
          <a:bodyPr>
            <a:normAutofit/>
          </a:bodyPr>
          <a:lstStyle/>
          <a:p>
            <a:r>
              <a:rPr lang="fi-FI" sz="4000">
                <a:solidFill>
                  <a:srgbClr val="522398"/>
                </a:solidFill>
              </a:rPr>
              <a:t>Millä keinoin kiinteistö- ja rakennusala</a:t>
            </a:r>
            <a:br>
              <a:rPr lang="fi-FI" sz="4000">
                <a:solidFill>
                  <a:srgbClr val="522398"/>
                </a:solidFill>
              </a:rPr>
            </a:br>
            <a:r>
              <a:rPr lang="fi-FI" sz="4000">
                <a:solidFill>
                  <a:srgbClr val="522398"/>
                </a:solidFill>
              </a:rPr>
              <a:t>kestävämmäksi? </a:t>
            </a:r>
          </a:p>
        </p:txBody>
      </p:sp>
      <p:sp>
        <p:nvSpPr>
          <p:cNvPr id="3" name="Tekstiruutu 2">
            <a:extLst>
              <a:ext uri="{FF2B5EF4-FFF2-40B4-BE49-F238E27FC236}">
                <a16:creationId xmlns:a16="http://schemas.microsoft.com/office/drawing/2014/main" id="{754DF18B-8E47-3997-6621-9CC78E008A50}"/>
              </a:ext>
            </a:extLst>
          </p:cNvPr>
          <p:cNvSpPr txBox="1"/>
          <p:nvPr/>
        </p:nvSpPr>
        <p:spPr>
          <a:xfrm>
            <a:off x="542925" y="2701033"/>
            <a:ext cx="2432559" cy="830997"/>
          </a:xfrm>
          <a:prstGeom prst="rect">
            <a:avLst/>
          </a:prstGeom>
          <a:noFill/>
        </p:spPr>
        <p:txBody>
          <a:bodyPr wrap="square">
            <a:spAutoFit/>
          </a:bodyPr>
          <a:lstStyle/>
          <a:p>
            <a:pPr lvl="0"/>
            <a:r>
              <a:rPr lang="fi-FI" sz="2400">
                <a:solidFill>
                  <a:srgbClr val="522398"/>
                </a:solidFill>
              </a:rPr>
              <a:t>Vaikuttavimmat kehityskohteet</a:t>
            </a:r>
          </a:p>
        </p:txBody>
      </p:sp>
      <p:sp>
        <p:nvSpPr>
          <p:cNvPr id="11" name="Tekstiruutu 10">
            <a:extLst>
              <a:ext uri="{FF2B5EF4-FFF2-40B4-BE49-F238E27FC236}">
                <a16:creationId xmlns:a16="http://schemas.microsoft.com/office/drawing/2014/main" id="{367CBD1B-163B-8FDF-C949-CC1DCFD5F8F8}"/>
              </a:ext>
            </a:extLst>
          </p:cNvPr>
          <p:cNvSpPr txBox="1"/>
          <p:nvPr/>
        </p:nvSpPr>
        <p:spPr>
          <a:xfrm>
            <a:off x="31068" y="6304002"/>
            <a:ext cx="3303873" cy="553998"/>
          </a:xfrm>
          <a:prstGeom prst="rect">
            <a:avLst/>
          </a:prstGeom>
          <a:noFill/>
        </p:spPr>
        <p:txBody>
          <a:bodyPr wrap="square">
            <a:spAutoFit/>
          </a:bodyPr>
          <a:lstStyle/>
          <a:p>
            <a:r>
              <a:rPr lang="fi-FI" sz="1000"/>
              <a:t>Lähteet: https://helsinginilmastoteot.fi/energia/ukk/</a:t>
            </a:r>
            <a:br>
              <a:rPr lang="fi-FI" sz="1000"/>
            </a:br>
            <a:r>
              <a:rPr lang="fi-FI" sz="1000"/>
              <a:t>https://www.rakennamme.fi/rakennuttaminen/mihin-kiinteisto-ja-rakennusalan-tavoitteet-riittavat/</a:t>
            </a:r>
          </a:p>
        </p:txBody>
      </p:sp>
      <p:pic>
        <p:nvPicPr>
          <p:cNvPr id="4" name="Kuva 3">
            <a:extLst>
              <a:ext uri="{FF2B5EF4-FFF2-40B4-BE49-F238E27FC236}">
                <a16:creationId xmlns:a16="http://schemas.microsoft.com/office/drawing/2014/main" id="{0C16A2D0-C121-4257-52A6-337016BCD7AB}"/>
              </a:ext>
            </a:extLst>
          </p:cNvPr>
          <p:cNvPicPr>
            <a:picLocks noChangeAspect="1"/>
          </p:cNvPicPr>
          <p:nvPr/>
        </p:nvPicPr>
        <p:blipFill>
          <a:blip r:embed="rId3"/>
          <a:stretch>
            <a:fillRect/>
          </a:stretch>
        </p:blipFill>
        <p:spPr>
          <a:xfrm>
            <a:off x="2975484" y="1599944"/>
            <a:ext cx="8188326" cy="5258056"/>
          </a:xfrm>
          <a:prstGeom prst="rect">
            <a:avLst/>
          </a:prstGeom>
        </p:spPr>
      </p:pic>
    </p:spTree>
    <p:extLst>
      <p:ext uri="{BB962C8B-B14F-4D97-AF65-F5344CB8AC3E}">
        <p14:creationId xmlns:p14="http://schemas.microsoft.com/office/powerpoint/2010/main" val="623214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Avain doorknob">
            <a:extLst>
              <a:ext uri="{FF2B5EF4-FFF2-40B4-BE49-F238E27FC236}">
                <a16:creationId xmlns:a16="http://schemas.microsoft.com/office/drawing/2014/main" id="{64B71786-6865-9C50-4EEB-5B47D35A97EA}"/>
              </a:ext>
            </a:extLst>
          </p:cNvPr>
          <p:cNvPicPr>
            <a:picLocks noChangeAspect="1"/>
          </p:cNvPicPr>
          <p:nvPr/>
        </p:nvPicPr>
        <p:blipFill rotWithShape="1">
          <a:blip r:embed="rId2">
            <a:extLst>
              <a:ext uri="{28A0092B-C50C-407E-A947-70E740481C1C}">
                <a14:useLocalDpi xmlns:a14="http://schemas.microsoft.com/office/drawing/2010/main" val="0"/>
              </a:ext>
            </a:extLst>
          </a:blip>
          <a:srcRect l="47254" r="4152" b="-1"/>
          <a:stretch/>
        </p:blipFill>
        <p:spPr>
          <a:xfrm>
            <a:off x="6355397" y="70757"/>
            <a:ext cx="4889546" cy="6716486"/>
          </a:xfrm>
          <a:prstGeom prst="rect">
            <a:avLst/>
          </a:prstGeom>
          <a:ln>
            <a:noFill/>
          </a:ln>
          <a:effectLst>
            <a:softEdge rad="112500"/>
          </a:effectLst>
        </p:spPr>
      </p:pic>
      <p:sp>
        <p:nvSpPr>
          <p:cNvPr id="2" name="Otsikko 1">
            <a:extLst>
              <a:ext uri="{FF2B5EF4-FFF2-40B4-BE49-F238E27FC236}">
                <a16:creationId xmlns:a16="http://schemas.microsoft.com/office/drawing/2014/main" id="{EC659653-C8FC-9867-813A-DC7AD0E0D645}"/>
              </a:ext>
            </a:extLst>
          </p:cNvPr>
          <p:cNvSpPr>
            <a:spLocks noGrp="1"/>
          </p:cNvSpPr>
          <p:nvPr>
            <p:ph type="title"/>
          </p:nvPr>
        </p:nvSpPr>
        <p:spPr>
          <a:xfrm>
            <a:off x="542924" y="723898"/>
            <a:ext cx="9896475" cy="1495425"/>
          </a:xfrm>
        </p:spPr>
        <p:txBody>
          <a:bodyPr>
            <a:noAutofit/>
          </a:bodyPr>
          <a:lstStyle/>
          <a:p>
            <a:r>
              <a:rPr lang="fi-FI" sz="4400">
                <a:solidFill>
                  <a:srgbClr val="522398"/>
                </a:solidFill>
              </a:rPr>
              <a:t>Kiinteistö voi säästää 15% energiaa energiatehokkuus toimenpiteillä </a:t>
            </a:r>
            <a:endParaRPr lang="fi-FI" sz="4400">
              <a:solidFill>
                <a:srgbClr val="522398"/>
              </a:solidFill>
              <a:cs typeface="Arial"/>
            </a:endParaRPr>
          </a:p>
        </p:txBody>
      </p:sp>
      <p:sp>
        <p:nvSpPr>
          <p:cNvPr id="3" name="Sisällön paikkamerkki 2">
            <a:extLst>
              <a:ext uri="{FF2B5EF4-FFF2-40B4-BE49-F238E27FC236}">
                <a16:creationId xmlns:a16="http://schemas.microsoft.com/office/drawing/2014/main" id="{C35DE208-CD88-FA4D-E9E0-D0CA0D22E863}"/>
              </a:ext>
            </a:extLst>
          </p:cNvPr>
          <p:cNvSpPr>
            <a:spLocks noGrp="1"/>
          </p:cNvSpPr>
          <p:nvPr>
            <p:ph idx="1"/>
          </p:nvPr>
        </p:nvSpPr>
        <p:spPr>
          <a:xfrm>
            <a:off x="542924" y="2638766"/>
            <a:ext cx="6295866" cy="3729034"/>
          </a:xfrm>
        </p:spPr>
        <p:txBody>
          <a:bodyPr>
            <a:normAutofit lnSpcReduction="10000"/>
          </a:bodyPr>
          <a:lstStyle/>
          <a:p>
            <a:r>
              <a:rPr lang="fi-FI" sz="2800">
                <a:solidFill>
                  <a:srgbClr val="522398"/>
                </a:solidFill>
              </a:rPr>
              <a:t>Energiatehokas kiinteistönhoito on kannattavaa, niin talouden ja ympäristön, kuin kiinteistön käyttäjienkin kannalta.</a:t>
            </a:r>
          </a:p>
          <a:p>
            <a:r>
              <a:rPr lang="fi-FI" sz="2800">
                <a:solidFill>
                  <a:srgbClr val="522398"/>
                </a:solidFill>
              </a:rPr>
              <a:t>Hyvät olosuhteet luovat tyytyväiset käyttäjät. </a:t>
            </a:r>
          </a:p>
          <a:p>
            <a:r>
              <a:rPr lang="fi-FI" sz="2800">
                <a:solidFill>
                  <a:srgbClr val="522398"/>
                </a:solidFill>
              </a:rPr>
              <a:t>Mitä vähemmän energiaa kiinteistö kuluttaa, sitä enemmän omistaja säästää.</a:t>
            </a:r>
          </a:p>
        </p:txBody>
      </p:sp>
    </p:spTree>
    <p:extLst>
      <p:ext uri="{BB962C8B-B14F-4D97-AF65-F5344CB8AC3E}">
        <p14:creationId xmlns:p14="http://schemas.microsoft.com/office/powerpoint/2010/main" val="428511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D890A3-7C6F-FFBF-6DAA-E6A0D6B56045}"/>
              </a:ext>
            </a:extLst>
          </p:cNvPr>
          <p:cNvSpPr>
            <a:spLocks noGrp="1"/>
          </p:cNvSpPr>
          <p:nvPr>
            <p:ph type="title"/>
          </p:nvPr>
        </p:nvSpPr>
        <p:spPr>
          <a:xfrm>
            <a:off x="5037907" y="457200"/>
            <a:ext cx="7154093" cy="1295400"/>
          </a:xfrm>
        </p:spPr>
        <p:txBody>
          <a:bodyPr anchor="b">
            <a:normAutofit fontScale="90000"/>
          </a:bodyPr>
          <a:lstStyle/>
          <a:p>
            <a:br>
              <a:rPr lang="fi-FI" sz="4100">
                <a:solidFill>
                  <a:srgbClr val="522398"/>
                </a:solidFill>
              </a:rPr>
            </a:br>
            <a:r>
              <a:rPr lang="fi-FI" sz="4100">
                <a:solidFill>
                  <a:srgbClr val="522398"/>
                </a:solidFill>
              </a:rPr>
              <a:t>Kiinteistöjen kunnossapito ylläpitää kiinteistön arvoa</a:t>
            </a:r>
            <a:endParaRPr lang="fi-FI" sz="4100">
              <a:cs typeface="Arial"/>
            </a:endParaRPr>
          </a:p>
        </p:txBody>
      </p:sp>
      <p:sp>
        <p:nvSpPr>
          <p:cNvPr id="3" name="Sisällön paikkamerkki 2">
            <a:extLst>
              <a:ext uri="{FF2B5EF4-FFF2-40B4-BE49-F238E27FC236}">
                <a16:creationId xmlns:a16="http://schemas.microsoft.com/office/drawing/2014/main" id="{8A76D9FB-4CB8-7CBA-6254-21EE9C93D7A8}"/>
              </a:ext>
            </a:extLst>
          </p:cNvPr>
          <p:cNvSpPr>
            <a:spLocks noGrp="1"/>
          </p:cNvSpPr>
          <p:nvPr>
            <p:ph idx="1"/>
          </p:nvPr>
        </p:nvSpPr>
        <p:spPr>
          <a:xfrm>
            <a:off x="4965431" y="2438400"/>
            <a:ext cx="6586489" cy="3785419"/>
          </a:xfrm>
        </p:spPr>
        <p:txBody>
          <a:bodyPr>
            <a:normAutofit/>
          </a:bodyPr>
          <a:lstStyle/>
          <a:p>
            <a:r>
              <a:rPr lang="fi-FI" sz="2400">
                <a:solidFill>
                  <a:srgbClr val="522398"/>
                </a:solidFill>
              </a:rPr>
              <a:t>Rakennusten elinkaaren pidentäminen on </a:t>
            </a:r>
            <a:r>
              <a:rPr lang="fi-FI" sz="2400" b="1">
                <a:solidFill>
                  <a:srgbClr val="522398"/>
                </a:solidFill>
              </a:rPr>
              <a:t>yksi vaikuttavimmista tavoista vähentää rakentamisesta aiheutuvia päästöjä</a:t>
            </a:r>
            <a:r>
              <a:rPr lang="fi-FI" sz="2400">
                <a:solidFill>
                  <a:srgbClr val="522398"/>
                </a:solidFill>
              </a:rPr>
              <a:t>. </a:t>
            </a:r>
          </a:p>
          <a:p>
            <a:r>
              <a:rPr lang="fi-FI" sz="2400">
                <a:solidFill>
                  <a:srgbClr val="522398"/>
                </a:solidFill>
              </a:rPr>
              <a:t>Tämän takia on varmistettava pitkäaikaiset suunnitteluratkaisut sekä oikea-aikainen huolto- ja ylläpitotoiminta.</a:t>
            </a:r>
          </a:p>
          <a:p>
            <a:pPr lvl="1"/>
            <a:r>
              <a:rPr lang="fi-FI">
                <a:solidFill>
                  <a:srgbClr val="522398"/>
                </a:solidFill>
              </a:rPr>
              <a:t>Onko tehty energiakatselmusta tai kuntokartoitusta? Mikä on kiinteistön energiajärjestelmien kunto? </a:t>
            </a:r>
          </a:p>
          <a:p>
            <a:pPr lvl="1"/>
            <a:r>
              <a:rPr lang="fi-FI">
                <a:solidFill>
                  <a:srgbClr val="522398"/>
                </a:solidFill>
              </a:rPr>
              <a:t>Onko laitteissa esiintynyt uusimisen tarpeita tai onko kiinteistössä peruskorjauksen tarvetta?</a:t>
            </a:r>
          </a:p>
          <a:p>
            <a:endParaRPr lang="fi-FI" sz="2400"/>
          </a:p>
        </p:txBody>
      </p:sp>
      <p:pic>
        <p:nvPicPr>
          <p:cNvPr id="5" name="Kuva 4" descr="Riippuva lamppu, joka on päällä">
            <a:extLst>
              <a:ext uri="{FF2B5EF4-FFF2-40B4-BE49-F238E27FC236}">
                <a16:creationId xmlns:a16="http://schemas.microsoft.com/office/drawing/2014/main" id="{4ED61C22-3E1E-7C11-2700-8A803A6736DA}"/>
              </a:ext>
            </a:extLst>
          </p:cNvPr>
          <p:cNvPicPr>
            <a:picLocks noChangeAspect="1"/>
          </p:cNvPicPr>
          <p:nvPr/>
        </p:nvPicPr>
        <p:blipFill rotWithShape="1">
          <a:blip r:embed="rId3">
            <a:extLst>
              <a:ext uri="{28A0092B-C50C-407E-A947-70E740481C1C}">
                <a14:useLocalDpi xmlns:a14="http://schemas.microsoft.com/office/drawing/2010/main" val="0"/>
              </a:ext>
            </a:extLst>
          </a:blip>
          <a:srcRect l="49777" r="2232" b="1"/>
          <a:stretch/>
        </p:blipFill>
        <p:spPr>
          <a:xfrm>
            <a:off x="914400" y="717522"/>
            <a:ext cx="3797391" cy="5617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95909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29A15B97-7489-4443-85A2-A67BFA57D22E}"/>
              </a:ext>
            </a:extLst>
          </p:cNvPr>
          <p:cNvPicPr>
            <a:picLocks noGrp="1" noChangeAspect="1"/>
          </p:cNvPicPr>
          <p:nvPr>
            <p:ph idx="1"/>
          </p:nvPr>
        </p:nvPicPr>
        <p:blipFill>
          <a:blip r:embed="rId2"/>
          <a:stretch>
            <a:fillRect/>
          </a:stretch>
        </p:blipFill>
        <p:spPr>
          <a:xfrm>
            <a:off x="221020" y="68262"/>
            <a:ext cx="11064160" cy="6721475"/>
          </a:xfrm>
          <a:prstGeom prst="rect">
            <a:avLst/>
          </a:prstGeom>
          <a:noFill/>
        </p:spPr>
      </p:pic>
    </p:spTree>
    <p:extLst>
      <p:ext uri="{BB962C8B-B14F-4D97-AF65-F5344CB8AC3E}">
        <p14:creationId xmlns:p14="http://schemas.microsoft.com/office/powerpoint/2010/main" val="3039800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E05578CD-76A5-4815-9898-01F35607C7A6}"/>
              </a:ext>
            </a:extLst>
          </p:cNvPr>
          <p:cNvPicPr>
            <a:picLocks noGrp="1" noChangeAspect="1"/>
          </p:cNvPicPr>
          <p:nvPr>
            <p:ph idx="1"/>
          </p:nvPr>
        </p:nvPicPr>
        <p:blipFill>
          <a:blip r:embed="rId2"/>
          <a:stretch>
            <a:fillRect/>
          </a:stretch>
        </p:blipFill>
        <p:spPr>
          <a:xfrm>
            <a:off x="120650" y="595313"/>
            <a:ext cx="11112500" cy="5667375"/>
          </a:xfrm>
          <a:prstGeom prst="rect">
            <a:avLst/>
          </a:prstGeom>
          <a:noFill/>
        </p:spPr>
      </p:pic>
    </p:spTree>
    <p:extLst>
      <p:ext uri="{BB962C8B-B14F-4D97-AF65-F5344CB8AC3E}">
        <p14:creationId xmlns:p14="http://schemas.microsoft.com/office/powerpoint/2010/main" val="4065903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Ilmakuva konttilaivasta">
            <a:extLst>
              <a:ext uri="{FF2B5EF4-FFF2-40B4-BE49-F238E27FC236}">
                <a16:creationId xmlns:a16="http://schemas.microsoft.com/office/drawing/2014/main" id="{0CC2CB94-6182-D685-560B-11721050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9520" cy="6852047"/>
          </a:xfrm>
          <a:prstGeom prst="rect">
            <a:avLst/>
          </a:prstGeom>
        </p:spPr>
      </p:pic>
      <p:sp>
        <p:nvSpPr>
          <p:cNvPr id="12" name="Rectangle 4">
            <a:extLst>
              <a:ext uri="{FF2B5EF4-FFF2-40B4-BE49-F238E27FC236}">
                <a16:creationId xmlns:a16="http://schemas.microsoft.com/office/drawing/2014/main" id="{96966124-6D53-58E9-A1B5-CDDF95BEB12F}"/>
              </a:ext>
            </a:extLst>
          </p:cNvPr>
          <p:cNvSpPr/>
          <p:nvPr/>
        </p:nvSpPr>
        <p:spPr>
          <a:xfrm>
            <a:off x="0" y="0"/>
            <a:ext cx="1139952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2. Taloudellinen vastuu isännöinnin toimialalla</a:t>
            </a:r>
            <a:endParaRPr lang="en-US"/>
          </a:p>
        </p:txBody>
      </p:sp>
      <p:sp>
        <p:nvSpPr>
          <p:cNvPr id="3" name="Alaotsikko 2"/>
          <p:cNvSpPr>
            <a:spLocks noGrp="1"/>
          </p:cNvSpPr>
          <p:nvPr>
            <p:ph type="subTitle" idx="1"/>
          </p:nvPr>
        </p:nvSpPr>
        <p:spPr/>
        <p:txBody>
          <a:bodyPr/>
          <a:lstStyle/>
          <a:p>
            <a:r>
              <a:rPr lang="fi-FI"/>
              <a:t>Kestävän kasvun päämäärä on luoda kestävä talous, joka edistää taloudellista vaurautta ja hyvinvointia ilman, että ympäristön kestokykyä ylitetään tai sosiaalisia oikeuksia loukataan. </a:t>
            </a:r>
          </a:p>
        </p:txBody>
      </p:sp>
    </p:spTree>
    <p:extLst>
      <p:ext uri="{BB962C8B-B14F-4D97-AF65-F5344CB8AC3E}">
        <p14:creationId xmlns:p14="http://schemas.microsoft.com/office/powerpoint/2010/main" val="387726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3D3AA-A311-576E-6E4F-ACB954271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6031E-DBF5-3F97-6FA3-7E7B32E0733C}"/>
              </a:ext>
            </a:extLst>
          </p:cNvPr>
          <p:cNvSpPr>
            <a:spLocks noGrp="1"/>
          </p:cNvSpPr>
          <p:nvPr>
            <p:ph type="title"/>
          </p:nvPr>
        </p:nvSpPr>
        <p:spPr>
          <a:xfrm>
            <a:off x="374732" y="365125"/>
            <a:ext cx="10604664" cy="1325563"/>
          </a:xfrm>
        </p:spPr>
        <p:txBody>
          <a:bodyPr anchor="ctr">
            <a:normAutofit/>
          </a:bodyPr>
          <a:lstStyle/>
          <a:p>
            <a:r>
              <a:rPr lang="fi-FI" sz="4400">
                <a:solidFill>
                  <a:srgbClr val="522398"/>
                </a:solidFill>
              </a:rPr>
              <a:t>Vastuullisuuden osa-alueet</a:t>
            </a:r>
          </a:p>
        </p:txBody>
      </p:sp>
      <p:sp>
        <p:nvSpPr>
          <p:cNvPr id="9" name="Text Placeholder 2">
            <a:extLst>
              <a:ext uri="{FF2B5EF4-FFF2-40B4-BE49-F238E27FC236}">
                <a16:creationId xmlns:a16="http://schemas.microsoft.com/office/drawing/2014/main" id="{9420487A-A015-F492-7780-D4F27CA05AA0}"/>
              </a:ext>
            </a:extLst>
          </p:cNvPr>
          <p:cNvSpPr>
            <a:spLocks noGrp="1"/>
          </p:cNvSpPr>
          <p:nvPr>
            <p:ph type="body" idx="1"/>
          </p:nvPr>
        </p:nvSpPr>
        <p:spPr>
          <a:xfrm>
            <a:off x="374732" y="1681162"/>
            <a:ext cx="5201390" cy="4186238"/>
          </a:xfrm>
        </p:spPr>
        <p:txBody>
          <a:bodyPr>
            <a:normAutofit/>
          </a:bodyPr>
          <a:lstStyle/>
          <a:p>
            <a:endParaRPr lang="en-US" b="0">
              <a:ea typeface="+mn-lt"/>
              <a:cs typeface="+mn-lt"/>
            </a:endParaRPr>
          </a:p>
          <a:p>
            <a:r>
              <a:rPr lang="en-US" b="0" err="1">
                <a:solidFill>
                  <a:srgbClr val="522398"/>
                </a:solidFill>
                <a:ea typeface="+mn-lt"/>
                <a:cs typeface="+mn-lt"/>
              </a:rPr>
              <a:t>Vastuullisuuden</a:t>
            </a:r>
            <a:r>
              <a:rPr lang="en-US" b="0">
                <a:solidFill>
                  <a:srgbClr val="522398"/>
                </a:solidFill>
                <a:ea typeface="+mn-lt"/>
                <a:cs typeface="+mn-lt"/>
              </a:rPr>
              <a:t> </a:t>
            </a:r>
            <a:r>
              <a:rPr lang="en-US" b="0" err="1">
                <a:solidFill>
                  <a:srgbClr val="522398"/>
                </a:solidFill>
                <a:ea typeface="+mn-lt"/>
                <a:cs typeface="+mn-lt"/>
              </a:rPr>
              <a:t>osa-alueet</a:t>
            </a:r>
            <a:r>
              <a:rPr lang="en-US" b="0">
                <a:solidFill>
                  <a:srgbClr val="522398"/>
                </a:solidFill>
                <a:ea typeface="+mn-lt"/>
                <a:cs typeface="+mn-lt"/>
              </a:rPr>
              <a:t> </a:t>
            </a:r>
            <a:r>
              <a:rPr lang="en-US" b="0" err="1">
                <a:solidFill>
                  <a:srgbClr val="522398"/>
                </a:solidFill>
                <a:ea typeface="+mn-lt"/>
                <a:cs typeface="+mn-lt"/>
              </a:rPr>
              <a:t>ovat</a:t>
            </a:r>
            <a:r>
              <a:rPr lang="en-US" b="0">
                <a:solidFill>
                  <a:srgbClr val="522398"/>
                </a:solidFill>
                <a:ea typeface="+mn-lt"/>
                <a:cs typeface="+mn-lt"/>
              </a:rPr>
              <a:t>  </a:t>
            </a:r>
          </a:p>
          <a:p>
            <a:r>
              <a:rPr lang="en-US" err="1">
                <a:solidFill>
                  <a:srgbClr val="522398"/>
                </a:solidFill>
                <a:ea typeface="+mn-lt"/>
                <a:cs typeface="+mn-lt"/>
              </a:rPr>
              <a:t>ekologinen</a:t>
            </a:r>
            <a:r>
              <a:rPr lang="en-US">
                <a:solidFill>
                  <a:srgbClr val="522398"/>
                </a:solidFill>
                <a:ea typeface="+mn-lt"/>
                <a:cs typeface="+mn-lt"/>
              </a:rPr>
              <a:t>, </a:t>
            </a:r>
          </a:p>
          <a:p>
            <a:r>
              <a:rPr lang="en-US" err="1">
                <a:solidFill>
                  <a:srgbClr val="522398"/>
                </a:solidFill>
                <a:ea typeface="+mn-lt"/>
                <a:cs typeface="+mn-lt"/>
              </a:rPr>
              <a:t>taloudellinen</a:t>
            </a:r>
            <a:r>
              <a:rPr lang="en-US" b="0">
                <a:solidFill>
                  <a:srgbClr val="522398"/>
                </a:solidFill>
                <a:ea typeface="+mn-lt"/>
                <a:cs typeface="+mn-lt"/>
              </a:rPr>
              <a:t> </a:t>
            </a:r>
            <a:r>
              <a:rPr lang="en-US" b="0" err="1">
                <a:solidFill>
                  <a:srgbClr val="522398"/>
                </a:solidFill>
                <a:ea typeface="+mn-lt"/>
                <a:cs typeface="+mn-lt"/>
              </a:rPr>
              <a:t>sekä</a:t>
            </a:r>
            <a:r>
              <a:rPr lang="en-US" b="0">
                <a:solidFill>
                  <a:srgbClr val="522398"/>
                </a:solidFill>
                <a:ea typeface="+mn-lt"/>
                <a:cs typeface="+mn-lt"/>
              </a:rPr>
              <a:t> </a:t>
            </a:r>
          </a:p>
          <a:p>
            <a:r>
              <a:rPr lang="en-US" err="1">
                <a:solidFill>
                  <a:srgbClr val="522398"/>
                </a:solidFill>
                <a:ea typeface="+mn-lt"/>
                <a:cs typeface="+mn-lt"/>
              </a:rPr>
              <a:t>sosiaalinen</a:t>
            </a:r>
            <a:r>
              <a:rPr lang="en-US">
                <a:solidFill>
                  <a:srgbClr val="522398"/>
                </a:solidFill>
                <a:ea typeface="+mn-lt"/>
                <a:cs typeface="+mn-lt"/>
              </a:rPr>
              <a:t> ja </a:t>
            </a:r>
            <a:r>
              <a:rPr lang="en-US" err="1">
                <a:solidFill>
                  <a:srgbClr val="522398"/>
                </a:solidFill>
                <a:ea typeface="+mn-lt"/>
                <a:cs typeface="+mn-lt"/>
              </a:rPr>
              <a:t>kulttuurillinen</a:t>
            </a:r>
            <a:r>
              <a:rPr lang="en-US">
                <a:solidFill>
                  <a:srgbClr val="522398"/>
                </a:solidFill>
                <a:ea typeface="+mn-lt"/>
                <a:cs typeface="+mn-lt"/>
              </a:rPr>
              <a:t> </a:t>
            </a:r>
            <a:r>
              <a:rPr lang="en-US" b="0" err="1">
                <a:solidFill>
                  <a:srgbClr val="522398"/>
                </a:solidFill>
                <a:ea typeface="+mn-lt"/>
                <a:cs typeface="+mn-lt"/>
              </a:rPr>
              <a:t>vastuullisuus</a:t>
            </a:r>
            <a:r>
              <a:rPr lang="en-US" b="0">
                <a:solidFill>
                  <a:srgbClr val="522398"/>
                </a:solidFill>
                <a:ea typeface="+mn-lt"/>
                <a:cs typeface="+mn-lt"/>
              </a:rPr>
              <a:t>.</a:t>
            </a:r>
            <a:endParaRPr lang="fi-FI">
              <a:solidFill>
                <a:srgbClr val="522398"/>
              </a:solidFill>
              <a:ea typeface="+mn-lt"/>
              <a:cs typeface="+mn-lt"/>
            </a:endParaRPr>
          </a:p>
          <a:p>
            <a:r>
              <a:rPr lang="en-US" b="0" err="1">
                <a:solidFill>
                  <a:srgbClr val="522398"/>
                </a:solidFill>
                <a:ea typeface="+mn-lt"/>
                <a:cs typeface="+mn-lt"/>
              </a:rPr>
              <a:t>Vastuullisuuden</a:t>
            </a:r>
            <a:r>
              <a:rPr lang="en-US" b="0">
                <a:solidFill>
                  <a:srgbClr val="522398"/>
                </a:solidFill>
                <a:ea typeface="+mn-lt"/>
                <a:cs typeface="+mn-lt"/>
              </a:rPr>
              <a:t> </a:t>
            </a:r>
            <a:r>
              <a:rPr lang="en-US" b="0" err="1">
                <a:solidFill>
                  <a:srgbClr val="522398"/>
                </a:solidFill>
                <a:ea typeface="+mn-lt"/>
                <a:cs typeface="+mn-lt"/>
              </a:rPr>
              <a:t>osa-alueiden</a:t>
            </a:r>
            <a:r>
              <a:rPr lang="en-US" b="0">
                <a:solidFill>
                  <a:srgbClr val="522398"/>
                </a:solidFill>
                <a:ea typeface="+mn-lt"/>
                <a:cs typeface="+mn-lt"/>
              </a:rPr>
              <a:t> </a:t>
            </a:r>
            <a:r>
              <a:rPr lang="en-US" b="0" err="1">
                <a:solidFill>
                  <a:srgbClr val="522398"/>
                </a:solidFill>
                <a:ea typeface="+mn-lt"/>
                <a:cs typeface="+mn-lt"/>
              </a:rPr>
              <a:t>tasapaino</a:t>
            </a:r>
            <a:r>
              <a:rPr lang="en-US" b="0">
                <a:solidFill>
                  <a:srgbClr val="522398"/>
                </a:solidFill>
                <a:ea typeface="+mn-lt"/>
                <a:cs typeface="+mn-lt"/>
              </a:rPr>
              <a:t> </a:t>
            </a:r>
            <a:r>
              <a:rPr lang="en-US" b="0" err="1">
                <a:solidFill>
                  <a:srgbClr val="522398"/>
                </a:solidFill>
                <a:ea typeface="+mn-lt"/>
                <a:cs typeface="+mn-lt"/>
              </a:rPr>
              <a:t>tekemisessä</a:t>
            </a:r>
            <a:r>
              <a:rPr lang="en-US" b="0">
                <a:solidFill>
                  <a:srgbClr val="522398"/>
                </a:solidFill>
                <a:ea typeface="+mn-lt"/>
                <a:cs typeface="+mn-lt"/>
              </a:rPr>
              <a:t> on </a:t>
            </a:r>
            <a:r>
              <a:rPr lang="en-US" b="0" err="1">
                <a:solidFill>
                  <a:srgbClr val="522398"/>
                </a:solidFill>
                <a:ea typeface="+mn-lt"/>
                <a:cs typeface="+mn-lt"/>
              </a:rPr>
              <a:t>tärkeää</a:t>
            </a:r>
            <a:r>
              <a:rPr lang="en-US" b="0">
                <a:solidFill>
                  <a:srgbClr val="522398"/>
                </a:solidFill>
                <a:ea typeface="+mn-lt"/>
                <a:cs typeface="+mn-lt"/>
              </a:rPr>
              <a:t>.</a:t>
            </a:r>
            <a:endParaRPr lang="fi-FI">
              <a:solidFill>
                <a:srgbClr val="522398"/>
              </a:solidFill>
              <a:cs typeface="Arial"/>
            </a:endParaRPr>
          </a:p>
          <a:p>
            <a:endParaRPr lang="en-US">
              <a:cs typeface="Arial"/>
            </a:endParaRPr>
          </a:p>
        </p:txBody>
      </p:sp>
      <p:sp>
        <p:nvSpPr>
          <p:cNvPr id="3" name="Content Placeholder 2">
            <a:extLst>
              <a:ext uri="{FF2B5EF4-FFF2-40B4-BE49-F238E27FC236}">
                <a16:creationId xmlns:a16="http://schemas.microsoft.com/office/drawing/2014/main" id="{D68DA0C9-31AC-3395-31C9-B644EE4A444F}"/>
              </a:ext>
            </a:extLst>
          </p:cNvPr>
          <p:cNvSpPr>
            <a:spLocks noGrp="1"/>
          </p:cNvSpPr>
          <p:nvPr>
            <p:ph sz="half" idx="2"/>
          </p:nvPr>
        </p:nvSpPr>
        <p:spPr>
          <a:xfrm>
            <a:off x="374732" y="3907971"/>
            <a:ext cx="5201390" cy="2281691"/>
          </a:xfrm>
        </p:spPr>
        <p:txBody>
          <a:bodyPr vert="horz" lIns="91440" tIns="45720" rIns="91440" bIns="45720" rtlCol="0">
            <a:normAutofit/>
          </a:bodyPr>
          <a:lstStyle/>
          <a:p>
            <a:endParaRPr lang="fi-FI"/>
          </a:p>
          <a:p>
            <a:endParaRPr lang="fi-FI"/>
          </a:p>
        </p:txBody>
      </p:sp>
      <p:pic>
        <p:nvPicPr>
          <p:cNvPr id="1026" name="Picture 2" descr="Kuva, joka sisältää kohteen teksti, ympyrä, kuvakaappaus&#10;&#10;Kuvaus luotu automaattisesti">
            <a:extLst>
              <a:ext uri="{FF2B5EF4-FFF2-40B4-BE49-F238E27FC236}">
                <a16:creationId xmlns:a16="http://schemas.microsoft.com/office/drawing/2014/main" id="{AA28604F-7D42-DB6D-688E-40E90C499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111" y="1622945"/>
            <a:ext cx="4603296" cy="432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321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uva, joka sisältää kohteen teksti, ympyrä, kuvakaappaus&#10;&#10;Kuvaus luotu automaattisesti">
            <a:extLst>
              <a:ext uri="{FF2B5EF4-FFF2-40B4-BE49-F238E27FC236}">
                <a16:creationId xmlns:a16="http://schemas.microsoft.com/office/drawing/2014/main" id="{EED333D9-C7A1-1BD9-044B-D85D6CA0D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700088"/>
            <a:ext cx="5810250" cy="545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51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45BB1D-9D96-13B3-576B-A8C969E14620}"/>
              </a:ext>
            </a:extLst>
          </p:cNvPr>
          <p:cNvSpPr>
            <a:spLocks noGrp="1"/>
          </p:cNvSpPr>
          <p:nvPr>
            <p:ph type="title"/>
          </p:nvPr>
        </p:nvSpPr>
        <p:spPr>
          <a:xfrm>
            <a:off x="4965430" y="629268"/>
            <a:ext cx="6586491" cy="1286160"/>
          </a:xfrm>
        </p:spPr>
        <p:txBody>
          <a:bodyPr anchor="b">
            <a:normAutofit/>
          </a:bodyPr>
          <a:lstStyle/>
          <a:p>
            <a:r>
              <a:rPr lang="fi-FI" sz="4100">
                <a:solidFill>
                  <a:srgbClr val="522398"/>
                </a:solidFill>
              </a:rPr>
              <a:t>EU:n kestävän rahoituksen taksonomia </a:t>
            </a:r>
          </a:p>
        </p:txBody>
      </p:sp>
      <p:sp>
        <p:nvSpPr>
          <p:cNvPr id="3" name="Sisällön paikkamerkki 2">
            <a:extLst>
              <a:ext uri="{FF2B5EF4-FFF2-40B4-BE49-F238E27FC236}">
                <a16:creationId xmlns:a16="http://schemas.microsoft.com/office/drawing/2014/main" id="{84176C1C-D420-9D9E-6AD0-11F11C23F487}"/>
              </a:ext>
            </a:extLst>
          </p:cNvPr>
          <p:cNvSpPr>
            <a:spLocks noGrp="1"/>
          </p:cNvSpPr>
          <p:nvPr>
            <p:ph idx="1"/>
          </p:nvPr>
        </p:nvSpPr>
        <p:spPr>
          <a:xfrm>
            <a:off x="4965432" y="2438400"/>
            <a:ext cx="6363504" cy="4419600"/>
          </a:xfrm>
        </p:spPr>
        <p:txBody>
          <a:bodyPr>
            <a:normAutofit fontScale="92500" lnSpcReduction="20000"/>
          </a:bodyPr>
          <a:lstStyle/>
          <a:p>
            <a:r>
              <a:rPr lang="fi-FI">
                <a:solidFill>
                  <a:srgbClr val="522398"/>
                </a:solidFill>
              </a:rPr>
              <a:t>Euroopan unioni on asettanut tavoitteen olla hiilineutraali vuoteen 2050 mennessä. Tämän tavoitteen saavuttamiseksi EU on luonut </a:t>
            </a:r>
            <a:r>
              <a:rPr lang="fi-FI" b="1">
                <a:solidFill>
                  <a:srgbClr val="522398"/>
                </a:solidFill>
              </a:rPr>
              <a:t>Euroopan vihreän kehityksen ohjelman</a:t>
            </a:r>
            <a:r>
              <a:rPr lang="fi-FI">
                <a:solidFill>
                  <a:srgbClr val="522398"/>
                </a:solidFill>
              </a:rPr>
              <a:t>.</a:t>
            </a:r>
          </a:p>
          <a:p>
            <a:r>
              <a:rPr lang="fi-FI">
                <a:solidFill>
                  <a:srgbClr val="522398"/>
                </a:solidFill>
              </a:rPr>
              <a:t>Ohjelman osana EU on julkaissut </a:t>
            </a:r>
            <a:r>
              <a:rPr lang="fi-FI" b="1">
                <a:solidFill>
                  <a:srgbClr val="522398"/>
                </a:solidFill>
              </a:rPr>
              <a:t>kestävän rahoituksen luokittelujärjestelmän eli taksonomian</a:t>
            </a:r>
            <a:r>
              <a:rPr lang="fi-FI">
                <a:solidFill>
                  <a:srgbClr val="522398"/>
                </a:solidFill>
              </a:rPr>
              <a:t>. Taksonomian tarkoituksena on määritellä yhteisesti, </a:t>
            </a:r>
            <a:r>
              <a:rPr lang="fi-FI" b="1">
                <a:solidFill>
                  <a:srgbClr val="522398"/>
                </a:solidFill>
              </a:rPr>
              <a:t>mitkä toiminnot voidaan katsoa kestäviksi</a:t>
            </a:r>
            <a:r>
              <a:rPr lang="fi-FI">
                <a:solidFill>
                  <a:srgbClr val="522398"/>
                </a:solidFill>
              </a:rPr>
              <a:t>. </a:t>
            </a:r>
          </a:p>
          <a:p>
            <a:r>
              <a:rPr lang="fi-FI">
                <a:solidFill>
                  <a:srgbClr val="522398"/>
                </a:solidFill>
              </a:rPr>
              <a:t>Taksonomia muodostuu asetuksesta ja sen perusteella annetusta sääntelystä. Tämän </a:t>
            </a:r>
            <a:r>
              <a:rPr lang="fi-FI" b="1">
                <a:solidFill>
                  <a:srgbClr val="522398"/>
                </a:solidFill>
              </a:rPr>
              <a:t>sääntelyn on tarkoitus helpottaa kestävää sijoittamista</a:t>
            </a:r>
            <a:r>
              <a:rPr lang="fi-FI">
                <a:solidFill>
                  <a:srgbClr val="522398"/>
                </a:solidFill>
              </a:rPr>
              <a:t>. </a:t>
            </a:r>
          </a:p>
          <a:p>
            <a:r>
              <a:rPr lang="fi-FI">
                <a:solidFill>
                  <a:srgbClr val="522398"/>
                </a:solidFill>
              </a:rPr>
              <a:t>Taksonomian avulla kestävälle taloudelliselle toiminnalle määritetään yhteinen luokittelu ja kriteerit.</a:t>
            </a:r>
          </a:p>
        </p:txBody>
      </p:sp>
      <p:pic>
        <p:nvPicPr>
          <p:cNvPr id="6" name="Kuva 5" descr="Sulje pienen talon rivitetyn vihreä nauha">
            <a:extLst>
              <a:ext uri="{FF2B5EF4-FFF2-40B4-BE49-F238E27FC236}">
                <a16:creationId xmlns:a16="http://schemas.microsoft.com/office/drawing/2014/main" id="{B158933E-7AA1-1C29-F5B3-D0D2FD5942C3}"/>
              </a:ext>
            </a:extLst>
          </p:cNvPr>
          <p:cNvPicPr>
            <a:picLocks noChangeAspect="1"/>
          </p:cNvPicPr>
          <p:nvPr/>
        </p:nvPicPr>
        <p:blipFill rotWithShape="1">
          <a:blip r:embed="rId2">
            <a:extLst>
              <a:ext uri="{28A0092B-C50C-407E-A947-70E740481C1C}">
                <a14:useLocalDpi xmlns:a14="http://schemas.microsoft.com/office/drawing/2010/main" val="0"/>
              </a:ext>
            </a:extLst>
          </a:blip>
          <a:srcRect l="7620" r="47260" b="-1"/>
          <a:stretch/>
        </p:blipFill>
        <p:spPr>
          <a:xfrm>
            <a:off x="640079" y="729353"/>
            <a:ext cx="3877690" cy="57367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32612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F061FC-E1BA-CE8A-9C26-2F7AEFA57AE0}"/>
              </a:ext>
            </a:extLst>
          </p:cNvPr>
          <p:cNvSpPr>
            <a:spLocks noGrp="1"/>
          </p:cNvSpPr>
          <p:nvPr>
            <p:ph type="title"/>
          </p:nvPr>
        </p:nvSpPr>
        <p:spPr>
          <a:xfrm>
            <a:off x="374731" y="365125"/>
            <a:ext cx="10604665" cy="2487803"/>
          </a:xfrm>
        </p:spPr>
        <p:txBody>
          <a:bodyPr>
            <a:normAutofit fontScale="90000"/>
          </a:bodyPr>
          <a:lstStyle/>
          <a:p>
            <a:r>
              <a:rPr lang="fi-FI" sz="4900" b="1" i="0">
                <a:solidFill>
                  <a:srgbClr val="522398"/>
                </a:solidFill>
                <a:effectLst/>
                <a:ea typeface="Calibri"/>
                <a:cs typeface="Calibri"/>
              </a:rPr>
              <a:t>Toimialakohtainen osa</a:t>
            </a:r>
            <a:r>
              <a:rPr lang="fi-FI" sz="4900">
                <a:solidFill>
                  <a:srgbClr val="522398"/>
                </a:solidFill>
                <a:ea typeface="Calibri"/>
                <a:cs typeface="Calibri"/>
              </a:rPr>
              <a:t>: </a:t>
            </a:r>
            <a:br>
              <a:rPr lang="fi-FI" sz="4900">
                <a:solidFill>
                  <a:srgbClr val="522398"/>
                </a:solidFill>
                <a:ea typeface="Calibri"/>
                <a:cs typeface="Calibri"/>
              </a:rPr>
            </a:br>
            <a:r>
              <a:rPr lang="fi-FI" sz="4900">
                <a:solidFill>
                  <a:srgbClr val="522398"/>
                </a:solidFill>
                <a:ea typeface="Calibri"/>
                <a:cs typeface="Calibri"/>
              </a:rPr>
              <a:t>Isännöintiala </a:t>
            </a:r>
            <a:br>
              <a:rPr lang="fi-FI" sz="4900">
                <a:solidFill>
                  <a:srgbClr val="522398"/>
                </a:solidFill>
                <a:ea typeface="Calibri"/>
                <a:cs typeface="Calibri"/>
              </a:rPr>
            </a:br>
            <a:r>
              <a:rPr lang="fi-FI">
                <a:solidFill>
                  <a:srgbClr val="522398"/>
                </a:solidFill>
                <a:ea typeface="Calibri"/>
                <a:cs typeface="Calibri"/>
              </a:rPr>
              <a:t>(Näkökulma hallinnollisen isännöitsijän, työssä olevan, kohtuullisen kokoinen yritys)</a:t>
            </a:r>
            <a:br>
              <a:rPr lang="fi-FI" b="0" i="0">
                <a:effectLst/>
                <a:latin typeface="Segoe UI" panose="020B0502040204020203" pitchFamily="34" charset="0"/>
              </a:rPr>
            </a:br>
            <a:endParaRPr lang="fi-FI"/>
          </a:p>
        </p:txBody>
      </p:sp>
      <p:sp>
        <p:nvSpPr>
          <p:cNvPr id="3" name="Sisällön paikkamerkki 2">
            <a:extLst>
              <a:ext uri="{FF2B5EF4-FFF2-40B4-BE49-F238E27FC236}">
                <a16:creationId xmlns:a16="http://schemas.microsoft.com/office/drawing/2014/main" id="{75D2EC3F-E385-9552-5917-44218C0B27CE}"/>
              </a:ext>
            </a:extLst>
          </p:cNvPr>
          <p:cNvSpPr>
            <a:spLocks noGrp="1"/>
          </p:cNvSpPr>
          <p:nvPr>
            <p:ph idx="1"/>
          </p:nvPr>
        </p:nvSpPr>
        <p:spPr>
          <a:xfrm>
            <a:off x="374731" y="3584448"/>
            <a:ext cx="10604665" cy="2720858"/>
          </a:xfrm>
        </p:spPr>
        <p:txBody>
          <a:bodyPr vert="horz" lIns="91440" tIns="45720" rIns="91440" bIns="45720" rtlCol="0" anchor="t">
            <a:normAutofit/>
          </a:bodyPr>
          <a:lstStyle/>
          <a:p>
            <a:pPr fontAlgn="base"/>
            <a:r>
              <a:rPr lang="fi-FI" b="0" i="0">
                <a:solidFill>
                  <a:srgbClr val="522398"/>
                </a:solidFill>
                <a:effectLst/>
                <a:ea typeface="Calibri"/>
                <a:cs typeface="Calibri"/>
              </a:rPr>
              <a:t>2.1 Toimialan megatrendit ja hiljaiset signaalit</a:t>
            </a:r>
            <a:r>
              <a:rPr lang="fi-FI">
                <a:solidFill>
                  <a:srgbClr val="522398"/>
                </a:solidFill>
                <a:ea typeface="Calibri"/>
                <a:cs typeface="Calibri"/>
              </a:rPr>
              <a:t> (12 diaa)</a:t>
            </a:r>
            <a:endParaRPr lang="fi-FI" sz="3200" b="0" i="0">
              <a:solidFill>
                <a:srgbClr val="522398"/>
              </a:solidFill>
              <a:effectLst/>
            </a:endParaRPr>
          </a:p>
          <a:p>
            <a:pPr fontAlgn="base"/>
            <a:r>
              <a:rPr lang="fi-FI" b="0" i="0">
                <a:solidFill>
                  <a:srgbClr val="522398"/>
                </a:solidFill>
                <a:effectLst/>
                <a:ea typeface="Calibri"/>
                <a:cs typeface="Calibri"/>
              </a:rPr>
              <a:t>2.2 Taloudellinen vastuu toimialalla</a:t>
            </a:r>
            <a:r>
              <a:rPr lang="fi-FI">
                <a:solidFill>
                  <a:srgbClr val="522398"/>
                </a:solidFill>
                <a:ea typeface="Calibri"/>
                <a:cs typeface="Calibri"/>
              </a:rPr>
              <a:t> (9 diaa)</a:t>
            </a:r>
            <a:endParaRPr lang="fi-FI" sz="3200" b="0" i="0">
              <a:solidFill>
                <a:srgbClr val="522398"/>
              </a:solidFill>
              <a:effectLst/>
              <a:ea typeface="Calibri"/>
              <a:cs typeface="Calibri"/>
            </a:endParaRPr>
          </a:p>
          <a:p>
            <a:pPr fontAlgn="base"/>
            <a:r>
              <a:rPr lang="fi-FI" b="0" i="0">
                <a:solidFill>
                  <a:srgbClr val="522398"/>
                </a:solidFill>
                <a:effectLst/>
                <a:ea typeface="Calibri"/>
                <a:cs typeface="Calibri"/>
              </a:rPr>
              <a:t>2.3 Sosiaalinen vastuu toimialalla</a:t>
            </a:r>
            <a:r>
              <a:rPr lang="fi-FI">
                <a:solidFill>
                  <a:srgbClr val="522398"/>
                </a:solidFill>
                <a:ea typeface="Calibri"/>
                <a:cs typeface="Calibri"/>
              </a:rPr>
              <a:t> (6 diaa)</a:t>
            </a:r>
            <a:endParaRPr lang="fi-FI" sz="3200" b="0" i="0">
              <a:solidFill>
                <a:srgbClr val="522398"/>
              </a:solidFill>
              <a:effectLst/>
              <a:ea typeface="Calibri"/>
              <a:cs typeface="Calibri"/>
            </a:endParaRPr>
          </a:p>
          <a:p>
            <a:pPr fontAlgn="base"/>
            <a:r>
              <a:rPr lang="fi-FI" b="0" i="0">
                <a:solidFill>
                  <a:srgbClr val="522398"/>
                </a:solidFill>
                <a:effectLst/>
                <a:ea typeface="Calibri"/>
                <a:cs typeface="Calibri"/>
              </a:rPr>
              <a:t>2.4 Ympäristövastuu omalla toimialalla</a:t>
            </a:r>
            <a:r>
              <a:rPr lang="fi-FI">
                <a:solidFill>
                  <a:srgbClr val="522398"/>
                </a:solidFill>
                <a:ea typeface="Calibri"/>
                <a:cs typeface="Calibri"/>
              </a:rPr>
              <a:t> (10 diaa)</a:t>
            </a:r>
            <a:endParaRPr lang="fi-FI" sz="3200" b="0" i="0">
              <a:solidFill>
                <a:srgbClr val="522398"/>
              </a:solidFill>
              <a:effectLst/>
              <a:ea typeface="Calibri"/>
              <a:cs typeface="Calibri"/>
            </a:endParaRPr>
          </a:p>
          <a:p>
            <a:pPr fontAlgn="base"/>
            <a:r>
              <a:rPr lang="fi-FI" b="0" i="0">
                <a:solidFill>
                  <a:srgbClr val="522398"/>
                </a:solidFill>
                <a:effectLst/>
                <a:ea typeface="Calibri"/>
                <a:cs typeface="Calibri"/>
              </a:rPr>
              <a:t>2.5 Tuotevastuu omalla toimialalla</a:t>
            </a:r>
            <a:r>
              <a:rPr lang="fi-FI">
                <a:solidFill>
                  <a:srgbClr val="522398"/>
                </a:solidFill>
                <a:ea typeface="Calibri"/>
                <a:cs typeface="Calibri"/>
              </a:rPr>
              <a:t> (9 diaa)</a:t>
            </a:r>
            <a:endParaRPr lang="fi-FI" sz="3200" b="0" i="0">
              <a:solidFill>
                <a:srgbClr val="522398"/>
              </a:solidFill>
              <a:effectLst/>
              <a:ea typeface="Calibri"/>
              <a:cs typeface="Calibri"/>
            </a:endParaRPr>
          </a:p>
          <a:p>
            <a:pPr fontAlgn="base"/>
            <a:r>
              <a:rPr lang="fi-FI" b="0" i="0">
                <a:solidFill>
                  <a:srgbClr val="522398"/>
                </a:solidFill>
                <a:effectLst/>
                <a:ea typeface="Calibri"/>
                <a:cs typeface="Calibri"/>
              </a:rPr>
              <a:t>2.6 Vastuulliset ja kestävät ratkaisut oman työpaikan toiminnassa</a:t>
            </a:r>
            <a:r>
              <a:rPr lang="fi-FI">
                <a:solidFill>
                  <a:srgbClr val="522398"/>
                </a:solidFill>
                <a:ea typeface="Calibri"/>
                <a:cs typeface="Calibri"/>
              </a:rPr>
              <a:t> (4 diaa)</a:t>
            </a:r>
            <a:endParaRPr lang="fi-FI" sz="3200" b="0" i="0">
              <a:solidFill>
                <a:srgbClr val="522398"/>
              </a:solidFill>
              <a:effectLst/>
              <a:ea typeface="Calibri"/>
              <a:cs typeface="Calibri"/>
            </a:endParaRPr>
          </a:p>
          <a:p>
            <a:endParaRPr lang="fi-FI"/>
          </a:p>
        </p:txBody>
      </p:sp>
    </p:spTree>
    <p:extLst>
      <p:ext uri="{BB962C8B-B14F-4D97-AF65-F5344CB8AC3E}">
        <p14:creationId xmlns:p14="http://schemas.microsoft.com/office/powerpoint/2010/main" val="659836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B04E4A-EB6E-41CB-1F03-1135BC36243E}"/>
              </a:ext>
            </a:extLst>
          </p:cNvPr>
          <p:cNvSpPr>
            <a:spLocks noGrp="1"/>
          </p:cNvSpPr>
          <p:nvPr>
            <p:ph type="title"/>
          </p:nvPr>
        </p:nvSpPr>
        <p:spPr>
          <a:xfrm>
            <a:off x="374731" y="365125"/>
            <a:ext cx="10604665" cy="1325563"/>
          </a:xfrm>
        </p:spPr>
        <p:txBody>
          <a:bodyPr>
            <a:normAutofit/>
          </a:bodyPr>
          <a:lstStyle/>
          <a:p>
            <a:r>
              <a:rPr lang="fi-FI" sz="4400">
                <a:solidFill>
                  <a:srgbClr val="522398"/>
                </a:solidFill>
              </a:rPr>
              <a:t>Taksonomian vaikutukset kiinteistö- ja rakennusalalla</a:t>
            </a:r>
          </a:p>
        </p:txBody>
      </p:sp>
      <p:sp>
        <p:nvSpPr>
          <p:cNvPr id="3" name="Sisällön paikkamerkki 2">
            <a:extLst>
              <a:ext uri="{FF2B5EF4-FFF2-40B4-BE49-F238E27FC236}">
                <a16:creationId xmlns:a16="http://schemas.microsoft.com/office/drawing/2014/main" id="{4202D160-116E-5A50-8D85-1C6BC2C53AFC}"/>
              </a:ext>
            </a:extLst>
          </p:cNvPr>
          <p:cNvSpPr>
            <a:spLocks noGrp="1"/>
          </p:cNvSpPr>
          <p:nvPr>
            <p:ph idx="1"/>
          </p:nvPr>
        </p:nvSpPr>
        <p:spPr>
          <a:xfrm>
            <a:off x="374732" y="2362200"/>
            <a:ext cx="9019640" cy="3467618"/>
          </a:xfrm>
        </p:spPr>
        <p:txBody>
          <a:bodyPr>
            <a:normAutofit/>
          </a:bodyPr>
          <a:lstStyle/>
          <a:p>
            <a:r>
              <a:rPr lang="fi-FI">
                <a:solidFill>
                  <a:srgbClr val="522398"/>
                </a:solidFill>
              </a:rPr>
              <a:t>Taksonomialla on merkittäviä vaikutuksia sekä uudisrakentamiseen että korjausrakentamiseen</a:t>
            </a:r>
          </a:p>
          <a:p>
            <a:r>
              <a:rPr lang="fi-FI">
                <a:solidFill>
                  <a:srgbClr val="522398"/>
                </a:solidFill>
              </a:rPr>
              <a:t>Korjausrakentamisen rahoitus on jo tällä hetkellä paikoin haastavaa matalien vakuusarvojen vuoksi</a:t>
            </a:r>
          </a:p>
          <a:p>
            <a:r>
              <a:rPr lang="fi-FI">
                <a:solidFill>
                  <a:srgbClr val="522398"/>
                </a:solidFill>
              </a:rPr>
              <a:t>Taksonomia vaikuttaa esim.</a:t>
            </a:r>
          </a:p>
          <a:p>
            <a:pPr lvl="1"/>
            <a:r>
              <a:rPr lang="fi-FI">
                <a:solidFill>
                  <a:srgbClr val="522398"/>
                </a:solidFill>
              </a:rPr>
              <a:t>rakennushankkeet ja peruskorjaukset</a:t>
            </a:r>
          </a:p>
          <a:p>
            <a:pPr lvl="1"/>
            <a:r>
              <a:rPr lang="fi-FI">
                <a:solidFill>
                  <a:srgbClr val="522398"/>
                </a:solidFill>
              </a:rPr>
              <a:t>kiinteistöjen hankintaan ja omistamiseen </a:t>
            </a:r>
          </a:p>
          <a:p>
            <a:pPr lvl="1"/>
            <a:r>
              <a:rPr lang="fi-FI">
                <a:solidFill>
                  <a:srgbClr val="522398"/>
                </a:solidFill>
              </a:rPr>
              <a:t>energiatehokuuteen liittyviin investointeihin</a:t>
            </a:r>
          </a:p>
          <a:p>
            <a:pPr lvl="1"/>
            <a:r>
              <a:rPr lang="fi-FI">
                <a:solidFill>
                  <a:srgbClr val="522398"/>
                </a:solidFill>
              </a:rPr>
              <a:t>työmaan kierrätysasteeseen sekä kohteen energian käyttöön</a:t>
            </a:r>
          </a:p>
        </p:txBody>
      </p:sp>
      <p:pic>
        <p:nvPicPr>
          <p:cNvPr id="5" name="Kuva 4" descr="Aloitus1 ääriviiva">
            <a:extLst>
              <a:ext uri="{FF2B5EF4-FFF2-40B4-BE49-F238E27FC236}">
                <a16:creationId xmlns:a16="http://schemas.microsoft.com/office/drawing/2014/main" id="{E57A3E49-B318-8897-26CC-33258EFFF5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3887" y="2667000"/>
            <a:ext cx="2057399" cy="2057399"/>
          </a:xfrm>
          <a:prstGeom prst="rect">
            <a:avLst/>
          </a:prstGeom>
        </p:spPr>
      </p:pic>
    </p:spTree>
    <p:extLst>
      <p:ext uri="{BB962C8B-B14F-4D97-AF65-F5344CB8AC3E}">
        <p14:creationId xmlns:p14="http://schemas.microsoft.com/office/powerpoint/2010/main" val="798667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252781-DBA1-0CB3-E39E-FBE573FF14C0}"/>
              </a:ext>
            </a:extLst>
          </p:cNvPr>
          <p:cNvSpPr>
            <a:spLocks noGrp="1"/>
          </p:cNvSpPr>
          <p:nvPr>
            <p:ph type="title"/>
          </p:nvPr>
        </p:nvSpPr>
        <p:spPr>
          <a:xfrm>
            <a:off x="478971" y="468086"/>
            <a:ext cx="10500425" cy="1325563"/>
          </a:xfrm>
        </p:spPr>
        <p:txBody>
          <a:bodyPr/>
          <a:lstStyle/>
          <a:p>
            <a:r>
              <a:rPr lang="fi-FI">
                <a:solidFill>
                  <a:srgbClr val="522398"/>
                </a:solidFill>
              </a:rPr>
              <a:t>Kiinteistö- ja rakennusalan EU-taksonomian alakategoriat</a:t>
            </a:r>
          </a:p>
        </p:txBody>
      </p:sp>
      <p:sp>
        <p:nvSpPr>
          <p:cNvPr id="3" name="Sisällön paikkamerkki 2">
            <a:extLst>
              <a:ext uri="{FF2B5EF4-FFF2-40B4-BE49-F238E27FC236}">
                <a16:creationId xmlns:a16="http://schemas.microsoft.com/office/drawing/2014/main" id="{E9A80373-6EB5-C325-480E-B068EFB57BE2}"/>
              </a:ext>
            </a:extLst>
          </p:cNvPr>
          <p:cNvSpPr>
            <a:spLocks noGrp="1"/>
          </p:cNvSpPr>
          <p:nvPr>
            <p:ph idx="1"/>
          </p:nvPr>
        </p:nvSpPr>
        <p:spPr>
          <a:xfrm>
            <a:off x="374731" y="2177143"/>
            <a:ext cx="10604665" cy="4212771"/>
          </a:xfrm>
        </p:spPr>
        <p:txBody>
          <a:bodyPr>
            <a:normAutofit/>
          </a:bodyPr>
          <a:lstStyle/>
          <a:p>
            <a:pPr marL="514350" indent="-514350">
              <a:buFont typeface="+mj-lt"/>
              <a:buAutoNum type="arabicPeriod"/>
            </a:pPr>
            <a:r>
              <a:rPr lang="fi-FI">
                <a:solidFill>
                  <a:srgbClr val="522398"/>
                </a:solidFill>
              </a:rPr>
              <a:t>Uusien rakennuksien rakentaminen</a:t>
            </a:r>
          </a:p>
          <a:p>
            <a:pPr marL="514350" indent="-514350">
              <a:buFont typeface="+mj-lt"/>
              <a:buAutoNum type="arabicPeriod"/>
            </a:pPr>
            <a:r>
              <a:rPr lang="fi-FI">
                <a:solidFill>
                  <a:srgbClr val="522398"/>
                </a:solidFill>
              </a:rPr>
              <a:t>Olemassa olevien rakennusten korjaaminen/saneeraus</a:t>
            </a:r>
          </a:p>
          <a:p>
            <a:pPr marL="514350" indent="-514350">
              <a:buFont typeface="+mj-lt"/>
              <a:buAutoNum type="arabicPeriod"/>
            </a:pPr>
            <a:r>
              <a:rPr lang="fi-FI">
                <a:solidFill>
                  <a:srgbClr val="522398"/>
                </a:solidFill>
              </a:rPr>
              <a:t>Energiatehokkuutta parantavien laitteiden asennus, huolto ja korjaus</a:t>
            </a:r>
          </a:p>
          <a:p>
            <a:pPr marL="514350" indent="-514350">
              <a:buFont typeface="+mj-lt"/>
              <a:buAutoNum type="arabicPeriod"/>
            </a:pPr>
            <a:r>
              <a:rPr lang="fi-FI">
                <a:solidFill>
                  <a:srgbClr val="522398"/>
                </a:solidFill>
              </a:rPr>
              <a:t>Sähköajoneuvojen latausasemien asennus, huolto ja korjaus rakennuksissa sekä rakennusten yhteydessä olevissa pysäköintipaikoissa</a:t>
            </a:r>
          </a:p>
          <a:p>
            <a:pPr marL="514350" indent="-514350">
              <a:buFont typeface="+mj-lt"/>
              <a:buAutoNum type="arabicPeriod"/>
            </a:pPr>
            <a:r>
              <a:rPr lang="fi-FI">
                <a:solidFill>
                  <a:srgbClr val="522398"/>
                </a:solidFill>
              </a:rPr>
              <a:t>Rakennusten energiatehokkuuden mittaamiseen, säätelyyn ja hallintaan tarkoitettujen välineiden ja laitteiden asennus, huolto sekä korjaus</a:t>
            </a:r>
          </a:p>
          <a:p>
            <a:pPr marL="514350" indent="-514350">
              <a:buFont typeface="+mj-lt"/>
              <a:buAutoNum type="arabicPeriod"/>
            </a:pPr>
            <a:r>
              <a:rPr lang="fi-FI">
                <a:solidFill>
                  <a:srgbClr val="522398"/>
                </a:solidFill>
              </a:rPr>
              <a:t>Uusiutuvan energian teknologioiden asennus, huolto ja korjaus</a:t>
            </a:r>
          </a:p>
          <a:p>
            <a:pPr marL="514350" indent="-514350">
              <a:buFont typeface="+mj-lt"/>
              <a:buAutoNum type="arabicPeriod"/>
            </a:pPr>
            <a:r>
              <a:rPr lang="fi-FI">
                <a:solidFill>
                  <a:srgbClr val="522398"/>
                </a:solidFill>
              </a:rPr>
              <a:t>Rakennusten hankinta ja omistaminen</a:t>
            </a:r>
          </a:p>
        </p:txBody>
      </p:sp>
    </p:spTree>
    <p:extLst>
      <p:ext uri="{BB962C8B-B14F-4D97-AF65-F5344CB8AC3E}">
        <p14:creationId xmlns:p14="http://schemas.microsoft.com/office/powerpoint/2010/main" val="101479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Ihmiset tabletilla">
            <a:extLst>
              <a:ext uri="{FF2B5EF4-FFF2-40B4-BE49-F238E27FC236}">
                <a16:creationId xmlns:a16="http://schemas.microsoft.com/office/drawing/2014/main" id="{AA4A3CAE-CE40-21AF-1975-9982F4EDB0B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094" b="6465"/>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4E440405-A905-19C7-1E72-C3D68876D8EB}"/>
              </a:ext>
            </a:extLst>
          </p:cNvPr>
          <p:cNvSpPr>
            <a:spLocks noGrp="1"/>
          </p:cNvSpPr>
          <p:nvPr>
            <p:ph type="title"/>
          </p:nvPr>
        </p:nvSpPr>
        <p:spPr>
          <a:xfrm>
            <a:off x="374731" y="1"/>
            <a:ext cx="5711594" cy="1793173"/>
          </a:xfrm>
        </p:spPr>
        <p:txBody>
          <a:bodyPr anchor="b">
            <a:normAutofit/>
          </a:bodyPr>
          <a:lstStyle/>
          <a:p>
            <a:r>
              <a:rPr lang="fi-FI" sz="4000">
                <a:latin typeface="Calibri"/>
                <a:cs typeface="Calibri"/>
              </a:rPr>
              <a:t>Isännöintialan taloudellinen vastuu</a:t>
            </a:r>
            <a:endParaRPr lang="fi-FI" sz="4000"/>
          </a:p>
        </p:txBody>
      </p:sp>
      <p:sp>
        <p:nvSpPr>
          <p:cNvPr id="3" name="Sisällön paikkamerkki 2">
            <a:extLst>
              <a:ext uri="{FF2B5EF4-FFF2-40B4-BE49-F238E27FC236}">
                <a16:creationId xmlns:a16="http://schemas.microsoft.com/office/drawing/2014/main" id="{8050D8AA-FD2C-E8D1-6198-D13D99D600A0}"/>
              </a:ext>
            </a:extLst>
          </p:cNvPr>
          <p:cNvSpPr>
            <a:spLocks noGrp="1"/>
          </p:cNvSpPr>
          <p:nvPr>
            <p:ph type="body" sz="half" idx="2"/>
          </p:nvPr>
        </p:nvSpPr>
        <p:spPr>
          <a:xfrm>
            <a:off x="376286" y="1793174"/>
            <a:ext cx="5721891" cy="4927143"/>
          </a:xfrm>
        </p:spPr>
        <p:txBody>
          <a:bodyPr vert="horz" lIns="251999" tIns="180000" rIns="251999" bIns="324000" rtlCol="0" anchor="t">
            <a:normAutofit/>
          </a:bodyPr>
          <a:lstStyle/>
          <a:p>
            <a:pPr marL="285750" indent="-285750">
              <a:buFont typeface="Wingdings" panose="05000000000000000000" pitchFamily="2" charset="2"/>
              <a:buChar char="§"/>
            </a:pPr>
            <a:endParaRPr lang="fi-FI">
              <a:cs typeface="Arial"/>
            </a:endParaRPr>
          </a:p>
          <a:p>
            <a:pPr marL="285750" indent="-285750">
              <a:buFont typeface="Wingdings" panose="05000000000000000000" pitchFamily="2" charset="2"/>
              <a:buChar char="§"/>
            </a:pPr>
            <a:r>
              <a:rPr lang="fi-FI"/>
              <a:t>Julkisten hankintojen kilpailulainsäädäntö sekä mahdolliset tukimuodot (Motiva ja </a:t>
            </a:r>
            <a:r>
              <a:rPr lang="fi-FI" err="1"/>
              <a:t>Ely</a:t>
            </a:r>
            <a:r>
              <a:rPr lang="fi-FI"/>
              <a:t>)</a:t>
            </a:r>
            <a:endParaRPr lang="fi-FI">
              <a:cs typeface="Arial"/>
            </a:endParaRPr>
          </a:p>
          <a:p>
            <a:pPr marL="285750" indent="-285750">
              <a:buFont typeface="Wingdings" panose="05000000000000000000" pitchFamily="2" charset="2"/>
              <a:buChar char="§"/>
            </a:pPr>
            <a:r>
              <a:rPr lang="fi-FI">
                <a:cs typeface="Arial"/>
              </a:rPr>
              <a:t>Hyvä toiminta- ja hallintotapa</a:t>
            </a:r>
            <a:endParaRPr lang="fi-FI"/>
          </a:p>
          <a:p>
            <a:pPr marL="285750" indent="-285750">
              <a:buFont typeface="Wingdings" panose="05000000000000000000" pitchFamily="2" charset="2"/>
              <a:buChar char="§"/>
            </a:pPr>
            <a:r>
              <a:rPr lang="fi-FI">
                <a:cs typeface="Arial"/>
              </a:rPr>
              <a:t>Sopimuksen mukainen reilu toiminta</a:t>
            </a:r>
          </a:p>
          <a:p>
            <a:pPr marL="285750" indent="-285750">
              <a:buFont typeface="Wingdings" panose="05000000000000000000" pitchFamily="2" charset="2"/>
              <a:buChar char="§"/>
            </a:pPr>
            <a:r>
              <a:rPr lang="fi-FI">
                <a:cs typeface="Arial"/>
              </a:rPr>
              <a:t>Alihankinta- ja hankintasopimuksien kilpailuttaminen ja ketjuttaminen</a:t>
            </a:r>
            <a:endParaRPr lang="en-US">
              <a:cs typeface="Arial"/>
            </a:endParaRPr>
          </a:p>
          <a:p>
            <a:pPr marL="285750" indent="-285750">
              <a:buFont typeface="Wingdings" panose="05000000000000000000" pitchFamily="2" charset="2"/>
              <a:buChar char="§"/>
            </a:pPr>
            <a:r>
              <a:rPr lang="fi-FI">
                <a:cs typeface="Arial"/>
              </a:rPr>
              <a:t>Kiinteistövikojen havainnointi ja ilmoittaminen</a:t>
            </a:r>
          </a:p>
          <a:p>
            <a:pPr marL="285750" indent="-285750">
              <a:buFont typeface="Wingdings" panose="05000000000000000000" pitchFamily="2" charset="2"/>
              <a:buChar char="§"/>
            </a:pPr>
            <a:r>
              <a:rPr lang="fi-FI">
                <a:cs typeface="Arial"/>
              </a:rPr>
              <a:t>Laadunvalvonta</a:t>
            </a:r>
            <a:endParaRPr lang="en-US">
              <a:cs typeface="Arial"/>
            </a:endParaRPr>
          </a:p>
          <a:p>
            <a:pPr marL="285750" indent="-285750">
              <a:buFont typeface="Wingdings" panose="05000000000000000000" pitchFamily="2" charset="2"/>
              <a:buChar char="§"/>
            </a:pPr>
            <a:r>
              <a:rPr lang="fi-FI">
                <a:cs typeface="Arial"/>
              </a:rPr>
              <a:t>Laadun ja määräaikaistehtävien dokumentointi ja yhteinen hyväksyntä, toimittaja ja tilaaja</a:t>
            </a:r>
            <a:endParaRPr lang="en-US">
              <a:cs typeface="Arial"/>
            </a:endParaRPr>
          </a:p>
          <a:p>
            <a:pPr marL="285750" indent="-285750">
              <a:buFont typeface="Wingdings" panose="05000000000000000000" pitchFamily="2" charset="2"/>
              <a:buChar char="§"/>
            </a:pPr>
            <a:r>
              <a:rPr lang="fi-FI">
                <a:solidFill>
                  <a:srgbClr val="FFFFFF"/>
                </a:solidFill>
                <a:cs typeface="Arial"/>
              </a:rPr>
              <a:t>Uushankinnoissa otettava huomioon energiatehokkuus ja ympäristö</a:t>
            </a:r>
          </a:p>
          <a:p>
            <a:pPr marL="285750" indent="-285750">
              <a:buFont typeface="Wingdings" panose="05000000000000000000" pitchFamily="2" charset="2"/>
              <a:buChar char="ü"/>
            </a:pPr>
            <a:endParaRPr lang="fi-FI">
              <a:solidFill>
                <a:srgbClr val="FFFFFF"/>
              </a:solidFill>
              <a:cs typeface="Arial"/>
            </a:endParaRPr>
          </a:p>
          <a:p>
            <a:pPr marL="742950" lvl="1" indent="-285750">
              <a:buFont typeface="Wingdings,Sans-Serif" panose="05000000000000000000" pitchFamily="2" charset="2"/>
              <a:buChar char="ü"/>
            </a:pPr>
            <a:endParaRPr lang="fi-FI">
              <a:solidFill>
                <a:srgbClr val="331C54"/>
              </a:solidFill>
              <a:cs typeface="Arial"/>
            </a:endParaRPr>
          </a:p>
          <a:p>
            <a:pPr marL="285750" indent="-285750">
              <a:buFont typeface="Wingdings" panose="05000000000000000000" pitchFamily="2" charset="2"/>
              <a:buChar char="ü"/>
            </a:pPr>
            <a:endParaRPr lang="fi-FI">
              <a:cs typeface="Arial"/>
            </a:endParaRPr>
          </a:p>
          <a:p>
            <a:endParaRPr lang="fi-FI">
              <a:cs typeface="Arial"/>
            </a:endParaRPr>
          </a:p>
        </p:txBody>
      </p:sp>
    </p:spTree>
    <p:extLst>
      <p:ext uri="{BB962C8B-B14F-4D97-AF65-F5344CB8AC3E}">
        <p14:creationId xmlns:p14="http://schemas.microsoft.com/office/powerpoint/2010/main" val="3847497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a:xfrm>
            <a:off x="729343" y="365125"/>
            <a:ext cx="10250053" cy="1325563"/>
          </a:xfrm>
        </p:spPr>
        <p:txBody>
          <a:bodyPr>
            <a:normAutofit/>
          </a:bodyPr>
          <a:lstStyle/>
          <a:p>
            <a:r>
              <a:rPr lang="fi-FI" sz="4400">
                <a:solidFill>
                  <a:srgbClr val="522398"/>
                </a:solidFill>
                <a:cs typeface="Arial"/>
              </a:rPr>
              <a:t>Isännöinti, eettiset ohjeet 1(2)</a:t>
            </a:r>
            <a:endParaRPr lang="fi-FI" sz="4400">
              <a:solidFill>
                <a:srgbClr val="522398"/>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a:xfrm>
            <a:off x="729343" y="1825625"/>
            <a:ext cx="10250053" cy="4004193"/>
          </a:xfrm>
        </p:spPr>
        <p:txBody>
          <a:bodyPr vert="horz" lIns="91440" tIns="45720" rIns="91440" bIns="45720" rtlCol="0" anchor="t">
            <a:normAutofit fontScale="92500" lnSpcReduction="10000"/>
          </a:bodyPr>
          <a:lstStyle/>
          <a:p>
            <a:pPr marL="0" indent="0">
              <a:buNone/>
            </a:pPr>
            <a:r>
              <a:rPr lang="fi-FI">
                <a:cs typeface="Arial"/>
              </a:rPr>
              <a:t>Isännöinnin eettiset ohjeet  (lähde: </a:t>
            </a:r>
            <a:r>
              <a:rPr lang="fi-FI">
                <a:ea typeface="+mn-lt"/>
                <a:cs typeface="+mn-lt"/>
                <a:hlinkClick r:id="rId2"/>
              </a:rPr>
              <a:t>https://www.isannointiliitto.fi/mita-on-isannointi/isannoinnin-eettiset-ohjeet-2023/</a:t>
            </a:r>
            <a:r>
              <a:rPr lang="fi-FI">
                <a:ea typeface="+mn-lt"/>
                <a:cs typeface="+mn-lt"/>
              </a:rPr>
              <a:t> )</a:t>
            </a:r>
            <a:endParaRPr lang="fi-FI">
              <a:cs typeface="Arial"/>
            </a:endParaRPr>
          </a:p>
          <a:p>
            <a:pPr marL="0" indent="0">
              <a:buNone/>
            </a:pPr>
            <a:endParaRPr lang="fi-FI">
              <a:ea typeface="+mn-lt"/>
              <a:cs typeface="+mn-lt"/>
            </a:endParaRPr>
          </a:p>
          <a:p>
            <a:pPr marL="457200" indent="-457200">
              <a:buAutoNum type="arabicPeriod"/>
            </a:pPr>
            <a:r>
              <a:rPr lang="fi-FI">
                <a:solidFill>
                  <a:srgbClr val="522398"/>
                </a:solidFill>
                <a:ea typeface="+mn-lt"/>
                <a:cs typeface="+mn-lt"/>
              </a:rPr>
              <a:t>Toimii huolellisesti ja asunto-osakeyhtiön edun mukaisesti</a:t>
            </a:r>
            <a:endParaRPr lang="fi-FI">
              <a:solidFill>
                <a:srgbClr val="522398"/>
              </a:solidFill>
              <a:cs typeface="Arial"/>
            </a:endParaRPr>
          </a:p>
          <a:p>
            <a:pPr marL="457200" indent="-457200">
              <a:buAutoNum type="arabicPeriod"/>
            </a:pPr>
            <a:r>
              <a:rPr lang="fi-FI">
                <a:solidFill>
                  <a:srgbClr val="522398"/>
                </a:solidFill>
                <a:ea typeface="+mn-lt"/>
                <a:cs typeface="+mn-lt"/>
              </a:rPr>
              <a:t>Kertoo palveluistaan ja hinnoitteluperusteistaan selkeästi</a:t>
            </a:r>
            <a:endParaRPr lang="fi-FI">
              <a:solidFill>
                <a:srgbClr val="522398"/>
              </a:solidFill>
              <a:cs typeface="Arial"/>
            </a:endParaRPr>
          </a:p>
          <a:p>
            <a:pPr marL="457200" indent="-457200">
              <a:buAutoNum type="arabicPeriod"/>
            </a:pPr>
            <a:r>
              <a:rPr lang="fi-FI">
                <a:solidFill>
                  <a:srgbClr val="522398"/>
                </a:solidFill>
                <a:ea typeface="+mn-lt"/>
                <a:cs typeface="+mn-lt"/>
              </a:rPr>
              <a:t>Toimii avoimesti asunto-osakeyhtiön hankinnoissa ja käyttää hankintaverkostoa asunto-osakeyhtiön eduksi</a:t>
            </a:r>
            <a:endParaRPr lang="fi-FI">
              <a:solidFill>
                <a:srgbClr val="522398"/>
              </a:solidFill>
              <a:cs typeface="Arial"/>
            </a:endParaRPr>
          </a:p>
          <a:p>
            <a:pPr marL="457200" indent="-457200">
              <a:buAutoNum type="arabicPeriod"/>
            </a:pPr>
            <a:r>
              <a:rPr lang="fi-FI">
                <a:solidFill>
                  <a:srgbClr val="522398"/>
                </a:solidFill>
                <a:ea typeface="+mn-lt"/>
                <a:cs typeface="+mn-lt"/>
              </a:rPr>
              <a:t>Toimii tasapuolisesti</a:t>
            </a:r>
            <a:endParaRPr lang="fi-FI">
              <a:solidFill>
                <a:srgbClr val="522398"/>
              </a:solidFill>
              <a:cs typeface="Arial"/>
            </a:endParaRPr>
          </a:p>
          <a:p>
            <a:pPr marL="457200" indent="-457200">
              <a:buAutoNum type="arabicPeriod"/>
            </a:pPr>
            <a:r>
              <a:rPr lang="fi-FI">
                <a:solidFill>
                  <a:srgbClr val="522398"/>
                </a:solidFill>
                <a:ea typeface="+mn-lt"/>
                <a:cs typeface="+mn-lt"/>
              </a:rPr>
              <a:t>Edistää avoimuutta ja suhtautuu viestintään myönteisesti</a:t>
            </a:r>
            <a:endParaRPr lang="fi-FI">
              <a:solidFill>
                <a:srgbClr val="522398"/>
              </a:solidFill>
              <a:cs typeface="Arial"/>
            </a:endParaRPr>
          </a:p>
          <a:p>
            <a:pPr marL="457200" indent="-457200">
              <a:buAutoNum type="arabicPeriod"/>
            </a:pPr>
            <a:r>
              <a:rPr lang="fi-FI">
                <a:solidFill>
                  <a:srgbClr val="522398"/>
                </a:solidFill>
                <a:ea typeface="+mn-lt"/>
                <a:cs typeface="+mn-lt"/>
              </a:rPr>
              <a:t>Noudattaa vaitiolovelvollisuutta luottamuksellisen tiedon suhteen, eikä käytä väärin saamiaan tietoja</a:t>
            </a:r>
            <a:endParaRPr lang="fi-FI">
              <a:solidFill>
                <a:srgbClr val="522398"/>
              </a:solidFill>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3436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a:xfrm>
            <a:off x="729343" y="365125"/>
            <a:ext cx="10250053" cy="1325563"/>
          </a:xfrm>
        </p:spPr>
        <p:txBody>
          <a:bodyPr>
            <a:normAutofit/>
          </a:bodyPr>
          <a:lstStyle/>
          <a:p>
            <a:r>
              <a:rPr lang="fi-FI" sz="4400">
                <a:solidFill>
                  <a:srgbClr val="522398"/>
                </a:solidFill>
                <a:cs typeface="Arial"/>
              </a:rPr>
              <a:t>Isännöinti, eettiset ohjeet 2(2)</a:t>
            </a:r>
            <a:endParaRPr lang="fi-FI" sz="4400">
              <a:solidFill>
                <a:srgbClr val="522398"/>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a:xfrm>
            <a:off x="729343" y="1825625"/>
            <a:ext cx="10250053" cy="4281261"/>
          </a:xfrm>
        </p:spPr>
        <p:txBody>
          <a:bodyPr vert="horz" lIns="91440" tIns="45720" rIns="91440" bIns="45720" rtlCol="0" anchor="t">
            <a:normAutofit fontScale="92500" lnSpcReduction="20000"/>
          </a:bodyPr>
          <a:lstStyle/>
          <a:p>
            <a:pPr marL="0" indent="0">
              <a:buNone/>
            </a:pPr>
            <a:r>
              <a:rPr lang="fi-FI">
                <a:cs typeface="Arial"/>
              </a:rPr>
              <a:t>Isännöinnin eettiset ohjeet  (lähde: </a:t>
            </a:r>
            <a:r>
              <a:rPr lang="fi-FI">
                <a:ea typeface="+mn-lt"/>
                <a:cs typeface="+mn-lt"/>
                <a:hlinkClick r:id="rId2"/>
              </a:rPr>
              <a:t>https://www.isannointiliitto.fi/mita-on-isannointi/isannoinnin-eettiset-ohjeet-2023/</a:t>
            </a:r>
            <a:r>
              <a:rPr lang="fi-FI">
                <a:ea typeface="+mn-lt"/>
                <a:cs typeface="+mn-lt"/>
              </a:rPr>
              <a:t> )</a:t>
            </a:r>
            <a:endParaRPr lang="fi-FI">
              <a:cs typeface="Arial"/>
            </a:endParaRPr>
          </a:p>
          <a:p>
            <a:pPr marL="0" indent="0">
              <a:buNone/>
            </a:pPr>
            <a:endParaRPr lang="fi-FI">
              <a:solidFill>
                <a:srgbClr val="522398"/>
              </a:solidFill>
              <a:cs typeface="Arial"/>
            </a:endParaRPr>
          </a:p>
          <a:p>
            <a:pPr marL="0" indent="0">
              <a:buNone/>
            </a:pPr>
            <a:r>
              <a:rPr lang="fi-FI">
                <a:solidFill>
                  <a:srgbClr val="522398"/>
                </a:solidFill>
                <a:cs typeface="Arial"/>
              </a:rPr>
              <a:t>7.   </a:t>
            </a:r>
            <a:r>
              <a:rPr lang="fi-FI">
                <a:solidFill>
                  <a:srgbClr val="522398"/>
                </a:solidFill>
                <a:ea typeface="+mn-lt"/>
                <a:cs typeface="+mn-lt"/>
              </a:rPr>
              <a:t>Huolehtii parhaansa mukaan siitä, että tilaaja tuntee isännöinnin eettiset ohjeet</a:t>
            </a:r>
          </a:p>
          <a:p>
            <a:pPr marL="0" indent="0">
              <a:buNone/>
            </a:pPr>
            <a:r>
              <a:rPr lang="fi-FI">
                <a:solidFill>
                  <a:srgbClr val="522398"/>
                </a:solidFill>
                <a:ea typeface="+mn-lt"/>
                <a:cs typeface="+mn-lt"/>
              </a:rPr>
              <a:t>8.   Ottaa vastaan vain omien kykyjen ja resurssien mukaisia toimeksiantoja </a:t>
            </a:r>
          </a:p>
          <a:p>
            <a:pPr marL="0" indent="0">
              <a:buNone/>
            </a:pPr>
            <a:r>
              <a:rPr lang="fi-FI">
                <a:solidFill>
                  <a:srgbClr val="522398"/>
                </a:solidFill>
                <a:ea typeface="+mn-lt"/>
                <a:cs typeface="+mn-lt"/>
              </a:rPr>
              <a:t>9.   Huolehtii ammattitaitonsa ylläpitämisestä ja kehittämisestä </a:t>
            </a:r>
          </a:p>
          <a:p>
            <a:pPr marL="0" indent="0">
              <a:buNone/>
            </a:pPr>
            <a:r>
              <a:rPr lang="fi-FI">
                <a:solidFill>
                  <a:srgbClr val="522398"/>
                </a:solidFill>
                <a:cs typeface="Arial"/>
              </a:rPr>
              <a:t>10. </a:t>
            </a:r>
            <a:r>
              <a:rPr lang="fi-FI">
                <a:solidFill>
                  <a:srgbClr val="522398"/>
                </a:solidFill>
              </a:rPr>
              <a:t>Ylläpitää ja kehittää isännöinnin arvostusta</a:t>
            </a:r>
            <a:endParaRPr lang="fi-FI">
              <a:solidFill>
                <a:srgbClr val="522398"/>
              </a:solidFill>
              <a:cs typeface="Arial"/>
            </a:endParaRPr>
          </a:p>
          <a:p>
            <a:pPr marL="0" indent="0">
              <a:buNone/>
            </a:pPr>
            <a:r>
              <a:rPr lang="fi-FI">
                <a:solidFill>
                  <a:srgbClr val="522398"/>
                </a:solidFill>
                <a:ea typeface="+mn-lt"/>
                <a:cs typeface="+mn-lt"/>
              </a:rPr>
              <a:t>11.  Kunnioittaa isännöintialan muita toimijoita ja kilpailee reilusti </a:t>
            </a:r>
            <a:endParaRPr lang="fi-FI">
              <a:solidFill>
                <a:srgbClr val="522398"/>
              </a:solidFill>
              <a:cs typeface="Arial"/>
            </a:endParaRPr>
          </a:p>
          <a:p>
            <a:pPr marL="0" indent="0">
              <a:buNone/>
            </a:pPr>
            <a:r>
              <a:rPr lang="fi-FI">
                <a:solidFill>
                  <a:srgbClr val="522398"/>
                </a:solidFill>
                <a:ea typeface="+mn-lt"/>
                <a:cs typeface="+mn-lt"/>
              </a:rPr>
              <a:t>12.  Sitoutuu harmaan talouden ja talousrikollisuuden torjuntaan </a:t>
            </a:r>
            <a:endParaRPr lang="fi-FI">
              <a:solidFill>
                <a:srgbClr val="522398"/>
              </a:solidFill>
              <a:cs typeface="Arial"/>
            </a:endParaRPr>
          </a:p>
          <a:p>
            <a:pPr marL="0" indent="0">
              <a:buNone/>
            </a:pPr>
            <a:r>
              <a:rPr lang="fi-FI">
                <a:solidFill>
                  <a:srgbClr val="522398"/>
                </a:solidFill>
                <a:ea typeface="+mn-lt"/>
                <a:cs typeface="+mn-lt"/>
              </a:rPr>
              <a:t>13.  Sitoutuu ilmastonmuutoksen torjuntaan ja energiatehokkuuden edistämiseen </a:t>
            </a:r>
            <a:endParaRPr lang="fi-FI">
              <a:solidFill>
                <a:srgbClr val="522398"/>
              </a:solidFill>
              <a:cs typeface="Arial"/>
            </a:endParaRPr>
          </a:p>
          <a:p>
            <a:pPr marL="457200" indent="-457200">
              <a:buAutoNum type="arabicPeriod"/>
            </a:pPr>
            <a:endParaRPr lang="fi-FI">
              <a:cs typeface="Arial"/>
            </a:endParaRPr>
          </a:p>
          <a:p>
            <a:pPr marL="0" indent="0">
              <a:buNone/>
            </a:pPr>
            <a:endParaRPr lang="fi-FI">
              <a:cs typeface="Arial"/>
            </a:endParaRPr>
          </a:p>
          <a:p>
            <a:pPr marL="0" indent="0">
              <a:buNone/>
            </a:pPr>
            <a:endParaRPr lang="fi-FI">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3965749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a:xfrm>
            <a:off x="664029" y="365125"/>
            <a:ext cx="10315367" cy="1325563"/>
          </a:xfrm>
        </p:spPr>
        <p:txBody>
          <a:bodyPr>
            <a:normAutofit/>
          </a:bodyPr>
          <a:lstStyle/>
          <a:p>
            <a:r>
              <a:rPr lang="fi-FI" sz="4400">
                <a:solidFill>
                  <a:srgbClr val="522398"/>
                </a:solidFill>
                <a:cs typeface="Arial"/>
              </a:rPr>
              <a:t>Isännöinti: taloudellinen vastuu, tehtäviä</a:t>
            </a:r>
            <a:endParaRPr lang="fi-FI" sz="4400">
              <a:solidFill>
                <a:srgbClr val="522398"/>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a:xfrm>
            <a:off x="664029" y="1825625"/>
            <a:ext cx="10315367" cy="4167478"/>
          </a:xfrm>
        </p:spPr>
        <p:txBody>
          <a:bodyPr vert="horz" lIns="91440" tIns="45720" rIns="91440" bIns="45720" rtlCol="0" anchor="t">
            <a:normAutofit fontScale="77500" lnSpcReduction="20000"/>
          </a:bodyPr>
          <a:lstStyle/>
          <a:p>
            <a:pPr marL="0" indent="0">
              <a:buNone/>
            </a:pPr>
            <a:r>
              <a:rPr lang="fi-FI" b="1">
                <a:solidFill>
                  <a:srgbClr val="522398"/>
                </a:solidFill>
                <a:cs typeface="Arial"/>
              </a:rPr>
              <a:t>Isännöinnin eettiset ohjeet  </a:t>
            </a:r>
          </a:p>
          <a:p>
            <a:pPr marL="0" indent="0">
              <a:buNone/>
            </a:pPr>
            <a:r>
              <a:rPr lang="fi-FI">
                <a:ea typeface="+mn-lt"/>
                <a:cs typeface="+mn-lt"/>
                <a:hlinkClick r:id="rId3"/>
              </a:rPr>
              <a:t>https://www.isannointiliitto.fi/mita-on-isannointi/isannoinnin-eettiset-ohjeet-2023/</a:t>
            </a:r>
            <a:r>
              <a:rPr lang="fi-FI">
                <a:ea typeface="+mn-lt"/>
                <a:cs typeface="+mn-lt"/>
              </a:rPr>
              <a:t> </a:t>
            </a:r>
            <a:endParaRPr lang="fi-FI">
              <a:cs typeface="Arial"/>
            </a:endParaRPr>
          </a:p>
          <a:p>
            <a:pPr marL="0" indent="0">
              <a:buNone/>
            </a:pPr>
            <a:endParaRPr lang="fi-FI">
              <a:cs typeface="Arial"/>
            </a:endParaRPr>
          </a:p>
          <a:p>
            <a:pPr marL="0" indent="0">
              <a:buNone/>
            </a:pPr>
            <a:r>
              <a:rPr lang="fi-FI" sz="2800" b="1">
                <a:solidFill>
                  <a:srgbClr val="522398"/>
                </a:solidFill>
                <a:cs typeface="Arial"/>
              </a:rPr>
              <a:t>Tutustu isännöinnin eettisiin ohjeisiin. </a:t>
            </a:r>
          </a:p>
          <a:p>
            <a:pPr marL="0" indent="0">
              <a:buNone/>
            </a:pPr>
            <a:endParaRPr lang="fi-FI" sz="2800" b="1">
              <a:solidFill>
                <a:srgbClr val="522398"/>
              </a:solidFill>
              <a:ea typeface="+mn-lt"/>
              <a:cs typeface="Arial"/>
            </a:endParaRPr>
          </a:p>
          <a:p>
            <a:pPr marL="457200" indent="-457200">
              <a:buAutoNum type="arabicPeriod"/>
            </a:pPr>
            <a:r>
              <a:rPr lang="fi-FI">
                <a:solidFill>
                  <a:srgbClr val="522398"/>
                </a:solidFill>
                <a:ea typeface="+mn-lt"/>
                <a:cs typeface="Arial"/>
              </a:rPr>
              <a:t>Miten isännöitsijä ottaa huomioon ilmastonmuutoksen työssään?</a:t>
            </a:r>
          </a:p>
          <a:p>
            <a:pPr marL="457200" indent="-457200">
              <a:buAutoNum type="arabicPeriod"/>
            </a:pPr>
            <a:r>
              <a:rPr lang="fi-FI">
                <a:solidFill>
                  <a:srgbClr val="522398"/>
                </a:solidFill>
                <a:ea typeface="+mn-lt"/>
                <a:cs typeface="Arial"/>
              </a:rPr>
              <a:t>Miten isännöintiala on muuttunut viimeisen kymmenen vuoden aikana?</a:t>
            </a:r>
            <a:endParaRPr lang="fi-FI">
              <a:solidFill>
                <a:srgbClr val="522398"/>
              </a:solidFill>
            </a:endParaRPr>
          </a:p>
          <a:p>
            <a:pPr marL="457200" indent="-457200">
              <a:buAutoNum type="arabicPeriod"/>
            </a:pPr>
            <a:r>
              <a:rPr lang="fi-FI">
                <a:solidFill>
                  <a:srgbClr val="522398"/>
                </a:solidFill>
                <a:ea typeface="+mn-lt"/>
                <a:cs typeface="Arial"/>
              </a:rPr>
              <a:t>Miksi isännöinnin eettiset ohjeet on julkaistu?</a:t>
            </a:r>
          </a:p>
          <a:p>
            <a:pPr marL="457200" indent="-457200">
              <a:buAutoNum type="arabicPeriod"/>
            </a:pPr>
            <a:r>
              <a:rPr lang="fi-FI">
                <a:solidFill>
                  <a:srgbClr val="522398"/>
                </a:solidFill>
                <a:ea typeface="+mn-lt"/>
                <a:cs typeface="Arial"/>
              </a:rPr>
              <a:t>Mitkä ovat eettisten ohjeiden edut?</a:t>
            </a:r>
          </a:p>
          <a:p>
            <a:pPr marL="457200" indent="-457200">
              <a:buAutoNum type="arabicPeriod"/>
            </a:pPr>
            <a:r>
              <a:rPr lang="fi-FI">
                <a:solidFill>
                  <a:srgbClr val="522398"/>
                </a:solidFill>
                <a:ea typeface="+mn-lt"/>
                <a:cs typeface="Arial"/>
              </a:rPr>
              <a:t>Mitkä ovat eettisten ohjeiden haasteet?</a:t>
            </a:r>
          </a:p>
          <a:p>
            <a:pPr marL="0" indent="0">
              <a:buNone/>
            </a:pPr>
            <a:endParaRPr lang="fi-FI">
              <a:ea typeface="+mn-lt"/>
              <a:cs typeface="Arial"/>
            </a:endParaRPr>
          </a:p>
          <a:p>
            <a:pPr marL="0" indent="0">
              <a:buNone/>
            </a:pPr>
            <a:r>
              <a:rPr lang="fi-FI">
                <a:solidFill>
                  <a:srgbClr val="522398"/>
                </a:solidFill>
                <a:ea typeface="+mn-lt"/>
                <a:cs typeface="Arial"/>
              </a:rPr>
              <a:t>Pidä mielessäsi asiakasnäkökulma (As Oy:n osakas), toisaalta isännöintiyrityksen näkökulma.</a:t>
            </a:r>
            <a:endParaRPr lang="fi-FI">
              <a:solidFill>
                <a:srgbClr val="522398"/>
              </a:solidFill>
              <a:cs typeface="Arial"/>
            </a:endParaRPr>
          </a:p>
          <a:p>
            <a:pPr marL="0" indent="0">
              <a:buNone/>
            </a:pPr>
            <a:endParaRPr lang="fi-FI">
              <a:cs typeface="Arial"/>
            </a:endParaRPr>
          </a:p>
          <a:p>
            <a:pPr marL="0" indent="0">
              <a:buNone/>
            </a:pPr>
            <a:endParaRPr lang="fi-FI">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380960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t="11066" b="7076"/>
          <a:stretch/>
        </p:blipFill>
        <p:spPr>
          <a:xfrm>
            <a:off x="1" y="0"/>
            <a:ext cx="11360166" cy="6847367"/>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4131"/>
            <a:ext cx="11360167"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3. Sosiaalinen vastuu isännöinnin toimialalla</a:t>
            </a:r>
            <a:endParaRPr lang="en-US"/>
          </a:p>
        </p:txBody>
      </p:sp>
      <p:sp>
        <p:nvSpPr>
          <p:cNvPr id="3" name="Alaotsikko 2"/>
          <p:cNvSpPr>
            <a:spLocks noGrp="1"/>
          </p:cNvSpPr>
          <p:nvPr>
            <p:ph type="subTitle" idx="1"/>
          </p:nvPr>
        </p:nvSpPr>
        <p:spPr/>
        <p:txBody>
          <a:bodyPr/>
          <a:lstStyle/>
          <a:p>
            <a:r>
              <a:rPr lang="fi-FI"/>
              <a:t>Sosiaalisesti vastuullinen organisaatio huomioi toimintansa vaikutukset kaikkiin sidosryhmiinsä; niin työntekijöitään, asiakkaitaan, sijoittajiaan, ympäristöään kuin yhteiskuntaakin kohtaan ja pyrkii edistämään yleistä hyvää.</a:t>
            </a:r>
          </a:p>
        </p:txBody>
      </p:sp>
    </p:spTree>
    <p:extLst>
      <p:ext uri="{BB962C8B-B14F-4D97-AF65-F5344CB8AC3E}">
        <p14:creationId xmlns:p14="http://schemas.microsoft.com/office/powerpoint/2010/main" val="211830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Jääkarhuemo ja pentu kulkevat jäällä">
            <a:extLst>
              <a:ext uri="{FF2B5EF4-FFF2-40B4-BE49-F238E27FC236}">
                <a16:creationId xmlns:a16="http://schemas.microsoft.com/office/drawing/2014/main" id="{AC18BE3A-9A84-00B9-4660-5EE9E4BC14F2}"/>
              </a:ext>
            </a:extLst>
          </p:cNvPr>
          <p:cNvPicPr>
            <a:picLocks noChangeAspect="1"/>
          </p:cNvPicPr>
          <p:nvPr/>
        </p:nvPicPr>
        <p:blipFill>
          <a:blip r:embed="rId3"/>
          <a:stretch>
            <a:fillRect/>
          </a:stretch>
        </p:blipFill>
        <p:spPr>
          <a:xfrm>
            <a:off x="1" y="-273329"/>
            <a:ext cx="11389488" cy="7591139"/>
          </a:xfrm>
          <a:prstGeom prst="rect">
            <a:avLst/>
          </a:prstGeom>
        </p:spPr>
      </p:pic>
      <p:sp>
        <p:nvSpPr>
          <p:cNvPr id="3" name="Sisällön paikkamerkki 2">
            <a:extLst>
              <a:ext uri="{FF2B5EF4-FFF2-40B4-BE49-F238E27FC236}">
                <a16:creationId xmlns:a16="http://schemas.microsoft.com/office/drawing/2014/main" id="{282571A4-D9AB-EE5D-1BC6-9B6CA91D0A22}"/>
              </a:ext>
            </a:extLst>
          </p:cNvPr>
          <p:cNvSpPr>
            <a:spLocks noGrp="1"/>
          </p:cNvSpPr>
          <p:nvPr>
            <p:ph idx="1"/>
          </p:nvPr>
        </p:nvSpPr>
        <p:spPr>
          <a:xfrm>
            <a:off x="374731" y="1408936"/>
            <a:ext cx="10604665" cy="4563600"/>
          </a:xfrm>
        </p:spPr>
        <p:txBody>
          <a:bodyPr>
            <a:normAutofit/>
          </a:bodyPr>
          <a:lstStyle/>
          <a:p>
            <a:pPr marL="0" indent="0" algn="ctr">
              <a:buNone/>
            </a:pPr>
            <a:r>
              <a:rPr lang="fi-FI" sz="3600" i="1"/>
              <a:t>”Väitän, ettei oikeudenmukaisia ilmastokriisin ratkaisuja saavuteta ilman eettistä murrosta, jossa kaikkia tuntoisia aidosti kunnioitetaan.”</a:t>
            </a:r>
          </a:p>
          <a:p>
            <a:pPr marL="0" indent="0" algn="ctr">
              <a:buNone/>
            </a:pPr>
            <a:endParaRPr lang="fi-FI" i="1"/>
          </a:p>
          <a:p>
            <a:pPr marL="457200" lvl="1" indent="0" algn="ctr">
              <a:buNone/>
            </a:pPr>
            <a:r>
              <a:rPr lang="fi-FI" i="1"/>
              <a:t>	</a:t>
            </a:r>
          </a:p>
          <a:p>
            <a:pPr marL="457200" lvl="1" indent="0" algn="ctr">
              <a:buNone/>
            </a:pPr>
            <a:endParaRPr lang="fi-FI" i="1"/>
          </a:p>
          <a:p>
            <a:pPr marL="457200" lvl="1" indent="0" algn="ctr">
              <a:buNone/>
            </a:pPr>
            <a:r>
              <a:rPr lang="fi-FI" i="1"/>
              <a:t>Katja Tiisala </a:t>
            </a:r>
          </a:p>
          <a:p>
            <a:pPr marL="457200" lvl="1" indent="0" algn="ctr">
              <a:buNone/>
            </a:pPr>
            <a:r>
              <a:rPr lang="fi-FI" i="1"/>
              <a:t>						väitöskirjatutkija, kestävyystieteen instituutti</a:t>
            </a:r>
          </a:p>
          <a:p>
            <a:pPr marL="457200" lvl="1" indent="0" algn="ctr">
              <a:buNone/>
            </a:pPr>
            <a:r>
              <a:rPr lang="fi-FI" i="1"/>
              <a:t>					Helsingin yliopisto</a:t>
            </a:r>
          </a:p>
          <a:p>
            <a:endParaRPr lang="fi-FI"/>
          </a:p>
          <a:p>
            <a:pPr lvl="1"/>
            <a:endParaRPr lang="fi-FI"/>
          </a:p>
          <a:p>
            <a:endParaRPr lang="fi-FI"/>
          </a:p>
          <a:p>
            <a:endParaRPr lang="fi-FI"/>
          </a:p>
        </p:txBody>
      </p:sp>
    </p:spTree>
    <p:extLst>
      <p:ext uri="{BB962C8B-B14F-4D97-AF65-F5344CB8AC3E}">
        <p14:creationId xmlns:p14="http://schemas.microsoft.com/office/powerpoint/2010/main" val="3702820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365125"/>
            <a:ext cx="10604664" cy="1325563"/>
          </a:xfrm>
        </p:spPr>
        <p:txBody>
          <a:bodyPr anchor="ctr">
            <a:normAutofit/>
          </a:bodyPr>
          <a:lstStyle/>
          <a:p>
            <a:r>
              <a:rPr lang="fi-FI" sz="4400">
                <a:solidFill>
                  <a:srgbClr val="522398"/>
                </a:solidFill>
                <a:cs typeface="Arial"/>
              </a:rPr>
              <a:t>Vastuullisuuden osa-alueet</a:t>
            </a:r>
            <a:endParaRPr lang="fi-FI" sz="4400">
              <a:solidFill>
                <a:srgbClr val="522398"/>
              </a:solidFill>
            </a:endParaRPr>
          </a:p>
        </p:txBody>
      </p:sp>
      <p:sp>
        <p:nvSpPr>
          <p:cNvPr id="9" name="Text Placeholder 2">
            <a:extLst>
              <a:ext uri="{FF2B5EF4-FFF2-40B4-BE49-F238E27FC236}">
                <a16:creationId xmlns:a16="http://schemas.microsoft.com/office/drawing/2014/main" id="{C09878FF-D996-9A14-0AAB-9A8BE425D0A2}"/>
              </a:ext>
            </a:extLst>
          </p:cNvPr>
          <p:cNvSpPr>
            <a:spLocks noGrp="1"/>
          </p:cNvSpPr>
          <p:nvPr>
            <p:ph type="body" idx="1"/>
          </p:nvPr>
        </p:nvSpPr>
        <p:spPr>
          <a:xfrm>
            <a:off x="576942" y="1681163"/>
            <a:ext cx="5519057" cy="3631066"/>
          </a:xfrm>
        </p:spPr>
        <p:txBody>
          <a:bodyPr/>
          <a:lstStyle/>
          <a:p>
            <a:r>
              <a:rPr lang="en-US" b="0" err="1">
                <a:solidFill>
                  <a:srgbClr val="522398"/>
                </a:solidFill>
                <a:ea typeface="+mn-lt"/>
                <a:cs typeface="+mn-lt"/>
              </a:rPr>
              <a:t>Vastuullisuuden</a:t>
            </a:r>
            <a:r>
              <a:rPr lang="en-US" b="0">
                <a:solidFill>
                  <a:srgbClr val="522398"/>
                </a:solidFill>
                <a:ea typeface="+mn-lt"/>
                <a:cs typeface="+mn-lt"/>
              </a:rPr>
              <a:t> </a:t>
            </a:r>
            <a:r>
              <a:rPr lang="en-US" b="0" err="1">
                <a:solidFill>
                  <a:srgbClr val="522398"/>
                </a:solidFill>
                <a:ea typeface="+mn-lt"/>
                <a:cs typeface="+mn-lt"/>
              </a:rPr>
              <a:t>osa-alueet</a:t>
            </a:r>
            <a:r>
              <a:rPr lang="en-US" b="0">
                <a:solidFill>
                  <a:srgbClr val="522398"/>
                </a:solidFill>
                <a:ea typeface="+mn-lt"/>
                <a:cs typeface="+mn-lt"/>
              </a:rPr>
              <a:t> </a:t>
            </a:r>
            <a:r>
              <a:rPr lang="en-US" b="0" err="1">
                <a:solidFill>
                  <a:srgbClr val="522398"/>
                </a:solidFill>
                <a:ea typeface="+mn-lt"/>
                <a:cs typeface="+mn-lt"/>
              </a:rPr>
              <a:t>ovat</a:t>
            </a:r>
            <a:r>
              <a:rPr lang="en-US" b="0">
                <a:solidFill>
                  <a:srgbClr val="522398"/>
                </a:solidFill>
                <a:ea typeface="+mn-lt"/>
                <a:cs typeface="+mn-lt"/>
              </a:rPr>
              <a:t>  </a:t>
            </a:r>
            <a:r>
              <a:rPr lang="en-US" b="0" err="1">
                <a:solidFill>
                  <a:srgbClr val="522398"/>
                </a:solidFill>
                <a:ea typeface="+mn-lt"/>
                <a:cs typeface="+mn-lt"/>
              </a:rPr>
              <a:t>ekologinen</a:t>
            </a:r>
            <a:r>
              <a:rPr lang="en-US" b="0">
                <a:solidFill>
                  <a:srgbClr val="522398"/>
                </a:solidFill>
                <a:ea typeface="+mn-lt"/>
                <a:cs typeface="+mn-lt"/>
              </a:rPr>
              <a:t>, </a:t>
            </a:r>
          </a:p>
          <a:p>
            <a:r>
              <a:rPr lang="en-US" b="0" err="1">
                <a:solidFill>
                  <a:srgbClr val="522398"/>
                </a:solidFill>
                <a:ea typeface="+mn-lt"/>
                <a:cs typeface="+mn-lt"/>
              </a:rPr>
              <a:t>taloudellinen</a:t>
            </a:r>
            <a:r>
              <a:rPr lang="en-US" b="0">
                <a:solidFill>
                  <a:srgbClr val="522398"/>
                </a:solidFill>
                <a:ea typeface="+mn-lt"/>
                <a:cs typeface="+mn-lt"/>
              </a:rPr>
              <a:t> </a:t>
            </a:r>
            <a:r>
              <a:rPr lang="en-US" b="0" err="1">
                <a:solidFill>
                  <a:srgbClr val="522398"/>
                </a:solidFill>
                <a:ea typeface="+mn-lt"/>
                <a:cs typeface="+mn-lt"/>
              </a:rPr>
              <a:t>sekä</a:t>
            </a:r>
            <a:r>
              <a:rPr lang="en-US" b="0">
                <a:solidFill>
                  <a:srgbClr val="522398"/>
                </a:solidFill>
                <a:ea typeface="+mn-lt"/>
                <a:cs typeface="+mn-lt"/>
              </a:rPr>
              <a:t> </a:t>
            </a:r>
            <a:r>
              <a:rPr lang="en-US" b="0" err="1">
                <a:solidFill>
                  <a:srgbClr val="522398"/>
                </a:solidFill>
                <a:ea typeface="+mn-lt"/>
                <a:cs typeface="+mn-lt"/>
              </a:rPr>
              <a:t>sosiaalinen</a:t>
            </a:r>
            <a:r>
              <a:rPr lang="en-US" b="0">
                <a:solidFill>
                  <a:srgbClr val="522398"/>
                </a:solidFill>
                <a:ea typeface="+mn-lt"/>
                <a:cs typeface="+mn-lt"/>
              </a:rPr>
              <a:t> ja </a:t>
            </a:r>
            <a:r>
              <a:rPr lang="en-US" b="0" err="1">
                <a:solidFill>
                  <a:srgbClr val="522398"/>
                </a:solidFill>
                <a:ea typeface="+mn-lt"/>
                <a:cs typeface="+mn-lt"/>
              </a:rPr>
              <a:t>kulttuurillinen</a:t>
            </a:r>
            <a:r>
              <a:rPr lang="en-US" b="0">
                <a:solidFill>
                  <a:srgbClr val="522398"/>
                </a:solidFill>
                <a:ea typeface="+mn-lt"/>
                <a:cs typeface="+mn-lt"/>
              </a:rPr>
              <a:t> </a:t>
            </a:r>
            <a:r>
              <a:rPr lang="en-US" b="0" err="1">
                <a:solidFill>
                  <a:srgbClr val="522398"/>
                </a:solidFill>
                <a:ea typeface="+mn-lt"/>
                <a:cs typeface="+mn-lt"/>
              </a:rPr>
              <a:t>vastuullisuus</a:t>
            </a:r>
            <a:r>
              <a:rPr lang="en-US" b="0">
                <a:solidFill>
                  <a:srgbClr val="522398"/>
                </a:solidFill>
                <a:ea typeface="+mn-lt"/>
                <a:cs typeface="+mn-lt"/>
              </a:rPr>
              <a:t>.</a:t>
            </a:r>
            <a:endParaRPr lang="fi-FI">
              <a:solidFill>
                <a:srgbClr val="522398"/>
              </a:solidFill>
              <a:ea typeface="+mn-lt"/>
              <a:cs typeface="+mn-lt"/>
            </a:endParaRPr>
          </a:p>
          <a:p>
            <a:r>
              <a:rPr lang="en-US" b="0" err="1">
                <a:solidFill>
                  <a:srgbClr val="522398"/>
                </a:solidFill>
                <a:ea typeface="+mn-lt"/>
                <a:cs typeface="+mn-lt"/>
              </a:rPr>
              <a:t>Vastuullisuuden</a:t>
            </a:r>
            <a:r>
              <a:rPr lang="en-US" b="0">
                <a:solidFill>
                  <a:srgbClr val="522398"/>
                </a:solidFill>
                <a:ea typeface="+mn-lt"/>
                <a:cs typeface="+mn-lt"/>
              </a:rPr>
              <a:t> </a:t>
            </a:r>
            <a:r>
              <a:rPr lang="en-US" b="0" err="1">
                <a:solidFill>
                  <a:srgbClr val="522398"/>
                </a:solidFill>
                <a:ea typeface="+mn-lt"/>
                <a:cs typeface="+mn-lt"/>
              </a:rPr>
              <a:t>osa-alueiden</a:t>
            </a:r>
            <a:r>
              <a:rPr lang="en-US" b="0">
                <a:solidFill>
                  <a:srgbClr val="522398"/>
                </a:solidFill>
                <a:ea typeface="+mn-lt"/>
                <a:cs typeface="+mn-lt"/>
              </a:rPr>
              <a:t> </a:t>
            </a:r>
            <a:r>
              <a:rPr lang="en-US" b="0" err="1">
                <a:solidFill>
                  <a:srgbClr val="522398"/>
                </a:solidFill>
                <a:ea typeface="+mn-lt"/>
                <a:cs typeface="+mn-lt"/>
              </a:rPr>
              <a:t>tasapaino</a:t>
            </a:r>
            <a:r>
              <a:rPr lang="en-US" b="0">
                <a:solidFill>
                  <a:srgbClr val="522398"/>
                </a:solidFill>
                <a:ea typeface="+mn-lt"/>
                <a:cs typeface="+mn-lt"/>
              </a:rPr>
              <a:t> </a:t>
            </a:r>
            <a:r>
              <a:rPr lang="en-US" b="0" err="1">
                <a:solidFill>
                  <a:srgbClr val="522398"/>
                </a:solidFill>
                <a:ea typeface="+mn-lt"/>
                <a:cs typeface="+mn-lt"/>
              </a:rPr>
              <a:t>tekemisessä</a:t>
            </a:r>
            <a:r>
              <a:rPr lang="en-US" b="0">
                <a:solidFill>
                  <a:srgbClr val="522398"/>
                </a:solidFill>
                <a:ea typeface="+mn-lt"/>
                <a:cs typeface="+mn-lt"/>
              </a:rPr>
              <a:t> on </a:t>
            </a:r>
            <a:r>
              <a:rPr lang="en-US" b="0" err="1">
                <a:solidFill>
                  <a:srgbClr val="522398"/>
                </a:solidFill>
                <a:ea typeface="+mn-lt"/>
                <a:cs typeface="+mn-lt"/>
              </a:rPr>
              <a:t>tärkeää</a:t>
            </a:r>
            <a:r>
              <a:rPr lang="en-US" b="0">
                <a:solidFill>
                  <a:srgbClr val="522398"/>
                </a:solidFill>
                <a:ea typeface="+mn-lt"/>
                <a:cs typeface="+mn-lt"/>
              </a:rPr>
              <a:t>.</a:t>
            </a:r>
            <a:endParaRPr lang="fi-FI">
              <a:solidFill>
                <a:srgbClr val="522398"/>
              </a:solidFill>
              <a:cs typeface="Arial"/>
            </a:endParaRPr>
          </a:p>
          <a:p>
            <a:endParaRPr lang="en-US">
              <a:cs typeface="Arial"/>
            </a:endParaRPr>
          </a:p>
        </p:txBody>
      </p:sp>
      <p:pic>
        <p:nvPicPr>
          <p:cNvPr id="5" name="Picture 2" descr="Kuva, joka sisältää kohteen teksti, ympyrä, kuvakaappaus&#10;&#10;Kuvaus luotu automaattisesti">
            <a:extLst>
              <a:ext uri="{FF2B5EF4-FFF2-40B4-BE49-F238E27FC236}">
                <a16:creationId xmlns:a16="http://schemas.microsoft.com/office/drawing/2014/main" id="{6E9E6683-5974-C3D7-A75A-106EE262B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608" y="1545771"/>
            <a:ext cx="5083788" cy="477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415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a:xfrm>
            <a:off x="500743" y="365125"/>
            <a:ext cx="11136086" cy="1325563"/>
          </a:xfrm>
        </p:spPr>
        <p:txBody>
          <a:bodyPr/>
          <a:lstStyle/>
          <a:p>
            <a:r>
              <a:rPr lang="fi-FI">
                <a:solidFill>
                  <a:srgbClr val="522398"/>
                </a:solidFill>
                <a:cs typeface="Arial"/>
              </a:rPr>
              <a:t>Isännöinti, eettiset ohjeet, </a:t>
            </a:r>
            <a:r>
              <a:rPr lang="fi-FI" b="1">
                <a:solidFill>
                  <a:srgbClr val="522398"/>
                </a:solidFill>
                <a:cs typeface="Arial"/>
              </a:rPr>
              <a:t>sosiaalinen vastuu </a:t>
            </a:r>
            <a:r>
              <a:rPr lang="fi-FI">
                <a:solidFill>
                  <a:srgbClr val="522398"/>
                </a:solidFill>
                <a:cs typeface="Arial"/>
              </a:rPr>
              <a:t>1(2)</a:t>
            </a:r>
            <a:endParaRPr lang="fi-FI">
              <a:solidFill>
                <a:srgbClr val="522398"/>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a:xfrm>
            <a:off x="576943" y="1825625"/>
            <a:ext cx="10402453" cy="4444546"/>
          </a:xfrm>
        </p:spPr>
        <p:txBody>
          <a:bodyPr vert="horz" lIns="91440" tIns="45720" rIns="91440" bIns="45720" rtlCol="0" anchor="t">
            <a:normAutofit fontScale="92500"/>
          </a:bodyPr>
          <a:lstStyle/>
          <a:p>
            <a:pPr marL="0" indent="0">
              <a:buNone/>
            </a:pPr>
            <a:r>
              <a:rPr lang="fi-FI">
                <a:solidFill>
                  <a:srgbClr val="522398"/>
                </a:solidFill>
                <a:cs typeface="Arial"/>
              </a:rPr>
              <a:t>Isännöinnin eettiset ohjeet  </a:t>
            </a:r>
          </a:p>
          <a:p>
            <a:pPr marL="0" indent="0">
              <a:buNone/>
            </a:pPr>
            <a:r>
              <a:rPr lang="fi-FI">
                <a:ea typeface="+mn-lt"/>
                <a:cs typeface="+mn-lt"/>
                <a:hlinkClick r:id="rId2"/>
              </a:rPr>
              <a:t>https://www.isannointiliitto.fi/mita-on-isannointi/isannoinnin-eettiset-ohjeet-2023/</a:t>
            </a:r>
            <a:r>
              <a:rPr lang="fi-FI">
                <a:ea typeface="+mn-lt"/>
                <a:cs typeface="+mn-lt"/>
              </a:rPr>
              <a:t> </a:t>
            </a:r>
            <a:endParaRPr lang="fi-FI">
              <a:cs typeface="Arial"/>
            </a:endParaRPr>
          </a:p>
          <a:p>
            <a:pPr marL="0" indent="0">
              <a:buNone/>
            </a:pPr>
            <a:endParaRPr lang="fi-FI">
              <a:ea typeface="+mn-lt"/>
              <a:cs typeface="+mn-lt"/>
            </a:endParaRPr>
          </a:p>
          <a:p>
            <a:pPr marL="457200" indent="-457200">
              <a:buAutoNum type="arabicPeriod"/>
            </a:pPr>
            <a:r>
              <a:rPr lang="fi-FI">
                <a:solidFill>
                  <a:srgbClr val="522398"/>
                </a:solidFill>
                <a:ea typeface="+mn-lt"/>
                <a:cs typeface="+mn-lt"/>
              </a:rPr>
              <a:t>Toimii huolellisesti ja asunto-osakeyhtiön edun mukaisesti</a:t>
            </a:r>
            <a:endParaRPr lang="fi-FI">
              <a:solidFill>
                <a:srgbClr val="522398"/>
              </a:solidFill>
              <a:cs typeface="Arial"/>
            </a:endParaRPr>
          </a:p>
          <a:p>
            <a:pPr marL="457200" indent="-457200">
              <a:buAutoNum type="arabicPeriod"/>
            </a:pPr>
            <a:r>
              <a:rPr lang="fi-FI">
                <a:solidFill>
                  <a:srgbClr val="522398"/>
                </a:solidFill>
                <a:ea typeface="+mn-lt"/>
                <a:cs typeface="+mn-lt"/>
              </a:rPr>
              <a:t>Kertoo palveluistaan ja hinnoitteluperusteistaan selkeästi</a:t>
            </a:r>
            <a:endParaRPr lang="fi-FI">
              <a:solidFill>
                <a:srgbClr val="522398"/>
              </a:solidFill>
              <a:cs typeface="Arial"/>
            </a:endParaRPr>
          </a:p>
          <a:p>
            <a:pPr marL="457200" indent="-457200">
              <a:buAutoNum type="arabicPeriod"/>
            </a:pPr>
            <a:r>
              <a:rPr lang="fi-FI">
                <a:solidFill>
                  <a:srgbClr val="522398"/>
                </a:solidFill>
                <a:ea typeface="+mn-lt"/>
                <a:cs typeface="+mn-lt"/>
              </a:rPr>
              <a:t>Toimii avoimesti asunto-osakeyhtiön hankinnoissa ja käyttää hankintaverkostoa asunto-osakeyhtiön eduksi</a:t>
            </a:r>
            <a:endParaRPr lang="fi-FI">
              <a:solidFill>
                <a:srgbClr val="522398"/>
              </a:solidFill>
              <a:cs typeface="Arial"/>
            </a:endParaRPr>
          </a:p>
          <a:p>
            <a:pPr marL="457200" indent="-457200">
              <a:buAutoNum type="arabicPeriod"/>
            </a:pPr>
            <a:r>
              <a:rPr lang="fi-FI" b="1">
                <a:solidFill>
                  <a:srgbClr val="522398"/>
                </a:solidFill>
                <a:ea typeface="+mn-lt"/>
                <a:cs typeface="+mn-lt"/>
              </a:rPr>
              <a:t>Toimii tasapuolisesti</a:t>
            </a:r>
            <a:endParaRPr lang="fi-FI" b="1">
              <a:solidFill>
                <a:srgbClr val="522398"/>
              </a:solidFill>
              <a:cs typeface="Arial"/>
            </a:endParaRPr>
          </a:p>
          <a:p>
            <a:pPr marL="457200" indent="-457200">
              <a:buAutoNum type="arabicPeriod"/>
            </a:pPr>
            <a:r>
              <a:rPr lang="fi-FI" b="1">
                <a:solidFill>
                  <a:srgbClr val="522398"/>
                </a:solidFill>
                <a:ea typeface="+mn-lt"/>
                <a:cs typeface="+mn-lt"/>
              </a:rPr>
              <a:t>Edistää avoimuutta ja suhtautuu viestintään myönteisesti</a:t>
            </a:r>
            <a:endParaRPr lang="fi-FI" b="1">
              <a:solidFill>
                <a:srgbClr val="522398"/>
              </a:solidFill>
              <a:cs typeface="Arial"/>
            </a:endParaRPr>
          </a:p>
          <a:p>
            <a:pPr marL="457200" indent="-457200">
              <a:buAutoNum type="arabicPeriod"/>
            </a:pPr>
            <a:r>
              <a:rPr lang="fi-FI">
                <a:solidFill>
                  <a:srgbClr val="522398"/>
                </a:solidFill>
                <a:ea typeface="+mn-lt"/>
                <a:cs typeface="+mn-lt"/>
              </a:rPr>
              <a:t>Noudattaa vaitiolovelvollisuutta luottamuksellisen tiedon suhteen, eikä käytä väärin saamiaan tietoja</a:t>
            </a:r>
            <a:endParaRPr lang="fi-FI">
              <a:solidFill>
                <a:srgbClr val="522398"/>
              </a:solidFill>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3661293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2"/>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58372"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pPr marL="914400" indent="-914400">
              <a:buAutoNum type="arabicPeriod"/>
            </a:pPr>
            <a:r>
              <a:rPr lang="fi-FI"/>
              <a:t>Isännöinti toimialan megatrendit ja hiljaiset signaalit</a:t>
            </a:r>
            <a:endParaRPr lang="en-US">
              <a:cs typeface="Arial" panose="020B0604020202020204"/>
            </a:endParaRPr>
          </a:p>
        </p:txBody>
      </p:sp>
      <p:sp>
        <p:nvSpPr>
          <p:cNvPr id="3" name="Alaotsikko 2"/>
          <p:cNvSpPr>
            <a:spLocks noGrp="1"/>
          </p:cNvSpPr>
          <p:nvPr>
            <p:ph type="subTitle" idx="1"/>
          </p:nvPr>
        </p:nvSpPr>
        <p:spPr/>
        <p:txBody>
          <a:bodyPr>
            <a:normAutofit/>
          </a:bodyPr>
          <a:lstStyle/>
          <a:p>
            <a:r>
              <a:rPr lang="fi-FI" sz="1800" b="1"/>
              <a:t>Megatrendi</a:t>
            </a:r>
            <a:r>
              <a:rPr lang="fi-FI" sz="1800"/>
              <a:t> on yleinen kehityssuunta tai laaja muutosten kaari, joka tapahtuu laaja-alaisesti ja jolla on suuria ja pitkäaikaisia vaikutuksia yhteiskunnassa.</a:t>
            </a:r>
          </a:p>
          <a:p>
            <a:r>
              <a:rPr lang="fi-FI" sz="1800" b="1"/>
              <a:t>Hiljainen signaali </a:t>
            </a:r>
            <a:r>
              <a:rPr lang="fi-FI" sz="1800"/>
              <a:t>on merkki nousevasta asiasta tai ensioire muutoksesta, joka saattaa olla tulevaisuudessa merkittävä, mutta joka on vielä uusi, yllättävä ja haastava huomata.</a:t>
            </a:r>
          </a:p>
        </p:txBody>
      </p:sp>
    </p:spTree>
    <p:extLst>
      <p:ext uri="{BB962C8B-B14F-4D97-AF65-F5344CB8AC3E}">
        <p14:creationId xmlns:p14="http://schemas.microsoft.com/office/powerpoint/2010/main" val="557950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a:xfrm>
            <a:off x="511629" y="365125"/>
            <a:ext cx="10994571" cy="1325563"/>
          </a:xfrm>
        </p:spPr>
        <p:txBody>
          <a:bodyPr/>
          <a:lstStyle/>
          <a:p>
            <a:r>
              <a:rPr lang="fi-FI">
                <a:solidFill>
                  <a:srgbClr val="522398"/>
                </a:solidFill>
                <a:cs typeface="Arial"/>
              </a:rPr>
              <a:t>Isännöinti: eettiset ohjeet, </a:t>
            </a:r>
            <a:r>
              <a:rPr lang="fi-FI" b="1">
                <a:solidFill>
                  <a:srgbClr val="522398"/>
                </a:solidFill>
                <a:cs typeface="Arial"/>
              </a:rPr>
              <a:t>sosiaalinen vastuu </a:t>
            </a:r>
            <a:r>
              <a:rPr lang="fi-FI">
                <a:solidFill>
                  <a:srgbClr val="522398"/>
                </a:solidFill>
                <a:cs typeface="Arial"/>
              </a:rPr>
              <a:t>2(2)</a:t>
            </a:r>
            <a:endParaRPr lang="fi-FI">
              <a:solidFill>
                <a:srgbClr val="522398"/>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a:xfrm>
            <a:off x="511629" y="1825625"/>
            <a:ext cx="10602685" cy="4292146"/>
          </a:xfrm>
        </p:spPr>
        <p:txBody>
          <a:bodyPr vert="horz" lIns="91440" tIns="45720" rIns="91440" bIns="45720" rtlCol="0" anchor="t">
            <a:normAutofit fontScale="92500"/>
          </a:bodyPr>
          <a:lstStyle/>
          <a:p>
            <a:pPr marL="0" indent="0">
              <a:buNone/>
            </a:pPr>
            <a:r>
              <a:rPr lang="fi-FI">
                <a:cs typeface="Arial"/>
              </a:rPr>
              <a:t>Isännöinnin eettiset ohjeet  </a:t>
            </a:r>
          </a:p>
          <a:p>
            <a:pPr marL="0" indent="0">
              <a:buNone/>
            </a:pPr>
            <a:r>
              <a:rPr lang="fi-FI">
                <a:ea typeface="+mn-lt"/>
                <a:cs typeface="+mn-lt"/>
                <a:hlinkClick r:id="rId2"/>
              </a:rPr>
              <a:t>https://www.isannointiliitto.fi/mita-on-isannointi/isannoinnin-eettiset-ohjeet-2023/</a:t>
            </a:r>
            <a:r>
              <a:rPr lang="fi-FI">
                <a:ea typeface="+mn-lt"/>
                <a:cs typeface="+mn-lt"/>
              </a:rPr>
              <a:t> </a:t>
            </a:r>
            <a:endParaRPr lang="fi-FI">
              <a:cs typeface="Arial"/>
            </a:endParaRPr>
          </a:p>
          <a:p>
            <a:pPr marL="0" indent="0">
              <a:buNone/>
            </a:pPr>
            <a:endParaRPr lang="fi-FI">
              <a:cs typeface="Arial"/>
            </a:endParaRPr>
          </a:p>
          <a:p>
            <a:pPr marL="0" indent="0">
              <a:buNone/>
            </a:pPr>
            <a:r>
              <a:rPr lang="fi-FI">
                <a:solidFill>
                  <a:srgbClr val="522398"/>
                </a:solidFill>
                <a:cs typeface="Arial"/>
              </a:rPr>
              <a:t>7.   </a:t>
            </a:r>
            <a:r>
              <a:rPr lang="fi-FI">
                <a:solidFill>
                  <a:srgbClr val="522398"/>
                </a:solidFill>
                <a:ea typeface="+mn-lt"/>
                <a:cs typeface="+mn-lt"/>
              </a:rPr>
              <a:t>Huolehtii parhaansa mukaan siitä, että tilaaja tuntee isännöinnin eettiset ohjeet</a:t>
            </a:r>
          </a:p>
          <a:p>
            <a:pPr marL="0" indent="0">
              <a:buNone/>
            </a:pPr>
            <a:r>
              <a:rPr lang="fi-FI" b="1">
                <a:solidFill>
                  <a:srgbClr val="522398"/>
                </a:solidFill>
                <a:ea typeface="+mn-lt"/>
                <a:cs typeface="+mn-lt"/>
              </a:rPr>
              <a:t>8.   Ottaa vastaan vain omien kykyjen ja resurssien mukaisia toimeksiantoja </a:t>
            </a:r>
          </a:p>
          <a:p>
            <a:pPr marL="0" indent="0">
              <a:buNone/>
            </a:pPr>
            <a:r>
              <a:rPr lang="fi-FI">
                <a:solidFill>
                  <a:srgbClr val="522398"/>
                </a:solidFill>
                <a:ea typeface="+mn-lt"/>
                <a:cs typeface="+mn-lt"/>
              </a:rPr>
              <a:t>9.   Huolehtii ammattitaitonsa ylläpitämisestä ja kehittämisestä </a:t>
            </a:r>
          </a:p>
          <a:p>
            <a:pPr marL="0" indent="0">
              <a:buNone/>
            </a:pPr>
            <a:r>
              <a:rPr lang="fi-FI" b="1">
                <a:solidFill>
                  <a:srgbClr val="522398"/>
                </a:solidFill>
                <a:cs typeface="Arial"/>
              </a:rPr>
              <a:t>10. </a:t>
            </a:r>
            <a:r>
              <a:rPr lang="fi-FI" b="1">
                <a:solidFill>
                  <a:srgbClr val="522398"/>
                </a:solidFill>
              </a:rPr>
              <a:t>Ylläpitää ja kehittää isännöinnin arvostusta</a:t>
            </a:r>
            <a:endParaRPr lang="fi-FI" b="1">
              <a:solidFill>
                <a:srgbClr val="522398"/>
              </a:solidFill>
              <a:cs typeface="Arial"/>
            </a:endParaRPr>
          </a:p>
          <a:p>
            <a:pPr marL="0" indent="0">
              <a:buNone/>
            </a:pPr>
            <a:r>
              <a:rPr lang="fi-FI">
                <a:solidFill>
                  <a:srgbClr val="522398"/>
                </a:solidFill>
                <a:ea typeface="+mn-lt"/>
                <a:cs typeface="+mn-lt"/>
              </a:rPr>
              <a:t>11.  Kunnioittaa isännöintialan muita toimijoita ja kilpailee reilusti </a:t>
            </a:r>
            <a:endParaRPr lang="fi-FI">
              <a:solidFill>
                <a:srgbClr val="522398"/>
              </a:solidFill>
              <a:cs typeface="Arial"/>
            </a:endParaRPr>
          </a:p>
          <a:p>
            <a:pPr marL="0" indent="0">
              <a:buNone/>
            </a:pPr>
            <a:r>
              <a:rPr lang="fi-FI">
                <a:solidFill>
                  <a:srgbClr val="522398"/>
                </a:solidFill>
                <a:ea typeface="+mn-lt"/>
                <a:cs typeface="+mn-lt"/>
              </a:rPr>
              <a:t>12.  Sitoutuu harmaan talouden ja talousrikollisuuden torjuntaan </a:t>
            </a:r>
            <a:endParaRPr lang="fi-FI">
              <a:solidFill>
                <a:srgbClr val="522398"/>
              </a:solidFill>
              <a:cs typeface="Arial"/>
            </a:endParaRPr>
          </a:p>
          <a:p>
            <a:pPr marL="0" indent="0">
              <a:buNone/>
            </a:pPr>
            <a:r>
              <a:rPr lang="fi-FI">
                <a:solidFill>
                  <a:srgbClr val="522398"/>
                </a:solidFill>
                <a:ea typeface="+mn-lt"/>
                <a:cs typeface="+mn-lt"/>
              </a:rPr>
              <a:t>13.  Sitoutuu ilmastonmuutoksen torjuntaan ja energiatehokkuuden edistämiseen </a:t>
            </a:r>
            <a:endParaRPr lang="fi-FI">
              <a:solidFill>
                <a:srgbClr val="522398"/>
              </a:solidFill>
              <a:cs typeface="Arial"/>
            </a:endParaRPr>
          </a:p>
          <a:p>
            <a:pPr marL="457200" indent="-457200">
              <a:buAutoNum type="arabicPeriod"/>
            </a:pPr>
            <a:endParaRPr lang="fi-FI">
              <a:cs typeface="Arial"/>
            </a:endParaRPr>
          </a:p>
          <a:p>
            <a:pPr marL="0" indent="0">
              <a:buNone/>
            </a:pPr>
            <a:endParaRPr lang="fi-FI">
              <a:cs typeface="Arial"/>
            </a:endParaRPr>
          </a:p>
          <a:p>
            <a:pPr marL="0" indent="0">
              <a:buNone/>
            </a:pPr>
            <a:endParaRPr lang="fi-FI">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59367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9C4BCA-841A-4BB2-29F5-EF7165A2C8A9}"/>
              </a:ext>
            </a:extLst>
          </p:cNvPr>
          <p:cNvSpPr>
            <a:spLocks noGrp="1"/>
          </p:cNvSpPr>
          <p:nvPr>
            <p:ph type="title"/>
          </p:nvPr>
        </p:nvSpPr>
        <p:spPr>
          <a:xfrm>
            <a:off x="374731" y="681037"/>
            <a:ext cx="11425383" cy="1325563"/>
          </a:xfrm>
        </p:spPr>
        <p:txBody>
          <a:bodyPr/>
          <a:lstStyle/>
          <a:p>
            <a:r>
              <a:rPr lang="fi-FI">
                <a:solidFill>
                  <a:srgbClr val="522398"/>
                </a:solidFill>
                <a:cs typeface="Arial"/>
              </a:rPr>
              <a:t>Mitä on sosiaalinen vastuu isännöinnissä,  </a:t>
            </a:r>
            <a:r>
              <a:rPr lang="fi-FI" err="1">
                <a:solidFill>
                  <a:srgbClr val="522398"/>
                </a:solidFill>
                <a:cs typeface="Arial"/>
              </a:rPr>
              <a:t>ChatGPT</a:t>
            </a:r>
            <a:endParaRPr lang="fi-FI">
              <a:solidFill>
                <a:srgbClr val="522398"/>
              </a:solidFill>
              <a:cs typeface="Arial"/>
            </a:endParaRPr>
          </a:p>
          <a:p>
            <a:endParaRPr lang="fi-FI">
              <a:cs typeface="Arial"/>
            </a:endParaRPr>
          </a:p>
        </p:txBody>
      </p:sp>
      <p:sp>
        <p:nvSpPr>
          <p:cNvPr id="3" name="Sisällön paikkamerkki 2">
            <a:extLst>
              <a:ext uri="{FF2B5EF4-FFF2-40B4-BE49-F238E27FC236}">
                <a16:creationId xmlns:a16="http://schemas.microsoft.com/office/drawing/2014/main" id="{331FC0DF-1BEE-9782-17D6-2010A06D3402}"/>
              </a:ext>
            </a:extLst>
          </p:cNvPr>
          <p:cNvSpPr>
            <a:spLocks noGrp="1"/>
          </p:cNvSpPr>
          <p:nvPr>
            <p:ph sz="half" idx="1"/>
          </p:nvPr>
        </p:nvSpPr>
        <p:spPr>
          <a:xfrm>
            <a:off x="374731" y="2118945"/>
            <a:ext cx="5165765" cy="4058018"/>
          </a:xfrm>
        </p:spPr>
        <p:txBody>
          <a:bodyPr vert="horz" lIns="91440" tIns="45720" rIns="91440" bIns="45720" rtlCol="0" anchor="t">
            <a:normAutofit/>
          </a:bodyPr>
          <a:lstStyle/>
          <a:p>
            <a:r>
              <a:rPr lang="fi-FI">
                <a:solidFill>
                  <a:srgbClr val="522398"/>
                </a:solidFill>
                <a:cs typeface="Arial"/>
              </a:rPr>
              <a:t>Kommunikaatio</a:t>
            </a:r>
          </a:p>
          <a:p>
            <a:r>
              <a:rPr lang="fi-FI">
                <a:solidFill>
                  <a:srgbClr val="522398"/>
                </a:solidFill>
                <a:cs typeface="Arial"/>
              </a:rPr>
              <a:t>Konfliktien hallinta</a:t>
            </a:r>
          </a:p>
          <a:p>
            <a:r>
              <a:rPr lang="fi-FI">
                <a:solidFill>
                  <a:srgbClr val="522398"/>
                </a:solidFill>
                <a:cs typeface="Arial"/>
              </a:rPr>
              <a:t>Asukkaiden hyvinvointi</a:t>
            </a:r>
          </a:p>
          <a:p>
            <a:r>
              <a:rPr lang="fi-FI">
                <a:solidFill>
                  <a:srgbClr val="522398"/>
                </a:solidFill>
                <a:cs typeface="Arial"/>
              </a:rPr>
              <a:t>Ympäristöasiat</a:t>
            </a:r>
          </a:p>
          <a:p>
            <a:r>
              <a:rPr lang="fi-FI">
                <a:solidFill>
                  <a:srgbClr val="522398"/>
                </a:solidFill>
                <a:cs typeface="Arial"/>
              </a:rPr>
              <a:t>Reilu kohtelu</a:t>
            </a:r>
          </a:p>
          <a:p>
            <a:r>
              <a:rPr lang="fi-FI">
                <a:solidFill>
                  <a:srgbClr val="522398"/>
                </a:solidFill>
                <a:cs typeface="Arial"/>
              </a:rPr>
              <a:t>Yhteenveto: luo parempia asumisolosuhteita, parantaa elämänlaatua ja vähentää konflikteja</a:t>
            </a:r>
          </a:p>
        </p:txBody>
      </p:sp>
      <p:pic>
        <p:nvPicPr>
          <p:cNvPr id="5" name="Sisällön paikkamerkki 4" descr="Kuva, joka sisältää kohteen teksti, kuvakaappaus, Fontti, dokumentti&#10;&#10;Kuvaus luotu automaattisesti">
            <a:extLst>
              <a:ext uri="{FF2B5EF4-FFF2-40B4-BE49-F238E27FC236}">
                <a16:creationId xmlns:a16="http://schemas.microsoft.com/office/drawing/2014/main" id="{B7021C17-E660-C040-08A9-E851A7AC83AE}"/>
              </a:ext>
            </a:extLst>
          </p:cNvPr>
          <p:cNvPicPr>
            <a:picLocks noGrp="1" noChangeAspect="1"/>
          </p:cNvPicPr>
          <p:nvPr>
            <p:ph sz="half" idx="2"/>
          </p:nvPr>
        </p:nvPicPr>
        <p:blipFill>
          <a:blip r:embed="rId2"/>
          <a:stretch>
            <a:fillRect/>
          </a:stretch>
        </p:blipFill>
        <p:spPr>
          <a:xfrm>
            <a:off x="5453744" y="2118945"/>
            <a:ext cx="5676950" cy="38766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94844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a:xfrm>
            <a:off x="587829" y="365125"/>
            <a:ext cx="10391567" cy="1325563"/>
          </a:xfrm>
        </p:spPr>
        <p:txBody>
          <a:bodyPr>
            <a:normAutofit/>
          </a:bodyPr>
          <a:lstStyle/>
          <a:p>
            <a:r>
              <a:rPr lang="fi-FI" sz="4400">
                <a:solidFill>
                  <a:srgbClr val="522398"/>
                </a:solidFill>
                <a:cs typeface="Arial"/>
              </a:rPr>
              <a:t>Isännöinti, sosiaalinen vastuu, tehtäviä</a:t>
            </a:r>
            <a:endParaRPr lang="fi-FI" sz="4400">
              <a:solidFill>
                <a:srgbClr val="522398"/>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a:xfrm>
            <a:off x="511629" y="1825625"/>
            <a:ext cx="10467767" cy="4667250"/>
          </a:xfrm>
        </p:spPr>
        <p:txBody>
          <a:bodyPr vert="horz" lIns="91440" tIns="45720" rIns="91440" bIns="45720" rtlCol="0" anchor="t">
            <a:normAutofit fontScale="70000" lnSpcReduction="20000"/>
          </a:bodyPr>
          <a:lstStyle/>
          <a:p>
            <a:pPr marL="0" indent="0">
              <a:buNone/>
            </a:pPr>
            <a:r>
              <a:rPr lang="fi-FI" sz="3400">
                <a:solidFill>
                  <a:srgbClr val="522398"/>
                </a:solidFill>
                <a:cs typeface="Arial"/>
              </a:rPr>
              <a:t>Isännöinnin eettiset ohjeet  </a:t>
            </a:r>
          </a:p>
          <a:p>
            <a:pPr marL="0" indent="0">
              <a:buNone/>
            </a:pPr>
            <a:r>
              <a:rPr lang="fi-FI" sz="2800">
                <a:ea typeface="+mn-lt"/>
                <a:cs typeface="+mn-lt"/>
                <a:hlinkClick r:id="rId2"/>
              </a:rPr>
              <a:t>https://www.isannointiliitto.fi/mita-on-isannointi/isannoinnin-eettiset-ohjeet-2023/</a:t>
            </a:r>
            <a:r>
              <a:rPr lang="fi-FI" sz="2800">
                <a:ea typeface="+mn-lt"/>
                <a:cs typeface="+mn-lt"/>
              </a:rPr>
              <a:t> </a:t>
            </a:r>
            <a:endParaRPr lang="fi-FI" sz="2800">
              <a:cs typeface="Arial"/>
            </a:endParaRPr>
          </a:p>
          <a:p>
            <a:pPr marL="0" indent="0">
              <a:buNone/>
            </a:pPr>
            <a:endParaRPr lang="fi-FI">
              <a:cs typeface="Arial"/>
            </a:endParaRPr>
          </a:p>
          <a:p>
            <a:pPr marL="0" indent="0">
              <a:buNone/>
            </a:pPr>
            <a:r>
              <a:rPr lang="fi-FI" sz="3400">
                <a:solidFill>
                  <a:srgbClr val="522398"/>
                </a:solidFill>
                <a:cs typeface="Arial"/>
              </a:rPr>
              <a:t>Tutustu isännöinnin eettisiin ohjeisiin. </a:t>
            </a:r>
          </a:p>
          <a:p>
            <a:pPr marL="0" indent="0">
              <a:buNone/>
            </a:pPr>
            <a:endParaRPr lang="fi-FI" sz="3400">
              <a:solidFill>
                <a:srgbClr val="522398"/>
              </a:solidFill>
              <a:ea typeface="+mn-lt"/>
              <a:cs typeface="Arial"/>
            </a:endParaRPr>
          </a:p>
          <a:p>
            <a:pPr marL="0" indent="0">
              <a:buNone/>
            </a:pPr>
            <a:r>
              <a:rPr lang="fi-FI" sz="3400">
                <a:solidFill>
                  <a:srgbClr val="522398"/>
                </a:solidFill>
                <a:ea typeface="+mn-lt"/>
                <a:cs typeface="Arial"/>
              </a:rPr>
              <a:t>Miten isännöitsijä ottaa huomioon ao. kohdat omassa toiminnassaan? </a:t>
            </a:r>
          </a:p>
          <a:p>
            <a:pPr marL="914400" lvl="1" indent="-457200">
              <a:buAutoNum type="arabicPeriod"/>
            </a:pPr>
            <a:r>
              <a:rPr lang="fi-FI" sz="3400">
                <a:solidFill>
                  <a:srgbClr val="522398"/>
                </a:solidFill>
                <a:ea typeface="+mn-lt"/>
                <a:cs typeface="Arial"/>
              </a:rPr>
              <a:t>Toimii tasapuolisesti</a:t>
            </a:r>
          </a:p>
          <a:p>
            <a:pPr marL="914400" lvl="1" indent="-457200">
              <a:buAutoNum type="arabicPeriod"/>
            </a:pPr>
            <a:r>
              <a:rPr lang="fi-FI" sz="3400">
                <a:solidFill>
                  <a:srgbClr val="522398"/>
                </a:solidFill>
                <a:ea typeface="+mn-lt"/>
                <a:cs typeface="Arial"/>
              </a:rPr>
              <a:t>Edistää avoimuutta ja suhtautuu viestintään myönteisesti</a:t>
            </a:r>
          </a:p>
          <a:p>
            <a:pPr marL="914400" lvl="1" indent="-457200">
              <a:buAutoNum type="arabicPeriod"/>
            </a:pPr>
            <a:r>
              <a:rPr lang="fi-FI" sz="3400">
                <a:solidFill>
                  <a:srgbClr val="522398"/>
                </a:solidFill>
                <a:ea typeface="+mn-lt"/>
                <a:cs typeface="Arial"/>
              </a:rPr>
              <a:t>Ottaa vastaan vain omien kykyjen ja resurssien mukaisia toimeksiantoja</a:t>
            </a:r>
          </a:p>
          <a:p>
            <a:pPr marL="914400" lvl="1" indent="-457200">
              <a:buAutoNum type="arabicPeriod"/>
            </a:pPr>
            <a:r>
              <a:rPr lang="fi-FI" sz="3400">
                <a:solidFill>
                  <a:srgbClr val="522398"/>
                </a:solidFill>
                <a:ea typeface="+mn-lt"/>
                <a:cs typeface="Arial"/>
              </a:rPr>
              <a:t>Ylläpitää ja kehittää isännöinnin arvostusta</a:t>
            </a:r>
          </a:p>
          <a:p>
            <a:pPr marL="457200" lvl="1" indent="0">
              <a:buNone/>
            </a:pPr>
            <a:endParaRPr lang="fi-FI" sz="3400">
              <a:solidFill>
                <a:srgbClr val="522398"/>
              </a:solidFill>
              <a:ea typeface="+mn-lt"/>
              <a:cs typeface="Arial"/>
            </a:endParaRPr>
          </a:p>
          <a:p>
            <a:pPr marL="0" indent="0">
              <a:buNone/>
            </a:pPr>
            <a:r>
              <a:rPr lang="fi-FI" sz="3400">
                <a:solidFill>
                  <a:srgbClr val="522398"/>
                </a:solidFill>
                <a:ea typeface="+mn-lt"/>
                <a:cs typeface="Arial"/>
              </a:rPr>
              <a:t>Pidä mielessäsi asiakasnäkökulma (As Oy:n osakas), toisaalta isännöintiyrityksen näkökulma.</a:t>
            </a:r>
            <a:endParaRPr lang="fi-FI" sz="3400">
              <a:solidFill>
                <a:srgbClr val="522398"/>
              </a:solidFill>
              <a:cs typeface="Arial"/>
            </a:endParaRPr>
          </a:p>
          <a:p>
            <a:pPr marL="0" indent="0">
              <a:buNone/>
            </a:pPr>
            <a:endParaRPr lang="fi-FI">
              <a:cs typeface="Arial"/>
            </a:endParaRPr>
          </a:p>
          <a:p>
            <a:pPr marL="0" indent="0">
              <a:buNone/>
            </a:pPr>
            <a:endParaRPr lang="fi-FI">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2426939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ailakka harmaa poro Petteri toimi aluepuu ryhmässä">
            <a:extLst>
              <a:ext uri="{FF2B5EF4-FFF2-40B4-BE49-F238E27FC236}">
                <a16:creationId xmlns:a16="http://schemas.microsoft.com/office/drawing/2014/main" id="{C46EE037-AB65-C1F3-271E-D11D942731F3}"/>
              </a:ext>
            </a:extLst>
          </p:cNvPr>
          <p:cNvPicPr>
            <a:picLocks noChangeAspect="1"/>
          </p:cNvPicPr>
          <p:nvPr/>
        </p:nvPicPr>
        <p:blipFill rotWithShape="1">
          <a:blip r:embed="rId2">
            <a:extLst>
              <a:ext uri="{28A0092B-C50C-407E-A947-70E740481C1C}">
                <a14:useLocalDpi xmlns:a14="http://schemas.microsoft.com/office/drawing/2010/main" val="0"/>
              </a:ext>
            </a:extLst>
          </a:blip>
          <a:srcRect t="1595" b="11229"/>
          <a:stretch/>
        </p:blipFill>
        <p:spPr>
          <a:xfrm>
            <a:off x="0" y="0"/>
            <a:ext cx="11359979" cy="6857990"/>
          </a:xfrm>
          <a:prstGeom prst="rect">
            <a:avLst/>
          </a:prstGeom>
          <a:noFill/>
        </p:spPr>
      </p:pic>
      <p:sp>
        <p:nvSpPr>
          <p:cNvPr id="12" name="Rectangle 4">
            <a:extLst>
              <a:ext uri="{FF2B5EF4-FFF2-40B4-BE49-F238E27FC236}">
                <a16:creationId xmlns:a16="http://schemas.microsoft.com/office/drawing/2014/main" id="{18DDE83F-65E4-D429-E719-0CE7A7064FDB}"/>
              </a:ext>
            </a:extLst>
          </p:cNvPr>
          <p:cNvSpPr/>
          <p:nvPr/>
        </p:nvSpPr>
        <p:spPr>
          <a:xfrm>
            <a:off x="0" y="0"/>
            <a:ext cx="11360167" cy="6858000"/>
          </a:xfrm>
          <a:prstGeom prst="rect">
            <a:avLst/>
          </a:prstGeom>
          <a:solidFill>
            <a:srgbClr val="331C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Alaotsikko 2">
            <a:extLst>
              <a:ext uri="{FF2B5EF4-FFF2-40B4-BE49-F238E27FC236}">
                <a16:creationId xmlns:a16="http://schemas.microsoft.com/office/drawing/2014/main" id="{909036AF-F44D-E5C7-43EA-D2805BF6086F}"/>
              </a:ext>
            </a:extLst>
          </p:cNvPr>
          <p:cNvSpPr txBox="1">
            <a:spLocks/>
          </p:cNvSpPr>
          <p:nvPr/>
        </p:nvSpPr>
        <p:spPr>
          <a:xfrm>
            <a:off x="1162000" y="3717177"/>
            <a:ext cx="9144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fi-FI" sz="2000">
                <a:solidFill>
                  <a:schemeClr val="bg1"/>
                </a:solidFill>
              </a:rPr>
              <a:t>Ympäristövastuullinen organisaatio tunnistaa ja hallitsee toimintansa vaikutukset luontoon, ilmastoon ja ihmisten hyvinvointiin. Se myös edistää ympäristöosaamista ja -tietoisuutta kaikessa toiminnassaan.</a:t>
            </a:r>
          </a:p>
        </p:txBody>
      </p:sp>
      <p:sp>
        <p:nvSpPr>
          <p:cNvPr id="21" name="Otsikko 1">
            <a:extLst>
              <a:ext uri="{FF2B5EF4-FFF2-40B4-BE49-F238E27FC236}">
                <a16:creationId xmlns:a16="http://schemas.microsoft.com/office/drawing/2014/main" id="{672B0BF6-B938-BA9D-7BBD-C49C6C3E4E4B}"/>
              </a:ext>
            </a:extLst>
          </p:cNvPr>
          <p:cNvSpPr txBox="1">
            <a:spLocks/>
          </p:cNvSpPr>
          <p:nvPr/>
        </p:nvSpPr>
        <p:spPr>
          <a:xfrm>
            <a:off x="1162000" y="1122363"/>
            <a:ext cx="9144000" cy="2387600"/>
          </a:xfrm>
          <a:prstGeom prst="rect">
            <a:avLst/>
          </a:prstGeom>
          <a:noFill/>
        </p:spPr>
        <p:txBody>
          <a:bodyPr vert="horz" lIns="251999" tIns="251999" rIns="251999" bIns="10800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fi-FI" sz="4800"/>
              <a:t>4. Ympäristövastuu isännöinnin toimialalla</a:t>
            </a:r>
            <a:endParaRPr lang="en-US" sz="4800"/>
          </a:p>
        </p:txBody>
      </p:sp>
    </p:spTree>
    <p:extLst>
      <p:ext uri="{BB962C8B-B14F-4D97-AF65-F5344CB8AC3E}">
        <p14:creationId xmlns:p14="http://schemas.microsoft.com/office/powerpoint/2010/main" val="4174177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ikkuna, kuvakaappaus, rakennus&#10;&#10;Kuvaus luotu automaattisesti">
            <a:extLst>
              <a:ext uri="{FF2B5EF4-FFF2-40B4-BE49-F238E27FC236}">
                <a16:creationId xmlns:a16="http://schemas.microsoft.com/office/drawing/2014/main" id="{388A8827-3D80-AB0D-F92D-0F70C6EA02B6}"/>
              </a:ext>
            </a:extLst>
          </p:cNvPr>
          <p:cNvPicPr>
            <a:picLocks noChangeAspect="1"/>
          </p:cNvPicPr>
          <p:nvPr/>
        </p:nvPicPr>
        <p:blipFill>
          <a:blip r:embed="rId2"/>
          <a:stretch>
            <a:fillRect/>
          </a:stretch>
        </p:blipFill>
        <p:spPr>
          <a:xfrm>
            <a:off x="325366" y="470297"/>
            <a:ext cx="11112500" cy="5917407"/>
          </a:xfrm>
          <a:prstGeom prst="rect">
            <a:avLst/>
          </a:prstGeom>
          <a:noFill/>
        </p:spPr>
      </p:pic>
    </p:spTree>
    <p:extLst>
      <p:ext uri="{BB962C8B-B14F-4D97-AF65-F5344CB8AC3E}">
        <p14:creationId xmlns:p14="http://schemas.microsoft.com/office/powerpoint/2010/main" val="2136976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5F069A-949B-8031-87D4-3B0156935C3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8732" r="9343"/>
          <a:stretch/>
        </p:blipFill>
        <p:spPr bwMode="auto">
          <a:xfrm>
            <a:off x="5495635" y="2041075"/>
            <a:ext cx="5483761" cy="3765218"/>
          </a:xfrm>
          <a:prstGeom prst="rect">
            <a:avLst/>
          </a:prstGeom>
          <a:noFill/>
          <a:extLst>
            <a:ext uri="{909E8E84-426E-40DD-AFC4-6F175D3DCCD1}">
              <a14:hiddenFill xmlns:a14="http://schemas.microsoft.com/office/drawing/2010/main">
                <a:solidFill>
                  <a:srgbClr val="FFFFFF"/>
                </a:solidFill>
              </a14:hiddenFill>
            </a:ext>
          </a:extLst>
        </p:spPr>
      </p:pic>
      <p:sp>
        <p:nvSpPr>
          <p:cNvPr id="1031" name="Title 1">
            <a:extLst>
              <a:ext uri="{FF2B5EF4-FFF2-40B4-BE49-F238E27FC236}">
                <a16:creationId xmlns:a16="http://schemas.microsoft.com/office/drawing/2014/main" id="{1F7F4B25-DE9C-1BCF-C00D-C146002C9870}"/>
              </a:ext>
            </a:extLst>
          </p:cNvPr>
          <p:cNvSpPr>
            <a:spLocks noGrp="1"/>
          </p:cNvSpPr>
          <p:nvPr>
            <p:ph type="title"/>
          </p:nvPr>
        </p:nvSpPr>
        <p:spPr>
          <a:xfrm>
            <a:off x="374731" y="365125"/>
            <a:ext cx="10604665" cy="1325563"/>
          </a:xfrm>
        </p:spPr>
        <p:txBody>
          <a:bodyPr anchor="ctr">
            <a:normAutofit/>
          </a:bodyPr>
          <a:lstStyle/>
          <a:p>
            <a:r>
              <a:rPr lang="en-US" err="1">
                <a:solidFill>
                  <a:srgbClr val="522398"/>
                </a:solidFill>
              </a:rPr>
              <a:t>Kohti</a:t>
            </a:r>
            <a:r>
              <a:rPr lang="en-US">
                <a:solidFill>
                  <a:srgbClr val="522398"/>
                </a:solidFill>
              </a:rPr>
              <a:t> </a:t>
            </a:r>
            <a:r>
              <a:rPr lang="en-US" err="1">
                <a:solidFill>
                  <a:srgbClr val="522398"/>
                </a:solidFill>
              </a:rPr>
              <a:t>hiilineutraalia</a:t>
            </a:r>
            <a:r>
              <a:rPr lang="en-US">
                <a:solidFill>
                  <a:srgbClr val="522398"/>
                </a:solidFill>
              </a:rPr>
              <a:t> </a:t>
            </a:r>
            <a:r>
              <a:rPr lang="en-US" err="1">
                <a:solidFill>
                  <a:srgbClr val="522398"/>
                </a:solidFill>
              </a:rPr>
              <a:t>energiajärjestelmää</a:t>
            </a:r>
            <a:r>
              <a:rPr lang="en-US">
                <a:solidFill>
                  <a:srgbClr val="522398"/>
                </a:solidFill>
              </a:rPr>
              <a:t> – </a:t>
            </a:r>
            <a:r>
              <a:rPr lang="en-US" err="1">
                <a:solidFill>
                  <a:srgbClr val="522398"/>
                </a:solidFill>
              </a:rPr>
              <a:t>kädenjälki</a:t>
            </a:r>
            <a:r>
              <a:rPr lang="en-US">
                <a:solidFill>
                  <a:srgbClr val="522398"/>
                </a:solidFill>
              </a:rPr>
              <a:t> </a:t>
            </a:r>
            <a:r>
              <a:rPr lang="en-US" err="1">
                <a:solidFill>
                  <a:srgbClr val="522398"/>
                </a:solidFill>
              </a:rPr>
              <a:t>kasvaa</a:t>
            </a:r>
            <a:r>
              <a:rPr lang="en-US">
                <a:solidFill>
                  <a:srgbClr val="522398"/>
                </a:solidFill>
              </a:rPr>
              <a:t> ja </a:t>
            </a:r>
            <a:r>
              <a:rPr lang="en-US" err="1">
                <a:solidFill>
                  <a:srgbClr val="522398"/>
                </a:solidFill>
              </a:rPr>
              <a:t>hiilijalanjälki</a:t>
            </a:r>
            <a:r>
              <a:rPr lang="en-US">
                <a:solidFill>
                  <a:srgbClr val="522398"/>
                </a:solidFill>
              </a:rPr>
              <a:t> </a:t>
            </a:r>
            <a:r>
              <a:rPr lang="en-US" err="1">
                <a:solidFill>
                  <a:srgbClr val="522398"/>
                </a:solidFill>
              </a:rPr>
              <a:t>supistuu</a:t>
            </a:r>
            <a:endParaRPr lang="en-US">
              <a:solidFill>
                <a:srgbClr val="522398"/>
              </a:solidFill>
            </a:endParaRPr>
          </a:p>
        </p:txBody>
      </p:sp>
      <p:sp>
        <p:nvSpPr>
          <p:cNvPr id="1033" name="Content Placeholder 2">
            <a:extLst>
              <a:ext uri="{FF2B5EF4-FFF2-40B4-BE49-F238E27FC236}">
                <a16:creationId xmlns:a16="http://schemas.microsoft.com/office/drawing/2014/main" id="{AED53FDC-292F-B72F-BD2F-25F53AB969F7}"/>
              </a:ext>
            </a:extLst>
          </p:cNvPr>
          <p:cNvSpPr>
            <a:spLocks noGrp="1"/>
          </p:cNvSpPr>
          <p:nvPr>
            <p:ph sz="half" idx="1"/>
          </p:nvPr>
        </p:nvSpPr>
        <p:spPr>
          <a:xfrm>
            <a:off x="601681" y="1912711"/>
            <a:ext cx="10708905" cy="4351338"/>
          </a:xfrm>
        </p:spPr>
        <p:txBody>
          <a:bodyPr>
            <a:normAutofit/>
          </a:bodyPr>
          <a:lstStyle/>
          <a:p>
            <a:pPr marL="0" indent="0">
              <a:buNone/>
            </a:pPr>
            <a:r>
              <a:rPr lang="fi-FI" b="0" i="0">
                <a:solidFill>
                  <a:srgbClr val="522398"/>
                </a:solidFill>
                <a:effectLst/>
              </a:rPr>
              <a:t>Hiilineutraali energiajärjestelmä on tärkein yksittäinen ratkaisu ilmastokriisiin.</a:t>
            </a:r>
          </a:p>
          <a:p>
            <a:pPr marL="0" indent="0">
              <a:buNone/>
            </a:pPr>
            <a:endParaRPr lang="en-US">
              <a:solidFill>
                <a:srgbClr val="522398"/>
              </a:solidFill>
            </a:endParaRPr>
          </a:p>
          <a:p>
            <a:pPr marL="0" indent="0">
              <a:buNone/>
            </a:pPr>
            <a:r>
              <a:rPr lang="en-US" b="1" err="1">
                <a:solidFill>
                  <a:srgbClr val="522398"/>
                </a:solidFill>
              </a:rPr>
              <a:t>Haussa</a:t>
            </a:r>
            <a:r>
              <a:rPr lang="en-US" b="1">
                <a:solidFill>
                  <a:srgbClr val="522398"/>
                </a:solidFill>
              </a:rPr>
              <a:t> </a:t>
            </a:r>
            <a:r>
              <a:rPr lang="en-US" b="1" err="1">
                <a:solidFill>
                  <a:srgbClr val="522398"/>
                </a:solidFill>
              </a:rPr>
              <a:t>uusia</a:t>
            </a:r>
            <a:r>
              <a:rPr lang="en-US" b="1">
                <a:solidFill>
                  <a:srgbClr val="522398"/>
                </a:solidFill>
              </a:rPr>
              <a:t> </a:t>
            </a:r>
            <a:r>
              <a:rPr lang="en-US" b="1" err="1">
                <a:solidFill>
                  <a:srgbClr val="522398"/>
                </a:solidFill>
              </a:rPr>
              <a:t>ratkaisuja</a:t>
            </a:r>
            <a:r>
              <a:rPr lang="en-US" b="1">
                <a:solidFill>
                  <a:srgbClr val="522398"/>
                </a:solidFill>
              </a:rPr>
              <a:t>: </a:t>
            </a:r>
          </a:p>
          <a:p>
            <a:pPr>
              <a:spcBef>
                <a:spcPts val="600"/>
              </a:spcBef>
            </a:pPr>
            <a:r>
              <a:rPr lang="en-US" err="1">
                <a:solidFill>
                  <a:srgbClr val="522398"/>
                </a:solidFill>
              </a:rPr>
              <a:t>Energian</a:t>
            </a:r>
            <a:r>
              <a:rPr lang="en-US">
                <a:solidFill>
                  <a:srgbClr val="522398"/>
                </a:solidFill>
              </a:rPr>
              <a:t> </a:t>
            </a:r>
            <a:r>
              <a:rPr lang="en-US" err="1">
                <a:solidFill>
                  <a:srgbClr val="522398"/>
                </a:solidFill>
              </a:rPr>
              <a:t>jakeluun</a:t>
            </a:r>
            <a:endParaRPr lang="en-US">
              <a:solidFill>
                <a:srgbClr val="522398"/>
              </a:solidFill>
            </a:endParaRPr>
          </a:p>
          <a:p>
            <a:pPr>
              <a:spcBef>
                <a:spcPts val="600"/>
              </a:spcBef>
            </a:pPr>
            <a:r>
              <a:rPr lang="en-US" err="1">
                <a:solidFill>
                  <a:srgbClr val="522398"/>
                </a:solidFill>
              </a:rPr>
              <a:t>Energian</a:t>
            </a:r>
            <a:r>
              <a:rPr lang="en-US">
                <a:solidFill>
                  <a:srgbClr val="522398"/>
                </a:solidFill>
              </a:rPr>
              <a:t> </a:t>
            </a:r>
            <a:r>
              <a:rPr lang="en-US" err="1">
                <a:solidFill>
                  <a:srgbClr val="522398"/>
                </a:solidFill>
              </a:rPr>
              <a:t>varastointiin</a:t>
            </a:r>
            <a:endParaRPr lang="en-US">
              <a:solidFill>
                <a:srgbClr val="522398"/>
              </a:solidFill>
            </a:endParaRPr>
          </a:p>
          <a:p>
            <a:pPr>
              <a:spcBef>
                <a:spcPts val="600"/>
              </a:spcBef>
            </a:pPr>
            <a:r>
              <a:rPr lang="en-US" err="1">
                <a:solidFill>
                  <a:srgbClr val="522398"/>
                </a:solidFill>
              </a:rPr>
              <a:t>Älykkäisiin</a:t>
            </a:r>
            <a:r>
              <a:rPr lang="en-US">
                <a:solidFill>
                  <a:srgbClr val="522398"/>
                </a:solidFill>
              </a:rPr>
              <a:t> </a:t>
            </a:r>
            <a:r>
              <a:rPr lang="fi-FI">
                <a:solidFill>
                  <a:srgbClr val="522398"/>
                </a:solidFill>
              </a:rPr>
              <a:t>ratkaisuihin</a:t>
            </a:r>
          </a:p>
          <a:p>
            <a:pPr>
              <a:spcBef>
                <a:spcPts val="600"/>
              </a:spcBef>
            </a:pPr>
            <a:r>
              <a:rPr lang="en-US" err="1">
                <a:solidFill>
                  <a:srgbClr val="522398"/>
                </a:solidFill>
              </a:rPr>
              <a:t>Kysyntä</a:t>
            </a:r>
            <a:r>
              <a:rPr lang="en-US">
                <a:solidFill>
                  <a:srgbClr val="522398"/>
                </a:solidFill>
              </a:rPr>
              <a:t>- ja </a:t>
            </a:r>
            <a:r>
              <a:rPr lang="en-US" err="1">
                <a:solidFill>
                  <a:srgbClr val="522398"/>
                </a:solidFill>
              </a:rPr>
              <a:t>tuotantojoustoihin</a:t>
            </a:r>
            <a:endParaRPr lang="en-US">
              <a:solidFill>
                <a:srgbClr val="522398"/>
              </a:solidFill>
            </a:endParaRPr>
          </a:p>
          <a:p>
            <a:pPr>
              <a:spcBef>
                <a:spcPts val="600"/>
              </a:spcBef>
            </a:pPr>
            <a:r>
              <a:rPr lang="en-US" err="1">
                <a:solidFill>
                  <a:srgbClr val="522398"/>
                </a:solidFill>
              </a:rPr>
              <a:t>Sektori-integraatioon</a:t>
            </a:r>
            <a:endParaRPr lang="en-US">
              <a:solidFill>
                <a:srgbClr val="522398"/>
              </a:solidFill>
            </a:endParaRPr>
          </a:p>
        </p:txBody>
      </p:sp>
      <p:sp>
        <p:nvSpPr>
          <p:cNvPr id="3" name="Tekstiruutu 2">
            <a:extLst>
              <a:ext uri="{FF2B5EF4-FFF2-40B4-BE49-F238E27FC236}">
                <a16:creationId xmlns:a16="http://schemas.microsoft.com/office/drawing/2014/main" id="{0967003B-175A-F4D4-7559-CD2525730814}"/>
              </a:ext>
            </a:extLst>
          </p:cNvPr>
          <p:cNvSpPr txBox="1"/>
          <p:nvPr/>
        </p:nvSpPr>
        <p:spPr>
          <a:xfrm>
            <a:off x="5677063" y="5652405"/>
            <a:ext cx="5633523" cy="307777"/>
          </a:xfrm>
          <a:prstGeom prst="rect">
            <a:avLst/>
          </a:prstGeom>
          <a:noFill/>
        </p:spPr>
        <p:txBody>
          <a:bodyPr wrap="square">
            <a:spAutoFit/>
          </a:bodyPr>
          <a:lstStyle/>
          <a:p>
            <a:r>
              <a:rPr lang="fi-FI" sz="1400"/>
              <a:t>Kuva:  Energiateollisuus ry, Energia-alan vähähiilisyystiekartta 2022</a:t>
            </a:r>
          </a:p>
        </p:txBody>
      </p:sp>
    </p:spTree>
    <p:extLst>
      <p:ext uri="{BB962C8B-B14F-4D97-AF65-F5344CB8AC3E}">
        <p14:creationId xmlns:p14="http://schemas.microsoft.com/office/powerpoint/2010/main" val="1712390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EC8DABC-E069-4C7C-B3F5-D6D820A7B367}"/>
              </a:ext>
            </a:extLst>
          </p:cNvPr>
          <p:cNvPicPr>
            <a:picLocks noChangeAspect="1"/>
          </p:cNvPicPr>
          <p:nvPr/>
        </p:nvPicPr>
        <p:blipFill>
          <a:blip r:embed="rId3"/>
          <a:stretch>
            <a:fillRect/>
          </a:stretch>
        </p:blipFill>
        <p:spPr>
          <a:xfrm>
            <a:off x="120650" y="414735"/>
            <a:ext cx="11112500" cy="6028530"/>
          </a:xfrm>
          <a:prstGeom prst="rect">
            <a:avLst/>
          </a:prstGeom>
          <a:noFill/>
        </p:spPr>
      </p:pic>
    </p:spTree>
    <p:extLst>
      <p:ext uri="{BB962C8B-B14F-4D97-AF65-F5344CB8AC3E}">
        <p14:creationId xmlns:p14="http://schemas.microsoft.com/office/powerpoint/2010/main" val="3537231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9BD6-1498-855D-0CB9-CE1F6CAFA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D12602-5623-BE3B-48A1-F7C282AD2B35}"/>
              </a:ext>
            </a:extLst>
          </p:cNvPr>
          <p:cNvSpPr>
            <a:spLocks noGrp="1"/>
          </p:cNvSpPr>
          <p:nvPr>
            <p:ph type="title"/>
          </p:nvPr>
        </p:nvSpPr>
        <p:spPr>
          <a:xfrm>
            <a:off x="653143" y="512989"/>
            <a:ext cx="10316606" cy="1325563"/>
          </a:xfrm>
        </p:spPr>
        <p:txBody>
          <a:bodyPr anchor="ctr">
            <a:normAutofit/>
          </a:bodyPr>
          <a:lstStyle/>
          <a:p>
            <a:r>
              <a:rPr lang="fi-FI" sz="4400">
                <a:solidFill>
                  <a:srgbClr val="522398"/>
                </a:solidFill>
                <a:cs typeface="Arial"/>
              </a:rPr>
              <a:t>Vastuullisuuden osa-alueet</a:t>
            </a:r>
            <a:endParaRPr lang="fi-FI" sz="4400">
              <a:solidFill>
                <a:srgbClr val="522398"/>
              </a:solidFill>
            </a:endParaRPr>
          </a:p>
        </p:txBody>
      </p:sp>
      <p:sp>
        <p:nvSpPr>
          <p:cNvPr id="9" name="Text Placeholder 2">
            <a:extLst>
              <a:ext uri="{FF2B5EF4-FFF2-40B4-BE49-F238E27FC236}">
                <a16:creationId xmlns:a16="http://schemas.microsoft.com/office/drawing/2014/main" id="{5E59DA1D-F7E7-9EB8-73D1-6B2221318EF6}"/>
              </a:ext>
            </a:extLst>
          </p:cNvPr>
          <p:cNvSpPr>
            <a:spLocks noGrp="1"/>
          </p:cNvSpPr>
          <p:nvPr>
            <p:ph type="body" idx="1"/>
          </p:nvPr>
        </p:nvSpPr>
        <p:spPr>
          <a:xfrm>
            <a:off x="653143" y="2242457"/>
            <a:ext cx="5040414" cy="3431525"/>
          </a:xfrm>
        </p:spPr>
        <p:txBody>
          <a:bodyPr/>
          <a:lstStyle/>
          <a:p>
            <a:pPr>
              <a:lnSpc>
                <a:spcPct val="100000"/>
              </a:lnSpc>
              <a:spcBef>
                <a:spcPts val="0"/>
              </a:spcBef>
            </a:pPr>
            <a:r>
              <a:rPr lang="en-US" b="0" err="1">
                <a:solidFill>
                  <a:srgbClr val="522398"/>
                </a:solidFill>
                <a:ea typeface="+mn-lt"/>
                <a:cs typeface="+mn-lt"/>
              </a:rPr>
              <a:t>Vastuullisuuden</a:t>
            </a:r>
            <a:r>
              <a:rPr lang="en-US" b="0">
                <a:solidFill>
                  <a:srgbClr val="522398"/>
                </a:solidFill>
                <a:ea typeface="+mn-lt"/>
                <a:cs typeface="+mn-lt"/>
              </a:rPr>
              <a:t> </a:t>
            </a:r>
            <a:r>
              <a:rPr lang="en-US" b="0" err="1">
                <a:solidFill>
                  <a:srgbClr val="522398"/>
                </a:solidFill>
                <a:ea typeface="+mn-lt"/>
                <a:cs typeface="+mn-lt"/>
              </a:rPr>
              <a:t>osa-alueet</a:t>
            </a:r>
            <a:r>
              <a:rPr lang="en-US" b="0">
                <a:solidFill>
                  <a:srgbClr val="522398"/>
                </a:solidFill>
                <a:ea typeface="+mn-lt"/>
                <a:cs typeface="+mn-lt"/>
              </a:rPr>
              <a:t> </a:t>
            </a:r>
            <a:r>
              <a:rPr lang="en-US" b="0" err="1">
                <a:solidFill>
                  <a:srgbClr val="522398"/>
                </a:solidFill>
                <a:ea typeface="+mn-lt"/>
                <a:cs typeface="+mn-lt"/>
              </a:rPr>
              <a:t>ovat</a:t>
            </a:r>
            <a:r>
              <a:rPr lang="en-US" b="0">
                <a:solidFill>
                  <a:srgbClr val="522398"/>
                </a:solidFill>
                <a:ea typeface="+mn-lt"/>
                <a:cs typeface="+mn-lt"/>
              </a:rPr>
              <a:t>  </a:t>
            </a:r>
          </a:p>
          <a:p>
            <a:pPr>
              <a:lnSpc>
                <a:spcPct val="100000"/>
              </a:lnSpc>
              <a:spcBef>
                <a:spcPts val="0"/>
              </a:spcBef>
            </a:pPr>
            <a:r>
              <a:rPr lang="en-US" b="0" err="1">
                <a:solidFill>
                  <a:srgbClr val="522398"/>
                </a:solidFill>
                <a:ea typeface="+mn-lt"/>
                <a:cs typeface="+mn-lt"/>
              </a:rPr>
              <a:t>ekologinen</a:t>
            </a:r>
            <a:r>
              <a:rPr lang="en-US" b="0">
                <a:solidFill>
                  <a:srgbClr val="522398"/>
                </a:solidFill>
                <a:ea typeface="+mn-lt"/>
                <a:cs typeface="+mn-lt"/>
              </a:rPr>
              <a:t>, </a:t>
            </a:r>
          </a:p>
          <a:p>
            <a:pPr>
              <a:lnSpc>
                <a:spcPct val="100000"/>
              </a:lnSpc>
              <a:spcBef>
                <a:spcPts val="0"/>
              </a:spcBef>
            </a:pPr>
            <a:r>
              <a:rPr lang="en-US" b="0" err="1">
                <a:solidFill>
                  <a:srgbClr val="522398"/>
                </a:solidFill>
                <a:ea typeface="+mn-lt"/>
                <a:cs typeface="+mn-lt"/>
              </a:rPr>
              <a:t>taloudellinen</a:t>
            </a:r>
            <a:r>
              <a:rPr lang="en-US" b="0">
                <a:solidFill>
                  <a:srgbClr val="522398"/>
                </a:solidFill>
                <a:ea typeface="+mn-lt"/>
                <a:cs typeface="+mn-lt"/>
              </a:rPr>
              <a:t> </a:t>
            </a:r>
            <a:r>
              <a:rPr lang="en-US" b="0" err="1">
                <a:solidFill>
                  <a:srgbClr val="522398"/>
                </a:solidFill>
                <a:ea typeface="+mn-lt"/>
                <a:cs typeface="+mn-lt"/>
              </a:rPr>
              <a:t>sekä</a:t>
            </a:r>
            <a:r>
              <a:rPr lang="en-US" b="0">
                <a:solidFill>
                  <a:srgbClr val="522398"/>
                </a:solidFill>
                <a:ea typeface="+mn-lt"/>
                <a:cs typeface="+mn-lt"/>
              </a:rPr>
              <a:t> </a:t>
            </a:r>
          </a:p>
          <a:p>
            <a:pPr>
              <a:lnSpc>
                <a:spcPct val="100000"/>
              </a:lnSpc>
              <a:spcBef>
                <a:spcPts val="0"/>
              </a:spcBef>
            </a:pPr>
            <a:r>
              <a:rPr lang="en-US" b="0" err="1">
                <a:solidFill>
                  <a:srgbClr val="522398"/>
                </a:solidFill>
                <a:ea typeface="+mn-lt"/>
                <a:cs typeface="+mn-lt"/>
              </a:rPr>
              <a:t>sosiaalinen</a:t>
            </a:r>
            <a:r>
              <a:rPr lang="en-US" b="0">
                <a:solidFill>
                  <a:srgbClr val="522398"/>
                </a:solidFill>
                <a:ea typeface="+mn-lt"/>
                <a:cs typeface="+mn-lt"/>
              </a:rPr>
              <a:t> ja </a:t>
            </a:r>
            <a:r>
              <a:rPr lang="en-US" b="0" err="1">
                <a:solidFill>
                  <a:srgbClr val="522398"/>
                </a:solidFill>
                <a:ea typeface="+mn-lt"/>
                <a:cs typeface="+mn-lt"/>
              </a:rPr>
              <a:t>kulttuurillinen</a:t>
            </a:r>
            <a:r>
              <a:rPr lang="en-US" b="0">
                <a:solidFill>
                  <a:srgbClr val="522398"/>
                </a:solidFill>
                <a:ea typeface="+mn-lt"/>
                <a:cs typeface="+mn-lt"/>
              </a:rPr>
              <a:t> </a:t>
            </a:r>
            <a:r>
              <a:rPr lang="en-US" b="0" err="1">
                <a:solidFill>
                  <a:srgbClr val="522398"/>
                </a:solidFill>
                <a:ea typeface="+mn-lt"/>
                <a:cs typeface="+mn-lt"/>
              </a:rPr>
              <a:t>vastuullisuus</a:t>
            </a:r>
            <a:r>
              <a:rPr lang="en-US" b="0">
                <a:solidFill>
                  <a:srgbClr val="522398"/>
                </a:solidFill>
                <a:ea typeface="+mn-lt"/>
                <a:cs typeface="+mn-lt"/>
              </a:rPr>
              <a:t>.</a:t>
            </a:r>
            <a:endParaRPr lang="fi-FI">
              <a:solidFill>
                <a:srgbClr val="522398"/>
              </a:solidFill>
              <a:ea typeface="+mn-lt"/>
              <a:cs typeface="+mn-lt"/>
            </a:endParaRPr>
          </a:p>
          <a:p>
            <a:pPr>
              <a:lnSpc>
                <a:spcPct val="100000"/>
              </a:lnSpc>
              <a:spcBef>
                <a:spcPts val="0"/>
              </a:spcBef>
            </a:pPr>
            <a:r>
              <a:rPr lang="en-US" b="0" err="1">
                <a:solidFill>
                  <a:srgbClr val="522398"/>
                </a:solidFill>
                <a:ea typeface="+mn-lt"/>
                <a:cs typeface="+mn-lt"/>
              </a:rPr>
              <a:t>Vastuullisuuden</a:t>
            </a:r>
            <a:r>
              <a:rPr lang="en-US" b="0">
                <a:solidFill>
                  <a:srgbClr val="522398"/>
                </a:solidFill>
                <a:ea typeface="+mn-lt"/>
                <a:cs typeface="+mn-lt"/>
              </a:rPr>
              <a:t> </a:t>
            </a:r>
            <a:r>
              <a:rPr lang="en-US" b="0" err="1">
                <a:solidFill>
                  <a:srgbClr val="522398"/>
                </a:solidFill>
                <a:ea typeface="+mn-lt"/>
                <a:cs typeface="+mn-lt"/>
              </a:rPr>
              <a:t>osa-alueiden</a:t>
            </a:r>
            <a:r>
              <a:rPr lang="en-US" b="0">
                <a:solidFill>
                  <a:srgbClr val="522398"/>
                </a:solidFill>
                <a:ea typeface="+mn-lt"/>
                <a:cs typeface="+mn-lt"/>
              </a:rPr>
              <a:t> </a:t>
            </a:r>
            <a:r>
              <a:rPr lang="en-US" b="0" err="1">
                <a:solidFill>
                  <a:srgbClr val="522398"/>
                </a:solidFill>
                <a:ea typeface="+mn-lt"/>
                <a:cs typeface="+mn-lt"/>
              </a:rPr>
              <a:t>tasapaino</a:t>
            </a:r>
            <a:r>
              <a:rPr lang="en-US" b="0">
                <a:solidFill>
                  <a:srgbClr val="522398"/>
                </a:solidFill>
                <a:ea typeface="+mn-lt"/>
                <a:cs typeface="+mn-lt"/>
              </a:rPr>
              <a:t> </a:t>
            </a:r>
            <a:r>
              <a:rPr lang="en-US" b="0" err="1">
                <a:solidFill>
                  <a:srgbClr val="522398"/>
                </a:solidFill>
                <a:ea typeface="+mn-lt"/>
                <a:cs typeface="+mn-lt"/>
              </a:rPr>
              <a:t>tekemisessä</a:t>
            </a:r>
            <a:r>
              <a:rPr lang="en-US" b="0">
                <a:solidFill>
                  <a:srgbClr val="522398"/>
                </a:solidFill>
                <a:ea typeface="+mn-lt"/>
                <a:cs typeface="+mn-lt"/>
              </a:rPr>
              <a:t> on </a:t>
            </a:r>
            <a:r>
              <a:rPr lang="en-US" b="0" err="1">
                <a:solidFill>
                  <a:srgbClr val="522398"/>
                </a:solidFill>
                <a:ea typeface="+mn-lt"/>
                <a:cs typeface="+mn-lt"/>
              </a:rPr>
              <a:t>tärkeää</a:t>
            </a:r>
            <a:r>
              <a:rPr lang="en-US" b="0">
                <a:solidFill>
                  <a:srgbClr val="522398"/>
                </a:solidFill>
                <a:ea typeface="+mn-lt"/>
                <a:cs typeface="+mn-lt"/>
              </a:rPr>
              <a:t>.</a:t>
            </a:r>
            <a:endParaRPr lang="fi-FI">
              <a:solidFill>
                <a:srgbClr val="522398"/>
              </a:solidFill>
              <a:cs typeface="Arial"/>
            </a:endParaRPr>
          </a:p>
          <a:p>
            <a:endParaRPr lang="en-US">
              <a:cs typeface="Arial"/>
            </a:endParaRPr>
          </a:p>
        </p:txBody>
      </p:sp>
      <p:sp>
        <p:nvSpPr>
          <p:cNvPr id="3" name="Content Placeholder 2">
            <a:extLst>
              <a:ext uri="{FF2B5EF4-FFF2-40B4-BE49-F238E27FC236}">
                <a16:creationId xmlns:a16="http://schemas.microsoft.com/office/drawing/2014/main" id="{5308E048-60BE-D002-FCB7-DB0E3E6EB9F7}"/>
              </a:ext>
            </a:extLst>
          </p:cNvPr>
          <p:cNvSpPr>
            <a:spLocks noGrp="1"/>
          </p:cNvSpPr>
          <p:nvPr>
            <p:ph sz="half" idx="2"/>
          </p:nvPr>
        </p:nvSpPr>
        <p:spPr>
          <a:xfrm>
            <a:off x="5677064" y="2660423"/>
            <a:ext cx="5201390" cy="3684588"/>
          </a:xfrm>
        </p:spPr>
        <p:txBody>
          <a:bodyPr vert="horz" lIns="91440" tIns="45720" rIns="91440" bIns="45720" rtlCol="0">
            <a:normAutofit/>
          </a:bodyPr>
          <a:lstStyle/>
          <a:p>
            <a:endParaRPr lang="fi-FI"/>
          </a:p>
          <a:p>
            <a:endParaRPr lang="fi-FI"/>
          </a:p>
          <a:p>
            <a:endParaRPr lang="fi-FI"/>
          </a:p>
        </p:txBody>
      </p:sp>
      <p:pic>
        <p:nvPicPr>
          <p:cNvPr id="5" name="Picture 2" descr="Kuva, joka sisältää kohteen teksti, ympyrä, kuvakaappaus&#10;&#10;Kuvaus luotu automaattisesti">
            <a:extLst>
              <a:ext uri="{FF2B5EF4-FFF2-40B4-BE49-F238E27FC236}">
                <a16:creationId xmlns:a16="http://schemas.microsoft.com/office/drawing/2014/main" id="{E83DADB9-F856-93E0-8AC3-2B8F9E2CA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608" y="1717448"/>
            <a:ext cx="5083788" cy="477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91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567A95FD-79C7-79BD-DD43-A8206D9E2EF7}"/>
              </a:ext>
            </a:extLst>
          </p:cNvPr>
          <p:cNvPicPr>
            <a:picLocks noGrp="1" noChangeAspect="1"/>
          </p:cNvPicPr>
          <p:nvPr>
            <p:ph type="pic" idx="1"/>
          </p:nvPr>
        </p:nvPicPr>
        <p:blipFill rotWithShape="1">
          <a:blip r:embed="rId3"/>
          <a:srcRect t="3655" b="5904"/>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AD8AC35A-E4DC-3885-B3A2-D34E79080EBE}"/>
              </a:ext>
            </a:extLst>
          </p:cNvPr>
          <p:cNvSpPr>
            <a:spLocks noGrp="1"/>
          </p:cNvSpPr>
          <p:nvPr>
            <p:ph type="title"/>
          </p:nvPr>
        </p:nvSpPr>
        <p:spPr>
          <a:xfrm>
            <a:off x="374731" y="1"/>
            <a:ext cx="6246400" cy="1793173"/>
          </a:xfrm>
        </p:spPr>
        <p:txBody>
          <a:bodyPr anchor="b">
            <a:normAutofit/>
          </a:bodyPr>
          <a:lstStyle/>
          <a:p>
            <a:r>
              <a:rPr lang="fi-FI" sz="4400">
                <a:latin typeface="Calibri"/>
                <a:ea typeface="Calibri"/>
                <a:cs typeface="Calibri"/>
              </a:rPr>
              <a:t>Isännöinti ala</a:t>
            </a:r>
            <a:endParaRPr lang="fi-FI" sz="4400">
              <a:latin typeface="Calibri"/>
              <a:cs typeface="Calibri"/>
            </a:endParaRPr>
          </a:p>
        </p:txBody>
      </p:sp>
      <p:sp>
        <p:nvSpPr>
          <p:cNvPr id="3" name="Sisällön paikkamerkki 2">
            <a:extLst>
              <a:ext uri="{FF2B5EF4-FFF2-40B4-BE49-F238E27FC236}">
                <a16:creationId xmlns:a16="http://schemas.microsoft.com/office/drawing/2014/main" id="{649CD986-0930-36C5-46CB-CE5865F2A688}"/>
              </a:ext>
            </a:extLst>
          </p:cNvPr>
          <p:cNvSpPr>
            <a:spLocks noGrp="1"/>
          </p:cNvSpPr>
          <p:nvPr>
            <p:ph type="body" sz="half" idx="2"/>
          </p:nvPr>
        </p:nvSpPr>
        <p:spPr>
          <a:xfrm>
            <a:off x="376286" y="1726040"/>
            <a:ext cx="6244844" cy="5047385"/>
          </a:xfrm>
        </p:spPr>
        <p:txBody>
          <a:bodyPr vert="horz" lIns="251999" tIns="180000" rIns="251999" bIns="324000" rtlCol="0" anchor="t">
            <a:normAutofit fontScale="77500" lnSpcReduction="20000"/>
          </a:bodyPr>
          <a:lstStyle/>
          <a:p>
            <a:r>
              <a:rPr lang="fi-FI"/>
              <a:t>4 Ympäristövastuu omalla toimialalla</a:t>
            </a:r>
          </a:p>
          <a:p>
            <a:pPr marL="285750" indent="-285750">
              <a:buFont typeface="Wingdings" panose="05000000000000000000" pitchFamily="2" charset="2"/>
              <a:buChar char="ü"/>
            </a:pPr>
            <a:r>
              <a:rPr lang="fi-FI">
                <a:cs typeface="Arial" panose="020B0604020202020204"/>
              </a:rPr>
              <a:t>Energian kulutuksen seuranta</a:t>
            </a:r>
          </a:p>
          <a:p>
            <a:pPr marL="742950" lvl="1" indent="-285750">
              <a:buFont typeface="Wingdings" panose="05000000000000000000" pitchFamily="2" charset="2"/>
              <a:buChar char="ü"/>
            </a:pPr>
            <a:r>
              <a:rPr lang="fi-FI">
                <a:solidFill>
                  <a:srgbClr val="FFFFFF"/>
                </a:solidFill>
                <a:cs typeface="Arial" panose="020B0604020202020204"/>
              </a:rPr>
              <a:t>Uusiutuvien energialähteiden suosiminen, aurinkoenergia, maalämpö ...</a:t>
            </a:r>
          </a:p>
          <a:p>
            <a:pPr marL="742950" lvl="1" indent="-285750">
              <a:buFont typeface="Wingdings" panose="05000000000000000000" pitchFamily="2" charset="2"/>
              <a:buChar char="ü"/>
            </a:pPr>
            <a:r>
              <a:rPr lang="fi-FI">
                <a:solidFill>
                  <a:srgbClr val="FFFFFF"/>
                </a:solidFill>
                <a:cs typeface="Arial" panose="020B0604020202020204"/>
              </a:rPr>
              <a:t>Läsnäolo-ohjaukset</a:t>
            </a:r>
          </a:p>
          <a:p>
            <a:pPr marL="742950" lvl="1" indent="-285750">
              <a:buFont typeface="Wingdings" panose="05000000000000000000" pitchFamily="2" charset="2"/>
              <a:buChar char="ü"/>
            </a:pPr>
            <a:r>
              <a:rPr lang="fi-FI">
                <a:solidFill>
                  <a:srgbClr val="FFFFFF"/>
                </a:solidFill>
                <a:cs typeface="Arial" panose="020B0604020202020204"/>
              </a:rPr>
              <a:t>Lähestymiskytkimet</a:t>
            </a:r>
          </a:p>
          <a:p>
            <a:pPr marL="742950" lvl="1" indent="-285750">
              <a:buFont typeface="Wingdings" panose="05000000000000000000" pitchFamily="2" charset="2"/>
              <a:buChar char="ü"/>
            </a:pPr>
            <a:r>
              <a:rPr lang="fi-FI">
                <a:solidFill>
                  <a:srgbClr val="FFFFFF"/>
                </a:solidFill>
                <a:cs typeface="Arial" panose="020B0604020202020204"/>
              </a:rPr>
              <a:t>Led-valaistus</a:t>
            </a:r>
            <a:endParaRPr lang="fi-FI">
              <a:cs typeface="Arial"/>
            </a:endParaRPr>
          </a:p>
          <a:p>
            <a:pPr marL="742950" lvl="1" indent="-285750">
              <a:buFont typeface="Wingdings" panose="05000000000000000000" pitchFamily="2" charset="2"/>
              <a:buChar char="ü"/>
            </a:pPr>
            <a:endParaRPr lang="fi-FI">
              <a:solidFill>
                <a:srgbClr val="FFFFFF"/>
              </a:solidFill>
              <a:cs typeface="Arial"/>
            </a:endParaRPr>
          </a:p>
          <a:p>
            <a:pPr marL="285750" indent="-285750">
              <a:buFont typeface="Wingdings" panose="05000000000000000000" pitchFamily="2" charset="2"/>
              <a:buChar char="ü"/>
            </a:pPr>
            <a:r>
              <a:rPr lang="fi-FI">
                <a:cs typeface="Arial"/>
              </a:rPr>
              <a:t>Kiinteistöautomaatio</a:t>
            </a:r>
            <a:endParaRPr lang="fi-FI"/>
          </a:p>
          <a:p>
            <a:pPr marL="742950" lvl="1" indent="-285750">
              <a:buFont typeface="Wingdings" panose="05000000000000000000" pitchFamily="2" charset="2"/>
              <a:buChar char="ü"/>
            </a:pPr>
            <a:r>
              <a:rPr lang="fi-FI">
                <a:solidFill>
                  <a:srgbClr val="FFFFFF"/>
                </a:solidFill>
                <a:cs typeface="Arial"/>
              </a:rPr>
              <a:t>Säätöjen oikeellisuus säästää tai tuhlaa energiaa ja vettä</a:t>
            </a:r>
            <a:endParaRPr lang="fi-FI">
              <a:cs typeface="Arial"/>
            </a:endParaRPr>
          </a:p>
          <a:p>
            <a:pPr marL="1200150" lvl="2" indent="-285750">
              <a:buFont typeface="Wingdings" panose="05000000000000000000" pitchFamily="2" charset="2"/>
              <a:buChar char="§"/>
            </a:pPr>
            <a:r>
              <a:rPr lang="fi-FI">
                <a:solidFill>
                  <a:srgbClr val="FFFFFF"/>
                </a:solidFill>
                <a:cs typeface="Arial"/>
              </a:rPr>
              <a:t>Astetta alemmas, tilojen käytön mukaan</a:t>
            </a:r>
          </a:p>
          <a:p>
            <a:pPr marL="1200150" lvl="2" indent="-285750">
              <a:buFont typeface="Wingdings" panose="05000000000000000000" pitchFamily="2" charset="2"/>
              <a:buChar char="§"/>
            </a:pPr>
            <a:r>
              <a:rPr lang="fi-FI">
                <a:solidFill>
                  <a:srgbClr val="FFFFFF"/>
                </a:solidFill>
                <a:cs typeface="Arial"/>
              </a:rPr>
              <a:t>Päällekkäisyyksien poistaminen: lämmitys/ jäähdytys</a:t>
            </a:r>
            <a:endParaRPr lang="fi-FI">
              <a:cs typeface="Arial"/>
            </a:endParaRPr>
          </a:p>
          <a:p>
            <a:pPr marL="1200150" lvl="2" indent="-285750">
              <a:buFont typeface="Wingdings" panose="05000000000000000000" pitchFamily="2" charset="2"/>
              <a:buChar char="§"/>
            </a:pPr>
            <a:r>
              <a:rPr lang="fi-FI">
                <a:solidFill>
                  <a:srgbClr val="FFFFFF"/>
                </a:solidFill>
                <a:cs typeface="Arial"/>
              </a:rPr>
              <a:t>Lämmön talteenottojen hyödyntäminen</a:t>
            </a:r>
          </a:p>
          <a:p>
            <a:pPr lvl="2"/>
            <a:endParaRPr lang="fi-FI">
              <a:solidFill>
                <a:srgbClr val="331C54"/>
              </a:solidFill>
              <a:cs typeface="Arial"/>
            </a:endParaRPr>
          </a:p>
          <a:p>
            <a:pPr marL="285750" indent="-285750">
              <a:buFont typeface="Wingdings" panose="05000000000000000000" pitchFamily="2" charset="2"/>
              <a:buChar char="ü"/>
            </a:pPr>
            <a:r>
              <a:rPr lang="fi-FI">
                <a:cs typeface="Arial"/>
              </a:rPr>
              <a:t>Kiinteistön turvallisuus</a:t>
            </a:r>
          </a:p>
          <a:p>
            <a:pPr marL="742950" lvl="1" indent="-285750">
              <a:buFont typeface="Wingdings" panose="05000000000000000000" pitchFamily="2" charset="2"/>
              <a:buChar char="ü"/>
            </a:pPr>
            <a:r>
              <a:rPr lang="fi-FI">
                <a:solidFill>
                  <a:srgbClr val="FFFFFF"/>
                </a:solidFill>
                <a:cs typeface="Arial" panose="020B0604020202020204"/>
              </a:rPr>
              <a:t>Hiekoitukset</a:t>
            </a:r>
            <a:endParaRPr lang="fi-FI">
              <a:cs typeface="Arial" panose="020B0604020202020204"/>
            </a:endParaRPr>
          </a:p>
          <a:p>
            <a:pPr marL="742950" lvl="1" indent="-285750">
              <a:buFont typeface="Wingdings" panose="05000000000000000000" pitchFamily="2" charset="2"/>
              <a:buChar char="ü"/>
            </a:pPr>
            <a:r>
              <a:rPr lang="fi-FI">
                <a:solidFill>
                  <a:srgbClr val="FFFFFF"/>
                </a:solidFill>
                <a:cs typeface="Arial" panose="020B0604020202020204"/>
              </a:rPr>
              <a:t>Palosammuttimet, ilmaisimet, sprinkleri</a:t>
            </a:r>
            <a:endParaRPr lang="fi-FI">
              <a:cs typeface="Arial" panose="020B0604020202020204"/>
            </a:endParaRPr>
          </a:p>
          <a:p>
            <a:pPr marL="742950" lvl="1" indent="-285750">
              <a:buFont typeface="Wingdings" panose="05000000000000000000" pitchFamily="2" charset="2"/>
              <a:buChar char="ü"/>
            </a:pPr>
            <a:r>
              <a:rPr lang="fi-FI">
                <a:solidFill>
                  <a:srgbClr val="FFFFFF"/>
                </a:solidFill>
                <a:cs typeface="Arial" panose="020B0604020202020204"/>
              </a:rPr>
              <a:t>Poistumistievalaistus</a:t>
            </a:r>
          </a:p>
          <a:p>
            <a:pPr marL="742950" lvl="1" indent="-285750">
              <a:buFont typeface="Wingdings" panose="05000000000000000000" pitchFamily="2" charset="2"/>
              <a:buChar char="ü"/>
            </a:pPr>
            <a:r>
              <a:rPr lang="fi-FI">
                <a:solidFill>
                  <a:srgbClr val="FFFFFF"/>
                </a:solidFill>
                <a:cs typeface="Arial" panose="020B0604020202020204"/>
              </a:rPr>
              <a:t>Lumen pudotukset</a:t>
            </a:r>
            <a:endParaRPr lang="fi-FI">
              <a:cs typeface="Arial" panose="020B0604020202020204"/>
            </a:endParaRPr>
          </a:p>
          <a:p>
            <a:pPr marL="742950" lvl="1" indent="-285750">
              <a:buFont typeface="Wingdings" panose="05000000000000000000" pitchFamily="2" charset="2"/>
              <a:buChar char="ü"/>
            </a:pPr>
            <a:endParaRPr lang="fi-FI">
              <a:cs typeface="Arial" panose="020B0604020202020204"/>
            </a:endParaRPr>
          </a:p>
          <a:p>
            <a:pPr marL="285750" indent="-285750">
              <a:buFont typeface="Wingdings" panose="05000000000000000000" pitchFamily="2" charset="2"/>
              <a:buChar char="ü"/>
            </a:pPr>
            <a:r>
              <a:rPr lang="fi-FI">
                <a:cs typeface="Arial" panose="020B0604020202020204"/>
              </a:rPr>
              <a:t>Määräaikaishuollot- ja tarkastukset </a:t>
            </a:r>
          </a:p>
          <a:p>
            <a:pPr marL="285750" indent="-285750">
              <a:buFont typeface="Wingdings" panose="05000000000000000000" pitchFamily="2" charset="2"/>
              <a:buChar char="ü"/>
            </a:pPr>
            <a:r>
              <a:rPr lang="fi-FI">
                <a:cs typeface="Arial" panose="020B0604020202020204"/>
              </a:rPr>
              <a:t>Kosteuden ehkäisy kiinteistössä</a:t>
            </a:r>
          </a:p>
          <a:p>
            <a:pPr marL="285750" indent="-285750">
              <a:lnSpc>
                <a:spcPct val="100000"/>
              </a:lnSpc>
              <a:buFont typeface="Wingdings" panose="05000000000000000000" pitchFamily="2" charset="2"/>
              <a:buChar char="ü"/>
            </a:pPr>
            <a:r>
              <a:rPr lang="fi-FI">
                <a:cs typeface="Arial" panose="020B0604020202020204"/>
              </a:rPr>
              <a:t>Vastuu omasta työstä, sopimuksen mukaan toimiminen</a:t>
            </a:r>
          </a:p>
        </p:txBody>
      </p:sp>
    </p:spTree>
    <p:extLst>
      <p:ext uri="{BB962C8B-B14F-4D97-AF65-F5344CB8AC3E}">
        <p14:creationId xmlns:p14="http://schemas.microsoft.com/office/powerpoint/2010/main" val="1068471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a:xfrm>
            <a:off x="576943" y="365125"/>
            <a:ext cx="11408228" cy="1325563"/>
          </a:xfrm>
        </p:spPr>
        <p:txBody>
          <a:bodyPr>
            <a:normAutofit/>
          </a:bodyPr>
          <a:lstStyle/>
          <a:p>
            <a:r>
              <a:rPr lang="fi-FI">
                <a:solidFill>
                  <a:srgbClr val="522398"/>
                </a:solidFill>
                <a:cs typeface="Arial"/>
              </a:rPr>
              <a:t>Isännöinti: eettiset ohjeet,</a:t>
            </a:r>
            <a:r>
              <a:rPr lang="fi-FI" b="1">
                <a:solidFill>
                  <a:srgbClr val="522398"/>
                </a:solidFill>
                <a:cs typeface="Arial"/>
              </a:rPr>
              <a:t> ympäristövastuu </a:t>
            </a:r>
            <a:r>
              <a:rPr lang="fi-FI">
                <a:solidFill>
                  <a:srgbClr val="522398"/>
                </a:solidFill>
                <a:cs typeface="Arial"/>
              </a:rPr>
              <a:t>1(2)</a:t>
            </a:r>
            <a:endParaRPr lang="fi-FI">
              <a:solidFill>
                <a:srgbClr val="522398"/>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a:xfrm>
            <a:off x="576943" y="1825625"/>
            <a:ext cx="10402453" cy="4004193"/>
          </a:xfrm>
        </p:spPr>
        <p:txBody>
          <a:bodyPr vert="horz" lIns="91440" tIns="45720" rIns="91440" bIns="45720" rtlCol="0" anchor="t">
            <a:normAutofit fontScale="92500" lnSpcReduction="20000"/>
          </a:bodyPr>
          <a:lstStyle/>
          <a:p>
            <a:pPr marL="0" indent="0">
              <a:buNone/>
            </a:pPr>
            <a:r>
              <a:rPr lang="fi-FI" sz="2600">
                <a:solidFill>
                  <a:srgbClr val="522398"/>
                </a:solidFill>
                <a:cs typeface="Arial"/>
              </a:rPr>
              <a:t>Isännöinnin eettiset ohjeet  </a:t>
            </a:r>
          </a:p>
          <a:p>
            <a:pPr marL="0" indent="0">
              <a:buNone/>
            </a:pPr>
            <a:r>
              <a:rPr lang="fi-FI">
                <a:ea typeface="+mn-lt"/>
                <a:cs typeface="+mn-lt"/>
                <a:hlinkClick r:id="rId2"/>
              </a:rPr>
              <a:t>https://www.isannointiliitto.fi/mita-on-isannointi/isannoinnin-eettiset-ohjeet-2023/</a:t>
            </a:r>
            <a:r>
              <a:rPr lang="fi-FI">
                <a:ea typeface="+mn-lt"/>
                <a:cs typeface="+mn-lt"/>
              </a:rPr>
              <a:t> )</a:t>
            </a:r>
            <a:endParaRPr lang="fi-FI">
              <a:cs typeface="Arial"/>
            </a:endParaRPr>
          </a:p>
          <a:p>
            <a:pPr marL="0" indent="0">
              <a:buNone/>
            </a:pPr>
            <a:endParaRPr lang="fi-FI">
              <a:solidFill>
                <a:srgbClr val="522398"/>
              </a:solidFill>
              <a:ea typeface="+mn-lt"/>
              <a:cs typeface="+mn-lt"/>
            </a:endParaRPr>
          </a:p>
          <a:p>
            <a:pPr marL="457200" indent="-457200">
              <a:buAutoNum type="arabicPeriod"/>
            </a:pPr>
            <a:r>
              <a:rPr lang="fi-FI">
                <a:solidFill>
                  <a:srgbClr val="522398"/>
                </a:solidFill>
                <a:ea typeface="+mn-lt"/>
                <a:cs typeface="+mn-lt"/>
              </a:rPr>
              <a:t>Toimii huolellisesti ja asunto-osakeyhtiön edun mukaisesti</a:t>
            </a:r>
            <a:endParaRPr lang="fi-FI">
              <a:solidFill>
                <a:srgbClr val="522398"/>
              </a:solidFill>
              <a:cs typeface="Arial"/>
            </a:endParaRPr>
          </a:p>
          <a:p>
            <a:pPr marL="457200" indent="-457200">
              <a:buAutoNum type="arabicPeriod"/>
            </a:pPr>
            <a:r>
              <a:rPr lang="fi-FI">
                <a:solidFill>
                  <a:srgbClr val="522398"/>
                </a:solidFill>
                <a:ea typeface="+mn-lt"/>
                <a:cs typeface="+mn-lt"/>
              </a:rPr>
              <a:t>Kertoo palveluistaan ja hinnoitteluperusteistaan selkeästi</a:t>
            </a:r>
            <a:endParaRPr lang="fi-FI">
              <a:solidFill>
                <a:srgbClr val="522398"/>
              </a:solidFill>
              <a:cs typeface="Arial"/>
            </a:endParaRPr>
          </a:p>
          <a:p>
            <a:pPr marL="457200" indent="-457200">
              <a:buAutoNum type="arabicPeriod"/>
            </a:pPr>
            <a:r>
              <a:rPr lang="fi-FI" b="1">
                <a:solidFill>
                  <a:srgbClr val="522398"/>
                </a:solidFill>
                <a:ea typeface="+mn-lt"/>
                <a:cs typeface="+mn-lt"/>
              </a:rPr>
              <a:t>Toimii avoimesti asunto-osakeyhtiön hankinnoissa ja käyttää hankintaverkostoa asunto-osakeyhtiön eduksi</a:t>
            </a:r>
            <a:endParaRPr lang="fi-FI" b="1">
              <a:solidFill>
                <a:srgbClr val="522398"/>
              </a:solidFill>
              <a:cs typeface="Arial"/>
            </a:endParaRPr>
          </a:p>
          <a:p>
            <a:pPr marL="457200" indent="-457200">
              <a:buAutoNum type="arabicPeriod"/>
            </a:pPr>
            <a:r>
              <a:rPr lang="fi-FI">
                <a:solidFill>
                  <a:srgbClr val="522398"/>
                </a:solidFill>
                <a:ea typeface="+mn-lt"/>
                <a:cs typeface="+mn-lt"/>
              </a:rPr>
              <a:t>Toimii tasapuolisesti</a:t>
            </a:r>
            <a:endParaRPr lang="fi-FI">
              <a:solidFill>
                <a:srgbClr val="522398"/>
              </a:solidFill>
              <a:cs typeface="Arial"/>
            </a:endParaRPr>
          </a:p>
          <a:p>
            <a:pPr marL="457200" indent="-457200">
              <a:buAutoNum type="arabicPeriod"/>
            </a:pPr>
            <a:r>
              <a:rPr lang="fi-FI">
                <a:solidFill>
                  <a:srgbClr val="522398"/>
                </a:solidFill>
                <a:ea typeface="+mn-lt"/>
                <a:cs typeface="+mn-lt"/>
              </a:rPr>
              <a:t>Edistää avoimuutta ja suhtautuu viestintään myönteisesti</a:t>
            </a:r>
            <a:endParaRPr lang="fi-FI">
              <a:solidFill>
                <a:srgbClr val="522398"/>
              </a:solidFill>
              <a:cs typeface="Arial"/>
            </a:endParaRPr>
          </a:p>
          <a:p>
            <a:pPr marL="457200" indent="-457200">
              <a:buAutoNum type="arabicPeriod"/>
            </a:pPr>
            <a:r>
              <a:rPr lang="fi-FI">
                <a:solidFill>
                  <a:srgbClr val="522398"/>
                </a:solidFill>
                <a:ea typeface="+mn-lt"/>
                <a:cs typeface="+mn-lt"/>
              </a:rPr>
              <a:t>Noudattaa vaitiolovelvollisuutta luottamuksellisen tiedon suhteen, eikä käytä väärin saamiaan tietoja</a:t>
            </a:r>
            <a:endParaRPr lang="fi-FI">
              <a:solidFill>
                <a:srgbClr val="522398"/>
              </a:solidFill>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1670764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tu, Ruoho, Jalkakäytävä, Valo">
            <a:extLst>
              <a:ext uri="{FF2B5EF4-FFF2-40B4-BE49-F238E27FC236}">
                <a16:creationId xmlns:a16="http://schemas.microsoft.com/office/drawing/2014/main" id="{0C666A47-F508-26FD-277C-90919E2812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58"/>
          <a:stretch/>
        </p:blipFill>
        <p:spPr bwMode="auto">
          <a:xfrm>
            <a:off x="-1" y="10"/>
            <a:ext cx="11359979" cy="6857990"/>
          </a:xfrm>
          <a:prstGeom prst="rect">
            <a:avLst/>
          </a:prstGeom>
          <a:solidFill>
            <a:srgbClr val="FFFFFF"/>
          </a:solidFill>
        </p:spPr>
      </p:pic>
      <p:sp>
        <p:nvSpPr>
          <p:cNvPr id="2" name="Otsikko 1">
            <a:extLst>
              <a:ext uri="{FF2B5EF4-FFF2-40B4-BE49-F238E27FC236}">
                <a16:creationId xmlns:a16="http://schemas.microsoft.com/office/drawing/2014/main" id="{9BDCCD1C-E510-49D8-B496-B3016B344316}"/>
              </a:ext>
            </a:extLst>
          </p:cNvPr>
          <p:cNvSpPr>
            <a:spLocks noGrp="1"/>
          </p:cNvSpPr>
          <p:nvPr>
            <p:ph type="title"/>
          </p:nvPr>
        </p:nvSpPr>
        <p:spPr>
          <a:xfrm>
            <a:off x="374732" y="1"/>
            <a:ext cx="4844566" cy="1793173"/>
          </a:xfrm>
        </p:spPr>
        <p:txBody>
          <a:bodyPr anchor="b">
            <a:normAutofit/>
          </a:bodyPr>
          <a:lstStyle/>
          <a:p>
            <a:r>
              <a:rPr lang="fi-FI" sz="4000"/>
              <a:t>Isännöintialan megatrendejä  </a:t>
            </a:r>
          </a:p>
        </p:txBody>
      </p:sp>
      <p:sp>
        <p:nvSpPr>
          <p:cNvPr id="3" name="Sisällön paikkamerkki 2">
            <a:extLst>
              <a:ext uri="{FF2B5EF4-FFF2-40B4-BE49-F238E27FC236}">
                <a16:creationId xmlns:a16="http://schemas.microsoft.com/office/drawing/2014/main" id="{99A0FB5F-9EFF-4818-8013-A24467301EFB}"/>
              </a:ext>
            </a:extLst>
          </p:cNvPr>
          <p:cNvSpPr>
            <a:spLocks noGrp="1"/>
          </p:cNvSpPr>
          <p:nvPr>
            <p:ph type="body" sz="half" idx="2"/>
          </p:nvPr>
        </p:nvSpPr>
        <p:spPr>
          <a:xfrm>
            <a:off x="376287" y="1793174"/>
            <a:ext cx="4844566" cy="4275117"/>
          </a:xfrm>
        </p:spPr>
        <p:txBody>
          <a:bodyPr vert="horz" lIns="91440" tIns="45720" rIns="91440" bIns="45720" rtlCol="0">
            <a:normAutofit/>
          </a:bodyPr>
          <a:lstStyle/>
          <a:p>
            <a:endParaRPr lang="fi-FI" sz="2000"/>
          </a:p>
          <a:p>
            <a:r>
              <a:rPr lang="fi-FI" sz="2000"/>
              <a:t>Vihreä siirtymä = Euroopan Unionin vihreän kehityksen toimintaohjelma</a:t>
            </a:r>
          </a:p>
          <a:p>
            <a:pPr lvl="1"/>
            <a:r>
              <a:rPr lang="fi-FI" sz="2000">
                <a:solidFill>
                  <a:schemeClr val="bg1"/>
                </a:solidFill>
              </a:rPr>
              <a:t>Hiilivapaa energia</a:t>
            </a:r>
          </a:p>
          <a:p>
            <a:pPr lvl="1"/>
            <a:r>
              <a:rPr lang="fi-FI" sz="2000">
                <a:solidFill>
                  <a:schemeClr val="bg1"/>
                </a:solidFill>
              </a:rPr>
              <a:t>Siirtyminen kiertotalouteen</a:t>
            </a:r>
          </a:p>
          <a:p>
            <a:pPr lvl="1"/>
            <a:r>
              <a:rPr lang="fi-FI" sz="2000">
                <a:solidFill>
                  <a:schemeClr val="bg1"/>
                </a:solidFill>
              </a:rPr>
              <a:t>Energiankulutuksen pienentäminen</a:t>
            </a:r>
          </a:p>
          <a:p>
            <a:pPr lvl="1"/>
            <a:r>
              <a:rPr lang="fi-FI" sz="2000">
                <a:solidFill>
                  <a:schemeClr val="bg1"/>
                </a:solidFill>
              </a:rPr>
              <a:t>Liikenteen ja liikkumisen puhtaat muodot</a:t>
            </a:r>
          </a:p>
          <a:p>
            <a:r>
              <a:rPr lang="fi-FI" sz="2000"/>
              <a:t>Digitalisaatio</a:t>
            </a:r>
          </a:p>
          <a:p>
            <a:r>
              <a:rPr lang="fi-FI" sz="2000"/>
              <a:t>Kaupungistuminen</a:t>
            </a:r>
          </a:p>
          <a:p>
            <a:r>
              <a:rPr lang="fi-FI" sz="2000"/>
              <a:t>Vastuullisuus</a:t>
            </a:r>
          </a:p>
          <a:p>
            <a:r>
              <a:rPr lang="fi-FI" sz="2000"/>
              <a:t>Asiakaslähtöisyys</a:t>
            </a:r>
          </a:p>
          <a:p>
            <a:endParaRPr lang="fi-FI"/>
          </a:p>
          <a:p>
            <a:pPr marL="0" indent="0">
              <a:buNone/>
            </a:pPr>
            <a:endParaRPr lang="fi-FI"/>
          </a:p>
          <a:p>
            <a:endParaRPr lang="fi-FI"/>
          </a:p>
        </p:txBody>
      </p:sp>
    </p:spTree>
    <p:extLst>
      <p:ext uri="{BB962C8B-B14F-4D97-AF65-F5344CB8AC3E}">
        <p14:creationId xmlns:p14="http://schemas.microsoft.com/office/powerpoint/2010/main" val="372073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a:xfrm>
            <a:off x="598714" y="365125"/>
            <a:ext cx="10380682" cy="1325563"/>
          </a:xfrm>
        </p:spPr>
        <p:txBody>
          <a:bodyPr/>
          <a:lstStyle/>
          <a:p>
            <a:r>
              <a:rPr lang="fi-FI">
                <a:solidFill>
                  <a:srgbClr val="522398"/>
                </a:solidFill>
                <a:cs typeface="Arial"/>
              </a:rPr>
              <a:t>Isännöinti, eettiset ohjeet, </a:t>
            </a:r>
            <a:r>
              <a:rPr lang="fi-FI" b="1">
                <a:solidFill>
                  <a:srgbClr val="522398"/>
                </a:solidFill>
                <a:cs typeface="Arial"/>
              </a:rPr>
              <a:t>ympäristövastuu</a:t>
            </a:r>
            <a:r>
              <a:rPr lang="fi-FI">
                <a:solidFill>
                  <a:srgbClr val="522398"/>
                </a:solidFill>
                <a:cs typeface="Arial"/>
              </a:rPr>
              <a:t> 2(2)</a:t>
            </a:r>
            <a:endParaRPr lang="fi-FI">
              <a:solidFill>
                <a:srgbClr val="522398"/>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a:xfrm>
            <a:off x="598714" y="1825625"/>
            <a:ext cx="10380682" cy="4004193"/>
          </a:xfrm>
        </p:spPr>
        <p:txBody>
          <a:bodyPr vert="horz" lIns="91440" tIns="45720" rIns="91440" bIns="45720" rtlCol="0" anchor="t">
            <a:normAutofit fontScale="85000" lnSpcReduction="10000"/>
          </a:bodyPr>
          <a:lstStyle/>
          <a:p>
            <a:pPr marL="0" indent="0">
              <a:buNone/>
            </a:pPr>
            <a:r>
              <a:rPr lang="fi-FI" sz="2600">
                <a:solidFill>
                  <a:srgbClr val="522398"/>
                </a:solidFill>
                <a:cs typeface="Arial"/>
              </a:rPr>
              <a:t>Isännöinnin eettiset ohjeet  </a:t>
            </a:r>
          </a:p>
          <a:p>
            <a:pPr marL="0" indent="0">
              <a:buNone/>
            </a:pPr>
            <a:r>
              <a:rPr lang="fi-FI">
                <a:ea typeface="+mn-lt"/>
                <a:cs typeface="+mn-lt"/>
                <a:hlinkClick r:id="rId2"/>
              </a:rPr>
              <a:t>https://www.isannointiliitto.fi/mita-on-isannointi/isannoinnin-eettiset-ohjeet-2023/</a:t>
            </a:r>
            <a:r>
              <a:rPr lang="fi-FI">
                <a:ea typeface="+mn-lt"/>
                <a:cs typeface="+mn-lt"/>
              </a:rPr>
              <a:t> )</a:t>
            </a:r>
            <a:endParaRPr lang="fi-FI">
              <a:cs typeface="Arial"/>
            </a:endParaRPr>
          </a:p>
          <a:p>
            <a:pPr marL="0" indent="0">
              <a:buNone/>
            </a:pPr>
            <a:endParaRPr lang="fi-FI">
              <a:cs typeface="Arial"/>
            </a:endParaRPr>
          </a:p>
          <a:p>
            <a:pPr marL="0" indent="0">
              <a:buNone/>
            </a:pPr>
            <a:r>
              <a:rPr lang="fi-FI">
                <a:solidFill>
                  <a:srgbClr val="522398"/>
                </a:solidFill>
                <a:cs typeface="Arial"/>
              </a:rPr>
              <a:t>7.   </a:t>
            </a:r>
            <a:r>
              <a:rPr lang="fi-FI">
                <a:solidFill>
                  <a:srgbClr val="522398"/>
                </a:solidFill>
                <a:ea typeface="+mn-lt"/>
                <a:cs typeface="+mn-lt"/>
              </a:rPr>
              <a:t>Huolehtii parhaansa mukaan siitä, että tilaaja tuntee isännöinnin eettiset ohjeet</a:t>
            </a:r>
          </a:p>
          <a:p>
            <a:pPr marL="0" indent="0">
              <a:buNone/>
            </a:pPr>
            <a:r>
              <a:rPr lang="fi-FI">
                <a:solidFill>
                  <a:srgbClr val="522398"/>
                </a:solidFill>
                <a:ea typeface="+mn-lt"/>
                <a:cs typeface="+mn-lt"/>
              </a:rPr>
              <a:t>8.   Ottaa vastaan vain omien kykyjen ja resurssien mukaisia toimeksiantoja </a:t>
            </a:r>
          </a:p>
          <a:p>
            <a:pPr marL="0" indent="0">
              <a:buNone/>
            </a:pPr>
            <a:r>
              <a:rPr lang="fi-FI">
                <a:solidFill>
                  <a:srgbClr val="522398"/>
                </a:solidFill>
                <a:ea typeface="+mn-lt"/>
                <a:cs typeface="+mn-lt"/>
              </a:rPr>
              <a:t>9.   Huolehtii ammattitaitonsa ylläpitämisestä ja kehittämisestä </a:t>
            </a:r>
          </a:p>
          <a:p>
            <a:pPr marL="0" indent="0">
              <a:buNone/>
            </a:pPr>
            <a:r>
              <a:rPr lang="fi-FI">
                <a:solidFill>
                  <a:srgbClr val="522398"/>
                </a:solidFill>
                <a:cs typeface="Arial"/>
              </a:rPr>
              <a:t>10. </a:t>
            </a:r>
            <a:r>
              <a:rPr lang="fi-FI">
                <a:solidFill>
                  <a:srgbClr val="522398"/>
                </a:solidFill>
              </a:rPr>
              <a:t>Ylläpitää ja kehittää isännöinnin arvostusta</a:t>
            </a:r>
            <a:endParaRPr lang="fi-FI">
              <a:solidFill>
                <a:srgbClr val="522398"/>
              </a:solidFill>
              <a:cs typeface="Arial"/>
            </a:endParaRPr>
          </a:p>
          <a:p>
            <a:pPr marL="0" indent="0">
              <a:buNone/>
            </a:pPr>
            <a:r>
              <a:rPr lang="fi-FI">
                <a:solidFill>
                  <a:srgbClr val="522398"/>
                </a:solidFill>
                <a:ea typeface="+mn-lt"/>
                <a:cs typeface="+mn-lt"/>
              </a:rPr>
              <a:t>11.  Kunnioittaa isännöintialan muita toimijoita ja kilpailee reilusti </a:t>
            </a:r>
            <a:endParaRPr lang="fi-FI">
              <a:solidFill>
                <a:srgbClr val="522398"/>
              </a:solidFill>
              <a:cs typeface="Arial"/>
            </a:endParaRPr>
          </a:p>
          <a:p>
            <a:pPr marL="0" indent="0">
              <a:buNone/>
            </a:pPr>
            <a:r>
              <a:rPr lang="fi-FI">
                <a:solidFill>
                  <a:srgbClr val="522398"/>
                </a:solidFill>
                <a:ea typeface="+mn-lt"/>
                <a:cs typeface="+mn-lt"/>
              </a:rPr>
              <a:t>12.  Sitoutuu harmaan talouden ja talousrikollisuuden torjuntaan </a:t>
            </a:r>
            <a:endParaRPr lang="fi-FI">
              <a:solidFill>
                <a:srgbClr val="522398"/>
              </a:solidFill>
              <a:cs typeface="Arial"/>
            </a:endParaRPr>
          </a:p>
          <a:p>
            <a:pPr marL="0" indent="0">
              <a:buNone/>
            </a:pPr>
            <a:r>
              <a:rPr lang="fi-FI" b="1">
                <a:solidFill>
                  <a:srgbClr val="522398"/>
                </a:solidFill>
                <a:ea typeface="+mn-lt"/>
                <a:cs typeface="+mn-lt"/>
              </a:rPr>
              <a:t>13.  Sitoutuu ilmastonmuutoksen torjuntaan ja energiatehokkuuden edistämiseen </a:t>
            </a:r>
            <a:endParaRPr lang="fi-FI" b="1">
              <a:solidFill>
                <a:srgbClr val="522398"/>
              </a:solidFill>
              <a:cs typeface="Arial"/>
            </a:endParaRPr>
          </a:p>
          <a:p>
            <a:pPr marL="457200" indent="-457200">
              <a:buAutoNum type="arabicPeriod"/>
            </a:pPr>
            <a:endParaRPr lang="fi-FI">
              <a:cs typeface="Arial"/>
            </a:endParaRPr>
          </a:p>
          <a:p>
            <a:pPr marL="0" indent="0">
              <a:buNone/>
            </a:pPr>
            <a:endParaRPr lang="fi-FI">
              <a:cs typeface="Arial"/>
            </a:endParaRPr>
          </a:p>
          <a:p>
            <a:pPr marL="0" indent="0">
              <a:buNone/>
            </a:pPr>
            <a:endParaRPr lang="fi-FI">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2359941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p:txBody>
          <a:bodyPr/>
          <a:lstStyle/>
          <a:p>
            <a:r>
              <a:rPr lang="fi-FI">
                <a:solidFill>
                  <a:srgbClr val="522398"/>
                </a:solidFill>
              </a:rPr>
              <a:t>Isännöinti, ympäristövastuu, </a:t>
            </a:r>
            <a:r>
              <a:rPr lang="fi-FI" err="1">
                <a:solidFill>
                  <a:srgbClr val="522398"/>
                </a:solidFill>
              </a:rPr>
              <a:t>ChatGPT</a:t>
            </a:r>
            <a:endParaRPr lang="fi-FI">
              <a:solidFill>
                <a:srgbClr val="522398"/>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p:txBody>
          <a:bodyPr vert="horz" lIns="91440" tIns="45720" rIns="91440" bIns="45720" rtlCol="0" anchor="t">
            <a:normAutofit fontScale="92500" lnSpcReduction="20000"/>
          </a:bodyPr>
          <a:lstStyle/>
          <a:p>
            <a:pPr marL="0" indent="0" rtl="0">
              <a:buNone/>
            </a:pPr>
            <a:r>
              <a:rPr lang="fi-FI" sz="2600" b="1">
                <a:solidFill>
                  <a:srgbClr val="522398"/>
                </a:solidFill>
                <a:effectLst/>
              </a:rPr>
              <a:t>Mitä tarkoittaa ympäristövastuu isännöitsijälle?</a:t>
            </a:r>
            <a:br>
              <a:rPr lang="fi-FI" sz="2600" b="1">
                <a:solidFill>
                  <a:srgbClr val="522398"/>
                </a:solidFill>
                <a:effectLst/>
              </a:rPr>
            </a:br>
            <a:br>
              <a:rPr lang="fi-FI" sz="2600" b="1">
                <a:effectLst/>
              </a:rPr>
            </a:br>
            <a:endParaRPr lang="fi-FI" sz="2600" b="1">
              <a:solidFill>
                <a:srgbClr val="522398"/>
              </a:solidFill>
              <a:effectLst/>
            </a:endParaRPr>
          </a:p>
          <a:p>
            <a:pPr>
              <a:buFont typeface="Wingdings" panose="05000000000000000000" pitchFamily="2" charset="2"/>
              <a:buChar char="§"/>
            </a:pPr>
            <a:r>
              <a:rPr lang="fi-FI">
                <a:solidFill>
                  <a:srgbClr val="522398"/>
                </a:solidFill>
                <a:effectLst/>
              </a:rPr>
              <a:t>Ympäristövastuu isännöitsijälle tarkoittaa sitä, että isännöitsijä ottaa huomioon ympäristöön liittyvät näkökulmat ja kestävän kehityksen periaatteet päivittäisessä työssään. </a:t>
            </a:r>
          </a:p>
          <a:p>
            <a:pPr>
              <a:buFont typeface="Wingdings" panose="05000000000000000000" pitchFamily="2" charset="2"/>
              <a:buChar char="§"/>
            </a:pPr>
            <a:r>
              <a:rPr lang="fi-FI">
                <a:solidFill>
                  <a:srgbClr val="522398"/>
                </a:solidFill>
                <a:effectLst/>
              </a:rPr>
              <a:t>Tämä voi sisältää esimerkiksi energian- ja vedenkulutuksen seurannan ja säästön edistämisen, jätteiden lajittelun ja kierrätyksen järjestämisen, vihreiden hankintojen tekemisen, asukkaiden ympäristötietoisuuden lisäämisen sekä ympäristöystävällisten toimintatapojen kehittämisen ja edistämisen. </a:t>
            </a:r>
          </a:p>
          <a:p>
            <a:pPr>
              <a:buFont typeface="Wingdings" panose="05000000000000000000" pitchFamily="2" charset="2"/>
              <a:buChar char="§"/>
            </a:pPr>
            <a:r>
              <a:rPr lang="fi-FI">
                <a:solidFill>
                  <a:srgbClr val="522398"/>
                </a:solidFill>
                <a:effectLst/>
              </a:rPr>
              <a:t>Isännöitsijän tulee myös olla tietoinen ajankohtaisista ympäristölainsäädännön vaatimuksista ja suosituksista sekä auttaa taloyhtiötä noudattamaan niitä.</a:t>
            </a:r>
          </a:p>
          <a:p>
            <a:pPr>
              <a:buFont typeface="Wingdings" panose="05000000000000000000" pitchFamily="2" charset="2"/>
              <a:buChar char="§"/>
            </a:pPr>
            <a:r>
              <a:rPr lang="fi-FI" b="1">
                <a:solidFill>
                  <a:srgbClr val="522398"/>
                </a:solidFill>
                <a:effectLst/>
              </a:rPr>
              <a:t>Tavoitteena on vähentää asumisen ympäristövaikutuksia ja tukea kestävää kehitystä.</a:t>
            </a:r>
          </a:p>
          <a:p>
            <a:pPr marL="0" indent="0">
              <a:buNone/>
            </a:pPr>
            <a:endParaRPr lang="fi-FI">
              <a:cs typeface="Arial"/>
            </a:endParaRPr>
          </a:p>
          <a:p>
            <a:pPr marL="0" indent="0">
              <a:buNone/>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1715504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ACDD60-1F37-7EAC-6BF5-AFD0F77F2C0E}"/>
              </a:ext>
            </a:extLst>
          </p:cNvPr>
          <p:cNvSpPr>
            <a:spLocks noGrp="1"/>
          </p:cNvSpPr>
          <p:nvPr>
            <p:ph type="title"/>
          </p:nvPr>
        </p:nvSpPr>
        <p:spPr>
          <a:xfrm>
            <a:off x="472703" y="1540782"/>
            <a:ext cx="10604665" cy="1325563"/>
          </a:xfrm>
        </p:spPr>
        <p:txBody>
          <a:bodyPr>
            <a:normAutofit/>
          </a:bodyPr>
          <a:lstStyle/>
          <a:p>
            <a:pPr algn="ctr"/>
            <a:r>
              <a:rPr lang="fi-FI" sz="4400">
                <a:solidFill>
                  <a:srgbClr val="522398"/>
                </a:solidFill>
              </a:rPr>
              <a:t>Keskustelua isännöinnistä</a:t>
            </a:r>
          </a:p>
        </p:txBody>
      </p:sp>
      <p:sp>
        <p:nvSpPr>
          <p:cNvPr id="3" name="Sisällön paikkamerkki 2">
            <a:extLst>
              <a:ext uri="{FF2B5EF4-FFF2-40B4-BE49-F238E27FC236}">
                <a16:creationId xmlns:a16="http://schemas.microsoft.com/office/drawing/2014/main" id="{ADC83251-B3C1-D159-1C58-6E4E997DF5CF}"/>
              </a:ext>
            </a:extLst>
          </p:cNvPr>
          <p:cNvSpPr>
            <a:spLocks noGrp="1"/>
          </p:cNvSpPr>
          <p:nvPr>
            <p:ph idx="1"/>
          </p:nvPr>
        </p:nvSpPr>
        <p:spPr>
          <a:xfrm>
            <a:off x="374731" y="3429000"/>
            <a:ext cx="10604665" cy="2400818"/>
          </a:xfrm>
        </p:spPr>
        <p:txBody>
          <a:bodyPr/>
          <a:lstStyle/>
          <a:p>
            <a:pPr algn="ctr"/>
            <a:r>
              <a:rPr lang="fi-FI">
                <a:hlinkClick r:id="rId3"/>
              </a:rPr>
              <a:t>https://www.taitotalo.fi/artikkelit/superisannoitsijaa-etsimassa</a:t>
            </a:r>
            <a:r>
              <a:rPr lang="fi-FI"/>
              <a:t> </a:t>
            </a:r>
          </a:p>
          <a:p>
            <a:pPr algn="ctr"/>
            <a:endParaRPr lang="fi-FI"/>
          </a:p>
        </p:txBody>
      </p:sp>
    </p:spTree>
    <p:extLst>
      <p:ext uri="{BB962C8B-B14F-4D97-AF65-F5344CB8AC3E}">
        <p14:creationId xmlns:p14="http://schemas.microsoft.com/office/powerpoint/2010/main" val="4216387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l="-94" t="14472" r="94" b="3727"/>
          <a:stretch/>
        </p:blipFill>
        <p:spPr>
          <a:xfrm>
            <a:off x="0" y="0"/>
            <a:ext cx="11360168"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2219"/>
            <a:ext cx="11360167" cy="68834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5. Tuoteturvallisuus ja tuotevastuu isännöinnin toimialalla</a:t>
            </a:r>
            <a:endParaRPr lang="en-US"/>
          </a:p>
        </p:txBody>
      </p:sp>
      <p:sp>
        <p:nvSpPr>
          <p:cNvPr id="3" name="Alaotsikko 2"/>
          <p:cNvSpPr>
            <a:spLocks noGrp="1"/>
          </p:cNvSpPr>
          <p:nvPr>
            <p:ph type="subTitle" idx="1"/>
          </p:nvPr>
        </p:nvSpPr>
        <p:spPr/>
        <p:txBody>
          <a:bodyPr>
            <a:normAutofit lnSpcReduction="10000"/>
          </a:bodyPr>
          <a:lstStyle/>
          <a:p>
            <a:r>
              <a:rPr lang="fi-FI"/>
              <a:t>Tuotteiden ja palveluiden tulee täyttää lainsäädännössä ja standardeissa asetetut vaatimukset. Tuottajat, maahantuojat ja myyjät ovat vastuussa tuotteidensa turvallisuudesta ja virheettömyydestä. Tuoteturvallisuus ehkäisee tuotteista johtuvia onnettomuuksia, sairauksia ja ympäristövahinkoja.</a:t>
            </a:r>
          </a:p>
        </p:txBody>
      </p:sp>
    </p:spTree>
    <p:extLst>
      <p:ext uri="{BB962C8B-B14F-4D97-AF65-F5344CB8AC3E}">
        <p14:creationId xmlns:p14="http://schemas.microsoft.com/office/powerpoint/2010/main" val="1295052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0BDAC8-38A4-BA09-9FBD-8D77C0A7BE6B}"/>
              </a:ext>
            </a:extLst>
          </p:cNvPr>
          <p:cNvSpPr>
            <a:spLocks noGrp="1"/>
          </p:cNvSpPr>
          <p:nvPr>
            <p:ph type="title"/>
          </p:nvPr>
        </p:nvSpPr>
        <p:spPr>
          <a:xfrm>
            <a:off x="718457" y="365125"/>
            <a:ext cx="10260939" cy="1325563"/>
          </a:xfrm>
        </p:spPr>
        <p:txBody>
          <a:bodyPr anchor="ctr">
            <a:normAutofit/>
          </a:bodyPr>
          <a:lstStyle/>
          <a:p>
            <a:r>
              <a:rPr lang="fi-FI"/>
              <a:t> </a:t>
            </a:r>
            <a:r>
              <a:rPr lang="fi-FI" sz="4400">
                <a:solidFill>
                  <a:srgbClr val="522398"/>
                </a:solidFill>
              </a:rPr>
              <a:t>Keskustelua isännöintipalvelualasta</a:t>
            </a:r>
            <a:endParaRPr lang="fi-FI">
              <a:solidFill>
                <a:srgbClr val="522398"/>
              </a:solidFill>
            </a:endParaRPr>
          </a:p>
        </p:txBody>
      </p:sp>
      <p:sp>
        <p:nvSpPr>
          <p:cNvPr id="3" name="Sisällön paikkamerkki 2">
            <a:extLst>
              <a:ext uri="{FF2B5EF4-FFF2-40B4-BE49-F238E27FC236}">
                <a16:creationId xmlns:a16="http://schemas.microsoft.com/office/drawing/2014/main" id="{AF8DCFB8-CD40-284A-EE1C-1364D8E86B3B}"/>
              </a:ext>
            </a:extLst>
          </p:cNvPr>
          <p:cNvSpPr>
            <a:spLocks/>
          </p:cNvSpPr>
          <p:nvPr/>
        </p:nvSpPr>
        <p:spPr>
          <a:xfrm>
            <a:off x="801383" y="1807029"/>
            <a:ext cx="9126387" cy="4685846"/>
          </a:xfrm>
          <a:prstGeom prst="rect">
            <a:avLst/>
          </a:prstGeom>
        </p:spPr>
        <p:txBody>
          <a:bodyPr vert="horz" lIns="91440" tIns="45720" rIns="91440" bIns="45720" rtlCol="0" anchor="t">
            <a:normAutofit fontScale="62500" lnSpcReduction="20000"/>
          </a:bodyPr>
          <a:lstStyle/>
          <a:p>
            <a:pPr defTabSz="676656">
              <a:spcAft>
                <a:spcPts val="600"/>
              </a:spcAft>
            </a:pPr>
            <a:r>
              <a:rPr lang="fi-FI" sz="3800" b="1">
                <a:solidFill>
                  <a:srgbClr val="522398"/>
                </a:solidFill>
              </a:rPr>
              <a:t>5</a:t>
            </a:r>
            <a:r>
              <a:rPr lang="fi-FI" sz="3800" b="1" kern="1200">
                <a:solidFill>
                  <a:srgbClr val="522398"/>
                </a:solidFill>
                <a:latin typeface="+mn-lt"/>
                <a:ea typeface="+mn-ea"/>
                <a:cs typeface="+mn-cs"/>
              </a:rPr>
              <a:t> </a:t>
            </a:r>
            <a:r>
              <a:rPr lang="fi-FI" sz="3800" b="1">
                <a:solidFill>
                  <a:srgbClr val="522398"/>
                </a:solidFill>
              </a:rPr>
              <a:t>Mitä tuotevastuu</a:t>
            </a:r>
            <a:r>
              <a:rPr lang="fi-FI" sz="3800" b="1" kern="1200">
                <a:solidFill>
                  <a:srgbClr val="522398"/>
                </a:solidFill>
                <a:latin typeface="+mn-lt"/>
                <a:ea typeface="+mn-ea"/>
                <a:cs typeface="+mn-cs"/>
              </a:rPr>
              <a:t> </a:t>
            </a:r>
            <a:r>
              <a:rPr lang="fi-FI" sz="3800" b="1">
                <a:solidFill>
                  <a:srgbClr val="522398"/>
                </a:solidFill>
              </a:rPr>
              <a:t>tällä alalla tarkoittaa</a:t>
            </a:r>
          </a:p>
          <a:p>
            <a:pPr defTabSz="676656">
              <a:spcAft>
                <a:spcPts val="600"/>
              </a:spcAft>
            </a:pPr>
            <a:endParaRPr lang="fi-FI" sz="3800" b="1" kern="1200">
              <a:solidFill>
                <a:srgbClr val="522398"/>
              </a:solidFill>
              <a:latin typeface="+mn-lt"/>
              <a:ea typeface="+mn-ea"/>
              <a:cs typeface="Arial"/>
            </a:endParaRPr>
          </a:p>
          <a:p>
            <a:pPr defTabSz="676656">
              <a:spcAft>
                <a:spcPts val="600"/>
              </a:spcAft>
              <a:buFont typeface="Wingdings" panose="05000000000000000000" pitchFamily="2" charset="2"/>
              <a:buChar char="ü"/>
            </a:pPr>
            <a:r>
              <a:rPr lang="fi-FI" sz="3800">
                <a:solidFill>
                  <a:srgbClr val="522398"/>
                </a:solidFill>
                <a:cs typeface="Arial"/>
              </a:rPr>
              <a:t>Tunne asiakas ja tunnista asiakkaan tarpeet</a:t>
            </a:r>
          </a:p>
          <a:p>
            <a:pPr defTabSz="676656">
              <a:spcAft>
                <a:spcPts val="600"/>
              </a:spcAft>
              <a:buFont typeface="Wingdings" panose="05000000000000000000" pitchFamily="2" charset="2"/>
              <a:buChar char="ü"/>
            </a:pPr>
            <a:r>
              <a:rPr lang="fi-FI" sz="3800">
                <a:solidFill>
                  <a:srgbClr val="522398"/>
                </a:solidFill>
                <a:cs typeface="Arial"/>
              </a:rPr>
              <a:t> </a:t>
            </a:r>
            <a:r>
              <a:rPr lang="fi-FI" sz="3800" kern="1200">
                <a:solidFill>
                  <a:srgbClr val="522398"/>
                </a:solidFill>
                <a:latin typeface="+mn-lt"/>
                <a:ea typeface="+mn-ea"/>
                <a:cs typeface="Arial"/>
              </a:rPr>
              <a:t>Palvelu on</a:t>
            </a:r>
            <a:r>
              <a:rPr lang="fi-FI" sz="3800">
                <a:solidFill>
                  <a:srgbClr val="522398"/>
                </a:solidFill>
                <a:cs typeface="Arial"/>
              </a:rPr>
              <a:t> sopimuksen mukainen</a:t>
            </a:r>
            <a:r>
              <a:rPr lang="fi-FI" sz="3800" kern="1200">
                <a:solidFill>
                  <a:srgbClr val="522398"/>
                </a:solidFill>
                <a:latin typeface="+mn-lt"/>
                <a:ea typeface="+mn-ea"/>
                <a:cs typeface="Arial"/>
              </a:rPr>
              <a:t> </a:t>
            </a:r>
            <a:r>
              <a:rPr lang="fi-FI" sz="3800">
                <a:solidFill>
                  <a:srgbClr val="522398"/>
                </a:solidFill>
                <a:cs typeface="Arial"/>
              </a:rPr>
              <a:t>tuote</a:t>
            </a:r>
            <a:endParaRPr lang="fi-FI" sz="3800" kern="1200">
              <a:solidFill>
                <a:srgbClr val="522398"/>
              </a:solidFill>
              <a:latin typeface="+mn-lt"/>
              <a:cs typeface="Arial"/>
            </a:endParaRPr>
          </a:p>
          <a:p>
            <a:pPr defTabSz="676656">
              <a:spcAft>
                <a:spcPts val="600"/>
              </a:spcAft>
              <a:buFont typeface="Wingdings" panose="05000000000000000000" pitchFamily="2" charset="2"/>
              <a:buChar char="ü"/>
            </a:pPr>
            <a:r>
              <a:rPr lang="fi-FI" sz="3800">
                <a:solidFill>
                  <a:srgbClr val="522398"/>
                </a:solidFill>
                <a:cs typeface="Arial"/>
              </a:rPr>
              <a:t>Palvelusopimuksen tuntemus- joka tasolla</a:t>
            </a:r>
          </a:p>
          <a:p>
            <a:pPr defTabSz="676656">
              <a:spcAft>
                <a:spcPts val="600"/>
              </a:spcAft>
              <a:buFont typeface="Wingdings" panose="05000000000000000000" pitchFamily="2" charset="2"/>
              <a:buChar char="ü"/>
            </a:pPr>
            <a:r>
              <a:rPr lang="fi-FI" sz="3800">
                <a:solidFill>
                  <a:srgbClr val="522398"/>
                </a:solidFill>
                <a:cs typeface="Arial"/>
              </a:rPr>
              <a:t>Hankintaketjut</a:t>
            </a:r>
          </a:p>
          <a:p>
            <a:pPr defTabSz="676656">
              <a:spcAft>
                <a:spcPts val="600"/>
              </a:spcAft>
              <a:buFont typeface="Wingdings" panose="05000000000000000000" pitchFamily="2" charset="2"/>
              <a:buChar char="ü"/>
            </a:pPr>
            <a:endParaRPr lang="fi-FI" sz="3200">
              <a:solidFill>
                <a:srgbClr val="522398"/>
              </a:solidFill>
              <a:cs typeface="Arial"/>
            </a:endParaRPr>
          </a:p>
          <a:p>
            <a:pPr defTabSz="676656">
              <a:spcAft>
                <a:spcPts val="600"/>
              </a:spcAft>
              <a:buFont typeface="Wingdings" panose="05000000000000000000" pitchFamily="2" charset="2"/>
              <a:buChar char="ü"/>
            </a:pPr>
            <a:r>
              <a:rPr lang="fi-FI" sz="3800">
                <a:solidFill>
                  <a:srgbClr val="522398"/>
                </a:solidFill>
                <a:ea typeface="+mn-lt"/>
                <a:cs typeface="+mn-lt"/>
              </a:rPr>
              <a:t> </a:t>
            </a:r>
            <a:r>
              <a:rPr lang="fi-FI" sz="3800" kern="1200">
                <a:solidFill>
                  <a:srgbClr val="522398"/>
                </a:solidFill>
                <a:latin typeface="+mn-lt"/>
                <a:ea typeface="+mn-lt"/>
                <a:cs typeface="+mn-lt"/>
              </a:rPr>
              <a:t>Energiatehokkuus, kemikaaliturvallisuus ja</a:t>
            </a:r>
            <a:r>
              <a:rPr lang="fi-FI" sz="3800">
                <a:solidFill>
                  <a:srgbClr val="522398"/>
                </a:solidFill>
                <a:ea typeface="+mn-lt"/>
                <a:cs typeface="+mn-lt"/>
              </a:rPr>
              <a:t> </a:t>
            </a:r>
            <a:endParaRPr lang="fi-FI" sz="3800" kern="1200">
              <a:solidFill>
                <a:srgbClr val="522398"/>
              </a:solidFill>
              <a:latin typeface="+mn-lt"/>
              <a:ea typeface="+mn-lt"/>
              <a:cs typeface="+mn-lt"/>
            </a:endParaRPr>
          </a:p>
          <a:p>
            <a:pPr defTabSz="676656">
              <a:spcAft>
                <a:spcPts val="600"/>
              </a:spcAft>
            </a:pPr>
            <a:r>
              <a:rPr lang="fi-FI" sz="3800">
                <a:solidFill>
                  <a:srgbClr val="522398"/>
                </a:solidFill>
                <a:ea typeface="+mn-lt"/>
                <a:cs typeface="+mn-lt"/>
              </a:rPr>
              <a:t>    </a:t>
            </a:r>
            <a:r>
              <a:rPr lang="fi-FI" sz="3800" kern="1200">
                <a:solidFill>
                  <a:srgbClr val="522398"/>
                </a:solidFill>
                <a:latin typeface="+mn-lt"/>
                <a:ea typeface="+mn-lt"/>
                <a:cs typeface="+mn-lt"/>
              </a:rPr>
              <a:t>kestävästi tuotetut raaka-aineet</a:t>
            </a:r>
            <a:endParaRPr lang="fi-FI" sz="3800">
              <a:solidFill>
                <a:srgbClr val="522398"/>
              </a:solidFill>
              <a:ea typeface="+mn-lt"/>
              <a:cs typeface="+mn-lt"/>
            </a:endParaRPr>
          </a:p>
          <a:p>
            <a:pPr marL="285750" indent="-285750" defTabSz="676656">
              <a:spcAft>
                <a:spcPts val="600"/>
              </a:spcAft>
              <a:buFont typeface="Wingdings,Sans-Serif"/>
              <a:buChar char="ü"/>
            </a:pPr>
            <a:r>
              <a:rPr lang="fi-FI" sz="3800">
                <a:solidFill>
                  <a:srgbClr val="522398"/>
                </a:solidFill>
                <a:cs typeface="Arial"/>
              </a:rPr>
              <a:t> Aineet ja välineet ympäristömerkattuja</a:t>
            </a:r>
          </a:p>
          <a:p>
            <a:pPr marL="285750" indent="-285750" defTabSz="676656">
              <a:spcAft>
                <a:spcPts val="600"/>
              </a:spcAft>
              <a:buFont typeface="Wingdings,Sans-Serif"/>
              <a:buChar char="ü"/>
            </a:pPr>
            <a:r>
              <a:rPr lang="fi-FI" sz="3800">
                <a:solidFill>
                  <a:srgbClr val="522398"/>
                </a:solidFill>
                <a:cs typeface="Arial"/>
              </a:rPr>
              <a:t> Kotimaisuus</a:t>
            </a:r>
          </a:p>
          <a:p>
            <a:pPr marL="285750" indent="-285750" defTabSz="676656">
              <a:spcAft>
                <a:spcPts val="600"/>
              </a:spcAft>
              <a:buFont typeface="Wingdings,Sans-Serif"/>
              <a:buChar char="ü"/>
            </a:pPr>
            <a:r>
              <a:rPr lang="fi-FI" sz="3800">
                <a:solidFill>
                  <a:srgbClr val="522398"/>
                </a:solidFill>
                <a:cs typeface="Arial"/>
              </a:rPr>
              <a:t> Sertifioidut palvelussa käytettävät tuotteet </a:t>
            </a:r>
            <a:endParaRPr lang="fi-FI" sz="3800" kern="1200">
              <a:solidFill>
                <a:srgbClr val="522398"/>
              </a:solidFill>
              <a:latin typeface="+mn-lt"/>
              <a:cs typeface="Arial"/>
            </a:endParaRPr>
          </a:p>
          <a:p>
            <a:pPr defTabSz="676656">
              <a:spcAft>
                <a:spcPts val="600"/>
              </a:spcAft>
            </a:pPr>
            <a:endParaRPr lang="fi-FI" kern="1200">
              <a:solidFill>
                <a:schemeClr val="tx1"/>
              </a:solidFill>
              <a:latin typeface="+mn-lt"/>
              <a:cs typeface="Arial"/>
            </a:endParaRPr>
          </a:p>
          <a:p>
            <a:pPr defTabSz="676656">
              <a:spcAft>
                <a:spcPts val="600"/>
              </a:spcAft>
              <a:buFont typeface="Wingdings" panose="05000000000000000000" pitchFamily="2" charset="2"/>
              <a:buChar char="ü"/>
            </a:pPr>
            <a:endParaRPr lang="fi-FI" sz="1332" kern="1200">
              <a:solidFill>
                <a:schemeClr val="tx1"/>
              </a:solidFill>
              <a:latin typeface="+mn-lt"/>
              <a:ea typeface="+mn-ea"/>
              <a:cs typeface="Arial"/>
            </a:endParaRPr>
          </a:p>
          <a:p>
            <a:pPr defTabSz="676656">
              <a:spcAft>
                <a:spcPts val="600"/>
              </a:spcAft>
              <a:buFont typeface="Wingdings" panose="05000000000000000000" pitchFamily="2" charset="2"/>
              <a:buChar char="ü"/>
            </a:pPr>
            <a:endParaRPr lang="fi-FI" sz="1332" kern="1200">
              <a:solidFill>
                <a:schemeClr val="tx1"/>
              </a:solidFill>
              <a:latin typeface="+mn-lt"/>
              <a:ea typeface="+mn-ea"/>
              <a:cs typeface="Arial"/>
            </a:endParaRPr>
          </a:p>
          <a:p>
            <a:pPr defTabSz="676656">
              <a:spcAft>
                <a:spcPts val="600"/>
              </a:spcAft>
              <a:buFont typeface="Wingdings" panose="05000000000000000000" pitchFamily="2" charset="2"/>
              <a:buChar char="ü"/>
            </a:pPr>
            <a:endParaRPr lang="fi-FI" sz="1332" kern="1200">
              <a:solidFill>
                <a:schemeClr val="tx1"/>
              </a:solidFill>
              <a:latin typeface="+mn-lt"/>
              <a:cs typeface="Arial"/>
            </a:endParaRPr>
          </a:p>
          <a:p>
            <a:pPr>
              <a:spcAft>
                <a:spcPts val="600"/>
              </a:spcAft>
            </a:pPr>
            <a:endParaRPr lang="fi-FI" sz="1332">
              <a:cs typeface="Arial"/>
            </a:endParaRPr>
          </a:p>
          <a:p>
            <a:pPr>
              <a:spcAft>
                <a:spcPts val="600"/>
              </a:spcAft>
            </a:pPr>
            <a:endParaRPr lang="fi-FI">
              <a:cs typeface="Arial"/>
            </a:endParaRPr>
          </a:p>
        </p:txBody>
      </p:sp>
      <p:pic>
        <p:nvPicPr>
          <p:cNvPr id="4" name="Kuva 3" descr="Kuva, joka sisältää kohteen teksti, Fontti, logo, muotoilu&#10;&#10;Kuvaus luotu automaattisesti">
            <a:extLst>
              <a:ext uri="{FF2B5EF4-FFF2-40B4-BE49-F238E27FC236}">
                <a16:creationId xmlns:a16="http://schemas.microsoft.com/office/drawing/2014/main" id="{CC131E08-9C1A-F144-E1C7-9DF3D65F07D6}"/>
              </a:ext>
            </a:extLst>
          </p:cNvPr>
          <p:cNvPicPr>
            <a:picLocks noChangeAspect="1"/>
          </p:cNvPicPr>
          <p:nvPr/>
        </p:nvPicPr>
        <p:blipFill>
          <a:blip r:embed="rId3"/>
          <a:stretch>
            <a:fillRect/>
          </a:stretch>
        </p:blipFill>
        <p:spPr>
          <a:xfrm>
            <a:off x="7750631" y="3787361"/>
            <a:ext cx="2683228" cy="1585986"/>
          </a:xfrm>
          <a:prstGeom prst="rect">
            <a:avLst/>
          </a:prstGeom>
        </p:spPr>
      </p:pic>
    </p:spTree>
    <p:extLst>
      <p:ext uri="{BB962C8B-B14F-4D97-AF65-F5344CB8AC3E}">
        <p14:creationId xmlns:p14="http://schemas.microsoft.com/office/powerpoint/2010/main" val="1391714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CCA119-6E77-F624-CF9C-07CA6893F8B0}"/>
              </a:ext>
            </a:extLst>
          </p:cNvPr>
          <p:cNvSpPr>
            <a:spLocks noGrp="1"/>
          </p:cNvSpPr>
          <p:nvPr>
            <p:ph type="title"/>
          </p:nvPr>
        </p:nvSpPr>
        <p:spPr>
          <a:xfrm>
            <a:off x="374731" y="365125"/>
            <a:ext cx="11188619" cy="1325563"/>
          </a:xfrm>
        </p:spPr>
        <p:txBody>
          <a:bodyPr>
            <a:normAutofit/>
          </a:bodyPr>
          <a:lstStyle/>
          <a:p>
            <a:r>
              <a:rPr lang="fi-FI"/>
              <a:t>Ensin oma pesä kuntoon – </a:t>
            </a:r>
            <a:br>
              <a:rPr lang="fi-FI"/>
            </a:br>
            <a:r>
              <a:rPr lang="fi-FI" sz="2700"/>
              <a:t>Kiinteistöalan yrityksen oman toiminnan hiilijalanjäljen pienentäminen</a:t>
            </a:r>
            <a:endParaRPr lang="fi-FI"/>
          </a:p>
        </p:txBody>
      </p:sp>
      <p:sp>
        <p:nvSpPr>
          <p:cNvPr id="3" name="Sisällön paikkamerkki 2">
            <a:extLst>
              <a:ext uri="{FF2B5EF4-FFF2-40B4-BE49-F238E27FC236}">
                <a16:creationId xmlns:a16="http://schemas.microsoft.com/office/drawing/2014/main" id="{6DE63FED-D19F-CA89-7419-254759ABB233}"/>
              </a:ext>
            </a:extLst>
          </p:cNvPr>
          <p:cNvSpPr>
            <a:spLocks noGrp="1"/>
          </p:cNvSpPr>
          <p:nvPr>
            <p:ph sz="half" idx="1"/>
          </p:nvPr>
        </p:nvSpPr>
        <p:spPr/>
        <p:txBody>
          <a:bodyPr/>
          <a:lstStyle/>
          <a:p>
            <a:r>
              <a:rPr lang="fi-FI"/>
              <a:t>Suosi kotimaista tuotantoa mahdollisimman läheltä </a:t>
            </a:r>
          </a:p>
          <a:p>
            <a:r>
              <a:rPr lang="fi-FI"/>
              <a:t>Vaadi mahdollisimman vähähiilistä logistiikkaa</a:t>
            </a:r>
          </a:p>
          <a:p>
            <a:r>
              <a:rPr lang="fi-FI"/>
              <a:t>Henkilöstön ESG koulutus </a:t>
            </a:r>
          </a:p>
          <a:p>
            <a:r>
              <a:rPr lang="fi-FI"/>
              <a:t>Ohjaa asiakkaiden valintoja hiilijalanjäljen perusteella</a:t>
            </a:r>
          </a:p>
          <a:p>
            <a:r>
              <a:rPr lang="fi-FI"/>
              <a:t>Vaikuttaminen yhteistyökumppaneihin</a:t>
            </a:r>
          </a:p>
          <a:p>
            <a:endParaRPr lang="fi-FI"/>
          </a:p>
        </p:txBody>
      </p:sp>
      <p:sp>
        <p:nvSpPr>
          <p:cNvPr id="4" name="Sisällön paikkamerkki 3">
            <a:extLst>
              <a:ext uri="{FF2B5EF4-FFF2-40B4-BE49-F238E27FC236}">
                <a16:creationId xmlns:a16="http://schemas.microsoft.com/office/drawing/2014/main" id="{45DD937D-AD19-61E2-AE88-C5DBDBF9CA18}"/>
              </a:ext>
            </a:extLst>
          </p:cNvPr>
          <p:cNvSpPr>
            <a:spLocks noGrp="1"/>
          </p:cNvSpPr>
          <p:nvPr>
            <p:ph sz="half" idx="2"/>
          </p:nvPr>
        </p:nvSpPr>
        <p:spPr/>
        <p:txBody>
          <a:bodyPr/>
          <a:lstStyle/>
          <a:p>
            <a:r>
              <a:rPr lang="fi-FI"/>
              <a:t>Ajoneuvoissa sähköautojen ja hybridien suosiminen</a:t>
            </a:r>
          </a:p>
          <a:p>
            <a:r>
              <a:rPr lang="fi-FI"/>
              <a:t>Hiilineutraalin sähkön tarjoaminen henkilöstön autolataukselle</a:t>
            </a:r>
          </a:p>
          <a:p>
            <a:r>
              <a:rPr lang="fi-FI"/>
              <a:t>Organisaation päästöjen kompensointi</a:t>
            </a:r>
          </a:p>
          <a:p>
            <a:endParaRPr lang="fi-FI"/>
          </a:p>
          <a:p>
            <a:endParaRPr lang="fi-FI"/>
          </a:p>
        </p:txBody>
      </p:sp>
      <p:sp>
        <p:nvSpPr>
          <p:cNvPr id="5" name="Suorakulmio 4">
            <a:extLst>
              <a:ext uri="{FF2B5EF4-FFF2-40B4-BE49-F238E27FC236}">
                <a16:creationId xmlns:a16="http://schemas.microsoft.com/office/drawing/2014/main" id="{A24A1518-F595-D17B-BA41-646C21A38193}"/>
              </a:ext>
            </a:extLst>
          </p:cNvPr>
          <p:cNvSpPr/>
          <p:nvPr/>
        </p:nvSpPr>
        <p:spPr>
          <a:xfrm>
            <a:off x="6096000" y="4578635"/>
            <a:ext cx="4883396" cy="1733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a:t>Mitä muuta yhtiö, jossa työskentelet voisi tehdä vastuullisemmin?</a:t>
            </a:r>
          </a:p>
        </p:txBody>
      </p:sp>
    </p:spTree>
    <p:extLst>
      <p:ext uri="{BB962C8B-B14F-4D97-AF65-F5344CB8AC3E}">
        <p14:creationId xmlns:p14="http://schemas.microsoft.com/office/powerpoint/2010/main" val="2576228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CE3F85-C393-96DF-B7F0-F5B6ADA20A97}"/>
              </a:ext>
            </a:extLst>
          </p:cNvPr>
          <p:cNvSpPr>
            <a:spLocks noGrp="1"/>
          </p:cNvSpPr>
          <p:nvPr>
            <p:ph type="title"/>
          </p:nvPr>
        </p:nvSpPr>
        <p:spPr>
          <a:xfrm>
            <a:off x="4965430" y="629268"/>
            <a:ext cx="6586491" cy="1286160"/>
          </a:xfrm>
        </p:spPr>
        <p:txBody>
          <a:bodyPr anchor="b">
            <a:normAutofit/>
          </a:bodyPr>
          <a:lstStyle/>
          <a:p>
            <a:r>
              <a:rPr lang="fi-FI"/>
              <a:t>Olennaisuus eli materiality</a:t>
            </a:r>
          </a:p>
        </p:txBody>
      </p:sp>
      <p:sp>
        <p:nvSpPr>
          <p:cNvPr id="3" name="Sisällön paikkamerkki 2">
            <a:extLst>
              <a:ext uri="{FF2B5EF4-FFF2-40B4-BE49-F238E27FC236}">
                <a16:creationId xmlns:a16="http://schemas.microsoft.com/office/drawing/2014/main" id="{0DD502AA-04B0-4975-4BA8-33468A31BF4E}"/>
              </a:ext>
            </a:extLst>
          </p:cNvPr>
          <p:cNvSpPr>
            <a:spLocks noGrp="1"/>
          </p:cNvSpPr>
          <p:nvPr>
            <p:ph idx="1"/>
          </p:nvPr>
        </p:nvSpPr>
        <p:spPr>
          <a:xfrm>
            <a:off x="4965431" y="2438400"/>
            <a:ext cx="6586489" cy="3785419"/>
          </a:xfrm>
        </p:spPr>
        <p:txBody>
          <a:bodyPr>
            <a:normAutofit lnSpcReduction="10000"/>
          </a:bodyPr>
          <a:lstStyle/>
          <a:p>
            <a:r>
              <a:rPr lang="fi-FI" sz="1900"/>
              <a:t>Jotta voimme osallistua kestävämmän tulevaisuuden rakentamiseen, </a:t>
            </a:r>
            <a:r>
              <a:rPr lang="fi-FI" sz="1900" b="1"/>
              <a:t>meidän tulee keskittyä liiketoimintamme olennaisimpiin vaikutuksiin</a:t>
            </a:r>
            <a:r>
              <a:rPr lang="fi-FI" sz="1900"/>
              <a:t>. </a:t>
            </a:r>
          </a:p>
          <a:p>
            <a:r>
              <a:rPr lang="fi-FI" sz="1900" b="1"/>
              <a:t>Olennaisuus, tulee tarkastella sekä liiketoiminnan että sidosryhmien ja ympäristön näkökulmasta</a:t>
            </a:r>
            <a:r>
              <a:rPr lang="fi-FI" sz="1900"/>
              <a:t>. </a:t>
            </a:r>
          </a:p>
          <a:p>
            <a:endParaRPr lang="fi-FI" sz="1900"/>
          </a:p>
          <a:p>
            <a:r>
              <a:rPr lang="fi-FI" sz="1900" b="1"/>
              <a:t>Ilman olennaisuustarkastelua / –analyysiä </a:t>
            </a:r>
          </a:p>
          <a:p>
            <a:pPr lvl="1"/>
            <a:r>
              <a:rPr lang="fi-FI" sz="1900"/>
              <a:t>päädymme helposti tekemään töitä lillukan varsien kanssa </a:t>
            </a:r>
          </a:p>
          <a:p>
            <a:pPr lvl="1"/>
            <a:r>
              <a:rPr lang="fi-FI" sz="1900"/>
              <a:t>emme saa aidosti mitattavaa tai merkittävää vaikutusta aikaan</a:t>
            </a:r>
          </a:p>
          <a:p>
            <a:pPr lvl="1"/>
            <a:r>
              <a:rPr lang="fi-FI" sz="1900"/>
              <a:t>myös viherpesun vaara kasvaa! </a:t>
            </a:r>
          </a:p>
        </p:txBody>
      </p:sp>
      <p:pic>
        <p:nvPicPr>
          <p:cNvPr id="5" name="Kuva 4" descr="Köysi-solmu">
            <a:extLst>
              <a:ext uri="{FF2B5EF4-FFF2-40B4-BE49-F238E27FC236}">
                <a16:creationId xmlns:a16="http://schemas.microsoft.com/office/drawing/2014/main" id="{A801834D-35AC-1411-FF44-B0100E6E30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2369214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98DD98-052F-9D0A-AB33-744A3979F714}"/>
              </a:ext>
            </a:extLst>
          </p:cNvPr>
          <p:cNvSpPr>
            <a:spLocks noGrp="1"/>
          </p:cNvSpPr>
          <p:nvPr>
            <p:ph type="title"/>
          </p:nvPr>
        </p:nvSpPr>
        <p:spPr>
          <a:xfrm>
            <a:off x="838200" y="365125"/>
            <a:ext cx="10141196" cy="1325563"/>
          </a:xfrm>
        </p:spPr>
        <p:txBody>
          <a:bodyPr/>
          <a:lstStyle/>
          <a:p>
            <a:r>
              <a:rPr lang="fi-FI"/>
              <a:t>Olennaisuus määrittelee, mikä on tärkeää</a:t>
            </a:r>
          </a:p>
        </p:txBody>
      </p:sp>
      <p:sp>
        <p:nvSpPr>
          <p:cNvPr id="3" name="Sisällön paikkamerkki 2">
            <a:extLst>
              <a:ext uri="{FF2B5EF4-FFF2-40B4-BE49-F238E27FC236}">
                <a16:creationId xmlns:a16="http://schemas.microsoft.com/office/drawing/2014/main" id="{9F5AF26E-B2D6-46FB-8965-918F0D6B7472}"/>
              </a:ext>
            </a:extLst>
          </p:cNvPr>
          <p:cNvSpPr>
            <a:spLocks noGrp="1"/>
          </p:cNvSpPr>
          <p:nvPr>
            <p:ph idx="1"/>
          </p:nvPr>
        </p:nvSpPr>
        <p:spPr>
          <a:xfrm>
            <a:off x="838200" y="1825625"/>
            <a:ext cx="5162550" cy="4351338"/>
          </a:xfrm>
        </p:spPr>
        <p:txBody>
          <a:bodyPr>
            <a:normAutofit fontScale="85000" lnSpcReduction="20000"/>
          </a:bodyPr>
          <a:lstStyle/>
          <a:p>
            <a:r>
              <a:rPr lang="fi-FI"/>
              <a:t>Taloudellisen olennaisuuden osalta huomioidaan vain ilmastonmuutoksen vaikutukset yrityksen liiketoimintamalliin ja strategiaan.</a:t>
            </a:r>
          </a:p>
          <a:p>
            <a:r>
              <a:rPr lang="fi-FI" b="1"/>
              <a:t>Ympäristön ja sosiaalisen olennaisuuden osalta huomioidaan myös yrityksen liiketoimintamallin ja strategian vaikutukset ilmastonmuutokseen ja ympäröivään yhteisöön. </a:t>
            </a:r>
          </a:p>
          <a:p>
            <a:r>
              <a:rPr lang="fi-FI"/>
              <a:t>Tämä on tärkeää, sillä se lisää välittömästi sidosryhmien määrää, joihin yritykset ja niiden toiminta vaikuttavat. </a:t>
            </a:r>
          </a:p>
          <a:p>
            <a:r>
              <a:rPr lang="fi-FI"/>
              <a:t>Hyvä pitää myös mielessä, että yritysten ilmastovaikutus voi tulla taloudellisesti merkittäväksi, mitä enemmän sääntelyä kiristetään.</a:t>
            </a:r>
          </a:p>
        </p:txBody>
      </p:sp>
      <p:pic>
        <p:nvPicPr>
          <p:cNvPr id="8" name="Kuva 7">
            <a:extLst>
              <a:ext uri="{FF2B5EF4-FFF2-40B4-BE49-F238E27FC236}">
                <a16:creationId xmlns:a16="http://schemas.microsoft.com/office/drawing/2014/main" id="{0BB31F0F-8B97-7F16-9994-E929BB8A4B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7389" y="1690688"/>
            <a:ext cx="5486411" cy="3657607"/>
          </a:xfrm>
          <a:prstGeom prst="rect">
            <a:avLst/>
          </a:prstGeom>
        </p:spPr>
      </p:pic>
      <p:sp>
        <p:nvSpPr>
          <p:cNvPr id="4" name="Tekstiruutu 3">
            <a:extLst>
              <a:ext uri="{FF2B5EF4-FFF2-40B4-BE49-F238E27FC236}">
                <a16:creationId xmlns:a16="http://schemas.microsoft.com/office/drawing/2014/main" id="{D849AF47-546B-E476-0B8E-5016DEA5726B}"/>
              </a:ext>
            </a:extLst>
          </p:cNvPr>
          <p:cNvSpPr txBox="1"/>
          <p:nvPr/>
        </p:nvSpPr>
        <p:spPr>
          <a:xfrm>
            <a:off x="1066788" y="6396859"/>
            <a:ext cx="5638801" cy="261610"/>
          </a:xfrm>
          <a:prstGeom prst="rect">
            <a:avLst/>
          </a:prstGeom>
          <a:noFill/>
        </p:spPr>
        <p:txBody>
          <a:bodyPr wrap="square">
            <a:spAutoFit/>
          </a:bodyPr>
          <a:lstStyle/>
          <a:p>
            <a:r>
              <a:rPr lang="en-US" sz="1050" b="0" i="0">
                <a:effectLst/>
                <a:latin typeface="+mj-lt"/>
              </a:rPr>
              <a:t>Mukaillen: Rabo Carbon Bank and Rabobank Sustainable Business Advisory</a:t>
            </a:r>
            <a:endParaRPr lang="fi-FI" sz="1050">
              <a:latin typeface="+mj-lt"/>
            </a:endParaRPr>
          </a:p>
        </p:txBody>
      </p:sp>
    </p:spTree>
    <p:extLst>
      <p:ext uri="{BB962C8B-B14F-4D97-AF65-F5344CB8AC3E}">
        <p14:creationId xmlns:p14="http://schemas.microsoft.com/office/powerpoint/2010/main" val="1181801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68DB7A-9C48-0A67-62E5-FF04468538E2}"/>
              </a:ext>
            </a:extLst>
          </p:cNvPr>
          <p:cNvSpPr>
            <a:spLocks noGrp="1"/>
          </p:cNvSpPr>
          <p:nvPr>
            <p:ph type="title"/>
          </p:nvPr>
        </p:nvSpPr>
        <p:spPr>
          <a:xfrm>
            <a:off x="942975" y="365125"/>
            <a:ext cx="10036421" cy="1325563"/>
          </a:xfrm>
        </p:spPr>
        <p:txBody>
          <a:bodyPr/>
          <a:lstStyle/>
          <a:p>
            <a:r>
              <a:rPr lang="fi-FI"/>
              <a:t>Esimerkki: kaksoisolennaisuusmenetelmä</a:t>
            </a:r>
          </a:p>
        </p:txBody>
      </p:sp>
      <p:sp>
        <p:nvSpPr>
          <p:cNvPr id="3" name="Sisällön paikkamerkki 2">
            <a:extLst>
              <a:ext uri="{FF2B5EF4-FFF2-40B4-BE49-F238E27FC236}">
                <a16:creationId xmlns:a16="http://schemas.microsoft.com/office/drawing/2014/main" id="{20E96FF0-849D-4CA4-8560-549E37485556}"/>
              </a:ext>
            </a:extLst>
          </p:cNvPr>
          <p:cNvSpPr>
            <a:spLocks noGrp="1"/>
          </p:cNvSpPr>
          <p:nvPr>
            <p:ph idx="1"/>
          </p:nvPr>
        </p:nvSpPr>
        <p:spPr>
          <a:xfrm>
            <a:off x="838201" y="1825625"/>
            <a:ext cx="5019674" cy="4351338"/>
          </a:xfrm>
        </p:spPr>
        <p:txBody>
          <a:bodyPr>
            <a:normAutofit fontScale="92500" lnSpcReduction="10000"/>
          </a:bodyPr>
          <a:lstStyle/>
          <a:p>
            <a:r>
              <a:rPr lang="fi-FI" sz="2400"/>
              <a:t>Suuri tuotantoyhtiö tekee riskianalyysin ja päättää, että alueen kuivuudesta johtuva veden hinnan nousu ei ole taloudellisesti olennaista (ilmaston muutoksen vaikutus yritykseen). </a:t>
            </a:r>
          </a:p>
          <a:p>
            <a:r>
              <a:rPr lang="fi-FI" sz="2400"/>
              <a:t>Kaksinkertaisen olennaisuuden menetelmää soveltaessaan he kuitenkin ymmärtävät, että yrityksen vedenkäytöllä on aineellinen vaikutus ympäröivään ympäristöön ja että, tietyt alueen yhteisöt kärsivät yrityksen suurien vesimäärien käytöstä.</a:t>
            </a:r>
          </a:p>
          <a:p>
            <a:endParaRPr lang="fi-FI"/>
          </a:p>
        </p:txBody>
      </p:sp>
      <p:pic>
        <p:nvPicPr>
          <p:cNvPr id="6" name="Kuva 5">
            <a:extLst>
              <a:ext uri="{FF2B5EF4-FFF2-40B4-BE49-F238E27FC236}">
                <a16:creationId xmlns:a16="http://schemas.microsoft.com/office/drawing/2014/main" id="{9AF89B23-B2A4-DA22-81D4-5E3A84235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7875" y="1600196"/>
            <a:ext cx="5486411" cy="3657607"/>
          </a:xfrm>
          <a:prstGeom prst="rect">
            <a:avLst/>
          </a:prstGeom>
        </p:spPr>
      </p:pic>
      <p:sp>
        <p:nvSpPr>
          <p:cNvPr id="7" name="Tekstiruutu 6">
            <a:extLst>
              <a:ext uri="{FF2B5EF4-FFF2-40B4-BE49-F238E27FC236}">
                <a16:creationId xmlns:a16="http://schemas.microsoft.com/office/drawing/2014/main" id="{1760E8FD-110B-0CCD-083E-D3A6E5BC0614}"/>
              </a:ext>
            </a:extLst>
          </p:cNvPr>
          <p:cNvSpPr txBox="1"/>
          <p:nvPr/>
        </p:nvSpPr>
        <p:spPr>
          <a:xfrm>
            <a:off x="6248292" y="5255583"/>
            <a:ext cx="4886565" cy="1323439"/>
          </a:xfrm>
          <a:prstGeom prst="rect">
            <a:avLst/>
          </a:prstGeom>
          <a:solidFill>
            <a:schemeClr val="accent1"/>
          </a:solidFill>
        </p:spPr>
        <p:txBody>
          <a:bodyPr wrap="square" rtlCol="0">
            <a:spAutoFit/>
          </a:bodyPr>
          <a:lstStyle/>
          <a:p>
            <a:r>
              <a:rPr lang="fi-FI" sz="1600">
                <a:solidFill>
                  <a:schemeClr val="bg1"/>
                </a:solidFill>
              </a:rPr>
              <a:t>On tärkeää huomioida taloudellisen olennaisuuden lisäksi myös ympäristöllinen ja sosiaalinen olennaisuus, jotta saadaan tarkka ja kattava käsitys kaikista yrityksen toimintaekosysteemin kohtaamista riskeistä!</a:t>
            </a:r>
          </a:p>
        </p:txBody>
      </p:sp>
      <p:sp>
        <p:nvSpPr>
          <p:cNvPr id="9" name="Tekstiruutu 8">
            <a:extLst>
              <a:ext uri="{FF2B5EF4-FFF2-40B4-BE49-F238E27FC236}">
                <a16:creationId xmlns:a16="http://schemas.microsoft.com/office/drawing/2014/main" id="{C352F9E4-2A2D-103F-90A6-0B470D034BB2}"/>
              </a:ext>
            </a:extLst>
          </p:cNvPr>
          <p:cNvSpPr txBox="1"/>
          <p:nvPr/>
        </p:nvSpPr>
        <p:spPr>
          <a:xfrm>
            <a:off x="1066788" y="6396859"/>
            <a:ext cx="5638801" cy="261610"/>
          </a:xfrm>
          <a:prstGeom prst="rect">
            <a:avLst/>
          </a:prstGeom>
          <a:noFill/>
        </p:spPr>
        <p:txBody>
          <a:bodyPr wrap="square">
            <a:spAutoFit/>
          </a:bodyPr>
          <a:lstStyle/>
          <a:p>
            <a:r>
              <a:rPr lang="en-US" sz="1050" b="0" i="0">
                <a:effectLst/>
                <a:latin typeface="+mj-lt"/>
              </a:rPr>
              <a:t>Mukaillen: Rabo Carbon Bank and Rabobank Sustainable Business Advisory</a:t>
            </a:r>
            <a:endParaRPr lang="fi-FI" sz="1050">
              <a:latin typeface="+mj-lt"/>
            </a:endParaRPr>
          </a:p>
        </p:txBody>
      </p:sp>
    </p:spTree>
    <p:extLst>
      <p:ext uri="{BB962C8B-B14F-4D97-AF65-F5344CB8AC3E}">
        <p14:creationId xmlns:p14="http://schemas.microsoft.com/office/powerpoint/2010/main" val="190822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p:txBody>
          <a:bodyPr/>
          <a:lstStyle/>
          <a:p>
            <a:r>
              <a:rPr lang="fi-FI">
                <a:cs typeface="Arial"/>
              </a:rPr>
              <a:t>Isännöinti, eettiset ohjeet, </a:t>
            </a:r>
            <a:r>
              <a:rPr lang="fi-FI">
                <a:solidFill>
                  <a:srgbClr val="FF0000"/>
                </a:solidFill>
                <a:cs typeface="Arial"/>
              </a:rPr>
              <a:t>tuotevastuu</a:t>
            </a:r>
            <a:r>
              <a:rPr lang="fi-FI">
                <a:cs typeface="Arial"/>
              </a:rPr>
              <a:t> 1(2)</a:t>
            </a:r>
            <a:endParaRPr lang="fi-FI">
              <a:solidFill>
                <a:srgbClr val="FF0000"/>
              </a:solidFill>
            </a:endParaRPr>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fi-FI">
                <a:cs typeface="Arial"/>
              </a:rPr>
              <a:t>Isännöinnin eettiset ohjeet  (lähde: </a:t>
            </a:r>
            <a:r>
              <a:rPr lang="fi-FI">
                <a:ea typeface="+mn-lt"/>
                <a:cs typeface="+mn-lt"/>
                <a:hlinkClick r:id="rId2"/>
              </a:rPr>
              <a:t>https://www.isannointiliitto.fi/mita-on-isannointi/isannoinnin-eettiset-ohjeet-2023/</a:t>
            </a:r>
            <a:r>
              <a:rPr lang="fi-FI">
                <a:ea typeface="+mn-lt"/>
                <a:cs typeface="+mn-lt"/>
              </a:rPr>
              <a:t> )</a:t>
            </a:r>
            <a:endParaRPr lang="fi-FI">
              <a:cs typeface="Arial"/>
            </a:endParaRPr>
          </a:p>
          <a:p>
            <a:pPr marL="0" indent="0">
              <a:buNone/>
            </a:pPr>
            <a:endParaRPr lang="fi-FI">
              <a:ea typeface="+mn-lt"/>
              <a:cs typeface="+mn-lt"/>
            </a:endParaRPr>
          </a:p>
          <a:p>
            <a:pPr marL="457200" indent="-457200">
              <a:buAutoNum type="arabicPeriod"/>
            </a:pPr>
            <a:r>
              <a:rPr lang="fi-FI">
                <a:ea typeface="+mn-lt"/>
                <a:cs typeface="+mn-lt"/>
              </a:rPr>
              <a:t>Toimii huolellisesti ja asunto-osakeyhtiön edun mukaisesti</a:t>
            </a:r>
            <a:endParaRPr lang="fi-FI">
              <a:cs typeface="Arial"/>
            </a:endParaRPr>
          </a:p>
          <a:p>
            <a:pPr marL="457200" indent="-457200">
              <a:buAutoNum type="arabicPeriod"/>
            </a:pPr>
            <a:r>
              <a:rPr lang="fi-FI">
                <a:solidFill>
                  <a:srgbClr val="FF0000"/>
                </a:solidFill>
                <a:ea typeface="+mn-lt"/>
                <a:cs typeface="+mn-lt"/>
              </a:rPr>
              <a:t>Kertoo palveluistaan ja hinnoitteluperusteistaan selkeästi</a:t>
            </a:r>
            <a:endParaRPr lang="fi-FI">
              <a:solidFill>
                <a:srgbClr val="FF0000"/>
              </a:solidFill>
              <a:cs typeface="Arial"/>
            </a:endParaRPr>
          </a:p>
          <a:p>
            <a:pPr marL="457200" indent="-457200">
              <a:buAutoNum type="arabicPeriod"/>
            </a:pPr>
            <a:r>
              <a:rPr lang="fi-FI">
                <a:solidFill>
                  <a:srgbClr val="FF0000"/>
                </a:solidFill>
                <a:ea typeface="+mn-lt"/>
                <a:cs typeface="+mn-lt"/>
              </a:rPr>
              <a:t>Toimii avoimesti asunto-osakeyhtiön hankinnoissa ja käyttää hankintaverkostoa asunto-osakeyhtiön eduksi</a:t>
            </a:r>
            <a:endParaRPr lang="fi-FI">
              <a:solidFill>
                <a:srgbClr val="FF0000"/>
              </a:solidFill>
              <a:cs typeface="Arial"/>
            </a:endParaRPr>
          </a:p>
          <a:p>
            <a:pPr marL="457200" indent="-457200">
              <a:buAutoNum type="arabicPeriod"/>
            </a:pPr>
            <a:r>
              <a:rPr lang="fi-FI">
                <a:ea typeface="+mn-lt"/>
                <a:cs typeface="+mn-lt"/>
              </a:rPr>
              <a:t>Toimii tasapuolisesti</a:t>
            </a:r>
            <a:endParaRPr lang="fi-FI">
              <a:cs typeface="Arial"/>
            </a:endParaRPr>
          </a:p>
          <a:p>
            <a:pPr marL="457200" indent="-457200">
              <a:buAutoNum type="arabicPeriod"/>
            </a:pPr>
            <a:r>
              <a:rPr lang="fi-FI">
                <a:ea typeface="+mn-lt"/>
                <a:cs typeface="+mn-lt"/>
              </a:rPr>
              <a:t>Edistää avoimuutta ja suhtautuu viestintään myönteisesti</a:t>
            </a:r>
            <a:endParaRPr lang="fi-FI">
              <a:cs typeface="Arial"/>
            </a:endParaRPr>
          </a:p>
          <a:p>
            <a:pPr marL="457200" indent="-457200">
              <a:buAutoNum type="arabicPeriod"/>
            </a:pPr>
            <a:r>
              <a:rPr lang="fi-FI">
                <a:ea typeface="+mn-lt"/>
                <a:cs typeface="+mn-lt"/>
              </a:rPr>
              <a:t>Noudattaa vaitiolovelvollisuutta luottamuksellisen tiedon suhteen, eikä käytä väärin saamiaan tietoja</a:t>
            </a:r>
            <a:endParaRPr lang="fi-FI">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719294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E07835-E6A8-D7F4-109E-FEE4C1B215C1}"/>
              </a:ext>
            </a:extLst>
          </p:cNvPr>
          <p:cNvSpPr>
            <a:spLocks noGrp="1"/>
          </p:cNvSpPr>
          <p:nvPr>
            <p:ph type="title"/>
          </p:nvPr>
        </p:nvSpPr>
        <p:spPr>
          <a:xfrm>
            <a:off x="520995" y="365125"/>
            <a:ext cx="10458401" cy="1474308"/>
          </a:xfrm>
        </p:spPr>
        <p:txBody>
          <a:bodyPr anchor="ctr">
            <a:normAutofit fontScale="90000"/>
          </a:bodyPr>
          <a:lstStyle/>
          <a:p>
            <a:pPr marL="0" indent="0">
              <a:buNone/>
            </a:pPr>
            <a:r>
              <a:rPr lang="fi-FI" sz="4000">
                <a:solidFill>
                  <a:srgbClr val="522398"/>
                </a:solidFill>
              </a:rPr>
              <a:t>Isännöintialan muutoksia</a:t>
            </a:r>
            <a:br>
              <a:rPr lang="fi-FI" sz="4000">
                <a:solidFill>
                  <a:srgbClr val="522398"/>
                </a:solidFill>
              </a:rPr>
            </a:br>
            <a:br>
              <a:rPr lang="fi-FI" sz="2400">
                <a:solidFill>
                  <a:srgbClr val="522398"/>
                </a:solidFill>
              </a:rPr>
            </a:br>
            <a:r>
              <a:rPr lang="fi-FI" sz="2400" b="0" i="0">
                <a:solidFill>
                  <a:srgbClr val="522398"/>
                </a:solidFill>
                <a:effectLst/>
              </a:rPr>
              <a:t>Vihreä siirtymä = EU:n sitoumus vähentää kasvihuonepäästöjä vähintään</a:t>
            </a:r>
            <a:r>
              <a:rPr lang="fi-FI" sz="2400">
                <a:solidFill>
                  <a:srgbClr val="522398"/>
                </a:solidFill>
              </a:rPr>
              <a:t> </a:t>
            </a:r>
            <a:br>
              <a:rPr lang="fi-FI" sz="2400" b="0" i="0">
                <a:solidFill>
                  <a:srgbClr val="522398"/>
                </a:solidFill>
                <a:effectLst/>
              </a:rPr>
            </a:br>
            <a:r>
              <a:rPr lang="fi-FI" sz="2400" b="0" i="0">
                <a:solidFill>
                  <a:srgbClr val="522398"/>
                </a:solidFill>
                <a:effectLst/>
              </a:rPr>
              <a:t>55% vuoteen 2030 mennessä, ilmastoneutraalius vuoteen 2050 menness</a:t>
            </a:r>
            <a:r>
              <a:rPr lang="fi-FI" sz="2400" b="0" i="0">
                <a:effectLst/>
              </a:rPr>
              <a:t>ä</a:t>
            </a:r>
            <a:r>
              <a:rPr lang="fi-FI" sz="2300"/>
              <a:t>	</a:t>
            </a:r>
          </a:p>
        </p:txBody>
      </p:sp>
      <p:graphicFrame>
        <p:nvGraphicFramePr>
          <p:cNvPr id="6" name="Sisällön paikkamerkki 2">
            <a:extLst>
              <a:ext uri="{FF2B5EF4-FFF2-40B4-BE49-F238E27FC236}">
                <a16:creationId xmlns:a16="http://schemas.microsoft.com/office/drawing/2014/main" id="{2BC2B2F5-B1E9-6B94-2AE5-4A4DF5935C41}"/>
              </a:ext>
            </a:extLst>
          </p:cNvPr>
          <p:cNvGraphicFramePr>
            <a:graphicFrameLocks noGrp="1"/>
          </p:cNvGraphicFramePr>
          <p:nvPr>
            <p:ph idx="1"/>
            <p:extLst>
              <p:ext uri="{D42A27DB-BD31-4B8C-83A1-F6EECF244321}">
                <p14:modId xmlns:p14="http://schemas.microsoft.com/office/powerpoint/2010/main" val="2194433672"/>
              </p:ext>
            </p:extLst>
          </p:nvPr>
        </p:nvGraphicFramePr>
        <p:xfrm>
          <a:off x="313661" y="2094613"/>
          <a:ext cx="10665736" cy="455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0577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p:txBody>
          <a:bodyPr/>
          <a:lstStyle/>
          <a:p>
            <a:r>
              <a:rPr lang="fi-FI">
                <a:cs typeface="Arial"/>
              </a:rPr>
              <a:t>Isännöinti, eettiset ohjeet, </a:t>
            </a:r>
            <a:r>
              <a:rPr lang="fi-FI">
                <a:solidFill>
                  <a:srgbClr val="FF0000"/>
                </a:solidFill>
                <a:cs typeface="Arial"/>
              </a:rPr>
              <a:t>tuotevastuu</a:t>
            </a:r>
            <a:r>
              <a:rPr lang="fi-FI">
                <a:cs typeface="Arial"/>
              </a:rPr>
              <a:t> 2(2)</a:t>
            </a:r>
            <a:endParaRPr lang="fi-FI"/>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fi-FI">
                <a:cs typeface="Arial"/>
              </a:rPr>
              <a:t>Isännöinnin eettiset ohjeet  (lähde: </a:t>
            </a:r>
            <a:r>
              <a:rPr lang="fi-FI">
                <a:ea typeface="+mn-lt"/>
                <a:cs typeface="+mn-lt"/>
                <a:hlinkClick r:id="rId2"/>
              </a:rPr>
              <a:t>https://www.isannointiliitto.fi/mita-on-isannointi/isannoinnin-eettiset-ohjeet-2023/</a:t>
            </a:r>
            <a:r>
              <a:rPr lang="fi-FI">
                <a:ea typeface="+mn-lt"/>
                <a:cs typeface="+mn-lt"/>
              </a:rPr>
              <a:t> )</a:t>
            </a:r>
            <a:endParaRPr lang="fi-FI">
              <a:cs typeface="Arial"/>
            </a:endParaRPr>
          </a:p>
          <a:p>
            <a:pPr marL="0" indent="0">
              <a:buNone/>
            </a:pPr>
            <a:endParaRPr lang="fi-FI">
              <a:cs typeface="Arial"/>
            </a:endParaRPr>
          </a:p>
          <a:p>
            <a:pPr marL="0" indent="0">
              <a:buNone/>
            </a:pPr>
            <a:r>
              <a:rPr lang="fi-FI">
                <a:solidFill>
                  <a:srgbClr val="FF0000"/>
                </a:solidFill>
                <a:cs typeface="Arial"/>
              </a:rPr>
              <a:t>7.   </a:t>
            </a:r>
            <a:r>
              <a:rPr lang="fi-FI">
                <a:solidFill>
                  <a:srgbClr val="FF0000"/>
                </a:solidFill>
                <a:ea typeface="+mn-lt"/>
                <a:cs typeface="+mn-lt"/>
              </a:rPr>
              <a:t>Huolehtii parhaansa mukaan siitä, että tilaaja tuntee isännöinnin eettiset ohjeet</a:t>
            </a:r>
          </a:p>
          <a:p>
            <a:pPr marL="0" indent="0">
              <a:buNone/>
            </a:pPr>
            <a:r>
              <a:rPr lang="fi-FI">
                <a:solidFill>
                  <a:srgbClr val="FF0000"/>
                </a:solidFill>
                <a:ea typeface="+mn-lt"/>
                <a:cs typeface="+mn-lt"/>
              </a:rPr>
              <a:t>8.   Ottaa vastaan vain omien kykyjen ja resurssien mukaisia toimeksiantoja </a:t>
            </a:r>
          </a:p>
          <a:p>
            <a:pPr marL="0" indent="0">
              <a:buNone/>
            </a:pPr>
            <a:r>
              <a:rPr lang="fi-FI">
                <a:solidFill>
                  <a:srgbClr val="FF0000"/>
                </a:solidFill>
                <a:ea typeface="+mn-lt"/>
                <a:cs typeface="+mn-lt"/>
              </a:rPr>
              <a:t>9.   Huolehtii ammattitaitonsa ylläpitämisestä ja kehittämisestä </a:t>
            </a:r>
          </a:p>
          <a:p>
            <a:pPr marL="0" indent="0">
              <a:buNone/>
            </a:pPr>
            <a:r>
              <a:rPr lang="fi-FI">
                <a:cs typeface="Arial"/>
              </a:rPr>
              <a:t>10. </a:t>
            </a:r>
            <a:r>
              <a:rPr lang="fi-FI"/>
              <a:t>Ylläpitää ja kehittää isännöinnin arvostusta</a:t>
            </a:r>
            <a:endParaRPr lang="fi-FI">
              <a:cs typeface="Arial"/>
            </a:endParaRPr>
          </a:p>
          <a:p>
            <a:pPr marL="0" indent="0">
              <a:buNone/>
            </a:pPr>
            <a:r>
              <a:rPr lang="fi-FI">
                <a:solidFill>
                  <a:srgbClr val="FF0000"/>
                </a:solidFill>
                <a:ea typeface="+mn-lt"/>
                <a:cs typeface="+mn-lt"/>
              </a:rPr>
              <a:t>11.  Kunnioittaa isännöintialan muita toimijoita ja kilpailee reilusti </a:t>
            </a:r>
            <a:endParaRPr lang="fi-FI">
              <a:solidFill>
                <a:srgbClr val="FF0000"/>
              </a:solidFill>
              <a:cs typeface="Arial"/>
            </a:endParaRPr>
          </a:p>
          <a:p>
            <a:pPr marL="0" indent="0">
              <a:buNone/>
            </a:pPr>
            <a:r>
              <a:rPr lang="fi-FI">
                <a:solidFill>
                  <a:srgbClr val="FF0000"/>
                </a:solidFill>
                <a:ea typeface="+mn-lt"/>
                <a:cs typeface="+mn-lt"/>
              </a:rPr>
              <a:t>12.  Sitoutuu harmaan talouden ja talousrikollisuuden torjuntaan </a:t>
            </a:r>
            <a:endParaRPr lang="fi-FI">
              <a:solidFill>
                <a:srgbClr val="FF0000"/>
              </a:solidFill>
              <a:cs typeface="Arial"/>
            </a:endParaRPr>
          </a:p>
          <a:p>
            <a:pPr marL="0" indent="0">
              <a:buNone/>
            </a:pPr>
            <a:r>
              <a:rPr lang="fi-FI">
                <a:ea typeface="+mn-lt"/>
                <a:cs typeface="+mn-lt"/>
              </a:rPr>
              <a:t>13.  Sitoutuu ilmastonmuutoksen torjuntaan ja energiatehokkuuden edistämiseen </a:t>
            </a:r>
            <a:endParaRPr lang="fi-FI">
              <a:cs typeface="Arial"/>
            </a:endParaRPr>
          </a:p>
          <a:p>
            <a:pPr marL="457200" indent="-457200">
              <a:buAutoNum type="arabicPeriod"/>
            </a:pPr>
            <a:endParaRPr lang="fi-FI">
              <a:cs typeface="Arial"/>
            </a:endParaRPr>
          </a:p>
          <a:p>
            <a:pPr marL="0" indent="0">
              <a:buNone/>
            </a:pPr>
            <a:endParaRPr lang="fi-FI">
              <a:cs typeface="Arial"/>
            </a:endParaRPr>
          </a:p>
          <a:p>
            <a:pPr marL="0" indent="0">
              <a:buNone/>
            </a:pPr>
            <a:endParaRPr lang="fi-FI">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2812543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p:txBody>
          <a:bodyPr/>
          <a:lstStyle/>
          <a:p>
            <a:r>
              <a:rPr lang="fi-FI"/>
              <a:t>Isännöinti, tuotevastuu, </a:t>
            </a:r>
            <a:r>
              <a:rPr lang="fi-FI" err="1"/>
              <a:t>ChatGPT</a:t>
            </a:r>
            <a:endParaRPr lang="fi-FI"/>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p:txBody>
          <a:bodyPr vert="horz" lIns="91440" tIns="45720" rIns="91440" bIns="45720" rtlCol="0" anchor="t">
            <a:normAutofit lnSpcReduction="10000"/>
          </a:bodyPr>
          <a:lstStyle/>
          <a:p>
            <a:pPr marL="0" indent="0" rtl="0">
              <a:buNone/>
            </a:pPr>
            <a:r>
              <a:rPr lang="fi-FI">
                <a:effectLst/>
              </a:rPr>
              <a:t>Mitä tarkoittaa </a:t>
            </a:r>
            <a:r>
              <a:rPr lang="fi-FI"/>
              <a:t>tuote</a:t>
            </a:r>
            <a:r>
              <a:rPr lang="fi-FI">
                <a:effectLst/>
              </a:rPr>
              <a:t>vastuu isännöitsijälle?</a:t>
            </a:r>
            <a:br>
              <a:rPr lang="fi-FI">
                <a:effectLst/>
              </a:rPr>
            </a:br>
            <a:endParaRPr lang="fi-FI">
              <a:effectLst/>
            </a:endParaRPr>
          </a:p>
          <a:p>
            <a:r>
              <a:rPr lang="fi-FI"/>
              <a:t>Tuotevastuu isännöinnissä tarkoittaa sitä, että isännöitsijä vastaa kiinteistön tai asunto-osakeyhtiön ylläpidosta ja toiminnasta. </a:t>
            </a:r>
          </a:p>
          <a:p>
            <a:r>
              <a:rPr lang="fi-FI"/>
              <a:t>Tämä sisältää esimerkiksi kiinteistön teknisen huollon, taloushallinnon ja asiakaspalvelun. </a:t>
            </a:r>
          </a:p>
          <a:p>
            <a:r>
              <a:rPr lang="fi-FI"/>
              <a:t>Tuotevastuu tarkoittaa sitä, että isännöitsijä on vastuussa siitä, että kiinteistön tai asunto-osakeyhtiön palvelut ja toiminnot hoidetaan laadukkaasti ja asiakasystävällisesti. </a:t>
            </a:r>
          </a:p>
          <a:p>
            <a:r>
              <a:rPr lang="fi-FI"/>
              <a:t>Tämä voi sisältää esimerkiksi huoltotöiden järjestämisen, raportoinnin asiakkaille ja tarvittaessa korjaustoimenpiteiden toteuttamisen.</a:t>
            </a:r>
            <a:endParaRPr lang="fi-FI">
              <a:cs typeface="Arial"/>
            </a:endParaRPr>
          </a:p>
          <a:p>
            <a:pPr marL="0" indent="0">
              <a:buNone/>
            </a:pPr>
            <a:endParaRPr lang="fi-FI">
              <a:cs typeface="Arial"/>
            </a:endParaRPr>
          </a:p>
          <a:p>
            <a:pPr marL="457200" lvl="1" indent="0">
              <a:buNone/>
            </a:pPr>
            <a:endParaRPr lang="fi-FI">
              <a:cs typeface="Arial"/>
            </a:endParaRPr>
          </a:p>
          <a:p>
            <a:pPr marL="457200" lvl="1" indent="0">
              <a:buNone/>
            </a:pPr>
            <a:endParaRPr lang="fi-FI">
              <a:cs typeface="Arial"/>
            </a:endParaRPr>
          </a:p>
        </p:txBody>
      </p:sp>
      <p:sp>
        <p:nvSpPr>
          <p:cNvPr id="4" name="Tekstiruutu 3">
            <a:extLst>
              <a:ext uri="{FF2B5EF4-FFF2-40B4-BE49-F238E27FC236}">
                <a16:creationId xmlns:a16="http://schemas.microsoft.com/office/drawing/2014/main" id="{89DB8513-8C2C-7943-68A3-C35759A120F5}"/>
              </a:ext>
            </a:extLst>
          </p:cNvPr>
          <p:cNvSpPr txBox="1"/>
          <p:nvPr/>
        </p:nvSpPr>
        <p:spPr>
          <a:xfrm>
            <a:off x="6647688" y="6007608"/>
            <a:ext cx="4352474" cy="369332"/>
          </a:xfrm>
          <a:prstGeom prst="rect">
            <a:avLst/>
          </a:prstGeom>
          <a:noFill/>
        </p:spPr>
        <p:txBody>
          <a:bodyPr wrap="none" rtlCol="0">
            <a:spAutoFit/>
          </a:bodyPr>
          <a:lstStyle/>
          <a:p>
            <a:r>
              <a:rPr lang="fi-FI">
                <a:highlight>
                  <a:srgbClr val="FFFF00"/>
                </a:highlight>
              </a:rPr>
              <a:t> Puuttuuko mielestäsi jotakin olennaista?</a:t>
            </a:r>
          </a:p>
        </p:txBody>
      </p:sp>
    </p:spTree>
    <p:extLst>
      <p:ext uri="{BB962C8B-B14F-4D97-AF65-F5344CB8AC3E}">
        <p14:creationId xmlns:p14="http://schemas.microsoft.com/office/powerpoint/2010/main" val="637263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CD9431-1C1A-7AAA-12B0-4997367DEBCF}"/>
              </a:ext>
            </a:extLst>
          </p:cNvPr>
          <p:cNvSpPr>
            <a:spLocks noGrp="1"/>
          </p:cNvSpPr>
          <p:nvPr>
            <p:ph type="title"/>
          </p:nvPr>
        </p:nvSpPr>
        <p:spPr/>
        <p:txBody>
          <a:bodyPr/>
          <a:lstStyle/>
          <a:p>
            <a:r>
              <a:rPr lang="fi-FI">
                <a:cs typeface="Arial"/>
              </a:rPr>
              <a:t>Isännöinti, tuotevastuu, tehtäviä</a:t>
            </a:r>
            <a:endParaRPr lang="fi-FI"/>
          </a:p>
        </p:txBody>
      </p:sp>
      <p:sp>
        <p:nvSpPr>
          <p:cNvPr id="3" name="Sisällön paikkamerkki 2">
            <a:extLst>
              <a:ext uri="{FF2B5EF4-FFF2-40B4-BE49-F238E27FC236}">
                <a16:creationId xmlns:a16="http://schemas.microsoft.com/office/drawing/2014/main" id="{B97820F0-3D03-E20D-ED05-8A09962B9AF6}"/>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fi-FI" sz="2800">
                <a:cs typeface="Arial"/>
              </a:rPr>
              <a:t>Isännöinnin eettiset ohjeet  (lähde: </a:t>
            </a:r>
            <a:r>
              <a:rPr lang="fi-FI" sz="2800">
                <a:ea typeface="+mn-lt"/>
                <a:cs typeface="+mn-lt"/>
                <a:hlinkClick r:id="rId2"/>
              </a:rPr>
              <a:t>https://www.isannointiliitto.fi/mita-on-isannointi/isannoinnin-eettiset-ohjeet-2023/</a:t>
            </a:r>
            <a:r>
              <a:rPr lang="fi-FI" sz="2800">
                <a:ea typeface="+mn-lt"/>
                <a:cs typeface="+mn-lt"/>
              </a:rPr>
              <a:t> )</a:t>
            </a:r>
            <a:endParaRPr lang="fi-FI" sz="2800">
              <a:cs typeface="Arial"/>
            </a:endParaRPr>
          </a:p>
          <a:p>
            <a:pPr marL="0" indent="0">
              <a:buNone/>
            </a:pPr>
            <a:endParaRPr lang="fi-FI">
              <a:cs typeface="Arial"/>
            </a:endParaRPr>
          </a:p>
          <a:p>
            <a:pPr marL="0" indent="0">
              <a:buNone/>
            </a:pPr>
            <a:r>
              <a:rPr lang="fi-FI" sz="2800">
                <a:cs typeface="Arial"/>
              </a:rPr>
              <a:t>Tutustu isännöinnin eettisiin ohjeisiin. </a:t>
            </a:r>
          </a:p>
          <a:p>
            <a:pPr marL="0" indent="0">
              <a:buNone/>
            </a:pPr>
            <a:endParaRPr lang="fi-FI">
              <a:ea typeface="+mn-lt"/>
              <a:cs typeface="Arial"/>
            </a:endParaRPr>
          </a:p>
          <a:p>
            <a:pPr marL="0" indent="0">
              <a:buNone/>
            </a:pPr>
            <a:r>
              <a:rPr lang="fi-FI" sz="2800">
                <a:ea typeface="+mn-lt"/>
                <a:cs typeface="Arial"/>
              </a:rPr>
              <a:t>Miten isännöitsijä ottaa huomioon ao. kohdat omassa toiminnassaan? </a:t>
            </a:r>
          </a:p>
          <a:p>
            <a:pPr marL="914400" lvl="1" indent="-457200">
              <a:buAutoNum type="arabicPeriod"/>
            </a:pPr>
            <a:r>
              <a:rPr lang="fi-FI" sz="2600">
                <a:ea typeface="+mn-lt"/>
                <a:cs typeface="Arial"/>
              </a:rPr>
              <a:t>Kertoo palveluistaan ja hinnoitteluperusteistaan selkeästi, mm. viestii ja toimittaa hallussaan olevan kiinteistötiedon (esim. kulutukset) uudelle isännöitsijälle isännöinnin vaihtuessa</a:t>
            </a:r>
          </a:p>
          <a:p>
            <a:pPr marL="914400" lvl="1" indent="-457200">
              <a:buAutoNum type="arabicPeriod"/>
            </a:pPr>
            <a:r>
              <a:rPr lang="fi-FI" sz="2600">
                <a:ea typeface="+mn-lt"/>
                <a:cs typeface="Arial"/>
              </a:rPr>
              <a:t>Toimii avoimesti asunto-osakeyhtiön hankinnoissa ja käyttää hankintaverkostoa asunto-osakeyhtiön eduksi, mm. ottaen huomioon harmaan talouden torjunnan</a:t>
            </a:r>
          </a:p>
          <a:p>
            <a:pPr marL="457200" lvl="1" indent="0">
              <a:buNone/>
            </a:pPr>
            <a:endParaRPr lang="fi-FI">
              <a:solidFill>
                <a:srgbClr val="FF0000"/>
              </a:solidFill>
              <a:ea typeface="+mn-lt"/>
              <a:cs typeface="Arial"/>
            </a:endParaRPr>
          </a:p>
          <a:p>
            <a:pPr marL="0" indent="0">
              <a:buNone/>
            </a:pPr>
            <a:r>
              <a:rPr lang="fi-FI" sz="2800">
                <a:ea typeface="+mn-lt"/>
                <a:cs typeface="Arial"/>
              </a:rPr>
              <a:t>Pidä mielessäsi asiakasnäkökulma (As Oy:n osakas), toisaalta isännöintiyrityksen näkökulma.</a:t>
            </a:r>
            <a:endParaRPr lang="fi-FI" sz="2800">
              <a:cs typeface="Arial"/>
            </a:endParaRPr>
          </a:p>
          <a:p>
            <a:pPr marL="0" indent="0">
              <a:buNone/>
            </a:pPr>
            <a:endParaRPr lang="fi-FI">
              <a:cs typeface="Arial"/>
            </a:endParaRPr>
          </a:p>
          <a:p>
            <a:pPr marL="0" indent="0">
              <a:buNone/>
            </a:pPr>
            <a:endParaRPr lang="fi-FI">
              <a:cs typeface="Arial"/>
            </a:endParaRPr>
          </a:p>
          <a:p>
            <a:pPr marL="457200" indent="-457200">
              <a:buAutoNum type="arabicPeriod"/>
            </a:pPr>
            <a:endParaRPr lang="fi-FI">
              <a:cs typeface="Arial"/>
            </a:endParaRPr>
          </a:p>
          <a:p>
            <a:pPr lvl="1"/>
            <a:endParaRPr lang="fi-FI">
              <a:cs typeface="Arial"/>
            </a:endParaRPr>
          </a:p>
          <a:p>
            <a:pPr marL="457200" lvl="1" indent="0">
              <a:buNone/>
            </a:pPr>
            <a:endParaRPr lang="fi-FI">
              <a:cs typeface="Arial"/>
            </a:endParaRPr>
          </a:p>
        </p:txBody>
      </p:sp>
    </p:spTree>
    <p:extLst>
      <p:ext uri="{BB962C8B-B14F-4D97-AF65-F5344CB8AC3E}">
        <p14:creationId xmlns:p14="http://schemas.microsoft.com/office/powerpoint/2010/main" val="1885470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ädet kasvit">
            <a:extLst>
              <a:ext uri="{FF2B5EF4-FFF2-40B4-BE49-F238E27FC236}">
                <a16:creationId xmlns:a16="http://schemas.microsoft.com/office/drawing/2014/main" id="{CE1EA59D-823C-98E5-FC04-3FDDA6F5E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70413" cy="6858000"/>
          </a:xfrm>
          <a:prstGeom prst="rect">
            <a:avLst/>
          </a:prstGeom>
        </p:spPr>
      </p:pic>
      <p:sp>
        <p:nvSpPr>
          <p:cNvPr id="8" name="Rectangle 4">
            <a:extLst>
              <a:ext uri="{FF2B5EF4-FFF2-40B4-BE49-F238E27FC236}">
                <a16:creationId xmlns:a16="http://schemas.microsoft.com/office/drawing/2014/main" id="{953A8913-8AB6-2563-071A-6921ECCB5122}"/>
              </a:ext>
            </a:extLst>
          </p:cNvPr>
          <p:cNvSpPr/>
          <p:nvPr/>
        </p:nvSpPr>
        <p:spPr>
          <a:xfrm>
            <a:off x="0" y="0"/>
            <a:ext cx="11470413"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6. Vastuulliset ja kestävät ratkaisut oman työpaikan toiminnassa </a:t>
            </a:r>
            <a:endParaRPr lang="en-US"/>
          </a:p>
        </p:txBody>
      </p:sp>
      <p:sp>
        <p:nvSpPr>
          <p:cNvPr id="3" name="Alaotsikko 2"/>
          <p:cNvSpPr>
            <a:spLocks noGrp="1"/>
          </p:cNvSpPr>
          <p:nvPr>
            <p:ph type="subTitle" idx="1"/>
          </p:nvPr>
        </p:nvSpPr>
        <p:spPr/>
        <p:txBody>
          <a:bodyPr>
            <a:normAutofit/>
          </a:bodyPr>
          <a:lstStyle/>
          <a:p>
            <a:r>
              <a:rPr lang="fi-FI"/>
              <a:t>Miten oma työpaikka voisi olla kestävä? </a:t>
            </a:r>
          </a:p>
        </p:txBody>
      </p:sp>
    </p:spTree>
    <p:extLst>
      <p:ext uri="{BB962C8B-B14F-4D97-AF65-F5344CB8AC3E}">
        <p14:creationId xmlns:p14="http://schemas.microsoft.com/office/powerpoint/2010/main" val="1289331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p:txBody>
          <a:bodyPr/>
          <a:lstStyle/>
          <a:p>
            <a:r>
              <a:rPr lang="fi-FI">
                <a:solidFill>
                  <a:srgbClr val="000000"/>
                </a:solidFill>
                <a:ea typeface="+mn-lt"/>
                <a:cs typeface="+mn-lt"/>
              </a:rPr>
              <a:t>Miten oma työpaikka voi olla kestävä?</a:t>
            </a:r>
            <a:r>
              <a:rPr lang="fi-FI">
                <a:ea typeface="+mn-lt"/>
                <a:cs typeface="+mn-lt"/>
              </a:rPr>
              <a:t> </a:t>
            </a:r>
            <a:endParaRPr lang="fi-FI"/>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sz="half" idx="1"/>
          </p:nvPr>
        </p:nvSpPr>
        <p:spPr/>
        <p:txBody>
          <a:bodyPr vert="horz" lIns="91440" tIns="45720" rIns="91440" bIns="45720" rtlCol="0" anchor="t">
            <a:normAutofit fontScale="92500" lnSpcReduction="10000"/>
          </a:bodyPr>
          <a:lstStyle/>
          <a:p>
            <a:pPr marL="0" indent="0">
              <a:buFont typeface="Arial" panose="020B0604020202020204" pitchFamily="34" charset="0"/>
              <a:buNone/>
            </a:pPr>
            <a:r>
              <a:rPr lang="fi-FI" sz="2400" b="1"/>
              <a:t>Taloudelliset vaikutukset:</a:t>
            </a:r>
          </a:p>
          <a:p>
            <a:pPr marL="0" indent="0">
              <a:buFont typeface="Arial" panose="020B0604020202020204" pitchFamily="34" charset="0"/>
              <a:buNone/>
            </a:pPr>
            <a:r>
              <a:rPr lang="fi-FI" sz="2400"/>
              <a:t>• Velkaisuusaste, omavaraisuusaste</a:t>
            </a:r>
          </a:p>
          <a:p>
            <a:pPr marL="0" indent="0">
              <a:buFont typeface="Arial" panose="020B0604020202020204" pitchFamily="34" charset="0"/>
              <a:buNone/>
            </a:pPr>
            <a:r>
              <a:rPr lang="fi-FI" sz="2400"/>
              <a:t>• Liikevaihdon kehitys (+/-)</a:t>
            </a:r>
          </a:p>
          <a:p>
            <a:pPr marL="0" indent="0">
              <a:buFont typeface="Arial" panose="020B0604020202020204" pitchFamily="34" charset="0"/>
              <a:buNone/>
            </a:pPr>
            <a:r>
              <a:rPr lang="fi-FI" sz="2400"/>
              <a:t>• Nettotulos (+/-)</a:t>
            </a:r>
          </a:p>
          <a:p>
            <a:pPr marL="0" indent="0">
              <a:buFont typeface="Arial" panose="020B0604020202020204" pitchFamily="34" charset="0"/>
              <a:buNone/>
            </a:pPr>
            <a:r>
              <a:rPr lang="fi-FI" sz="2400"/>
              <a:t>• Palkat ja eläkemaksut maksetaan ajallaan</a:t>
            </a:r>
          </a:p>
          <a:p>
            <a:pPr marL="0" indent="0">
              <a:buFont typeface="Arial" panose="020B0604020202020204" pitchFamily="34" charset="0"/>
              <a:buNone/>
            </a:pPr>
            <a:r>
              <a:rPr lang="fi-FI" sz="2400" b="1"/>
              <a:t>Ympäristövaikutukset:</a:t>
            </a:r>
          </a:p>
          <a:p>
            <a:pPr marL="0" indent="0">
              <a:buFont typeface="Arial" panose="020B0604020202020204" pitchFamily="34" charset="0"/>
              <a:buNone/>
            </a:pPr>
            <a:r>
              <a:rPr lang="fi-FI" sz="2400"/>
              <a:t>• Energian ja veden kulutus, oman toiminnan merkitys </a:t>
            </a:r>
          </a:p>
          <a:p>
            <a:pPr marL="0" indent="0">
              <a:buFont typeface="Arial" panose="020B0604020202020204" pitchFamily="34" charset="0"/>
              <a:buNone/>
            </a:pPr>
            <a:r>
              <a:rPr lang="fi-FI" sz="2400"/>
              <a:t>• Jätteiden määrä, hävikki, kierrätys</a:t>
            </a:r>
          </a:p>
          <a:p>
            <a:pPr marL="0" indent="0">
              <a:buFont typeface="Arial" panose="020B0604020202020204" pitchFamily="34" charset="0"/>
              <a:buNone/>
            </a:pPr>
            <a:r>
              <a:rPr lang="fi-FI" sz="2400"/>
              <a:t>• Hiilidioksidipäästöt</a:t>
            </a:r>
          </a:p>
          <a:p>
            <a:pPr marL="0" indent="0">
              <a:buFont typeface="Arial" panose="020B0604020202020204" pitchFamily="34" charset="0"/>
              <a:buNone/>
            </a:pPr>
            <a:endParaRPr lang="fi-FI" sz="2400"/>
          </a:p>
          <a:p>
            <a:pPr marL="0" indent="0">
              <a:buNone/>
            </a:pPr>
            <a:endParaRPr lang="fi-FI">
              <a:cs typeface="Arial"/>
            </a:endParaRPr>
          </a:p>
          <a:p>
            <a:endParaRPr lang="fi-FI"/>
          </a:p>
          <a:p>
            <a:pPr marL="0" indent="0">
              <a:buNone/>
            </a:pPr>
            <a:endParaRPr lang="fi-FI"/>
          </a:p>
          <a:p>
            <a:endParaRPr lang="fi-FI">
              <a:cs typeface="Arial"/>
            </a:endParaRPr>
          </a:p>
        </p:txBody>
      </p:sp>
      <p:sp>
        <p:nvSpPr>
          <p:cNvPr id="4" name="Sisällön paikkamerkki 3">
            <a:extLst>
              <a:ext uri="{FF2B5EF4-FFF2-40B4-BE49-F238E27FC236}">
                <a16:creationId xmlns:a16="http://schemas.microsoft.com/office/drawing/2014/main" id="{06E2E58B-385B-F6A6-02CA-BD6267296471}"/>
              </a:ext>
            </a:extLst>
          </p:cNvPr>
          <p:cNvSpPr>
            <a:spLocks noGrp="1"/>
          </p:cNvSpPr>
          <p:nvPr>
            <p:ph sz="half" idx="2"/>
          </p:nvPr>
        </p:nvSpPr>
        <p:spPr/>
        <p:txBody>
          <a:bodyPr/>
          <a:lstStyle/>
          <a:p>
            <a:pPr marL="0" indent="0">
              <a:buNone/>
            </a:pPr>
            <a:r>
              <a:rPr lang="fi-FI" sz="2400" b="1"/>
              <a:t>Sosiaaliset vaikutukset:</a:t>
            </a:r>
          </a:p>
          <a:p>
            <a:r>
              <a:rPr lang="fi-FI" sz="2400"/>
              <a:t>Asiakasdatan tietoturvallisuus</a:t>
            </a:r>
          </a:p>
          <a:p>
            <a:r>
              <a:rPr lang="fi-FI" sz="2400"/>
              <a:t>Laadun ylläpitäminen</a:t>
            </a:r>
          </a:p>
          <a:p>
            <a:r>
              <a:rPr lang="fi-FI" sz="2400"/>
              <a:t>Asiakkaiden hyvinvointi ja turvallisuus</a:t>
            </a:r>
          </a:p>
          <a:p>
            <a:r>
              <a:rPr lang="fi-FI" sz="2400"/>
              <a:t>Asiakastyytyväisyys</a:t>
            </a:r>
          </a:p>
          <a:p>
            <a:r>
              <a:rPr lang="fi-FI" sz="2400"/>
              <a:t>Henkilöstön hyvinvointi</a:t>
            </a:r>
          </a:p>
          <a:p>
            <a:r>
              <a:rPr lang="fi-FI" sz="2400"/>
              <a:t>Henkisen pääoman ylläpitäminen ja säilyttäminen, henkilöstön koulutukset</a:t>
            </a:r>
            <a:endParaRPr lang="fi-FI"/>
          </a:p>
        </p:txBody>
      </p:sp>
      <p:sp>
        <p:nvSpPr>
          <p:cNvPr id="6" name="Tekstiruutu 5">
            <a:extLst>
              <a:ext uri="{FF2B5EF4-FFF2-40B4-BE49-F238E27FC236}">
                <a16:creationId xmlns:a16="http://schemas.microsoft.com/office/drawing/2014/main" id="{FA5BC316-0B0D-A63F-9E7C-10124069EE9E}"/>
              </a:ext>
            </a:extLst>
          </p:cNvPr>
          <p:cNvSpPr txBox="1"/>
          <p:nvPr/>
        </p:nvSpPr>
        <p:spPr>
          <a:xfrm>
            <a:off x="7094230" y="6492875"/>
            <a:ext cx="3885166" cy="276999"/>
          </a:xfrm>
          <a:prstGeom prst="rect">
            <a:avLst/>
          </a:prstGeom>
          <a:noFill/>
        </p:spPr>
        <p:txBody>
          <a:bodyPr wrap="none" rtlCol="0">
            <a:spAutoFit/>
          </a:bodyPr>
          <a:lstStyle/>
          <a:p>
            <a:r>
              <a:rPr lang="fi-FI" sz="1200"/>
              <a:t>Mukaillein: </a:t>
            </a:r>
            <a:r>
              <a:rPr lang="fi-FI" sz="1200" err="1"/>
              <a:t>Azets</a:t>
            </a:r>
            <a:r>
              <a:rPr lang="fi-FI" sz="1200"/>
              <a:t> Vastuullisen liiketoiminnan edistäjän opas</a:t>
            </a:r>
          </a:p>
        </p:txBody>
      </p:sp>
    </p:spTree>
    <p:extLst>
      <p:ext uri="{BB962C8B-B14F-4D97-AF65-F5344CB8AC3E}">
        <p14:creationId xmlns:p14="http://schemas.microsoft.com/office/powerpoint/2010/main" val="1138689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p:txBody>
          <a:bodyPr/>
          <a:lstStyle/>
          <a:p>
            <a:r>
              <a:rPr lang="fi-FI">
                <a:solidFill>
                  <a:srgbClr val="000000"/>
                </a:solidFill>
                <a:ea typeface="+mn-lt"/>
                <a:cs typeface="+mn-lt"/>
              </a:rPr>
              <a:t>Miten oman organisaation toimintoja voi muuttaa kestävämpään suuntaan?</a:t>
            </a:r>
            <a:r>
              <a:rPr lang="fi-FI">
                <a:ea typeface="+mn-lt"/>
                <a:cs typeface="+mn-lt"/>
              </a:rPr>
              <a:t>  </a:t>
            </a:r>
            <a:endParaRPr lang="fi-FI"/>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idx="1"/>
          </p:nvPr>
        </p:nvSpPr>
        <p:spPr/>
        <p:txBody>
          <a:bodyPr vert="horz" lIns="91440" tIns="45720" rIns="91440" bIns="45720" rtlCol="0" anchor="t">
            <a:normAutofit/>
          </a:bodyPr>
          <a:lstStyle/>
          <a:p>
            <a:r>
              <a:rPr lang="fi-FI"/>
              <a:t>Ottamalla vastuullisuus osaksi yrityksen strategiaa</a:t>
            </a:r>
          </a:p>
          <a:p>
            <a:r>
              <a:rPr lang="fi-FI"/>
              <a:t>Osaamisen tason nostolla, kouluttautumisella</a:t>
            </a:r>
          </a:p>
          <a:p>
            <a:r>
              <a:rPr lang="fi-FI"/>
              <a:t>Tiedottamalla vastuullisuus- ja kestävyysasioista</a:t>
            </a:r>
            <a:endParaRPr lang="fi-FI">
              <a:cs typeface="Arial"/>
            </a:endParaRPr>
          </a:p>
          <a:p>
            <a:r>
              <a:rPr lang="fi-FI"/>
              <a:t>Sopimalla ja viestimällä yrityksen eettiset periaatteet</a:t>
            </a:r>
          </a:p>
          <a:p>
            <a:r>
              <a:rPr lang="fi-FI"/>
              <a:t>Toteutetaan yrityksen hiilijalanjälkilaskelma</a:t>
            </a:r>
          </a:p>
          <a:p>
            <a:r>
              <a:rPr lang="fi-FI"/>
              <a:t>Arvioidaan mikä on vastuullisuuden kannalta olennaista omassa yrityksessä</a:t>
            </a:r>
            <a:endParaRPr lang="fi-FI">
              <a:cs typeface="Arial"/>
            </a:endParaRPr>
          </a:p>
          <a:p>
            <a:r>
              <a:rPr lang="fi-FI"/>
              <a:t>Raportoidaan yrityksen vastuullisuudesta jonkun tunnetun menetelmän mukaisesti (esim. GRI-mittarit)</a:t>
            </a:r>
          </a:p>
          <a:p>
            <a:endParaRPr lang="fi-FI">
              <a:cs typeface="Arial"/>
            </a:endParaRPr>
          </a:p>
          <a:p>
            <a:endParaRPr lang="fi-FI"/>
          </a:p>
          <a:p>
            <a:pPr marL="0" indent="0">
              <a:buNone/>
            </a:pPr>
            <a:endParaRPr lang="fi-FI"/>
          </a:p>
          <a:p>
            <a:endParaRPr lang="fi-FI">
              <a:cs typeface="Arial"/>
            </a:endParaRPr>
          </a:p>
        </p:txBody>
      </p:sp>
    </p:spTree>
    <p:extLst>
      <p:ext uri="{BB962C8B-B14F-4D97-AF65-F5344CB8AC3E}">
        <p14:creationId xmlns:p14="http://schemas.microsoft.com/office/powerpoint/2010/main" val="1325296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p:txBody>
          <a:bodyPr/>
          <a:lstStyle/>
          <a:p>
            <a:r>
              <a:rPr lang="fi-FI">
                <a:solidFill>
                  <a:srgbClr val="331C54"/>
                </a:solidFill>
                <a:ea typeface="+mn-lt"/>
                <a:cs typeface="+mn-lt"/>
              </a:rPr>
              <a:t>Miten voin edistää vastuullisuutta omalla työpaikallani?</a:t>
            </a:r>
            <a:endParaRPr lang="fi-FI">
              <a:solidFill>
                <a:srgbClr val="331C54"/>
              </a:solidFill>
            </a:endParaRPr>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fi-FI">
                <a:cs typeface="Arial" panose="020B0604020202020204"/>
              </a:rPr>
              <a:t>Ryhmä/parityöaiheita oman työpaikan vastuullisuuden kehittämiseksi?</a:t>
            </a:r>
          </a:p>
          <a:p>
            <a:pPr marL="0" indent="0">
              <a:buNone/>
            </a:pPr>
            <a:endParaRPr lang="fi-FI">
              <a:solidFill>
                <a:srgbClr val="331C54"/>
              </a:solidFill>
              <a:ea typeface="+mn-lt"/>
              <a:cs typeface="+mn-lt"/>
            </a:endParaRPr>
          </a:p>
          <a:p>
            <a:r>
              <a:rPr lang="fi-FI">
                <a:ea typeface="+mn-lt"/>
                <a:cs typeface="+mn-lt"/>
              </a:rPr>
              <a:t>Mieti yksi vastuullisen kehityskohde/vastuullisuuden näkökulma (ESG):</a:t>
            </a:r>
          </a:p>
          <a:p>
            <a:pPr lvl="1"/>
            <a:r>
              <a:rPr lang="fi-FI">
                <a:ea typeface="+mn-lt"/>
                <a:cs typeface="+mn-lt"/>
              </a:rPr>
              <a:t>Ympäristö (E)</a:t>
            </a:r>
          </a:p>
          <a:p>
            <a:pPr lvl="1"/>
            <a:r>
              <a:rPr lang="fi-FI">
                <a:ea typeface="+mn-lt"/>
                <a:cs typeface="+mn-lt"/>
              </a:rPr>
              <a:t>Sosiaalinen (S)</a:t>
            </a:r>
          </a:p>
          <a:p>
            <a:pPr lvl="1"/>
            <a:r>
              <a:rPr lang="fi-FI">
                <a:ea typeface="+mn-lt"/>
                <a:cs typeface="+mn-lt"/>
              </a:rPr>
              <a:t>Hyvä hallintotapa (G)</a:t>
            </a:r>
          </a:p>
          <a:p>
            <a:pPr marL="457200" lvl="1" indent="0">
              <a:buNone/>
            </a:pPr>
            <a:endParaRPr lang="fi-FI"/>
          </a:p>
          <a:p>
            <a:r>
              <a:rPr lang="fi-FI">
                <a:ea typeface="+mn-lt"/>
                <a:cs typeface="+mn-lt"/>
              </a:rPr>
              <a:t>Mikä on vastuullisuuden olennaisuuden kannalta tärkeintä isännöintiyritykselle?</a:t>
            </a:r>
          </a:p>
          <a:p>
            <a:pPr marL="0" indent="0">
              <a:buNone/>
            </a:pPr>
            <a:endParaRPr lang="fi-FI">
              <a:ea typeface="+mn-lt"/>
              <a:cs typeface="+mn-lt"/>
            </a:endParaRPr>
          </a:p>
          <a:p>
            <a:r>
              <a:rPr lang="fi-FI">
                <a:ea typeface="+mn-lt"/>
                <a:cs typeface="+mn-lt"/>
              </a:rPr>
              <a:t>Pohdi ratkaisuja työsi tai työyhteisösi toiminnan, tuotteen tai palvelun kehittämiseen ilmastovaikutusten vähentämiseksi.</a:t>
            </a:r>
          </a:p>
          <a:p>
            <a:endParaRPr lang="fi-FI">
              <a:cs typeface="Arial"/>
            </a:endParaRPr>
          </a:p>
          <a:p>
            <a:endParaRPr lang="fi-FI"/>
          </a:p>
          <a:p>
            <a:pPr marL="0" indent="0">
              <a:buNone/>
            </a:pPr>
            <a:endParaRPr lang="fi-FI"/>
          </a:p>
          <a:p>
            <a:endParaRPr lang="fi-FI">
              <a:cs typeface="Arial"/>
            </a:endParaRPr>
          </a:p>
        </p:txBody>
      </p:sp>
    </p:spTree>
    <p:extLst>
      <p:ext uri="{BB962C8B-B14F-4D97-AF65-F5344CB8AC3E}">
        <p14:creationId xmlns:p14="http://schemas.microsoft.com/office/powerpoint/2010/main" val="2675145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p:txBody>
          <a:bodyPr/>
          <a:lstStyle/>
          <a:p>
            <a:r>
              <a:rPr lang="fi-FI"/>
              <a:t>Esimerkki työkalusta yritysvastuun itsearviointiin</a:t>
            </a:r>
            <a:endParaRPr lang="fi-FI">
              <a:cs typeface="Arial"/>
            </a:endParaRPr>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idx="1"/>
          </p:nvPr>
        </p:nvSpPr>
        <p:spPr>
          <a:xfrm>
            <a:off x="374731" y="1825625"/>
            <a:ext cx="10604665" cy="4487150"/>
          </a:xfrm>
        </p:spPr>
        <p:txBody>
          <a:bodyPr vert="horz" lIns="91440" tIns="45720" rIns="91440" bIns="45720" rtlCol="0" anchor="t">
            <a:normAutofit fontScale="92500" lnSpcReduction="20000"/>
          </a:bodyPr>
          <a:lstStyle/>
          <a:p>
            <a:pPr marL="0" indent="0">
              <a:buNone/>
            </a:pPr>
            <a:r>
              <a:rPr lang="fi-FI">
                <a:solidFill>
                  <a:srgbClr val="222222"/>
                </a:solidFill>
                <a:ea typeface="+mn-lt"/>
                <a:cs typeface="+mn-lt"/>
              </a:rPr>
              <a:t>Työkalu tarjoaa:</a:t>
            </a:r>
          </a:p>
          <a:p>
            <a:pPr marL="457200" indent="-457200">
              <a:buAutoNum type="arabicPeriod"/>
            </a:pPr>
            <a:r>
              <a:rPr lang="fi-FI">
                <a:solidFill>
                  <a:srgbClr val="222222"/>
                </a:solidFill>
                <a:ea typeface="+mn-lt"/>
                <a:cs typeface="+mn-lt"/>
              </a:rPr>
              <a:t>Yrityksellesi tilannekuvan vastuullistoiminnan nykytasosta </a:t>
            </a:r>
          </a:p>
          <a:p>
            <a:pPr marL="457200" indent="-457200">
              <a:buAutoNum type="arabicPeriod"/>
            </a:pPr>
            <a:r>
              <a:rPr lang="fi-FI">
                <a:solidFill>
                  <a:srgbClr val="222222"/>
                </a:solidFill>
                <a:ea typeface="+mn-lt"/>
                <a:cs typeface="+mn-lt"/>
              </a:rPr>
              <a:t>Auttaa tunnistamaan kehityskohteita sekä </a:t>
            </a:r>
          </a:p>
          <a:p>
            <a:pPr marL="457200" indent="-457200">
              <a:buAutoNum type="arabicPeriod"/>
            </a:pPr>
            <a:r>
              <a:rPr lang="fi-FI">
                <a:solidFill>
                  <a:srgbClr val="222222"/>
                </a:solidFill>
                <a:ea typeface="+mn-lt"/>
                <a:cs typeface="+mn-lt"/>
              </a:rPr>
              <a:t>Mahdollistaa suoriutumisen vertailun muihin yrityksiin </a:t>
            </a:r>
            <a:endParaRPr lang="fi-FI">
              <a:solidFill>
                <a:srgbClr val="222222"/>
              </a:solidFill>
              <a:cs typeface="Arial" panose="020B0604020202020204"/>
            </a:endParaRPr>
          </a:p>
          <a:p>
            <a:pPr marL="0" indent="0">
              <a:buNone/>
            </a:pPr>
            <a:endParaRPr lang="fi-FI">
              <a:solidFill>
                <a:srgbClr val="222222"/>
              </a:solidFill>
              <a:ea typeface="+mn-lt"/>
              <a:cs typeface="+mn-lt"/>
            </a:endParaRPr>
          </a:p>
          <a:p>
            <a:pPr marL="0" indent="0">
              <a:buNone/>
            </a:pPr>
            <a:r>
              <a:rPr lang="fi-FI">
                <a:solidFill>
                  <a:srgbClr val="222222"/>
                </a:solidFill>
                <a:ea typeface="+mn-lt"/>
                <a:cs typeface="+mn-lt"/>
              </a:rPr>
              <a:t>Työkalu koostuu kyselystä, joka kattaa viisi osa-aluetta:</a:t>
            </a:r>
            <a:endParaRPr lang="fi-FI">
              <a:cs typeface="Arial" panose="020B0604020202020204"/>
            </a:endParaRPr>
          </a:p>
          <a:p>
            <a:pPr>
              <a:buAutoNum type="arabicPeriod"/>
            </a:pPr>
            <a:r>
              <a:rPr lang="fi-FI" sz="1800">
                <a:solidFill>
                  <a:srgbClr val="222222"/>
                </a:solidFill>
                <a:ea typeface="+mn-lt"/>
                <a:cs typeface="+mn-lt"/>
              </a:rPr>
              <a:t>Yritysvastuun merkitys ja tärkeys</a:t>
            </a:r>
            <a:endParaRPr lang="fi-FI" sz="1800">
              <a:cs typeface="Arial" panose="020B0604020202020204"/>
            </a:endParaRPr>
          </a:p>
          <a:p>
            <a:pPr>
              <a:buAutoNum type="arabicPeriod"/>
            </a:pPr>
            <a:r>
              <a:rPr lang="fi-FI" sz="1800">
                <a:solidFill>
                  <a:srgbClr val="222222"/>
                </a:solidFill>
                <a:ea typeface="+mn-lt"/>
                <a:cs typeface="+mn-lt"/>
              </a:rPr>
              <a:t>Yritysvastuun strateginen asema</a:t>
            </a:r>
            <a:endParaRPr lang="fi-FI" sz="1800">
              <a:cs typeface="Arial" panose="020B0604020202020204"/>
            </a:endParaRPr>
          </a:p>
          <a:p>
            <a:pPr>
              <a:buAutoNum type="arabicPeriod"/>
            </a:pPr>
            <a:r>
              <a:rPr lang="fi-FI" sz="1800">
                <a:solidFill>
                  <a:srgbClr val="222222"/>
                </a:solidFill>
                <a:ea typeface="+mn-lt"/>
                <a:cs typeface="+mn-lt"/>
              </a:rPr>
              <a:t>Yritysvastuun resursointi ja integrointi</a:t>
            </a:r>
            <a:endParaRPr lang="fi-FI" sz="1800">
              <a:cs typeface="Arial" panose="020B0604020202020204"/>
            </a:endParaRPr>
          </a:p>
          <a:p>
            <a:pPr>
              <a:buAutoNum type="arabicPeriod"/>
            </a:pPr>
            <a:r>
              <a:rPr lang="fi-FI" sz="1800">
                <a:solidFill>
                  <a:srgbClr val="222222"/>
                </a:solidFill>
                <a:ea typeface="+mn-lt"/>
                <a:cs typeface="+mn-lt"/>
              </a:rPr>
              <a:t>Yritysvastuutoimenpiteet</a:t>
            </a:r>
            <a:endParaRPr lang="fi-FI" sz="1800">
              <a:cs typeface="Arial" panose="020B0604020202020204"/>
            </a:endParaRPr>
          </a:p>
          <a:p>
            <a:pPr>
              <a:buAutoNum type="arabicPeriod"/>
            </a:pPr>
            <a:r>
              <a:rPr lang="fi-FI" sz="1800">
                <a:solidFill>
                  <a:srgbClr val="222222"/>
                </a:solidFill>
                <a:ea typeface="+mn-lt"/>
                <a:cs typeface="+mn-lt"/>
              </a:rPr>
              <a:t>Seuranta, tulokset ja vaikutukset</a:t>
            </a:r>
            <a:endParaRPr lang="fi-FI" sz="1800">
              <a:cs typeface="Arial" panose="020B0604020202020204"/>
            </a:endParaRPr>
          </a:p>
          <a:p>
            <a:pPr marL="0" indent="0">
              <a:buNone/>
            </a:pPr>
            <a:endParaRPr lang="fi-FI" b="1">
              <a:solidFill>
                <a:srgbClr val="222222"/>
              </a:solidFill>
              <a:cs typeface="Arial"/>
            </a:endParaRPr>
          </a:p>
          <a:p>
            <a:pPr marL="0" indent="0">
              <a:buNone/>
            </a:pPr>
            <a:r>
              <a:rPr lang="fi-FI" b="1">
                <a:solidFill>
                  <a:srgbClr val="222222"/>
                </a:solidFill>
                <a:cs typeface="Arial"/>
              </a:rPr>
              <a:t>Lähde: </a:t>
            </a:r>
            <a:r>
              <a:rPr lang="fi-FI">
                <a:solidFill>
                  <a:srgbClr val="222222"/>
                </a:solidFill>
                <a:ea typeface="+mn-lt"/>
                <a:cs typeface="+mn-lt"/>
                <a:hlinkClick r:id="rId2"/>
              </a:rPr>
              <a:t>https://www.vastuullisuusarviointi.fi/</a:t>
            </a:r>
            <a:r>
              <a:rPr lang="fi-FI">
                <a:solidFill>
                  <a:srgbClr val="222222"/>
                </a:solidFill>
                <a:ea typeface="+mn-lt"/>
                <a:cs typeface="+mn-lt"/>
              </a:rPr>
              <a:t> </a:t>
            </a:r>
            <a:endParaRPr lang="fi-FI" b="1">
              <a:solidFill>
                <a:srgbClr val="222222"/>
              </a:solidFill>
              <a:cs typeface="Arial"/>
            </a:endParaRPr>
          </a:p>
          <a:p>
            <a:pPr>
              <a:buAutoNum type="arabicPeriod"/>
            </a:pPr>
            <a:endParaRPr lang="fi-FI">
              <a:cs typeface="Arial"/>
            </a:endParaRPr>
          </a:p>
          <a:p>
            <a:pPr>
              <a:buAutoNum type="arabicPeriod"/>
            </a:pPr>
            <a:endParaRPr lang="fi-FI">
              <a:cs typeface="Arial"/>
            </a:endParaRPr>
          </a:p>
          <a:p>
            <a:pPr marL="0" indent="0">
              <a:buNone/>
            </a:pPr>
            <a:endParaRPr lang="fi-FI">
              <a:cs typeface="Arial"/>
            </a:endParaRPr>
          </a:p>
        </p:txBody>
      </p:sp>
    </p:spTree>
    <p:extLst>
      <p:ext uri="{BB962C8B-B14F-4D97-AF65-F5344CB8AC3E}">
        <p14:creationId xmlns:p14="http://schemas.microsoft.com/office/powerpoint/2010/main" val="269538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6E412C-7CA5-492E-8E8F-4CCB5B95ABD9}"/>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228E7D91-AF24-4D98-95F2-9B6FFCF36E91}"/>
              </a:ext>
            </a:extLst>
          </p:cNvPr>
          <p:cNvSpPr>
            <a:spLocks noGrp="1"/>
          </p:cNvSpPr>
          <p:nvPr>
            <p:ph idx="1"/>
          </p:nvPr>
        </p:nvSpPr>
        <p:spPr/>
        <p:txBody>
          <a:bodyPr/>
          <a:lstStyle/>
          <a:p>
            <a:endParaRPr lang="fi-FI"/>
          </a:p>
        </p:txBody>
      </p:sp>
      <p:pic>
        <p:nvPicPr>
          <p:cNvPr id="4" name="Kuva 3">
            <a:extLst>
              <a:ext uri="{FF2B5EF4-FFF2-40B4-BE49-F238E27FC236}">
                <a16:creationId xmlns:a16="http://schemas.microsoft.com/office/drawing/2014/main" id="{FA2B1FD1-A312-4B93-89EF-4FD10530F5BB}"/>
              </a:ext>
            </a:extLst>
          </p:cNvPr>
          <p:cNvPicPr>
            <a:picLocks noChangeAspect="1"/>
          </p:cNvPicPr>
          <p:nvPr/>
        </p:nvPicPr>
        <p:blipFill>
          <a:blip r:embed="rId2"/>
          <a:stretch>
            <a:fillRect/>
          </a:stretch>
        </p:blipFill>
        <p:spPr>
          <a:xfrm>
            <a:off x="42017" y="37626"/>
            <a:ext cx="12107965" cy="6782747"/>
          </a:xfrm>
          <a:prstGeom prst="rect">
            <a:avLst/>
          </a:prstGeom>
        </p:spPr>
      </p:pic>
      <p:sp>
        <p:nvSpPr>
          <p:cNvPr id="5" name="Suorakulmio 4">
            <a:extLst>
              <a:ext uri="{FF2B5EF4-FFF2-40B4-BE49-F238E27FC236}">
                <a16:creationId xmlns:a16="http://schemas.microsoft.com/office/drawing/2014/main" id="{EADB4F39-6250-4D65-824B-046BD1715815}"/>
              </a:ext>
            </a:extLst>
          </p:cNvPr>
          <p:cNvSpPr/>
          <p:nvPr/>
        </p:nvSpPr>
        <p:spPr>
          <a:xfrm>
            <a:off x="10444498" y="6140429"/>
            <a:ext cx="1568537" cy="369332"/>
          </a:xfrm>
          <a:prstGeom prst="rect">
            <a:avLst/>
          </a:prstGeom>
        </p:spPr>
        <p:txBody>
          <a:bodyPr wrap="square">
            <a:spAutoFit/>
          </a:bodyPr>
          <a:lstStyle/>
          <a:p>
            <a:r>
              <a:rPr lang="fi-FI"/>
              <a:t>Lähde: </a:t>
            </a:r>
            <a:r>
              <a:rPr lang="fi-FI" err="1"/>
              <a:t>Rakli</a:t>
            </a:r>
            <a:r>
              <a:rPr lang="fi-FI"/>
              <a:t> </a:t>
            </a:r>
          </a:p>
        </p:txBody>
      </p:sp>
    </p:spTree>
    <p:extLst>
      <p:ext uri="{BB962C8B-B14F-4D97-AF65-F5344CB8AC3E}">
        <p14:creationId xmlns:p14="http://schemas.microsoft.com/office/powerpoint/2010/main" val="3665111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4B49A8-F5A4-3917-DB9A-14930A0D241A}"/>
              </a:ext>
            </a:extLst>
          </p:cNvPr>
          <p:cNvSpPr>
            <a:spLocks noGrp="1"/>
          </p:cNvSpPr>
          <p:nvPr>
            <p:ph type="title"/>
          </p:nvPr>
        </p:nvSpPr>
        <p:spPr>
          <a:xfrm>
            <a:off x="1462123" y="365125"/>
            <a:ext cx="9517273" cy="1325563"/>
          </a:xfrm>
        </p:spPr>
        <p:txBody>
          <a:bodyPr anchor="ctr">
            <a:normAutofit/>
          </a:bodyPr>
          <a:lstStyle/>
          <a:p>
            <a:r>
              <a:rPr lang="fi-FI" sz="4400">
                <a:solidFill>
                  <a:srgbClr val="522398"/>
                </a:solidFill>
              </a:rPr>
              <a:t>Rakennetun ympäristön vaikutukset</a:t>
            </a:r>
          </a:p>
        </p:txBody>
      </p:sp>
      <p:pic>
        <p:nvPicPr>
          <p:cNvPr id="1026" name="Picture 2" descr="Kuva, joka sisältää kohteen teksti, kuvakaappaus, Fontti, numero&#10;&#10;Kuvaus luotu automaattisesti">
            <a:extLst>
              <a:ext uri="{FF2B5EF4-FFF2-40B4-BE49-F238E27FC236}">
                <a16:creationId xmlns:a16="http://schemas.microsoft.com/office/drawing/2014/main" id="{A8D3589A-7BE6-AAF5-8EF3-C5A36AE802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62123" y="1887223"/>
            <a:ext cx="8429880" cy="4004193"/>
          </a:xfrm>
          <a:prstGeom prst="rect">
            <a:avLst/>
          </a:prstGeom>
          <a:solidFill>
            <a:srgbClr val="FFFFFF"/>
          </a:solidFill>
        </p:spPr>
      </p:pic>
      <p:sp>
        <p:nvSpPr>
          <p:cNvPr id="7" name="Tekstiruutu 6">
            <a:extLst>
              <a:ext uri="{FF2B5EF4-FFF2-40B4-BE49-F238E27FC236}">
                <a16:creationId xmlns:a16="http://schemas.microsoft.com/office/drawing/2014/main" id="{C92E9CF3-2B40-65D3-D2AF-9979921157E1}"/>
              </a:ext>
            </a:extLst>
          </p:cNvPr>
          <p:cNvSpPr txBox="1"/>
          <p:nvPr/>
        </p:nvSpPr>
        <p:spPr>
          <a:xfrm>
            <a:off x="9523140" y="6354375"/>
            <a:ext cx="2018371" cy="276999"/>
          </a:xfrm>
          <a:prstGeom prst="rect">
            <a:avLst/>
          </a:prstGeom>
          <a:noFill/>
        </p:spPr>
        <p:txBody>
          <a:bodyPr wrap="square">
            <a:spAutoFit/>
          </a:bodyPr>
          <a:lstStyle/>
          <a:p>
            <a:r>
              <a:rPr lang="fi-FI" sz="1200" b="1" i="0" u="none" strike="noStrike">
                <a:solidFill>
                  <a:srgbClr val="331C54"/>
                </a:solidFill>
                <a:effectLst/>
                <a:highlight>
                  <a:srgbClr val="F5F5F5"/>
                </a:highlight>
                <a:latin typeface="Arial" panose="020B0604020202020204" pitchFamily="34" charset="0"/>
              </a:rPr>
              <a:t>https://rateko.fi</a:t>
            </a:r>
            <a:r>
              <a:rPr lang="fi-FI" sz="1200" b="0" i="0">
                <a:solidFill>
                  <a:srgbClr val="000000"/>
                </a:solidFill>
                <a:effectLst/>
                <a:highlight>
                  <a:srgbClr val="F5F5F5"/>
                </a:highlight>
                <a:latin typeface="Arial" panose="020B0604020202020204" pitchFamily="34" charset="0"/>
              </a:rPr>
              <a:t>​</a:t>
            </a:r>
            <a:endParaRPr lang="fi-FI" sz="1200"/>
          </a:p>
        </p:txBody>
      </p:sp>
    </p:spTree>
    <p:extLst>
      <p:ext uri="{BB962C8B-B14F-4D97-AF65-F5344CB8AC3E}">
        <p14:creationId xmlns:p14="http://schemas.microsoft.com/office/powerpoint/2010/main" val="52612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DF8FE5-4BB1-3A35-4806-777D56DEB9D1}"/>
              </a:ext>
            </a:extLst>
          </p:cNvPr>
          <p:cNvSpPr>
            <a:spLocks noGrp="1"/>
          </p:cNvSpPr>
          <p:nvPr>
            <p:ph type="title"/>
          </p:nvPr>
        </p:nvSpPr>
        <p:spPr>
          <a:xfrm>
            <a:off x="762000" y="365125"/>
            <a:ext cx="10217395" cy="1325563"/>
          </a:xfrm>
        </p:spPr>
        <p:txBody>
          <a:bodyPr anchor="ctr">
            <a:normAutofit/>
          </a:bodyPr>
          <a:lstStyle/>
          <a:p>
            <a:r>
              <a:rPr lang="en-US" sz="4400" err="1">
                <a:solidFill>
                  <a:srgbClr val="522398"/>
                </a:solidFill>
              </a:rPr>
              <a:t>Kiinteistötyönantajat</a:t>
            </a:r>
            <a:r>
              <a:rPr lang="en-US" sz="4400">
                <a:solidFill>
                  <a:srgbClr val="522398"/>
                </a:solidFill>
              </a:rPr>
              <a:t> </a:t>
            </a:r>
            <a:r>
              <a:rPr lang="en-US" sz="4400" err="1">
                <a:solidFill>
                  <a:srgbClr val="522398"/>
                </a:solidFill>
              </a:rPr>
              <a:t>ry</a:t>
            </a:r>
            <a:r>
              <a:rPr lang="en-US" sz="4400">
                <a:solidFill>
                  <a:srgbClr val="522398"/>
                </a:solidFill>
              </a:rPr>
              <a:t> </a:t>
            </a:r>
            <a:r>
              <a:rPr lang="en-US" sz="4400" err="1">
                <a:solidFill>
                  <a:srgbClr val="522398"/>
                </a:solidFill>
              </a:rPr>
              <a:t>tavoitteet</a:t>
            </a:r>
            <a:endParaRPr lang="en-US" sz="4400">
              <a:solidFill>
                <a:srgbClr val="522398"/>
              </a:solidFill>
            </a:endParaRPr>
          </a:p>
        </p:txBody>
      </p:sp>
      <p:pic>
        <p:nvPicPr>
          <p:cNvPr id="5" name="Sisällön paikkamerkki 4" descr="Kuva, joka sisältää kohteen teksti, käyntikortti, kuvakaappaus, Fontti&#10;&#10;Kuvaus luotu automaattisesti">
            <a:extLst>
              <a:ext uri="{FF2B5EF4-FFF2-40B4-BE49-F238E27FC236}">
                <a16:creationId xmlns:a16="http://schemas.microsoft.com/office/drawing/2014/main" id="{B63B37E5-85DE-A839-A7C7-723B5DC2ECAE}"/>
              </a:ext>
            </a:extLst>
          </p:cNvPr>
          <p:cNvPicPr>
            <a:picLocks noGrp="1" noChangeAspect="1"/>
          </p:cNvPicPr>
          <p:nvPr>
            <p:ph sz="half" idx="2"/>
          </p:nvPr>
        </p:nvPicPr>
        <p:blipFill>
          <a:blip r:embed="rId2"/>
          <a:stretch>
            <a:fillRect/>
          </a:stretch>
        </p:blipFill>
        <p:spPr>
          <a:xfrm>
            <a:off x="762000" y="1840204"/>
            <a:ext cx="3747136" cy="4501065"/>
          </a:xfrm>
          <a:noFill/>
        </p:spPr>
      </p:pic>
      <p:sp>
        <p:nvSpPr>
          <p:cNvPr id="2" name="Tekstiruutu 1">
            <a:extLst>
              <a:ext uri="{FF2B5EF4-FFF2-40B4-BE49-F238E27FC236}">
                <a16:creationId xmlns:a16="http://schemas.microsoft.com/office/drawing/2014/main" id="{3C124C81-A92B-7272-D0D5-7CBEFB4713E2}"/>
              </a:ext>
            </a:extLst>
          </p:cNvPr>
          <p:cNvSpPr txBox="1"/>
          <p:nvPr/>
        </p:nvSpPr>
        <p:spPr>
          <a:xfrm>
            <a:off x="8479970" y="6341269"/>
            <a:ext cx="2608281" cy="30321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spcBef>
                <a:spcPts val="1000"/>
              </a:spcBef>
            </a:pPr>
            <a:r>
              <a:rPr lang="en-US" sz="1200" b="1" kern="1200" err="1"/>
              <a:t>Lähde</a:t>
            </a:r>
            <a:r>
              <a:rPr lang="en-US" sz="1200" b="1" kern="1200"/>
              <a:t>: </a:t>
            </a:r>
            <a:r>
              <a:rPr lang="en-US" sz="1200" b="1" kern="1200" err="1"/>
              <a:t>Kiinteistötyönanatajat</a:t>
            </a:r>
            <a:r>
              <a:rPr lang="en-US" sz="1200" b="1" kern="1200"/>
              <a:t> </a:t>
            </a:r>
            <a:r>
              <a:rPr lang="en-US" sz="1200" b="1" kern="1200" err="1"/>
              <a:t>ry</a:t>
            </a:r>
            <a:endParaRPr lang="en-US" sz="1200" b="1" kern="1200"/>
          </a:p>
        </p:txBody>
      </p:sp>
      <p:sp>
        <p:nvSpPr>
          <p:cNvPr id="12" name="Text Placeholder 3">
            <a:extLst>
              <a:ext uri="{FF2B5EF4-FFF2-40B4-BE49-F238E27FC236}">
                <a16:creationId xmlns:a16="http://schemas.microsoft.com/office/drawing/2014/main" id="{CFEAD8AC-4D2D-07D5-C901-3526158DF259}"/>
              </a:ext>
            </a:extLst>
          </p:cNvPr>
          <p:cNvSpPr>
            <a:spLocks noGrp="1"/>
          </p:cNvSpPr>
          <p:nvPr>
            <p:ph sz="quarter" idx="4"/>
          </p:nvPr>
        </p:nvSpPr>
        <p:spPr>
          <a:xfrm>
            <a:off x="5290457" y="2232932"/>
            <a:ext cx="5688937" cy="3684588"/>
          </a:xfrm>
        </p:spPr>
        <p:txBody>
          <a:bodyPr vert="horz" lIns="91440" tIns="45720" rIns="91440" bIns="45720" rtlCol="0">
            <a:noAutofit/>
          </a:bodyPr>
          <a:lstStyle/>
          <a:p>
            <a:r>
              <a:rPr lang="en-US" err="1">
                <a:solidFill>
                  <a:srgbClr val="522398"/>
                </a:solidFill>
              </a:rPr>
              <a:t>Terveellinen</a:t>
            </a:r>
            <a:r>
              <a:rPr lang="en-US">
                <a:solidFill>
                  <a:srgbClr val="522398"/>
                </a:solidFill>
              </a:rPr>
              <a:t>, </a:t>
            </a:r>
            <a:r>
              <a:rPr lang="en-US" err="1">
                <a:solidFill>
                  <a:srgbClr val="522398"/>
                </a:solidFill>
              </a:rPr>
              <a:t>turvallinen</a:t>
            </a:r>
            <a:r>
              <a:rPr lang="en-US">
                <a:solidFill>
                  <a:srgbClr val="522398"/>
                </a:solidFill>
              </a:rPr>
              <a:t>, </a:t>
            </a:r>
            <a:r>
              <a:rPr lang="en-US" err="1">
                <a:solidFill>
                  <a:srgbClr val="522398"/>
                </a:solidFill>
              </a:rPr>
              <a:t>toimiva</a:t>
            </a:r>
            <a:r>
              <a:rPr lang="en-US">
                <a:solidFill>
                  <a:srgbClr val="522398"/>
                </a:solidFill>
              </a:rPr>
              <a:t> </a:t>
            </a:r>
            <a:r>
              <a:rPr lang="en-US" err="1">
                <a:solidFill>
                  <a:srgbClr val="522398"/>
                </a:solidFill>
              </a:rPr>
              <a:t>ympäristö</a:t>
            </a:r>
            <a:endParaRPr lang="en-US">
              <a:solidFill>
                <a:srgbClr val="522398"/>
              </a:solidFill>
            </a:endParaRPr>
          </a:p>
          <a:p>
            <a:r>
              <a:rPr lang="en-US">
                <a:solidFill>
                  <a:srgbClr val="522398"/>
                </a:solidFill>
              </a:rPr>
              <a:t>8000 </a:t>
            </a:r>
            <a:r>
              <a:rPr lang="en-US" err="1">
                <a:solidFill>
                  <a:srgbClr val="522398"/>
                </a:solidFill>
              </a:rPr>
              <a:t>yrityksestä</a:t>
            </a:r>
            <a:r>
              <a:rPr lang="en-US">
                <a:solidFill>
                  <a:srgbClr val="522398"/>
                </a:solidFill>
              </a:rPr>
              <a:t> </a:t>
            </a:r>
            <a:r>
              <a:rPr lang="en-US" err="1">
                <a:solidFill>
                  <a:srgbClr val="522398"/>
                </a:solidFill>
              </a:rPr>
              <a:t>järjestäytyneitä</a:t>
            </a:r>
            <a:r>
              <a:rPr lang="en-US">
                <a:solidFill>
                  <a:srgbClr val="522398"/>
                </a:solidFill>
              </a:rPr>
              <a:t> 360,nämä </a:t>
            </a:r>
            <a:r>
              <a:rPr lang="en-US" err="1">
                <a:solidFill>
                  <a:srgbClr val="522398"/>
                </a:solidFill>
              </a:rPr>
              <a:t>kuitenkin</a:t>
            </a:r>
            <a:r>
              <a:rPr lang="en-US">
                <a:solidFill>
                  <a:srgbClr val="522398"/>
                </a:solidFill>
              </a:rPr>
              <a:t> </a:t>
            </a:r>
            <a:r>
              <a:rPr lang="en-US" err="1">
                <a:solidFill>
                  <a:srgbClr val="522398"/>
                </a:solidFill>
              </a:rPr>
              <a:t>työllistävät</a:t>
            </a:r>
            <a:r>
              <a:rPr lang="en-US">
                <a:solidFill>
                  <a:srgbClr val="522398"/>
                </a:solidFill>
              </a:rPr>
              <a:t> 80% </a:t>
            </a:r>
            <a:r>
              <a:rPr lang="en-US" err="1">
                <a:solidFill>
                  <a:srgbClr val="522398"/>
                </a:solidFill>
              </a:rPr>
              <a:t>alan</a:t>
            </a:r>
            <a:r>
              <a:rPr lang="en-US">
                <a:solidFill>
                  <a:srgbClr val="522398"/>
                </a:solidFill>
              </a:rPr>
              <a:t> </a:t>
            </a:r>
            <a:r>
              <a:rPr lang="en-US" err="1">
                <a:solidFill>
                  <a:srgbClr val="522398"/>
                </a:solidFill>
              </a:rPr>
              <a:t>työvoimasta</a:t>
            </a:r>
            <a:r>
              <a:rPr lang="en-US">
                <a:solidFill>
                  <a:srgbClr val="522398"/>
                </a:solidFill>
              </a:rPr>
              <a:t>, jota </a:t>
            </a:r>
            <a:r>
              <a:rPr lang="en-US" err="1">
                <a:solidFill>
                  <a:srgbClr val="522398"/>
                </a:solidFill>
              </a:rPr>
              <a:t>yli</a:t>
            </a:r>
            <a:r>
              <a:rPr lang="en-US">
                <a:solidFill>
                  <a:srgbClr val="522398"/>
                </a:solidFill>
              </a:rPr>
              <a:t> 100 000 </a:t>
            </a:r>
            <a:r>
              <a:rPr lang="en-US" err="1">
                <a:solidFill>
                  <a:srgbClr val="522398"/>
                </a:solidFill>
              </a:rPr>
              <a:t>henkeä</a:t>
            </a:r>
            <a:endParaRPr lang="en-US">
              <a:solidFill>
                <a:srgbClr val="522398"/>
              </a:solidFill>
            </a:endParaRPr>
          </a:p>
          <a:p>
            <a:r>
              <a:rPr lang="en-US" err="1">
                <a:solidFill>
                  <a:srgbClr val="522398"/>
                </a:solidFill>
              </a:rPr>
              <a:t>Työtä</a:t>
            </a:r>
            <a:r>
              <a:rPr lang="en-US">
                <a:solidFill>
                  <a:srgbClr val="522398"/>
                </a:solidFill>
              </a:rPr>
              <a:t> </a:t>
            </a:r>
            <a:r>
              <a:rPr lang="en-US" err="1">
                <a:solidFill>
                  <a:srgbClr val="522398"/>
                </a:solidFill>
              </a:rPr>
              <a:t>ei</a:t>
            </a:r>
            <a:r>
              <a:rPr lang="en-US">
                <a:solidFill>
                  <a:srgbClr val="522398"/>
                </a:solidFill>
              </a:rPr>
              <a:t> </a:t>
            </a:r>
            <a:r>
              <a:rPr lang="en-US" err="1">
                <a:solidFill>
                  <a:srgbClr val="522398"/>
                </a:solidFill>
              </a:rPr>
              <a:t>voi</a:t>
            </a:r>
            <a:r>
              <a:rPr lang="en-US">
                <a:solidFill>
                  <a:srgbClr val="522398"/>
                </a:solidFill>
              </a:rPr>
              <a:t> </a:t>
            </a:r>
            <a:r>
              <a:rPr lang="en-US" err="1">
                <a:solidFill>
                  <a:srgbClr val="522398"/>
                </a:solidFill>
              </a:rPr>
              <a:t>siirtää</a:t>
            </a:r>
            <a:r>
              <a:rPr lang="en-US">
                <a:solidFill>
                  <a:srgbClr val="522398"/>
                </a:solidFill>
              </a:rPr>
              <a:t> </a:t>
            </a:r>
            <a:r>
              <a:rPr lang="en-US" err="1">
                <a:solidFill>
                  <a:srgbClr val="522398"/>
                </a:solidFill>
              </a:rPr>
              <a:t>ulkomaille</a:t>
            </a:r>
            <a:endParaRPr lang="en-US">
              <a:solidFill>
                <a:srgbClr val="522398"/>
              </a:solidFill>
            </a:endParaRPr>
          </a:p>
          <a:p>
            <a:r>
              <a:rPr lang="en-US" err="1">
                <a:solidFill>
                  <a:srgbClr val="522398"/>
                </a:solidFill>
              </a:rPr>
              <a:t>Tarve</a:t>
            </a:r>
            <a:r>
              <a:rPr lang="en-US">
                <a:solidFill>
                  <a:srgbClr val="522398"/>
                </a:solidFill>
              </a:rPr>
              <a:t> </a:t>
            </a:r>
            <a:r>
              <a:rPr lang="en-US" err="1">
                <a:solidFill>
                  <a:srgbClr val="522398"/>
                </a:solidFill>
              </a:rPr>
              <a:t>yhä</a:t>
            </a:r>
            <a:r>
              <a:rPr lang="en-US">
                <a:solidFill>
                  <a:srgbClr val="522398"/>
                </a:solidFill>
              </a:rPr>
              <a:t> </a:t>
            </a:r>
            <a:r>
              <a:rPr lang="en-US" err="1">
                <a:solidFill>
                  <a:srgbClr val="522398"/>
                </a:solidFill>
              </a:rPr>
              <a:t>monipuolisemmalle</a:t>
            </a:r>
            <a:r>
              <a:rPr lang="en-US">
                <a:solidFill>
                  <a:srgbClr val="522398"/>
                </a:solidFill>
              </a:rPr>
              <a:t> </a:t>
            </a:r>
            <a:r>
              <a:rPr lang="en-US" err="1">
                <a:solidFill>
                  <a:srgbClr val="522398"/>
                </a:solidFill>
              </a:rPr>
              <a:t>osaamiselle</a:t>
            </a:r>
            <a:endParaRPr lang="en-US">
              <a:solidFill>
                <a:srgbClr val="522398"/>
              </a:solidFill>
            </a:endParaRPr>
          </a:p>
          <a:p>
            <a:r>
              <a:rPr lang="en-US" err="1">
                <a:solidFill>
                  <a:srgbClr val="522398"/>
                </a:solidFill>
              </a:rPr>
              <a:t>Hankintamenettelyä</a:t>
            </a:r>
            <a:r>
              <a:rPr lang="en-US">
                <a:solidFill>
                  <a:srgbClr val="522398"/>
                </a:solidFill>
              </a:rPr>
              <a:t> </a:t>
            </a:r>
            <a:r>
              <a:rPr lang="en-US" err="1">
                <a:solidFill>
                  <a:srgbClr val="522398"/>
                </a:solidFill>
              </a:rPr>
              <a:t>yksinkertaistettava</a:t>
            </a:r>
            <a:endParaRPr lang="en-US">
              <a:solidFill>
                <a:srgbClr val="522398"/>
              </a:solidFill>
            </a:endParaRPr>
          </a:p>
          <a:p>
            <a:endParaRPr lang="en-US"/>
          </a:p>
          <a:p>
            <a:endParaRPr lang="en-US"/>
          </a:p>
        </p:txBody>
      </p:sp>
    </p:spTree>
    <p:extLst>
      <p:ext uri="{BB962C8B-B14F-4D97-AF65-F5344CB8AC3E}">
        <p14:creationId xmlns:p14="http://schemas.microsoft.com/office/powerpoint/2010/main" val="2865158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761C12E4-584E-5F1F-5129-852792B178F1}"/>
              </a:ext>
            </a:extLst>
          </p:cNvPr>
          <p:cNvSpPr>
            <a:spLocks noGrp="1"/>
          </p:cNvSpPr>
          <p:nvPr>
            <p:ph type="title"/>
          </p:nvPr>
        </p:nvSpPr>
        <p:spPr>
          <a:xfrm>
            <a:off x="5320533" y="611981"/>
            <a:ext cx="5606229" cy="1325563"/>
          </a:xfrm>
        </p:spPr>
        <p:txBody>
          <a:bodyPr/>
          <a:lstStyle/>
          <a:p>
            <a:r>
              <a:rPr lang="fi-FI">
                <a:solidFill>
                  <a:srgbClr val="522398"/>
                </a:solidFill>
              </a:rPr>
              <a:t>Megatrendit 2023 ja niiden vaikutus kiinteistöalaan</a:t>
            </a:r>
          </a:p>
        </p:txBody>
      </p:sp>
      <p:sp>
        <p:nvSpPr>
          <p:cNvPr id="12" name="Tekstin paikkamerkki 11">
            <a:extLst>
              <a:ext uri="{FF2B5EF4-FFF2-40B4-BE49-F238E27FC236}">
                <a16:creationId xmlns:a16="http://schemas.microsoft.com/office/drawing/2014/main" id="{E155FA2B-4275-E890-DE03-98E7973EEF19}"/>
              </a:ext>
            </a:extLst>
          </p:cNvPr>
          <p:cNvSpPr>
            <a:spLocks noGrp="1"/>
          </p:cNvSpPr>
          <p:nvPr>
            <p:ph type="body" idx="1"/>
          </p:nvPr>
        </p:nvSpPr>
        <p:spPr>
          <a:xfrm>
            <a:off x="839787" y="2485903"/>
            <a:ext cx="5157787" cy="823912"/>
          </a:xfrm>
        </p:spPr>
        <p:txBody>
          <a:bodyPr>
            <a:normAutofit/>
          </a:bodyPr>
          <a:lstStyle/>
          <a:p>
            <a:r>
              <a:rPr lang="fi-FI" sz="4000" b="0">
                <a:solidFill>
                  <a:srgbClr val="522398"/>
                </a:solidFill>
              </a:rPr>
              <a:t>Sitran megatrendit</a:t>
            </a:r>
          </a:p>
        </p:txBody>
      </p:sp>
      <p:sp>
        <p:nvSpPr>
          <p:cNvPr id="10" name="Sisällön paikkamerkki 9">
            <a:extLst>
              <a:ext uri="{FF2B5EF4-FFF2-40B4-BE49-F238E27FC236}">
                <a16:creationId xmlns:a16="http://schemas.microsoft.com/office/drawing/2014/main" id="{63B592F3-3B30-FD92-6D6C-483783AFE7FD}"/>
              </a:ext>
            </a:extLst>
          </p:cNvPr>
          <p:cNvSpPr>
            <a:spLocks noGrp="1"/>
          </p:cNvSpPr>
          <p:nvPr>
            <p:ph sz="half" idx="2"/>
          </p:nvPr>
        </p:nvSpPr>
        <p:spPr>
          <a:xfrm>
            <a:off x="839787" y="3585368"/>
            <a:ext cx="5157787" cy="3272632"/>
          </a:xfrm>
        </p:spPr>
        <p:txBody>
          <a:bodyPr/>
          <a:lstStyle/>
          <a:p>
            <a:pPr algn="l">
              <a:buFont typeface="+mj-lt"/>
              <a:buAutoNum type="arabicPeriod"/>
            </a:pPr>
            <a:r>
              <a:rPr lang="fi-FI" b="0" i="0">
                <a:solidFill>
                  <a:srgbClr val="522398"/>
                </a:solidFill>
                <a:effectLst/>
                <a:latin typeface="+mj-lt"/>
              </a:rPr>
              <a:t>Luonnon kantokyky murenee</a:t>
            </a:r>
          </a:p>
          <a:p>
            <a:pPr algn="l">
              <a:buFont typeface="+mj-lt"/>
              <a:buAutoNum type="arabicPeriod"/>
            </a:pPr>
            <a:r>
              <a:rPr lang="fi-FI" b="0" i="0">
                <a:solidFill>
                  <a:srgbClr val="522398"/>
                </a:solidFill>
                <a:effectLst/>
                <a:latin typeface="+mj-lt"/>
              </a:rPr>
              <a:t>Hyvinvoinnin haasteet kasvavat</a:t>
            </a:r>
          </a:p>
          <a:p>
            <a:pPr algn="l">
              <a:buFont typeface="+mj-lt"/>
              <a:buAutoNum type="arabicPeriod"/>
            </a:pPr>
            <a:r>
              <a:rPr lang="fi-FI" b="0" i="0">
                <a:solidFill>
                  <a:srgbClr val="522398"/>
                </a:solidFill>
                <a:effectLst/>
                <a:latin typeface="+mj-lt"/>
              </a:rPr>
              <a:t>Demokratian kamppailu kovenee</a:t>
            </a:r>
          </a:p>
          <a:p>
            <a:pPr algn="l">
              <a:buFont typeface="+mj-lt"/>
              <a:buAutoNum type="arabicPeriod"/>
            </a:pPr>
            <a:r>
              <a:rPr lang="fi-FI" b="0" i="0">
                <a:solidFill>
                  <a:srgbClr val="522398"/>
                </a:solidFill>
                <a:effectLst/>
                <a:latin typeface="+mj-lt"/>
              </a:rPr>
              <a:t>Kilpailu digivallasta kiihtyy</a:t>
            </a:r>
          </a:p>
          <a:p>
            <a:pPr algn="l">
              <a:buFont typeface="+mj-lt"/>
              <a:buAutoNum type="arabicPeriod"/>
            </a:pPr>
            <a:r>
              <a:rPr lang="fi-FI" b="0" i="0">
                <a:solidFill>
                  <a:srgbClr val="522398"/>
                </a:solidFill>
                <a:effectLst/>
                <a:latin typeface="+mj-lt"/>
              </a:rPr>
              <a:t>Talouden perusta rakoilee</a:t>
            </a:r>
          </a:p>
          <a:p>
            <a:endParaRPr lang="fi-FI"/>
          </a:p>
        </p:txBody>
      </p:sp>
      <p:sp>
        <p:nvSpPr>
          <p:cNvPr id="13" name="Tekstin paikkamerkki 12">
            <a:extLst>
              <a:ext uri="{FF2B5EF4-FFF2-40B4-BE49-F238E27FC236}">
                <a16:creationId xmlns:a16="http://schemas.microsoft.com/office/drawing/2014/main" id="{056DFDE4-4A34-E915-A4A3-3924CC53C2BE}"/>
              </a:ext>
            </a:extLst>
          </p:cNvPr>
          <p:cNvSpPr>
            <a:spLocks noGrp="1"/>
          </p:cNvSpPr>
          <p:nvPr>
            <p:ph type="body" sz="quarter" idx="3"/>
          </p:nvPr>
        </p:nvSpPr>
        <p:spPr>
          <a:xfrm>
            <a:off x="6172199" y="2485903"/>
            <a:ext cx="5183188" cy="823912"/>
          </a:xfrm>
        </p:spPr>
        <p:txBody>
          <a:bodyPr>
            <a:normAutofit/>
          </a:bodyPr>
          <a:lstStyle/>
          <a:p>
            <a:r>
              <a:rPr lang="fi-FI" sz="4000" b="0">
                <a:solidFill>
                  <a:srgbClr val="522398"/>
                </a:solidFill>
              </a:rPr>
              <a:t>Kiinteistöala</a:t>
            </a:r>
          </a:p>
        </p:txBody>
      </p:sp>
      <p:sp>
        <p:nvSpPr>
          <p:cNvPr id="11" name="Sisällön paikkamerkki 10">
            <a:extLst>
              <a:ext uri="{FF2B5EF4-FFF2-40B4-BE49-F238E27FC236}">
                <a16:creationId xmlns:a16="http://schemas.microsoft.com/office/drawing/2014/main" id="{6C4FA166-F028-0D74-EA8B-38F85161F813}"/>
              </a:ext>
            </a:extLst>
          </p:cNvPr>
          <p:cNvSpPr>
            <a:spLocks noGrp="1"/>
          </p:cNvSpPr>
          <p:nvPr>
            <p:ph sz="quarter" idx="4"/>
          </p:nvPr>
        </p:nvSpPr>
        <p:spPr>
          <a:xfrm>
            <a:off x="6172199" y="3585366"/>
            <a:ext cx="5183188" cy="3272633"/>
          </a:xfrm>
        </p:spPr>
        <p:txBody>
          <a:bodyPr/>
          <a:lstStyle/>
          <a:p>
            <a:r>
              <a:rPr lang="fi-FI">
                <a:solidFill>
                  <a:srgbClr val="522398"/>
                </a:solidFill>
              </a:rPr>
              <a:t>Rahoituksen saatavuus muuttuu</a:t>
            </a:r>
          </a:p>
          <a:p>
            <a:r>
              <a:rPr lang="fi-FI">
                <a:solidFill>
                  <a:srgbClr val="522398"/>
                </a:solidFill>
              </a:rPr>
              <a:t>Ilmastotavoitteet velvoittavat</a:t>
            </a:r>
          </a:p>
          <a:p>
            <a:r>
              <a:rPr lang="fi-FI">
                <a:solidFill>
                  <a:srgbClr val="522398"/>
                </a:solidFill>
              </a:rPr>
              <a:t>Kiinteistö ja rakennusalan löydettävä keinoja kestävyyden parantamiseksi</a:t>
            </a:r>
          </a:p>
          <a:p>
            <a:r>
              <a:rPr lang="fi-FI">
                <a:solidFill>
                  <a:srgbClr val="522398"/>
                </a:solidFill>
              </a:rPr>
              <a:t>Ilmastoriskit ja varautuminen</a:t>
            </a:r>
          </a:p>
          <a:p>
            <a:endParaRPr lang="fi-FI"/>
          </a:p>
          <a:p>
            <a:endParaRPr lang="fi-FI"/>
          </a:p>
        </p:txBody>
      </p:sp>
      <p:pic>
        <p:nvPicPr>
          <p:cNvPr id="3074" name="Picture 2" descr="Megatrendit - Sitra">
            <a:extLst>
              <a:ext uri="{FF2B5EF4-FFF2-40B4-BE49-F238E27FC236}">
                <a16:creationId xmlns:a16="http://schemas.microsoft.com/office/drawing/2014/main" id="{4A39EDF7-5B29-1ABC-9A48-2AB241C97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122"/>
            <a:ext cx="4390989" cy="246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63009"/>
      </p:ext>
    </p:extLst>
  </p:cSld>
  <p:clrMapOvr>
    <a:masterClrMapping/>
  </p:clrMapOvr>
</p:sld>
</file>

<file path=ppt/theme/theme1.xml><?xml version="1.0" encoding="utf-8"?>
<a:theme xmlns:a="http://schemas.openxmlformats.org/drawingml/2006/main" name="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37FD2004-E76C-4E5E-B22D-90444C665B49}" vid="{4B01342B-DD5A-4CF3-AE77-3C7DCF1815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SharedWithUsers xmlns="0d9ac081-05d7-4b45-974a-d454e53921a5">
      <UserInfo>
        <DisplayName>Suurmaa Anne-Mari</DisplayName>
        <AccountId>177</AccountId>
        <AccountType/>
      </UserInfo>
      <UserInfo>
        <DisplayName>Hautala Jan</DisplayName>
        <AccountId>178</AccountId>
        <AccountType/>
      </UserInfo>
      <UserInfo>
        <DisplayName>Hautala Ari</DisplayName>
        <AccountId>179</AccountId>
        <AccountType/>
      </UserInfo>
      <UserInfo>
        <DisplayName>Vesalainen Matti</DisplayName>
        <AccountId>48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F8356B-BDB3-4B55-BE9F-45966338FA17}">
  <ds:schemaRefs>
    <ds:schemaRef ds:uri="0d9ac081-05d7-4b45-974a-d454e53921a5"/>
    <ds:schemaRef ds:uri="4024df38-3c0f-462a-862d-a7f76eeefb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FD546F7-F80F-4E78-B13E-DE6F7A13CF30}">
  <ds:schemaRefs>
    <ds:schemaRef ds:uri="http://schemas.microsoft.com/sharepoint/v3/contenttype/forms"/>
  </ds:schemaRefs>
</ds:datastoreItem>
</file>

<file path=customXml/itemProps3.xml><?xml version="1.0" encoding="utf-8"?>
<ds:datastoreItem xmlns:ds="http://schemas.openxmlformats.org/officeDocument/2006/customXml" ds:itemID="{FA452D4F-DA67-4F28-988D-631D0E907E5B}">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57</Slides>
  <Notes>13</Notes>
  <HiddenSlides>0</HiddenSlide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Office-teema</vt:lpstr>
      <vt:lpstr>Vastuullisuus ja kestävä kehitys Isännöintiala</vt:lpstr>
      <vt:lpstr>Toimialakohtainen osa:  Isännöintiala  (Näkökulma hallinnollisen isännöitsijän, työssä olevan, kohtuullisen kokoinen yritys) </vt:lpstr>
      <vt:lpstr>Isännöinti toimialan megatrendit ja hiljaiset signaalit</vt:lpstr>
      <vt:lpstr>Isännöintialan megatrendejä  </vt:lpstr>
      <vt:lpstr>Isännöintialan muutoksia  Vihreä siirtymä = EU:n sitoumus vähentää kasvihuonepäästöjä vähintään  55% vuoteen 2030 mennessä, ilmastoneutraalius vuoteen 2050 mennessä </vt:lpstr>
      <vt:lpstr>PowerPoint Presentation</vt:lpstr>
      <vt:lpstr>Rakennetun ympäristön vaikutukset</vt:lpstr>
      <vt:lpstr>Kiinteistötyönantajat ry tavoitteet</vt:lpstr>
      <vt:lpstr>Megatrendit 2023 ja niiden vaikutus kiinteistöalaan</vt:lpstr>
      <vt:lpstr>Tekoälyn mukaan Suomen kiinteistö- ja rakennus-teollisuuden megatrendit ja hiljaiset signaalit ovat </vt:lpstr>
      <vt:lpstr>Millä keinoin kiinteistö- ja rakennusala kestävämmäksi? </vt:lpstr>
      <vt:lpstr>Kiinteistö voi säästää 15% energiaa energiatehokkuus toimenpiteillä </vt:lpstr>
      <vt:lpstr> Kiinteistöjen kunnossapito ylläpitää kiinteistön arvoa</vt:lpstr>
      <vt:lpstr>PowerPoint Presentation</vt:lpstr>
      <vt:lpstr>PowerPoint Presentation</vt:lpstr>
      <vt:lpstr>2. Taloudellinen vastuu isännöinnin toimialalla</vt:lpstr>
      <vt:lpstr>Vastuullisuuden osa-alueet</vt:lpstr>
      <vt:lpstr>PowerPoint Presentation</vt:lpstr>
      <vt:lpstr>EU:n kestävän rahoituksen taksonomia </vt:lpstr>
      <vt:lpstr>Taksonomian vaikutukset kiinteistö- ja rakennusalalla</vt:lpstr>
      <vt:lpstr>Kiinteistö- ja rakennusalan EU-taksonomian alakategoriat</vt:lpstr>
      <vt:lpstr>Isännöintialan taloudellinen vastuu</vt:lpstr>
      <vt:lpstr>Isännöinti, eettiset ohjeet 1(2)</vt:lpstr>
      <vt:lpstr>Isännöinti, eettiset ohjeet 2(2)</vt:lpstr>
      <vt:lpstr>Isännöinti: taloudellinen vastuu, tehtäviä</vt:lpstr>
      <vt:lpstr>3. Sosiaalinen vastuu isännöinnin toimialalla</vt:lpstr>
      <vt:lpstr>PowerPoint Presentation</vt:lpstr>
      <vt:lpstr>Vastuullisuuden osa-alueet</vt:lpstr>
      <vt:lpstr>Isännöinti, eettiset ohjeet, sosiaalinen vastuu 1(2)</vt:lpstr>
      <vt:lpstr>Isännöinti: eettiset ohjeet, sosiaalinen vastuu 2(2)</vt:lpstr>
      <vt:lpstr>Mitä on sosiaalinen vastuu isännöinnissä,  ChatGPT </vt:lpstr>
      <vt:lpstr>Isännöinti, sosiaalinen vastuu, tehtäviä</vt:lpstr>
      <vt:lpstr>PowerPoint Presentation</vt:lpstr>
      <vt:lpstr>PowerPoint Presentation</vt:lpstr>
      <vt:lpstr>Kohti hiilineutraalia energiajärjestelmää – kädenjälki kasvaa ja hiilijalanjälki supistuu</vt:lpstr>
      <vt:lpstr>PowerPoint Presentation</vt:lpstr>
      <vt:lpstr>Vastuullisuuden osa-alueet</vt:lpstr>
      <vt:lpstr>Isännöinti ala</vt:lpstr>
      <vt:lpstr>Isännöinti: eettiset ohjeet, ympäristövastuu 1(2)</vt:lpstr>
      <vt:lpstr>Isännöinti, eettiset ohjeet, ympäristövastuu 2(2)</vt:lpstr>
      <vt:lpstr>Isännöinti, ympäristövastuu, ChatGPT</vt:lpstr>
      <vt:lpstr>Keskustelua isännöinnistä</vt:lpstr>
      <vt:lpstr>5. Tuoteturvallisuus ja tuotevastuu isännöinnin toimialalla</vt:lpstr>
      <vt:lpstr> Keskustelua isännöintipalvelualasta</vt:lpstr>
      <vt:lpstr>Ensin oma pesä kuntoon –  Kiinteistöalan yrityksen oman toiminnan hiilijalanjäljen pienentäminen</vt:lpstr>
      <vt:lpstr>Olennaisuus eli materiality</vt:lpstr>
      <vt:lpstr>Olennaisuus määrittelee, mikä on tärkeää</vt:lpstr>
      <vt:lpstr>Esimerkki: kaksoisolennaisuusmenetelmä</vt:lpstr>
      <vt:lpstr>Isännöinti, eettiset ohjeet, tuotevastuu 1(2)</vt:lpstr>
      <vt:lpstr>Isännöinti, eettiset ohjeet, tuotevastuu 2(2)</vt:lpstr>
      <vt:lpstr>Isännöinti, tuotevastuu, ChatGPT</vt:lpstr>
      <vt:lpstr>Isännöinti, tuotevastuu, tehtäviä</vt:lpstr>
      <vt:lpstr>6. Vastuulliset ja kestävät ratkaisut oman työpaikan toiminnassa </vt:lpstr>
      <vt:lpstr>Miten oma työpaikka voi olla kestävä? </vt:lpstr>
      <vt:lpstr>Miten oman organisaation toimintoja voi muuttaa kestävämpään suuntaan?  </vt:lpstr>
      <vt:lpstr>Miten voin edistää vastuullisuutta omalla työpaikallani?</vt:lpstr>
      <vt:lpstr>Esimerkki työkalusta yritysvastuun itsearviointiin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Vastuullisuus ja kestävä kehitys Kiinteistöpalvelut v1.2023</dc:title>
  <dc:creator>Vesalainen Matti</dc:creator>
  <cp:revision>1</cp:revision>
  <dcterms:created xsi:type="dcterms:W3CDTF">2023-06-20T12:14:50Z</dcterms:created>
  <dcterms:modified xsi:type="dcterms:W3CDTF">2024-06-05T06:33:20Z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0x0101008BD7A1F422DD3947AB7A2E34C1684192</vt:lpwstr>
  </property>
</Properties>
</file>