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7.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74"/>
  </p:notesMasterIdLst>
  <p:sldIdLst>
    <p:sldId id="374" r:id="rId5"/>
    <p:sldId id="551" r:id="rId6"/>
    <p:sldId id="565" r:id="rId7"/>
    <p:sldId id="564" r:id="rId8"/>
    <p:sldId id="559" r:id="rId9"/>
    <p:sldId id="560" r:id="rId10"/>
    <p:sldId id="574" r:id="rId11"/>
    <p:sldId id="553" r:id="rId12"/>
    <p:sldId id="579" r:id="rId13"/>
    <p:sldId id="580" r:id="rId14"/>
    <p:sldId id="271" r:id="rId15"/>
    <p:sldId id="273" r:id="rId16"/>
    <p:sldId id="274" r:id="rId17"/>
    <p:sldId id="311" r:id="rId18"/>
    <p:sldId id="576" r:id="rId19"/>
    <p:sldId id="365" r:id="rId20"/>
    <p:sldId id="314" r:id="rId21"/>
    <p:sldId id="313" r:id="rId22"/>
    <p:sldId id="310" r:id="rId23"/>
    <p:sldId id="317" r:id="rId24"/>
    <p:sldId id="578" r:id="rId25"/>
    <p:sldId id="312" r:id="rId26"/>
    <p:sldId id="318" r:id="rId27"/>
    <p:sldId id="319" r:id="rId28"/>
    <p:sldId id="320" r:id="rId29"/>
    <p:sldId id="373" r:id="rId30"/>
    <p:sldId id="371" r:id="rId31"/>
    <p:sldId id="429" r:id="rId32"/>
    <p:sldId id="368" r:id="rId33"/>
    <p:sldId id="558" r:id="rId34"/>
    <p:sldId id="496" r:id="rId35"/>
    <p:sldId id="524" r:id="rId36"/>
    <p:sldId id="523" r:id="rId37"/>
    <p:sldId id="526" r:id="rId38"/>
    <p:sldId id="522" r:id="rId39"/>
    <p:sldId id="525" r:id="rId40"/>
    <p:sldId id="477" r:id="rId41"/>
    <p:sldId id="515" r:id="rId42"/>
    <p:sldId id="521" r:id="rId43"/>
    <p:sldId id="455" r:id="rId44"/>
    <p:sldId id="508" r:id="rId45"/>
    <p:sldId id="512" r:id="rId46"/>
    <p:sldId id="528" r:id="rId47"/>
    <p:sldId id="257" r:id="rId48"/>
    <p:sldId id="517" r:id="rId49"/>
    <p:sldId id="457" r:id="rId50"/>
    <p:sldId id="458" r:id="rId51"/>
    <p:sldId id="460" r:id="rId52"/>
    <p:sldId id="475" r:id="rId53"/>
    <p:sldId id="572" r:id="rId54"/>
    <p:sldId id="575" r:id="rId55"/>
    <p:sldId id="581" r:id="rId56"/>
    <p:sldId id="514" r:id="rId57"/>
    <p:sldId id="555" r:id="rId58"/>
    <p:sldId id="464" r:id="rId59"/>
    <p:sldId id="543" r:id="rId60"/>
    <p:sldId id="544" r:id="rId61"/>
    <p:sldId id="556" r:id="rId62"/>
    <p:sldId id="547" r:id="rId63"/>
    <p:sldId id="548" r:id="rId64"/>
    <p:sldId id="549" r:id="rId65"/>
    <p:sldId id="550" r:id="rId66"/>
    <p:sldId id="557" r:id="rId67"/>
    <p:sldId id="561" r:id="rId68"/>
    <p:sldId id="270" r:id="rId69"/>
    <p:sldId id="562" r:id="rId70"/>
    <p:sldId id="563" r:id="rId71"/>
    <p:sldId id="268" r:id="rId72"/>
    <p:sldId id="569" r:id="rId73"/>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D6ECE3-2143-48A6-9EFC-99B07ACBF59D}" v="16" dt="2024-05-15T10:10:18.2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00" autoAdjust="0"/>
  </p:normalViewPr>
  <p:slideViewPr>
    <p:cSldViewPr snapToGrid="0">
      <p:cViewPr varScale="1">
        <p:scale>
          <a:sx n="77" d="100"/>
          <a:sy n="77" d="100"/>
        </p:scale>
        <p:origin x="696" y="5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notesMaster" Target="notesMasters/notesMaster1.xml"/><Relationship Id="rId79"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lmunen Tapio" userId="S::tapio.palmunen@taitotalo.fi::fa893568-d3e1-4f12-a930-b0c895e44313" providerId="AD" clId="Web-{40543001-C071-4B16-BA23-F29BB78EEB8B}"/>
    <pc:docChg chg="modSld">
      <pc:chgData name="Palmunen Tapio" userId="S::tapio.palmunen@taitotalo.fi::fa893568-d3e1-4f12-a930-b0c895e44313" providerId="AD" clId="Web-{40543001-C071-4B16-BA23-F29BB78EEB8B}" dt="2024-01-17T13:51:47.904" v="2" actId="14100"/>
      <pc:docMkLst>
        <pc:docMk/>
      </pc:docMkLst>
      <pc:sldChg chg="modSp">
        <pc:chgData name="Palmunen Tapio" userId="S::tapio.palmunen@taitotalo.fi::fa893568-d3e1-4f12-a930-b0c895e44313" providerId="AD" clId="Web-{40543001-C071-4B16-BA23-F29BB78EEB8B}" dt="2024-01-17T13:51:47.904" v="2" actId="14100"/>
        <pc:sldMkLst>
          <pc:docMk/>
          <pc:sldMk cId="177032384" sldId="564"/>
        </pc:sldMkLst>
        <pc:picChg chg="mod">
          <ac:chgData name="Palmunen Tapio" userId="S::tapio.palmunen@taitotalo.fi::fa893568-d3e1-4f12-a930-b0c895e44313" providerId="AD" clId="Web-{40543001-C071-4B16-BA23-F29BB78EEB8B}" dt="2024-01-17T13:51:47.904" v="2" actId="14100"/>
          <ac:picMkLst>
            <pc:docMk/>
            <pc:sldMk cId="177032384" sldId="564"/>
            <ac:picMk id="18" creationId="{24AF1B06-6B6E-54CC-CBE0-7FC301D4BF26}"/>
          </ac:picMkLst>
        </pc:picChg>
      </pc:sldChg>
      <pc:sldChg chg="modSp">
        <pc:chgData name="Palmunen Tapio" userId="S::tapio.palmunen@taitotalo.fi::fa893568-d3e1-4f12-a930-b0c895e44313" providerId="AD" clId="Web-{40543001-C071-4B16-BA23-F29BB78EEB8B}" dt="2024-01-17T13:51:32.622" v="1" actId="20577"/>
        <pc:sldMkLst>
          <pc:docMk/>
          <pc:sldMk cId="3481379146" sldId="565"/>
        </pc:sldMkLst>
        <pc:spChg chg="mod">
          <ac:chgData name="Palmunen Tapio" userId="S::tapio.palmunen@taitotalo.fi::fa893568-d3e1-4f12-a930-b0c895e44313" providerId="AD" clId="Web-{40543001-C071-4B16-BA23-F29BB78EEB8B}" dt="2024-01-17T13:51:32.622" v="1" actId="20577"/>
          <ac:spMkLst>
            <pc:docMk/>
            <pc:sldMk cId="3481379146" sldId="565"/>
            <ac:spMk id="3" creationId="{B8B6707B-2020-6515-3CD5-467F09B0C4AD}"/>
          </ac:spMkLst>
        </pc:spChg>
      </pc:sldChg>
    </pc:docChg>
  </pc:docChgLst>
  <pc:docChgLst>
    <pc:chgData name="Palmunen Tapio" userId="S::tapio.palmunen@taitotalo.fi::fa893568-d3e1-4f12-a930-b0c895e44313" providerId="AD" clId="Web-{2B5FD4BD-35F4-47E5-8DDA-9A1F43B40145}"/>
    <pc:docChg chg="modSld">
      <pc:chgData name="Palmunen Tapio" userId="S::tapio.palmunen@taitotalo.fi::fa893568-d3e1-4f12-a930-b0c895e44313" providerId="AD" clId="Web-{2B5FD4BD-35F4-47E5-8DDA-9A1F43B40145}" dt="2024-01-17T13:30:58.822" v="0"/>
      <pc:docMkLst>
        <pc:docMk/>
      </pc:docMkLst>
      <pc:sldChg chg="addSp modSp">
        <pc:chgData name="Palmunen Tapio" userId="S::tapio.palmunen@taitotalo.fi::fa893568-d3e1-4f12-a930-b0c895e44313" providerId="AD" clId="Web-{2B5FD4BD-35F4-47E5-8DDA-9A1F43B40145}" dt="2024-01-17T13:30:58.822" v="0"/>
        <pc:sldMkLst>
          <pc:docMk/>
          <pc:sldMk cId="2091990063" sldId="568"/>
        </pc:sldMkLst>
        <pc:picChg chg="add mod">
          <ac:chgData name="Palmunen Tapio" userId="S::tapio.palmunen@taitotalo.fi::fa893568-d3e1-4f12-a930-b0c895e44313" providerId="AD" clId="Web-{2B5FD4BD-35F4-47E5-8DDA-9A1F43B40145}" dt="2024-01-17T13:30:58.822" v="0"/>
          <ac:picMkLst>
            <pc:docMk/>
            <pc:sldMk cId="2091990063" sldId="568"/>
            <ac:picMk id="14" creationId="{98A90A72-9ED2-1492-6949-71704C9DA6AC}"/>
          </ac:picMkLst>
        </pc:picChg>
      </pc:sldChg>
    </pc:docChg>
  </pc:docChgLst>
  <pc:docChgLst>
    <pc:chgData name="Palmunen Tapio" userId="S::tapio.palmunen@taitotalo.fi::fa893568-d3e1-4f12-a930-b0c895e44313" providerId="AD" clId="Web-{22127772-0A73-44F5-92BF-689E76F7D40A}"/>
    <pc:docChg chg="addSld delSld">
      <pc:chgData name="Palmunen Tapio" userId="S::tapio.palmunen@taitotalo.fi::fa893568-d3e1-4f12-a930-b0c895e44313" providerId="AD" clId="Web-{22127772-0A73-44F5-92BF-689E76F7D40A}" dt="2024-01-31T13:09:07.146" v="15"/>
      <pc:docMkLst>
        <pc:docMk/>
      </pc:docMkLst>
      <pc:sldChg chg="del">
        <pc:chgData name="Palmunen Tapio" userId="S::tapio.palmunen@taitotalo.fi::fa893568-d3e1-4f12-a930-b0c895e44313" providerId="AD" clId="Web-{22127772-0A73-44F5-92BF-689E76F7D40A}" dt="2024-01-31T13:08:45.630" v="0"/>
        <pc:sldMkLst>
          <pc:docMk/>
          <pc:sldMk cId="3924968569" sldId="422"/>
        </pc:sldMkLst>
      </pc:sldChg>
      <pc:sldChg chg="add del">
        <pc:chgData name="Palmunen Tapio" userId="S::tapio.palmunen@taitotalo.fi::fa893568-d3e1-4f12-a930-b0c895e44313" providerId="AD" clId="Web-{22127772-0A73-44F5-92BF-689E76F7D40A}" dt="2024-01-31T13:09:07.146" v="15"/>
        <pc:sldMkLst>
          <pc:docMk/>
          <pc:sldMk cId="2725512758" sldId="429"/>
        </pc:sldMkLst>
      </pc:sldChg>
      <pc:sldChg chg="del">
        <pc:chgData name="Palmunen Tapio" userId="S::tapio.palmunen@taitotalo.fi::fa893568-d3e1-4f12-a930-b0c895e44313" providerId="AD" clId="Web-{22127772-0A73-44F5-92BF-689E76F7D40A}" dt="2024-01-31T13:08:59.552" v="13"/>
        <pc:sldMkLst>
          <pc:docMk/>
          <pc:sldMk cId="2108253293" sldId="519"/>
        </pc:sldMkLst>
      </pc:sldChg>
      <pc:sldChg chg="del">
        <pc:chgData name="Palmunen Tapio" userId="S::tapio.palmunen@taitotalo.fi::fa893568-d3e1-4f12-a930-b0c895e44313" providerId="AD" clId="Web-{22127772-0A73-44F5-92BF-689E76F7D40A}" dt="2024-01-31T13:08:46.568" v="1"/>
        <pc:sldMkLst>
          <pc:docMk/>
          <pc:sldMk cId="2850912605" sldId="530"/>
        </pc:sldMkLst>
      </pc:sldChg>
      <pc:sldChg chg="del">
        <pc:chgData name="Palmunen Tapio" userId="S::tapio.palmunen@taitotalo.fi::fa893568-d3e1-4f12-a930-b0c895e44313" providerId="AD" clId="Web-{22127772-0A73-44F5-92BF-689E76F7D40A}" dt="2024-01-31T13:08:48.255" v="2"/>
        <pc:sldMkLst>
          <pc:docMk/>
          <pc:sldMk cId="4117319306" sldId="531"/>
        </pc:sldMkLst>
      </pc:sldChg>
      <pc:sldChg chg="del">
        <pc:chgData name="Palmunen Tapio" userId="S::tapio.palmunen@taitotalo.fi::fa893568-d3e1-4f12-a930-b0c895e44313" providerId="AD" clId="Web-{22127772-0A73-44F5-92BF-689E76F7D40A}" dt="2024-01-31T13:08:49.833" v="4"/>
        <pc:sldMkLst>
          <pc:docMk/>
          <pc:sldMk cId="2764887452" sldId="533"/>
        </pc:sldMkLst>
      </pc:sldChg>
      <pc:sldChg chg="del">
        <pc:chgData name="Palmunen Tapio" userId="S::tapio.palmunen@taitotalo.fi::fa893568-d3e1-4f12-a930-b0c895e44313" providerId="AD" clId="Web-{22127772-0A73-44F5-92BF-689E76F7D40A}" dt="2024-01-31T13:08:49.083" v="3"/>
        <pc:sldMkLst>
          <pc:docMk/>
          <pc:sldMk cId="1105499488" sldId="534"/>
        </pc:sldMkLst>
      </pc:sldChg>
      <pc:sldChg chg="del">
        <pc:chgData name="Palmunen Tapio" userId="S::tapio.palmunen@taitotalo.fi::fa893568-d3e1-4f12-a930-b0c895e44313" providerId="AD" clId="Web-{22127772-0A73-44F5-92BF-689E76F7D40A}" dt="2024-01-31T13:08:50.490" v="5"/>
        <pc:sldMkLst>
          <pc:docMk/>
          <pc:sldMk cId="1248317816" sldId="535"/>
        </pc:sldMkLst>
      </pc:sldChg>
      <pc:sldChg chg="del">
        <pc:chgData name="Palmunen Tapio" userId="S::tapio.palmunen@taitotalo.fi::fa893568-d3e1-4f12-a930-b0c895e44313" providerId="AD" clId="Web-{22127772-0A73-44F5-92BF-689E76F7D40A}" dt="2024-01-31T13:08:51.427" v="6"/>
        <pc:sldMkLst>
          <pc:docMk/>
          <pc:sldMk cId="2301500769" sldId="536"/>
        </pc:sldMkLst>
      </pc:sldChg>
      <pc:sldChg chg="del">
        <pc:chgData name="Palmunen Tapio" userId="S::tapio.palmunen@taitotalo.fi::fa893568-d3e1-4f12-a930-b0c895e44313" providerId="AD" clId="Web-{22127772-0A73-44F5-92BF-689E76F7D40A}" dt="2024-01-31T13:08:52.443" v="7"/>
        <pc:sldMkLst>
          <pc:docMk/>
          <pc:sldMk cId="2033556722" sldId="537"/>
        </pc:sldMkLst>
      </pc:sldChg>
      <pc:sldChg chg="del">
        <pc:chgData name="Palmunen Tapio" userId="S::tapio.palmunen@taitotalo.fi::fa893568-d3e1-4f12-a930-b0c895e44313" providerId="AD" clId="Web-{22127772-0A73-44F5-92BF-689E76F7D40A}" dt="2024-01-31T13:08:53.271" v="8"/>
        <pc:sldMkLst>
          <pc:docMk/>
          <pc:sldMk cId="2573852738" sldId="538"/>
        </pc:sldMkLst>
      </pc:sldChg>
      <pc:sldChg chg="del">
        <pc:chgData name="Palmunen Tapio" userId="S::tapio.palmunen@taitotalo.fi::fa893568-d3e1-4f12-a930-b0c895e44313" providerId="AD" clId="Web-{22127772-0A73-44F5-92BF-689E76F7D40A}" dt="2024-01-31T13:08:54.224" v="9"/>
        <pc:sldMkLst>
          <pc:docMk/>
          <pc:sldMk cId="196821425" sldId="539"/>
        </pc:sldMkLst>
      </pc:sldChg>
      <pc:sldChg chg="del">
        <pc:chgData name="Palmunen Tapio" userId="S::tapio.palmunen@taitotalo.fi::fa893568-d3e1-4f12-a930-b0c895e44313" providerId="AD" clId="Web-{22127772-0A73-44F5-92BF-689E76F7D40A}" dt="2024-01-31T13:08:55.318" v="10"/>
        <pc:sldMkLst>
          <pc:docMk/>
          <pc:sldMk cId="2643297443" sldId="540"/>
        </pc:sldMkLst>
      </pc:sldChg>
      <pc:sldChg chg="del">
        <pc:chgData name="Palmunen Tapio" userId="S::tapio.palmunen@taitotalo.fi::fa893568-d3e1-4f12-a930-b0c895e44313" providerId="AD" clId="Web-{22127772-0A73-44F5-92BF-689E76F7D40A}" dt="2024-01-31T13:08:57.443" v="11"/>
        <pc:sldMkLst>
          <pc:docMk/>
          <pc:sldMk cId="3942906864" sldId="541"/>
        </pc:sldMkLst>
      </pc:sldChg>
      <pc:sldChg chg="del">
        <pc:chgData name="Palmunen Tapio" userId="S::tapio.palmunen@taitotalo.fi::fa893568-d3e1-4f12-a930-b0c895e44313" providerId="AD" clId="Web-{22127772-0A73-44F5-92BF-689E76F7D40A}" dt="2024-01-31T13:08:58.709" v="12"/>
        <pc:sldMkLst>
          <pc:docMk/>
          <pc:sldMk cId="3633585176" sldId="542"/>
        </pc:sldMkLst>
      </pc:sldChg>
    </pc:docChg>
  </pc:docChgLst>
  <pc:docChgLst>
    <pc:chgData name="Palmunen Tapio" userId="fa893568-d3e1-4f12-a930-b0c895e44313" providerId="ADAL" clId="{2780A2EB-1385-4E33-9216-F9A6E55AA0BA}"/>
    <pc:docChg chg="undo custSel addSld delSld modSld sldOrd">
      <pc:chgData name="Palmunen Tapio" userId="fa893568-d3e1-4f12-a930-b0c895e44313" providerId="ADAL" clId="{2780A2EB-1385-4E33-9216-F9A6E55AA0BA}" dt="2024-01-31T14:09:54.911" v="1076" actId="14100"/>
      <pc:docMkLst>
        <pc:docMk/>
      </pc:docMkLst>
      <pc:sldChg chg="modSp mod">
        <pc:chgData name="Palmunen Tapio" userId="fa893568-d3e1-4f12-a930-b0c895e44313" providerId="ADAL" clId="{2780A2EB-1385-4E33-9216-F9A6E55AA0BA}" dt="2024-01-31T14:09:54.911" v="1076" actId="14100"/>
        <pc:sldMkLst>
          <pc:docMk/>
          <pc:sldMk cId="2576228558" sldId="270"/>
        </pc:sldMkLst>
        <pc:spChg chg="mod">
          <ac:chgData name="Palmunen Tapio" userId="fa893568-d3e1-4f12-a930-b0c895e44313" providerId="ADAL" clId="{2780A2EB-1385-4E33-9216-F9A6E55AA0BA}" dt="2024-01-31T14:09:46.311" v="1074" actId="113"/>
          <ac:spMkLst>
            <pc:docMk/>
            <pc:sldMk cId="2576228558" sldId="270"/>
            <ac:spMk id="2" creationId="{10CCA119-6E77-F624-CF9C-07CA6893F8B0}"/>
          </ac:spMkLst>
        </pc:spChg>
        <pc:graphicFrameChg chg="mod">
          <ac:chgData name="Palmunen Tapio" userId="fa893568-d3e1-4f12-a930-b0c895e44313" providerId="ADAL" clId="{2780A2EB-1385-4E33-9216-F9A6E55AA0BA}" dt="2024-01-31T14:09:54.911" v="1076" actId="14100"/>
          <ac:graphicFrameMkLst>
            <pc:docMk/>
            <pc:sldMk cId="2576228558" sldId="270"/>
            <ac:graphicFrameMk id="6" creationId="{1B59EBA4-C6D3-5E87-4961-C75C2AF96EC1}"/>
          </ac:graphicFrameMkLst>
        </pc:graphicFrameChg>
      </pc:sldChg>
      <pc:sldChg chg="add">
        <pc:chgData name="Palmunen Tapio" userId="fa893568-d3e1-4f12-a930-b0c895e44313" providerId="ADAL" clId="{2780A2EB-1385-4E33-9216-F9A6E55AA0BA}" dt="2024-01-30T06:52:06.784" v="0"/>
        <pc:sldMkLst>
          <pc:docMk/>
          <pc:sldMk cId="2687518665" sldId="271"/>
        </pc:sldMkLst>
      </pc:sldChg>
      <pc:sldChg chg="add">
        <pc:chgData name="Palmunen Tapio" userId="fa893568-d3e1-4f12-a930-b0c895e44313" providerId="ADAL" clId="{2780A2EB-1385-4E33-9216-F9A6E55AA0BA}" dt="2024-01-30T06:54:23.420" v="7"/>
        <pc:sldMkLst>
          <pc:docMk/>
          <pc:sldMk cId="2822183446" sldId="273"/>
        </pc:sldMkLst>
      </pc:sldChg>
      <pc:sldChg chg="addSp modSp add mod">
        <pc:chgData name="Palmunen Tapio" userId="fa893568-d3e1-4f12-a930-b0c895e44313" providerId="ADAL" clId="{2780A2EB-1385-4E33-9216-F9A6E55AA0BA}" dt="2024-01-31T13:16:02.944" v="811" actId="20577"/>
        <pc:sldMkLst>
          <pc:docMk/>
          <pc:sldMk cId="4261243696" sldId="274"/>
        </pc:sldMkLst>
        <pc:spChg chg="add mod">
          <ac:chgData name="Palmunen Tapio" userId="fa893568-d3e1-4f12-a930-b0c895e44313" providerId="ADAL" clId="{2780A2EB-1385-4E33-9216-F9A6E55AA0BA}" dt="2024-01-31T13:16:02.944" v="811" actId="20577"/>
          <ac:spMkLst>
            <pc:docMk/>
            <pc:sldMk cId="4261243696" sldId="274"/>
            <ac:spMk id="4" creationId="{14100A64-2B83-398D-056C-C3DCF25E5EC5}"/>
          </ac:spMkLst>
        </pc:spChg>
      </pc:sldChg>
      <pc:sldChg chg="add">
        <pc:chgData name="Palmunen Tapio" userId="fa893568-d3e1-4f12-a930-b0c895e44313" providerId="ADAL" clId="{2780A2EB-1385-4E33-9216-F9A6E55AA0BA}" dt="2024-01-30T06:56:02.409" v="14"/>
        <pc:sldMkLst>
          <pc:docMk/>
          <pc:sldMk cId="237823001" sldId="310"/>
        </pc:sldMkLst>
      </pc:sldChg>
      <pc:sldChg chg="add">
        <pc:chgData name="Palmunen Tapio" userId="fa893568-d3e1-4f12-a930-b0c895e44313" providerId="ADAL" clId="{2780A2EB-1385-4E33-9216-F9A6E55AA0BA}" dt="2024-01-30T06:53:56.076" v="6"/>
        <pc:sldMkLst>
          <pc:docMk/>
          <pc:sldMk cId="3841356673" sldId="311"/>
        </pc:sldMkLst>
      </pc:sldChg>
      <pc:sldChg chg="add">
        <pc:chgData name="Palmunen Tapio" userId="fa893568-d3e1-4f12-a930-b0c895e44313" providerId="ADAL" clId="{2780A2EB-1385-4E33-9216-F9A6E55AA0BA}" dt="2024-01-30T06:57:04.261" v="18"/>
        <pc:sldMkLst>
          <pc:docMk/>
          <pc:sldMk cId="281831926" sldId="312"/>
        </pc:sldMkLst>
      </pc:sldChg>
      <pc:sldChg chg="add ord">
        <pc:chgData name="Palmunen Tapio" userId="fa893568-d3e1-4f12-a930-b0c895e44313" providerId="ADAL" clId="{2780A2EB-1385-4E33-9216-F9A6E55AA0BA}" dt="2024-01-30T06:55:56.821" v="13"/>
        <pc:sldMkLst>
          <pc:docMk/>
          <pc:sldMk cId="2336410475" sldId="313"/>
        </pc:sldMkLst>
      </pc:sldChg>
      <pc:sldChg chg="add">
        <pc:chgData name="Palmunen Tapio" userId="fa893568-d3e1-4f12-a930-b0c895e44313" providerId="ADAL" clId="{2780A2EB-1385-4E33-9216-F9A6E55AA0BA}" dt="2024-01-30T06:56:15.013" v="15"/>
        <pc:sldMkLst>
          <pc:docMk/>
          <pc:sldMk cId="459467383" sldId="314"/>
        </pc:sldMkLst>
      </pc:sldChg>
      <pc:sldChg chg="add">
        <pc:chgData name="Palmunen Tapio" userId="fa893568-d3e1-4f12-a930-b0c895e44313" providerId="ADAL" clId="{2780A2EB-1385-4E33-9216-F9A6E55AA0BA}" dt="2024-01-30T06:56:37.660" v="16"/>
        <pc:sldMkLst>
          <pc:docMk/>
          <pc:sldMk cId="67774644" sldId="317"/>
        </pc:sldMkLst>
      </pc:sldChg>
      <pc:sldChg chg="add">
        <pc:chgData name="Palmunen Tapio" userId="fa893568-d3e1-4f12-a930-b0c895e44313" providerId="ADAL" clId="{2780A2EB-1385-4E33-9216-F9A6E55AA0BA}" dt="2024-01-30T06:57:15.331" v="19"/>
        <pc:sldMkLst>
          <pc:docMk/>
          <pc:sldMk cId="1967931733" sldId="318"/>
        </pc:sldMkLst>
      </pc:sldChg>
      <pc:sldChg chg="add">
        <pc:chgData name="Palmunen Tapio" userId="fa893568-d3e1-4f12-a930-b0c895e44313" providerId="ADAL" clId="{2780A2EB-1385-4E33-9216-F9A6E55AA0BA}" dt="2024-01-30T06:57:33.442" v="20"/>
        <pc:sldMkLst>
          <pc:docMk/>
          <pc:sldMk cId="3105013035" sldId="319"/>
        </pc:sldMkLst>
      </pc:sldChg>
      <pc:sldChg chg="add">
        <pc:chgData name="Palmunen Tapio" userId="fa893568-d3e1-4f12-a930-b0c895e44313" providerId="ADAL" clId="{2780A2EB-1385-4E33-9216-F9A6E55AA0BA}" dt="2024-01-30T06:58:00.117" v="21"/>
        <pc:sldMkLst>
          <pc:docMk/>
          <pc:sldMk cId="1927899061" sldId="320"/>
        </pc:sldMkLst>
      </pc:sldChg>
      <pc:sldChg chg="add">
        <pc:chgData name="Palmunen Tapio" userId="fa893568-d3e1-4f12-a930-b0c895e44313" providerId="ADAL" clId="{2780A2EB-1385-4E33-9216-F9A6E55AA0BA}" dt="2024-01-30T06:55:22.341" v="10"/>
        <pc:sldMkLst>
          <pc:docMk/>
          <pc:sldMk cId="3221749372" sldId="365"/>
        </pc:sldMkLst>
      </pc:sldChg>
      <pc:sldChg chg="add">
        <pc:chgData name="Palmunen Tapio" userId="fa893568-d3e1-4f12-a930-b0c895e44313" providerId="ADAL" clId="{2780A2EB-1385-4E33-9216-F9A6E55AA0BA}" dt="2024-01-30T06:58:40.334" v="25"/>
        <pc:sldMkLst>
          <pc:docMk/>
          <pc:sldMk cId="1043894690" sldId="371"/>
        </pc:sldMkLst>
      </pc:sldChg>
      <pc:sldChg chg="add">
        <pc:chgData name="Palmunen Tapio" userId="fa893568-d3e1-4f12-a930-b0c895e44313" providerId="ADAL" clId="{2780A2EB-1385-4E33-9216-F9A6E55AA0BA}" dt="2024-01-30T06:58:11.983" v="22"/>
        <pc:sldMkLst>
          <pc:docMk/>
          <pc:sldMk cId="1220459470" sldId="373"/>
        </pc:sldMkLst>
      </pc:sldChg>
      <pc:sldChg chg="modSp">
        <pc:chgData name="Palmunen Tapio" userId="fa893568-d3e1-4f12-a930-b0c895e44313" providerId="ADAL" clId="{2780A2EB-1385-4E33-9216-F9A6E55AA0BA}" dt="2024-01-31T13:58:17.544" v="833" actId="122"/>
        <pc:sldMkLst>
          <pc:docMk/>
          <pc:sldMk cId="1647547810" sldId="457"/>
        </pc:sldMkLst>
        <pc:graphicFrameChg chg="mod">
          <ac:chgData name="Palmunen Tapio" userId="fa893568-d3e1-4f12-a930-b0c895e44313" providerId="ADAL" clId="{2780A2EB-1385-4E33-9216-F9A6E55AA0BA}" dt="2024-01-31T13:58:17.544" v="833" actId="122"/>
          <ac:graphicFrameMkLst>
            <pc:docMk/>
            <pc:sldMk cId="1647547810" sldId="457"/>
            <ac:graphicFrameMk id="11" creationId="{C5998B13-F634-FEF7-93BC-8EF4948BA67D}"/>
          </ac:graphicFrameMkLst>
        </pc:graphicFrameChg>
      </pc:sldChg>
      <pc:sldChg chg="modSp mod">
        <pc:chgData name="Palmunen Tapio" userId="fa893568-d3e1-4f12-a930-b0c895e44313" providerId="ADAL" clId="{2780A2EB-1385-4E33-9216-F9A6E55AA0BA}" dt="2024-01-31T14:02:25.701" v="865"/>
        <pc:sldMkLst>
          <pc:docMk/>
          <pc:sldMk cId="4120831354" sldId="460"/>
        </pc:sldMkLst>
        <pc:graphicFrameChg chg="mod modGraphic">
          <ac:chgData name="Palmunen Tapio" userId="fa893568-d3e1-4f12-a930-b0c895e44313" providerId="ADAL" clId="{2780A2EB-1385-4E33-9216-F9A6E55AA0BA}" dt="2024-01-31T14:02:25.701" v="865"/>
          <ac:graphicFrameMkLst>
            <pc:docMk/>
            <pc:sldMk cId="4120831354" sldId="460"/>
            <ac:graphicFrameMk id="5" creationId="{DCBEC88D-634A-07F7-8718-573AC6639A22}"/>
          </ac:graphicFrameMkLst>
        </pc:graphicFrameChg>
      </pc:sldChg>
      <pc:sldChg chg="del">
        <pc:chgData name="Palmunen Tapio" userId="fa893568-d3e1-4f12-a930-b0c895e44313" providerId="ADAL" clId="{2780A2EB-1385-4E33-9216-F9A6E55AA0BA}" dt="2024-01-30T08:27:39.083" v="715" actId="47"/>
        <pc:sldMkLst>
          <pc:docMk/>
          <pc:sldMk cId="1547921886" sldId="471"/>
        </pc:sldMkLst>
      </pc:sldChg>
      <pc:sldChg chg="del">
        <pc:chgData name="Palmunen Tapio" userId="fa893568-d3e1-4f12-a930-b0c895e44313" providerId="ADAL" clId="{2780A2EB-1385-4E33-9216-F9A6E55AA0BA}" dt="2024-01-31T14:03:43.194" v="900" actId="47"/>
        <pc:sldMkLst>
          <pc:docMk/>
          <pc:sldMk cId="4091561848" sldId="480"/>
        </pc:sldMkLst>
      </pc:sldChg>
      <pc:sldChg chg="modSp mod">
        <pc:chgData name="Palmunen Tapio" userId="fa893568-d3e1-4f12-a930-b0c895e44313" providerId="ADAL" clId="{2780A2EB-1385-4E33-9216-F9A6E55AA0BA}" dt="2024-01-30T08:46:22.821" v="763" actId="20577"/>
        <pc:sldMkLst>
          <pc:docMk/>
          <pc:sldMk cId="2108253293" sldId="519"/>
        </pc:sldMkLst>
        <pc:spChg chg="mod">
          <ac:chgData name="Palmunen Tapio" userId="fa893568-d3e1-4f12-a930-b0c895e44313" providerId="ADAL" clId="{2780A2EB-1385-4E33-9216-F9A6E55AA0BA}" dt="2024-01-30T08:46:22.821" v="763" actId="20577"/>
          <ac:spMkLst>
            <pc:docMk/>
            <pc:sldMk cId="2108253293" sldId="519"/>
            <ac:spMk id="2" creationId="{709FA250-66AB-84E3-E3D2-0998146C23B0}"/>
          </ac:spMkLst>
        </pc:spChg>
      </pc:sldChg>
      <pc:sldChg chg="modSp mod">
        <pc:chgData name="Palmunen Tapio" userId="fa893568-d3e1-4f12-a930-b0c895e44313" providerId="ADAL" clId="{2780A2EB-1385-4E33-9216-F9A6E55AA0BA}" dt="2024-01-31T14:05:10.469" v="918" actId="20577"/>
        <pc:sldMkLst>
          <pc:docMk/>
          <pc:sldMk cId="441205286" sldId="543"/>
        </pc:sldMkLst>
        <pc:spChg chg="mod">
          <ac:chgData name="Palmunen Tapio" userId="fa893568-d3e1-4f12-a930-b0c895e44313" providerId="ADAL" clId="{2780A2EB-1385-4E33-9216-F9A6E55AA0BA}" dt="2024-01-31T14:04:46.978" v="903" actId="20577"/>
          <ac:spMkLst>
            <pc:docMk/>
            <pc:sldMk cId="441205286" sldId="543"/>
            <ac:spMk id="2" creationId="{F7A00BD0-9EF6-945A-76AE-938D6FF7C75A}"/>
          </ac:spMkLst>
        </pc:spChg>
        <pc:graphicFrameChg chg="mod">
          <ac:chgData name="Palmunen Tapio" userId="fa893568-d3e1-4f12-a930-b0c895e44313" providerId="ADAL" clId="{2780A2EB-1385-4E33-9216-F9A6E55AA0BA}" dt="2024-01-31T14:05:10.469" v="918" actId="20577"/>
          <ac:graphicFrameMkLst>
            <pc:docMk/>
            <pc:sldMk cId="441205286" sldId="543"/>
            <ac:graphicFrameMk id="5" creationId="{52B7F2FE-F707-3B42-A432-A662D3C03F44}"/>
          </ac:graphicFrameMkLst>
        </pc:graphicFrameChg>
      </pc:sldChg>
      <pc:sldChg chg="modSp">
        <pc:chgData name="Palmunen Tapio" userId="fa893568-d3e1-4f12-a930-b0c895e44313" providerId="ADAL" clId="{2780A2EB-1385-4E33-9216-F9A6E55AA0BA}" dt="2024-01-31T14:08:34.744" v="1043" actId="20577"/>
        <pc:sldMkLst>
          <pc:docMk/>
          <pc:sldMk cId="3806272409" sldId="561"/>
        </pc:sldMkLst>
        <pc:graphicFrameChg chg="mod">
          <ac:chgData name="Palmunen Tapio" userId="fa893568-d3e1-4f12-a930-b0c895e44313" providerId="ADAL" clId="{2780A2EB-1385-4E33-9216-F9A6E55AA0BA}" dt="2024-01-31T14:08:34.744" v="1043" actId="20577"/>
          <ac:graphicFrameMkLst>
            <pc:docMk/>
            <pc:sldMk cId="3806272409" sldId="561"/>
            <ac:graphicFrameMk id="5" creationId="{1136E37B-D589-065C-6AC8-FB75B7CEE3A4}"/>
          </ac:graphicFrameMkLst>
        </pc:graphicFrameChg>
      </pc:sldChg>
      <pc:sldChg chg="add del">
        <pc:chgData name="Palmunen Tapio" userId="fa893568-d3e1-4f12-a930-b0c895e44313" providerId="ADAL" clId="{2780A2EB-1385-4E33-9216-F9A6E55AA0BA}" dt="2024-01-30T06:53:44.997" v="5" actId="47"/>
        <pc:sldMkLst>
          <pc:docMk/>
          <pc:sldMk cId="142115762" sldId="576"/>
        </pc:sldMkLst>
      </pc:sldChg>
      <pc:sldChg chg="add">
        <pc:chgData name="Palmunen Tapio" userId="fa893568-d3e1-4f12-a930-b0c895e44313" providerId="ADAL" clId="{2780A2EB-1385-4E33-9216-F9A6E55AA0BA}" dt="2024-01-30T06:54:40.588" v="8"/>
        <pc:sldMkLst>
          <pc:docMk/>
          <pc:sldMk cId="1463865927" sldId="576"/>
        </pc:sldMkLst>
      </pc:sldChg>
      <pc:sldChg chg="add del">
        <pc:chgData name="Palmunen Tapio" userId="fa893568-d3e1-4f12-a930-b0c895e44313" providerId="ADAL" clId="{2780A2EB-1385-4E33-9216-F9A6E55AA0BA}" dt="2024-01-30T06:53:30.196" v="3" actId="47"/>
        <pc:sldMkLst>
          <pc:docMk/>
          <pc:sldMk cId="4039005509" sldId="576"/>
        </pc:sldMkLst>
      </pc:sldChg>
      <pc:sldChg chg="add del">
        <pc:chgData name="Palmunen Tapio" userId="fa893568-d3e1-4f12-a930-b0c895e44313" providerId="ADAL" clId="{2780A2EB-1385-4E33-9216-F9A6E55AA0BA}" dt="2024-01-30T08:35:51.466" v="758" actId="47"/>
        <pc:sldMkLst>
          <pc:docMk/>
          <pc:sldMk cId="1908428295" sldId="577"/>
        </pc:sldMkLst>
      </pc:sldChg>
      <pc:sldChg chg="add">
        <pc:chgData name="Palmunen Tapio" userId="fa893568-d3e1-4f12-a930-b0c895e44313" providerId="ADAL" clId="{2780A2EB-1385-4E33-9216-F9A6E55AA0BA}" dt="2024-01-30T06:56:51.795" v="17"/>
        <pc:sldMkLst>
          <pc:docMk/>
          <pc:sldMk cId="3977872550" sldId="578"/>
        </pc:sldMkLst>
      </pc:sldChg>
      <pc:sldChg chg="add del">
        <pc:chgData name="Palmunen Tapio" userId="fa893568-d3e1-4f12-a930-b0c895e44313" providerId="ADAL" clId="{2780A2EB-1385-4E33-9216-F9A6E55AA0BA}" dt="2024-01-30T06:58:29.611" v="24" actId="47"/>
        <pc:sldMkLst>
          <pc:docMk/>
          <pc:sldMk cId="394627401" sldId="579"/>
        </pc:sldMkLst>
      </pc:sldChg>
      <pc:sldChg chg="new del">
        <pc:chgData name="Palmunen Tapio" userId="fa893568-d3e1-4f12-a930-b0c895e44313" providerId="ADAL" clId="{2780A2EB-1385-4E33-9216-F9A6E55AA0BA}" dt="2024-01-30T07:35:10.645" v="27" actId="47"/>
        <pc:sldMkLst>
          <pc:docMk/>
          <pc:sldMk cId="2078477245" sldId="579"/>
        </pc:sldMkLst>
      </pc:sldChg>
      <pc:sldChg chg="addSp modSp new mod ord modClrScheme chgLayout">
        <pc:chgData name="Palmunen Tapio" userId="fa893568-d3e1-4f12-a930-b0c895e44313" providerId="ADAL" clId="{2780A2EB-1385-4E33-9216-F9A6E55AA0BA}" dt="2024-01-30T08:05:07.680" v="683" actId="20577"/>
        <pc:sldMkLst>
          <pc:docMk/>
          <pc:sldMk cId="2581630446" sldId="579"/>
        </pc:sldMkLst>
        <pc:spChg chg="mod">
          <ac:chgData name="Palmunen Tapio" userId="fa893568-d3e1-4f12-a930-b0c895e44313" providerId="ADAL" clId="{2780A2EB-1385-4E33-9216-F9A6E55AA0BA}" dt="2024-01-30T08:05:07.680" v="683" actId="20577"/>
          <ac:spMkLst>
            <pc:docMk/>
            <pc:sldMk cId="2581630446" sldId="579"/>
            <ac:spMk id="2" creationId="{F0257ADE-A566-4DF5-7075-0ACD299F01E4}"/>
          </ac:spMkLst>
        </pc:spChg>
        <pc:spChg chg="mod">
          <ac:chgData name="Palmunen Tapio" userId="fa893568-d3e1-4f12-a930-b0c895e44313" providerId="ADAL" clId="{2780A2EB-1385-4E33-9216-F9A6E55AA0BA}" dt="2024-01-30T08:04:59.796" v="682" actId="26606"/>
          <ac:spMkLst>
            <pc:docMk/>
            <pc:sldMk cId="2581630446" sldId="579"/>
            <ac:spMk id="3" creationId="{2951025E-81C3-A945-88A1-7079363BE5BF}"/>
          </ac:spMkLst>
        </pc:spChg>
        <pc:picChg chg="add mod">
          <ac:chgData name="Palmunen Tapio" userId="fa893568-d3e1-4f12-a930-b0c895e44313" providerId="ADAL" clId="{2780A2EB-1385-4E33-9216-F9A6E55AA0BA}" dt="2024-01-30T08:04:59.796" v="682" actId="26606"/>
          <ac:picMkLst>
            <pc:docMk/>
            <pc:sldMk cId="2581630446" sldId="579"/>
            <ac:picMk id="5" creationId="{E51BC490-C932-E420-B447-6884D488426F}"/>
          </ac:picMkLst>
        </pc:picChg>
      </pc:sldChg>
      <pc:sldChg chg="addSp modSp new mod ord modNotesTx">
        <pc:chgData name="Palmunen Tapio" userId="fa893568-d3e1-4f12-a930-b0c895e44313" providerId="ADAL" clId="{2780A2EB-1385-4E33-9216-F9A6E55AA0BA}" dt="2024-01-30T14:10:48.735" v="796" actId="14100"/>
        <pc:sldMkLst>
          <pc:docMk/>
          <pc:sldMk cId="1192624524" sldId="580"/>
        </pc:sldMkLst>
        <pc:spChg chg="mod">
          <ac:chgData name="Palmunen Tapio" userId="fa893568-d3e1-4f12-a930-b0c895e44313" providerId="ADAL" clId="{2780A2EB-1385-4E33-9216-F9A6E55AA0BA}" dt="2024-01-30T08:11:00.427" v="711" actId="113"/>
          <ac:spMkLst>
            <pc:docMk/>
            <pc:sldMk cId="1192624524" sldId="580"/>
            <ac:spMk id="2" creationId="{57688DD4-C090-E4EC-81EC-914EFB447EF3}"/>
          </ac:spMkLst>
        </pc:spChg>
        <pc:spChg chg="mod">
          <ac:chgData name="Palmunen Tapio" userId="fa893568-d3e1-4f12-a930-b0c895e44313" providerId="ADAL" clId="{2780A2EB-1385-4E33-9216-F9A6E55AA0BA}" dt="2024-01-30T14:10:48.735" v="796" actId="14100"/>
          <ac:spMkLst>
            <pc:docMk/>
            <pc:sldMk cId="1192624524" sldId="580"/>
            <ac:spMk id="3" creationId="{C11F51DC-FE74-5642-560C-BC62A7D53473}"/>
          </ac:spMkLst>
        </pc:spChg>
        <pc:picChg chg="add mod ord">
          <ac:chgData name="Palmunen Tapio" userId="fa893568-d3e1-4f12-a930-b0c895e44313" providerId="ADAL" clId="{2780A2EB-1385-4E33-9216-F9A6E55AA0BA}" dt="2024-01-30T08:10:56.686" v="710" actId="1076"/>
          <ac:picMkLst>
            <pc:docMk/>
            <pc:sldMk cId="1192624524" sldId="580"/>
            <ac:picMk id="5" creationId="{14C81073-1419-4D54-F73F-5765D89CF0DC}"/>
          </ac:picMkLst>
        </pc:picChg>
      </pc:sldChg>
      <pc:sldChg chg="modSp add mod">
        <pc:chgData name="Palmunen Tapio" userId="fa893568-d3e1-4f12-a930-b0c895e44313" providerId="ADAL" clId="{2780A2EB-1385-4E33-9216-F9A6E55AA0BA}" dt="2024-01-31T14:03:37.916" v="899" actId="27636"/>
        <pc:sldMkLst>
          <pc:docMk/>
          <pc:sldMk cId="122983892" sldId="581"/>
        </pc:sldMkLst>
        <pc:spChg chg="mod">
          <ac:chgData name="Palmunen Tapio" userId="fa893568-d3e1-4f12-a930-b0c895e44313" providerId="ADAL" clId="{2780A2EB-1385-4E33-9216-F9A6E55AA0BA}" dt="2024-01-31T14:03:37.916" v="899" actId="27636"/>
          <ac:spMkLst>
            <pc:docMk/>
            <pc:sldMk cId="122983892" sldId="581"/>
            <ac:spMk id="2" creationId="{B6F72499-34D0-E67D-3A29-38F66CFFD1CD}"/>
          </ac:spMkLst>
        </pc:spChg>
      </pc:sldChg>
      <pc:sldChg chg="new del">
        <pc:chgData name="Palmunen Tapio" userId="fa893568-d3e1-4f12-a930-b0c895e44313" providerId="ADAL" clId="{2780A2EB-1385-4E33-9216-F9A6E55AA0BA}" dt="2024-01-31T14:03:01.095" v="867" actId="680"/>
        <pc:sldMkLst>
          <pc:docMk/>
          <pc:sldMk cId="305859504" sldId="581"/>
        </pc:sldMkLst>
      </pc:sldChg>
    </pc:docChg>
  </pc:docChgLst>
  <pc:docChgLst>
    <pc:chgData name="Palmunen Tapio" userId="S::tapio.palmunen@taitotalo.fi::fa893568-d3e1-4f12-a930-b0c895e44313" providerId="AD" clId="Web-{D92C57FD-EC6C-4E36-A35D-DC67D7304DAC}"/>
    <pc:docChg chg="addSld delSld modSld sldOrd">
      <pc:chgData name="Palmunen Tapio" userId="S::tapio.palmunen@taitotalo.fi::fa893568-d3e1-4f12-a930-b0c895e44313" providerId="AD" clId="Web-{D92C57FD-EC6C-4E36-A35D-DC67D7304DAC}" dt="2024-01-23T06:34:26.360" v="143"/>
      <pc:docMkLst>
        <pc:docMk/>
      </pc:docMkLst>
      <pc:sldChg chg="mod modShow">
        <pc:chgData name="Palmunen Tapio" userId="S::tapio.palmunen@taitotalo.fi::fa893568-d3e1-4f12-a930-b0c895e44313" providerId="AD" clId="Web-{D92C57FD-EC6C-4E36-A35D-DC67D7304DAC}" dt="2024-01-23T06:08:17.694" v="23"/>
        <pc:sldMkLst>
          <pc:docMk/>
          <pc:sldMk cId="2596202457" sldId="257"/>
        </pc:sldMkLst>
      </pc:sldChg>
      <pc:sldChg chg="addSp delSp modSp">
        <pc:chgData name="Palmunen Tapio" userId="S::tapio.palmunen@taitotalo.fi::fa893568-d3e1-4f12-a930-b0c895e44313" providerId="AD" clId="Web-{D92C57FD-EC6C-4E36-A35D-DC67D7304DAC}" dt="2024-01-23T06:07:25.271" v="22" actId="14100"/>
        <pc:sldMkLst>
          <pc:docMk/>
          <pc:sldMk cId="1647547810" sldId="457"/>
        </pc:sldMkLst>
        <pc:spChg chg="mod">
          <ac:chgData name="Palmunen Tapio" userId="S::tapio.palmunen@taitotalo.fi::fa893568-d3e1-4f12-a930-b0c895e44313" providerId="AD" clId="Web-{D92C57FD-EC6C-4E36-A35D-DC67D7304DAC}" dt="2024-01-23T06:06:30.770" v="16" actId="20577"/>
          <ac:spMkLst>
            <pc:docMk/>
            <pc:sldMk cId="1647547810" sldId="457"/>
            <ac:spMk id="2" creationId="{AF5A2F8F-DE08-B984-F778-1D74BF9794A4}"/>
          </ac:spMkLst>
        </pc:spChg>
        <pc:spChg chg="add del mod">
          <ac:chgData name="Palmunen Tapio" userId="S::tapio.palmunen@taitotalo.fi::fa893568-d3e1-4f12-a930-b0c895e44313" providerId="AD" clId="Web-{D92C57FD-EC6C-4E36-A35D-DC67D7304DAC}" dt="2024-01-23T06:06:37.723" v="18"/>
          <ac:spMkLst>
            <pc:docMk/>
            <pc:sldMk cId="1647547810" sldId="457"/>
            <ac:spMk id="106" creationId="{D2A73056-0925-25E9-11E8-22DC68C8A2A4}"/>
          </ac:spMkLst>
        </pc:spChg>
        <pc:graphicFrameChg chg="add del mod modGraphic">
          <ac:chgData name="Palmunen Tapio" userId="S::tapio.palmunen@taitotalo.fi::fa893568-d3e1-4f12-a930-b0c895e44313" providerId="AD" clId="Web-{D92C57FD-EC6C-4E36-A35D-DC67D7304DAC}" dt="2024-01-23T06:07:25.271" v="22" actId="14100"/>
          <ac:graphicFrameMkLst>
            <pc:docMk/>
            <pc:sldMk cId="1647547810" sldId="457"/>
            <ac:graphicFrameMk id="11" creationId="{C5998B13-F634-FEF7-93BC-8EF4948BA67D}"/>
          </ac:graphicFrameMkLst>
        </pc:graphicFrameChg>
      </pc:sldChg>
      <pc:sldChg chg="del">
        <pc:chgData name="Palmunen Tapio" userId="S::tapio.palmunen@taitotalo.fi::fa893568-d3e1-4f12-a930-b0c895e44313" providerId="AD" clId="Web-{D92C57FD-EC6C-4E36-A35D-DC67D7304DAC}" dt="2024-01-23T06:24:00.084" v="91"/>
        <pc:sldMkLst>
          <pc:docMk/>
          <pc:sldMk cId="3718590169" sldId="478"/>
        </pc:sldMkLst>
      </pc:sldChg>
      <pc:sldChg chg="modSp mod modClrScheme chgLayout modNotes">
        <pc:chgData name="Palmunen Tapio" userId="S::tapio.palmunen@taitotalo.fi::fa893568-d3e1-4f12-a930-b0c895e44313" providerId="AD" clId="Web-{D92C57FD-EC6C-4E36-A35D-DC67D7304DAC}" dt="2024-01-23T06:24:10.881" v="93" actId="1076"/>
        <pc:sldMkLst>
          <pc:docMk/>
          <pc:sldMk cId="4091561848" sldId="480"/>
        </pc:sldMkLst>
        <pc:spChg chg="mod">
          <ac:chgData name="Palmunen Tapio" userId="S::tapio.palmunen@taitotalo.fi::fa893568-d3e1-4f12-a930-b0c895e44313" providerId="AD" clId="Web-{D92C57FD-EC6C-4E36-A35D-DC67D7304DAC}" dt="2024-01-23T06:24:10.881" v="93" actId="1076"/>
          <ac:spMkLst>
            <pc:docMk/>
            <pc:sldMk cId="4091561848" sldId="480"/>
            <ac:spMk id="2" creationId="{728F4847-DF5E-70CB-67E0-1912985E7FCB}"/>
          </ac:spMkLst>
        </pc:spChg>
        <pc:spChg chg="mod">
          <ac:chgData name="Palmunen Tapio" userId="S::tapio.palmunen@taitotalo.fi::fa893568-d3e1-4f12-a930-b0c895e44313" providerId="AD" clId="Web-{D92C57FD-EC6C-4E36-A35D-DC67D7304DAC}" dt="2024-01-23T06:10:11.743" v="30"/>
          <ac:spMkLst>
            <pc:docMk/>
            <pc:sldMk cId="4091561848" sldId="480"/>
            <ac:spMk id="3" creationId="{05266D6F-1C8D-6CA9-FEE1-94E5562772A3}"/>
          </ac:spMkLst>
        </pc:spChg>
      </pc:sldChg>
      <pc:sldChg chg="modSp del mod modClrScheme chgLayout">
        <pc:chgData name="Palmunen Tapio" userId="S::tapio.palmunen@taitotalo.fi::fa893568-d3e1-4f12-a930-b0c895e44313" providerId="AD" clId="Web-{D92C57FD-EC6C-4E36-A35D-DC67D7304DAC}" dt="2024-01-23T06:24:44.522" v="94"/>
        <pc:sldMkLst>
          <pc:docMk/>
          <pc:sldMk cId="745216885" sldId="481"/>
        </pc:sldMkLst>
        <pc:spChg chg="mod">
          <ac:chgData name="Palmunen Tapio" userId="S::tapio.palmunen@taitotalo.fi::fa893568-d3e1-4f12-a930-b0c895e44313" providerId="AD" clId="Web-{D92C57FD-EC6C-4E36-A35D-DC67D7304DAC}" dt="2024-01-23T06:10:24.024" v="31"/>
          <ac:spMkLst>
            <pc:docMk/>
            <pc:sldMk cId="745216885" sldId="481"/>
            <ac:spMk id="2" creationId="{F14024E4-E2B1-791F-06B7-4DAEB0473D9B}"/>
          </ac:spMkLst>
        </pc:spChg>
        <pc:spChg chg="mod">
          <ac:chgData name="Palmunen Tapio" userId="S::tapio.palmunen@taitotalo.fi::fa893568-d3e1-4f12-a930-b0c895e44313" providerId="AD" clId="Web-{D92C57FD-EC6C-4E36-A35D-DC67D7304DAC}" dt="2024-01-23T06:10:24.024" v="31"/>
          <ac:spMkLst>
            <pc:docMk/>
            <pc:sldMk cId="745216885" sldId="481"/>
            <ac:spMk id="3" creationId="{751C40AE-9ABA-EC12-9911-CB2B588ED985}"/>
          </ac:spMkLst>
        </pc:spChg>
      </pc:sldChg>
      <pc:sldChg chg="modSp ord">
        <pc:chgData name="Palmunen Tapio" userId="S::tapio.palmunen@taitotalo.fi::fa893568-d3e1-4f12-a930-b0c895e44313" providerId="AD" clId="Web-{D92C57FD-EC6C-4E36-A35D-DC67D7304DAC}" dt="2024-01-23T06:25:17.820" v="102" actId="20577"/>
        <pc:sldMkLst>
          <pc:docMk/>
          <pc:sldMk cId="3103686332" sldId="514"/>
        </pc:sldMkLst>
        <pc:spChg chg="mod">
          <ac:chgData name="Palmunen Tapio" userId="S::tapio.palmunen@taitotalo.fi::fa893568-d3e1-4f12-a930-b0c895e44313" providerId="AD" clId="Web-{D92C57FD-EC6C-4E36-A35D-DC67D7304DAC}" dt="2024-01-23T06:25:17.820" v="102" actId="20577"/>
          <ac:spMkLst>
            <pc:docMk/>
            <pc:sldMk cId="3103686332" sldId="514"/>
            <ac:spMk id="2" creationId="{73E27212-7E55-FA01-F98B-1E2FBB4328DF}"/>
          </ac:spMkLst>
        </pc:spChg>
      </pc:sldChg>
      <pc:sldChg chg="mod modShow">
        <pc:chgData name="Palmunen Tapio" userId="S::tapio.palmunen@taitotalo.fi::fa893568-d3e1-4f12-a930-b0c895e44313" providerId="AD" clId="Web-{D92C57FD-EC6C-4E36-A35D-DC67D7304DAC}" dt="2024-01-23T06:08:37.804" v="24"/>
        <pc:sldMkLst>
          <pc:docMk/>
          <pc:sldMk cId="3464108874" sldId="517"/>
        </pc:sldMkLst>
      </pc:sldChg>
      <pc:sldChg chg="modSp modNotes">
        <pc:chgData name="Palmunen Tapio" userId="S::tapio.palmunen@taitotalo.fi::fa893568-d3e1-4f12-a930-b0c895e44313" providerId="AD" clId="Web-{D92C57FD-EC6C-4E36-A35D-DC67D7304DAC}" dt="2024-01-23T06:29:49.684" v="126" actId="20577"/>
        <pc:sldMkLst>
          <pc:docMk/>
          <pc:sldMk cId="1632986075" sldId="544"/>
        </pc:sldMkLst>
        <pc:spChg chg="mod">
          <ac:chgData name="Palmunen Tapio" userId="S::tapio.palmunen@taitotalo.fi::fa893568-d3e1-4f12-a930-b0c895e44313" providerId="AD" clId="Web-{D92C57FD-EC6C-4E36-A35D-DC67D7304DAC}" dt="2024-01-23T06:29:49.684" v="126" actId="20577"/>
          <ac:spMkLst>
            <pc:docMk/>
            <pc:sldMk cId="1632986075" sldId="544"/>
            <ac:spMk id="3" creationId="{EFE9E42E-1A39-4847-F6A7-5F78EDA8DCD3}"/>
          </ac:spMkLst>
        </pc:spChg>
      </pc:sldChg>
      <pc:sldChg chg="modSp">
        <pc:chgData name="Palmunen Tapio" userId="S::tapio.palmunen@taitotalo.fi::fa893568-d3e1-4f12-a930-b0c895e44313" providerId="AD" clId="Web-{D92C57FD-EC6C-4E36-A35D-DC67D7304DAC}" dt="2024-01-23T06:32:03.920" v="141" actId="14100"/>
        <pc:sldMkLst>
          <pc:docMk/>
          <pc:sldMk cId="2237974207" sldId="548"/>
        </pc:sldMkLst>
        <pc:spChg chg="mod">
          <ac:chgData name="Palmunen Tapio" userId="S::tapio.palmunen@taitotalo.fi::fa893568-d3e1-4f12-a930-b0c895e44313" providerId="AD" clId="Web-{D92C57FD-EC6C-4E36-A35D-DC67D7304DAC}" dt="2024-01-23T06:32:03.920" v="141" actId="14100"/>
          <ac:spMkLst>
            <pc:docMk/>
            <pc:sldMk cId="2237974207" sldId="548"/>
            <ac:spMk id="2" creationId="{AD917EBC-DA12-59F2-09E2-25337C43E1C6}"/>
          </ac:spMkLst>
        </pc:spChg>
      </pc:sldChg>
      <pc:sldChg chg="modSp modNotes">
        <pc:chgData name="Palmunen Tapio" userId="S::tapio.palmunen@taitotalo.fi::fa893568-d3e1-4f12-a930-b0c895e44313" providerId="AD" clId="Web-{D92C57FD-EC6C-4E36-A35D-DC67D7304DAC}" dt="2024-01-23T06:34:26.360" v="143"/>
        <pc:sldMkLst>
          <pc:docMk/>
          <pc:sldMk cId="2423351510" sldId="550"/>
        </pc:sldMkLst>
        <pc:spChg chg="mod">
          <ac:chgData name="Palmunen Tapio" userId="S::tapio.palmunen@taitotalo.fi::fa893568-d3e1-4f12-a930-b0c895e44313" providerId="AD" clId="Web-{D92C57FD-EC6C-4E36-A35D-DC67D7304DAC}" dt="2024-01-23T06:30:39.606" v="128" actId="20577"/>
          <ac:spMkLst>
            <pc:docMk/>
            <pc:sldMk cId="2423351510" sldId="550"/>
            <ac:spMk id="3" creationId="{39BE777C-2619-8FC4-CE5E-B21194C1D741}"/>
          </ac:spMkLst>
        </pc:spChg>
      </pc:sldChg>
      <pc:sldChg chg="modNotes">
        <pc:chgData name="Palmunen Tapio" userId="S::tapio.palmunen@taitotalo.fi::fa893568-d3e1-4f12-a930-b0c895e44313" providerId="AD" clId="Web-{D92C57FD-EC6C-4E36-A35D-DC67D7304DAC}" dt="2024-01-23T06:15:25.373" v="34"/>
        <pc:sldMkLst>
          <pc:docMk/>
          <pc:sldMk cId="2890660969" sldId="572"/>
        </pc:sldMkLst>
      </pc:sldChg>
      <pc:sldChg chg="modSp add replId modNotes">
        <pc:chgData name="Palmunen Tapio" userId="S::tapio.palmunen@taitotalo.fi::fa893568-d3e1-4f12-a930-b0c895e44313" providerId="AD" clId="Web-{D92C57FD-EC6C-4E36-A35D-DC67D7304DAC}" dt="2024-01-23T06:21:39.629" v="86"/>
        <pc:sldMkLst>
          <pc:docMk/>
          <pc:sldMk cId="2314597423" sldId="575"/>
        </pc:sldMkLst>
        <pc:spChg chg="mod">
          <ac:chgData name="Palmunen Tapio" userId="S::tapio.palmunen@taitotalo.fi::fa893568-d3e1-4f12-a930-b0c895e44313" providerId="AD" clId="Web-{D92C57FD-EC6C-4E36-A35D-DC67D7304DAC}" dt="2024-01-23T06:19:32.767" v="82" actId="14100"/>
          <ac:spMkLst>
            <pc:docMk/>
            <pc:sldMk cId="2314597423" sldId="575"/>
            <ac:spMk id="2" creationId="{B6F72499-34D0-E67D-3A29-38F66CFFD1CD}"/>
          </ac:spMkLst>
        </pc:spChg>
        <pc:spChg chg="mod">
          <ac:chgData name="Palmunen Tapio" userId="S::tapio.palmunen@taitotalo.fi::fa893568-d3e1-4f12-a930-b0c895e44313" providerId="AD" clId="Web-{D92C57FD-EC6C-4E36-A35D-DC67D7304DAC}" dt="2024-01-23T06:19:23.627" v="78" actId="20577"/>
          <ac:spMkLst>
            <pc:docMk/>
            <pc:sldMk cId="2314597423" sldId="575"/>
            <ac:spMk id="3" creationId="{41E6CA45-DFC2-B0C0-58D7-ADE83DABE556}"/>
          </ac:spMkLst>
        </pc:spChg>
      </pc:sldChg>
    </pc:docChg>
  </pc:docChgLst>
  <pc:docChgLst>
    <pc:chgData name="Palmunen Tapio" userId="S::tapio.palmunen@taitotalo.fi::fa893568-d3e1-4f12-a930-b0c895e44313" providerId="AD" clId="Web-{7C5F003B-0D62-4187-8229-ED6E3B32D9CC}"/>
    <pc:docChg chg="addSld delSld modSld sldOrd">
      <pc:chgData name="Palmunen Tapio" userId="S::tapio.palmunen@taitotalo.fi::fa893568-d3e1-4f12-a930-b0c895e44313" providerId="AD" clId="Web-{7C5F003B-0D62-4187-8229-ED6E3B32D9CC}" dt="2024-01-17T13:23:06.026" v="334" actId="14100"/>
      <pc:docMkLst>
        <pc:docMk/>
      </pc:docMkLst>
      <pc:sldChg chg="modSp">
        <pc:chgData name="Palmunen Tapio" userId="S::tapio.palmunen@taitotalo.fi::fa893568-d3e1-4f12-a930-b0c895e44313" providerId="AD" clId="Web-{7C5F003B-0D62-4187-8229-ED6E3B32D9CC}" dt="2024-01-17T13:02:04.405" v="201"/>
        <pc:sldMkLst>
          <pc:docMk/>
          <pc:sldMk cId="608698045" sldId="268"/>
        </pc:sldMkLst>
        <pc:spChg chg="mod">
          <ac:chgData name="Palmunen Tapio" userId="S::tapio.palmunen@taitotalo.fi::fa893568-d3e1-4f12-a930-b0c895e44313" providerId="AD" clId="Web-{7C5F003B-0D62-4187-8229-ED6E3B32D9CC}" dt="2024-01-17T13:02:04.405" v="201"/>
          <ac:spMkLst>
            <pc:docMk/>
            <pc:sldMk cId="608698045" sldId="268"/>
            <ac:spMk id="3" creationId="{63D2883B-D87E-138E-6F06-A34FF7FE8529}"/>
          </ac:spMkLst>
        </pc:spChg>
        <pc:picChg chg="mod ord">
          <ac:chgData name="Palmunen Tapio" userId="S::tapio.palmunen@taitotalo.fi::fa893568-d3e1-4f12-a930-b0c895e44313" providerId="AD" clId="Web-{7C5F003B-0D62-4187-8229-ED6E3B32D9CC}" dt="2024-01-17T13:02:04.405" v="201"/>
          <ac:picMkLst>
            <pc:docMk/>
            <pc:sldMk cId="608698045" sldId="268"/>
            <ac:picMk id="5" creationId="{146E59B9-C838-A167-A5D9-330BB48846D9}"/>
          </ac:picMkLst>
        </pc:picChg>
      </pc:sldChg>
      <pc:sldChg chg="addSp delSp modSp">
        <pc:chgData name="Palmunen Tapio" userId="S::tapio.palmunen@taitotalo.fi::fa893568-d3e1-4f12-a930-b0c895e44313" providerId="AD" clId="Web-{7C5F003B-0D62-4187-8229-ED6E3B32D9CC}" dt="2024-01-17T13:09:04.633" v="256" actId="1076"/>
        <pc:sldMkLst>
          <pc:docMk/>
          <pc:sldMk cId="2576228558" sldId="270"/>
        </pc:sldMkLst>
        <pc:spChg chg="mod">
          <ac:chgData name="Palmunen Tapio" userId="S::tapio.palmunen@taitotalo.fi::fa893568-d3e1-4f12-a930-b0c895e44313" providerId="AD" clId="Web-{7C5F003B-0D62-4187-8229-ED6E3B32D9CC}" dt="2024-01-17T13:04:58.675" v="242" actId="20577"/>
          <ac:spMkLst>
            <pc:docMk/>
            <pc:sldMk cId="2576228558" sldId="270"/>
            <ac:spMk id="4" creationId="{45DD937D-AD19-61E2-AE88-C5DBDBF9CA18}"/>
          </ac:spMkLst>
        </pc:spChg>
        <pc:spChg chg="add del mod">
          <ac:chgData name="Palmunen Tapio" userId="S::tapio.palmunen@taitotalo.fi::fa893568-d3e1-4f12-a930-b0c895e44313" providerId="AD" clId="Web-{7C5F003B-0D62-4187-8229-ED6E3B32D9CC}" dt="2024-01-17T13:03:44.142" v="233"/>
          <ac:spMkLst>
            <pc:docMk/>
            <pc:sldMk cId="2576228558" sldId="270"/>
            <ac:spMk id="24" creationId="{5A14610E-143E-1A1E-4CDB-E503060F3164}"/>
          </ac:spMkLst>
        </pc:spChg>
        <pc:graphicFrameChg chg="add del modGraphic">
          <ac:chgData name="Palmunen Tapio" userId="S::tapio.palmunen@taitotalo.fi::fa893568-d3e1-4f12-a930-b0c895e44313" providerId="AD" clId="Web-{7C5F003B-0D62-4187-8229-ED6E3B32D9CC}" dt="2024-01-17T13:06:17.989" v="253" actId="20577"/>
          <ac:graphicFrameMkLst>
            <pc:docMk/>
            <pc:sldMk cId="2576228558" sldId="270"/>
            <ac:graphicFrameMk id="6" creationId="{1B59EBA4-C6D3-5E87-4961-C75C2AF96EC1}"/>
          </ac:graphicFrameMkLst>
        </pc:graphicFrameChg>
        <pc:picChg chg="add mod">
          <ac:chgData name="Palmunen Tapio" userId="S::tapio.palmunen@taitotalo.fi::fa893568-d3e1-4f12-a930-b0c895e44313" providerId="AD" clId="Web-{7C5F003B-0D62-4187-8229-ED6E3B32D9CC}" dt="2024-01-17T13:09:04.633" v="256" actId="1076"/>
          <ac:picMkLst>
            <pc:docMk/>
            <pc:sldMk cId="2576228558" sldId="270"/>
            <ac:picMk id="192" creationId="{09F9A435-E8D2-C015-BB14-3FFCB48E3C55}"/>
          </ac:picMkLst>
        </pc:picChg>
      </pc:sldChg>
      <pc:sldChg chg="modSp del">
        <pc:chgData name="Palmunen Tapio" userId="S::tapio.palmunen@taitotalo.fi::fa893568-d3e1-4f12-a930-b0c895e44313" providerId="AD" clId="Web-{7C5F003B-0D62-4187-8229-ED6E3B32D9CC}" dt="2024-01-17T13:18:46.849" v="323"/>
        <pc:sldMkLst>
          <pc:docMk/>
          <pc:sldMk cId="634495128" sldId="462"/>
        </pc:sldMkLst>
        <pc:spChg chg="mod">
          <ac:chgData name="Palmunen Tapio" userId="S::tapio.palmunen@taitotalo.fi::fa893568-d3e1-4f12-a930-b0c895e44313" providerId="AD" clId="Web-{7C5F003B-0D62-4187-8229-ED6E3B32D9CC}" dt="2024-01-17T12:44:46.540" v="86" actId="20577"/>
          <ac:spMkLst>
            <pc:docMk/>
            <pc:sldMk cId="634495128" sldId="462"/>
            <ac:spMk id="3" creationId="{A80E0996-5217-EC39-41F2-FF389A8D83E3}"/>
          </ac:spMkLst>
        </pc:spChg>
      </pc:sldChg>
      <pc:sldChg chg="addSp delSp modSp mod modClrScheme chgLayout">
        <pc:chgData name="Palmunen Tapio" userId="S::tapio.palmunen@taitotalo.fi::fa893568-d3e1-4f12-a930-b0c895e44313" providerId="AD" clId="Web-{7C5F003B-0D62-4187-8229-ED6E3B32D9CC}" dt="2024-01-17T12:58:46.839" v="170" actId="20577"/>
        <pc:sldMkLst>
          <pc:docMk/>
          <pc:sldMk cId="2972563671" sldId="464"/>
        </pc:sldMkLst>
        <pc:spChg chg="mod">
          <ac:chgData name="Palmunen Tapio" userId="S::tapio.palmunen@taitotalo.fi::fa893568-d3e1-4f12-a930-b0c895e44313" providerId="AD" clId="Web-{7C5F003B-0D62-4187-8229-ED6E3B32D9CC}" dt="2024-01-17T12:55:30.522" v="144"/>
          <ac:spMkLst>
            <pc:docMk/>
            <pc:sldMk cId="2972563671" sldId="464"/>
            <ac:spMk id="2" creationId="{D76C9185-251A-51C0-BE6B-BE932D75DDD5}"/>
          </ac:spMkLst>
        </pc:spChg>
        <pc:spChg chg="add del mod">
          <ac:chgData name="Palmunen Tapio" userId="S::tapio.palmunen@taitotalo.fi::fa893568-d3e1-4f12-a930-b0c895e44313" providerId="AD" clId="Web-{7C5F003B-0D62-4187-8229-ED6E3B32D9CC}" dt="2024-01-17T12:54:00.926" v="137"/>
          <ac:spMkLst>
            <pc:docMk/>
            <pc:sldMk cId="2972563671" sldId="464"/>
            <ac:spMk id="3" creationId="{72CDC0E7-2E7E-2F2F-75F4-2A5351080B4D}"/>
          </ac:spMkLst>
        </pc:spChg>
        <pc:spChg chg="del mod">
          <ac:chgData name="Palmunen Tapio" userId="S::tapio.palmunen@taitotalo.fi::fa893568-d3e1-4f12-a930-b0c895e44313" providerId="AD" clId="Web-{7C5F003B-0D62-4187-8229-ED6E3B32D9CC}" dt="2024-01-17T12:55:20.788" v="143"/>
          <ac:spMkLst>
            <pc:docMk/>
            <pc:sldMk cId="2972563671" sldId="464"/>
            <ac:spMk id="4" creationId="{496F63F3-21DD-46FE-7970-FB3EC62A8372}"/>
          </ac:spMkLst>
        </pc:spChg>
        <pc:spChg chg="add mod">
          <ac:chgData name="Palmunen Tapio" userId="S::tapio.palmunen@taitotalo.fi::fa893568-d3e1-4f12-a930-b0c895e44313" providerId="AD" clId="Web-{7C5F003B-0D62-4187-8229-ED6E3B32D9CC}" dt="2024-01-17T12:56:03.242" v="150" actId="20577"/>
          <ac:spMkLst>
            <pc:docMk/>
            <pc:sldMk cId="2972563671" sldId="464"/>
            <ac:spMk id="167" creationId="{FB4C1977-7649-9547-4DCB-1AD28637D45C}"/>
          </ac:spMkLst>
        </pc:spChg>
        <pc:graphicFrameChg chg="add del mod">
          <ac:chgData name="Palmunen Tapio" userId="S::tapio.palmunen@taitotalo.fi::fa893568-d3e1-4f12-a930-b0c895e44313" providerId="AD" clId="Web-{7C5F003B-0D62-4187-8229-ED6E3B32D9CC}" dt="2024-01-17T12:53:48.176" v="128"/>
          <ac:graphicFrameMkLst>
            <pc:docMk/>
            <pc:sldMk cId="2972563671" sldId="464"/>
            <ac:graphicFrameMk id="6" creationId="{659050BF-B5C6-E302-F56B-D2BB52AEF229}"/>
          </ac:graphicFrameMkLst>
        </pc:graphicFrameChg>
        <pc:graphicFrameChg chg="add del mod">
          <ac:chgData name="Palmunen Tapio" userId="S::tapio.palmunen@taitotalo.fi::fa893568-d3e1-4f12-a930-b0c895e44313" providerId="AD" clId="Web-{7C5F003B-0D62-4187-8229-ED6E3B32D9CC}" dt="2024-01-17T12:53:51.754" v="130"/>
          <ac:graphicFrameMkLst>
            <pc:docMk/>
            <pc:sldMk cId="2972563671" sldId="464"/>
            <ac:graphicFrameMk id="8" creationId="{C6D009E7-B262-6FCB-854A-C1108DF61202}"/>
          </ac:graphicFrameMkLst>
        </pc:graphicFrameChg>
        <pc:graphicFrameChg chg="add del mod">
          <ac:chgData name="Palmunen Tapio" userId="S::tapio.palmunen@taitotalo.fi::fa893568-d3e1-4f12-a930-b0c895e44313" providerId="AD" clId="Web-{7C5F003B-0D62-4187-8229-ED6E3B32D9CC}" dt="2024-01-17T12:53:54.833" v="132"/>
          <ac:graphicFrameMkLst>
            <pc:docMk/>
            <pc:sldMk cId="2972563671" sldId="464"/>
            <ac:graphicFrameMk id="10" creationId="{797508A0-3DFE-D01F-32D9-EF2F39F9A40C}"/>
          </ac:graphicFrameMkLst>
        </pc:graphicFrameChg>
        <pc:graphicFrameChg chg="add del mod">
          <ac:chgData name="Palmunen Tapio" userId="S::tapio.palmunen@taitotalo.fi::fa893568-d3e1-4f12-a930-b0c895e44313" providerId="AD" clId="Web-{7C5F003B-0D62-4187-8229-ED6E3B32D9CC}" dt="2024-01-17T12:53:58.098" v="134"/>
          <ac:graphicFrameMkLst>
            <pc:docMk/>
            <pc:sldMk cId="2972563671" sldId="464"/>
            <ac:graphicFrameMk id="12" creationId="{DEC67221-50F7-9868-D91B-25459653F928}"/>
          </ac:graphicFrameMkLst>
        </pc:graphicFrameChg>
        <pc:graphicFrameChg chg="add del mod">
          <ac:chgData name="Palmunen Tapio" userId="S::tapio.palmunen@taitotalo.fi::fa893568-d3e1-4f12-a930-b0c895e44313" providerId="AD" clId="Web-{7C5F003B-0D62-4187-8229-ED6E3B32D9CC}" dt="2024-01-17T12:54:00.833" v="136"/>
          <ac:graphicFrameMkLst>
            <pc:docMk/>
            <pc:sldMk cId="2972563671" sldId="464"/>
            <ac:graphicFrameMk id="14" creationId="{397AF272-7E24-4254-89E4-01C9C60C9EE1}"/>
          </ac:graphicFrameMkLst>
        </pc:graphicFrameChg>
        <pc:graphicFrameChg chg="add mod modGraphic">
          <ac:chgData name="Palmunen Tapio" userId="S::tapio.palmunen@taitotalo.fi::fa893568-d3e1-4f12-a930-b0c895e44313" providerId="AD" clId="Web-{7C5F003B-0D62-4187-8229-ED6E3B32D9CC}" dt="2024-01-17T12:58:46.839" v="170" actId="20577"/>
          <ac:graphicFrameMkLst>
            <pc:docMk/>
            <pc:sldMk cId="2972563671" sldId="464"/>
            <ac:graphicFrameMk id="16" creationId="{B0F785FE-E12F-21FA-F39D-2F2DE61F97D8}"/>
          </ac:graphicFrameMkLst>
        </pc:graphicFrameChg>
      </pc:sldChg>
      <pc:sldChg chg="modSp del">
        <pc:chgData name="Palmunen Tapio" userId="S::tapio.palmunen@taitotalo.fi::fa893568-d3e1-4f12-a930-b0c895e44313" providerId="AD" clId="Web-{7C5F003B-0D62-4187-8229-ED6E3B32D9CC}" dt="2024-01-17T12:47:34.918" v="102"/>
        <pc:sldMkLst>
          <pc:docMk/>
          <pc:sldMk cId="2816868755" sldId="479"/>
        </pc:sldMkLst>
        <pc:graphicFrameChg chg="mod">
          <ac:chgData name="Palmunen Tapio" userId="S::tapio.palmunen@taitotalo.fi::fa893568-d3e1-4f12-a930-b0c895e44313" providerId="AD" clId="Web-{7C5F003B-0D62-4187-8229-ED6E3B32D9CC}" dt="2024-01-17T12:46:36.370" v="89" actId="1076"/>
          <ac:graphicFrameMkLst>
            <pc:docMk/>
            <pc:sldMk cId="2816868755" sldId="479"/>
            <ac:graphicFrameMk id="5" creationId="{D70D6B8B-D782-03ED-0E98-FBBE5492C7F3}"/>
          </ac:graphicFrameMkLst>
        </pc:graphicFrameChg>
      </pc:sldChg>
      <pc:sldChg chg="modNotes">
        <pc:chgData name="Palmunen Tapio" userId="S::tapio.palmunen@taitotalo.fi::fa893568-d3e1-4f12-a930-b0c895e44313" providerId="AD" clId="Web-{7C5F003B-0D62-4187-8229-ED6E3B32D9CC}" dt="2024-01-17T12:48:33.904" v="109"/>
        <pc:sldMkLst>
          <pc:docMk/>
          <pc:sldMk cId="4091561848" sldId="480"/>
        </pc:sldMkLst>
      </pc:sldChg>
      <pc:sldChg chg="modNotes">
        <pc:chgData name="Palmunen Tapio" userId="S::tapio.palmunen@taitotalo.fi::fa893568-d3e1-4f12-a930-b0c895e44313" providerId="AD" clId="Web-{7C5F003B-0D62-4187-8229-ED6E3B32D9CC}" dt="2024-01-17T12:49:42.437" v="120"/>
        <pc:sldMkLst>
          <pc:docMk/>
          <pc:sldMk cId="745216885" sldId="481"/>
        </pc:sldMkLst>
      </pc:sldChg>
      <pc:sldChg chg="modNotes">
        <pc:chgData name="Palmunen Tapio" userId="S::tapio.palmunen@taitotalo.fi::fa893568-d3e1-4f12-a930-b0c895e44313" providerId="AD" clId="Web-{7C5F003B-0D62-4187-8229-ED6E3B32D9CC}" dt="2024-01-17T12:47:30.199" v="101"/>
        <pc:sldMkLst>
          <pc:docMk/>
          <pc:sldMk cId="2362964582" sldId="482"/>
        </pc:sldMkLst>
      </pc:sldChg>
      <pc:sldChg chg="del">
        <pc:chgData name="Palmunen Tapio" userId="S::tapio.palmunen@taitotalo.fi::fa893568-d3e1-4f12-a930-b0c895e44313" providerId="AD" clId="Web-{7C5F003B-0D62-4187-8229-ED6E3B32D9CC}" dt="2024-01-17T12:48:35.498" v="110"/>
        <pc:sldMkLst>
          <pc:docMk/>
          <pc:sldMk cId="366665961" sldId="484"/>
        </pc:sldMkLst>
      </pc:sldChg>
      <pc:sldChg chg="del">
        <pc:chgData name="Palmunen Tapio" userId="S::tapio.palmunen@taitotalo.fi::fa893568-d3e1-4f12-a930-b0c895e44313" providerId="AD" clId="Web-{7C5F003B-0D62-4187-8229-ED6E3B32D9CC}" dt="2024-01-17T12:49:46.030" v="121"/>
        <pc:sldMkLst>
          <pc:docMk/>
          <pc:sldMk cId="81841666" sldId="495"/>
        </pc:sldMkLst>
      </pc:sldChg>
      <pc:sldChg chg="ord">
        <pc:chgData name="Palmunen Tapio" userId="S::tapio.palmunen@taitotalo.fi::fa893568-d3e1-4f12-a930-b0c895e44313" providerId="AD" clId="Web-{7C5F003B-0D62-4187-8229-ED6E3B32D9CC}" dt="2024-01-17T13:21:24.868" v="324"/>
        <pc:sldMkLst>
          <pc:docMk/>
          <pc:sldMk cId="2108253293" sldId="519"/>
        </pc:sldMkLst>
      </pc:sldChg>
      <pc:sldChg chg="addSp delSp modSp">
        <pc:chgData name="Palmunen Tapio" userId="S::tapio.palmunen@taitotalo.fi::fa893568-d3e1-4f12-a930-b0c895e44313" providerId="AD" clId="Web-{7C5F003B-0D62-4187-8229-ED6E3B32D9CC}" dt="2024-01-17T12:51:46.174" v="125"/>
        <pc:sldMkLst>
          <pc:docMk/>
          <pc:sldMk cId="441205286" sldId="543"/>
        </pc:sldMkLst>
        <pc:spChg chg="mod">
          <ac:chgData name="Palmunen Tapio" userId="S::tapio.palmunen@taitotalo.fi::fa893568-d3e1-4f12-a930-b0c895e44313" providerId="AD" clId="Web-{7C5F003B-0D62-4187-8229-ED6E3B32D9CC}" dt="2024-01-17T12:51:46.174" v="125"/>
          <ac:spMkLst>
            <pc:docMk/>
            <pc:sldMk cId="441205286" sldId="543"/>
            <ac:spMk id="2" creationId="{F7A00BD0-9EF6-945A-76AE-938D6FF7C75A}"/>
          </ac:spMkLst>
        </pc:spChg>
        <pc:spChg chg="del">
          <ac:chgData name="Palmunen Tapio" userId="S::tapio.palmunen@taitotalo.fi::fa893568-d3e1-4f12-a930-b0c895e44313" providerId="AD" clId="Web-{7C5F003B-0D62-4187-8229-ED6E3B32D9CC}" dt="2024-01-17T12:51:46.174" v="125"/>
          <ac:spMkLst>
            <pc:docMk/>
            <pc:sldMk cId="441205286" sldId="543"/>
            <ac:spMk id="3" creationId="{26B8AC94-896D-FC8C-3000-26CF15F30EF7}"/>
          </ac:spMkLst>
        </pc:spChg>
        <pc:graphicFrameChg chg="add">
          <ac:chgData name="Palmunen Tapio" userId="S::tapio.palmunen@taitotalo.fi::fa893568-d3e1-4f12-a930-b0c895e44313" providerId="AD" clId="Web-{7C5F003B-0D62-4187-8229-ED6E3B32D9CC}" dt="2024-01-17T12:51:46.174" v="125"/>
          <ac:graphicFrameMkLst>
            <pc:docMk/>
            <pc:sldMk cId="441205286" sldId="543"/>
            <ac:graphicFrameMk id="5" creationId="{52B7F2FE-F707-3B42-A432-A662D3C03F44}"/>
          </ac:graphicFrameMkLst>
        </pc:graphicFrameChg>
      </pc:sldChg>
      <pc:sldChg chg="addSp modSp">
        <pc:chgData name="Palmunen Tapio" userId="S::tapio.palmunen@taitotalo.fi::fa893568-d3e1-4f12-a930-b0c895e44313" providerId="AD" clId="Web-{7C5F003B-0D62-4187-8229-ED6E3B32D9CC}" dt="2024-01-17T12:51:33.111" v="124" actId="1076"/>
        <pc:sldMkLst>
          <pc:docMk/>
          <pc:sldMk cId="1632986075" sldId="544"/>
        </pc:sldMkLst>
        <pc:picChg chg="add mod">
          <ac:chgData name="Palmunen Tapio" userId="S::tapio.palmunen@taitotalo.fi::fa893568-d3e1-4f12-a930-b0c895e44313" providerId="AD" clId="Web-{7C5F003B-0D62-4187-8229-ED6E3B32D9CC}" dt="2024-01-17T12:51:33.111" v="124" actId="1076"/>
          <ac:picMkLst>
            <pc:docMk/>
            <pc:sldMk cId="1632986075" sldId="544"/>
            <ac:picMk id="4" creationId="{E65DEF08-FED3-E46D-A372-8D33C9FCDAF2}"/>
          </ac:picMkLst>
        </pc:picChg>
      </pc:sldChg>
      <pc:sldChg chg="modSp">
        <pc:chgData name="Palmunen Tapio" userId="S::tapio.palmunen@taitotalo.fi::fa893568-d3e1-4f12-a930-b0c895e44313" providerId="AD" clId="Web-{7C5F003B-0D62-4187-8229-ED6E3B32D9CC}" dt="2024-01-17T12:59:30.965" v="171"/>
        <pc:sldMkLst>
          <pc:docMk/>
          <pc:sldMk cId="2237974207" sldId="548"/>
        </pc:sldMkLst>
        <pc:graphicFrameChg chg="mod modGraphic">
          <ac:chgData name="Palmunen Tapio" userId="S::tapio.palmunen@taitotalo.fi::fa893568-d3e1-4f12-a930-b0c895e44313" providerId="AD" clId="Web-{7C5F003B-0D62-4187-8229-ED6E3B32D9CC}" dt="2024-01-17T12:59:30.965" v="171"/>
          <ac:graphicFrameMkLst>
            <pc:docMk/>
            <pc:sldMk cId="2237974207" sldId="548"/>
            <ac:graphicFrameMk id="5" creationId="{426B16B1-BA66-5499-7E6E-A63B5B81807F}"/>
          </ac:graphicFrameMkLst>
        </pc:graphicFrameChg>
      </pc:sldChg>
      <pc:sldChg chg="modSp">
        <pc:chgData name="Palmunen Tapio" userId="S::tapio.palmunen@taitotalo.fi::fa893568-d3e1-4f12-a930-b0c895e44313" providerId="AD" clId="Web-{7C5F003B-0D62-4187-8229-ED6E3B32D9CC}" dt="2024-01-17T13:23:06.026" v="334" actId="14100"/>
        <pc:sldMkLst>
          <pc:docMk/>
          <pc:sldMk cId="2585585089" sldId="551"/>
        </pc:sldMkLst>
        <pc:spChg chg="mod">
          <ac:chgData name="Palmunen Tapio" userId="S::tapio.palmunen@taitotalo.fi::fa893568-d3e1-4f12-a930-b0c895e44313" providerId="AD" clId="Web-{7C5F003B-0D62-4187-8229-ED6E3B32D9CC}" dt="2024-01-17T13:22:38.494" v="331" actId="1076"/>
          <ac:spMkLst>
            <pc:docMk/>
            <pc:sldMk cId="2585585089" sldId="551"/>
            <ac:spMk id="2" creationId="{00000000-0000-0000-0000-000000000000}"/>
          </ac:spMkLst>
        </pc:spChg>
        <pc:spChg chg="mod">
          <ac:chgData name="Palmunen Tapio" userId="S::tapio.palmunen@taitotalo.fi::fa893568-d3e1-4f12-a930-b0c895e44313" providerId="AD" clId="Web-{7C5F003B-0D62-4187-8229-ED6E3B32D9CC}" dt="2024-01-17T13:23:06.026" v="334" actId="14100"/>
          <ac:spMkLst>
            <pc:docMk/>
            <pc:sldMk cId="2585585089" sldId="551"/>
            <ac:spMk id="3" creationId="{00000000-0000-0000-0000-000000000000}"/>
          </ac:spMkLst>
        </pc:spChg>
        <pc:spChg chg="mod">
          <ac:chgData name="Palmunen Tapio" userId="S::tapio.palmunen@taitotalo.fi::fa893568-d3e1-4f12-a930-b0c895e44313" providerId="AD" clId="Web-{7C5F003B-0D62-4187-8229-ED6E3B32D9CC}" dt="2024-01-17T13:22:32.994" v="330" actId="1076"/>
          <ac:spMkLst>
            <pc:docMk/>
            <pc:sldMk cId="2585585089" sldId="551"/>
            <ac:spMk id="4" creationId="{2A84373F-6A5A-FF47-979A-1B928E20D60B}"/>
          </ac:spMkLst>
        </pc:spChg>
      </pc:sldChg>
      <pc:sldChg chg="modSp">
        <pc:chgData name="Palmunen Tapio" userId="S::tapio.palmunen@taitotalo.fi::fa893568-d3e1-4f12-a930-b0c895e44313" providerId="AD" clId="Web-{7C5F003B-0D62-4187-8229-ED6E3B32D9CC}" dt="2024-01-17T13:01:46.186" v="200" actId="20577"/>
        <pc:sldMkLst>
          <pc:docMk/>
          <pc:sldMk cId="3806272409" sldId="561"/>
        </pc:sldMkLst>
        <pc:graphicFrameChg chg="modGraphic">
          <ac:chgData name="Palmunen Tapio" userId="S::tapio.palmunen@taitotalo.fi::fa893568-d3e1-4f12-a930-b0c895e44313" providerId="AD" clId="Web-{7C5F003B-0D62-4187-8229-ED6E3B32D9CC}" dt="2024-01-17T13:01:46.186" v="200" actId="20577"/>
          <ac:graphicFrameMkLst>
            <pc:docMk/>
            <pc:sldMk cId="3806272409" sldId="561"/>
            <ac:graphicFrameMk id="5" creationId="{1136E37B-D589-065C-6AC8-FB75B7CEE3A4}"/>
          </ac:graphicFrameMkLst>
        </pc:graphicFrameChg>
      </pc:sldChg>
      <pc:sldChg chg="addSp delSp modSp new mod ord modClrScheme chgLayout">
        <pc:chgData name="Palmunen Tapio" userId="S::tapio.palmunen@taitotalo.fi::fa893568-d3e1-4f12-a930-b0c895e44313" providerId="AD" clId="Web-{7C5F003B-0D62-4187-8229-ED6E3B32D9CC}" dt="2024-01-17T12:44:08.304" v="85" actId="14100"/>
        <pc:sldMkLst>
          <pc:docMk/>
          <pc:sldMk cId="177032384" sldId="564"/>
        </pc:sldMkLst>
        <pc:spChg chg="mod">
          <ac:chgData name="Palmunen Tapio" userId="S::tapio.palmunen@taitotalo.fi::fa893568-d3e1-4f12-a930-b0c895e44313" providerId="AD" clId="Web-{7C5F003B-0D62-4187-8229-ED6E3B32D9CC}" dt="2024-01-17T12:41:23.973" v="60" actId="1076"/>
          <ac:spMkLst>
            <pc:docMk/>
            <pc:sldMk cId="177032384" sldId="564"/>
            <ac:spMk id="2" creationId="{C4E5C692-C157-68AB-47C7-E9E046C4FD48}"/>
          </ac:spMkLst>
        </pc:spChg>
        <pc:spChg chg="add del mod">
          <ac:chgData name="Palmunen Tapio" userId="S::tapio.palmunen@taitotalo.fi::fa893568-d3e1-4f12-a930-b0c895e44313" providerId="AD" clId="Web-{7C5F003B-0D62-4187-8229-ED6E3B32D9CC}" dt="2024-01-17T12:40:41.628" v="57"/>
          <ac:spMkLst>
            <pc:docMk/>
            <pc:sldMk cId="177032384" sldId="564"/>
            <ac:spMk id="3" creationId="{653494BF-1DD5-042B-760A-28C6B47F434E}"/>
          </ac:spMkLst>
        </pc:spChg>
        <pc:spChg chg="add mod">
          <ac:chgData name="Palmunen Tapio" userId="S::tapio.palmunen@taitotalo.fi::fa893568-d3e1-4f12-a930-b0c895e44313" providerId="AD" clId="Web-{7C5F003B-0D62-4187-8229-ED6E3B32D9CC}" dt="2024-01-17T12:42:22.099" v="80" actId="20577"/>
          <ac:spMkLst>
            <pc:docMk/>
            <pc:sldMk cId="177032384" sldId="564"/>
            <ac:spMk id="7" creationId="{653494BF-1DD5-042B-760A-28C6B47F434E}"/>
          </ac:spMkLst>
        </pc:spChg>
        <pc:spChg chg="add del mod">
          <ac:chgData name="Palmunen Tapio" userId="S::tapio.palmunen@taitotalo.fi::fa893568-d3e1-4f12-a930-b0c895e44313" providerId="AD" clId="Web-{7C5F003B-0D62-4187-8229-ED6E3B32D9CC}" dt="2024-01-17T12:43:56.382" v="81"/>
          <ac:spMkLst>
            <pc:docMk/>
            <pc:sldMk cId="177032384" sldId="564"/>
            <ac:spMk id="8" creationId="{F95E26A0-44BE-26CB-0EED-1E022D29AF29}"/>
          </ac:spMkLst>
        </pc:spChg>
        <pc:graphicFrameChg chg="add del">
          <ac:chgData name="Palmunen Tapio" userId="S::tapio.palmunen@taitotalo.fi::fa893568-d3e1-4f12-a930-b0c895e44313" providerId="AD" clId="Web-{7C5F003B-0D62-4187-8229-ED6E3B32D9CC}" dt="2024-01-17T12:40:41.613" v="56"/>
          <ac:graphicFrameMkLst>
            <pc:docMk/>
            <pc:sldMk cId="177032384" sldId="564"/>
            <ac:graphicFrameMk id="5" creationId="{0546CE7A-C79D-5C65-437B-2501EEB41B71}"/>
          </ac:graphicFrameMkLst>
        </pc:graphicFrameChg>
        <pc:picChg chg="add mod ord">
          <ac:chgData name="Palmunen Tapio" userId="S::tapio.palmunen@taitotalo.fi::fa893568-d3e1-4f12-a930-b0c895e44313" providerId="AD" clId="Web-{7C5F003B-0D62-4187-8229-ED6E3B32D9CC}" dt="2024-01-17T12:44:08.304" v="85" actId="14100"/>
          <ac:picMkLst>
            <pc:docMk/>
            <pc:sldMk cId="177032384" sldId="564"/>
            <ac:picMk id="18" creationId="{24AF1B06-6B6E-54CC-CBE0-7FC301D4BF26}"/>
          </ac:picMkLst>
        </pc:picChg>
      </pc:sldChg>
      <pc:sldChg chg="new del">
        <pc:chgData name="Palmunen Tapio" userId="S::tapio.palmunen@taitotalo.fi::fa893568-d3e1-4f12-a930-b0c895e44313" providerId="AD" clId="Web-{7C5F003B-0D62-4187-8229-ED6E3B32D9CC}" dt="2024-01-17T12:35:11.465" v="5"/>
        <pc:sldMkLst>
          <pc:docMk/>
          <pc:sldMk cId="323964108" sldId="564"/>
        </pc:sldMkLst>
      </pc:sldChg>
      <pc:sldChg chg="new del">
        <pc:chgData name="Palmunen Tapio" userId="S::tapio.palmunen@taitotalo.fi::fa893568-d3e1-4f12-a930-b0c895e44313" providerId="AD" clId="Web-{7C5F003B-0D62-4187-8229-ED6E3B32D9CC}" dt="2024-01-17T12:35:17.559" v="7"/>
        <pc:sldMkLst>
          <pc:docMk/>
          <pc:sldMk cId="2136625162" sldId="564"/>
        </pc:sldMkLst>
      </pc:sldChg>
      <pc:sldChg chg="new del">
        <pc:chgData name="Palmunen Tapio" userId="S::tapio.palmunen@taitotalo.fi::fa893568-d3e1-4f12-a930-b0c895e44313" providerId="AD" clId="Web-{7C5F003B-0D62-4187-8229-ED6E3B32D9CC}" dt="2024-01-17T12:35:07.871" v="4"/>
        <pc:sldMkLst>
          <pc:docMk/>
          <pc:sldMk cId="1655126557" sldId="565"/>
        </pc:sldMkLst>
      </pc:sldChg>
      <pc:sldChg chg="addSp delSp modSp new mod ord modClrScheme chgLayout">
        <pc:chgData name="Palmunen Tapio" userId="S::tapio.palmunen@taitotalo.fi::fa893568-d3e1-4f12-a930-b0c895e44313" providerId="AD" clId="Web-{7C5F003B-0D62-4187-8229-ED6E3B32D9CC}" dt="2024-01-17T12:39:09.751" v="51" actId="20577"/>
        <pc:sldMkLst>
          <pc:docMk/>
          <pc:sldMk cId="3481379146" sldId="565"/>
        </pc:sldMkLst>
        <pc:spChg chg="mod">
          <ac:chgData name="Palmunen Tapio" userId="S::tapio.palmunen@taitotalo.fi::fa893568-d3e1-4f12-a930-b0c895e44313" providerId="AD" clId="Web-{7C5F003B-0D62-4187-8229-ED6E3B32D9CC}" dt="2024-01-17T12:37:09.186" v="42"/>
          <ac:spMkLst>
            <pc:docMk/>
            <pc:sldMk cId="3481379146" sldId="565"/>
            <ac:spMk id="2" creationId="{C256A673-E7EA-7C16-6129-3552442B93A2}"/>
          </ac:spMkLst>
        </pc:spChg>
        <pc:spChg chg="mod">
          <ac:chgData name="Palmunen Tapio" userId="S::tapio.palmunen@taitotalo.fi::fa893568-d3e1-4f12-a930-b0c895e44313" providerId="AD" clId="Web-{7C5F003B-0D62-4187-8229-ED6E3B32D9CC}" dt="2024-01-17T12:39:09.751" v="51" actId="20577"/>
          <ac:spMkLst>
            <pc:docMk/>
            <pc:sldMk cId="3481379146" sldId="565"/>
            <ac:spMk id="3" creationId="{B8B6707B-2020-6515-3CD5-467F09B0C4AD}"/>
          </ac:spMkLst>
        </pc:spChg>
        <pc:spChg chg="add del mod">
          <ac:chgData name="Palmunen Tapio" userId="S::tapio.palmunen@taitotalo.fi::fa893568-d3e1-4f12-a930-b0c895e44313" providerId="AD" clId="Web-{7C5F003B-0D62-4187-8229-ED6E3B32D9CC}" dt="2024-01-17T12:38:18.875" v="43"/>
          <ac:spMkLst>
            <pc:docMk/>
            <pc:sldMk cId="3481379146" sldId="565"/>
            <ac:spMk id="8" creationId="{4894170C-1A8B-A2C0-3AFA-15B6AEE1F664}"/>
          </ac:spMkLst>
        </pc:spChg>
        <pc:picChg chg="add mod ord">
          <ac:chgData name="Palmunen Tapio" userId="S::tapio.palmunen@taitotalo.fi::fa893568-d3e1-4f12-a930-b0c895e44313" providerId="AD" clId="Web-{7C5F003B-0D62-4187-8229-ED6E3B32D9CC}" dt="2024-01-17T12:38:29.782" v="46" actId="1076"/>
          <ac:picMkLst>
            <pc:docMk/>
            <pc:sldMk cId="3481379146" sldId="565"/>
            <ac:picMk id="4" creationId="{3B3E063F-3733-296A-6433-A728D69ABE23}"/>
          </ac:picMkLst>
        </pc:picChg>
      </pc:sldChg>
      <pc:sldChg chg="new del">
        <pc:chgData name="Palmunen Tapio" userId="S::tapio.palmunen@taitotalo.fi::fa893568-d3e1-4f12-a930-b0c895e44313" providerId="AD" clId="Web-{7C5F003B-0D62-4187-8229-ED6E3B32D9CC}" dt="2024-01-17T12:35:04.699" v="3"/>
        <pc:sldMkLst>
          <pc:docMk/>
          <pc:sldMk cId="2399205017" sldId="566"/>
        </pc:sldMkLst>
      </pc:sldChg>
      <pc:sldChg chg="add del replId">
        <pc:chgData name="Palmunen Tapio" userId="S::tapio.palmunen@taitotalo.fi::fa893568-d3e1-4f12-a930-b0c895e44313" providerId="AD" clId="Web-{7C5F003B-0D62-4187-8229-ED6E3B32D9CC}" dt="2024-01-17T13:16:23.392" v="294"/>
        <pc:sldMkLst>
          <pc:docMk/>
          <pc:sldMk cId="4206558754" sldId="566"/>
        </pc:sldMkLst>
      </pc:sldChg>
      <pc:sldChg chg="new del">
        <pc:chgData name="Palmunen Tapio" userId="S::tapio.palmunen@taitotalo.fi::fa893568-d3e1-4f12-a930-b0c895e44313" providerId="AD" clId="Web-{7C5F003B-0D62-4187-8229-ED6E3B32D9CC}" dt="2024-01-17T13:14:21.624" v="287"/>
        <pc:sldMkLst>
          <pc:docMk/>
          <pc:sldMk cId="3670712683" sldId="567"/>
        </pc:sldMkLst>
      </pc:sldChg>
      <pc:sldChg chg="addSp delSp modSp new mod modClrScheme chgLayout">
        <pc:chgData name="Palmunen Tapio" userId="S::tapio.palmunen@taitotalo.fi::fa893568-d3e1-4f12-a930-b0c895e44313" providerId="AD" clId="Web-{7C5F003B-0D62-4187-8229-ED6E3B32D9CC}" dt="2024-01-17T13:18:22.192" v="322"/>
        <pc:sldMkLst>
          <pc:docMk/>
          <pc:sldMk cId="2091990063" sldId="568"/>
        </pc:sldMkLst>
        <pc:spChg chg="mod">
          <ac:chgData name="Palmunen Tapio" userId="S::tapio.palmunen@taitotalo.fi::fa893568-d3e1-4f12-a930-b0c895e44313" providerId="AD" clId="Web-{7C5F003B-0D62-4187-8229-ED6E3B32D9CC}" dt="2024-01-17T13:18:22.192" v="322"/>
          <ac:spMkLst>
            <pc:docMk/>
            <pc:sldMk cId="2091990063" sldId="568"/>
            <ac:spMk id="2" creationId="{B550B3A0-3CE8-FB1C-ED8A-DAB0DE1DBA79}"/>
          </ac:spMkLst>
        </pc:spChg>
        <pc:spChg chg="del mod">
          <ac:chgData name="Palmunen Tapio" userId="S::tapio.palmunen@taitotalo.fi::fa893568-d3e1-4f12-a930-b0c895e44313" providerId="AD" clId="Web-{7C5F003B-0D62-4187-8229-ED6E3B32D9CC}" dt="2024-01-17T13:18:22.192" v="322"/>
          <ac:spMkLst>
            <pc:docMk/>
            <pc:sldMk cId="2091990063" sldId="568"/>
            <ac:spMk id="3" creationId="{EA4B4D04-60B4-B325-9BC8-1EFEE0064CE9}"/>
          </ac:spMkLst>
        </pc:spChg>
        <pc:spChg chg="del">
          <ac:chgData name="Palmunen Tapio" userId="S::tapio.palmunen@taitotalo.fi::fa893568-d3e1-4f12-a930-b0c895e44313" providerId="AD" clId="Web-{7C5F003B-0D62-4187-8229-ED6E3B32D9CC}" dt="2024-01-17T13:11:35.011" v="260"/>
          <ac:spMkLst>
            <pc:docMk/>
            <pc:sldMk cId="2091990063" sldId="568"/>
            <ac:spMk id="4" creationId="{6BC28FFF-C538-4F6B-B778-0AF9D4BA7070}"/>
          </ac:spMkLst>
        </pc:spChg>
        <pc:graphicFrameChg chg="add mod">
          <ac:chgData name="Palmunen Tapio" userId="S::tapio.palmunen@taitotalo.fi::fa893568-d3e1-4f12-a930-b0c895e44313" providerId="AD" clId="Web-{7C5F003B-0D62-4187-8229-ED6E3B32D9CC}" dt="2024-01-17T13:18:22.192" v="322"/>
          <ac:graphicFrameMkLst>
            <pc:docMk/>
            <pc:sldMk cId="2091990063" sldId="568"/>
            <ac:graphicFrameMk id="5" creationId="{F9A53190-8729-328A-72BE-4989103468FA}"/>
          </ac:graphicFrameMkLst>
        </pc:graphicFrameChg>
      </pc:sldChg>
    </pc:docChg>
  </pc:docChgLst>
  <pc:docChgLst>
    <pc:chgData name="Palmunen Tapio" userId="S::tapio.palmunen@taitotalo.fi::fa893568-d3e1-4f12-a930-b0c895e44313" providerId="AD" clId="Web-{15438711-FC46-4A31-A317-AC0E00B1F989}"/>
    <pc:docChg chg="modSld">
      <pc:chgData name="Palmunen Tapio" userId="S::tapio.palmunen@taitotalo.fi::fa893568-d3e1-4f12-a930-b0c895e44313" providerId="AD" clId="Web-{15438711-FC46-4A31-A317-AC0E00B1F989}" dt="2024-03-27T07:08:11.898" v="4" actId="20577"/>
      <pc:docMkLst>
        <pc:docMk/>
      </pc:docMkLst>
      <pc:sldChg chg="modSp">
        <pc:chgData name="Palmunen Tapio" userId="S::tapio.palmunen@taitotalo.fi::fa893568-d3e1-4f12-a930-b0c895e44313" providerId="AD" clId="Web-{15438711-FC46-4A31-A317-AC0E00B1F989}" dt="2024-03-27T07:08:11.898" v="4" actId="20577"/>
        <pc:sldMkLst>
          <pc:docMk/>
          <pc:sldMk cId="3806272409" sldId="561"/>
        </pc:sldMkLst>
        <pc:graphicFrameChg chg="mod modGraphic">
          <ac:chgData name="Palmunen Tapio" userId="S::tapio.palmunen@taitotalo.fi::fa893568-d3e1-4f12-a930-b0c895e44313" providerId="AD" clId="Web-{15438711-FC46-4A31-A317-AC0E00B1F989}" dt="2024-03-27T07:08:11.898" v="4" actId="20577"/>
          <ac:graphicFrameMkLst>
            <pc:docMk/>
            <pc:sldMk cId="3806272409" sldId="561"/>
            <ac:graphicFrameMk id="5" creationId="{1136E37B-D589-065C-6AC8-FB75B7CEE3A4}"/>
          </ac:graphicFrameMkLst>
        </pc:graphicFrameChg>
      </pc:sldChg>
      <pc:sldChg chg="modSp">
        <pc:chgData name="Palmunen Tapio" userId="S::tapio.palmunen@taitotalo.fi::fa893568-d3e1-4f12-a930-b0c895e44313" providerId="AD" clId="Web-{15438711-FC46-4A31-A317-AC0E00B1F989}" dt="2024-03-27T07:07:41.757" v="1" actId="14100"/>
        <pc:sldMkLst>
          <pc:docMk/>
          <pc:sldMk cId="4242966243" sldId="562"/>
        </pc:sldMkLst>
        <pc:graphicFrameChg chg="mod">
          <ac:chgData name="Palmunen Tapio" userId="S::tapio.palmunen@taitotalo.fi::fa893568-d3e1-4f12-a930-b0c895e44313" providerId="AD" clId="Web-{15438711-FC46-4A31-A317-AC0E00B1F989}" dt="2024-03-27T07:07:41.757" v="1" actId="14100"/>
          <ac:graphicFrameMkLst>
            <pc:docMk/>
            <pc:sldMk cId="4242966243" sldId="562"/>
            <ac:graphicFrameMk id="5" creationId="{4D1316EE-9BF7-EB07-0638-8B2D5B36EB0E}"/>
          </ac:graphicFrameMkLst>
        </pc:graphicFrameChg>
      </pc:sldChg>
      <pc:sldChg chg="modSp">
        <pc:chgData name="Palmunen Tapio" userId="S::tapio.palmunen@taitotalo.fi::fa893568-d3e1-4f12-a930-b0c895e44313" providerId="AD" clId="Web-{15438711-FC46-4A31-A317-AC0E00B1F989}" dt="2024-03-27T07:07:33.241" v="0" actId="14100"/>
        <pc:sldMkLst>
          <pc:docMk/>
          <pc:sldMk cId="496236168" sldId="563"/>
        </pc:sldMkLst>
        <pc:graphicFrameChg chg="mod">
          <ac:chgData name="Palmunen Tapio" userId="S::tapio.palmunen@taitotalo.fi::fa893568-d3e1-4f12-a930-b0c895e44313" providerId="AD" clId="Web-{15438711-FC46-4A31-A317-AC0E00B1F989}" dt="2024-03-27T07:07:33.241" v="0" actId="14100"/>
          <ac:graphicFrameMkLst>
            <pc:docMk/>
            <pc:sldMk cId="496236168" sldId="563"/>
            <ac:graphicFrameMk id="5" creationId="{539BA29E-5AEE-5E2D-9CDA-2D4A3E1E4381}"/>
          </ac:graphicFrameMkLst>
        </pc:graphicFrameChg>
      </pc:sldChg>
    </pc:docChg>
  </pc:docChgLst>
  <pc:docChgLst>
    <pc:chgData name="Palmunen Tapio" userId="S::tapio.palmunen@taitotalo.fi::fa893568-d3e1-4f12-a930-b0c895e44313" providerId="AD" clId="Web-{0E523B05-39F9-4D9E-B2CB-A6AE7707146A}"/>
    <pc:docChg chg="modSld">
      <pc:chgData name="Palmunen Tapio" userId="S::tapio.palmunen@taitotalo.fi::fa893568-d3e1-4f12-a930-b0c895e44313" providerId="AD" clId="Web-{0E523B05-39F9-4D9E-B2CB-A6AE7707146A}" dt="2024-02-01T09:31:45.507" v="8" actId="20577"/>
      <pc:docMkLst>
        <pc:docMk/>
      </pc:docMkLst>
      <pc:sldChg chg="modSp">
        <pc:chgData name="Palmunen Tapio" userId="S::tapio.palmunen@taitotalo.fi::fa893568-d3e1-4f12-a930-b0c895e44313" providerId="AD" clId="Web-{0E523B05-39F9-4D9E-B2CB-A6AE7707146A}" dt="2024-02-01T09:31:45.507" v="8" actId="20577"/>
        <pc:sldMkLst>
          <pc:docMk/>
          <pc:sldMk cId="1192624524" sldId="580"/>
        </pc:sldMkLst>
        <pc:spChg chg="mod">
          <ac:chgData name="Palmunen Tapio" userId="S::tapio.palmunen@taitotalo.fi::fa893568-d3e1-4f12-a930-b0c895e44313" providerId="AD" clId="Web-{0E523B05-39F9-4D9E-B2CB-A6AE7707146A}" dt="2024-02-01T09:31:45.507" v="8" actId="20577"/>
          <ac:spMkLst>
            <pc:docMk/>
            <pc:sldMk cId="1192624524" sldId="580"/>
            <ac:spMk id="3" creationId="{C11F51DC-FE74-5642-560C-BC62A7D53473}"/>
          </ac:spMkLst>
        </pc:spChg>
      </pc:sldChg>
    </pc:docChg>
  </pc:docChgLst>
  <pc:docChgLst>
    <pc:chgData name="Palmunen Tapio" userId="S::tapio.palmunen@taitotalo.fi::fa893568-d3e1-4f12-a930-b0c895e44313" providerId="AD" clId="Web-{DB66BFB1-EB16-4B67-949F-66134A7C7ED3}"/>
    <pc:docChg chg="modSld">
      <pc:chgData name="Palmunen Tapio" userId="S::tapio.palmunen@taitotalo.fi::fa893568-d3e1-4f12-a930-b0c895e44313" providerId="AD" clId="Web-{DB66BFB1-EB16-4B67-949F-66134A7C7ED3}" dt="2024-01-23T08:40:11.447" v="61" actId="14100"/>
      <pc:docMkLst>
        <pc:docMk/>
      </pc:docMkLst>
      <pc:sldChg chg="modSp">
        <pc:chgData name="Palmunen Tapio" userId="S::tapio.palmunen@taitotalo.fi::fa893568-d3e1-4f12-a930-b0c895e44313" providerId="AD" clId="Web-{DB66BFB1-EB16-4B67-949F-66134A7C7ED3}" dt="2024-01-23T08:26:12.229" v="1" actId="1076"/>
        <pc:sldMkLst>
          <pc:docMk/>
          <pc:sldMk cId="453432363" sldId="374"/>
        </pc:sldMkLst>
        <pc:spChg chg="mod">
          <ac:chgData name="Palmunen Tapio" userId="S::tapio.palmunen@taitotalo.fi::fa893568-d3e1-4f12-a930-b0c895e44313" providerId="AD" clId="Web-{DB66BFB1-EB16-4B67-949F-66134A7C7ED3}" dt="2024-01-23T08:26:12.229" v="1" actId="1076"/>
          <ac:spMkLst>
            <pc:docMk/>
            <pc:sldMk cId="453432363" sldId="374"/>
            <ac:spMk id="2" creationId="{0471AAD6-1CBF-1752-32C7-EBABF319CDF9}"/>
          </ac:spMkLst>
        </pc:spChg>
        <pc:picChg chg="mod">
          <ac:chgData name="Palmunen Tapio" userId="S::tapio.palmunen@taitotalo.fi::fa893568-d3e1-4f12-a930-b0c895e44313" providerId="AD" clId="Web-{DB66BFB1-EB16-4B67-949F-66134A7C7ED3}" dt="2024-01-23T08:26:05.073" v="0" actId="14100"/>
          <ac:picMkLst>
            <pc:docMk/>
            <pc:sldMk cId="453432363" sldId="374"/>
            <ac:picMk id="5" creationId="{85F30AF2-E56C-7BA0-3392-8DE675A8AF5F}"/>
          </ac:picMkLst>
        </pc:picChg>
      </pc:sldChg>
      <pc:sldChg chg="modSp">
        <pc:chgData name="Palmunen Tapio" userId="S::tapio.palmunen@taitotalo.fi::fa893568-d3e1-4f12-a930-b0c895e44313" providerId="AD" clId="Web-{DB66BFB1-EB16-4B67-949F-66134A7C7ED3}" dt="2024-01-23T08:27:56.592" v="27" actId="20577"/>
        <pc:sldMkLst>
          <pc:docMk/>
          <pc:sldMk cId="2725512758" sldId="429"/>
        </pc:sldMkLst>
        <pc:graphicFrameChg chg="modGraphic">
          <ac:chgData name="Palmunen Tapio" userId="S::tapio.palmunen@taitotalo.fi::fa893568-d3e1-4f12-a930-b0c895e44313" providerId="AD" clId="Web-{DB66BFB1-EB16-4B67-949F-66134A7C7ED3}" dt="2024-01-23T08:27:56.592" v="27" actId="20577"/>
          <ac:graphicFrameMkLst>
            <pc:docMk/>
            <pc:sldMk cId="2725512758" sldId="429"/>
            <ac:graphicFrameMk id="5" creationId="{8FA0DD8B-3EE4-2ECA-E4CF-D5D2DF79BD8F}"/>
          </ac:graphicFrameMkLst>
        </pc:graphicFrameChg>
      </pc:sldChg>
      <pc:sldChg chg="modSp">
        <pc:chgData name="Palmunen Tapio" userId="S::tapio.palmunen@taitotalo.fi::fa893568-d3e1-4f12-a930-b0c895e44313" providerId="AD" clId="Web-{DB66BFB1-EB16-4B67-949F-66134A7C7ED3}" dt="2024-01-23T08:34:55.873" v="38" actId="20577"/>
        <pc:sldMkLst>
          <pc:docMk/>
          <pc:sldMk cId="1647547810" sldId="457"/>
        </pc:sldMkLst>
        <pc:graphicFrameChg chg="modGraphic">
          <ac:chgData name="Palmunen Tapio" userId="S::tapio.palmunen@taitotalo.fi::fa893568-d3e1-4f12-a930-b0c895e44313" providerId="AD" clId="Web-{DB66BFB1-EB16-4B67-949F-66134A7C7ED3}" dt="2024-01-23T08:34:55.873" v="38" actId="20577"/>
          <ac:graphicFrameMkLst>
            <pc:docMk/>
            <pc:sldMk cId="1647547810" sldId="457"/>
            <ac:graphicFrameMk id="11" creationId="{C5998B13-F634-FEF7-93BC-8EF4948BA67D}"/>
          </ac:graphicFrameMkLst>
        </pc:graphicFrameChg>
      </pc:sldChg>
      <pc:sldChg chg="modSp">
        <pc:chgData name="Palmunen Tapio" userId="S::tapio.palmunen@taitotalo.fi::fa893568-d3e1-4f12-a930-b0c895e44313" providerId="AD" clId="Web-{DB66BFB1-EB16-4B67-949F-66134A7C7ED3}" dt="2024-01-23T08:31:37.882" v="33" actId="1076"/>
        <pc:sldMkLst>
          <pc:docMk/>
          <pc:sldMk cId="4069541609" sldId="515"/>
        </pc:sldMkLst>
        <pc:spChg chg="mod">
          <ac:chgData name="Palmunen Tapio" userId="S::tapio.palmunen@taitotalo.fi::fa893568-d3e1-4f12-a930-b0c895e44313" providerId="AD" clId="Web-{DB66BFB1-EB16-4B67-949F-66134A7C7ED3}" dt="2024-01-23T08:31:37.882" v="33" actId="1076"/>
          <ac:spMkLst>
            <pc:docMk/>
            <pc:sldMk cId="4069541609" sldId="515"/>
            <ac:spMk id="6" creationId="{3A34A461-9FD4-B358-925E-A4737FA38D20}"/>
          </ac:spMkLst>
        </pc:spChg>
      </pc:sldChg>
      <pc:sldChg chg="modSp">
        <pc:chgData name="Palmunen Tapio" userId="S::tapio.palmunen@taitotalo.fi::fa893568-d3e1-4f12-a930-b0c895e44313" providerId="AD" clId="Web-{DB66BFB1-EB16-4B67-949F-66134A7C7ED3}" dt="2024-01-23T08:29:29.658" v="29" actId="20577"/>
        <pc:sldMkLst>
          <pc:docMk/>
          <pc:sldMk cId="3403905975" sldId="522"/>
        </pc:sldMkLst>
        <pc:graphicFrameChg chg="modGraphic">
          <ac:chgData name="Palmunen Tapio" userId="S::tapio.palmunen@taitotalo.fi::fa893568-d3e1-4f12-a930-b0c895e44313" providerId="AD" clId="Web-{DB66BFB1-EB16-4B67-949F-66134A7C7ED3}" dt="2024-01-23T08:29:29.658" v="29" actId="20577"/>
          <ac:graphicFrameMkLst>
            <pc:docMk/>
            <pc:sldMk cId="3403905975" sldId="522"/>
            <ac:graphicFrameMk id="5" creationId="{026E83E7-1C77-AFBB-B9A1-89B9139C3886}"/>
          </ac:graphicFrameMkLst>
        </pc:graphicFrameChg>
      </pc:sldChg>
      <pc:sldChg chg="modSp">
        <pc:chgData name="Palmunen Tapio" userId="S::tapio.palmunen@taitotalo.fi::fa893568-d3e1-4f12-a930-b0c895e44313" providerId="AD" clId="Web-{DB66BFB1-EB16-4B67-949F-66134A7C7ED3}" dt="2024-01-23T08:33:52.949" v="36" actId="14100"/>
        <pc:sldMkLst>
          <pc:docMk/>
          <pc:sldMk cId="1153079103" sldId="528"/>
        </pc:sldMkLst>
        <pc:spChg chg="mod">
          <ac:chgData name="Palmunen Tapio" userId="S::tapio.palmunen@taitotalo.fi::fa893568-d3e1-4f12-a930-b0c895e44313" providerId="AD" clId="Web-{DB66BFB1-EB16-4B67-949F-66134A7C7ED3}" dt="2024-01-23T08:33:52.949" v="36" actId="14100"/>
          <ac:spMkLst>
            <pc:docMk/>
            <pc:sldMk cId="1153079103" sldId="528"/>
            <ac:spMk id="3" creationId="{40D2E88C-0B4B-4E68-DE52-3BD67D867D79}"/>
          </ac:spMkLst>
        </pc:spChg>
      </pc:sldChg>
      <pc:sldChg chg="modSp">
        <pc:chgData name="Palmunen Tapio" userId="S::tapio.palmunen@taitotalo.fi::fa893568-d3e1-4f12-a930-b0c895e44313" providerId="AD" clId="Web-{DB66BFB1-EB16-4B67-949F-66134A7C7ED3}" dt="2024-01-23T08:40:11.447" v="61" actId="14100"/>
        <pc:sldMkLst>
          <pc:docMk/>
          <pc:sldMk cId="441205286" sldId="543"/>
        </pc:sldMkLst>
        <pc:graphicFrameChg chg="mod modGraphic">
          <ac:chgData name="Palmunen Tapio" userId="S::tapio.palmunen@taitotalo.fi::fa893568-d3e1-4f12-a930-b0c895e44313" providerId="AD" clId="Web-{DB66BFB1-EB16-4B67-949F-66134A7C7ED3}" dt="2024-01-23T08:40:11.447" v="61" actId="14100"/>
          <ac:graphicFrameMkLst>
            <pc:docMk/>
            <pc:sldMk cId="441205286" sldId="543"/>
            <ac:graphicFrameMk id="5" creationId="{52B7F2FE-F707-3B42-A432-A662D3C03F44}"/>
          </ac:graphicFrameMkLst>
        </pc:graphicFrameChg>
      </pc:sldChg>
      <pc:sldChg chg="modSp">
        <pc:chgData name="Palmunen Tapio" userId="S::tapio.palmunen@taitotalo.fi::fa893568-d3e1-4f12-a930-b0c895e44313" providerId="AD" clId="Web-{DB66BFB1-EB16-4B67-949F-66134A7C7ED3}" dt="2024-01-23T08:37:14.847" v="41" actId="20577"/>
        <pc:sldMkLst>
          <pc:docMk/>
          <pc:sldMk cId="2314597423" sldId="575"/>
        </pc:sldMkLst>
        <pc:spChg chg="mod">
          <ac:chgData name="Palmunen Tapio" userId="S::tapio.palmunen@taitotalo.fi::fa893568-d3e1-4f12-a930-b0c895e44313" providerId="AD" clId="Web-{DB66BFB1-EB16-4B67-949F-66134A7C7ED3}" dt="2024-01-23T08:37:14.847" v="41" actId="20577"/>
          <ac:spMkLst>
            <pc:docMk/>
            <pc:sldMk cId="2314597423" sldId="575"/>
            <ac:spMk id="2" creationId="{B6F72499-34D0-E67D-3A29-38F66CFFD1CD}"/>
          </ac:spMkLst>
        </pc:spChg>
      </pc:sldChg>
    </pc:docChg>
  </pc:docChgLst>
  <pc:docChgLst>
    <pc:chgData name="Palmunen Tapio" userId="S::tapio.palmunen@taitotalo.fi::fa893568-d3e1-4f12-a930-b0c895e44313" providerId="AD" clId="Web-{F070C944-3380-43FC-9DCE-C61F2DB72CD6}"/>
    <pc:docChg chg="modSld">
      <pc:chgData name="Palmunen Tapio" userId="S::tapio.palmunen@taitotalo.fi::fa893568-d3e1-4f12-a930-b0c895e44313" providerId="AD" clId="Web-{F070C944-3380-43FC-9DCE-C61F2DB72CD6}" dt="2024-05-02T05:04:37.081" v="81" actId="1076"/>
      <pc:docMkLst>
        <pc:docMk/>
      </pc:docMkLst>
      <pc:sldChg chg="modSp">
        <pc:chgData name="Palmunen Tapio" userId="S::tapio.palmunen@taitotalo.fi::fa893568-d3e1-4f12-a930-b0c895e44313" providerId="AD" clId="Web-{F070C944-3380-43FC-9DCE-C61F2DB72CD6}" dt="2024-05-02T05:04:37.081" v="81" actId="1076"/>
        <pc:sldMkLst>
          <pc:docMk/>
          <pc:sldMk cId="2576228558" sldId="270"/>
        </pc:sldMkLst>
        <pc:spChg chg="mod">
          <ac:chgData name="Palmunen Tapio" userId="S::tapio.palmunen@taitotalo.fi::fa893568-d3e1-4f12-a930-b0c895e44313" providerId="AD" clId="Web-{F070C944-3380-43FC-9DCE-C61F2DB72CD6}" dt="2024-05-02T05:04:37.081" v="81" actId="1076"/>
          <ac:spMkLst>
            <pc:docMk/>
            <pc:sldMk cId="2576228558" sldId="270"/>
            <ac:spMk id="2" creationId="{10CCA119-6E77-F624-CF9C-07CA6893F8B0}"/>
          </ac:spMkLst>
        </pc:spChg>
        <pc:graphicFrameChg chg="mod">
          <ac:chgData name="Palmunen Tapio" userId="S::tapio.palmunen@taitotalo.fi::fa893568-d3e1-4f12-a930-b0c895e44313" providerId="AD" clId="Web-{F070C944-3380-43FC-9DCE-C61F2DB72CD6}" dt="2024-05-02T05:04:28.190" v="79" actId="1076"/>
          <ac:graphicFrameMkLst>
            <pc:docMk/>
            <pc:sldMk cId="2576228558" sldId="270"/>
            <ac:graphicFrameMk id="6" creationId="{1B59EBA4-C6D3-5E87-4961-C75C2AF96EC1}"/>
          </ac:graphicFrameMkLst>
        </pc:graphicFrameChg>
        <pc:picChg chg="mod">
          <ac:chgData name="Palmunen Tapio" userId="S::tapio.palmunen@taitotalo.fi::fa893568-d3e1-4f12-a930-b0c895e44313" providerId="AD" clId="Web-{F070C944-3380-43FC-9DCE-C61F2DB72CD6}" dt="2024-05-02T05:04:30.190" v="80" actId="1076"/>
          <ac:picMkLst>
            <pc:docMk/>
            <pc:sldMk cId="2576228558" sldId="270"/>
            <ac:picMk id="192" creationId="{09F9A435-E8D2-C015-BB14-3FFCB48E3C55}"/>
          </ac:picMkLst>
        </pc:picChg>
      </pc:sldChg>
      <pc:sldChg chg="modSp">
        <pc:chgData name="Palmunen Tapio" userId="S::tapio.palmunen@taitotalo.fi::fa893568-d3e1-4f12-a930-b0c895e44313" providerId="AD" clId="Web-{F070C944-3380-43FC-9DCE-C61F2DB72CD6}" dt="2024-05-02T04:56:22.329" v="24" actId="20577"/>
        <pc:sldMkLst>
          <pc:docMk/>
          <pc:sldMk cId="1647547810" sldId="457"/>
        </pc:sldMkLst>
        <pc:graphicFrameChg chg="modGraphic">
          <ac:chgData name="Palmunen Tapio" userId="S::tapio.palmunen@taitotalo.fi::fa893568-d3e1-4f12-a930-b0c895e44313" providerId="AD" clId="Web-{F070C944-3380-43FC-9DCE-C61F2DB72CD6}" dt="2024-05-02T04:56:22.329" v="24" actId="20577"/>
          <ac:graphicFrameMkLst>
            <pc:docMk/>
            <pc:sldMk cId="1647547810" sldId="457"/>
            <ac:graphicFrameMk id="11" creationId="{C5998B13-F634-FEF7-93BC-8EF4948BA67D}"/>
          </ac:graphicFrameMkLst>
        </pc:graphicFrameChg>
      </pc:sldChg>
      <pc:sldChg chg="modSp">
        <pc:chgData name="Palmunen Tapio" userId="S::tapio.palmunen@taitotalo.fi::fa893568-d3e1-4f12-a930-b0c895e44313" providerId="AD" clId="Web-{F070C944-3380-43FC-9DCE-C61F2DB72CD6}" dt="2024-05-02T04:58:52.428" v="50" actId="20577"/>
        <pc:sldMkLst>
          <pc:docMk/>
          <pc:sldMk cId="4182227123" sldId="458"/>
        </pc:sldMkLst>
        <pc:graphicFrameChg chg="modGraphic">
          <ac:chgData name="Palmunen Tapio" userId="S::tapio.palmunen@taitotalo.fi::fa893568-d3e1-4f12-a930-b0c895e44313" providerId="AD" clId="Web-{F070C944-3380-43FC-9DCE-C61F2DB72CD6}" dt="2024-05-02T04:58:52.428" v="50" actId="20577"/>
          <ac:graphicFrameMkLst>
            <pc:docMk/>
            <pc:sldMk cId="4182227123" sldId="458"/>
            <ac:graphicFrameMk id="5" creationId="{5BAECE90-C05C-6D77-7622-3DEC08E118F6}"/>
          </ac:graphicFrameMkLst>
        </pc:graphicFrameChg>
      </pc:sldChg>
      <pc:sldChg chg="modSp">
        <pc:chgData name="Palmunen Tapio" userId="S::tapio.palmunen@taitotalo.fi::fa893568-d3e1-4f12-a930-b0c895e44313" providerId="AD" clId="Web-{F070C944-3380-43FC-9DCE-C61F2DB72CD6}" dt="2024-05-02T04:52:10.397" v="0" actId="20577"/>
        <pc:sldMkLst>
          <pc:docMk/>
          <pc:sldMk cId="197918670" sldId="477"/>
        </pc:sldMkLst>
        <pc:spChg chg="mod">
          <ac:chgData name="Palmunen Tapio" userId="S::tapio.palmunen@taitotalo.fi::fa893568-d3e1-4f12-a930-b0c895e44313" providerId="AD" clId="Web-{F070C944-3380-43FC-9DCE-C61F2DB72CD6}" dt="2024-05-02T04:52:10.397" v="0" actId="20577"/>
          <ac:spMkLst>
            <pc:docMk/>
            <pc:sldMk cId="197918670" sldId="477"/>
            <ac:spMk id="2" creationId="{3FC988D1-09F9-5822-0E7E-73752B05313A}"/>
          </ac:spMkLst>
        </pc:spChg>
      </pc:sldChg>
      <pc:sldChg chg="modSp">
        <pc:chgData name="Palmunen Tapio" userId="S::tapio.palmunen@taitotalo.fi::fa893568-d3e1-4f12-a930-b0c895e44313" providerId="AD" clId="Web-{F070C944-3380-43FC-9DCE-C61F2DB72CD6}" dt="2024-05-02T04:53:03.572" v="11" actId="20577"/>
        <pc:sldMkLst>
          <pc:docMk/>
          <pc:sldMk cId="4029813209" sldId="496"/>
        </pc:sldMkLst>
        <pc:spChg chg="mod">
          <ac:chgData name="Palmunen Tapio" userId="S::tapio.palmunen@taitotalo.fi::fa893568-d3e1-4f12-a930-b0c895e44313" providerId="AD" clId="Web-{F070C944-3380-43FC-9DCE-C61F2DB72CD6}" dt="2024-05-02T04:53:03.572" v="11" actId="20577"/>
          <ac:spMkLst>
            <pc:docMk/>
            <pc:sldMk cId="4029813209" sldId="496"/>
            <ac:spMk id="2" creationId="{ACCCA71E-7BEC-69C7-D885-E51B4F0F124B}"/>
          </ac:spMkLst>
        </pc:spChg>
      </pc:sldChg>
      <pc:sldChg chg="modSp">
        <pc:chgData name="Palmunen Tapio" userId="S::tapio.palmunen@taitotalo.fi::fa893568-d3e1-4f12-a930-b0c895e44313" providerId="AD" clId="Web-{F070C944-3380-43FC-9DCE-C61F2DB72CD6}" dt="2024-05-02T04:52:31.680" v="5" actId="20577"/>
        <pc:sldMkLst>
          <pc:docMk/>
          <pc:sldMk cId="3403905975" sldId="522"/>
        </pc:sldMkLst>
        <pc:spChg chg="mod">
          <ac:chgData name="Palmunen Tapio" userId="S::tapio.palmunen@taitotalo.fi::fa893568-d3e1-4f12-a930-b0c895e44313" providerId="AD" clId="Web-{F070C944-3380-43FC-9DCE-C61F2DB72CD6}" dt="2024-05-02T04:52:31.680" v="5" actId="20577"/>
          <ac:spMkLst>
            <pc:docMk/>
            <pc:sldMk cId="3403905975" sldId="522"/>
            <ac:spMk id="2" creationId="{F329EEC9-A296-BB60-BB3C-D7D5B86775AC}"/>
          </ac:spMkLst>
        </pc:spChg>
        <pc:graphicFrameChg chg="mod">
          <ac:chgData name="Palmunen Tapio" userId="S::tapio.palmunen@taitotalo.fi::fa893568-d3e1-4f12-a930-b0c895e44313" providerId="AD" clId="Web-{F070C944-3380-43FC-9DCE-C61F2DB72CD6}" dt="2024-05-02T04:52:28.946" v="4" actId="1076"/>
          <ac:graphicFrameMkLst>
            <pc:docMk/>
            <pc:sldMk cId="3403905975" sldId="522"/>
            <ac:graphicFrameMk id="5" creationId="{026E83E7-1C77-AFBB-B9A1-89B9139C3886}"/>
          </ac:graphicFrameMkLst>
        </pc:graphicFrameChg>
      </pc:sldChg>
      <pc:sldChg chg="modSp">
        <pc:chgData name="Palmunen Tapio" userId="S::tapio.palmunen@taitotalo.fi::fa893568-d3e1-4f12-a930-b0c895e44313" providerId="AD" clId="Web-{F070C944-3380-43FC-9DCE-C61F2DB72CD6}" dt="2024-05-02T04:52:47.931" v="8" actId="20577"/>
        <pc:sldMkLst>
          <pc:docMk/>
          <pc:sldMk cId="1121127693" sldId="523"/>
        </pc:sldMkLst>
        <pc:spChg chg="mod">
          <ac:chgData name="Palmunen Tapio" userId="S::tapio.palmunen@taitotalo.fi::fa893568-d3e1-4f12-a930-b0c895e44313" providerId="AD" clId="Web-{F070C944-3380-43FC-9DCE-C61F2DB72CD6}" dt="2024-05-02T04:52:47.931" v="8" actId="20577"/>
          <ac:spMkLst>
            <pc:docMk/>
            <pc:sldMk cId="1121127693" sldId="523"/>
            <ac:spMk id="2" creationId="{0C2B9F95-E842-90FB-DE8E-2FC3A8046BFD}"/>
          </ac:spMkLst>
        </pc:spChg>
      </pc:sldChg>
      <pc:sldChg chg="modSp">
        <pc:chgData name="Palmunen Tapio" userId="S::tapio.palmunen@taitotalo.fi::fa893568-d3e1-4f12-a930-b0c895e44313" providerId="AD" clId="Web-{F070C944-3380-43FC-9DCE-C61F2DB72CD6}" dt="2024-05-02T04:52:50.681" v="9" actId="20577"/>
        <pc:sldMkLst>
          <pc:docMk/>
          <pc:sldMk cId="610616657" sldId="524"/>
        </pc:sldMkLst>
        <pc:spChg chg="mod">
          <ac:chgData name="Palmunen Tapio" userId="S::tapio.palmunen@taitotalo.fi::fa893568-d3e1-4f12-a930-b0c895e44313" providerId="AD" clId="Web-{F070C944-3380-43FC-9DCE-C61F2DB72CD6}" dt="2024-05-02T04:52:50.681" v="9" actId="20577"/>
          <ac:spMkLst>
            <pc:docMk/>
            <pc:sldMk cId="610616657" sldId="524"/>
            <ac:spMk id="2" creationId="{65D898E0-6104-090A-8541-9A496BA467DF}"/>
          </ac:spMkLst>
        </pc:spChg>
      </pc:sldChg>
      <pc:sldChg chg="modSp">
        <pc:chgData name="Palmunen Tapio" userId="S::tapio.palmunen@taitotalo.fi::fa893568-d3e1-4f12-a930-b0c895e44313" providerId="AD" clId="Web-{F070C944-3380-43FC-9DCE-C61F2DB72CD6}" dt="2024-05-02T04:52:16.570" v="1" actId="20577"/>
        <pc:sldMkLst>
          <pc:docMk/>
          <pc:sldMk cId="802918480" sldId="525"/>
        </pc:sldMkLst>
        <pc:spChg chg="mod">
          <ac:chgData name="Palmunen Tapio" userId="S::tapio.palmunen@taitotalo.fi::fa893568-d3e1-4f12-a930-b0c895e44313" providerId="AD" clId="Web-{F070C944-3380-43FC-9DCE-C61F2DB72CD6}" dt="2024-05-02T04:52:16.570" v="1" actId="20577"/>
          <ac:spMkLst>
            <pc:docMk/>
            <pc:sldMk cId="802918480" sldId="525"/>
            <ac:spMk id="2" creationId="{F329EEC9-A296-BB60-BB3C-D7D5B86775AC}"/>
          </ac:spMkLst>
        </pc:spChg>
      </pc:sldChg>
      <pc:sldChg chg="modSp">
        <pc:chgData name="Palmunen Tapio" userId="S::tapio.palmunen@taitotalo.fi::fa893568-d3e1-4f12-a930-b0c895e44313" providerId="AD" clId="Web-{F070C944-3380-43FC-9DCE-C61F2DB72CD6}" dt="2024-05-02T04:52:42.478" v="6" actId="20577"/>
        <pc:sldMkLst>
          <pc:docMk/>
          <pc:sldMk cId="3587063903" sldId="526"/>
        </pc:sldMkLst>
        <pc:spChg chg="mod">
          <ac:chgData name="Palmunen Tapio" userId="S::tapio.palmunen@taitotalo.fi::fa893568-d3e1-4f12-a930-b0c895e44313" providerId="AD" clId="Web-{F070C944-3380-43FC-9DCE-C61F2DB72CD6}" dt="2024-05-02T04:52:42.478" v="6" actId="20577"/>
          <ac:spMkLst>
            <pc:docMk/>
            <pc:sldMk cId="3587063903" sldId="526"/>
            <ac:spMk id="2" creationId="{B7D81E8E-BC1A-A4EB-7C27-FEEFD2D15CAB}"/>
          </ac:spMkLst>
        </pc:spChg>
      </pc:sldChg>
      <pc:sldChg chg="modSp">
        <pc:chgData name="Palmunen Tapio" userId="S::tapio.palmunen@taitotalo.fi::fa893568-d3e1-4f12-a930-b0c895e44313" providerId="AD" clId="Web-{F070C944-3380-43FC-9DCE-C61F2DB72CD6}" dt="2024-05-02T05:03:04.280" v="78" actId="14100"/>
        <pc:sldMkLst>
          <pc:docMk/>
          <pc:sldMk cId="2237974207" sldId="548"/>
        </pc:sldMkLst>
        <pc:graphicFrameChg chg="mod modGraphic">
          <ac:chgData name="Palmunen Tapio" userId="S::tapio.palmunen@taitotalo.fi::fa893568-d3e1-4f12-a930-b0c895e44313" providerId="AD" clId="Web-{F070C944-3380-43FC-9DCE-C61F2DB72CD6}" dt="2024-05-02T05:03:04.280" v="78" actId="14100"/>
          <ac:graphicFrameMkLst>
            <pc:docMk/>
            <pc:sldMk cId="2237974207" sldId="548"/>
            <ac:graphicFrameMk id="5" creationId="{426B16B1-BA66-5499-7E6E-A63B5B81807F}"/>
          </ac:graphicFrameMkLst>
        </pc:graphicFrameChg>
      </pc:sldChg>
    </pc:docChg>
  </pc:docChgLst>
  <pc:docChgLst>
    <pc:chgData name="Palmunen Tapio" userId="S::tapio.palmunen@taitotalo.fi::fa893568-d3e1-4f12-a930-b0c895e44313" providerId="AD" clId="Web-{A49D4198-E830-4268-A9B2-CF3EAA939AFA}"/>
    <pc:docChg chg="addSld delSld modSld sldOrd">
      <pc:chgData name="Palmunen Tapio" userId="S::tapio.palmunen@taitotalo.fi::fa893568-d3e1-4f12-a930-b0c895e44313" providerId="AD" clId="Web-{A49D4198-E830-4268-A9B2-CF3EAA939AFA}" dt="2024-01-18T08:42:26.983" v="173"/>
      <pc:docMkLst>
        <pc:docMk/>
      </pc:docMkLst>
      <pc:sldChg chg="addSp delSp modSp mod ord modClrScheme chgLayout">
        <pc:chgData name="Palmunen Tapio" userId="S::tapio.palmunen@taitotalo.fi::fa893568-d3e1-4f12-a930-b0c895e44313" providerId="AD" clId="Web-{A49D4198-E830-4268-A9B2-CF3EAA939AFA}" dt="2024-01-18T08:29:51.393" v="132" actId="1076"/>
        <pc:sldMkLst>
          <pc:docMk/>
          <pc:sldMk cId="724761876" sldId="455"/>
        </pc:sldMkLst>
        <pc:spChg chg="mod">
          <ac:chgData name="Palmunen Tapio" userId="S::tapio.palmunen@taitotalo.fi::fa893568-d3e1-4f12-a930-b0c895e44313" providerId="AD" clId="Web-{A49D4198-E830-4268-A9B2-CF3EAA939AFA}" dt="2024-01-18T08:24:01.911" v="108"/>
          <ac:spMkLst>
            <pc:docMk/>
            <pc:sldMk cId="724761876" sldId="455"/>
            <ac:spMk id="2" creationId="{74203939-63A9-B516-FF18-F60D2C2428B6}"/>
          </ac:spMkLst>
        </pc:spChg>
        <pc:spChg chg="mod">
          <ac:chgData name="Palmunen Tapio" userId="S::tapio.palmunen@taitotalo.fi::fa893568-d3e1-4f12-a930-b0c895e44313" providerId="AD" clId="Web-{A49D4198-E830-4268-A9B2-CF3EAA939AFA}" dt="2024-01-18T08:29:47.409" v="130" actId="1076"/>
          <ac:spMkLst>
            <pc:docMk/>
            <pc:sldMk cId="724761876" sldId="455"/>
            <ac:spMk id="4" creationId="{6342E804-63FC-8C2B-D202-247F4826704F}"/>
          </ac:spMkLst>
        </pc:spChg>
        <pc:spChg chg="add del mod">
          <ac:chgData name="Palmunen Tapio" userId="S::tapio.palmunen@taitotalo.fi::fa893568-d3e1-4f12-a930-b0c895e44313" providerId="AD" clId="Web-{A49D4198-E830-4268-A9B2-CF3EAA939AFA}" dt="2024-01-18T08:29:08.331" v="128"/>
          <ac:spMkLst>
            <pc:docMk/>
            <pc:sldMk cId="724761876" sldId="455"/>
            <ac:spMk id="9" creationId="{E547CC92-7AC7-F0B2-5069-9616A5752B23}"/>
          </ac:spMkLst>
        </pc:spChg>
        <pc:picChg chg="add mod ord">
          <ac:chgData name="Palmunen Tapio" userId="S::tapio.palmunen@taitotalo.fi::fa893568-d3e1-4f12-a930-b0c895e44313" providerId="AD" clId="Web-{A49D4198-E830-4268-A9B2-CF3EAA939AFA}" dt="2024-01-18T08:29:51.393" v="132" actId="1076"/>
          <ac:picMkLst>
            <pc:docMk/>
            <pc:sldMk cId="724761876" sldId="455"/>
            <ac:picMk id="3" creationId="{19452F5A-A464-6DD0-9209-A6A1E71C562D}"/>
          </ac:picMkLst>
        </pc:picChg>
        <pc:picChg chg="del">
          <ac:chgData name="Palmunen Tapio" userId="S::tapio.palmunen@taitotalo.fi::fa893568-d3e1-4f12-a930-b0c895e44313" providerId="AD" clId="Web-{A49D4198-E830-4268-A9B2-CF3EAA939AFA}" dt="2024-01-18T08:23:52.693" v="107"/>
          <ac:picMkLst>
            <pc:docMk/>
            <pc:sldMk cId="724761876" sldId="455"/>
            <ac:picMk id="6" creationId="{498F47E7-464E-54EC-AF98-5F59942573CA}"/>
          </ac:picMkLst>
        </pc:picChg>
      </pc:sldChg>
      <pc:sldChg chg="addSp delSp modSp mod modClrScheme chgLayout">
        <pc:chgData name="Palmunen Tapio" userId="S::tapio.palmunen@taitotalo.fi::fa893568-d3e1-4f12-a930-b0c895e44313" providerId="AD" clId="Web-{A49D4198-E830-4268-A9B2-CF3EAA939AFA}" dt="2024-01-18T08:12:35.807" v="52" actId="14100"/>
        <pc:sldMkLst>
          <pc:docMk/>
          <pc:sldMk cId="197918670" sldId="477"/>
        </pc:sldMkLst>
        <pc:spChg chg="mod">
          <ac:chgData name="Palmunen Tapio" userId="S::tapio.palmunen@taitotalo.fi::fa893568-d3e1-4f12-a930-b0c895e44313" providerId="AD" clId="Web-{A49D4198-E830-4268-A9B2-CF3EAA939AFA}" dt="2024-01-18T08:12:30.307" v="51" actId="14100"/>
          <ac:spMkLst>
            <pc:docMk/>
            <pc:sldMk cId="197918670" sldId="477"/>
            <ac:spMk id="2" creationId="{3FC988D1-09F9-5822-0E7E-73752B05313A}"/>
          </ac:spMkLst>
        </pc:spChg>
        <pc:spChg chg="del">
          <ac:chgData name="Palmunen Tapio" userId="S::tapio.palmunen@taitotalo.fi::fa893568-d3e1-4f12-a930-b0c895e44313" providerId="AD" clId="Web-{A49D4198-E830-4268-A9B2-CF3EAA939AFA}" dt="2024-01-18T08:11:23.464" v="44"/>
          <ac:spMkLst>
            <pc:docMk/>
            <pc:sldMk cId="197918670" sldId="477"/>
            <ac:spMk id="3" creationId="{5A951E05-7BF3-6CCD-E2DE-48EEE17C1A8F}"/>
          </ac:spMkLst>
        </pc:spChg>
        <pc:spChg chg="add mod">
          <ac:chgData name="Palmunen Tapio" userId="S::tapio.palmunen@taitotalo.fi::fa893568-d3e1-4f12-a930-b0c895e44313" providerId="AD" clId="Web-{A49D4198-E830-4268-A9B2-CF3EAA939AFA}" dt="2024-01-18T08:11:23.464" v="44"/>
          <ac:spMkLst>
            <pc:docMk/>
            <pc:sldMk cId="197918670" sldId="477"/>
            <ac:spMk id="9" creationId="{60040D61-4EBC-2EC5-C009-DCEA1CD27C68}"/>
          </ac:spMkLst>
        </pc:spChg>
        <pc:graphicFrameChg chg="add mod">
          <ac:chgData name="Palmunen Tapio" userId="S::tapio.palmunen@taitotalo.fi::fa893568-d3e1-4f12-a930-b0c895e44313" providerId="AD" clId="Web-{A49D4198-E830-4268-A9B2-CF3EAA939AFA}" dt="2024-01-18T08:12:35.807" v="52" actId="14100"/>
          <ac:graphicFrameMkLst>
            <pc:docMk/>
            <pc:sldMk cId="197918670" sldId="477"/>
            <ac:graphicFrameMk id="5" creationId="{A68EE0F9-7D28-A609-42AC-D778D053E323}"/>
          </ac:graphicFrameMkLst>
        </pc:graphicFrameChg>
      </pc:sldChg>
      <pc:sldChg chg="addSp delSp modSp mod ord modClrScheme chgLayout modNotes">
        <pc:chgData name="Palmunen Tapio" userId="S::tapio.palmunen@taitotalo.fi::fa893568-d3e1-4f12-a930-b0c895e44313" providerId="AD" clId="Web-{A49D4198-E830-4268-A9B2-CF3EAA939AFA}" dt="2024-01-18T08:34:26.861" v="147"/>
        <pc:sldMkLst>
          <pc:docMk/>
          <pc:sldMk cId="740825128" sldId="508"/>
        </pc:sldMkLst>
        <pc:spChg chg="mod">
          <ac:chgData name="Palmunen Tapio" userId="S::tapio.palmunen@taitotalo.fi::fa893568-d3e1-4f12-a930-b0c895e44313" providerId="AD" clId="Web-{A49D4198-E830-4268-A9B2-CF3EAA939AFA}" dt="2024-01-18T08:31:38.846" v="135"/>
          <ac:spMkLst>
            <pc:docMk/>
            <pc:sldMk cId="740825128" sldId="508"/>
            <ac:spMk id="2" creationId="{7E53C3ED-F137-0E39-B6E7-1A531AF9DA16}"/>
          </ac:spMkLst>
        </pc:spChg>
        <pc:spChg chg="mod">
          <ac:chgData name="Palmunen Tapio" userId="S::tapio.palmunen@taitotalo.fi::fa893568-d3e1-4f12-a930-b0c895e44313" providerId="AD" clId="Web-{A49D4198-E830-4268-A9B2-CF3EAA939AFA}" dt="2024-01-18T08:33:21.580" v="146" actId="20577"/>
          <ac:spMkLst>
            <pc:docMk/>
            <pc:sldMk cId="740825128" sldId="508"/>
            <ac:spMk id="3" creationId="{4A8C7614-A74D-53A3-2495-889D44AD7A74}"/>
          </ac:spMkLst>
        </pc:spChg>
        <pc:spChg chg="add del mod">
          <ac:chgData name="Palmunen Tapio" userId="S::tapio.palmunen@taitotalo.fi::fa893568-d3e1-4f12-a930-b0c895e44313" providerId="AD" clId="Web-{A49D4198-E830-4268-A9B2-CF3EAA939AFA}" dt="2024-01-18T08:34:26.861" v="147"/>
          <ac:spMkLst>
            <pc:docMk/>
            <pc:sldMk cId="740825128" sldId="508"/>
            <ac:spMk id="8" creationId="{F93BCC40-19D2-10E6-92CB-E82C07B8FFD7}"/>
          </ac:spMkLst>
        </pc:spChg>
        <pc:picChg chg="add mod ord">
          <ac:chgData name="Palmunen Tapio" userId="S::tapio.palmunen@taitotalo.fi::fa893568-d3e1-4f12-a930-b0c895e44313" providerId="AD" clId="Web-{A49D4198-E830-4268-A9B2-CF3EAA939AFA}" dt="2024-01-18T08:34:26.861" v="147"/>
          <ac:picMkLst>
            <pc:docMk/>
            <pc:sldMk cId="740825128" sldId="508"/>
            <ac:picMk id="4" creationId="{CAF503DD-ABA5-86AB-DED7-E7AE517E79B8}"/>
          </ac:picMkLst>
        </pc:picChg>
        <pc:picChg chg="del">
          <ac:chgData name="Palmunen Tapio" userId="S::tapio.palmunen@taitotalo.fi::fa893568-d3e1-4f12-a930-b0c895e44313" providerId="AD" clId="Web-{A49D4198-E830-4268-A9B2-CF3EAA939AFA}" dt="2024-01-18T08:31:34.533" v="134"/>
          <ac:picMkLst>
            <pc:docMk/>
            <pc:sldMk cId="740825128" sldId="508"/>
            <ac:picMk id="5" creationId="{74AC1918-7B7B-DDEB-89EB-9DF6641B26FA}"/>
          </ac:picMkLst>
        </pc:picChg>
      </pc:sldChg>
      <pc:sldChg chg="ord">
        <pc:chgData name="Palmunen Tapio" userId="S::tapio.palmunen@taitotalo.fi::fa893568-d3e1-4f12-a930-b0c895e44313" providerId="AD" clId="Web-{A49D4198-E830-4268-A9B2-CF3EAA939AFA}" dt="2024-01-18T08:40:52.249" v="171"/>
        <pc:sldMkLst>
          <pc:docMk/>
          <pc:sldMk cId="1076008801" sldId="512"/>
        </pc:sldMkLst>
      </pc:sldChg>
      <pc:sldChg chg="addSp modSp mod modClrScheme chgLayout modNotes">
        <pc:chgData name="Palmunen Tapio" userId="S::tapio.palmunen@taitotalo.fi::fa893568-d3e1-4f12-a930-b0c895e44313" providerId="AD" clId="Web-{A49D4198-E830-4268-A9B2-CF3EAA939AFA}" dt="2024-01-18T08:18:40.382" v="88" actId="14100"/>
        <pc:sldMkLst>
          <pc:docMk/>
          <pc:sldMk cId="4069541609" sldId="515"/>
        </pc:sldMkLst>
        <pc:spChg chg="mod">
          <ac:chgData name="Palmunen Tapio" userId="S::tapio.palmunen@taitotalo.fi::fa893568-d3e1-4f12-a930-b0c895e44313" providerId="AD" clId="Web-{A49D4198-E830-4268-A9B2-CF3EAA939AFA}" dt="2024-01-18T08:17:10.992" v="82"/>
          <ac:spMkLst>
            <pc:docMk/>
            <pc:sldMk cId="4069541609" sldId="515"/>
            <ac:spMk id="5" creationId="{15F88DB7-AAFB-C1B4-816F-74721AEAE1D6}"/>
          </ac:spMkLst>
        </pc:spChg>
        <pc:spChg chg="mod">
          <ac:chgData name="Palmunen Tapio" userId="S::tapio.palmunen@taitotalo.fi::fa893568-d3e1-4f12-a930-b0c895e44313" providerId="AD" clId="Web-{A49D4198-E830-4268-A9B2-CF3EAA939AFA}" dt="2024-01-18T08:17:10.992" v="82"/>
          <ac:spMkLst>
            <pc:docMk/>
            <pc:sldMk cId="4069541609" sldId="515"/>
            <ac:spMk id="6" creationId="{3A34A461-9FD4-B358-925E-A4737FA38D20}"/>
          </ac:spMkLst>
        </pc:spChg>
        <pc:spChg chg="add mod">
          <ac:chgData name="Palmunen Tapio" userId="S::tapio.palmunen@taitotalo.fi::fa893568-d3e1-4f12-a930-b0c895e44313" providerId="AD" clId="Web-{A49D4198-E830-4268-A9B2-CF3EAA939AFA}" dt="2024-01-18T08:17:10.992" v="82"/>
          <ac:spMkLst>
            <pc:docMk/>
            <pc:sldMk cId="4069541609" sldId="515"/>
            <ac:spMk id="11" creationId="{CF015623-C4FE-6770-AF29-81FB91AA8292}"/>
          </ac:spMkLst>
        </pc:spChg>
        <pc:picChg chg="add mod">
          <ac:chgData name="Palmunen Tapio" userId="S::tapio.palmunen@taitotalo.fi::fa893568-d3e1-4f12-a930-b0c895e44313" providerId="AD" clId="Web-{A49D4198-E830-4268-A9B2-CF3EAA939AFA}" dt="2024-01-18T08:18:40.382" v="88" actId="14100"/>
          <ac:picMkLst>
            <pc:docMk/>
            <pc:sldMk cId="4069541609" sldId="515"/>
            <ac:picMk id="2" creationId="{7C7E14A5-FD4D-F9A2-4028-E5EA6E5E9683}"/>
          </ac:picMkLst>
        </pc:picChg>
      </pc:sldChg>
      <pc:sldChg chg="addSp delSp modSp mod modClrScheme chgLayout modNotes">
        <pc:chgData name="Palmunen Tapio" userId="S::tapio.palmunen@taitotalo.fi::fa893568-d3e1-4f12-a930-b0c895e44313" providerId="AD" clId="Web-{A49D4198-E830-4268-A9B2-CF3EAA939AFA}" dt="2024-01-18T08:23:22.912" v="106" actId="1076"/>
        <pc:sldMkLst>
          <pc:docMk/>
          <pc:sldMk cId="1446903891" sldId="521"/>
        </pc:sldMkLst>
        <pc:spChg chg="mod">
          <ac:chgData name="Palmunen Tapio" userId="S::tapio.palmunen@taitotalo.fi::fa893568-d3e1-4f12-a930-b0c895e44313" providerId="AD" clId="Web-{A49D4198-E830-4268-A9B2-CF3EAA939AFA}" dt="2024-01-18T08:20:45.460" v="98"/>
          <ac:spMkLst>
            <pc:docMk/>
            <pc:sldMk cId="1446903891" sldId="521"/>
            <ac:spMk id="2" creationId="{E7F9C472-B9B7-CC18-DCB1-836C63FABC35}"/>
          </ac:spMkLst>
        </pc:spChg>
        <pc:spChg chg="mod">
          <ac:chgData name="Palmunen Tapio" userId="S::tapio.palmunen@taitotalo.fi::fa893568-d3e1-4f12-a930-b0c895e44313" providerId="AD" clId="Web-{A49D4198-E830-4268-A9B2-CF3EAA939AFA}" dt="2024-01-18T08:21:01.585" v="101" actId="1076"/>
          <ac:spMkLst>
            <pc:docMk/>
            <pc:sldMk cId="1446903891" sldId="521"/>
            <ac:spMk id="3" creationId="{0DD6BFD7-1312-6043-97E1-345BD884719E}"/>
          </ac:spMkLst>
        </pc:spChg>
        <pc:spChg chg="add del mod">
          <ac:chgData name="Palmunen Tapio" userId="S::tapio.palmunen@taitotalo.fi::fa893568-d3e1-4f12-a930-b0c895e44313" providerId="AD" clId="Web-{A49D4198-E830-4268-A9B2-CF3EAA939AFA}" dt="2024-01-18T08:23:18.052" v="104"/>
          <ac:spMkLst>
            <pc:docMk/>
            <pc:sldMk cId="1446903891" sldId="521"/>
            <ac:spMk id="6" creationId="{05B66C07-6B29-D563-5127-61DBADD3FCE8}"/>
          </ac:spMkLst>
        </pc:spChg>
        <pc:spChg chg="add del mod">
          <ac:chgData name="Palmunen Tapio" userId="S::tapio.palmunen@taitotalo.fi::fa893568-d3e1-4f12-a930-b0c895e44313" providerId="AD" clId="Web-{A49D4198-E830-4268-A9B2-CF3EAA939AFA}" dt="2024-01-18T08:22:35.381" v="102"/>
          <ac:spMkLst>
            <pc:docMk/>
            <pc:sldMk cId="1446903891" sldId="521"/>
            <ac:spMk id="8" creationId="{C376675B-9FF5-F631-CAA2-0620279FDCBC}"/>
          </ac:spMkLst>
        </pc:spChg>
        <pc:picChg chg="add del mod ord">
          <ac:chgData name="Palmunen Tapio" userId="S::tapio.palmunen@taitotalo.fi::fa893568-d3e1-4f12-a930-b0c895e44313" providerId="AD" clId="Web-{A49D4198-E830-4268-A9B2-CF3EAA939AFA}" dt="2024-01-18T08:22:46.115" v="103"/>
          <ac:picMkLst>
            <pc:docMk/>
            <pc:sldMk cId="1446903891" sldId="521"/>
            <ac:picMk id="4" creationId="{5C46BB92-8A3D-B2EA-C111-08049A7D67AB}"/>
          </ac:picMkLst>
        </pc:picChg>
        <pc:picChg chg="add mod ord">
          <ac:chgData name="Palmunen Tapio" userId="S::tapio.palmunen@taitotalo.fi::fa893568-d3e1-4f12-a930-b0c895e44313" providerId="AD" clId="Web-{A49D4198-E830-4268-A9B2-CF3EAA939AFA}" dt="2024-01-18T08:23:22.912" v="106" actId="1076"/>
          <ac:picMkLst>
            <pc:docMk/>
            <pc:sldMk cId="1446903891" sldId="521"/>
            <ac:picMk id="7" creationId="{04AC52F4-2450-9BC6-15C2-970E73661E11}"/>
          </ac:picMkLst>
        </pc:picChg>
      </pc:sldChg>
      <pc:sldChg chg="addSp delSp modSp">
        <pc:chgData name="Palmunen Tapio" userId="S::tapio.palmunen@taitotalo.fi::fa893568-d3e1-4f12-a930-b0c895e44313" providerId="AD" clId="Web-{A49D4198-E830-4268-A9B2-CF3EAA939AFA}" dt="2024-01-18T08:10:17.964" v="43" actId="14100"/>
        <pc:sldMkLst>
          <pc:docMk/>
          <pc:sldMk cId="3403905975" sldId="522"/>
        </pc:sldMkLst>
        <pc:spChg chg="mod">
          <ac:chgData name="Palmunen Tapio" userId="S::tapio.palmunen@taitotalo.fi::fa893568-d3e1-4f12-a930-b0c895e44313" providerId="AD" clId="Web-{A49D4198-E830-4268-A9B2-CF3EAA939AFA}" dt="2024-01-18T08:09:50.324" v="39"/>
          <ac:spMkLst>
            <pc:docMk/>
            <pc:sldMk cId="3403905975" sldId="522"/>
            <ac:spMk id="2" creationId="{F329EEC9-A296-BB60-BB3C-D7D5B86775AC}"/>
          </ac:spMkLst>
        </pc:spChg>
        <pc:spChg chg="del">
          <ac:chgData name="Palmunen Tapio" userId="S::tapio.palmunen@taitotalo.fi::fa893568-d3e1-4f12-a930-b0c895e44313" providerId="AD" clId="Web-{A49D4198-E830-4268-A9B2-CF3EAA939AFA}" dt="2024-01-18T08:09:50.324" v="39"/>
          <ac:spMkLst>
            <pc:docMk/>
            <pc:sldMk cId="3403905975" sldId="522"/>
            <ac:spMk id="3" creationId="{FA47CD61-7BD8-A962-7857-B5DA0B506203}"/>
          </ac:spMkLst>
        </pc:spChg>
        <pc:graphicFrameChg chg="add mod">
          <ac:chgData name="Palmunen Tapio" userId="S::tapio.palmunen@taitotalo.fi::fa893568-d3e1-4f12-a930-b0c895e44313" providerId="AD" clId="Web-{A49D4198-E830-4268-A9B2-CF3EAA939AFA}" dt="2024-01-18T08:10:17.964" v="43" actId="14100"/>
          <ac:graphicFrameMkLst>
            <pc:docMk/>
            <pc:sldMk cId="3403905975" sldId="522"/>
            <ac:graphicFrameMk id="5" creationId="{026E83E7-1C77-AFBB-B9A1-89B9139C3886}"/>
          </ac:graphicFrameMkLst>
        </pc:graphicFrameChg>
      </pc:sldChg>
      <pc:sldChg chg="addSp delSp modSp mod modClrScheme chgLayout modNotes">
        <pc:chgData name="Palmunen Tapio" userId="S::tapio.palmunen@taitotalo.fi::fa893568-d3e1-4f12-a930-b0c895e44313" providerId="AD" clId="Web-{A49D4198-E830-4268-A9B2-CF3EAA939AFA}" dt="2024-01-18T08:15:28.509" v="71"/>
        <pc:sldMkLst>
          <pc:docMk/>
          <pc:sldMk cId="802918480" sldId="525"/>
        </pc:sldMkLst>
        <pc:spChg chg="mod">
          <ac:chgData name="Palmunen Tapio" userId="S::tapio.palmunen@taitotalo.fi::fa893568-d3e1-4f12-a930-b0c895e44313" providerId="AD" clId="Web-{A49D4198-E830-4268-A9B2-CF3EAA939AFA}" dt="2024-01-18T08:15:28.509" v="71"/>
          <ac:spMkLst>
            <pc:docMk/>
            <pc:sldMk cId="802918480" sldId="525"/>
            <ac:spMk id="2" creationId="{F329EEC9-A296-BB60-BB3C-D7D5B86775AC}"/>
          </ac:spMkLst>
        </pc:spChg>
        <pc:spChg chg="add del mod">
          <ac:chgData name="Palmunen Tapio" userId="S::tapio.palmunen@taitotalo.fi::fa893568-d3e1-4f12-a930-b0c895e44313" providerId="AD" clId="Web-{A49D4198-E830-4268-A9B2-CF3EAA939AFA}" dt="2024-01-18T08:15:28.509" v="71"/>
          <ac:spMkLst>
            <pc:docMk/>
            <pc:sldMk cId="802918480" sldId="525"/>
            <ac:spMk id="3" creationId="{FA47CD61-7BD8-A962-7857-B5DA0B506203}"/>
          </ac:spMkLst>
        </pc:spChg>
        <pc:spChg chg="add del mod">
          <ac:chgData name="Palmunen Tapio" userId="S::tapio.palmunen@taitotalo.fi::fa893568-d3e1-4f12-a930-b0c895e44313" providerId="AD" clId="Web-{A49D4198-E830-4268-A9B2-CF3EAA939AFA}" dt="2024-01-18T08:13:25.806" v="56"/>
          <ac:spMkLst>
            <pc:docMk/>
            <pc:sldMk cId="802918480" sldId="525"/>
            <ac:spMk id="9" creationId="{04192905-2D15-B8C2-8406-CC5B1B85A76D}"/>
          </ac:spMkLst>
        </pc:spChg>
        <pc:spChg chg="add del mod">
          <ac:chgData name="Palmunen Tapio" userId="S::tapio.palmunen@taitotalo.fi::fa893568-d3e1-4f12-a930-b0c895e44313" providerId="AD" clId="Web-{A49D4198-E830-4268-A9B2-CF3EAA939AFA}" dt="2024-01-18T08:13:38.478" v="58"/>
          <ac:spMkLst>
            <pc:docMk/>
            <pc:sldMk cId="802918480" sldId="525"/>
            <ac:spMk id="11" creationId="{23B3551E-BAFF-74D6-E866-31FD30CCA6E9}"/>
          </ac:spMkLst>
        </pc:spChg>
        <pc:graphicFrameChg chg="add del">
          <ac:chgData name="Palmunen Tapio" userId="S::tapio.palmunen@taitotalo.fi::fa893568-d3e1-4f12-a930-b0c895e44313" providerId="AD" clId="Web-{A49D4198-E830-4268-A9B2-CF3EAA939AFA}" dt="2024-01-18T08:13:05.260" v="54"/>
          <ac:graphicFrameMkLst>
            <pc:docMk/>
            <pc:sldMk cId="802918480" sldId="525"/>
            <ac:graphicFrameMk id="5" creationId="{0798209E-105C-CAFD-DC8C-3B07601A36F8}"/>
          </ac:graphicFrameMkLst>
        </pc:graphicFrameChg>
        <pc:graphicFrameChg chg="add">
          <ac:chgData name="Palmunen Tapio" userId="S::tapio.palmunen@taitotalo.fi::fa893568-d3e1-4f12-a930-b0c895e44313" providerId="AD" clId="Web-{A49D4198-E830-4268-A9B2-CF3EAA939AFA}" dt="2024-01-18T08:15:28.509" v="71"/>
          <ac:graphicFrameMkLst>
            <pc:docMk/>
            <pc:sldMk cId="802918480" sldId="525"/>
            <ac:graphicFrameMk id="6" creationId="{175E5CB8-A05C-167E-9F19-649B7C4A181B}"/>
          </ac:graphicFrameMkLst>
        </pc:graphicFrameChg>
        <pc:graphicFrameChg chg="add del mod">
          <ac:chgData name="Palmunen Tapio" userId="S::tapio.palmunen@taitotalo.fi::fa893568-d3e1-4f12-a930-b0c895e44313" providerId="AD" clId="Web-{A49D4198-E830-4268-A9B2-CF3EAA939AFA}" dt="2024-01-18T08:13:25.806" v="56"/>
          <ac:graphicFrameMkLst>
            <pc:docMk/>
            <pc:sldMk cId="802918480" sldId="525"/>
            <ac:graphicFrameMk id="7" creationId="{0AB778F7-6263-EB1E-022F-C8CE5FC5C30D}"/>
          </ac:graphicFrameMkLst>
        </pc:graphicFrameChg>
        <pc:graphicFrameChg chg="add del mod">
          <ac:chgData name="Palmunen Tapio" userId="S::tapio.palmunen@taitotalo.fi::fa893568-d3e1-4f12-a930-b0c895e44313" providerId="AD" clId="Web-{A49D4198-E830-4268-A9B2-CF3EAA939AFA}" dt="2024-01-18T08:13:38.478" v="58"/>
          <ac:graphicFrameMkLst>
            <pc:docMk/>
            <pc:sldMk cId="802918480" sldId="525"/>
            <ac:graphicFrameMk id="12" creationId="{A20314C1-8B05-E703-32F5-4694BBBCF14D}"/>
          </ac:graphicFrameMkLst>
        </pc:graphicFrameChg>
        <pc:graphicFrameChg chg="add del">
          <ac:chgData name="Palmunen Tapio" userId="S::tapio.palmunen@taitotalo.fi::fa893568-d3e1-4f12-a930-b0c895e44313" providerId="AD" clId="Web-{A49D4198-E830-4268-A9B2-CF3EAA939AFA}" dt="2024-01-18T08:13:47.103" v="60"/>
          <ac:graphicFrameMkLst>
            <pc:docMk/>
            <pc:sldMk cId="802918480" sldId="525"/>
            <ac:graphicFrameMk id="14" creationId="{CED9A774-E882-5D0E-5A2B-21FE0FC6BE46}"/>
          </ac:graphicFrameMkLst>
        </pc:graphicFrameChg>
      </pc:sldChg>
      <pc:sldChg chg="addSp delSp modSp">
        <pc:chgData name="Palmunen Tapio" userId="S::tapio.palmunen@taitotalo.fi::fa893568-d3e1-4f12-a930-b0c895e44313" providerId="AD" clId="Web-{A49D4198-E830-4268-A9B2-CF3EAA939AFA}" dt="2024-01-18T08:09:31.636" v="38" actId="1076"/>
        <pc:sldMkLst>
          <pc:docMk/>
          <pc:sldMk cId="3587063903" sldId="526"/>
        </pc:sldMkLst>
        <pc:spChg chg="mod">
          <ac:chgData name="Palmunen Tapio" userId="S::tapio.palmunen@taitotalo.fi::fa893568-d3e1-4f12-a930-b0c895e44313" providerId="AD" clId="Web-{A49D4198-E830-4268-A9B2-CF3EAA939AFA}" dt="2024-01-18T08:08:39.152" v="29" actId="1076"/>
          <ac:spMkLst>
            <pc:docMk/>
            <pc:sldMk cId="3587063903" sldId="526"/>
            <ac:spMk id="2" creationId="{B7D81E8E-BC1A-A4EB-7C27-FEEFD2D15CAB}"/>
          </ac:spMkLst>
        </pc:spChg>
        <pc:spChg chg="del">
          <ac:chgData name="Palmunen Tapio" userId="S::tapio.palmunen@taitotalo.fi::fa893568-d3e1-4f12-a930-b0c895e44313" providerId="AD" clId="Web-{A49D4198-E830-4268-A9B2-CF3EAA939AFA}" dt="2024-01-18T08:09:26.168" v="37"/>
          <ac:spMkLst>
            <pc:docMk/>
            <pc:sldMk cId="3587063903" sldId="526"/>
            <ac:spMk id="6" creationId="{D777DDCB-2D72-24E8-2B79-E11B36D9A21F}"/>
          </ac:spMkLst>
        </pc:spChg>
        <pc:spChg chg="mod">
          <ac:chgData name="Palmunen Tapio" userId="S::tapio.palmunen@taitotalo.fi::fa893568-d3e1-4f12-a930-b0c895e44313" providerId="AD" clId="Web-{A49D4198-E830-4268-A9B2-CF3EAA939AFA}" dt="2024-01-18T08:09:11.465" v="36" actId="20577"/>
          <ac:spMkLst>
            <pc:docMk/>
            <pc:sldMk cId="3587063903" sldId="526"/>
            <ac:spMk id="7" creationId="{DD530E4C-42E6-73F8-E874-103FB36E8683}"/>
          </ac:spMkLst>
        </pc:spChg>
        <pc:picChg chg="add mod ord">
          <ac:chgData name="Palmunen Tapio" userId="S::tapio.palmunen@taitotalo.fi::fa893568-d3e1-4f12-a930-b0c895e44313" providerId="AD" clId="Web-{A49D4198-E830-4268-A9B2-CF3EAA939AFA}" dt="2024-01-18T08:09:31.636" v="38" actId="1076"/>
          <ac:picMkLst>
            <pc:docMk/>
            <pc:sldMk cId="3587063903" sldId="526"/>
            <ac:picMk id="3" creationId="{06BE4D55-A9B9-FBEE-425A-F2C73877E230}"/>
          </ac:picMkLst>
        </pc:picChg>
      </pc:sldChg>
      <pc:sldChg chg="addSp delSp modSp mod modClrScheme chgLayout">
        <pc:chgData name="Palmunen Tapio" userId="S::tapio.palmunen@taitotalo.fi::fa893568-d3e1-4f12-a930-b0c895e44313" providerId="AD" clId="Web-{A49D4198-E830-4268-A9B2-CF3EAA939AFA}" dt="2024-01-18T08:40:18.577" v="169" actId="20577"/>
        <pc:sldMkLst>
          <pc:docMk/>
          <pc:sldMk cId="1153079103" sldId="528"/>
        </pc:sldMkLst>
        <pc:spChg chg="mod">
          <ac:chgData name="Palmunen Tapio" userId="S::tapio.palmunen@taitotalo.fi::fa893568-d3e1-4f12-a930-b0c895e44313" providerId="AD" clId="Web-{A49D4198-E830-4268-A9B2-CF3EAA939AFA}" dt="2024-01-18T08:40:18.577" v="169" actId="20577"/>
          <ac:spMkLst>
            <pc:docMk/>
            <pc:sldMk cId="1153079103" sldId="528"/>
            <ac:spMk id="2" creationId="{15BDEDC3-576C-7801-C38C-D665FD112EC3}"/>
          </ac:spMkLst>
        </pc:spChg>
        <pc:spChg chg="mod">
          <ac:chgData name="Palmunen Tapio" userId="S::tapio.palmunen@taitotalo.fi::fa893568-d3e1-4f12-a930-b0c895e44313" providerId="AD" clId="Web-{A49D4198-E830-4268-A9B2-CF3EAA939AFA}" dt="2024-01-18T08:39:30.077" v="163" actId="14100"/>
          <ac:spMkLst>
            <pc:docMk/>
            <pc:sldMk cId="1153079103" sldId="528"/>
            <ac:spMk id="3" creationId="{40D2E88C-0B4B-4E68-DE52-3BD67D867D79}"/>
          </ac:spMkLst>
        </pc:spChg>
        <pc:spChg chg="add del mod">
          <ac:chgData name="Palmunen Tapio" userId="S::tapio.palmunen@taitotalo.fi::fa893568-d3e1-4f12-a930-b0c895e44313" providerId="AD" clId="Web-{A49D4198-E830-4268-A9B2-CF3EAA939AFA}" dt="2024-01-18T08:39:40.265" v="164"/>
          <ac:spMkLst>
            <pc:docMk/>
            <pc:sldMk cId="1153079103" sldId="528"/>
            <ac:spMk id="8" creationId="{6904340E-7689-4F58-F8E4-6E213AB57CF6}"/>
          </ac:spMkLst>
        </pc:spChg>
        <pc:picChg chg="add mod">
          <ac:chgData name="Palmunen Tapio" userId="S::tapio.palmunen@taitotalo.fi::fa893568-d3e1-4f12-a930-b0c895e44313" providerId="AD" clId="Web-{A49D4198-E830-4268-A9B2-CF3EAA939AFA}" dt="2024-01-18T08:39:43.656" v="165" actId="1076"/>
          <ac:picMkLst>
            <pc:docMk/>
            <pc:sldMk cId="1153079103" sldId="528"/>
            <ac:picMk id="4" creationId="{49129A7E-331B-D604-9142-80C3D8D18D84}"/>
          </ac:picMkLst>
        </pc:picChg>
      </pc:sldChg>
      <pc:sldChg chg="add del">
        <pc:chgData name="Palmunen Tapio" userId="S::tapio.palmunen@taitotalo.fi::fa893568-d3e1-4f12-a930-b0c895e44313" providerId="AD" clId="Web-{A49D4198-E830-4268-A9B2-CF3EAA939AFA}" dt="2024-01-18T08:42:26.983" v="173"/>
        <pc:sldMkLst>
          <pc:docMk/>
          <pc:sldMk cId="2384175573" sldId="573"/>
        </pc:sldMkLst>
      </pc:sldChg>
    </pc:docChg>
  </pc:docChgLst>
  <pc:docChgLst>
    <pc:chgData name="Palmunen Tapio" userId="S::tapio.palmunen@taitotalo.fi::fa893568-d3e1-4f12-a930-b0c895e44313" providerId="AD" clId="Web-{2B2D5E50-838F-4C35-BE2B-611AC35F5F73}"/>
    <pc:docChg chg="addSld delSld modSld">
      <pc:chgData name="Palmunen Tapio" userId="S::tapio.palmunen@taitotalo.fi::fa893568-d3e1-4f12-a930-b0c895e44313" providerId="AD" clId="Web-{2B2D5E50-838F-4C35-BE2B-611AC35F5F73}" dt="2024-01-17T13:32:53.472" v="2"/>
      <pc:docMkLst>
        <pc:docMk/>
      </pc:docMkLst>
      <pc:sldChg chg="modSp">
        <pc:chgData name="Palmunen Tapio" userId="S::tapio.palmunen@taitotalo.fi::fa893568-d3e1-4f12-a930-b0c895e44313" providerId="AD" clId="Web-{2B2D5E50-838F-4C35-BE2B-611AC35F5F73}" dt="2024-01-17T13:32:37.987" v="0" actId="20577"/>
        <pc:sldMkLst>
          <pc:docMk/>
          <pc:sldMk cId="453432363" sldId="374"/>
        </pc:sldMkLst>
        <pc:spChg chg="mod">
          <ac:chgData name="Palmunen Tapio" userId="S::tapio.palmunen@taitotalo.fi::fa893568-d3e1-4f12-a930-b0c895e44313" providerId="AD" clId="Web-{2B2D5E50-838F-4C35-BE2B-611AC35F5F73}" dt="2024-01-17T13:32:37.987" v="0" actId="20577"/>
          <ac:spMkLst>
            <pc:docMk/>
            <pc:sldMk cId="453432363" sldId="374"/>
            <ac:spMk id="3" creationId="{8E5733D9-5CD3-D162-9A32-772C5B9033CF}"/>
          </ac:spMkLst>
        </pc:spChg>
      </pc:sldChg>
      <pc:sldChg chg="del">
        <pc:chgData name="Palmunen Tapio" userId="S::tapio.palmunen@taitotalo.fi::fa893568-d3e1-4f12-a930-b0c895e44313" providerId="AD" clId="Web-{2B2D5E50-838F-4C35-BE2B-611AC35F5F73}" dt="2024-01-17T13:32:53.472" v="2"/>
        <pc:sldMkLst>
          <pc:docMk/>
          <pc:sldMk cId="2091990063" sldId="568"/>
        </pc:sldMkLst>
      </pc:sldChg>
      <pc:sldChg chg="add">
        <pc:chgData name="Palmunen Tapio" userId="S::tapio.palmunen@taitotalo.fi::fa893568-d3e1-4f12-a930-b0c895e44313" providerId="AD" clId="Web-{2B2D5E50-838F-4C35-BE2B-611AC35F5F73}" dt="2024-01-17T13:32:47.769" v="1"/>
        <pc:sldMkLst>
          <pc:docMk/>
          <pc:sldMk cId="4065933407" sldId="569"/>
        </pc:sldMkLst>
      </pc:sldChg>
    </pc:docChg>
  </pc:docChgLst>
  <pc:docChgLst>
    <pc:chgData name="Palmunen Tapio" userId="S::tapio.palmunen@taitotalo.fi::fa893568-d3e1-4f12-a930-b0c895e44313" providerId="AD" clId="Web-{12DD3B96-21B6-45FE-9BDB-D0BE2E4FB782}"/>
    <pc:docChg chg="addSld modSld">
      <pc:chgData name="Palmunen Tapio" userId="S::tapio.palmunen@taitotalo.fi::fa893568-d3e1-4f12-a930-b0c895e44313" providerId="AD" clId="Web-{12DD3B96-21B6-45FE-9BDB-D0BE2E4FB782}" dt="2024-01-18T07:29:47.033" v="86"/>
      <pc:docMkLst>
        <pc:docMk/>
      </pc:docMkLst>
      <pc:sldChg chg="modSp mod modShow modNotes">
        <pc:chgData name="Palmunen Tapio" userId="S::tapio.palmunen@taitotalo.fi::fa893568-d3e1-4f12-a930-b0c895e44313" providerId="AD" clId="Web-{12DD3B96-21B6-45FE-9BDB-D0BE2E4FB782}" dt="2024-01-18T07:22:11.365" v="31" actId="14100"/>
        <pc:sldMkLst>
          <pc:docMk/>
          <pc:sldMk cId="1121127693" sldId="523"/>
        </pc:sldMkLst>
        <pc:spChg chg="mod">
          <ac:chgData name="Palmunen Tapio" userId="S::tapio.palmunen@taitotalo.fi::fa893568-d3e1-4f12-a930-b0c895e44313" providerId="AD" clId="Web-{12DD3B96-21B6-45FE-9BDB-D0BE2E4FB782}" dt="2024-01-18T07:22:01.099" v="29" actId="14100"/>
          <ac:spMkLst>
            <pc:docMk/>
            <pc:sldMk cId="1121127693" sldId="523"/>
            <ac:spMk id="3" creationId="{078BAF19-350E-CE8B-3DCD-59FF4D0CAEE3}"/>
          </ac:spMkLst>
        </pc:spChg>
        <pc:picChg chg="mod">
          <ac:chgData name="Palmunen Tapio" userId="S::tapio.palmunen@taitotalo.fi::fa893568-d3e1-4f12-a930-b0c895e44313" providerId="AD" clId="Web-{12DD3B96-21B6-45FE-9BDB-D0BE2E4FB782}" dt="2024-01-18T07:22:11.365" v="31" actId="14100"/>
          <ac:picMkLst>
            <pc:docMk/>
            <pc:sldMk cId="1121127693" sldId="523"/>
            <ac:picMk id="4" creationId="{D1734F03-49A5-9470-AB7A-0B0879B5FACC}"/>
          </ac:picMkLst>
        </pc:picChg>
      </pc:sldChg>
      <pc:sldChg chg="modSp">
        <pc:chgData name="Palmunen Tapio" userId="S::tapio.palmunen@taitotalo.fi::fa893568-d3e1-4f12-a930-b0c895e44313" providerId="AD" clId="Web-{12DD3B96-21B6-45FE-9BDB-D0BE2E4FB782}" dt="2024-01-18T07:23:18.366" v="32"/>
        <pc:sldMkLst>
          <pc:docMk/>
          <pc:sldMk cId="610616657" sldId="524"/>
        </pc:sldMkLst>
        <pc:spChg chg="mod ord">
          <ac:chgData name="Palmunen Tapio" userId="S::tapio.palmunen@taitotalo.fi::fa893568-d3e1-4f12-a930-b0c895e44313" providerId="AD" clId="Web-{12DD3B96-21B6-45FE-9BDB-D0BE2E4FB782}" dt="2024-01-18T07:23:18.366" v="32"/>
          <ac:spMkLst>
            <pc:docMk/>
            <pc:sldMk cId="610616657" sldId="524"/>
            <ac:spMk id="3" creationId="{A2E49ED8-3FFE-2D7B-4618-AAFEA79C4D4E}"/>
          </ac:spMkLst>
        </pc:spChg>
        <pc:picChg chg="mod">
          <ac:chgData name="Palmunen Tapio" userId="S::tapio.palmunen@taitotalo.fi::fa893568-d3e1-4f12-a930-b0c895e44313" providerId="AD" clId="Web-{12DD3B96-21B6-45FE-9BDB-D0BE2E4FB782}" dt="2024-01-18T07:23:18.366" v="32"/>
          <ac:picMkLst>
            <pc:docMk/>
            <pc:sldMk cId="610616657" sldId="524"/>
            <ac:picMk id="4" creationId="{08768763-97A9-73C1-BDD9-05E6149826A1}"/>
          </ac:picMkLst>
        </pc:picChg>
      </pc:sldChg>
      <pc:sldChg chg="addSp delSp modSp modNotes">
        <pc:chgData name="Palmunen Tapio" userId="S::tapio.palmunen@taitotalo.fi::fa893568-d3e1-4f12-a930-b0c895e44313" providerId="AD" clId="Web-{12DD3B96-21B6-45FE-9BDB-D0BE2E4FB782}" dt="2024-01-18T07:29:47.033" v="86"/>
        <pc:sldMkLst>
          <pc:docMk/>
          <pc:sldMk cId="3587063903" sldId="526"/>
        </pc:sldMkLst>
        <pc:spChg chg="del mod">
          <ac:chgData name="Palmunen Tapio" userId="S::tapio.palmunen@taitotalo.fi::fa893568-d3e1-4f12-a930-b0c895e44313" providerId="AD" clId="Web-{12DD3B96-21B6-45FE-9BDB-D0BE2E4FB782}" dt="2024-01-18T07:29:28.642" v="83"/>
          <ac:spMkLst>
            <pc:docMk/>
            <pc:sldMk cId="3587063903" sldId="526"/>
            <ac:spMk id="3" creationId="{6C80B77D-FB75-92EB-ACAE-5A12307BB56A}"/>
          </ac:spMkLst>
        </pc:spChg>
        <pc:spChg chg="del mod">
          <ac:chgData name="Palmunen Tapio" userId="S::tapio.palmunen@taitotalo.fi::fa893568-d3e1-4f12-a930-b0c895e44313" providerId="AD" clId="Web-{12DD3B96-21B6-45FE-9BDB-D0BE2E4FB782}" dt="2024-01-18T07:27:13.357" v="67"/>
          <ac:spMkLst>
            <pc:docMk/>
            <pc:sldMk cId="3587063903" sldId="526"/>
            <ac:spMk id="4" creationId="{088862B0-13B1-9B9A-D631-F1D61A49B7DE}"/>
          </ac:spMkLst>
        </pc:spChg>
        <pc:spChg chg="add mod">
          <ac:chgData name="Palmunen Tapio" userId="S::tapio.palmunen@taitotalo.fi::fa893568-d3e1-4f12-a930-b0c895e44313" providerId="AD" clId="Web-{12DD3B96-21B6-45FE-9BDB-D0BE2E4FB782}" dt="2024-01-18T07:27:13.357" v="67"/>
          <ac:spMkLst>
            <pc:docMk/>
            <pc:sldMk cId="3587063903" sldId="526"/>
            <ac:spMk id="6" creationId="{D777DDCB-2D72-24E8-2B79-E11B36D9A21F}"/>
          </ac:spMkLst>
        </pc:spChg>
        <pc:spChg chg="add mod">
          <ac:chgData name="Palmunen Tapio" userId="S::tapio.palmunen@taitotalo.fi::fa893568-d3e1-4f12-a930-b0c895e44313" providerId="AD" clId="Web-{12DD3B96-21B6-45FE-9BDB-D0BE2E4FB782}" dt="2024-01-18T07:29:40.689" v="85" actId="1076"/>
          <ac:spMkLst>
            <pc:docMk/>
            <pc:sldMk cId="3587063903" sldId="526"/>
            <ac:spMk id="7" creationId="{DD530E4C-42E6-73F8-E874-103FB36E8683}"/>
          </ac:spMkLst>
        </pc:spChg>
        <pc:spChg chg="add del mod">
          <ac:chgData name="Palmunen Tapio" userId="S::tapio.palmunen@taitotalo.fi::fa893568-d3e1-4f12-a930-b0c895e44313" providerId="AD" clId="Web-{12DD3B96-21B6-45FE-9BDB-D0BE2E4FB782}" dt="2024-01-18T07:29:47.033" v="86"/>
          <ac:spMkLst>
            <pc:docMk/>
            <pc:sldMk cId="3587063903" sldId="526"/>
            <ac:spMk id="9" creationId="{F61F51E1-64FF-A0C5-25F9-EE3397E5E1DB}"/>
          </ac:spMkLst>
        </pc:spChg>
      </pc:sldChg>
      <pc:sldChg chg="addSp modSp new mod modClrScheme chgLayout">
        <pc:chgData name="Palmunen Tapio" userId="S::tapio.palmunen@taitotalo.fi::fa893568-d3e1-4f12-a930-b0c895e44313" providerId="AD" clId="Web-{12DD3B96-21B6-45FE-9BDB-D0BE2E4FB782}" dt="2024-01-18T07:15:49.792" v="18"/>
        <pc:sldMkLst>
          <pc:docMk/>
          <pc:sldMk cId="3502985428" sldId="574"/>
        </pc:sldMkLst>
        <pc:spChg chg="mod">
          <ac:chgData name="Palmunen Tapio" userId="S::tapio.palmunen@taitotalo.fi::fa893568-d3e1-4f12-a930-b0c895e44313" providerId="AD" clId="Web-{12DD3B96-21B6-45FE-9BDB-D0BE2E4FB782}" dt="2024-01-18T07:15:49.792" v="18"/>
          <ac:spMkLst>
            <pc:docMk/>
            <pc:sldMk cId="3502985428" sldId="574"/>
            <ac:spMk id="2" creationId="{E0A69B94-328E-0706-F792-F9282E5E31EB}"/>
          </ac:spMkLst>
        </pc:spChg>
        <pc:spChg chg="mod ord">
          <ac:chgData name="Palmunen Tapio" userId="S::tapio.palmunen@taitotalo.fi::fa893568-d3e1-4f12-a930-b0c895e44313" providerId="AD" clId="Web-{12DD3B96-21B6-45FE-9BDB-D0BE2E4FB782}" dt="2024-01-18T07:15:49.792" v="18"/>
          <ac:spMkLst>
            <pc:docMk/>
            <pc:sldMk cId="3502985428" sldId="574"/>
            <ac:spMk id="3" creationId="{B5B6EFDF-9D9A-8163-3EAA-A6080246B5E5}"/>
          </ac:spMkLst>
        </pc:spChg>
        <pc:picChg chg="add mod">
          <ac:chgData name="Palmunen Tapio" userId="S::tapio.palmunen@taitotalo.fi::fa893568-d3e1-4f12-a930-b0c895e44313" providerId="AD" clId="Web-{12DD3B96-21B6-45FE-9BDB-D0BE2E4FB782}" dt="2024-01-18T07:15:49.792" v="18"/>
          <ac:picMkLst>
            <pc:docMk/>
            <pc:sldMk cId="3502985428" sldId="574"/>
            <ac:picMk id="4" creationId="{4A1E0484-7B57-B351-E230-8ACC059B5112}"/>
          </ac:picMkLst>
        </pc:picChg>
      </pc:sldChg>
    </pc:docChg>
  </pc:docChgLst>
  <pc:docChgLst>
    <pc:chgData name="Palmunen Tapio" userId="S::tapio.palmunen@taitotalo.fi::fa893568-d3e1-4f12-a930-b0c895e44313" providerId="AD" clId="Web-{DAD5130D-09E6-4979-8F01-B7669B9B1FD1}"/>
    <pc:docChg chg="modSld">
      <pc:chgData name="Palmunen Tapio" userId="S::tapio.palmunen@taitotalo.fi::fa893568-d3e1-4f12-a930-b0c895e44313" providerId="AD" clId="Web-{DAD5130D-09E6-4979-8F01-B7669B9B1FD1}" dt="2024-02-01T12:50:00.054" v="134" actId="20577"/>
      <pc:docMkLst>
        <pc:docMk/>
      </pc:docMkLst>
      <pc:sldChg chg="modSp">
        <pc:chgData name="Palmunen Tapio" userId="S::tapio.palmunen@taitotalo.fi::fa893568-d3e1-4f12-a930-b0c895e44313" providerId="AD" clId="Web-{DAD5130D-09E6-4979-8F01-B7669B9B1FD1}" dt="2024-02-01T12:39:59.579" v="7"/>
        <pc:sldMkLst>
          <pc:docMk/>
          <pc:sldMk cId="2687518665" sldId="271"/>
        </pc:sldMkLst>
        <pc:spChg chg="mod">
          <ac:chgData name="Palmunen Tapio" userId="S::tapio.palmunen@taitotalo.fi::fa893568-d3e1-4f12-a930-b0c895e44313" providerId="AD" clId="Web-{DAD5130D-09E6-4979-8F01-B7669B9B1FD1}" dt="2024-02-01T12:39:59.564" v="6"/>
          <ac:spMkLst>
            <pc:docMk/>
            <pc:sldMk cId="2687518665" sldId="271"/>
            <ac:spMk id="2" creationId="{5395D45F-D9EF-7844-BFCD-34D2978E01D5}"/>
          </ac:spMkLst>
        </pc:spChg>
        <pc:spChg chg="mod">
          <ac:chgData name="Palmunen Tapio" userId="S::tapio.palmunen@taitotalo.fi::fa893568-d3e1-4f12-a930-b0c895e44313" providerId="AD" clId="Web-{DAD5130D-09E6-4979-8F01-B7669B9B1FD1}" dt="2024-02-01T12:39:59.579" v="7"/>
          <ac:spMkLst>
            <pc:docMk/>
            <pc:sldMk cId="2687518665" sldId="271"/>
            <ac:spMk id="3" creationId="{1C307DA3-68F1-874D-A9DF-0A7DBD264031}"/>
          </ac:spMkLst>
        </pc:spChg>
      </pc:sldChg>
      <pc:sldChg chg="modSp">
        <pc:chgData name="Palmunen Tapio" userId="S::tapio.palmunen@taitotalo.fi::fa893568-d3e1-4f12-a930-b0c895e44313" providerId="AD" clId="Web-{DAD5130D-09E6-4979-8F01-B7669B9B1FD1}" dt="2024-02-01T12:40:17.174" v="9"/>
        <pc:sldMkLst>
          <pc:docMk/>
          <pc:sldMk cId="2822183446" sldId="273"/>
        </pc:sldMkLst>
        <pc:spChg chg="mod">
          <ac:chgData name="Palmunen Tapio" userId="S::tapio.palmunen@taitotalo.fi::fa893568-d3e1-4f12-a930-b0c895e44313" providerId="AD" clId="Web-{DAD5130D-09E6-4979-8F01-B7669B9B1FD1}" dt="2024-02-01T12:40:17.127" v="8"/>
          <ac:spMkLst>
            <pc:docMk/>
            <pc:sldMk cId="2822183446" sldId="273"/>
            <ac:spMk id="2" creationId="{F7399533-E73F-1B45-98F7-F7CBA0836AF8}"/>
          </ac:spMkLst>
        </pc:spChg>
        <pc:spChg chg="mod">
          <ac:chgData name="Palmunen Tapio" userId="S::tapio.palmunen@taitotalo.fi::fa893568-d3e1-4f12-a930-b0c895e44313" providerId="AD" clId="Web-{DAD5130D-09E6-4979-8F01-B7669B9B1FD1}" dt="2024-02-01T12:40:17.174" v="9"/>
          <ac:spMkLst>
            <pc:docMk/>
            <pc:sldMk cId="2822183446" sldId="273"/>
            <ac:spMk id="3" creationId="{9DFB6BE3-34F1-824F-9EAE-7EDC0DAFD55A}"/>
          </ac:spMkLst>
        </pc:spChg>
      </pc:sldChg>
      <pc:sldChg chg="modSp">
        <pc:chgData name="Palmunen Tapio" userId="S::tapio.palmunen@taitotalo.fi::fa893568-d3e1-4f12-a930-b0c895e44313" providerId="AD" clId="Web-{DAD5130D-09E6-4979-8F01-B7669B9B1FD1}" dt="2024-02-01T12:40:33.596" v="12"/>
        <pc:sldMkLst>
          <pc:docMk/>
          <pc:sldMk cId="4261243696" sldId="274"/>
        </pc:sldMkLst>
        <pc:spChg chg="mod">
          <ac:chgData name="Palmunen Tapio" userId="S::tapio.palmunen@taitotalo.fi::fa893568-d3e1-4f12-a930-b0c895e44313" providerId="AD" clId="Web-{DAD5130D-09E6-4979-8F01-B7669B9B1FD1}" dt="2024-02-01T12:40:33.549" v="10"/>
          <ac:spMkLst>
            <pc:docMk/>
            <pc:sldMk cId="4261243696" sldId="274"/>
            <ac:spMk id="2" creationId="{F7399533-E73F-1B45-98F7-F7CBA0836AF8}"/>
          </ac:spMkLst>
        </pc:spChg>
        <pc:spChg chg="mod">
          <ac:chgData name="Palmunen Tapio" userId="S::tapio.palmunen@taitotalo.fi::fa893568-d3e1-4f12-a930-b0c895e44313" providerId="AD" clId="Web-{DAD5130D-09E6-4979-8F01-B7669B9B1FD1}" dt="2024-02-01T12:40:33.596" v="12"/>
          <ac:spMkLst>
            <pc:docMk/>
            <pc:sldMk cId="4261243696" sldId="274"/>
            <ac:spMk id="4" creationId="{14100A64-2B83-398D-056C-C3DCF25E5EC5}"/>
          </ac:spMkLst>
        </pc:spChg>
        <pc:spChg chg="mod">
          <ac:chgData name="Palmunen Tapio" userId="S::tapio.palmunen@taitotalo.fi::fa893568-d3e1-4f12-a930-b0c895e44313" providerId="AD" clId="Web-{DAD5130D-09E6-4979-8F01-B7669B9B1FD1}" dt="2024-02-01T12:40:33.580" v="11"/>
          <ac:spMkLst>
            <pc:docMk/>
            <pc:sldMk cId="4261243696" sldId="274"/>
            <ac:spMk id="14" creationId="{F6515929-6A54-791F-5CD2-5808192566F7}"/>
          </ac:spMkLst>
        </pc:spChg>
      </pc:sldChg>
      <pc:sldChg chg="modSp">
        <pc:chgData name="Palmunen Tapio" userId="S::tapio.palmunen@taitotalo.fi::fa893568-d3e1-4f12-a930-b0c895e44313" providerId="AD" clId="Web-{DAD5130D-09E6-4979-8F01-B7669B9B1FD1}" dt="2024-02-01T12:42:44.663" v="64"/>
        <pc:sldMkLst>
          <pc:docMk/>
          <pc:sldMk cId="237823001" sldId="310"/>
        </pc:sldMkLst>
        <pc:spChg chg="mod">
          <ac:chgData name="Palmunen Tapio" userId="S::tapio.palmunen@taitotalo.fi::fa893568-d3e1-4f12-a930-b0c895e44313" providerId="AD" clId="Web-{DAD5130D-09E6-4979-8F01-B7669B9B1FD1}" dt="2024-02-01T12:42:44.413" v="48"/>
          <ac:spMkLst>
            <pc:docMk/>
            <pc:sldMk cId="237823001" sldId="310"/>
            <ac:spMk id="2" creationId="{C24B0CD5-297D-A7A7-AF6D-72EDD77A6E3C}"/>
          </ac:spMkLst>
        </pc:spChg>
        <pc:spChg chg="mod">
          <ac:chgData name="Palmunen Tapio" userId="S::tapio.palmunen@taitotalo.fi::fa893568-d3e1-4f12-a930-b0c895e44313" providerId="AD" clId="Web-{DAD5130D-09E6-4979-8F01-B7669B9B1FD1}" dt="2024-02-01T12:42:44.429" v="49"/>
          <ac:spMkLst>
            <pc:docMk/>
            <pc:sldMk cId="237823001" sldId="310"/>
            <ac:spMk id="6" creationId="{0109A8A2-BF07-8ACF-C806-27854DF1DF92}"/>
          </ac:spMkLst>
        </pc:spChg>
        <pc:spChg chg="mod">
          <ac:chgData name="Palmunen Tapio" userId="S::tapio.palmunen@taitotalo.fi::fa893568-d3e1-4f12-a930-b0c895e44313" providerId="AD" clId="Web-{DAD5130D-09E6-4979-8F01-B7669B9B1FD1}" dt="2024-02-01T12:42:44.444" v="50"/>
          <ac:spMkLst>
            <pc:docMk/>
            <pc:sldMk cId="237823001" sldId="310"/>
            <ac:spMk id="7" creationId="{3C85AC80-E6CC-85DC-B23C-B67515AA223E}"/>
          </ac:spMkLst>
        </pc:spChg>
        <pc:spChg chg="mod">
          <ac:chgData name="Palmunen Tapio" userId="S::tapio.palmunen@taitotalo.fi::fa893568-d3e1-4f12-a930-b0c895e44313" providerId="AD" clId="Web-{DAD5130D-09E6-4979-8F01-B7669B9B1FD1}" dt="2024-02-01T12:42:44.460" v="51"/>
          <ac:spMkLst>
            <pc:docMk/>
            <pc:sldMk cId="237823001" sldId="310"/>
            <ac:spMk id="8" creationId="{9A565A07-E5BE-84B8-8249-01FB8D38F4FF}"/>
          </ac:spMkLst>
        </pc:spChg>
        <pc:spChg chg="mod">
          <ac:chgData name="Palmunen Tapio" userId="S::tapio.palmunen@taitotalo.fi::fa893568-d3e1-4f12-a930-b0c895e44313" providerId="AD" clId="Web-{DAD5130D-09E6-4979-8F01-B7669B9B1FD1}" dt="2024-02-01T12:42:44.476" v="52"/>
          <ac:spMkLst>
            <pc:docMk/>
            <pc:sldMk cId="237823001" sldId="310"/>
            <ac:spMk id="12" creationId="{D1E160EA-73EE-7E74-73AD-7A7444083491}"/>
          </ac:spMkLst>
        </pc:spChg>
        <pc:spChg chg="mod">
          <ac:chgData name="Palmunen Tapio" userId="S::tapio.palmunen@taitotalo.fi::fa893568-d3e1-4f12-a930-b0c895e44313" providerId="AD" clId="Web-{DAD5130D-09E6-4979-8F01-B7669B9B1FD1}" dt="2024-02-01T12:42:44.491" v="53"/>
          <ac:spMkLst>
            <pc:docMk/>
            <pc:sldMk cId="237823001" sldId="310"/>
            <ac:spMk id="15" creationId="{C0CB8A93-7C50-BB5F-77B6-861741A893EC}"/>
          </ac:spMkLst>
        </pc:spChg>
        <pc:spChg chg="mod">
          <ac:chgData name="Palmunen Tapio" userId="S::tapio.palmunen@taitotalo.fi::fa893568-d3e1-4f12-a930-b0c895e44313" providerId="AD" clId="Web-{DAD5130D-09E6-4979-8F01-B7669B9B1FD1}" dt="2024-02-01T12:42:44.507" v="54"/>
          <ac:spMkLst>
            <pc:docMk/>
            <pc:sldMk cId="237823001" sldId="310"/>
            <ac:spMk id="16" creationId="{D03F50C5-9B50-9448-4D70-1BFD48949755}"/>
          </ac:spMkLst>
        </pc:spChg>
        <pc:spChg chg="mod">
          <ac:chgData name="Palmunen Tapio" userId="S::tapio.palmunen@taitotalo.fi::fa893568-d3e1-4f12-a930-b0c895e44313" providerId="AD" clId="Web-{DAD5130D-09E6-4979-8F01-B7669B9B1FD1}" dt="2024-02-01T12:42:44.523" v="55"/>
          <ac:spMkLst>
            <pc:docMk/>
            <pc:sldMk cId="237823001" sldId="310"/>
            <ac:spMk id="17" creationId="{B8409237-9029-C368-3B0B-7068C30290BC}"/>
          </ac:spMkLst>
        </pc:spChg>
        <pc:spChg chg="mod">
          <ac:chgData name="Palmunen Tapio" userId="S::tapio.palmunen@taitotalo.fi::fa893568-d3e1-4f12-a930-b0c895e44313" providerId="AD" clId="Web-{DAD5130D-09E6-4979-8F01-B7669B9B1FD1}" dt="2024-02-01T12:42:44.538" v="56"/>
          <ac:spMkLst>
            <pc:docMk/>
            <pc:sldMk cId="237823001" sldId="310"/>
            <ac:spMk id="18" creationId="{4881346F-3AD9-3281-5C70-E446C91CE8AD}"/>
          </ac:spMkLst>
        </pc:spChg>
        <pc:spChg chg="mod">
          <ac:chgData name="Palmunen Tapio" userId="S::tapio.palmunen@taitotalo.fi::fa893568-d3e1-4f12-a930-b0c895e44313" providerId="AD" clId="Web-{DAD5130D-09E6-4979-8F01-B7669B9B1FD1}" dt="2024-02-01T12:42:44.554" v="57"/>
          <ac:spMkLst>
            <pc:docMk/>
            <pc:sldMk cId="237823001" sldId="310"/>
            <ac:spMk id="19" creationId="{C5B21DA3-F5DB-65D4-420F-E1A6613A1811}"/>
          </ac:spMkLst>
        </pc:spChg>
        <pc:spChg chg="mod">
          <ac:chgData name="Palmunen Tapio" userId="S::tapio.palmunen@taitotalo.fi::fa893568-d3e1-4f12-a930-b0c895e44313" providerId="AD" clId="Web-{DAD5130D-09E6-4979-8F01-B7669B9B1FD1}" dt="2024-02-01T12:42:44.569" v="58"/>
          <ac:spMkLst>
            <pc:docMk/>
            <pc:sldMk cId="237823001" sldId="310"/>
            <ac:spMk id="21" creationId="{FF3FD994-8EB3-CBEE-6D21-739DBDAE711C}"/>
          </ac:spMkLst>
        </pc:spChg>
        <pc:spChg chg="mod">
          <ac:chgData name="Palmunen Tapio" userId="S::tapio.palmunen@taitotalo.fi::fa893568-d3e1-4f12-a930-b0c895e44313" providerId="AD" clId="Web-{DAD5130D-09E6-4979-8F01-B7669B9B1FD1}" dt="2024-02-01T12:42:44.585" v="59"/>
          <ac:spMkLst>
            <pc:docMk/>
            <pc:sldMk cId="237823001" sldId="310"/>
            <ac:spMk id="22" creationId="{0487A25E-6B44-FD2B-7B3D-C2563BADEB03}"/>
          </ac:spMkLst>
        </pc:spChg>
        <pc:spChg chg="mod">
          <ac:chgData name="Palmunen Tapio" userId="S::tapio.palmunen@taitotalo.fi::fa893568-d3e1-4f12-a930-b0c895e44313" providerId="AD" clId="Web-{DAD5130D-09E6-4979-8F01-B7669B9B1FD1}" dt="2024-02-01T12:42:44.601" v="60"/>
          <ac:spMkLst>
            <pc:docMk/>
            <pc:sldMk cId="237823001" sldId="310"/>
            <ac:spMk id="23" creationId="{A0B0C8C0-B849-66D4-D958-B3F30C53C38A}"/>
          </ac:spMkLst>
        </pc:spChg>
        <pc:spChg chg="mod">
          <ac:chgData name="Palmunen Tapio" userId="S::tapio.palmunen@taitotalo.fi::fa893568-d3e1-4f12-a930-b0c895e44313" providerId="AD" clId="Web-{DAD5130D-09E6-4979-8F01-B7669B9B1FD1}" dt="2024-02-01T12:42:44.616" v="61"/>
          <ac:spMkLst>
            <pc:docMk/>
            <pc:sldMk cId="237823001" sldId="310"/>
            <ac:spMk id="24" creationId="{DFA1A999-6984-FDE8-AA6E-44F484EBED5B}"/>
          </ac:spMkLst>
        </pc:spChg>
        <pc:spChg chg="mod">
          <ac:chgData name="Palmunen Tapio" userId="S::tapio.palmunen@taitotalo.fi::fa893568-d3e1-4f12-a930-b0c895e44313" providerId="AD" clId="Web-{DAD5130D-09E6-4979-8F01-B7669B9B1FD1}" dt="2024-02-01T12:42:44.632" v="62"/>
          <ac:spMkLst>
            <pc:docMk/>
            <pc:sldMk cId="237823001" sldId="310"/>
            <ac:spMk id="25" creationId="{B83F934C-8872-4E5E-CF6C-8CC418366F25}"/>
          </ac:spMkLst>
        </pc:spChg>
        <pc:spChg chg="mod">
          <ac:chgData name="Palmunen Tapio" userId="S::tapio.palmunen@taitotalo.fi::fa893568-d3e1-4f12-a930-b0c895e44313" providerId="AD" clId="Web-{DAD5130D-09E6-4979-8F01-B7669B9B1FD1}" dt="2024-02-01T12:42:44.648" v="63"/>
          <ac:spMkLst>
            <pc:docMk/>
            <pc:sldMk cId="237823001" sldId="310"/>
            <ac:spMk id="28" creationId="{70FF7D35-F112-EB71-B864-E772474050C3}"/>
          </ac:spMkLst>
        </pc:spChg>
        <pc:spChg chg="mod">
          <ac:chgData name="Palmunen Tapio" userId="S::tapio.palmunen@taitotalo.fi::fa893568-d3e1-4f12-a930-b0c895e44313" providerId="AD" clId="Web-{DAD5130D-09E6-4979-8F01-B7669B9B1FD1}" dt="2024-02-01T12:42:44.663" v="64"/>
          <ac:spMkLst>
            <pc:docMk/>
            <pc:sldMk cId="237823001" sldId="310"/>
            <ac:spMk id="29" creationId="{9F07C550-FDF9-5E9B-05E0-26933118E117}"/>
          </ac:spMkLst>
        </pc:spChg>
      </pc:sldChg>
      <pc:sldChg chg="modSp">
        <pc:chgData name="Palmunen Tapio" userId="S::tapio.palmunen@taitotalo.fi::fa893568-d3e1-4f12-a930-b0c895e44313" providerId="AD" clId="Web-{DAD5130D-09E6-4979-8F01-B7669B9B1FD1}" dt="2024-02-01T12:40:47.862" v="29"/>
        <pc:sldMkLst>
          <pc:docMk/>
          <pc:sldMk cId="3841356673" sldId="311"/>
        </pc:sldMkLst>
        <pc:spChg chg="mod">
          <ac:chgData name="Palmunen Tapio" userId="S::tapio.palmunen@taitotalo.fi::fa893568-d3e1-4f12-a930-b0c895e44313" providerId="AD" clId="Web-{DAD5130D-09E6-4979-8F01-B7669B9B1FD1}" dt="2024-02-01T12:40:47.784" v="25"/>
          <ac:spMkLst>
            <pc:docMk/>
            <pc:sldMk cId="3841356673" sldId="311"/>
            <ac:spMk id="2" creationId="{62C12AE0-EDD4-704E-98B9-7FFDC60A084C}"/>
          </ac:spMkLst>
        </pc:spChg>
        <pc:spChg chg="mod">
          <ac:chgData name="Palmunen Tapio" userId="S::tapio.palmunen@taitotalo.fi::fa893568-d3e1-4f12-a930-b0c895e44313" providerId="AD" clId="Web-{DAD5130D-09E6-4979-8F01-B7669B9B1FD1}" dt="2024-02-01T12:40:47.378" v="13"/>
          <ac:spMkLst>
            <pc:docMk/>
            <pc:sldMk cId="3841356673" sldId="311"/>
            <ac:spMk id="4" creationId="{DE2EB7E1-81EC-152E-5B7E-F5E895E271A7}"/>
          </ac:spMkLst>
        </pc:spChg>
        <pc:spChg chg="mod">
          <ac:chgData name="Palmunen Tapio" userId="S::tapio.palmunen@taitotalo.fi::fa893568-d3e1-4f12-a930-b0c895e44313" providerId="AD" clId="Web-{DAD5130D-09E6-4979-8F01-B7669B9B1FD1}" dt="2024-02-01T12:40:47.409" v="14"/>
          <ac:spMkLst>
            <pc:docMk/>
            <pc:sldMk cId="3841356673" sldId="311"/>
            <ac:spMk id="6" creationId="{F8C00D1A-4000-E139-3C5F-25C030B598A6}"/>
          </ac:spMkLst>
        </pc:spChg>
        <pc:spChg chg="mod">
          <ac:chgData name="Palmunen Tapio" userId="S::tapio.palmunen@taitotalo.fi::fa893568-d3e1-4f12-a930-b0c895e44313" providerId="AD" clId="Web-{DAD5130D-09E6-4979-8F01-B7669B9B1FD1}" dt="2024-02-01T12:40:47.425" v="15"/>
          <ac:spMkLst>
            <pc:docMk/>
            <pc:sldMk cId="3841356673" sldId="311"/>
            <ac:spMk id="7" creationId="{EA806F61-6525-2609-87CF-B106AF6C58A5}"/>
          </ac:spMkLst>
        </pc:spChg>
        <pc:spChg chg="mod">
          <ac:chgData name="Palmunen Tapio" userId="S::tapio.palmunen@taitotalo.fi::fa893568-d3e1-4f12-a930-b0c895e44313" providerId="AD" clId="Web-{DAD5130D-09E6-4979-8F01-B7669B9B1FD1}" dt="2024-02-01T12:40:47.456" v="16"/>
          <ac:spMkLst>
            <pc:docMk/>
            <pc:sldMk cId="3841356673" sldId="311"/>
            <ac:spMk id="8" creationId="{DDBA3C7C-7056-756E-8E47-2FDF7FBF77AF}"/>
          </ac:spMkLst>
        </pc:spChg>
        <pc:spChg chg="mod">
          <ac:chgData name="Palmunen Tapio" userId="S::tapio.palmunen@taitotalo.fi::fa893568-d3e1-4f12-a930-b0c895e44313" providerId="AD" clId="Web-{DAD5130D-09E6-4979-8F01-B7669B9B1FD1}" dt="2024-02-01T12:40:47.472" v="17"/>
          <ac:spMkLst>
            <pc:docMk/>
            <pc:sldMk cId="3841356673" sldId="311"/>
            <ac:spMk id="9" creationId="{BBAE64D2-B7AA-18C4-F234-51D5E9107D17}"/>
          </ac:spMkLst>
        </pc:spChg>
        <pc:spChg chg="mod">
          <ac:chgData name="Palmunen Tapio" userId="S::tapio.palmunen@taitotalo.fi::fa893568-d3e1-4f12-a930-b0c895e44313" providerId="AD" clId="Web-{DAD5130D-09E6-4979-8F01-B7669B9B1FD1}" dt="2024-02-01T12:40:47.487" v="18"/>
          <ac:spMkLst>
            <pc:docMk/>
            <pc:sldMk cId="3841356673" sldId="311"/>
            <ac:spMk id="10" creationId="{4D6160D5-FAE0-31B2-E584-372947E0BEAA}"/>
          </ac:spMkLst>
        </pc:spChg>
        <pc:spChg chg="mod">
          <ac:chgData name="Palmunen Tapio" userId="S::tapio.palmunen@taitotalo.fi::fa893568-d3e1-4f12-a930-b0c895e44313" providerId="AD" clId="Web-{DAD5130D-09E6-4979-8F01-B7669B9B1FD1}" dt="2024-02-01T12:40:47.518" v="19"/>
          <ac:spMkLst>
            <pc:docMk/>
            <pc:sldMk cId="3841356673" sldId="311"/>
            <ac:spMk id="11" creationId="{B51BDFD7-6751-E540-11FB-7E0815D4C4DC}"/>
          </ac:spMkLst>
        </pc:spChg>
        <pc:spChg chg="mod">
          <ac:chgData name="Palmunen Tapio" userId="S::tapio.palmunen@taitotalo.fi::fa893568-d3e1-4f12-a930-b0c895e44313" providerId="AD" clId="Web-{DAD5130D-09E6-4979-8F01-B7669B9B1FD1}" dt="2024-02-01T12:40:47.534" v="20"/>
          <ac:spMkLst>
            <pc:docMk/>
            <pc:sldMk cId="3841356673" sldId="311"/>
            <ac:spMk id="12" creationId="{436421C9-C58F-430C-F9CA-B87E0FBC944E}"/>
          </ac:spMkLst>
        </pc:spChg>
        <pc:spChg chg="mod">
          <ac:chgData name="Palmunen Tapio" userId="S::tapio.palmunen@taitotalo.fi::fa893568-d3e1-4f12-a930-b0c895e44313" providerId="AD" clId="Web-{DAD5130D-09E6-4979-8F01-B7669B9B1FD1}" dt="2024-02-01T12:40:47.565" v="21"/>
          <ac:spMkLst>
            <pc:docMk/>
            <pc:sldMk cId="3841356673" sldId="311"/>
            <ac:spMk id="13" creationId="{79E10000-B311-F521-2605-9EBC31662B79}"/>
          </ac:spMkLst>
        </pc:spChg>
        <pc:spChg chg="mod">
          <ac:chgData name="Palmunen Tapio" userId="S::tapio.palmunen@taitotalo.fi::fa893568-d3e1-4f12-a930-b0c895e44313" providerId="AD" clId="Web-{DAD5130D-09E6-4979-8F01-B7669B9B1FD1}" dt="2024-02-01T12:40:47.581" v="22"/>
          <ac:spMkLst>
            <pc:docMk/>
            <pc:sldMk cId="3841356673" sldId="311"/>
            <ac:spMk id="14" creationId="{FDF446C4-1204-0C96-B867-64786D21F9C1}"/>
          </ac:spMkLst>
        </pc:spChg>
        <pc:spChg chg="mod">
          <ac:chgData name="Palmunen Tapio" userId="S::tapio.palmunen@taitotalo.fi::fa893568-d3e1-4f12-a930-b0c895e44313" providerId="AD" clId="Web-{DAD5130D-09E6-4979-8F01-B7669B9B1FD1}" dt="2024-02-01T12:40:47.643" v="23"/>
          <ac:spMkLst>
            <pc:docMk/>
            <pc:sldMk cId="3841356673" sldId="311"/>
            <ac:spMk id="16" creationId="{C19B061C-56FE-3A0C-761B-336B57F6F00A}"/>
          </ac:spMkLst>
        </pc:spChg>
        <pc:spChg chg="mod">
          <ac:chgData name="Palmunen Tapio" userId="S::tapio.palmunen@taitotalo.fi::fa893568-d3e1-4f12-a930-b0c895e44313" providerId="AD" clId="Web-{DAD5130D-09E6-4979-8F01-B7669B9B1FD1}" dt="2024-02-01T12:40:47.753" v="24"/>
          <ac:spMkLst>
            <pc:docMk/>
            <pc:sldMk cId="3841356673" sldId="311"/>
            <ac:spMk id="18" creationId="{CB75932A-853C-E311-C1DE-420193D26973}"/>
          </ac:spMkLst>
        </pc:spChg>
        <pc:spChg chg="mod">
          <ac:chgData name="Palmunen Tapio" userId="S::tapio.palmunen@taitotalo.fi::fa893568-d3e1-4f12-a930-b0c895e44313" providerId="AD" clId="Web-{DAD5130D-09E6-4979-8F01-B7669B9B1FD1}" dt="2024-02-01T12:40:47.815" v="26"/>
          <ac:spMkLst>
            <pc:docMk/>
            <pc:sldMk cId="3841356673" sldId="311"/>
            <ac:spMk id="21" creationId="{DEA843F4-0F8A-8FD9-0CF3-DE4AAE8E8166}"/>
          </ac:spMkLst>
        </pc:spChg>
        <pc:spChg chg="mod">
          <ac:chgData name="Palmunen Tapio" userId="S::tapio.palmunen@taitotalo.fi::fa893568-d3e1-4f12-a930-b0c895e44313" providerId="AD" clId="Web-{DAD5130D-09E6-4979-8F01-B7669B9B1FD1}" dt="2024-02-01T12:40:47.831" v="27"/>
          <ac:spMkLst>
            <pc:docMk/>
            <pc:sldMk cId="3841356673" sldId="311"/>
            <ac:spMk id="30" creationId="{D98722F5-803D-6FE3-C034-31F391982633}"/>
          </ac:spMkLst>
        </pc:spChg>
        <pc:spChg chg="mod">
          <ac:chgData name="Palmunen Tapio" userId="S::tapio.palmunen@taitotalo.fi::fa893568-d3e1-4f12-a930-b0c895e44313" providerId="AD" clId="Web-{DAD5130D-09E6-4979-8F01-B7669B9B1FD1}" dt="2024-02-01T12:40:47.847" v="28"/>
          <ac:spMkLst>
            <pc:docMk/>
            <pc:sldMk cId="3841356673" sldId="311"/>
            <ac:spMk id="32" creationId="{D31780FE-02CF-1CDC-EE80-9EFDE95BE98D}"/>
          </ac:spMkLst>
        </pc:spChg>
        <pc:spChg chg="mod">
          <ac:chgData name="Palmunen Tapio" userId="S::tapio.palmunen@taitotalo.fi::fa893568-d3e1-4f12-a930-b0c895e44313" providerId="AD" clId="Web-{DAD5130D-09E6-4979-8F01-B7669B9B1FD1}" dt="2024-02-01T12:40:47.862" v="29"/>
          <ac:spMkLst>
            <pc:docMk/>
            <pc:sldMk cId="3841356673" sldId="311"/>
            <ac:spMk id="33" creationId="{2AC3E8A3-E936-4330-19EF-69777237D8E3}"/>
          </ac:spMkLst>
        </pc:spChg>
      </pc:sldChg>
      <pc:sldChg chg="modSp">
        <pc:chgData name="Palmunen Tapio" userId="S::tapio.palmunen@taitotalo.fi::fa893568-d3e1-4f12-a930-b0c895e44313" providerId="AD" clId="Web-{DAD5130D-09E6-4979-8F01-B7669B9B1FD1}" dt="2024-02-01T12:43:14.133" v="78"/>
        <pc:sldMkLst>
          <pc:docMk/>
          <pc:sldMk cId="281831926" sldId="312"/>
        </pc:sldMkLst>
        <pc:spChg chg="mod">
          <ac:chgData name="Palmunen Tapio" userId="S::tapio.palmunen@taitotalo.fi::fa893568-d3e1-4f12-a930-b0c895e44313" providerId="AD" clId="Web-{DAD5130D-09E6-4979-8F01-B7669B9B1FD1}" dt="2024-02-01T12:43:13.992" v="67"/>
          <ac:spMkLst>
            <pc:docMk/>
            <pc:sldMk cId="281831926" sldId="312"/>
            <ac:spMk id="2" creationId="{5C64654E-4DAD-998A-B42D-CCC837410199}"/>
          </ac:spMkLst>
        </pc:spChg>
        <pc:spChg chg="mod">
          <ac:chgData name="Palmunen Tapio" userId="S::tapio.palmunen@taitotalo.fi::fa893568-d3e1-4f12-a930-b0c895e44313" providerId="AD" clId="Web-{DAD5130D-09E6-4979-8F01-B7669B9B1FD1}" dt="2024-02-01T12:43:14.008" v="68"/>
          <ac:spMkLst>
            <pc:docMk/>
            <pc:sldMk cId="281831926" sldId="312"/>
            <ac:spMk id="4" creationId="{60686599-7B73-4046-3F5B-8831932B3F99}"/>
          </ac:spMkLst>
        </pc:spChg>
        <pc:spChg chg="mod">
          <ac:chgData name="Palmunen Tapio" userId="S::tapio.palmunen@taitotalo.fi::fa893568-d3e1-4f12-a930-b0c895e44313" providerId="AD" clId="Web-{DAD5130D-09E6-4979-8F01-B7669B9B1FD1}" dt="2024-02-01T12:43:14.024" v="69"/>
          <ac:spMkLst>
            <pc:docMk/>
            <pc:sldMk cId="281831926" sldId="312"/>
            <ac:spMk id="5" creationId="{25330FC4-72EE-A7E8-4560-74D1CFCA3F51}"/>
          </ac:spMkLst>
        </pc:spChg>
        <pc:spChg chg="mod">
          <ac:chgData name="Palmunen Tapio" userId="S::tapio.palmunen@taitotalo.fi::fa893568-d3e1-4f12-a930-b0c895e44313" providerId="AD" clId="Web-{DAD5130D-09E6-4979-8F01-B7669B9B1FD1}" dt="2024-02-01T12:43:14.039" v="70"/>
          <ac:spMkLst>
            <pc:docMk/>
            <pc:sldMk cId="281831926" sldId="312"/>
            <ac:spMk id="6" creationId="{F92B6C79-CAFF-9E99-9BF6-0C5FF0BF7F0B}"/>
          </ac:spMkLst>
        </pc:spChg>
        <pc:spChg chg="mod">
          <ac:chgData name="Palmunen Tapio" userId="S::tapio.palmunen@taitotalo.fi::fa893568-d3e1-4f12-a930-b0c895e44313" providerId="AD" clId="Web-{DAD5130D-09E6-4979-8F01-B7669B9B1FD1}" dt="2024-02-01T12:43:14.055" v="71"/>
          <ac:spMkLst>
            <pc:docMk/>
            <pc:sldMk cId="281831926" sldId="312"/>
            <ac:spMk id="7" creationId="{C7A65C06-4D3C-2E00-3D99-0AC2590B9FCD}"/>
          </ac:spMkLst>
        </pc:spChg>
        <pc:spChg chg="mod">
          <ac:chgData name="Palmunen Tapio" userId="S::tapio.palmunen@taitotalo.fi::fa893568-d3e1-4f12-a930-b0c895e44313" providerId="AD" clId="Web-{DAD5130D-09E6-4979-8F01-B7669B9B1FD1}" dt="2024-02-01T12:43:14.071" v="72"/>
          <ac:spMkLst>
            <pc:docMk/>
            <pc:sldMk cId="281831926" sldId="312"/>
            <ac:spMk id="8" creationId="{B412CFB2-AB98-BA6D-6CA4-DED25C7D9981}"/>
          </ac:spMkLst>
        </pc:spChg>
        <pc:spChg chg="mod">
          <ac:chgData name="Palmunen Tapio" userId="S::tapio.palmunen@taitotalo.fi::fa893568-d3e1-4f12-a930-b0c895e44313" providerId="AD" clId="Web-{DAD5130D-09E6-4979-8F01-B7669B9B1FD1}" dt="2024-02-01T12:43:14.071" v="73"/>
          <ac:spMkLst>
            <pc:docMk/>
            <pc:sldMk cId="281831926" sldId="312"/>
            <ac:spMk id="9" creationId="{86BED45B-305F-D9C8-E1CD-BF2F8967DC77}"/>
          </ac:spMkLst>
        </pc:spChg>
        <pc:spChg chg="mod">
          <ac:chgData name="Palmunen Tapio" userId="S::tapio.palmunen@taitotalo.fi::fa893568-d3e1-4f12-a930-b0c895e44313" providerId="AD" clId="Web-{DAD5130D-09E6-4979-8F01-B7669B9B1FD1}" dt="2024-02-01T12:43:14.086" v="74"/>
          <ac:spMkLst>
            <pc:docMk/>
            <pc:sldMk cId="281831926" sldId="312"/>
            <ac:spMk id="10" creationId="{DF1E6FDA-A480-4AD8-FDC9-EB54BEB33489}"/>
          </ac:spMkLst>
        </pc:spChg>
        <pc:spChg chg="mod">
          <ac:chgData name="Palmunen Tapio" userId="S::tapio.palmunen@taitotalo.fi::fa893568-d3e1-4f12-a930-b0c895e44313" providerId="AD" clId="Web-{DAD5130D-09E6-4979-8F01-B7669B9B1FD1}" dt="2024-02-01T12:43:14.102" v="75"/>
          <ac:spMkLst>
            <pc:docMk/>
            <pc:sldMk cId="281831926" sldId="312"/>
            <ac:spMk id="11" creationId="{E2A80248-19A1-C33C-3A2C-4C7662B45DAD}"/>
          </ac:spMkLst>
        </pc:spChg>
        <pc:spChg chg="mod">
          <ac:chgData name="Palmunen Tapio" userId="S::tapio.palmunen@taitotalo.fi::fa893568-d3e1-4f12-a930-b0c895e44313" providerId="AD" clId="Web-{DAD5130D-09E6-4979-8F01-B7669B9B1FD1}" dt="2024-02-01T12:43:14.117" v="76"/>
          <ac:spMkLst>
            <pc:docMk/>
            <pc:sldMk cId="281831926" sldId="312"/>
            <ac:spMk id="12" creationId="{AE79C210-04E4-A1D4-81F1-029C3B4FB07A}"/>
          </ac:spMkLst>
        </pc:spChg>
        <pc:spChg chg="mod">
          <ac:chgData name="Palmunen Tapio" userId="S::tapio.palmunen@taitotalo.fi::fa893568-d3e1-4f12-a930-b0c895e44313" providerId="AD" clId="Web-{DAD5130D-09E6-4979-8F01-B7669B9B1FD1}" dt="2024-02-01T12:43:14.117" v="77"/>
          <ac:spMkLst>
            <pc:docMk/>
            <pc:sldMk cId="281831926" sldId="312"/>
            <ac:spMk id="13" creationId="{B7592AB2-16B8-5AC7-5A39-25CE0AED2A28}"/>
          </ac:spMkLst>
        </pc:spChg>
        <pc:spChg chg="mod">
          <ac:chgData name="Palmunen Tapio" userId="S::tapio.palmunen@taitotalo.fi::fa893568-d3e1-4f12-a930-b0c895e44313" providerId="AD" clId="Web-{DAD5130D-09E6-4979-8F01-B7669B9B1FD1}" dt="2024-02-01T12:43:14.133" v="78"/>
          <ac:spMkLst>
            <pc:docMk/>
            <pc:sldMk cId="281831926" sldId="312"/>
            <ac:spMk id="14" creationId="{7693ECD3-7B59-16EA-9782-446D4F36A528}"/>
          </ac:spMkLst>
        </pc:spChg>
      </pc:sldChg>
      <pc:sldChg chg="modSp">
        <pc:chgData name="Palmunen Tapio" userId="S::tapio.palmunen@taitotalo.fi::fa893568-d3e1-4f12-a930-b0c895e44313" providerId="AD" clId="Web-{DAD5130D-09E6-4979-8F01-B7669B9B1FD1}" dt="2024-02-01T12:39:43.672" v="5"/>
        <pc:sldMkLst>
          <pc:docMk/>
          <pc:sldMk cId="2336410475" sldId="313"/>
        </pc:sldMkLst>
        <pc:spChg chg="mod">
          <ac:chgData name="Palmunen Tapio" userId="S::tapio.palmunen@taitotalo.fi::fa893568-d3e1-4f12-a930-b0c895e44313" providerId="AD" clId="Web-{DAD5130D-09E6-4979-8F01-B7669B9B1FD1}" dt="2024-02-01T12:39:37.313" v="2" actId="20577"/>
          <ac:spMkLst>
            <pc:docMk/>
            <pc:sldMk cId="2336410475" sldId="313"/>
            <ac:spMk id="2" creationId="{8BBC8127-849F-EAB8-76C8-0B02231A8B7F}"/>
          </ac:spMkLst>
        </pc:spChg>
        <pc:spChg chg="mod">
          <ac:chgData name="Palmunen Tapio" userId="S::tapio.palmunen@taitotalo.fi::fa893568-d3e1-4f12-a930-b0c895e44313" providerId="AD" clId="Web-{DAD5130D-09E6-4979-8F01-B7669B9B1FD1}" dt="2024-02-01T12:39:43.641" v="3"/>
          <ac:spMkLst>
            <pc:docMk/>
            <pc:sldMk cId="2336410475" sldId="313"/>
            <ac:spMk id="4" creationId="{A432D4A9-B969-DC2F-D4A9-44BE2BA0D546}"/>
          </ac:spMkLst>
        </pc:spChg>
        <pc:spChg chg="mod">
          <ac:chgData name="Palmunen Tapio" userId="S::tapio.palmunen@taitotalo.fi::fa893568-d3e1-4f12-a930-b0c895e44313" providerId="AD" clId="Web-{DAD5130D-09E6-4979-8F01-B7669B9B1FD1}" dt="2024-02-01T12:39:43.657" v="4"/>
          <ac:spMkLst>
            <pc:docMk/>
            <pc:sldMk cId="2336410475" sldId="313"/>
            <ac:spMk id="5" creationId="{70BACFFB-8697-2EB9-2814-ABB24C72AD24}"/>
          </ac:spMkLst>
        </pc:spChg>
        <pc:spChg chg="mod">
          <ac:chgData name="Palmunen Tapio" userId="S::tapio.palmunen@taitotalo.fi::fa893568-d3e1-4f12-a930-b0c895e44313" providerId="AD" clId="Web-{DAD5130D-09E6-4979-8F01-B7669B9B1FD1}" dt="2024-02-01T12:39:43.672" v="5"/>
          <ac:spMkLst>
            <pc:docMk/>
            <pc:sldMk cId="2336410475" sldId="313"/>
            <ac:spMk id="6" creationId="{0847A27A-4D54-005A-E2D6-BAD356B845B5}"/>
          </ac:spMkLst>
        </pc:spChg>
      </pc:sldChg>
      <pc:sldChg chg="modSp">
        <pc:chgData name="Palmunen Tapio" userId="S::tapio.palmunen@taitotalo.fi::fa893568-d3e1-4f12-a930-b0c895e44313" providerId="AD" clId="Web-{DAD5130D-09E6-4979-8F01-B7669B9B1FD1}" dt="2024-02-01T12:42:30.366" v="47"/>
        <pc:sldMkLst>
          <pc:docMk/>
          <pc:sldMk cId="459467383" sldId="314"/>
        </pc:sldMkLst>
        <pc:spChg chg="mod">
          <ac:chgData name="Palmunen Tapio" userId="S::tapio.palmunen@taitotalo.fi::fa893568-d3e1-4f12-a930-b0c895e44313" providerId="AD" clId="Web-{DAD5130D-09E6-4979-8F01-B7669B9B1FD1}" dt="2024-02-01T12:42:30.303" v="43"/>
          <ac:spMkLst>
            <pc:docMk/>
            <pc:sldMk cId="459467383" sldId="314"/>
            <ac:spMk id="2" creationId="{C3FF2DA6-5BBB-B23D-286F-CA4B93BD5AF4}"/>
          </ac:spMkLst>
        </pc:spChg>
        <pc:spChg chg="mod">
          <ac:chgData name="Palmunen Tapio" userId="S::tapio.palmunen@taitotalo.fi::fa893568-d3e1-4f12-a930-b0c895e44313" providerId="AD" clId="Web-{DAD5130D-09E6-4979-8F01-B7669B9B1FD1}" dt="2024-02-01T12:42:30.350" v="44"/>
          <ac:spMkLst>
            <pc:docMk/>
            <pc:sldMk cId="459467383" sldId="314"/>
            <ac:spMk id="3" creationId="{B6BE9013-4AF7-244B-7BA2-F237406E4B1B}"/>
          </ac:spMkLst>
        </pc:spChg>
        <pc:spChg chg="mod">
          <ac:chgData name="Palmunen Tapio" userId="S::tapio.palmunen@taitotalo.fi::fa893568-d3e1-4f12-a930-b0c895e44313" providerId="AD" clId="Web-{DAD5130D-09E6-4979-8F01-B7669B9B1FD1}" dt="2024-02-01T12:42:30.350" v="45"/>
          <ac:spMkLst>
            <pc:docMk/>
            <pc:sldMk cId="459467383" sldId="314"/>
            <ac:spMk id="5" creationId="{B9AD397C-3E48-ED79-6F8D-54986958E403}"/>
          </ac:spMkLst>
        </pc:spChg>
        <pc:spChg chg="mod">
          <ac:chgData name="Palmunen Tapio" userId="S::tapio.palmunen@taitotalo.fi::fa893568-d3e1-4f12-a930-b0c895e44313" providerId="AD" clId="Web-{DAD5130D-09E6-4979-8F01-B7669B9B1FD1}" dt="2024-02-01T12:42:30.366" v="46"/>
          <ac:spMkLst>
            <pc:docMk/>
            <pc:sldMk cId="459467383" sldId="314"/>
            <ac:spMk id="8" creationId="{9D9A4FAD-0F2D-9672-6D80-D29AE817187E}"/>
          </ac:spMkLst>
        </pc:spChg>
        <pc:spChg chg="mod">
          <ac:chgData name="Palmunen Tapio" userId="S::tapio.palmunen@taitotalo.fi::fa893568-d3e1-4f12-a930-b0c895e44313" providerId="AD" clId="Web-{DAD5130D-09E6-4979-8F01-B7669B9B1FD1}" dt="2024-02-01T12:42:30.366" v="47"/>
          <ac:spMkLst>
            <pc:docMk/>
            <pc:sldMk cId="459467383" sldId="314"/>
            <ac:spMk id="9" creationId="{D584DA45-BDD4-BCDE-1CC6-167C80D497A7}"/>
          </ac:spMkLst>
        </pc:spChg>
      </pc:sldChg>
      <pc:sldChg chg="modSp">
        <pc:chgData name="Palmunen Tapio" userId="S::tapio.palmunen@taitotalo.fi::fa893568-d3e1-4f12-a930-b0c895e44313" providerId="AD" clId="Web-{DAD5130D-09E6-4979-8F01-B7669B9B1FD1}" dt="2024-02-01T12:39:19.046" v="1" actId="20577"/>
        <pc:sldMkLst>
          <pc:docMk/>
          <pc:sldMk cId="67774644" sldId="317"/>
        </pc:sldMkLst>
        <pc:spChg chg="mod">
          <ac:chgData name="Palmunen Tapio" userId="S::tapio.palmunen@taitotalo.fi::fa893568-d3e1-4f12-a930-b0c895e44313" providerId="AD" clId="Web-{DAD5130D-09E6-4979-8F01-B7669B9B1FD1}" dt="2024-02-01T12:39:10.077" v="0" actId="20577"/>
          <ac:spMkLst>
            <pc:docMk/>
            <pc:sldMk cId="67774644" sldId="317"/>
            <ac:spMk id="2" creationId="{C3FF2DA6-5BBB-B23D-286F-CA4B93BD5AF4}"/>
          </ac:spMkLst>
        </pc:spChg>
        <pc:spChg chg="mod">
          <ac:chgData name="Palmunen Tapio" userId="S::tapio.palmunen@taitotalo.fi::fa893568-d3e1-4f12-a930-b0c895e44313" providerId="AD" clId="Web-{DAD5130D-09E6-4979-8F01-B7669B9B1FD1}" dt="2024-02-01T12:39:19.046" v="1" actId="20577"/>
          <ac:spMkLst>
            <pc:docMk/>
            <pc:sldMk cId="67774644" sldId="317"/>
            <ac:spMk id="3" creationId="{B6BE9013-4AF7-244B-7BA2-F237406E4B1B}"/>
          </ac:spMkLst>
        </pc:spChg>
      </pc:sldChg>
      <pc:sldChg chg="modSp">
        <pc:chgData name="Palmunen Tapio" userId="S::tapio.palmunen@taitotalo.fi::fa893568-d3e1-4f12-a930-b0c895e44313" providerId="AD" clId="Web-{DAD5130D-09E6-4979-8F01-B7669B9B1FD1}" dt="2024-02-01T12:43:26.337" v="89"/>
        <pc:sldMkLst>
          <pc:docMk/>
          <pc:sldMk cId="1967931733" sldId="318"/>
        </pc:sldMkLst>
        <pc:spChg chg="mod">
          <ac:chgData name="Palmunen Tapio" userId="S::tapio.palmunen@taitotalo.fi::fa893568-d3e1-4f12-a930-b0c895e44313" providerId="AD" clId="Web-{DAD5130D-09E6-4979-8F01-B7669B9B1FD1}" dt="2024-02-01T12:43:26.149" v="79"/>
          <ac:spMkLst>
            <pc:docMk/>
            <pc:sldMk cId="1967931733" sldId="318"/>
            <ac:spMk id="2" creationId="{1B05F7C9-B565-CC39-ADFF-4B0EE0801FC4}"/>
          </ac:spMkLst>
        </pc:spChg>
        <pc:spChg chg="mod">
          <ac:chgData name="Palmunen Tapio" userId="S::tapio.palmunen@taitotalo.fi::fa893568-d3e1-4f12-a930-b0c895e44313" providerId="AD" clId="Web-{DAD5130D-09E6-4979-8F01-B7669B9B1FD1}" dt="2024-02-01T12:43:26.165" v="80"/>
          <ac:spMkLst>
            <pc:docMk/>
            <pc:sldMk cId="1967931733" sldId="318"/>
            <ac:spMk id="6" creationId="{D351886B-E24B-CCA2-3CCF-C0A558379625}"/>
          </ac:spMkLst>
        </pc:spChg>
        <pc:spChg chg="mod">
          <ac:chgData name="Palmunen Tapio" userId="S::tapio.palmunen@taitotalo.fi::fa893568-d3e1-4f12-a930-b0c895e44313" providerId="AD" clId="Web-{DAD5130D-09E6-4979-8F01-B7669B9B1FD1}" dt="2024-02-01T12:43:26.180" v="81"/>
          <ac:spMkLst>
            <pc:docMk/>
            <pc:sldMk cId="1967931733" sldId="318"/>
            <ac:spMk id="11" creationId="{ECDCE66A-4395-EC43-696E-8633BA25F30E}"/>
          </ac:spMkLst>
        </pc:spChg>
        <pc:spChg chg="mod">
          <ac:chgData name="Palmunen Tapio" userId="S::tapio.palmunen@taitotalo.fi::fa893568-d3e1-4f12-a930-b0c895e44313" providerId="AD" clId="Web-{DAD5130D-09E6-4979-8F01-B7669B9B1FD1}" dt="2024-02-01T12:43:26.212" v="82"/>
          <ac:spMkLst>
            <pc:docMk/>
            <pc:sldMk cId="1967931733" sldId="318"/>
            <ac:spMk id="12" creationId="{324C0F0B-AB11-5C58-D5B6-B9C2DEC1D706}"/>
          </ac:spMkLst>
        </pc:spChg>
        <pc:spChg chg="mod">
          <ac:chgData name="Palmunen Tapio" userId="S::tapio.palmunen@taitotalo.fi::fa893568-d3e1-4f12-a930-b0c895e44313" providerId="AD" clId="Web-{DAD5130D-09E6-4979-8F01-B7669B9B1FD1}" dt="2024-02-01T12:43:26.227" v="83"/>
          <ac:spMkLst>
            <pc:docMk/>
            <pc:sldMk cId="1967931733" sldId="318"/>
            <ac:spMk id="13" creationId="{DA3F2E14-5661-B337-7E5E-CF0A23F1DCD4}"/>
          </ac:spMkLst>
        </pc:spChg>
        <pc:spChg chg="mod">
          <ac:chgData name="Palmunen Tapio" userId="S::tapio.palmunen@taitotalo.fi::fa893568-d3e1-4f12-a930-b0c895e44313" providerId="AD" clId="Web-{DAD5130D-09E6-4979-8F01-B7669B9B1FD1}" dt="2024-02-01T12:43:26.243" v="84"/>
          <ac:spMkLst>
            <pc:docMk/>
            <pc:sldMk cId="1967931733" sldId="318"/>
            <ac:spMk id="17" creationId="{FB3DB5E5-5FC7-3BE8-1EBC-038048F4220B}"/>
          </ac:spMkLst>
        </pc:spChg>
        <pc:spChg chg="mod">
          <ac:chgData name="Palmunen Tapio" userId="S::tapio.palmunen@taitotalo.fi::fa893568-d3e1-4f12-a930-b0c895e44313" providerId="AD" clId="Web-{DAD5130D-09E6-4979-8F01-B7669B9B1FD1}" dt="2024-02-01T12:43:26.258" v="85"/>
          <ac:spMkLst>
            <pc:docMk/>
            <pc:sldMk cId="1967931733" sldId="318"/>
            <ac:spMk id="18" creationId="{836F2526-3D35-3027-4589-C3F8F0EDD2EC}"/>
          </ac:spMkLst>
        </pc:spChg>
        <pc:spChg chg="mod">
          <ac:chgData name="Palmunen Tapio" userId="S::tapio.palmunen@taitotalo.fi::fa893568-d3e1-4f12-a930-b0c895e44313" providerId="AD" clId="Web-{DAD5130D-09E6-4979-8F01-B7669B9B1FD1}" dt="2024-02-01T12:43:26.274" v="86"/>
          <ac:spMkLst>
            <pc:docMk/>
            <pc:sldMk cId="1967931733" sldId="318"/>
            <ac:spMk id="19" creationId="{09FBF2F3-E984-0070-50BC-F740A2A31418}"/>
          </ac:spMkLst>
        </pc:spChg>
        <pc:spChg chg="mod">
          <ac:chgData name="Palmunen Tapio" userId="S::tapio.palmunen@taitotalo.fi::fa893568-d3e1-4f12-a930-b0c895e44313" providerId="AD" clId="Web-{DAD5130D-09E6-4979-8F01-B7669B9B1FD1}" dt="2024-02-01T12:43:26.290" v="87"/>
          <ac:spMkLst>
            <pc:docMk/>
            <pc:sldMk cId="1967931733" sldId="318"/>
            <ac:spMk id="20" creationId="{FB928444-F8F3-3C5F-0403-3E9F9313BF55}"/>
          </ac:spMkLst>
        </pc:spChg>
        <pc:spChg chg="mod">
          <ac:chgData name="Palmunen Tapio" userId="S::tapio.palmunen@taitotalo.fi::fa893568-d3e1-4f12-a930-b0c895e44313" providerId="AD" clId="Web-{DAD5130D-09E6-4979-8F01-B7669B9B1FD1}" dt="2024-02-01T12:43:26.321" v="88"/>
          <ac:spMkLst>
            <pc:docMk/>
            <pc:sldMk cId="1967931733" sldId="318"/>
            <ac:spMk id="21" creationId="{BA25EF8D-B301-EEC8-3BE3-628357317F86}"/>
          </ac:spMkLst>
        </pc:spChg>
        <pc:spChg chg="mod">
          <ac:chgData name="Palmunen Tapio" userId="S::tapio.palmunen@taitotalo.fi::fa893568-d3e1-4f12-a930-b0c895e44313" providerId="AD" clId="Web-{DAD5130D-09E6-4979-8F01-B7669B9B1FD1}" dt="2024-02-01T12:43:26.337" v="89"/>
          <ac:spMkLst>
            <pc:docMk/>
            <pc:sldMk cId="1967931733" sldId="318"/>
            <ac:spMk id="22" creationId="{C6B54832-4BAA-5442-B016-F167545973EA}"/>
          </ac:spMkLst>
        </pc:spChg>
      </pc:sldChg>
      <pc:sldChg chg="modSp">
        <pc:chgData name="Palmunen Tapio" userId="S::tapio.palmunen@taitotalo.fi::fa893568-d3e1-4f12-a930-b0c895e44313" providerId="AD" clId="Web-{DAD5130D-09E6-4979-8F01-B7669B9B1FD1}" dt="2024-02-01T12:43:48.728" v="95"/>
        <pc:sldMkLst>
          <pc:docMk/>
          <pc:sldMk cId="3105013035" sldId="319"/>
        </pc:sldMkLst>
        <pc:spChg chg="mod">
          <ac:chgData name="Palmunen Tapio" userId="S::tapio.palmunen@taitotalo.fi::fa893568-d3e1-4f12-a930-b0c895e44313" providerId="AD" clId="Web-{DAD5130D-09E6-4979-8F01-B7669B9B1FD1}" dt="2024-02-01T12:43:48.681" v="90"/>
          <ac:spMkLst>
            <pc:docMk/>
            <pc:sldMk cId="3105013035" sldId="319"/>
            <ac:spMk id="2" creationId="{1B05F7C9-B565-CC39-ADFF-4B0EE0801FC4}"/>
          </ac:spMkLst>
        </pc:spChg>
        <pc:spChg chg="mod">
          <ac:chgData name="Palmunen Tapio" userId="S::tapio.palmunen@taitotalo.fi::fa893568-d3e1-4f12-a930-b0c895e44313" providerId="AD" clId="Web-{DAD5130D-09E6-4979-8F01-B7669B9B1FD1}" dt="2024-02-01T12:43:48.728" v="94"/>
          <ac:spMkLst>
            <pc:docMk/>
            <pc:sldMk cId="3105013035" sldId="319"/>
            <ac:spMk id="3" creationId="{5C460DD0-A4F6-2171-D5CB-97DAC2E8AFC2}"/>
          </ac:spMkLst>
        </pc:spChg>
        <pc:spChg chg="mod">
          <ac:chgData name="Palmunen Tapio" userId="S::tapio.palmunen@taitotalo.fi::fa893568-d3e1-4f12-a930-b0c895e44313" providerId="AD" clId="Web-{DAD5130D-09E6-4979-8F01-B7669B9B1FD1}" dt="2024-02-01T12:43:48.728" v="95"/>
          <ac:spMkLst>
            <pc:docMk/>
            <pc:sldMk cId="3105013035" sldId="319"/>
            <ac:spMk id="5" creationId="{D0FC8E14-5A4A-4400-0FE8-0969EC7D300B}"/>
          </ac:spMkLst>
        </pc:spChg>
        <pc:spChg chg="mod">
          <ac:chgData name="Palmunen Tapio" userId="S::tapio.palmunen@taitotalo.fi::fa893568-d3e1-4f12-a930-b0c895e44313" providerId="AD" clId="Web-{DAD5130D-09E6-4979-8F01-B7669B9B1FD1}" dt="2024-02-01T12:43:48.697" v="91"/>
          <ac:spMkLst>
            <pc:docMk/>
            <pc:sldMk cId="3105013035" sldId="319"/>
            <ac:spMk id="6" creationId="{D351886B-E24B-CCA2-3CCF-C0A558379625}"/>
          </ac:spMkLst>
        </pc:spChg>
        <pc:spChg chg="mod">
          <ac:chgData name="Palmunen Tapio" userId="S::tapio.palmunen@taitotalo.fi::fa893568-d3e1-4f12-a930-b0c895e44313" providerId="AD" clId="Web-{DAD5130D-09E6-4979-8F01-B7669B9B1FD1}" dt="2024-02-01T12:43:48.712" v="92"/>
          <ac:spMkLst>
            <pc:docMk/>
            <pc:sldMk cId="3105013035" sldId="319"/>
            <ac:spMk id="11" creationId="{ECDCE66A-4395-EC43-696E-8633BA25F30E}"/>
          </ac:spMkLst>
        </pc:spChg>
        <pc:spChg chg="mod">
          <ac:chgData name="Palmunen Tapio" userId="S::tapio.palmunen@taitotalo.fi::fa893568-d3e1-4f12-a930-b0c895e44313" providerId="AD" clId="Web-{DAD5130D-09E6-4979-8F01-B7669B9B1FD1}" dt="2024-02-01T12:43:48.712" v="93"/>
          <ac:spMkLst>
            <pc:docMk/>
            <pc:sldMk cId="3105013035" sldId="319"/>
            <ac:spMk id="22" creationId="{C6B54832-4BAA-5442-B016-F167545973EA}"/>
          </ac:spMkLst>
        </pc:spChg>
      </pc:sldChg>
      <pc:sldChg chg="modSp">
        <pc:chgData name="Palmunen Tapio" userId="S::tapio.palmunen@taitotalo.fi::fa893568-d3e1-4f12-a930-b0c895e44313" providerId="AD" clId="Web-{DAD5130D-09E6-4979-8F01-B7669B9B1FD1}" dt="2024-02-01T12:44:53.418" v="108" actId="14100"/>
        <pc:sldMkLst>
          <pc:docMk/>
          <pc:sldMk cId="1927899061" sldId="320"/>
        </pc:sldMkLst>
        <pc:spChg chg="mod">
          <ac:chgData name="Palmunen Tapio" userId="S::tapio.palmunen@taitotalo.fi::fa893568-d3e1-4f12-a930-b0c895e44313" providerId="AD" clId="Web-{DAD5130D-09E6-4979-8F01-B7669B9B1FD1}" dt="2024-02-01T12:44:04.369" v="96"/>
          <ac:spMkLst>
            <pc:docMk/>
            <pc:sldMk cId="1927899061" sldId="320"/>
            <ac:spMk id="2" creationId="{76449EFF-02E1-E001-96AA-41C617B6879B}"/>
          </ac:spMkLst>
        </pc:spChg>
        <pc:spChg chg="mod">
          <ac:chgData name="Palmunen Tapio" userId="S::tapio.palmunen@taitotalo.fi::fa893568-d3e1-4f12-a930-b0c895e44313" providerId="AD" clId="Web-{DAD5130D-09E6-4979-8F01-B7669B9B1FD1}" dt="2024-02-01T12:44:49.277" v="107" actId="14100"/>
          <ac:spMkLst>
            <pc:docMk/>
            <pc:sldMk cId="1927899061" sldId="320"/>
            <ac:spMk id="3" creationId="{A1E93606-60FB-58A0-4AF7-3896F3A8D00C}"/>
          </ac:spMkLst>
        </pc:spChg>
        <pc:spChg chg="mod">
          <ac:chgData name="Palmunen Tapio" userId="S::tapio.palmunen@taitotalo.fi::fa893568-d3e1-4f12-a930-b0c895e44313" providerId="AD" clId="Web-{DAD5130D-09E6-4979-8F01-B7669B9B1FD1}" dt="2024-02-01T12:44:53.418" v="108" actId="14100"/>
          <ac:spMkLst>
            <pc:docMk/>
            <pc:sldMk cId="1927899061" sldId="320"/>
            <ac:spMk id="7" creationId="{A21DAD0C-C70A-3000-BD22-2EA0B24C598C}"/>
          </ac:spMkLst>
        </pc:spChg>
      </pc:sldChg>
      <pc:sldChg chg="delSp modSp">
        <pc:chgData name="Palmunen Tapio" userId="S::tapio.palmunen@taitotalo.fi::fa893568-d3e1-4f12-a930-b0c895e44313" providerId="AD" clId="Web-{DAD5130D-09E6-4979-8F01-B7669B9B1FD1}" dt="2024-02-01T12:47:59.065" v="125" actId="20577"/>
        <pc:sldMkLst>
          <pc:docMk/>
          <pc:sldMk cId="3221749372" sldId="365"/>
        </pc:sldMkLst>
        <pc:spChg chg="mod">
          <ac:chgData name="Palmunen Tapio" userId="S::tapio.palmunen@taitotalo.fi::fa893568-d3e1-4f12-a930-b0c895e44313" providerId="AD" clId="Web-{DAD5130D-09E6-4979-8F01-B7669B9B1FD1}" dt="2024-02-01T12:41:13.301" v="32"/>
          <ac:spMkLst>
            <pc:docMk/>
            <pc:sldMk cId="3221749372" sldId="365"/>
            <ac:spMk id="2" creationId="{F7399533-E73F-1B45-98F7-F7CBA0836AF8}"/>
          </ac:spMkLst>
        </pc:spChg>
        <pc:spChg chg="mod">
          <ac:chgData name="Palmunen Tapio" userId="S::tapio.palmunen@taitotalo.fi::fa893568-d3e1-4f12-a930-b0c895e44313" providerId="AD" clId="Web-{DAD5130D-09E6-4979-8F01-B7669B9B1FD1}" dt="2024-02-01T12:47:24.877" v="124" actId="20577"/>
          <ac:spMkLst>
            <pc:docMk/>
            <pc:sldMk cId="3221749372" sldId="365"/>
            <ac:spMk id="3" creationId="{9DFB6BE3-34F1-824F-9EAE-7EDC0DAFD55A}"/>
          </ac:spMkLst>
        </pc:spChg>
        <pc:spChg chg="mod">
          <ac:chgData name="Palmunen Tapio" userId="S::tapio.palmunen@taitotalo.fi::fa893568-d3e1-4f12-a930-b0c895e44313" providerId="AD" clId="Web-{DAD5130D-09E6-4979-8F01-B7669B9B1FD1}" dt="2024-02-01T12:47:59.065" v="125" actId="20577"/>
          <ac:spMkLst>
            <pc:docMk/>
            <pc:sldMk cId="3221749372" sldId="365"/>
            <ac:spMk id="4" creationId="{6301FB93-8803-0F53-0A22-477884709543}"/>
          </ac:spMkLst>
        </pc:spChg>
        <pc:spChg chg="del mod">
          <ac:chgData name="Palmunen Tapio" userId="S::tapio.palmunen@taitotalo.fi::fa893568-d3e1-4f12-a930-b0c895e44313" providerId="AD" clId="Web-{DAD5130D-09E6-4979-8F01-B7669B9B1FD1}" dt="2024-02-01T12:41:39.020" v="39"/>
          <ac:spMkLst>
            <pc:docMk/>
            <pc:sldMk cId="3221749372" sldId="365"/>
            <ac:spMk id="7" creationId="{0FCEDC2F-9549-A8F5-67D0-1A412C81740A}"/>
          </ac:spMkLst>
        </pc:spChg>
      </pc:sldChg>
      <pc:sldChg chg="modSp">
        <pc:chgData name="Palmunen Tapio" userId="S::tapio.palmunen@taitotalo.fi::fa893568-d3e1-4f12-a930-b0c895e44313" providerId="AD" clId="Web-{DAD5130D-09E6-4979-8F01-B7669B9B1FD1}" dt="2024-02-01T12:45:27.435" v="121"/>
        <pc:sldMkLst>
          <pc:docMk/>
          <pc:sldMk cId="1043894690" sldId="371"/>
        </pc:sldMkLst>
        <pc:spChg chg="mod">
          <ac:chgData name="Palmunen Tapio" userId="S::tapio.palmunen@taitotalo.fi::fa893568-d3e1-4f12-a930-b0c895e44313" providerId="AD" clId="Web-{DAD5130D-09E6-4979-8F01-B7669B9B1FD1}" dt="2024-02-01T12:45:27.294" v="111"/>
          <ac:spMkLst>
            <pc:docMk/>
            <pc:sldMk cId="1043894690" sldId="371"/>
            <ac:spMk id="2" creationId="{DF6A053A-43C8-7211-16B7-FD867954FDA9}"/>
          </ac:spMkLst>
        </pc:spChg>
        <pc:spChg chg="mod">
          <ac:chgData name="Palmunen Tapio" userId="S::tapio.palmunen@taitotalo.fi::fa893568-d3e1-4f12-a930-b0c895e44313" providerId="AD" clId="Web-{DAD5130D-09E6-4979-8F01-B7669B9B1FD1}" dt="2024-02-01T12:45:27.310" v="112"/>
          <ac:spMkLst>
            <pc:docMk/>
            <pc:sldMk cId="1043894690" sldId="371"/>
            <ac:spMk id="5" creationId="{E8878A95-661E-DAE9-EF94-0ED201B80440}"/>
          </ac:spMkLst>
        </pc:spChg>
        <pc:spChg chg="mod">
          <ac:chgData name="Palmunen Tapio" userId="S::tapio.palmunen@taitotalo.fi::fa893568-d3e1-4f12-a930-b0c895e44313" providerId="AD" clId="Web-{DAD5130D-09E6-4979-8F01-B7669B9B1FD1}" dt="2024-02-01T12:45:27.325" v="113"/>
          <ac:spMkLst>
            <pc:docMk/>
            <pc:sldMk cId="1043894690" sldId="371"/>
            <ac:spMk id="6" creationId="{098B9EC6-5B1F-C026-0F03-ADBD2E549093}"/>
          </ac:spMkLst>
        </pc:spChg>
        <pc:spChg chg="mod">
          <ac:chgData name="Palmunen Tapio" userId="S::tapio.palmunen@taitotalo.fi::fa893568-d3e1-4f12-a930-b0c895e44313" providerId="AD" clId="Web-{DAD5130D-09E6-4979-8F01-B7669B9B1FD1}" dt="2024-02-01T12:45:27.341" v="114"/>
          <ac:spMkLst>
            <pc:docMk/>
            <pc:sldMk cId="1043894690" sldId="371"/>
            <ac:spMk id="7" creationId="{B91AA381-53E0-3485-25BC-50F5C8030734}"/>
          </ac:spMkLst>
        </pc:spChg>
        <pc:spChg chg="mod">
          <ac:chgData name="Palmunen Tapio" userId="S::tapio.palmunen@taitotalo.fi::fa893568-d3e1-4f12-a930-b0c895e44313" providerId="AD" clId="Web-{DAD5130D-09E6-4979-8F01-B7669B9B1FD1}" dt="2024-02-01T12:45:27.357" v="115"/>
          <ac:spMkLst>
            <pc:docMk/>
            <pc:sldMk cId="1043894690" sldId="371"/>
            <ac:spMk id="8" creationId="{BBACDCCA-F669-FF22-DE52-E0B01ABAD244}"/>
          </ac:spMkLst>
        </pc:spChg>
        <pc:spChg chg="mod">
          <ac:chgData name="Palmunen Tapio" userId="S::tapio.palmunen@taitotalo.fi::fa893568-d3e1-4f12-a930-b0c895e44313" providerId="AD" clId="Web-{DAD5130D-09E6-4979-8F01-B7669B9B1FD1}" dt="2024-02-01T12:45:27.372" v="116"/>
          <ac:spMkLst>
            <pc:docMk/>
            <pc:sldMk cId="1043894690" sldId="371"/>
            <ac:spMk id="9" creationId="{D95A3CDD-0BE7-2374-48D7-58C61D3B7CB5}"/>
          </ac:spMkLst>
        </pc:spChg>
        <pc:spChg chg="mod">
          <ac:chgData name="Palmunen Tapio" userId="S::tapio.palmunen@taitotalo.fi::fa893568-d3e1-4f12-a930-b0c895e44313" providerId="AD" clId="Web-{DAD5130D-09E6-4979-8F01-B7669B9B1FD1}" dt="2024-02-01T12:45:27.372" v="117"/>
          <ac:spMkLst>
            <pc:docMk/>
            <pc:sldMk cId="1043894690" sldId="371"/>
            <ac:spMk id="11" creationId="{3AF00051-5BB0-AB61-4B3C-20EDA757BBCB}"/>
          </ac:spMkLst>
        </pc:spChg>
        <pc:spChg chg="mod">
          <ac:chgData name="Palmunen Tapio" userId="S::tapio.palmunen@taitotalo.fi::fa893568-d3e1-4f12-a930-b0c895e44313" providerId="AD" clId="Web-{DAD5130D-09E6-4979-8F01-B7669B9B1FD1}" dt="2024-02-01T12:45:27.388" v="118"/>
          <ac:spMkLst>
            <pc:docMk/>
            <pc:sldMk cId="1043894690" sldId="371"/>
            <ac:spMk id="15" creationId="{B4B91654-1E31-F7B5-C3DB-63352DD7DE10}"/>
          </ac:spMkLst>
        </pc:spChg>
        <pc:spChg chg="mod">
          <ac:chgData name="Palmunen Tapio" userId="S::tapio.palmunen@taitotalo.fi::fa893568-d3e1-4f12-a930-b0c895e44313" providerId="AD" clId="Web-{DAD5130D-09E6-4979-8F01-B7669B9B1FD1}" dt="2024-02-01T12:45:27.404" v="119"/>
          <ac:spMkLst>
            <pc:docMk/>
            <pc:sldMk cId="1043894690" sldId="371"/>
            <ac:spMk id="16" creationId="{216948F0-D2C6-4428-6182-C51C7C76A03A}"/>
          </ac:spMkLst>
        </pc:spChg>
        <pc:spChg chg="mod">
          <ac:chgData name="Palmunen Tapio" userId="S::tapio.palmunen@taitotalo.fi::fa893568-d3e1-4f12-a930-b0c895e44313" providerId="AD" clId="Web-{DAD5130D-09E6-4979-8F01-B7669B9B1FD1}" dt="2024-02-01T12:45:27.419" v="120"/>
          <ac:spMkLst>
            <pc:docMk/>
            <pc:sldMk cId="1043894690" sldId="371"/>
            <ac:spMk id="18" creationId="{8D3BA61D-80D3-F1EC-3CAC-21F3ED0F3E9A}"/>
          </ac:spMkLst>
        </pc:spChg>
        <pc:spChg chg="mod">
          <ac:chgData name="Palmunen Tapio" userId="S::tapio.palmunen@taitotalo.fi::fa893568-d3e1-4f12-a930-b0c895e44313" providerId="AD" clId="Web-{DAD5130D-09E6-4979-8F01-B7669B9B1FD1}" dt="2024-02-01T12:45:27.435" v="121"/>
          <ac:spMkLst>
            <pc:docMk/>
            <pc:sldMk cId="1043894690" sldId="371"/>
            <ac:spMk id="19" creationId="{19F4A7A0-4C77-83D7-B7B8-41529C3D0584}"/>
          </ac:spMkLst>
        </pc:spChg>
      </pc:sldChg>
      <pc:sldChg chg="modSp">
        <pc:chgData name="Palmunen Tapio" userId="S::tapio.palmunen@taitotalo.fi::fa893568-d3e1-4f12-a930-b0c895e44313" providerId="AD" clId="Web-{DAD5130D-09E6-4979-8F01-B7669B9B1FD1}" dt="2024-02-01T12:45:14.325" v="110"/>
        <pc:sldMkLst>
          <pc:docMk/>
          <pc:sldMk cId="1220459470" sldId="373"/>
        </pc:sldMkLst>
        <pc:spChg chg="mod">
          <ac:chgData name="Palmunen Tapio" userId="S::tapio.palmunen@taitotalo.fi::fa893568-d3e1-4f12-a930-b0c895e44313" providerId="AD" clId="Web-{DAD5130D-09E6-4979-8F01-B7669B9B1FD1}" dt="2024-02-01T12:45:14.278" v="109"/>
          <ac:spMkLst>
            <pc:docMk/>
            <pc:sldMk cId="1220459470" sldId="373"/>
            <ac:spMk id="2" creationId="{F129CA77-6E1D-E394-A998-37F757689E57}"/>
          </ac:spMkLst>
        </pc:spChg>
        <pc:spChg chg="mod">
          <ac:chgData name="Palmunen Tapio" userId="S::tapio.palmunen@taitotalo.fi::fa893568-d3e1-4f12-a930-b0c895e44313" providerId="AD" clId="Web-{DAD5130D-09E6-4979-8F01-B7669B9B1FD1}" dt="2024-02-01T12:45:14.325" v="110"/>
          <ac:spMkLst>
            <pc:docMk/>
            <pc:sldMk cId="1220459470" sldId="373"/>
            <ac:spMk id="3" creationId="{9D421928-B5A2-51E1-0065-CED3F62EA06C}"/>
          </ac:spMkLst>
        </pc:spChg>
      </pc:sldChg>
      <pc:sldChg chg="delSp modSp">
        <pc:chgData name="Palmunen Tapio" userId="S::tapio.palmunen@taitotalo.fi::fa893568-d3e1-4f12-a930-b0c895e44313" providerId="AD" clId="Web-{DAD5130D-09E6-4979-8F01-B7669B9B1FD1}" dt="2024-02-01T12:50:00.054" v="134" actId="20577"/>
        <pc:sldMkLst>
          <pc:docMk/>
          <pc:sldMk cId="197918670" sldId="477"/>
        </pc:sldMkLst>
        <pc:spChg chg="del">
          <ac:chgData name="Palmunen Tapio" userId="S::tapio.palmunen@taitotalo.fi::fa893568-d3e1-4f12-a930-b0c895e44313" providerId="AD" clId="Web-{DAD5130D-09E6-4979-8F01-B7669B9B1FD1}" dt="2024-02-01T12:48:48.458" v="126"/>
          <ac:spMkLst>
            <pc:docMk/>
            <pc:sldMk cId="197918670" sldId="477"/>
            <ac:spMk id="9" creationId="{60040D61-4EBC-2EC5-C009-DCEA1CD27C68}"/>
          </ac:spMkLst>
        </pc:spChg>
        <pc:graphicFrameChg chg="modGraphic">
          <ac:chgData name="Palmunen Tapio" userId="S::tapio.palmunen@taitotalo.fi::fa893568-d3e1-4f12-a930-b0c895e44313" providerId="AD" clId="Web-{DAD5130D-09E6-4979-8F01-B7669B9B1FD1}" dt="2024-02-01T12:50:00.054" v="134" actId="20577"/>
          <ac:graphicFrameMkLst>
            <pc:docMk/>
            <pc:sldMk cId="197918670" sldId="477"/>
            <ac:graphicFrameMk id="5" creationId="{A68EE0F9-7D28-A609-42AC-D778D053E323}"/>
          </ac:graphicFrameMkLst>
        </pc:graphicFrameChg>
      </pc:sldChg>
      <pc:sldChg chg="modSp">
        <pc:chgData name="Palmunen Tapio" userId="S::tapio.palmunen@taitotalo.fi::fa893568-d3e1-4f12-a930-b0c895e44313" providerId="AD" clId="Web-{DAD5130D-09E6-4979-8F01-B7669B9B1FD1}" dt="2024-02-01T12:41:02.675" v="31"/>
        <pc:sldMkLst>
          <pc:docMk/>
          <pc:sldMk cId="1463865927" sldId="576"/>
        </pc:sldMkLst>
        <pc:spChg chg="mod">
          <ac:chgData name="Palmunen Tapio" userId="S::tapio.palmunen@taitotalo.fi::fa893568-d3e1-4f12-a930-b0c895e44313" providerId="AD" clId="Web-{DAD5130D-09E6-4979-8F01-B7669B9B1FD1}" dt="2024-02-01T12:41:02.628" v="30"/>
          <ac:spMkLst>
            <pc:docMk/>
            <pc:sldMk cId="1463865927" sldId="576"/>
            <ac:spMk id="2" creationId="{F7399533-E73F-1B45-98F7-F7CBA0836AF8}"/>
          </ac:spMkLst>
        </pc:spChg>
        <pc:spChg chg="mod">
          <ac:chgData name="Palmunen Tapio" userId="S::tapio.palmunen@taitotalo.fi::fa893568-d3e1-4f12-a930-b0c895e44313" providerId="AD" clId="Web-{DAD5130D-09E6-4979-8F01-B7669B9B1FD1}" dt="2024-02-01T12:41:02.675" v="31"/>
          <ac:spMkLst>
            <pc:docMk/>
            <pc:sldMk cId="1463865927" sldId="576"/>
            <ac:spMk id="3" creationId="{9DFB6BE3-34F1-824F-9EAE-7EDC0DAFD55A}"/>
          </ac:spMkLst>
        </pc:spChg>
      </pc:sldChg>
      <pc:sldChg chg="modSp">
        <pc:chgData name="Palmunen Tapio" userId="S::tapio.palmunen@taitotalo.fi::fa893568-d3e1-4f12-a930-b0c895e44313" providerId="AD" clId="Web-{DAD5130D-09E6-4979-8F01-B7669B9B1FD1}" dt="2024-02-01T12:43:01.101" v="66"/>
        <pc:sldMkLst>
          <pc:docMk/>
          <pc:sldMk cId="3977872550" sldId="578"/>
        </pc:sldMkLst>
        <pc:spChg chg="mod">
          <ac:chgData name="Palmunen Tapio" userId="S::tapio.palmunen@taitotalo.fi::fa893568-d3e1-4f12-a930-b0c895e44313" providerId="AD" clId="Web-{DAD5130D-09E6-4979-8F01-B7669B9B1FD1}" dt="2024-02-01T12:43:01.054" v="65"/>
          <ac:spMkLst>
            <pc:docMk/>
            <pc:sldMk cId="3977872550" sldId="578"/>
            <ac:spMk id="2" creationId="{C3FF2DA6-5BBB-B23D-286F-CA4B93BD5AF4}"/>
          </ac:spMkLst>
        </pc:spChg>
        <pc:spChg chg="mod">
          <ac:chgData name="Palmunen Tapio" userId="S::tapio.palmunen@taitotalo.fi::fa893568-d3e1-4f12-a930-b0c895e44313" providerId="AD" clId="Web-{DAD5130D-09E6-4979-8F01-B7669B9B1FD1}" dt="2024-02-01T12:43:01.101" v="66"/>
          <ac:spMkLst>
            <pc:docMk/>
            <pc:sldMk cId="3977872550" sldId="578"/>
            <ac:spMk id="3" creationId="{B6BE9013-4AF7-244B-7BA2-F237406E4B1B}"/>
          </ac:spMkLst>
        </pc:spChg>
      </pc:sldChg>
    </pc:docChg>
  </pc:docChgLst>
  <pc:docChgLst>
    <pc:chgData name="Pajari Liisa" userId="S::pirkko-liisa.backlund@taitotalo.fi::0ba7ef12-7536-4f78-82e5-37dc94d8e5ec" providerId="AD" clId="Web-{5EB4D7BB-971D-4AA1-601D-7BCF16B7DACD}"/>
    <pc:docChg chg="modSld">
      <pc:chgData name="Pajari Liisa" userId="S::pirkko-liisa.backlund@taitotalo.fi::0ba7ef12-7536-4f78-82e5-37dc94d8e5ec" providerId="AD" clId="Web-{5EB4D7BB-971D-4AA1-601D-7BCF16B7DACD}" dt="2024-01-17T13:33:04.359" v="0" actId="1076"/>
      <pc:docMkLst>
        <pc:docMk/>
      </pc:docMkLst>
      <pc:sldChg chg="modSp">
        <pc:chgData name="Pajari Liisa" userId="S::pirkko-liisa.backlund@taitotalo.fi::0ba7ef12-7536-4f78-82e5-37dc94d8e5ec" providerId="AD" clId="Web-{5EB4D7BB-971D-4AA1-601D-7BCF16B7DACD}" dt="2024-01-17T13:33:04.359" v="0" actId="1076"/>
        <pc:sldMkLst>
          <pc:docMk/>
          <pc:sldMk cId="2576228558" sldId="270"/>
        </pc:sldMkLst>
        <pc:graphicFrameChg chg="mod">
          <ac:chgData name="Pajari Liisa" userId="S::pirkko-liisa.backlund@taitotalo.fi::0ba7ef12-7536-4f78-82e5-37dc94d8e5ec" providerId="AD" clId="Web-{5EB4D7BB-971D-4AA1-601D-7BCF16B7DACD}" dt="2024-01-17T13:33:04.359" v="0" actId="1076"/>
          <ac:graphicFrameMkLst>
            <pc:docMk/>
            <pc:sldMk cId="2576228558" sldId="270"/>
            <ac:graphicFrameMk id="6" creationId="{1B59EBA4-C6D3-5E87-4961-C75C2AF96EC1}"/>
          </ac:graphicFrameMkLst>
        </pc:graphicFrameChg>
      </pc:sldChg>
    </pc:docChg>
  </pc:docChgLst>
  <pc:docChgLst>
    <pc:chgData name="Palmunen Tapio" userId="S::tapio.palmunen@taitotalo.fi::fa893568-d3e1-4f12-a930-b0c895e44313" providerId="AD" clId="Web-{37D6ECE3-2143-48A6-9EFC-99B07ACBF59D}"/>
    <pc:docChg chg="modSld">
      <pc:chgData name="Palmunen Tapio" userId="S::tapio.palmunen@taitotalo.fi::fa893568-d3e1-4f12-a930-b0c895e44313" providerId="AD" clId="Web-{37D6ECE3-2143-48A6-9EFC-99B07ACBF59D}" dt="2024-05-15T10:10:13.940" v="13" actId="20577"/>
      <pc:docMkLst>
        <pc:docMk/>
      </pc:docMkLst>
      <pc:sldChg chg="modSp">
        <pc:chgData name="Palmunen Tapio" userId="S::tapio.palmunen@taitotalo.fi::fa893568-d3e1-4f12-a930-b0c895e44313" providerId="AD" clId="Web-{37D6ECE3-2143-48A6-9EFC-99B07ACBF59D}" dt="2024-05-15T10:09:47.220" v="6" actId="20577"/>
        <pc:sldMkLst>
          <pc:docMk/>
          <pc:sldMk cId="441205286" sldId="543"/>
        </pc:sldMkLst>
        <pc:spChg chg="mod">
          <ac:chgData name="Palmunen Tapio" userId="S::tapio.palmunen@taitotalo.fi::fa893568-d3e1-4f12-a930-b0c895e44313" providerId="AD" clId="Web-{37D6ECE3-2143-48A6-9EFC-99B07ACBF59D}" dt="2024-05-15T10:09:47.220" v="6" actId="20577"/>
          <ac:spMkLst>
            <pc:docMk/>
            <pc:sldMk cId="441205286" sldId="543"/>
            <ac:spMk id="2" creationId="{F7A00BD0-9EF6-945A-76AE-938D6FF7C75A}"/>
          </ac:spMkLst>
        </pc:spChg>
      </pc:sldChg>
      <pc:sldChg chg="modSp">
        <pc:chgData name="Palmunen Tapio" userId="S::tapio.palmunen@taitotalo.fi::fa893568-d3e1-4f12-a930-b0c895e44313" providerId="AD" clId="Web-{37D6ECE3-2143-48A6-9EFC-99B07ACBF59D}" dt="2024-05-15T10:10:02.064" v="10" actId="20577"/>
        <pc:sldMkLst>
          <pc:docMk/>
          <pc:sldMk cId="2237974207" sldId="548"/>
        </pc:sldMkLst>
        <pc:spChg chg="mod">
          <ac:chgData name="Palmunen Tapio" userId="S::tapio.palmunen@taitotalo.fi::fa893568-d3e1-4f12-a930-b0c895e44313" providerId="AD" clId="Web-{37D6ECE3-2143-48A6-9EFC-99B07ACBF59D}" dt="2024-05-15T10:10:02.064" v="10" actId="20577"/>
          <ac:spMkLst>
            <pc:docMk/>
            <pc:sldMk cId="2237974207" sldId="548"/>
            <ac:spMk id="2" creationId="{AD917EBC-DA12-59F2-09E2-25337C43E1C6}"/>
          </ac:spMkLst>
        </pc:spChg>
      </pc:sldChg>
      <pc:sldChg chg="modSp">
        <pc:chgData name="Palmunen Tapio" userId="S::tapio.palmunen@taitotalo.fi::fa893568-d3e1-4f12-a930-b0c895e44313" providerId="AD" clId="Web-{37D6ECE3-2143-48A6-9EFC-99B07ACBF59D}" dt="2024-05-15T10:10:13.940" v="13" actId="20577"/>
        <pc:sldMkLst>
          <pc:docMk/>
          <pc:sldMk cId="157429205" sldId="549"/>
        </pc:sldMkLst>
        <pc:spChg chg="mod">
          <ac:chgData name="Palmunen Tapio" userId="S::tapio.palmunen@taitotalo.fi::fa893568-d3e1-4f12-a930-b0c895e44313" providerId="AD" clId="Web-{37D6ECE3-2143-48A6-9EFC-99B07ACBF59D}" dt="2024-05-15T10:10:13.940" v="13" actId="20577"/>
          <ac:spMkLst>
            <pc:docMk/>
            <pc:sldMk cId="157429205" sldId="549"/>
            <ac:spMk id="2" creationId="{9D716C80-7F93-B86F-A488-56A2A99C0E6E}"/>
          </ac:spMkLst>
        </pc:spChg>
      </pc:sldChg>
    </pc:docChg>
  </pc:docChgLst>
  <pc:docChgLst>
    <pc:chgData name="Palmunen Tapio" userId="S::tapio.palmunen@taitotalo.fi::fa893568-d3e1-4f12-a930-b0c895e44313" providerId="AD" clId="Web-{4B889B7D-20BA-41B6-BD64-842FE68136E2}"/>
    <pc:docChg chg="modSld">
      <pc:chgData name="Palmunen Tapio" userId="S::tapio.palmunen@taitotalo.fi::fa893568-d3e1-4f12-a930-b0c895e44313" providerId="AD" clId="Web-{4B889B7D-20BA-41B6-BD64-842FE68136E2}" dt="2024-01-24T08:46:54.180" v="22"/>
      <pc:docMkLst>
        <pc:docMk/>
      </pc:docMkLst>
      <pc:sldChg chg="modNotes">
        <pc:chgData name="Palmunen Tapio" userId="S::tapio.palmunen@taitotalo.fi::fa893568-d3e1-4f12-a930-b0c895e44313" providerId="AD" clId="Web-{4B889B7D-20BA-41B6-BD64-842FE68136E2}" dt="2024-01-24T08:46:54.180" v="22"/>
        <pc:sldMkLst>
          <pc:docMk/>
          <pc:sldMk cId="962523331" sldId="368"/>
        </pc:sldMkLst>
      </pc:sldChg>
      <pc:sldChg chg="modSp">
        <pc:chgData name="Palmunen Tapio" userId="S::tapio.palmunen@taitotalo.fi::fa893568-d3e1-4f12-a930-b0c895e44313" providerId="AD" clId="Web-{4B889B7D-20BA-41B6-BD64-842FE68136E2}" dt="2024-01-24T08:44:56.302" v="21" actId="20577"/>
        <pc:sldMkLst>
          <pc:docMk/>
          <pc:sldMk cId="2725512758" sldId="429"/>
        </pc:sldMkLst>
        <pc:spChg chg="mod">
          <ac:chgData name="Palmunen Tapio" userId="S::tapio.palmunen@taitotalo.fi::fa893568-d3e1-4f12-a930-b0c895e44313" providerId="AD" clId="Web-{4B889B7D-20BA-41B6-BD64-842FE68136E2}" dt="2024-01-24T08:44:56.302" v="21" actId="20577"/>
          <ac:spMkLst>
            <pc:docMk/>
            <pc:sldMk cId="2725512758" sldId="429"/>
            <ac:spMk id="2" creationId="{F218C21F-30F6-0914-BBC7-00414EAF8543}"/>
          </ac:spMkLst>
        </pc:spChg>
      </pc:sldChg>
      <pc:sldChg chg="modSp">
        <pc:chgData name="Palmunen Tapio" userId="S::tapio.palmunen@taitotalo.fi::fa893568-d3e1-4f12-a930-b0c895e44313" providerId="AD" clId="Web-{4B889B7D-20BA-41B6-BD64-842FE68136E2}" dt="2024-01-24T08:44:24.457" v="15" actId="20577"/>
        <pc:sldMkLst>
          <pc:docMk/>
          <pc:sldMk cId="2537201738" sldId="553"/>
        </pc:sldMkLst>
        <pc:spChg chg="mod">
          <ac:chgData name="Palmunen Tapio" userId="S::tapio.palmunen@taitotalo.fi::fa893568-d3e1-4f12-a930-b0c895e44313" providerId="AD" clId="Web-{4B889B7D-20BA-41B6-BD64-842FE68136E2}" dt="2024-01-24T08:44:24.457" v="15" actId="20577"/>
          <ac:spMkLst>
            <pc:docMk/>
            <pc:sldMk cId="2537201738" sldId="553"/>
            <ac:spMk id="2" creationId="{00000000-0000-0000-0000-000000000000}"/>
          </ac:spMkLst>
        </pc:spChg>
      </pc:sldChg>
    </pc:docChg>
  </pc:docChgLst>
  <pc:docChgLst>
    <pc:chgData name="Palmunen Tapio" userId="S::tapio.palmunen@taitotalo.fi::fa893568-d3e1-4f12-a930-b0c895e44313" providerId="AD" clId="Web-{51762446-155A-4EFA-A181-F866FD89093E}"/>
    <pc:docChg chg="addSld delSld modSld sldOrd">
      <pc:chgData name="Palmunen Tapio" userId="S::tapio.palmunen@taitotalo.fi::fa893568-d3e1-4f12-a930-b0c895e44313" providerId="AD" clId="Web-{51762446-155A-4EFA-A181-F866FD89093E}" dt="2024-01-17T14:44:31.433" v="30" actId="14100"/>
      <pc:docMkLst>
        <pc:docMk/>
      </pc:docMkLst>
      <pc:sldChg chg="ord">
        <pc:chgData name="Palmunen Tapio" userId="S::tapio.palmunen@taitotalo.fi::fa893568-d3e1-4f12-a930-b0c895e44313" providerId="AD" clId="Web-{51762446-155A-4EFA-A181-F866FD89093E}" dt="2024-01-17T13:55:46.501" v="1"/>
        <pc:sldMkLst>
          <pc:docMk/>
          <pc:sldMk cId="724761876" sldId="455"/>
        </pc:sldMkLst>
      </pc:sldChg>
      <pc:sldChg chg="del">
        <pc:chgData name="Palmunen Tapio" userId="S::tapio.palmunen@taitotalo.fi::fa893568-d3e1-4f12-a930-b0c895e44313" providerId="AD" clId="Web-{51762446-155A-4EFA-A181-F866FD89093E}" dt="2024-01-17T14:39:07.797" v="18"/>
        <pc:sldMkLst>
          <pc:docMk/>
          <pc:sldMk cId="2362964582" sldId="482"/>
        </pc:sldMkLst>
      </pc:sldChg>
      <pc:sldChg chg="addSp delSp modSp">
        <pc:chgData name="Palmunen Tapio" userId="S::tapio.palmunen@taitotalo.fi::fa893568-d3e1-4f12-a930-b0c895e44313" providerId="AD" clId="Web-{51762446-155A-4EFA-A181-F866FD89093E}" dt="2024-01-17T14:39:45.814" v="20"/>
        <pc:sldMkLst>
          <pc:docMk/>
          <pc:sldMk cId="4029813209" sldId="496"/>
        </pc:sldMkLst>
        <pc:spChg chg="mod">
          <ac:chgData name="Palmunen Tapio" userId="S::tapio.palmunen@taitotalo.fi::fa893568-d3e1-4f12-a930-b0c895e44313" providerId="AD" clId="Web-{51762446-155A-4EFA-A181-F866FD89093E}" dt="2024-01-17T14:39:45.814" v="20"/>
          <ac:spMkLst>
            <pc:docMk/>
            <pc:sldMk cId="4029813209" sldId="496"/>
            <ac:spMk id="2" creationId="{ACCCA71E-7BEC-69C7-D885-E51B4F0F124B}"/>
          </ac:spMkLst>
        </pc:spChg>
        <pc:spChg chg="del">
          <ac:chgData name="Palmunen Tapio" userId="S::tapio.palmunen@taitotalo.fi::fa893568-d3e1-4f12-a930-b0c895e44313" providerId="AD" clId="Web-{51762446-155A-4EFA-A181-F866FD89093E}" dt="2024-01-17T14:39:45.814" v="20"/>
          <ac:spMkLst>
            <pc:docMk/>
            <pc:sldMk cId="4029813209" sldId="496"/>
            <ac:spMk id="3" creationId="{81CD6FB6-3A5F-EDE5-08DA-B016D750FBD4}"/>
          </ac:spMkLst>
        </pc:spChg>
        <pc:graphicFrameChg chg="add">
          <ac:chgData name="Palmunen Tapio" userId="S::tapio.palmunen@taitotalo.fi::fa893568-d3e1-4f12-a930-b0c895e44313" providerId="AD" clId="Web-{51762446-155A-4EFA-A181-F866FD89093E}" dt="2024-01-17T14:39:45.814" v="20"/>
          <ac:graphicFrameMkLst>
            <pc:docMk/>
            <pc:sldMk cId="4029813209" sldId="496"/>
            <ac:graphicFrameMk id="5" creationId="{03F189D4-4C82-1149-AE45-BB8610FA5011}"/>
          </ac:graphicFrameMkLst>
        </pc:graphicFrameChg>
      </pc:sldChg>
      <pc:sldChg chg="modSp">
        <pc:chgData name="Palmunen Tapio" userId="S::tapio.palmunen@taitotalo.fi::fa893568-d3e1-4f12-a930-b0c895e44313" providerId="AD" clId="Web-{51762446-155A-4EFA-A181-F866FD89093E}" dt="2024-01-17T13:58:32.522" v="10" actId="20577"/>
        <pc:sldMkLst>
          <pc:docMk/>
          <pc:sldMk cId="3103686332" sldId="514"/>
        </pc:sldMkLst>
        <pc:spChg chg="mod">
          <ac:chgData name="Palmunen Tapio" userId="S::tapio.palmunen@taitotalo.fi::fa893568-d3e1-4f12-a930-b0c895e44313" providerId="AD" clId="Web-{51762446-155A-4EFA-A181-F866FD89093E}" dt="2024-01-17T13:58:32.522" v="10" actId="20577"/>
          <ac:spMkLst>
            <pc:docMk/>
            <pc:sldMk cId="3103686332" sldId="514"/>
            <ac:spMk id="3" creationId="{45411F39-0934-6451-3350-5EF18CED7469}"/>
          </ac:spMkLst>
        </pc:spChg>
      </pc:sldChg>
      <pc:sldChg chg="addSp modSp">
        <pc:chgData name="Palmunen Tapio" userId="S::tapio.palmunen@taitotalo.fi::fa893568-d3e1-4f12-a930-b0c895e44313" providerId="AD" clId="Web-{51762446-155A-4EFA-A181-F866FD89093E}" dt="2024-01-17T14:44:31.433" v="30" actId="14100"/>
        <pc:sldMkLst>
          <pc:docMk/>
          <pc:sldMk cId="1121127693" sldId="523"/>
        </pc:sldMkLst>
        <pc:picChg chg="add mod ord">
          <ac:chgData name="Palmunen Tapio" userId="S::tapio.palmunen@taitotalo.fi::fa893568-d3e1-4f12-a930-b0c895e44313" providerId="AD" clId="Web-{51762446-155A-4EFA-A181-F866FD89093E}" dt="2024-01-17T14:44:31.433" v="30" actId="14100"/>
          <ac:picMkLst>
            <pc:docMk/>
            <pc:sldMk cId="1121127693" sldId="523"/>
            <ac:picMk id="4" creationId="{D1734F03-49A5-9470-AB7A-0B0879B5FACC}"/>
          </ac:picMkLst>
        </pc:picChg>
      </pc:sldChg>
      <pc:sldChg chg="addSp delSp modSp mod modClrScheme chgLayout">
        <pc:chgData name="Palmunen Tapio" userId="S::tapio.palmunen@taitotalo.fi::fa893568-d3e1-4f12-a930-b0c895e44313" providerId="AD" clId="Web-{51762446-155A-4EFA-A181-F866FD89093E}" dt="2024-01-17T14:42:08.803" v="22"/>
        <pc:sldMkLst>
          <pc:docMk/>
          <pc:sldMk cId="610616657" sldId="524"/>
        </pc:sldMkLst>
        <pc:spChg chg="mod">
          <ac:chgData name="Palmunen Tapio" userId="S::tapio.palmunen@taitotalo.fi::fa893568-d3e1-4f12-a930-b0c895e44313" providerId="AD" clId="Web-{51762446-155A-4EFA-A181-F866FD89093E}" dt="2024-01-17T14:40:01.658" v="21"/>
          <ac:spMkLst>
            <pc:docMk/>
            <pc:sldMk cId="610616657" sldId="524"/>
            <ac:spMk id="2" creationId="{65D898E0-6104-090A-8541-9A496BA467DF}"/>
          </ac:spMkLst>
        </pc:spChg>
        <pc:spChg chg="mod">
          <ac:chgData name="Palmunen Tapio" userId="S::tapio.palmunen@taitotalo.fi::fa893568-d3e1-4f12-a930-b0c895e44313" providerId="AD" clId="Web-{51762446-155A-4EFA-A181-F866FD89093E}" dt="2024-01-17T14:40:01.658" v="21"/>
          <ac:spMkLst>
            <pc:docMk/>
            <pc:sldMk cId="610616657" sldId="524"/>
            <ac:spMk id="3" creationId="{A2E49ED8-3FFE-2D7B-4618-AAFEA79C4D4E}"/>
          </ac:spMkLst>
        </pc:spChg>
        <pc:spChg chg="add del mod">
          <ac:chgData name="Palmunen Tapio" userId="S::tapio.palmunen@taitotalo.fi::fa893568-d3e1-4f12-a930-b0c895e44313" providerId="AD" clId="Web-{51762446-155A-4EFA-A181-F866FD89093E}" dt="2024-01-17T14:42:08.803" v="22"/>
          <ac:spMkLst>
            <pc:docMk/>
            <pc:sldMk cId="610616657" sldId="524"/>
            <ac:spMk id="8" creationId="{05E58D5E-3717-1285-17FE-D622E5B77BAD}"/>
          </ac:spMkLst>
        </pc:spChg>
        <pc:picChg chg="add mod ord">
          <ac:chgData name="Palmunen Tapio" userId="S::tapio.palmunen@taitotalo.fi::fa893568-d3e1-4f12-a930-b0c895e44313" providerId="AD" clId="Web-{51762446-155A-4EFA-A181-F866FD89093E}" dt="2024-01-17T14:42:08.803" v="22"/>
          <ac:picMkLst>
            <pc:docMk/>
            <pc:sldMk cId="610616657" sldId="524"/>
            <ac:picMk id="4" creationId="{08768763-97A9-73C1-BDD9-05E6149826A1}"/>
          </ac:picMkLst>
        </pc:picChg>
      </pc:sldChg>
      <pc:sldChg chg="ord">
        <pc:chgData name="Palmunen Tapio" userId="S::tapio.palmunen@taitotalo.fi::fa893568-d3e1-4f12-a930-b0c895e44313" providerId="AD" clId="Web-{51762446-155A-4EFA-A181-F866FD89093E}" dt="2024-01-17T13:55:45.032" v="0"/>
        <pc:sldMkLst>
          <pc:docMk/>
          <pc:sldMk cId="1153079103" sldId="528"/>
        </pc:sldMkLst>
      </pc:sldChg>
      <pc:sldChg chg="modSp add del replId">
        <pc:chgData name="Palmunen Tapio" userId="S::tapio.palmunen@taitotalo.fi::fa893568-d3e1-4f12-a930-b0c895e44313" providerId="AD" clId="Web-{51762446-155A-4EFA-A181-F866FD89093E}" dt="2024-01-17T14:39:18.031" v="19"/>
        <pc:sldMkLst>
          <pc:docMk/>
          <pc:sldMk cId="3538853312" sldId="570"/>
        </pc:sldMkLst>
        <pc:spChg chg="mod">
          <ac:chgData name="Palmunen Tapio" userId="S::tapio.palmunen@taitotalo.fi::fa893568-d3e1-4f12-a930-b0c895e44313" providerId="AD" clId="Web-{51762446-155A-4EFA-A181-F866FD89093E}" dt="2024-01-17T13:58:14.896" v="8" actId="20577"/>
          <ac:spMkLst>
            <pc:docMk/>
            <pc:sldMk cId="3538853312" sldId="570"/>
            <ac:spMk id="2" creationId="{A12175DB-6FE5-3815-2460-E0CE6403382E}"/>
          </ac:spMkLst>
        </pc:spChg>
        <pc:spChg chg="mod">
          <ac:chgData name="Palmunen Tapio" userId="S::tapio.palmunen@taitotalo.fi::fa893568-d3e1-4f12-a930-b0c895e44313" providerId="AD" clId="Web-{51762446-155A-4EFA-A181-F866FD89093E}" dt="2024-01-17T14:38:54.921" v="15" actId="20577"/>
          <ac:spMkLst>
            <pc:docMk/>
            <pc:sldMk cId="3538853312" sldId="570"/>
            <ac:spMk id="3" creationId="{CD351B62-6126-1F12-A5EB-4820CFD40A78}"/>
          </ac:spMkLst>
        </pc:spChg>
      </pc:sldChg>
      <pc:sldChg chg="add del replId">
        <pc:chgData name="Palmunen Tapio" userId="S::tapio.palmunen@taitotalo.fi::fa893568-d3e1-4f12-a930-b0c895e44313" providerId="AD" clId="Web-{51762446-155A-4EFA-A181-F866FD89093E}" dt="2024-01-17T14:39:04.015" v="17"/>
        <pc:sldMkLst>
          <pc:docMk/>
          <pc:sldMk cId="2761760456" sldId="571"/>
        </pc:sldMkLst>
      </pc:sldChg>
      <pc:sldChg chg="add replId">
        <pc:chgData name="Palmunen Tapio" userId="S::tapio.palmunen@taitotalo.fi::fa893568-d3e1-4f12-a930-b0c895e44313" providerId="AD" clId="Web-{51762446-155A-4EFA-A181-F866FD89093E}" dt="2024-01-17T13:58:44.585" v="12"/>
        <pc:sldMkLst>
          <pc:docMk/>
          <pc:sldMk cId="2890660969" sldId="572"/>
        </pc:sldMkLst>
      </pc:sldChg>
      <pc:sldChg chg="add replId">
        <pc:chgData name="Palmunen Tapio" userId="S::tapio.palmunen@taitotalo.fi::fa893568-d3e1-4f12-a930-b0c895e44313" providerId="AD" clId="Web-{51762446-155A-4EFA-A181-F866FD89093E}" dt="2024-01-17T14:38:57.531" v="16"/>
        <pc:sldMkLst>
          <pc:docMk/>
          <pc:sldMk cId="2384175573" sldId="573"/>
        </pc:sldMkLst>
      </pc:sldChg>
      <pc:sldChg chg="add del replId">
        <pc:chgData name="Palmunen Tapio" userId="S::tapio.palmunen@taitotalo.fi::fa893568-d3e1-4f12-a930-b0c895e44313" providerId="AD" clId="Web-{51762446-155A-4EFA-A181-F866FD89093E}" dt="2024-01-17T14:38:29.030" v="14"/>
        <pc:sldMkLst>
          <pc:docMk/>
          <pc:sldMk cId="2689243119" sldId="573"/>
        </pc:sldMkLst>
      </pc:sldChg>
    </pc:docChg>
  </pc:docChgLst>
  <pc:docChgLst>
    <pc:chgData name="Palmunen Tapio" userId="S::tapio.palmunen@taitotalo.fi::fa893568-d3e1-4f12-a930-b0c895e44313" providerId="AD" clId="Web-{2907244A-E526-4B22-A1D3-360DE2336074}"/>
    <pc:docChg chg="delSld modSld sldOrd">
      <pc:chgData name="Palmunen Tapio" userId="S::tapio.palmunen@taitotalo.fi::fa893568-d3e1-4f12-a930-b0c895e44313" providerId="AD" clId="Web-{2907244A-E526-4B22-A1D3-360DE2336074}" dt="2024-01-18T10:31:50.329" v="44"/>
      <pc:docMkLst>
        <pc:docMk/>
      </pc:docMkLst>
      <pc:sldChg chg="modSp">
        <pc:chgData name="Palmunen Tapio" userId="S::tapio.palmunen@taitotalo.fi::fa893568-d3e1-4f12-a930-b0c895e44313" providerId="AD" clId="Web-{2907244A-E526-4B22-A1D3-360DE2336074}" dt="2024-01-18T08:48:20.293" v="43" actId="20577"/>
        <pc:sldMkLst>
          <pc:docMk/>
          <pc:sldMk cId="2576228558" sldId="270"/>
        </pc:sldMkLst>
        <pc:spChg chg="mod">
          <ac:chgData name="Palmunen Tapio" userId="S::tapio.palmunen@taitotalo.fi::fa893568-d3e1-4f12-a930-b0c895e44313" providerId="AD" clId="Web-{2907244A-E526-4B22-A1D3-360DE2336074}" dt="2024-01-18T08:48:20.293" v="43" actId="20577"/>
          <ac:spMkLst>
            <pc:docMk/>
            <pc:sldMk cId="2576228558" sldId="270"/>
            <ac:spMk id="2" creationId="{10CCA119-6E77-F624-CF9C-07CA6893F8B0}"/>
          </ac:spMkLst>
        </pc:spChg>
      </pc:sldChg>
      <pc:sldChg chg="ord">
        <pc:chgData name="Palmunen Tapio" userId="S::tapio.palmunen@taitotalo.fi::fa893568-d3e1-4f12-a930-b0c895e44313" providerId="AD" clId="Web-{2907244A-E526-4B22-A1D3-360DE2336074}" dt="2024-01-18T10:31:50.329" v="44"/>
        <pc:sldMkLst>
          <pc:docMk/>
          <pc:sldMk cId="745216885" sldId="481"/>
        </pc:sldMkLst>
      </pc:sldChg>
      <pc:sldChg chg="del">
        <pc:chgData name="Palmunen Tapio" userId="S::tapio.palmunen@taitotalo.fi::fa893568-d3e1-4f12-a930-b0c895e44313" providerId="AD" clId="Web-{2907244A-E526-4B22-A1D3-360DE2336074}" dt="2024-01-18T08:44:54.473" v="0"/>
        <pc:sldMkLst>
          <pc:docMk/>
          <pc:sldMk cId="1247232256" sldId="513"/>
        </pc:sldMkLst>
      </pc:sldChg>
      <pc:sldChg chg="modSp">
        <pc:chgData name="Palmunen Tapio" userId="S::tapio.palmunen@taitotalo.fi::fa893568-d3e1-4f12-a930-b0c895e44313" providerId="AD" clId="Web-{2907244A-E526-4B22-A1D3-360DE2336074}" dt="2024-01-18T08:47:24.978" v="40" actId="20577"/>
        <pc:sldMkLst>
          <pc:docMk/>
          <pc:sldMk cId="2237974207" sldId="548"/>
        </pc:sldMkLst>
        <pc:spChg chg="mod">
          <ac:chgData name="Palmunen Tapio" userId="S::tapio.palmunen@taitotalo.fi::fa893568-d3e1-4f12-a930-b0c895e44313" providerId="AD" clId="Web-{2907244A-E526-4B22-A1D3-360DE2336074}" dt="2024-01-18T08:46:30.007" v="3" actId="20577"/>
          <ac:spMkLst>
            <pc:docMk/>
            <pc:sldMk cId="2237974207" sldId="548"/>
            <ac:spMk id="2" creationId="{AD917EBC-DA12-59F2-09E2-25337C43E1C6}"/>
          </ac:spMkLst>
        </pc:spChg>
        <pc:graphicFrameChg chg="modGraphic">
          <ac:chgData name="Palmunen Tapio" userId="S::tapio.palmunen@taitotalo.fi::fa893568-d3e1-4f12-a930-b0c895e44313" providerId="AD" clId="Web-{2907244A-E526-4B22-A1D3-360DE2336074}" dt="2024-01-18T08:47:24.978" v="40" actId="20577"/>
          <ac:graphicFrameMkLst>
            <pc:docMk/>
            <pc:sldMk cId="2237974207" sldId="548"/>
            <ac:graphicFrameMk id="5" creationId="{426B16B1-BA66-5499-7E6E-A63B5B81807F}"/>
          </ac:graphicFrameMkLst>
        </pc:graphicFrameChg>
      </pc:sldChg>
      <pc:sldChg chg="del">
        <pc:chgData name="Palmunen Tapio" userId="S::tapio.palmunen@taitotalo.fi::fa893568-d3e1-4f12-a930-b0c895e44313" providerId="AD" clId="Web-{2907244A-E526-4B22-A1D3-360DE2336074}" dt="2024-01-18T08:45:32.958" v="1"/>
        <pc:sldMkLst>
          <pc:docMk/>
          <pc:sldMk cId="2384175573" sldId="573"/>
        </pc:sldMkLst>
      </pc:sldChg>
    </pc:docChg>
  </pc:docChgLst>
  <pc:docChgLst>
    <pc:chgData name="Palmunen Tapio" userId="S::tapio.palmunen@taitotalo.fi::fa893568-d3e1-4f12-a930-b0c895e44313" providerId="AD" clId="Web-{C4F942CF-7E0E-4A29-BBB0-CE25F0CC947D}"/>
    <pc:docChg chg="modSld sldOrd">
      <pc:chgData name="Palmunen Tapio" userId="S::tapio.palmunen@taitotalo.fi::fa893568-d3e1-4f12-a930-b0c895e44313" providerId="AD" clId="Web-{C4F942CF-7E0E-4A29-BBB0-CE25F0CC947D}" dt="2024-01-22T08:48:34.737" v="1" actId="1076"/>
      <pc:docMkLst>
        <pc:docMk/>
      </pc:docMkLst>
      <pc:sldChg chg="modSp">
        <pc:chgData name="Palmunen Tapio" userId="S::tapio.palmunen@taitotalo.fi::fa893568-d3e1-4f12-a930-b0c895e44313" providerId="AD" clId="Web-{C4F942CF-7E0E-4A29-BBB0-CE25F0CC947D}" dt="2024-01-22T08:48:34.737" v="1" actId="1076"/>
        <pc:sldMkLst>
          <pc:docMk/>
          <pc:sldMk cId="2972563671" sldId="464"/>
        </pc:sldMkLst>
        <pc:graphicFrameChg chg="mod">
          <ac:chgData name="Palmunen Tapio" userId="S::tapio.palmunen@taitotalo.fi::fa893568-d3e1-4f12-a930-b0c895e44313" providerId="AD" clId="Web-{C4F942CF-7E0E-4A29-BBB0-CE25F0CC947D}" dt="2024-01-22T08:48:34.737" v="1" actId="1076"/>
          <ac:graphicFrameMkLst>
            <pc:docMk/>
            <pc:sldMk cId="2972563671" sldId="464"/>
            <ac:graphicFrameMk id="16" creationId="{B0F785FE-E12F-21FA-F39D-2F2DE61F97D8}"/>
          </ac:graphicFrameMkLst>
        </pc:graphicFrameChg>
      </pc:sldChg>
      <pc:sldChg chg="ord">
        <pc:chgData name="Palmunen Tapio" userId="S::tapio.palmunen@taitotalo.fi::fa893568-d3e1-4f12-a930-b0c895e44313" providerId="AD" clId="Web-{C4F942CF-7E0E-4A29-BBB0-CE25F0CC947D}" dt="2024-01-22T08:48:10.252" v="0"/>
        <pc:sldMkLst>
          <pc:docMk/>
          <pc:sldMk cId="745216885" sldId="481"/>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ata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4.svg"/><Relationship Id="rId1" Type="http://schemas.openxmlformats.org/officeDocument/2006/relationships/image" Target="../media/image43.png"/><Relationship Id="rId4" Type="http://schemas.openxmlformats.org/officeDocument/2006/relationships/image" Target="../media/image9.svg"/></Relationships>
</file>

<file path=ppt/diagrams/_rels/data11.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_rels/data12.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diagrams/_rels/data1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64.png"/><Relationship Id="rId7" Type="http://schemas.openxmlformats.org/officeDocument/2006/relationships/image" Target="../media/image14.png"/><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7.svg"/><Relationship Id="rId5" Type="http://schemas.openxmlformats.org/officeDocument/2006/relationships/image" Target="../media/image66.png"/><Relationship Id="rId10" Type="http://schemas.openxmlformats.org/officeDocument/2006/relationships/image" Target="../media/image69.svg"/><Relationship Id="rId4" Type="http://schemas.openxmlformats.org/officeDocument/2006/relationships/image" Target="../media/image65.svg"/><Relationship Id="rId9" Type="http://schemas.openxmlformats.org/officeDocument/2006/relationships/image" Target="../media/image68.png"/></Relationships>
</file>

<file path=ppt/diagrams/_rels/data14.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svg"/><Relationship Id="rId1" Type="http://schemas.openxmlformats.org/officeDocument/2006/relationships/image" Target="../media/image70.png"/><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diagrams/_rels/data15.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62.png"/><Relationship Id="rId7" Type="http://schemas.openxmlformats.org/officeDocument/2006/relationships/image" Target="../media/image85.png"/><Relationship Id="rId2" Type="http://schemas.openxmlformats.org/officeDocument/2006/relationships/image" Target="../media/image82.svg"/><Relationship Id="rId1" Type="http://schemas.openxmlformats.org/officeDocument/2006/relationships/image" Target="../media/image81.png"/><Relationship Id="rId6" Type="http://schemas.openxmlformats.org/officeDocument/2006/relationships/image" Target="../media/image84.svg"/><Relationship Id="rId5" Type="http://schemas.openxmlformats.org/officeDocument/2006/relationships/image" Target="../media/image83.png"/><Relationship Id="rId10" Type="http://schemas.openxmlformats.org/officeDocument/2006/relationships/image" Target="../media/image88.svg"/><Relationship Id="rId4" Type="http://schemas.openxmlformats.org/officeDocument/2006/relationships/image" Target="../media/image63.svg"/><Relationship Id="rId9" Type="http://schemas.openxmlformats.org/officeDocument/2006/relationships/image" Target="../media/image87.png"/></Relationships>
</file>

<file path=ppt/diagrams/_rels/data17.xml.rels><?xml version="1.0" encoding="UTF-8" standalone="yes"?>
<Relationships xmlns="http://schemas.openxmlformats.org/package/2006/relationships"><Relationship Id="rId8" Type="http://schemas.openxmlformats.org/officeDocument/2006/relationships/image" Target="../media/image97.svg"/><Relationship Id="rId3" Type="http://schemas.openxmlformats.org/officeDocument/2006/relationships/image" Target="../media/image92.png"/><Relationship Id="rId7" Type="http://schemas.openxmlformats.org/officeDocument/2006/relationships/image" Target="../media/image96.png"/><Relationship Id="rId12" Type="http://schemas.openxmlformats.org/officeDocument/2006/relationships/image" Target="../media/image101.svg"/><Relationship Id="rId2" Type="http://schemas.openxmlformats.org/officeDocument/2006/relationships/image" Target="../media/image91.svg"/><Relationship Id="rId1" Type="http://schemas.openxmlformats.org/officeDocument/2006/relationships/image" Target="../media/image90.png"/><Relationship Id="rId6" Type="http://schemas.openxmlformats.org/officeDocument/2006/relationships/image" Target="../media/image95.svg"/><Relationship Id="rId11" Type="http://schemas.openxmlformats.org/officeDocument/2006/relationships/image" Target="../media/image100.png"/><Relationship Id="rId5" Type="http://schemas.openxmlformats.org/officeDocument/2006/relationships/image" Target="../media/image94.png"/><Relationship Id="rId10" Type="http://schemas.openxmlformats.org/officeDocument/2006/relationships/image" Target="../media/image99.svg"/><Relationship Id="rId4" Type="http://schemas.openxmlformats.org/officeDocument/2006/relationships/image" Target="../media/image93.svg"/><Relationship Id="rId9" Type="http://schemas.openxmlformats.org/officeDocument/2006/relationships/image" Target="../media/image98.png"/></Relationships>
</file>

<file path=ppt/diagrams/_rels/data19.xml.rels><?xml version="1.0" encoding="UTF-8" standalone="yes"?>
<Relationships xmlns="http://schemas.openxmlformats.org/package/2006/relationships"><Relationship Id="rId8" Type="http://schemas.openxmlformats.org/officeDocument/2006/relationships/image" Target="../media/image110.sv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image" Target="../media/image104.svg"/><Relationship Id="rId1" Type="http://schemas.openxmlformats.org/officeDocument/2006/relationships/image" Target="../media/image103.png"/><Relationship Id="rId6" Type="http://schemas.openxmlformats.org/officeDocument/2006/relationships/image" Target="../media/image108.svg"/><Relationship Id="rId5" Type="http://schemas.openxmlformats.org/officeDocument/2006/relationships/image" Target="../media/image107.png"/><Relationship Id="rId4" Type="http://schemas.openxmlformats.org/officeDocument/2006/relationships/image" Target="../media/image106.svg"/></Relationships>
</file>

<file path=ppt/diagrams/_rels/data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ata20.xml.rels><?xml version="1.0" encoding="UTF-8" standalone="yes"?>
<Relationships xmlns="http://schemas.openxmlformats.org/package/2006/relationships"><Relationship Id="rId8" Type="http://schemas.openxmlformats.org/officeDocument/2006/relationships/image" Target="../media/image118.sv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image" Target="../media/image112.svg"/><Relationship Id="rId1" Type="http://schemas.openxmlformats.org/officeDocument/2006/relationships/image" Target="../media/image111.png"/><Relationship Id="rId6" Type="http://schemas.openxmlformats.org/officeDocument/2006/relationships/image" Target="../media/image116.svg"/><Relationship Id="rId5" Type="http://schemas.openxmlformats.org/officeDocument/2006/relationships/image" Target="../media/image115.png"/><Relationship Id="rId4" Type="http://schemas.openxmlformats.org/officeDocument/2006/relationships/image" Target="../media/image114.svg"/></Relationships>
</file>

<file path=ppt/diagrams/_rels/data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4.svg"/><Relationship Id="rId1" Type="http://schemas.openxmlformats.org/officeDocument/2006/relationships/image" Target="../media/image43.png"/><Relationship Id="rId4" Type="http://schemas.openxmlformats.org/officeDocument/2006/relationships/image" Target="../media/image9.svg"/></Relationships>
</file>

<file path=ppt/diagrams/_rels/drawing11.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_rels/drawing12.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diagrams/_rels/drawing1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64.png"/><Relationship Id="rId7" Type="http://schemas.openxmlformats.org/officeDocument/2006/relationships/image" Target="../media/image14.png"/><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7.svg"/><Relationship Id="rId5" Type="http://schemas.openxmlformats.org/officeDocument/2006/relationships/image" Target="../media/image66.png"/><Relationship Id="rId10" Type="http://schemas.openxmlformats.org/officeDocument/2006/relationships/image" Target="../media/image69.svg"/><Relationship Id="rId4" Type="http://schemas.openxmlformats.org/officeDocument/2006/relationships/image" Target="../media/image65.svg"/><Relationship Id="rId9" Type="http://schemas.openxmlformats.org/officeDocument/2006/relationships/image" Target="../media/image68.png"/></Relationships>
</file>

<file path=ppt/diagrams/_rels/drawing14.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svg"/><Relationship Id="rId1" Type="http://schemas.openxmlformats.org/officeDocument/2006/relationships/image" Target="../media/image70.png"/><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diagrams/_rels/drawing15.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62.png"/><Relationship Id="rId7" Type="http://schemas.openxmlformats.org/officeDocument/2006/relationships/image" Target="../media/image85.png"/><Relationship Id="rId2" Type="http://schemas.openxmlformats.org/officeDocument/2006/relationships/image" Target="../media/image82.svg"/><Relationship Id="rId1" Type="http://schemas.openxmlformats.org/officeDocument/2006/relationships/image" Target="../media/image81.png"/><Relationship Id="rId6" Type="http://schemas.openxmlformats.org/officeDocument/2006/relationships/image" Target="../media/image84.svg"/><Relationship Id="rId5" Type="http://schemas.openxmlformats.org/officeDocument/2006/relationships/image" Target="../media/image83.png"/><Relationship Id="rId10" Type="http://schemas.openxmlformats.org/officeDocument/2006/relationships/image" Target="../media/image88.svg"/><Relationship Id="rId4" Type="http://schemas.openxmlformats.org/officeDocument/2006/relationships/image" Target="../media/image63.svg"/><Relationship Id="rId9" Type="http://schemas.openxmlformats.org/officeDocument/2006/relationships/image" Target="../media/image87.png"/></Relationships>
</file>

<file path=ppt/diagrams/_rels/drawing17.xml.rels><?xml version="1.0" encoding="UTF-8" standalone="yes"?>
<Relationships xmlns="http://schemas.openxmlformats.org/package/2006/relationships"><Relationship Id="rId8" Type="http://schemas.openxmlformats.org/officeDocument/2006/relationships/image" Target="../media/image97.svg"/><Relationship Id="rId3" Type="http://schemas.openxmlformats.org/officeDocument/2006/relationships/image" Target="../media/image92.png"/><Relationship Id="rId7" Type="http://schemas.openxmlformats.org/officeDocument/2006/relationships/image" Target="../media/image96.png"/><Relationship Id="rId12" Type="http://schemas.openxmlformats.org/officeDocument/2006/relationships/image" Target="../media/image101.svg"/><Relationship Id="rId2" Type="http://schemas.openxmlformats.org/officeDocument/2006/relationships/image" Target="../media/image91.svg"/><Relationship Id="rId1" Type="http://schemas.openxmlformats.org/officeDocument/2006/relationships/image" Target="../media/image90.png"/><Relationship Id="rId6" Type="http://schemas.openxmlformats.org/officeDocument/2006/relationships/image" Target="../media/image95.svg"/><Relationship Id="rId11" Type="http://schemas.openxmlformats.org/officeDocument/2006/relationships/image" Target="../media/image100.png"/><Relationship Id="rId5" Type="http://schemas.openxmlformats.org/officeDocument/2006/relationships/image" Target="../media/image94.png"/><Relationship Id="rId10" Type="http://schemas.openxmlformats.org/officeDocument/2006/relationships/image" Target="../media/image99.svg"/><Relationship Id="rId4" Type="http://schemas.openxmlformats.org/officeDocument/2006/relationships/image" Target="../media/image93.svg"/><Relationship Id="rId9" Type="http://schemas.openxmlformats.org/officeDocument/2006/relationships/image" Target="../media/image98.png"/></Relationships>
</file>

<file path=ppt/diagrams/_rels/drawing19.xml.rels><?xml version="1.0" encoding="UTF-8" standalone="yes"?>
<Relationships xmlns="http://schemas.openxmlformats.org/package/2006/relationships"><Relationship Id="rId8" Type="http://schemas.openxmlformats.org/officeDocument/2006/relationships/image" Target="../media/image110.sv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image" Target="../media/image104.svg"/><Relationship Id="rId1" Type="http://schemas.openxmlformats.org/officeDocument/2006/relationships/image" Target="../media/image103.png"/><Relationship Id="rId6" Type="http://schemas.openxmlformats.org/officeDocument/2006/relationships/image" Target="../media/image108.svg"/><Relationship Id="rId5" Type="http://schemas.openxmlformats.org/officeDocument/2006/relationships/image" Target="../media/image107.png"/><Relationship Id="rId4" Type="http://schemas.openxmlformats.org/officeDocument/2006/relationships/image" Target="../media/image10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20.xml.rels><?xml version="1.0" encoding="UTF-8" standalone="yes"?>
<Relationships xmlns="http://schemas.openxmlformats.org/package/2006/relationships"><Relationship Id="rId8" Type="http://schemas.openxmlformats.org/officeDocument/2006/relationships/image" Target="../media/image118.sv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image" Target="../media/image112.svg"/><Relationship Id="rId1" Type="http://schemas.openxmlformats.org/officeDocument/2006/relationships/image" Target="../media/image111.png"/><Relationship Id="rId6" Type="http://schemas.openxmlformats.org/officeDocument/2006/relationships/image" Target="../media/image116.svg"/><Relationship Id="rId5" Type="http://schemas.openxmlformats.org/officeDocument/2006/relationships/image" Target="../media/image115.png"/><Relationship Id="rId4" Type="http://schemas.openxmlformats.org/officeDocument/2006/relationships/image" Target="../media/image114.svg"/></Relationships>
</file>

<file path=ppt/diagrams/_rels/drawing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3.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811558-123A-496E-8E1A-BAA86E02DA0A}"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06BDE31F-BFD8-4C8A-B50E-63A9D9930AB8}">
      <dgm:prSet/>
      <dgm:spPr/>
      <dgm:t>
        <a:bodyPr/>
        <a:lstStyle/>
        <a:p>
          <a:r>
            <a:rPr lang="fi-FI"/>
            <a:t>Puolet kasvihuonekaasupäästöistä ja 90 prosenttia luontokadosta aiheutuu siitä, että materiaaleja käytetään kestämättömällä tavalla</a:t>
          </a:r>
          <a:endParaRPr lang="en-US"/>
        </a:p>
      </dgm:t>
    </dgm:pt>
    <dgm:pt modelId="{AB217060-FF5B-45F5-B7BF-1FC94EBC3CF0}" type="parTrans" cxnId="{581CC049-CF6F-4067-BBAC-50F49EA45694}">
      <dgm:prSet/>
      <dgm:spPr/>
      <dgm:t>
        <a:bodyPr/>
        <a:lstStyle/>
        <a:p>
          <a:endParaRPr lang="en-US"/>
        </a:p>
      </dgm:t>
    </dgm:pt>
    <dgm:pt modelId="{025EFC86-AD1F-48FE-A007-1CCEB7DAC473}" type="sibTrans" cxnId="{581CC049-CF6F-4067-BBAC-50F49EA45694}">
      <dgm:prSet/>
      <dgm:spPr/>
      <dgm:t>
        <a:bodyPr/>
        <a:lstStyle/>
        <a:p>
          <a:endParaRPr lang="en-US"/>
        </a:p>
      </dgm:t>
    </dgm:pt>
    <dgm:pt modelId="{FEE57C22-9BA3-4ABE-BBE4-700EA4924BF8}">
      <dgm:prSet/>
      <dgm:spPr/>
      <dgm:t>
        <a:bodyPr/>
        <a:lstStyle/>
        <a:p>
          <a:r>
            <a:rPr lang="fi-FI"/>
            <a:t>Tämän ratkaisemisessa avainasemassa ovat mm</a:t>
          </a:r>
          <a:endParaRPr lang="en-US"/>
        </a:p>
      </dgm:t>
    </dgm:pt>
    <dgm:pt modelId="{A927E62C-6606-41A4-AF9F-B7549CEE4466}" type="parTrans" cxnId="{C1F6820A-F14C-4988-AD32-22C94F9EFBF7}">
      <dgm:prSet/>
      <dgm:spPr/>
      <dgm:t>
        <a:bodyPr/>
        <a:lstStyle/>
        <a:p>
          <a:endParaRPr lang="en-US"/>
        </a:p>
      </dgm:t>
    </dgm:pt>
    <dgm:pt modelId="{39C2CA82-2CB5-40EA-8138-072A99A2EAAB}" type="sibTrans" cxnId="{C1F6820A-F14C-4988-AD32-22C94F9EFBF7}">
      <dgm:prSet/>
      <dgm:spPr/>
      <dgm:t>
        <a:bodyPr/>
        <a:lstStyle/>
        <a:p>
          <a:endParaRPr lang="en-US"/>
        </a:p>
      </dgm:t>
    </dgm:pt>
    <dgm:pt modelId="{9A2A158C-34F1-4156-9E00-EF6CE148BCE8}">
      <dgm:prSet/>
      <dgm:spPr/>
      <dgm:t>
        <a:bodyPr/>
        <a:lstStyle/>
        <a:p>
          <a:r>
            <a:rPr lang="fi-FI"/>
            <a:t>kiertotalouden ratkaisut </a:t>
          </a:r>
          <a:endParaRPr lang="en-US"/>
        </a:p>
      </dgm:t>
    </dgm:pt>
    <dgm:pt modelId="{1E77D633-21A0-49E0-9AFB-2A5AB9A70172}" type="parTrans" cxnId="{298F6A5F-C532-4CCC-B411-93390A864F95}">
      <dgm:prSet/>
      <dgm:spPr/>
      <dgm:t>
        <a:bodyPr/>
        <a:lstStyle/>
        <a:p>
          <a:endParaRPr lang="en-US"/>
        </a:p>
      </dgm:t>
    </dgm:pt>
    <dgm:pt modelId="{CCD366D3-F7A3-42ED-828A-920C8B50BF51}" type="sibTrans" cxnId="{298F6A5F-C532-4CCC-B411-93390A864F95}">
      <dgm:prSet/>
      <dgm:spPr/>
      <dgm:t>
        <a:bodyPr/>
        <a:lstStyle/>
        <a:p>
          <a:endParaRPr lang="en-US"/>
        </a:p>
      </dgm:t>
    </dgm:pt>
    <dgm:pt modelId="{CA8DC6A4-4EE8-447E-B02A-FC52497DC037}">
      <dgm:prSet/>
      <dgm:spPr/>
      <dgm:t>
        <a:bodyPr/>
        <a:lstStyle/>
        <a:p>
          <a:r>
            <a:rPr lang="fi-FI"/>
            <a:t>vihreät investoinnit ja työpaikat</a:t>
          </a:r>
          <a:endParaRPr lang="en-US"/>
        </a:p>
      </dgm:t>
    </dgm:pt>
    <dgm:pt modelId="{0FB4B34E-77A6-4EC7-A188-6F0AFB875AAB}" type="parTrans" cxnId="{0143A4C7-2D8C-4986-B6C6-5B105D59BBDF}">
      <dgm:prSet/>
      <dgm:spPr/>
      <dgm:t>
        <a:bodyPr/>
        <a:lstStyle/>
        <a:p>
          <a:endParaRPr lang="en-US"/>
        </a:p>
      </dgm:t>
    </dgm:pt>
    <dgm:pt modelId="{C272F766-C744-4AF8-9D17-040E28CD9A2F}" type="sibTrans" cxnId="{0143A4C7-2D8C-4986-B6C6-5B105D59BBDF}">
      <dgm:prSet/>
      <dgm:spPr/>
      <dgm:t>
        <a:bodyPr/>
        <a:lstStyle/>
        <a:p>
          <a:endParaRPr lang="en-US"/>
        </a:p>
      </dgm:t>
    </dgm:pt>
    <dgm:pt modelId="{0C08AC54-D171-4F9C-9504-A58DFC6096FE}">
      <dgm:prSet/>
      <dgm:spPr/>
      <dgm:t>
        <a:bodyPr/>
        <a:lstStyle/>
        <a:p>
          <a:r>
            <a:rPr lang="fi-FI"/>
            <a:t>Euroopan riippuvuus ulkopuolelta tulevista raaka-aineista.</a:t>
          </a:r>
          <a:br>
            <a:rPr lang="fi-FI"/>
          </a:br>
          <a:endParaRPr lang="en-US"/>
        </a:p>
      </dgm:t>
    </dgm:pt>
    <dgm:pt modelId="{BDB609B0-08D8-49AA-9D1A-47D7FFBB915D}" type="parTrans" cxnId="{5E2540D6-B73B-46F4-BB79-566EDB90E5DB}">
      <dgm:prSet/>
      <dgm:spPr/>
      <dgm:t>
        <a:bodyPr/>
        <a:lstStyle/>
        <a:p>
          <a:endParaRPr lang="en-US"/>
        </a:p>
      </dgm:t>
    </dgm:pt>
    <dgm:pt modelId="{6972D699-3AED-48C1-8AD2-2DDFBAF69410}" type="sibTrans" cxnId="{5E2540D6-B73B-46F4-BB79-566EDB90E5DB}">
      <dgm:prSet/>
      <dgm:spPr/>
      <dgm:t>
        <a:bodyPr/>
        <a:lstStyle/>
        <a:p>
          <a:endParaRPr lang="en-US"/>
        </a:p>
      </dgm:t>
    </dgm:pt>
    <dgm:pt modelId="{253D729B-06A9-4ED4-A08D-0E5D13B45F01}">
      <dgm:prSet/>
      <dgm:spPr/>
      <dgm:t>
        <a:bodyPr/>
        <a:lstStyle/>
        <a:p>
          <a:r>
            <a:rPr lang="fi-FI"/>
            <a:t>Kiertotalouden avulla voidaan saavuttaa omavaraisuus raaka-aineissa ja energiassa!</a:t>
          </a:r>
          <a:endParaRPr lang="en-US"/>
        </a:p>
      </dgm:t>
    </dgm:pt>
    <dgm:pt modelId="{4D985ED4-6796-40CE-89E6-565B22879646}" type="parTrans" cxnId="{4D631639-C1B9-4991-8958-A9D7D113DDCD}">
      <dgm:prSet/>
      <dgm:spPr/>
      <dgm:t>
        <a:bodyPr/>
        <a:lstStyle/>
        <a:p>
          <a:endParaRPr lang="en-US"/>
        </a:p>
      </dgm:t>
    </dgm:pt>
    <dgm:pt modelId="{D2740972-DD4E-4E57-9473-6479892F6A73}" type="sibTrans" cxnId="{4D631639-C1B9-4991-8958-A9D7D113DDCD}">
      <dgm:prSet/>
      <dgm:spPr/>
      <dgm:t>
        <a:bodyPr/>
        <a:lstStyle/>
        <a:p>
          <a:endParaRPr lang="en-US"/>
        </a:p>
      </dgm:t>
    </dgm:pt>
    <dgm:pt modelId="{ED1201EB-A1D0-4A7D-A832-6571E789BB42}" type="pres">
      <dgm:prSet presAssocID="{DC811558-123A-496E-8E1A-BAA86E02DA0A}" presName="root" presStyleCnt="0">
        <dgm:presLayoutVars>
          <dgm:dir/>
          <dgm:resizeHandles val="exact"/>
        </dgm:presLayoutVars>
      </dgm:prSet>
      <dgm:spPr/>
    </dgm:pt>
    <dgm:pt modelId="{1E179269-8D28-4F71-9BA7-8CDAA400DA94}" type="pres">
      <dgm:prSet presAssocID="{06BDE31F-BFD8-4C8A-B50E-63A9D9930AB8}" presName="compNode" presStyleCnt="0"/>
      <dgm:spPr/>
    </dgm:pt>
    <dgm:pt modelId="{10729928-D8BC-49E9-B3CC-DA6F966F480F}" type="pres">
      <dgm:prSet presAssocID="{06BDE31F-BFD8-4C8A-B50E-63A9D9930AB8}" presName="bgRect" presStyleLbl="bgShp" presStyleIdx="0" presStyleCnt="3"/>
      <dgm:spPr/>
    </dgm:pt>
    <dgm:pt modelId="{72E72BFE-84E4-4883-9FA6-A1FE2019B224}" type="pres">
      <dgm:prSet presAssocID="{06BDE31F-BFD8-4C8A-B50E-63A9D9930AB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utkija"/>
        </a:ext>
      </dgm:extLst>
    </dgm:pt>
    <dgm:pt modelId="{B852091B-6820-4215-8684-F20532F25393}" type="pres">
      <dgm:prSet presAssocID="{06BDE31F-BFD8-4C8A-B50E-63A9D9930AB8}" presName="spaceRect" presStyleCnt="0"/>
      <dgm:spPr/>
    </dgm:pt>
    <dgm:pt modelId="{834BAF30-8F50-43BB-BCEB-98E724D07C90}" type="pres">
      <dgm:prSet presAssocID="{06BDE31F-BFD8-4C8A-B50E-63A9D9930AB8}" presName="parTx" presStyleLbl="revTx" presStyleIdx="0" presStyleCnt="4">
        <dgm:presLayoutVars>
          <dgm:chMax val="0"/>
          <dgm:chPref val="0"/>
        </dgm:presLayoutVars>
      </dgm:prSet>
      <dgm:spPr/>
    </dgm:pt>
    <dgm:pt modelId="{6F350056-3683-4605-8907-7C8A855D6E28}" type="pres">
      <dgm:prSet presAssocID="{025EFC86-AD1F-48FE-A007-1CCEB7DAC473}" presName="sibTrans" presStyleCnt="0"/>
      <dgm:spPr/>
    </dgm:pt>
    <dgm:pt modelId="{5999AB7B-72ED-4E9B-B5DA-BD3174DD0318}" type="pres">
      <dgm:prSet presAssocID="{FEE57C22-9BA3-4ABE-BBE4-700EA4924BF8}" presName="compNode" presStyleCnt="0"/>
      <dgm:spPr/>
    </dgm:pt>
    <dgm:pt modelId="{B8B81D25-9901-448F-9665-1A2BB106ECD4}" type="pres">
      <dgm:prSet presAssocID="{FEE57C22-9BA3-4ABE-BBE4-700EA4924BF8}" presName="bgRect" presStyleLbl="bgShp" presStyleIdx="1" presStyleCnt="3"/>
      <dgm:spPr/>
    </dgm:pt>
    <dgm:pt modelId="{7F3A2EFF-9475-428D-A8F1-A4AEF7C7BC72}" type="pres">
      <dgm:prSet presAssocID="{FEE57C22-9BA3-4ABE-BBE4-700EA4924BF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aha"/>
        </a:ext>
      </dgm:extLst>
    </dgm:pt>
    <dgm:pt modelId="{89068AC0-FE96-46A6-B80A-216A97E215D2}" type="pres">
      <dgm:prSet presAssocID="{FEE57C22-9BA3-4ABE-BBE4-700EA4924BF8}" presName="spaceRect" presStyleCnt="0"/>
      <dgm:spPr/>
    </dgm:pt>
    <dgm:pt modelId="{F04F14E2-72AE-40E4-A3F0-B4C29BB076D8}" type="pres">
      <dgm:prSet presAssocID="{FEE57C22-9BA3-4ABE-BBE4-700EA4924BF8}" presName="parTx" presStyleLbl="revTx" presStyleIdx="1" presStyleCnt="4">
        <dgm:presLayoutVars>
          <dgm:chMax val="0"/>
          <dgm:chPref val="0"/>
        </dgm:presLayoutVars>
      </dgm:prSet>
      <dgm:spPr/>
    </dgm:pt>
    <dgm:pt modelId="{C8C364DA-C391-4707-8553-334501B5EBE6}" type="pres">
      <dgm:prSet presAssocID="{FEE57C22-9BA3-4ABE-BBE4-700EA4924BF8}" presName="desTx" presStyleLbl="revTx" presStyleIdx="2" presStyleCnt="4">
        <dgm:presLayoutVars/>
      </dgm:prSet>
      <dgm:spPr/>
    </dgm:pt>
    <dgm:pt modelId="{20417A42-4CF2-4C9F-85E0-035B9A660322}" type="pres">
      <dgm:prSet presAssocID="{39C2CA82-2CB5-40EA-8138-072A99A2EAAB}" presName="sibTrans" presStyleCnt="0"/>
      <dgm:spPr/>
    </dgm:pt>
    <dgm:pt modelId="{4E622FB9-2C75-4D92-961E-0AA25763DA8E}" type="pres">
      <dgm:prSet presAssocID="{253D729B-06A9-4ED4-A08D-0E5D13B45F01}" presName="compNode" presStyleCnt="0"/>
      <dgm:spPr/>
    </dgm:pt>
    <dgm:pt modelId="{63BFBE73-3C28-41E0-B8B9-2BD080B9B6FA}" type="pres">
      <dgm:prSet presAssocID="{253D729B-06A9-4ED4-A08D-0E5D13B45F01}" presName="bgRect" presStyleLbl="bgShp" presStyleIdx="2" presStyleCnt="3"/>
      <dgm:spPr/>
    </dgm:pt>
    <dgm:pt modelId="{8BD53625-9A15-48E6-A6EF-D7F43A0C8895}" type="pres">
      <dgm:prSet presAssocID="{253D729B-06A9-4ED4-A08D-0E5D13B45F0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äjähdys"/>
        </a:ext>
      </dgm:extLst>
    </dgm:pt>
    <dgm:pt modelId="{6C6165BD-2F51-4FE3-AE0A-18C3F34F0D77}" type="pres">
      <dgm:prSet presAssocID="{253D729B-06A9-4ED4-A08D-0E5D13B45F01}" presName="spaceRect" presStyleCnt="0"/>
      <dgm:spPr/>
    </dgm:pt>
    <dgm:pt modelId="{A4F10F2A-D2AA-41BB-BAE1-7B925CE78339}" type="pres">
      <dgm:prSet presAssocID="{253D729B-06A9-4ED4-A08D-0E5D13B45F01}" presName="parTx" presStyleLbl="revTx" presStyleIdx="3" presStyleCnt="4">
        <dgm:presLayoutVars>
          <dgm:chMax val="0"/>
          <dgm:chPref val="0"/>
        </dgm:presLayoutVars>
      </dgm:prSet>
      <dgm:spPr/>
    </dgm:pt>
  </dgm:ptLst>
  <dgm:cxnLst>
    <dgm:cxn modelId="{C1F6820A-F14C-4988-AD32-22C94F9EFBF7}" srcId="{DC811558-123A-496E-8E1A-BAA86E02DA0A}" destId="{FEE57C22-9BA3-4ABE-BBE4-700EA4924BF8}" srcOrd="1" destOrd="0" parTransId="{A927E62C-6606-41A4-AF9F-B7549CEE4466}" sibTransId="{39C2CA82-2CB5-40EA-8138-072A99A2EAAB}"/>
    <dgm:cxn modelId="{A9DEE60F-788B-4D52-9613-35C317635E78}" type="presOf" srcId="{DC811558-123A-496E-8E1A-BAA86E02DA0A}" destId="{ED1201EB-A1D0-4A7D-A832-6571E789BB42}" srcOrd="0" destOrd="0" presId="urn:microsoft.com/office/officeart/2018/2/layout/IconVerticalSolidList"/>
    <dgm:cxn modelId="{4D631639-C1B9-4991-8958-A9D7D113DDCD}" srcId="{DC811558-123A-496E-8E1A-BAA86E02DA0A}" destId="{253D729B-06A9-4ED4-A08D-0E5D13B45F01}" srcOrd="2" destOrd="0" parTransId="{4D985ED4-6796-40CE-89E6-565B22879646}" sibTransId="{D2740972-DD4E-4E57-9473-6479892F6A73}"/>
    <dgm:cxn modelId="{298F6A5F-C532-4CCC-B411-93390A864F95}" srcId="{FEE57C22-9BA3-4ABE-BBE4-700EA4924BF8}" destId="{9A2A158C-34F1-4156-9E00-EF6CE148BCE8}" srcOrd="0" destOrd="0" parTransId="{1E77D633-21A0-49E0-9AFB-2A5AB9A70172}" sibTransId="{CCD366D3-F7A3-42ED-828A-920C8B50BF51}"/>
    <dgm:cxn modelId="{581CC049-CF6F-4067-BBAC-50F49EA45694}" srcId="{DC811558-123A-496E-8E1A-BAA86E02DA0A}" destId="{06BDE31F-BFD8-4C8A-B50E-63A9D9930AB8}" srcOrd="0" destOrd="0" parTransId="{AB217060-FF5B-45F5-B7BF-1FC94EBC3CF0}" sibTransId="{025EFC86-AD1F-48FE-A007-1CCEB7DAC473}"/>
    <dgm:cxn modelId="{04C3C26C-3C95-48B2-97E9-4177F91B177E}" type="presOf" srcId="{FEE57C22-9BA3-4ABE-BBE4-700EA4924BF8}" destId="{F04F14E2-72AE-40E4-A3F0-B4C29BB076D8}" srcOrd="0" destOrd="0" presId="urn:microsoft.com/office/officeart/2018/2/layout/IconVerticalSolidList"/>
    <dgm:cxn modelId="{CED18E57-4486-46DB-BD7C-7733AA7047B2}" type="presOf" srcId="{0C08AC54-D171-4F9C-9504-A58DFC6096FE}" destId="{C8C364DA-C391-4707-8553-334501B5EBE6}" srcOrd="0" destOrd="2" presId="urn:microsoft.com/office/officeart/2018/2/layout/IconVerticalSolidList"/>
    <dgm:cxn modelId="{F17DCC93-9051-4BC0-B2AC-831AC6E25113}" type="presOf" srcId="{253D729B-06A9-4ED4-A08D-0E5D13B45F01}" destId="{A4F10F2A-D2AA-41BB-BAE1-7B925CE78339}" srcOrd="0" destOrd="0" presId="urn:microsoft.com/office/officeart/2018/2/layout/IconVerticalSolidList"/>
    <dgm:cxn modelId="{C83914A0-EBAD-410B-A1EF-217077675C13}" type="presOf" srcId="{9A2A158C-34F1-4156-9E00-EF6CE148BCE8}" destId="{C8C364DA-C391-4707-8553-334501B5EBE6}" srcOrd="0" destOrd="0" presId="urn:microsoft.com/office/officeart/2018/2/layout/IconVerticalSolidList"/>
    <dgm:cxn modelId="{0143A4C7-2D8C-4986-B6C6-5B105D59BBDF}" srcId="{FEE57C22-9BA3-4ABE-BBE4-700EA4924BF8}" destId="{CA8DC6A4-4EE8-447E-B02A-FC52497DC037}" srcOrd="1" destOrd="0" parTransId="{0FB4B34E-77A6-4EC7-A188-6F0AFB875AAB}" sibTransId="{C272F766-C744-4AF8-9D17-040E28CD9A2F}"/>
    <dgm:cxn modelId="{7F7484D3-BBA6-466F-B4E7-4D41B8ECF113}" type="presOf" srcId="{CA8DC6A4-4EE8-447E-B02A-FC52497DC037}" destId="{C8C364DA-C391-4707-8553-334501B5EBE6}" srcOrd="0" destOrd="1" presId="urn:microsoft.com/office/officeart/2018/2/layout/IconVerticalSolidList"/>
    <dgm:cxn modelId="{5E2540D6-B73B-46F4-BB79-566EDB90E5DB}" srcId="{FEE57C22-9BA3-4ABE-BBE4-700EA4924BF8}" destId="{0C08AC54-D171-4F9C-9504-A58DFC6096FE}" srcOrd="2" destOrd="0" parTransId="{BDB609B0-08D8-49AA-9D1A-47D7FFBB915D}" sibTransId="{6972D699-3AED-48C1-8AD2-2DDFBAF69410}"/>
    <dgm:cxn modelId="{D276F1FF-C18C-4281-9B07-D4AE3AC927E1}" type="presOf" srcId="{06BDE31F-BFD8-4C8A-B50E-63A9D9930AB8}" destId="{834BAF30-8F50-43BB-BCEB-98E724D07C90}" srcOrd="0" destOrd="0" presId="urn:microsoft.com/office/officeart/2018/2/layout/IconVerticalSolidList"/>
    <dgm:cxn modelId="{389AC8F6-55C0-407D-8702-783F64FE409A}" type="presParOf" srcId="{ED1201EB-A1D0-4A7D-A832-6571E789BB42}" destId="{1E179269-8D28-4F71-9BA7-8CDAA400DA94}" srcOrd="0" destOrd="0" presId="urn:microsoft.com/office/officeart/2018/2/layout/IconVerticalSolidList"/>
    <dgm:cxn modelId="{28259FA4-A93E-4164-8D05-51F6CB86C648}" type="presParOf" srcId="{1E179269-8D28-4F71-9BA7-8CDAA400DA94}" destId="{10729928-D8BC-49E9-B3CC-DA6F966F480F}" srcOrd="0" destOrd="0" presId="urn:microsoft.com/office/officeart/2018/2/layout/IconVerticalSolidList"/>
    <dgm:cxn modelId="{46498A45-3666-4E41-A289-C77BF4D5DF82}" type="presParOf" srcId="{1E179269-8D28-4F71-9BA7-8CDAA400DA94}" destId="{72E72BFE-84E4-4883-9FA6-A1FE2019B224}" srcOrd="1" destOrd="0" presId="urn:microsoft.com/office/officeart/2018/2/layout/IconVerticalSolidList"/>
    <dgm:cxn modelId="{2C042470-22C1-4B30-A438-B51923F18A08}" type="presParOf" srcId="{1E179269-8D28-4F71-9BA7-8CDAA400DA94}" destId="{B852091B-6820-4215-8684-F20532F25393}" srcOrd="2" destOrd="0" presId="urn:microsoft.com/office/officeart/2018/2/layout/IconVerticalSolidList"/>
    <dgm:cxn modelId="{7B5AD8A1-3A23-4ACC-8309-1991F6C6B0D4}" type="presParOf" srcId="{1E179269-8D28-4F71-9BA7-8CDAA400DA94}" destId="{834BAF30-8F50-43BB-BCEB-98E724D07C90}" srcOrd="3" destOrd="0" presId="urn:microsoft.com/office/officeart/2018/2/layout/IconVerticalSolidList"/>
    <dgm:cxn modelId="{0B40F72F-74A7-4ED7-91CD-CCA47C9D45CE}" type="presParOf" srcId="{ED1201EB-A1D0-4A7D-A832-6571E789BB42}" destId="{6F350056-3683-4605-8907-7C8A855D6E28}" srcOrd="1" destOrd="0" presId="urn:microsoft.com/office/officeart/2018/2/layout/IconVerticalSolidList"/>
    <dgm:cxn modelId="{FE8FF111-2346-4727-AD89-A2A796A93117}" type="presParOf" srcId="{ED1201EB-A1D0-4A7D-A832-6571E789BB42}" destId="{5999AB7B-72ED-4E9B-B5DA-BD3174DD0318}" srcOrd="2" destOrd="0" presId="urn:microsoft.com/office/officeart/2018/2/layout/IconVerticalSolidList"/>
    <dgm:cxn modelId="{B688D6FD-42FA-46D6-8B48-63973A6607F2}" type="presParOf" srcId="{5999AB7B-72ED-4E9B-B5DA-BD3174DD0318}" destId="{B8B81D25-9901-448F-9665-1A2BB106ECD4}" srcOrd="0" destOrd="0" presId="urn:microsoft.com/office/officeart/2018/2/layout/IconVerticalSolidList"/>
    <dgm:cxn modelId="{EA1285AC-2E56-49DA-9795-A4116CF08C90}" type="presParOf" srcId="{5999AB7B-72ED-4E9B-B5DA-BD3174DD0318}" destId="{7F3A2EFF-9475-428D-A8F1-A4AEF7C7BC72}" srcOrd="1" destOrd="0" presId="urn:microsoft.com/office/officeart/2018/2/layout/IconVerticalSolidList"/>
    <dgm:cxn modelId="{AAA38AAF-D857-4AAA-98E1-C068A4035C59}" type="presParOf" srcId="{5999AB7B-72ED-4E9B-B5DA-BD3174DD0318}" destId="{89068AC0-FE96-46A6-B80A-216A97E215D2}" srcOrd="2" destOrd="0" presId="urn:microsoft.com/office/officeart/2018/2/layout/IconVerticalSolidList"/>
    <dgm:cxn modelId="{7EDAB9BD-B91D-4717-9FBD-802595B42D2F}" type="presParOf" srcId="{5999AB7B-72ED-4E9B-B5DA-BD3174DD0318}" destId="{F04F14E2-72AE-40E4-A3F0-B4C29BB076D8}" srcOrd="3" destOrd="0" presId="urn:microsoft.com/office/officeart/2018/2/layout/IconVerticalSolidList"/>
    <dgm:cxn modelId="{2C034C4C-6FFB-4073-A8FA-27B902827D61}" type="presParOf" srcId="{5999AB7B-72ED-4E9B-B5DA-BD3174DD0318}" destId="{C8C364DA-C391-4707-8553-334501B5EBE6}" srcOrd="4" destOrd="0" presId="urn:microsoft.com/office/officeart/2018/2/layout/IconVerticalSolidList"/>
    <dgm:cxn modelId="{B026EDB3-0CF0-4E06-89E7-F6E9B95EA800}" type="presParOf" srcId="{ED1201EB-A1D0-4A7D-A832-6571E789BB42}" destId="{20417A42-4CF2-4C9F-85E0-035B9A660322}" srcOrd="3" destOrd="0" presId="urn:microsoft.com/office/officeart/2018/2/layout/IconVerticalSolidList"/>
    <dgm:cxn modelId="{BAFFDC17-ECAB-47D8-B877-D305390F8BD8}" type="presParOf" srcId="{ED1201EB-A1D0-4A7D-A832-6571E789BB42}" destId="{4E622FB9-2C75-4D92-961E-0AA25763DA8E}" srcOrd="4" destOrd="0" presId="urn:microsoft.com/office/officeart/2018/2/layout/IconVerticalSolidList"/>
    <dgm:cxn modelId="{A5C6B5B6-09FE-40EC-B4AF-E4F34B0A6051}" type="presParOf" srcId="{4E622FB9-2C75-4D92-961E-0AA25763DA8E}" destId="{63BFBE73-3C28-41E0-B8B9-2BD080B9B6FA}" srcOrd="0" destOrd="0" presId="urn:microsoft.com/office/officeart/2018/2/layout/IconVerticalSolidList"/>
    <dgm:cxn modelId="{8FA5F3AA-DC21-47BA-B2E4-FC8308A40915}" type="presParOf" srcId="{4E622FB9-2C75-4D92-961E-0AA25763DA8E}" destId="{8BD53625-9A15-48E6-A6EF-D7F43A0C8895}" srcOrd="1" destOrd="0" presId="urn:microsoft.com/office/officeart/2018/2/layout/IconVerticalSolidList"/>
    <dgm:cxn modelId="{8DF01D8A-6ED1-4F31-A805-B0459AAF594E}" type="presParOf" srcId="{4E622FB9-2C75-4D92-961E-0AA25763DA8E}" destId="{6C6165BD-2F51-4FE3-AE0A-18C3F34F0D77}" srcOrd="2" destOrd="0" presId="urn:microsoft.com/office/officeart/2018/2/layout/IconVerticalSolidList"/>
    <dgm:cxn modelId="{2A0B7B67-B79E-426F-BF1C-3CBBBCFF8138}" type="presParOf" srcId="{4E622FB9-2C75-4D92-961E-0AA25763DA8E}" destId="{A4F10F2A-D2AA-41BB-BAE1-7B925CE7833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C18D1DB-FB4F-4838-93B7-EF6B73ED685D}"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522C322A-0AD5-482C-8383-6AACB29BD422}">
      <dgm:prSet/>
      <dgm:spPr/>
      <dgm:t>
        <a:bodyPr/>
        <a:lstStyle/>
        <a:p>
          <a:pPr rtl="0"/>
          <a:r>
            <a:rPr lang="fi-FI" dirty="0"/>
            <a:t>Hybridityö ja monipaikkatyö voivat tukea kestävää kehitystä, koska ne voivat vähentää työmatkojen määrää ja siten vähentää liikenteen aiheuttamia päästöjä. Lisäksi hybridityö ja monipaikkatyö voivat edistää taloudellista </a:t>
          </a:r>
          <a:r>
            <a:rPr lang="fi-FI" dirty="0">
              <a:latin typeface="Arial" panose="020B0604020202020204"/>
            </a:rPr>
            <a:t>kestävyyttä. Organisaatiot</a:t>
          </a:r>
          <a:r>
            <a:rPr lang="fi-FI" dirty="0"/>
            <a:t> voivat säästää kustannuksissa, kun niiden ei tarvitse ylläpitää </a:t>
          </a:r>
          <a:r>
            <a:rPr lang="fi-FI" dirty="0">
              <a:latin typeface="Arial" panose="020B0604020202020204"/>
            </a:rPr>
            <a:t>yhtä suuria toimistotiloja</a:t>
          </a:r>
          <a:r>
            <a:rPr lang="fi-FI" dirty="0"/>
            <a:t>.</a:t>
          </a:r>
          <a:endParaRPr lang="en-US" dirty="0"/>
        </a:p>
      </dgm:t>
    </dgm:pt>
    <dgm:pt modelId="{FE7AD009-6E77-41F3-91E6-1E1D16A009F0}" type="parTrans" cxnId="{2E46B6D4-A7AE-47D5-A3EC-A5A0B91CB3E2}">
      <dgm:prSet/>
      <dgm:spPr/>
      <dgm:t>
        <a:bodyPr/>
        <a:lstStyle/>
        <a:p>
          <a:endParaRPr lang="en-US"/>
        </a:p>
      </dgm:t>
    </dgm:pt>
    <dgm:pt modelId="{1D2704F3-5FF1-4DAD-B29D-BFA76EEB71CE}" type="sibTrans" cxnId="{2E46B6D4-A7AE-47D5-A3EC-A5A0B91CB3E2}">
      <dgm:prSet/>
      <dgm:spPr/>
      <dgm:t>
        <a:bodyPr/>
        <a:lstStyle/>
        <a:p>
          <a:endParaRPr lang="en-US"/>
        </a:p>
      </dgm:t>
    </dgm:pt>
    <dgm:pt modelId="{9E7FC6FC-B717-4535-9C3B-D54A1C4B6BBB}">
      <dgm:prSet/>
      <dgm:spPr/>
      <dgm:t>
        <a:bodyPr/>
        <a:lstStyle/>
        <a:p>
          <a:r>
            <a:rPr lang="fi-FI" dirty="0"/>
            <a:t>On kuitenkin tärkeää muistaa, että hybridityö ja monipaikkatyö voivat myös vaikuttaa kielteisesti sosiaaliseen kestävyyteen, jos ne vähentävät ihmisten välistä vuorovaikutusta ja yhteisöllisyyttä. Siksi organisaatioiden tulisi varmistaa, että hybridityö ja monipaikkatyö eivät heikennä yhteisöllisyyttä ja että työntekijät saavat edelleen tarvittavan tuen ja ohjauksen työtehtävissään.</a:t>
          </a:r>
          <a:endParaRPr lang="en-US" dirty="0"/>
        </a:p>
      </dgm:t>
    </dgm:pt>
    <dgm:pt modelId="{084982B8-61A8-4CEF-892E-11D0252FB540}" type="parTrans" cxnId="{1984B490-1DB3-4357-8F37-AA20F8B22B83}">
      <dgm:prSet/>
      <dgm:spPr/>
      <dgm:t>
        <a:bodyPr/>
        <a:lstStyle/>
        <a:p>
          <a:endParaRPr lang="en-US"/>
        </a:p>
      </dgm:t>
    </dgm:pt>
    <dgm:pt modelId="{F72E4265-1EAB-46EB-A134-4ABB31CB95AC}" type="sibTrans" cxnId="{1984B490-1DB3-4357-8F37-AA20F8B22B83}">
      <dgm:prSet/>
      <dgm:spPr/>
      <dgm:t>
        <a:bodyPr/>
        <a:lstStyle/>
        <a:p>
          <a:endParaRPr lang="en-US"/>
        </a:p>
      </dgm:t>
    </dgm:pt>
    <dgm:pt modelId="{824A3873-197D-46D6-82D3-7E3186B6E0A0}" type="pres">
      <dgm:prSet presAssocID="{6C18D1DB-FB4F-4838-93B7-EF6B73ED685D}" presName="root" presStyleCnt="0">
        <dgm:presLayoutVars>
          <dgm:dir/>
          <dgm:resizeHandles val="exact"/>
        </dgm:presLayoutVars>
      </dgm:prSet>
      <dgm:spPr/>
    </dgm:pt>
    <dgm:pt modelId="{03D99CE9-F206-4E5C-8B26-2A8CDEABF377}" type="pres">
      <dgm:prSet presAssocID="{522C322A-0AD5-482C-8383-6AACB29BD422}" presName="compNode" presStyleCnt="0"/>
      <dgm:spPr/>
    </dgm:pt>
    <dgm:pt modelId="{65C5F808-67F2-4A10-82D8-981B8432D325}" type="pres">
      <dgm:prSet presAssocID="{522C322A-0AD5-482C-8383-6AACB29BD422}" presName="bgRect" presStyleLbl="bgShp" presStyleIdx="0" presStyleCnt="2"/>
      <dgm:spPr/>
    </dgm:pt>
    <dgm:pt modelId="{599C65EB-F9D7-40D6-ABB4-35BA522F83B1}" type="pres">
      <dgm:prSet presAssocID="{522C322A-0AD5-482C-8383-6AACB29BD422}"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kootteri"/>
        </a:ext>
      </dgm:extLst>
    </dgm:pt>
    <dgm:pt modelId="{21E605C0-17C7-437E-8B29-2EFD0EB8044A}" type="pres">
      <dgm:prSet presAssocID="{522C322A-0AD5-482C-8383-6AACB29BD422}" presName="spaceRect" presStyleCnt="0"/>
      <dgm:spPr/>
    </dgm:pt>
    <dgm:pt modelId="{222A752F-A7E6-4999-BB93-6056513739B0}" type="pres">
      <dgm:prSet presAssocID="{522C322A-0AD5-482C-8383-6AACB29BD422}" presName="parTx" presStyleLbl="revTx" presStyleIdx="0" presStyleCnt="2">
        <dgm:presLayoutVars>
          <dgm:chMax val="0"/>
          <dgm:chPref val="0"/>
        </dgm:presLayoutVars>
      </dgm:prSet>
      <dgm:spPr/>
    </dgm:pt>
    <dgm:pt modelId="{C8354488-401E-4C3B-8FFD-9A7F33F34372}" type="pres">
      <dgm:prSet presAssocID="{1D2704F3-5FF1-4DAD-B29D-BFA76EEB71CE}" presName="sibTrans" presStyleCnt="0"/>
      <dgm:spPr/>
    </dgm:pt>
    <dgm:pt modelId="{EDEA9F3F-E15A-4EBE-B8A4-5566C8494C47}" type="pres">
      <dgm:prSet presAssocID="{9E7FC6FC-B717-4535-9C3B-D54A1C4B6BBB}" presName="compNode" presStyleCnt="0"/>
      <dgm:spPr/>
    </dgm:pt>
    <dgm:pt modelId="{591D9A44-3EF5-40FA-8ADC-F731200A1346}" type="pres">
      <dgm:prSet presAssocID="{9E7FC6FC-B717-4535-9C3B-D54A1C4B6BBB}" presName="bgRect" presStyleLbl="bgShp" presStyleIdx="1" presStyleCnt="2"/>
      <dgm:spPr/>
    </dgm:pt>
    <dgm:pt modelId="{0570FADB-272F-4A87-8369-295B6CC21E34}" type="pres">
      <dgm:prSet presAssocID="{9E7FC6FC-B717-4535-9C3B-D54A1C4B6BB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utkija"/>
        </a:ext>
      </dgm:extLst>
    </dgm:pt>
    <dgm:pt modelId="{016CE9B0-D551-42FA-9ACF-84A14E5BDC2E}" type="pres">
      <dgm:prSet presAssocID="{9E7FC6FC-B717-4535-9C3B-D54A1C4B6BBB}" presName="spaceRect" presStyleCnt="0"/>
      <dgm:spPr/>
    </dgm:pt>
    <dgm:pt modelId="{F3230537-DB57-42EF-8619-5F6C8A0ACB57}" type="pres">
      <dgm:prSet presAssocID="{9E7FC6FC-B717-4535-9C3B-D54A1C4B6BBB}" presName="parTx" presStyleLbl="revTx" presStyleIdx="1" presStyleCnt="2">
        <dgm:presLayoutVars>
          <dgm:chMax val="0"/>
          <dgm:chPref val="0"/>
        </dgm:presLayoutVars>
      </dgm:prSet>
      <dgm:spPr/>
    </dgm:pt>
  </dgm:ptLst>
  <dgm:cxnLst>
    <dgm:cxn modelId="{2B70293B-ABC6-45AE-A201-6113B13228FA}" type="presOf" srcId="{522C322A-0AD5-482C-8383-6AACB29BD422}" destId="{222A752F-A7E6-4999-BB93-6056513739B0}" srcOrd="0" destOrd="0" presId="urn:microsoft.com/office/officeart/2018/2/layout/IconVerticalSolidList"/>
    <dgm:cxn modelId="{1984B490-1DB3-4357-8F37-AA20F8B22B83}" srcId="{6C18D1DB-FB4F-4838-93B7-EF6B73ED685D}" destId="{9E7FC6FC-B717-4535-9C3B-D54A1C4B6BBB}" srcOrd="1" destOrd="0" parTransId="{084982B8-61A8-4CEF-892E-11D0252FB540}" sibTransId="{F72E4265-1EAB-46EB-A134-4ABB31CB95AC}"/>
    <dgm:cxn modelId="{C8014CCE-9744-47E8-923E-823C761AAE40}" type="presOf" srcId="{9E7FC6FC-B717-4535-9C3B-D54A1C4B6BBB}" destId="{F3230537-DB57-42EF-8619-5F6C8A0ACB57}" srcOrd="0" destOrd="0" presId="urn:microsoft.com/office/officeart/2018/2/layout/IconVerticalSolidList"/>
    <dgm:cxn modelId="{2E46B6D4-A7AE-47D5-A3EC-A5A0B91CB3E2}" srcId="{6C18D1DB-FB4F-4838-93B7-EF6B73ED685D}" destId="{522C322A-0AD5-482C-8383-6AACB29BD422}" srcOrd="0" destOrd="0" parTransId="{FE7AD009-6E77-41F3-91E6-1E1D16A009F0}" sibTransId="{1D2704F3-5FF1-4DAD-B29D-BFA76EEB71CE}"/>
    <dgm:cxn modelId="{845928E1-D768-4B27-9089-76D3216D7253}" type="presOf" srcId="{6C18D1DB-FB4F-4838-93B7-EF6B73ED685D}" destId="{824A3873-197D-46D6-82D3-7E3186B6E0A0}" srcOrd="0" destOrd="0" presId="urn:microsoft.com/office/officeart/2018/2/layout/IconVerticalSolidList"/>
    <dgm:cxn modelId="{266540FC-55C7-4F51-9003-401A71F4AFB4}" type="presParOf" srcId="{824A3873-197D-46D6-82D3-7E3186B6E0A0}" destId="{03D99CE9-F206-4E5C-8B26-2A8CDEABF377}" srcOrd="0" destOrd="0" presId="urn:microsoft.com/office/officeart/2018/2/layout/IconVerticalSolidList"/>
    <dgm:cxn modelId="{1BECCCC9-5BEA-4354-824F-B0C0EEC132A6}" type="presParOf" srcId="{03D99CE9-F206-4E5C-8B26-2A8CDEABF377}" destId="{65C5F808-67F2-4A10-82D8-981B8432D325}" srcOrd="0" destOrd="0" presId="urn:microsoft.com/office/officeart/2018/2/layout/IconVerticalSolidList"/>
    <dgm:cxn modelId="{238ED15C-D1FE-401E-8592-590F6C0DED24}" type="presParOf" srcId="{03D99CE9-F206-4E5C-8B26-2A8CDEABF377}" destId="{599C65EB-F9D7-40D6-ABB4-35BA522F83B1}" srcOrd="1" destOrd="0" presId="urn:microsoft.com/office/officeart/2018/2/layout/IconVerticalSolidList"/>
    <dgm:cxn modelId="{F050EE24-64A8-485C-BA42-995FB2D75096}" type="presParOf" srcId="{03D99CE9-F206-4E5C-8B26-2A8CDEABF377}" destId="{21E605C0-17C7-437E-8B29-2EFD0EB8044A}" srcOrd="2" destOrd="0" presId="urn:microsoft.com/office/officeart/2018/2/layout/IconVerticalSolidList"/>
    <dgm:cxn modelId="{06FECFCF-C08C-4C8A-B586-DA440A5AA0FB}" type="presParOf" srcId="{03D99CE9-F206-4E5C-8B26-2A8CDEABF377}" destId="{222A752F-A7E6-4999-BB93-6056513739B0}" srcOrd="3" destOrd="0" presId="urn:microsoft.com/office/officeart/2018/2/layout/IconVerticalSolidList"/>
    <dgm:cxn modelId="{E816DFB2-1DB0-4D1C-9D61-A1B77D869041}" type="presParOf" srcId="{824A3873-197D-46D6-82D3-7E3186B6E0A0}" destId="{C8354488-401E-4C3B-8FFD-9A7F33F34372}" srcOrd="1" destOrd="0" presId="urn:microsoft.com/office/officeart/2018/2/layout/IconVerticalSolidList"/>
    <dgm:cxn modelId="{93AFF69A-8FA0-4E06-B3DA-D671FDD02F4D}" type="presParOf" srcId="{824A3873-197D-46D6-82D3-7E3186B6E0A0}" destId="{EDEA9F3F-E15A-4EBE-B8A4-5566C8494C47}" srcOrd="2" destOrd="0" presId="urn:microsoft.com/office/officeart/2018/2/layout/IconVerticalSolidList"/>
    <dgm:cxn modelId="{4B12742F-14E0-43E1-953D-B40735DB1461}" type="presParOf" srcId="{EDEA9F3F-E15A-4EBE-B8A4-5566C8494C47}" destId="{591D9A44-3EF5-40FA-8ADC-F731200A1346}" srcOrd="0" destOrd="0" presId="urn:microsoft.com/office/officeart/2018/2/layout/IconVerticalSolidList"/>
    <dgm:cxn modelId="{990D73E8-105C-479E-BF12-824D55518A87}" type="presParOf" srcId="{EDEA9F3F-E15A-4EBE-B8A4-5566C8494C47}" destId="{0570FADB-272F-4A87-8369-295B6CC21E34}" srcOrd="1" destOrd="0" presId="urn:microsoft.com/office/officeart/2018/2/layout/IconVerticalSolidList"/>
    <dgm:cxn modelId="{F13F59CA-6A10-445B-84D3-9443143FEB1D}" type="presParOf" srcId="{EDEA9F3F-E15A-4EBE-B8A4-5566C8494C47}" destId="{016CE9B0-D551-42FA-9ACF-84A14E5BDC2E}" srcOrd="2" destOrd="0" presId="urn:microsoft.com/office/officeart/2018/2/layout/IconVerticalSolidList"/>
    <dgm:cxn modelId="{3660B640-F2D5-40D9-81CE-872FE38786EC}" type="presParOf" srcId="{EDEA9F3F-E15A-4EBE-B8A4-5566C8494C47}" destId="{F3230537-DB57-42EF-8619-5F6C8A0ACB5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7549212-FA44-40E3-BCF3-D556E8D3F67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428CD93-5F0C-47A9-AD1A-8CC17B1994C4}">
      <dgm:prSet/>
      <dgm:spPr/>
      <dgm:t>
        <a:bodyPr/>
        <a:lstStyle/>
        <a:p>
          <a:pPr>
            <a:lnSpc>
              <a:spcPct val="100000"/>
            </a:lnSpc>
          </a:pPr>
          <a:r>
            <a:rPr lang="fi-FI" b="1" dirty="0"/>
            <a:t>Koulutus ja kehittäminen:</a:t>
          </a:r>
          <a:r>
            <a:rPr lang="fi-FI" dirty="0"/>
            <a:t> Osaamisen johtaminen edellyttää henkilöstön koulutusta ja kehittämistä. Tämä voi tarkoittaa esimerkiksi koulutusta ympäristöasioista tai kestävän kehityksen periaatteista. Se auttaa organisaatiota saavuttamaan kestävän kehityksen tavoitteet ja edistää samalla henkilöstön osaamista.</a:t>
          </a:r>
          <a:endParaRPr lang="en-US" dirty="0"/>
        </a:p>
      </dgm:t>
    </dgm:pt>
    <dgm:pt modelId="{27015DB0-E461-4C75-BADD-904F66A085D8}" type="parTrans" cxnId="{9D1F3E4C-7BD1-41FD-B228-9E3293FEBBB2}">
      <dgm:prSet/>
      <dgm:spPr/>
      <dgm:t>
        <a:bodyPr/>
        <a:lstStyle/>
        <a:p>
          <a:endParaRPr lang="en-US"/>
        </a:p>
      </dgm:t>
    </dgm:pt>
    <dgm:pt modelId="{86B3654B-0208-4FEA-A30B-AE5384B89B46}" type="sibTrans" cxnId="{9D1F3E4C-7BD1-41FD-B228-9E3293FEBBB2}">
      <dgm:prSet/>
      <dgm:spPr/>
      <dgm:t>
        <a:bodyPr/>
        <a:lstStyle/>
        <a:p>
          <a:endParaRPr lang="en-US"/>
        </a:p>
      </dgm:t>
    </dgm:pt>
    <dgm:pt modelId="{5B2C245F-0DE7-4512-B95E-7C7688D3367E}">
      <dgm:prSet/>
      <dgm:spPr/>
      <dgm:t>
        <a:bodyPr/>
        <a:lstStyle/>
        <a:p>
          <a:pPr>
            <a:lnSpc>
              <a:spcPct val="100000"/>
            </a:lnSpc>
          </a:pPr>
          <a:r>
            <a:rPr lang="fi-FI" b="1" dirty="0"/>
            <a:t>Rekrytointi ja osaaminen:</a:t>
          </a:r>
          <a:r>
            <a:rPr lang="fi-FI" dirty="0"/>
            <a:t> Kestävä kehitys edellyttää usein tietynlaista osaamista organisaatiossa. Osaamisen johtaminen voi auttaa organisaatiota tunnistamaan tarvittavan osaamisen ja rekrytoimaan oikeanlaista henkilöstöä, joka voi edistää kestävän kehityksen tavoitteita.</a:t>
          </a:r>
          <a:endParaRPr lang="en-US" dirty="0"/>
        </a:p>
      </dgm:t>
    </dgm:pt>
    <dgm:pt modelId="{4D2AC0AA-E0E1-41AA-AB5A-697DA0676C3B}" type="parTrans" cxnId="{E39DD958-D5B7-41CE-A2A1-5CD00A901E38}">
      <dgm:prSet/>
      <dgm:spPr/>
      <dgm:t>
        <a:bodyPr/>
        <a:lstStyle/>
        <a:p>
          <a:endParaRPr lang="en-US"/>
        </a:p>
      </dgm:t>
    </dgm:pt>
    <dgm:pt modelId="{456CE500-CE2A-4BA6-8FB9-1F7AEF9F5216}" type="sibTrans" cxnId="{E39DD958-D5B7-41CE-A2A1-5CD00A901E38}">
      <dgm:prSet/>
      <dgm:spPr/>
      <dgm:t>
        <a:bodyPr/>
        <a:lstStyle/>
        <a:p>
          <a:endParaRPr lang="en-US"/>
        </a:p>
      </dgm:t>
    </dgm:pt>
    <dgm:pt modelId="{46C16E4F-5983-4B3D-BB69-8FE9ED2C562A}">
      <dgm:prSet/>
      <dgm:spPr/>
      <dgm:t>
        <a:bodyPr/>
        <a:lstStyle/>
        <a:p>
          <a:pPr>
            <a:lnSpc>
              <a:spcPct val="100000"/>
            </a:lnSpc>
          </a:pPr>
          <a:r>
            <a:rPr lang="fi-FI" b="1" dirty="0"/>
            <a:t>Tavoitteiden asettaminen:</a:t>
          </a:r>
          <a:r>
            <a:rPr lang="fi-FI" dirty="0"/>
            <a:t> Kestävän kehityksen tavoitteiden huomioiminen osaamisen johtamisessa voi auttaa organisaatiota asettamaan tavoitteita, jotka edistävät sekä organisaation menestystä että kestävän kehityksen tavoitteita. Se johtaa tavoitteiden asettamiseen ympäristöystävällisemmän liiketoiminnan suuntaan.</a:t>
          </a:r>
          <a:endParaRPr lang="en-US" dirty="0"/>
        </a:p>
      </dgm:t>
    </dgm:pt>
    <dgm:pt modelId="{EC792EA3-2E12-41DA-AD8E-B3E93FEEA126}" type="parTrans" cxnId="{5C275B51-C3D0-47B6-9777-117683214D69}">
      <dgm:prSet/>
      <dgm:spPr/>
      <dgm:t>
        <a:bodyPr/>
        <a:lstStyle/>
        <a:p>
          <a:endParaRPr lang="en-US"/>
        </a:p>
      </dgm:t>
    </dgm:pt>
    <dgm:pt modelId="{5B3D3655-5BE0-417E-89FD-E77B2E8175DF}" type="sibTrans" cxnId="{5C275B51-C3D0-47B6-9777-117683214D69}">
      <dgm:prSet/>
      <dgm:spPr/>
      <dgm:t>
        <a:bodyPr/>
        <a:lstStyle/>
        <a:p>
          <a:endParaRPr lang="en-US"/>
        </a:p>
      </dgm:t>
    </dgm:pt>
    <dgm:pt modelId="{FF96EF0A-A78E-4B0B-B3F4-1BB30F9BE934}">
      <dgm:prSet/>
      <dgm:spPr/>
      <dgm:t>
        <a:bodyPr/>
        <a:lstStyle/>
        <a:p>
          <a:pPr>
            <a:lnSpc>
              <a:spcPct val="100000"/>
            </a:lnSpc>
          </a:pPr>
          <a:r>
            <a:rPr lang="fi-FI" b="1" dirty="0"/>
            <a:t>Kestävän kehityksen arviointi:</a:t>
          </a:r>
          <a:r>
            <a:rPr lang="fi-FI" dirty="0"/>
            <a:t> Osaamisen johtaminen voi auttaa organisaatiota arvioimaan, miten hyvin organisaation henkilöstö hallitsee kestävän kehityksen periaatteet. Arvioinnin perusteella voidaan tarvittaessa tarjota lisäkoulutusta ja -kehitystä.</a:t>
          </a:r>
          <a:endParaRPr lang="en-US" dirty="0"/>
        </a:p>
      </dgm:t>
    </dgm:pt>
    <dgm:pt modelId="{87DA5328-5116-45C8-B59B-9D05E59E12E9}" type="parTrans" cxnId="{E40F0E15-AEC3-431F-B69F-0E92646D9F6C}">
      <dgm:prSet/>
      <dgm:spPr/>
      <dgm:t>
        <a:bodyPr/>
        <a:lstStyle/>
        <a:p>
          <a:endParaRPr lang="en-US"/>
        </a:p>
      </dgm:t>
    </dgm:pt>
    <dgm:pt modelId="{F82A4F90-51D7-40B3-A42F-A94F4444CFB4}" type="sibTrans" cxnId="{E40F0E15-AEC3-431F-B69F-0E92646D9F6C}">
      <dgm:prSet/>
      <dgm:spPr/>
      <dgm:t>
        <a:bodyPr/>
        <a:lstStyle/>
        <a:p>
          <a:endParaRPr lang="en-US"/>
        </a:p>
      </dgm:t>
    </dgm:pt>
    <dgm:pt modelId="{B9A2E515-30BA-4CD1-898F-3957667F89FB}" type="pres">
      <dgm:prSet presAssocID="{97549212-FA44-40E3-BCF3-D556E8D3F678}" presName="root" presStyleCnt="0">
        <dgm:presLayoutVars>
          <dgm:dir/>
          <dgm:resizeHandles val="exact"/>
        </dgm:presLayoutVars>
      </dgm:prSet>
      <dgm:spPr/>
    </dgm:pt>
    <dgm:pt modelId="{797A52DE-E09D-4284-AB38-DF3D36A4E78B}" type="pres">
      <dgm:prSet presAssocID="{B428CD93-5F0C-47A9-AD1A-8CC17B1994C4}" presName="compNode" presStyleCnt="0"/>
      <dgm:spPr/>
    </dgm:pt>
    <dgm:pt modelId="{3330B4CB-FE11-4512-811D-33C13758F31B}" type="pres">
      <dgm:prSet presAssocID="{B428CD93-5F0C-47A9-AD1A-8CC17B1994C4}" presName="bgRect" presStyleLbl="bgShp" presStyleIdx="0" presStyleCnt="4"/>
      <dgm:spPr/>
    </dgm:pt>
    <dgm:pt modelId="{028376CB-C94A-4913-A0D7-3A00DA0AD1E9}" type="pres">
      <dgm:prSet presAssocID="{B428CD93-5F0C-47A9-AD1A-8CC17B1994C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uokkahuone"/>
        </a:ext>
      </dgm:extLst>
    </dgm:pt>
    <dgm:pt modelId="{3C6B5F04-F45F-4650-AB1C-EE529890EB45}" type="pres">
      <dgm:prSet presAssocID="{B428CD93-5F0C-47A9-AD1A-8CC17B1994C4}" presName="spaceRect" presStyleCnt="0"/>
      <dgm:spPr/>
    </dgm:pt>
    <dgm:pt modelId="{C7B31662-2503-48C8-8E62-97BC3B910C3F}" type="pres">
      <dgm:prSet presAssocID="{B428CD93-5F0C-47A9-AD1A-8CC17B1994C4}" presName="parTx" presStyleLbl="revTx" presStyleIdx="0" presStyleCnt="4">
        <dgm:presLayoutVars>
          <dgm:chMax val="0"/>
          <dgm:chPref val="0"/>
        </dgm:presLayoutVars>
      </dgm:prSet>
      <dgm:spPr/>
    </dgm:pt>
    <dgm:pt modelId="{EF9FE29C-69BD-45BB-B4AA-AC834156614D}" type="pres">
      <dgm:prSet presAssocID="{86B3654B-0208-4FEA-A30B-AE5384B89B46}" presName="sibTrans" presStyleCnt="0"/>
      <dgm:spPr/>
    </dgm:pt>
    <dgm:pt modelId="{004C259A-2097-41C4-AAE9-8B3605A8B854}" type="pres">
      <dgm:prSet presAssocID="{5B2C245F-0DE7-4512-B95E-7C7688D3367E}" presName="compNode" presStyleCnt="0"/>
      <dgm:spPr/>
    </dgm:pt>
    <dgm:pt modelId="{7237BF98-BA94-48EF-B9C3-3C3BDE7FCB39}" type="pres">
      <dgm:prSet presAssocID="{5B2C245F-0DE7-4512-B95E-7C7688D3367E}" presName="bgRect" presStyleLbl="bgShp" presStyleIdx="1" presStyleCnt="4"/>
      <dgm:spPr/>
    </dgm:pt>
    <dgm:pt modelId="{B96F376F-4B97-44D4-ACE9-5303EC5B16AF}" type="pres">
      <dgm:prSet presAssocID="{5B2C245F-0DE7-4512-B95E-7C7688D3367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0628699A-F441-4D95-BF5D-8D191C2AB38D}" type="pres">
      <dgm:prSet presAssocID="{5B2C245F-0DE7-4512-B95E-7C7688D3367E}" presName="spaceRect" presStyleCnt="0"/>
      <dgm:spPr/>
    </dgm:pt>
    <dgm:pt modelId="{D2409082-9A5B-48C3-88D9-C96BDF14F164}" type="pres">
      <dgm:prSet presAssocID="{5B2C245F-0DE7-4512-B95E-7C7688D3367E}" presName="parTx" presStyleLbl="revTx" presStyleIdx="1" presStyleCnt="4" custLinFactNeighborX="-155" custLinFactNeighborY="-10957">
        <dgm:presLayoutVars>
          <dgm:chMax val="0"/>
          <dgm:chPref val="0"/>
        </dgm:presLayoutVars>
      </dgm:prSet>
      <dgm:spPr/>
    </dgm:pt>
    <dgm:pt modelId="{AE7CFD35-0427-42E0-99C4-BD96CC698859}" type="pres">
      <dgm:prSet presAssocID="{456CE500-CE2A-4BA6-8FB9-1F7AEF9F5216}" presName="sibTrans" presStyleCnt="0"/>
      <dgm:spPr/>
    </dgm:pt>
    <dgm:pt modelId="{6695ADDC-42E7-431D-8090-B95B50B961B1}" type="pres">
      <dgm:prSet presAssocID="{46C16E4F-5983-4B3D-BB69-8FE9ED2C562A}" presName="compNode" presStyleCnt="0"/>
      <dgm:spPr/>
    </dgm:pt>
    <dgm:pt modelId="{DBCD78E1-4C6D-464D-BBB7-A7233A1D47C6}" type="pres">
      <dgm:prSet presAssocID="{46C16E4F-5983-4B3D-BB69-8FE9ED2C562A}" presName="bgRect" presStyleLbl="bgShp" presStyleIdx="2" presStyleCnt="4"/>
      <dgm:spPr/>
    </dgm:pt>
    <dgm:pt modelId="{93B6FC4A-DAC6-406B-9B32-161D9268728B}" type="pres">
      <dgm:prSet presAssocID="{46C16E4F-5983-4B3D-BB69-8FE9ED2C562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ranching Diagram"/>
        </a:ext>
      </dgm:extLst>
    </dgm:pt>
    <dgm:pt modelId="{3CFD97E9-583D-4228-80D7-65D2EB7B1041}" type="pres">
      <dgm:prSet presAssocID="{46C16E4F-5983-4B3D-BB69-8FE9ED2C562A}" presName="spaceRect" presStyleCnt="0"/>
      <dgm:spPr/>
    </dgm:pt>
    <dgm:pt modelId="{65AA634A-C8EC-4DCC-B9BF-6CAAC60B25D1}" type="pres">
      <dgm:prSet presAssocID="{46C16E4F-5983-4B3D-BB69-8FE9ED2C562A}" presName="parTx" presStyleLbl="revTx" presStyleIdx="2" presStyleCnt="4" custLinFactNeighborX="73" custLinFactNeighborY="-3369">
        <dgm:presLayoutVars>
          <dgm:chMax val="0"/>
          <dgm:chPref val="0"/>
        </dgm:presLayoutVars>
      </dgm:prSet>
      <dgm:spPr/>
    </dgm:pt>
    <dgm:pt modelId="{163002E3-E2D2-49EB-A0C9-9981DDDED4A6}" type="pres">
      <dgm:prSet presAssocID="{5B3D3655-5BE0-417E-89FD-E77B2E8175DF}" presName="sibTrans" presStyleCnt="0"/>
      <dgm:spPr/>
    </dgm:pt>
    <dgm:pt modelId="{87C11814-A5FA-498B-8CD9-AD3164E259A9}" type="pres">
      <dgm:prSet presAssocID="{FF96EF0A-A78E-4B0B-B3F4-1BB30F9BE934}" presName="compNode" presStyleCnt="0"/>
      <dgm:spPr/>
    </dgm:pt>
    <dgm:pt modelId="{4720C447-03D8-46EE-A2C9-2E96C33BE6D1}" type="pres">
      <dgm:prSet presAssocID="{FF96EF0A-A78E-4B0B-B3F4-1BB30F9BE934}" presName="bgRect" presStyleLbl="bgShp" presStyleIdx="3" presStyleCnt="4"/>
      <dgm:spPr/>
    </dgm:pt>
    <dgm:pt modelId="{68CD3449-4CD1-4AC0-BCB6-F63BE3C45AFF}" type="pres">
      <dgm:prSet presAssocID="{FF96EF0A-A78E-4B0B-B3F4-1BB30F9BE93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roup of People"/>
        </a:ext>
      </dgm:extLst>
    </dgm:pt>
    <dgm:pt modelId="{4362E5EA-D05A-44C9-A494-FFAD65ACB3B0}" type="pres">
      <dgm:prSet presAssocID="{FF96EF0A-A78E-4B0B-B3F4-1BB30F9BE934}" presName="spaceRect" presStyleCnt="0"/>
      <dgm:spPr/>
    </dgm:pt>
    <dgm:pt modelId="{429F7752-8B63-42B6-95C9-961E53DCE571}" type="pres">
      <dgm:prSet presAssocID="{FF96EF0A-A78E-4B0B-B3F4-1BB30F9BE934}" presName="parTx" presStyleLbl="revTx" presStyleIdx="3" presStyleCnt="4" custLinFactNeighborX="73" custLinFactNeighborY="-10109">
        <dgm:presLayoutVars>
          <dgm:chMax val="0"/>
          <dgm:chPref val="0"/>
        </dgm:presLayoutVars>
      </dgm:prSet>
      <dgm:spPr/>
    </dgm:pt>
  </dgm:ptLst>
  <dgm:cxnLst>
    <dgm:cxn modelId="{E40F0E15-AEC3-431F-B69F-0E92646D9F6C}" srcId="{97549212-FA44-40E3-BCF3-D556E8D3F678}" destId="{FF96EF0A-A78E-4B0B-B3F4-1BB30F9BE934}" srcOrd="3" destOrd="0" parTransId="{87DA5328-5116-45C8-B59B-9D05E59E12E9}" sibTransId="{F82A4F90-51D7-40B3-A42F-A94F4444CFB4}"/>
    <dgm:cxn modelId="{6647263F-30AC-452D-963F-ED64EC0BEC70}" type="presOf" srcId="{B428CD93-5F0C-47A9-AD1A-8CC17B1994C4}" destId="{C7B31662-2503-48C8-8E62-97BC3B910C3F}" srcOrd="0" destOrd="0" presId="urn:microsoft.com/office/officeart/2018/2/layout/IconVerticalSolidList"/>
    <dgm:cxn modelId="{9D1F3E4C-7BD1-41FD-B228-9E3293FEBBB2}" srcId="{97549212-FA44-40E3-BCF3-D556E8D3F678}" destId="{B428CD93-5F0C-47A9-AD1A-8CC17B1994C4}" srcOrd="0" destOrd="0" parTransId="{27015DB0-E461-4C75-BADD-904F66A085D8}" sibTransId="{86B3654B-0208-4FEA-A30B-AE5384B89B46}"/>
    <dgm:cxn modelId="{5C275B51-C3D0-47B6-9777-117683214D69}" srcId="{97549212-FA44-40E3-BCF3-D556E8D3F678}" destId="{46C16E4F-5983-4B3D-BB69-8FE9ED2C562A}" srcOrd="2" destOrd="0" parTransId="{EC792EA3-2E12-41DA-AD8E-B3E93FEEA126}" sibTransId="{5B3D3655-5BE0-417E-89FD-E77B2E8175DF}"/>
    <dgm:cxn modelId="{57004857-2240-49D2-B44B-16466DAB230A}" type="presOf" srcId="{5B2C245F-0DE7-4512-B95E-7C7688D3367E}" destId="{D2409082-9A5B-48C3-88D9-C96BDF14F164}" srcOrd="0" destOrd="0" presId="urn:microsoft.com/office/officeart/2018/2/layout/IconVerticalSolidList"/>
    <dgm:cxn modelId="{E39DD958-D5B7-41CE-A2A1-5CD00A901E38}" srcId="{97549212-FA44-40E3-BCF3-D556E8D3F678}" destId="{5B2C245F-0DE7-4512-B95E-7C7688D3367E}" srcOrd="1" destOrd="0" parTransId="{4D2AC0AA-E0E1-41AA-AB5A-697DA0676C3B}" sibTransId="{456CE500-CE2A-4BA6-8FB9-1F7AEF9F5216}"/>
    <dgm:cxn modelId="{D449EE99-498A-4A64-83BF-3A5E97CBF634}" type="presOf" srcId="{97549212-FA44-40E3-BCF3-D556E8D3F678}" destId="{B9A2E515-30BA-4CD1-898F-3957667F89FB}" srcOrd="0" destOrd="0" presId="urn:microsoft.com/office/officeart/2018/2/layout/IconVerticalSolidList"/>
    <dgm:cxn modelId="{0F25E0E7-3E08-4714-9EE2-E83ED53C6850}" type="presOf" srcId="{46C16E4F-5983-4B3D-BB69-8FE9ED2C562A}" destId="{65AA634A-C8EC-4DCC-B9BF-6CAAC60B25D1}" srcOrd="0" destOrd="0" presId="urn:microsoft.com/office/officeart/2018/2/layout/IconVerticalSolidList"/>
    <dgm:cxn modelId="{9730DFE8-9786-4AF5-8A45-EE3EFD13CB55}" type="presOf" srcId="{FF96EF0A-A78E-4B0B-B3F4-1BB30F9BE934}" destId="{429F7752-8B63-42B6-95C9-961E53DCE571}" srcOrd="0" destOrd="0" presId="urn:microsoft.com/office/officeart/2018/2/layout/IconVerticalSolidList"/>
    <dgm:cxn modelId="{C89D17D8-E174-456C-8D0A-6906D7D4C2F9}" type="presParOf" srcId="{B9A2E515-30BA-4CD1-898F-3957667F89FB}" destId="{797A52DE-E09D-4284-AB38-DF3D36A4E78B}" srcOrd="0" destOrd="0" presId="urn:microsoft.com/office/officeart/2018/2/layout/IconVerticalSolidList"/>
    <dgm:cxn modelId="{C289B072-99E8-4DAA-8191-154BCEB1350E}" type="presParOf" srcId="{797A52DE-E09D-4284-AB38-DF3D36A4E78B}" destId="{3330B4CB-FE11-4512-811D-33C13758F31B}" srcOrd="0" destOrd="0" presId="urn:microsoft.com/office/officeart/2018/2/layout/IconVerticalSolidList"/>
    <dgm:cxn modelId="{AEDFD5A3-69C2-4155-8B41-6CA3BDA21977}" type="presParOf" srcId="{797A52DE-E09D-4284-AB38-DF3D36A4E78B}" destId="{028376CB-C94A-4913-A0D7-3A00DA0AD1E9}" srcOrd="1" destOrd="0" presId="urn:microsoft.com/office/officeart/2018/2/layout/IconVerticalSolidList"/>
    <dgm:cxn modelId="{FC47C7C9-7DC8-4F08-913A-F95D3E84A04E}" type="presParOf" srcId="{797A52DE-E09D-4284-AB38-DF3D36A4E78B}" destId="{3C6B5F04-F45F-4650-AB1C-EE529890EB45}" srcOrd="2" destOrd="0" presId="urn:microsoft.com/office/officeart/2018/2/layout/IconVerticalSolidList"/>
    <dgm:cxn modelId="{5B655083-9A4B-42CC-87F7-38E4F7D3B1F6}" type="presParOf" srcId="{797A52DE-E09D-4284-AB38-DF3D36A4E78B}" destId="{C7B31662-2503-48C8-8E62-97BC3B910C3F}" srcOrd="3" destOrd="0" presId="urn:microsoft.com/office/officeart/2018/2/layout/IconVerticalSolidList"/>
    <dgm:cxn modelId="{2BA0B3CC-B9E8-4EDE-8BB3-CE328B7D0AAA}" type="presParOf" srcId="{B9A2E515-30BA-4CD1-898F-3957667F89FB}" destId="{EF9FE29C-69BD-45BB-B4AA-AC834156614D}" srcOrd="1" destOrd="0" presId="urn:microsoft.com/office/officeart/2018/2/layout/IconVerticalSolidList"/>
    <dgm:cxn modelId="{B5288C5C-D95B-491D-9995-A55A560195CB}" type="presParOf" srcId="{B9A2E515-30BA-4CD1-898F-3957667F89FB}" destId="{004C259A-2097-41C4-AAE9-8B3605A8B854}" srcOrd="2" destOrd="0" presId="urn:microsoft.com/office/officeart/2018/2/layout/IconVerticalSolidList"/>
    <dgm:cxn modelId="{927286A8-A0BF-4633-AECA-EAF1439F4B12}" type="presParOf" srcId="{004C259A-2097-41C4-AAE9-8B3605A8B854}" destId="{7237BF98-BA94-48EF-B9C3-3C3BDE7FCB39}" srcOrd="0" destOrd="0" presId="urn:microsoft.com/office/officeart/2018/2/layout/IconVerticalSolidList"/>
    <dgm:cxn modelId="{F92E022F-6898-4251-BA39-344991BECF44}" type="presParOf" srcId="{004C259A-2097-41C4-AAE9-8B3605A8B854}" destId="{B96F376F-4B97-44D4-ACE9-5303EC5B16AF}" srcOrd="1" destOrd="0" presId="urn:microsoft.com/office/officeart/2018/2/layout/IconVerticalSolidList"/>
    <dgm:cxn modelId="{ECAD499A-FC5F-4ED5-882D-BFC591909294}" type="presParOf" srcId="{004C259A-2097-41C4-AAE9-8B3605A8B854}" destId="{0628699A-F441-4D95-BF5D-8D191C2AB38D}" srcOrd="2" destOrd="0" presId="urn:microsoft.com/office/officeart/2018/2/layout/IconVerticalSolidList"/>
    <dgm:cxn modelId="{CE92D27C-812B-4F40-84A7-4A9253E29C30}" type="presParOf" srcId="{004C259A-2097-41C4-AAE9-8B3605A8B854}" destId="{D2409082-9A5B-48C3-88D9-C96BDF14F164}" srcOrd="3" destOrd="0" presId="urn:microsoft.com/office/officeart/2018/2/layout/IconVerticalSolidList"/>
    <dgm:cxn modelId="{0F5D1A2B-070F-4750-A8F2-19F3DB9D2ACC}" type="presParOf" srcId="{B9A2E515-30BA-4CD1-898F-3957667F89FB}" destId="{AE7CFD35-0427-42E0-99C4-BD96CC698859}" srcOrd="3" destOrd="0" presId="urn:microsoft.com/office/officeart/2018/2/layout/IconVerticalSolidList"/>
    <dgm:cxn modelId="{C833A882-E260-4236-BD8E-640A2A0CCEB1}" type="presParOf" srcId="{B9A2E515-30BA-4CD1-898F-3957667F89FB}" destId="{6695ADDC-42E7-431D-8090-B95B50B961B1}" srcOrd="4" destOrd="0" presId="urn:microsoft.com/office/officeart/2018/2/layout/IconVerticalSolidList"/>
    <dgm:cxn modelId="{9A8313B5-F9FE-4982-87C1-046D73B1BED3}" type="presParOf" srcId="{6695ADDC-42E7-431D-8090-B95B50B961B1}" destId="{DBCD78E1-4C6D-464D-BBB7-A7233A1D47C6}" srcOrd="0" destOrd="0" presId="urn:microsoft.com/office/officeart/2018/2/layout/IconVerticalSolidList"/>
    <dgm:cxn modelId="{7709B0F3-CE7F-437F-A6EC-B088CEFD568A}" type="presParOf" srcId="{6695ADDC-42E7-431D-8090-B95B50B961B1}" destId="{93B6FC4A-DAC6-406B-9B32-161D9268728B}" srcOrd="1" destOrd="0" presId="urn:microsoft.com/office/officeart/2018/2/layout/IconVerticalSolidList"/>
    <dgm:cxn modelId="{A2342717-C737-4BF9-A318-428B373184D3}" type="presParOf" srcId="{6695ADDC-42E7-431D-8090-B95B50B961B1}" destId="{3CFD97E9-583D-4228-80D7-65D2EB7B1041}" srcOrd="2" destOrd="0" presId="urn:microsoft.com/office/officeart/2018/2/layout/IconVerticalSolidList"/>
    <dgm:cxn modelId="{7918E282-151F-498D-9E64-9310D8BFBD63}" type="presParOf" srcId="{6695ADDC-42E7-431D-8090-B95B50B961B1}" destId="{65AA634A-C8EC-4DCC-B9BF-6CAAC60B25D1}" srcOrd="3" destOrd="0" presId="urn:microsoft.com/office/officeart/2018/2/layout/IconVerticalSolidList"/>
    <dgm:cxn modelId="{7FF481D6-5F00-4373-B32A-191517F9096F}" type="presParOf" srcId="{B9A2E515-30BA-4CD1-898F-3957667F89FB}" destId="{163002E3-E2D2-49EB-A0C9-9981DDDED4A6}" srcOrd="5" destOrd="0" presId="urn:microsoft.com/office/officeart/2018/2/layout/IconVerticalSolidList"/>
    <dgm:cxn modelId="{4ADC8C7F-FBFB-411C-9E90-E398343156DE}" type="presParOf" srcId="{B9A2E515-30BA-4CD1-898F-3957667F89FB}" destId="{87C11814-A5FA-498B-8CD9-AD3164E259A9}" srcOrd="6" destOrd="0" presId="urn:microsoft.com/office/officeart/2018/2/layout/IconVerticalSolidList"/>
    <dgm:cxn modelId="{FA7DE18C-60D2-45E9-93CC-36ED06344515}" type="presParOf" srcId="{87C11814-A5FA-498B-8CD9-AD3164E259A9}" destId="{4720C447-03D8-46EE-A2C9-2E96C33BE6D1}" srcOrd="0" destOrd="0" presId="urn:microsoft.com/office/officeart/2018/2/layout/IconVerticalSolidList"/>
    <dgm:cxn modelId="{BFF361B1-43B1-40B3-A8CA-9EF3FAF71DC4}" type="presParOf" srcId="{87C11814-A5FA-498B-8CD9-AD3164E259A9}" destId="{68CD3449-4CD1-4AC0-BCB6-F63BE3C45AFF}" srcOrd="1" destOrd="0" presId="urn:microsoft.com/office/officeart/2018/2/layout/IconVerticalSolidList"/>
    <dgm:cxn modelId="{02C07765-624D-474C-BD70-83D79E807387}" type="presParOf" srcId="{87C11814-A5FA-498B-8CD9-AD3164E259A9}" destId="{4362E5EA-D05A-44C9-A494-FFAD65ACB3B0}" srcOrd="2" destOrd="0" presId="urn:microsoft.com/office/officeart/2018/2/layout/IconVerticalSolidList"/>
    <dgm:cxn modelId="{F07767E5-02C3-4FF2-8B88-FA213FA92728}" type="presParOf" srcId="{87C11814-A5FA-498B-8CD9-AD3164E259A9}" destId="{429F7752-8B63-42B6-95C9-961E53DCE57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119026F-0289-4178-87C5-3D1F76769D71}"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E0D36595-4EAF-48FE-A5C9-0D649A4A3881}">
      <dgm:prSet/>
      <dgm:spPr/>
      <dgm:t>
        <a:bodyPr/>
        <a:lstStyle/>
        <a:p>
          <a:r>
            <a:rPr lang="fi-FI"/>
            <a:t>Kestävä kehitys ja työnantajamielikuva ovat yhteydessä toisiinsa, sillä kestävä kehitys on yhä tärkeämpi tekijä, kun työnhakijat valitsevat potentiaalisia työnantajia. Työnhakijat arvostavat yhä enemmän yrityksiä, jotka ovat sitoutuneet ympäristöystävällisiin toimintatapoihin ja sosiaaliseen vastuullisuuteen.</a:t>
          </a:r>
          <a:endParaRPr lang="en-US"/>
        </a:p>
      </dgm:t>
    </dgm:pt>
    <dgm:pt modelId="{84B525DD-C710-4B60-9D03-CFE59111269E}" type="parTrans" cxnId="{E061395A-D483-4347-A537-ECAD1BFD945A}">
      <dgm:prSet/>
      <dgm:spPr/>
      <dgm:t>
        <a:bodyPr/>
        <a:lstStyle/>
        <a:p>
          <a:endParaRPr lang="en-US"/>
        </a:p>
      </dgm:t>
    </dgm:pt>
    <dgm:pt modelId="{29581520-3B38-4614-9DCB-A3C80F08E238}" type="sibTrans" cxnId="{E061395A-D483-4347-A537-ECAD1BFD945A}">
      <dgm:prSet/>
      <dgm:spPr/>
      <dgm:t>
        <a:bodyPr/>
        <a:lstStyle/>
        <a:p>
          <a:endParaRPr lang="en-US"/>
        </a:p>
      </dgm:t>
    </dgm:pt>
    <dgm:pt modelId="{C733F495-B7B1-4BAE-80AC-0FD483028E09}">
      <dgm:prSet/>
      <dgm:spPr/>
      <dgm:t>
        <a:bodyPr/>
        <a:lstStyle/>
        <a:p>
          <a:r>
            <a:rPr lang="fi-FI"/>
            <a:t>Työnantajamielikuvaa voidaan parantaa sitoutumalla kestävän kehityksen tavoitteisiin ja viestimällä avoimesti yrityksen kestävän kehityksen toimista. Tämä voi vaikuttaa myönteisesti yrityksen maineeseen ja auttaa yritystä pitämään työntekijät, jotka jakavat yrityksen arvot.</a:t>
          </a:r>
          <a:endParaRPr lang="en-US"/>
        </a:p>
      </dgm:t>
    </dgm:pt>
    <dgm:pt modelId="{19CCA65D-AE7B-414C-AC29-0A54C5907E06}" type="parTrans" cxnId="{9A6859BA-FDBF-4882-94E8-4086168DE4FF}">
      <dgm:prSet/>
      <dgm:spPr/>
      <dgm:t>
        <a:bodyPr/>
        <a:lstStyle/>
        <a:p>
          <a:endParaRPr lang="en-US"/>
        </a:p>
      </dgm:t>
    </dgm:pt>
    <dgm:pt modelId="{AEF6ADF3-022C-423C-9E9E-6D02D958A659}" type="sibTrans" cxnId="{9A6859BA-FDBF-4882-94E8-4086168DE4FF}">
      <dgm:prSet/>
      <dgm:spPr/>
      <dgm:t>
        <a:bodyPr/>
        <a:lstStyle/>
        <a:p>
          <a:endParaRPr lang="en-US"/>
        </a:p>
      </dgm:t>
    </dgm:pt>
    <dgm:pt modelId="{DE612A02-9914-430F-9FC7-F98D9E578B38}">
      <dgm:prSet/>
      <dgm:spPr/>
      <dgm:t>
        <a:bodyPr/>
        <a:lstStyle/>
        <a:p>
          <a:r>
            <a:rPr lang="fi-FI"/>
            <a:t>Lisäksi yritykset voivat parantaa työnantajamielikuvaa tarjoamalla työntekijöilleen kestäviä etuja, kuten mahdollisuuden työskennellä hybridimallilla, joka vähentää työmatkoja ja siten hiilijalanjälkeä, sekä tarjoamalla mahdollisuuden osallistua yrityksen kestävän kehityksen projekteihin.</a:t>
          </a:r>
          <a:endParaRPr lang="en-US"/>
        </a:p>
      </dgm:t>
    </dgm:pt>
    <dgm:pt modelId="{B839409A-B55C-4881-BDED-3A4AFC2671D5}" type="parTrans" cxnId="{E612AFF3-E9AB-4AAA-BFDB-C9E39E840A41}">
      <dgm:prSet/>
      <dgm:spPr/>
      <dgm:t>
        <a:bodyPr/>
        <a:lstStyle/>
        <a:p>
          <a:endParaRPr lang="en-US"/>
        </a:p>
      </dgm:t>
    </dgm:pt>
    <dgm:pt modelId="{60605701-10D0-47FE-8321-82F7613E7734}" type="sibTrans" cxnId="{E612AFF3-E9AB-4AAA-BFDB-C9E39E840A41}">
      <dgm:prSet/>
      <dgm:spPr/>
      <dgm:t>
        <a:bodyPr/>
        <a:lstStyle/>
        <a:p>
          <a:endParaRPr lang="en-US"/>
        </a:p>
      </dgm:t>
    </dgm:pt>
    <dgm:pt modelId="{E012934F-0923-416C-B788-B4915D05D56E}">
      <dgm:prSet/>
      <dgm:spPr/>
      <dgm:t>
        <a:bodyPr/>
        <a:lstStyle/>
        <a:p>
          <a:r>
            <a:rPr lang="fi-FI"/>
            <a:t>Kokonaisuudessaan, sitoutuminen kestävään kehitykseen voi parantaa työnantajamielikuvaa ja houkutella potentiaalisia työntekijöitä, jotka ovat ympäristötietoisia ja sosiaalisesti vastuullisia.</a:t>
          </a:r>
          <a:endParaRPr lang="en-US"/>
        </a:p>
      </dgm:t>
    </dgm:pt>
    <dgm:pt modelId="{F25315F6-F2E4-486A-86C3-792D14C3EF4C}" type="parTrans" cxnId="{B8BCEEDA-13D5-43BF-A884-D222529F5AA4}">
      <dgm:prSet/>
      <dgm:spPr/>
      <dgm:t>
        <a:bodyPr/>
        <a:lstStyle/>
        <a:p>
          <a:endParaRPr lang="en-US"/>
        </a:p>
      </dgm:t>
    </dgm:pt>
    <dgm:pt modelId="{63D2E8DB-6EF5-4E5E-A54F-6E71E94670B2}" type="sibTrans" cxnId="{B8BCEEDA-13D5-43BF-A884-D222529F5AA4}">
      <dgm:prSet/>
      <dgm:spPr/>
      <dgm:t>
        <a:bodyPr/>
        <a:lstStyle/>
        <a:p>
          <a:endParaRPr lang="en-US"/>
        </a:p>
      </dgm:t>
    </dgm:pt>
    <dgm:pt modelId="{A82E099A-F35A-4ACF-8425-FBB5D4B0B9D0}" type="pres">
      <dgm:prSet presAssocID="{1119026F-0289-4178-87C5-3D1F76769D71}" presName="root" presStyleCnt="0">
        <dgm:presLayoutVars>
          <dgm:dir/>
          <dgm:resizeHandles val="exact"/>
        </dgm:presLayoutVars>
      </dgm:prSet>
      <dgm:spPr/>
    </dgm:pt>
    <dgm:pt modelId="{1ACB501E-C1F9-49D9-A316-AD10D8EF9912}" type="pres">
      <dgm:prSet presAssocID="{E0D36595-4EAF-48FE-A5C9-0D649A4A3881}" presName="compNode" presStyleCnt="0"/>
      <dgm:spPr/>
    </dgm:pt>
    <dgm:pt modelId="{09151711-2F10-40CD-9607-9C14DEB85947}" type="pres">
      <dgm:prSet presAssocID="{E0D36595-4EAF-48FE-A5C9-0D649A4A3881}" presName="bgRect" presStyleLbl="bgShp" presStyleIdx="0" presStyleCnt="4"/>
      <dgm:spPr/>
    </dgm:pt>
    <dgm:pt modelId="{0FD96B3E-E623-436E-BCD2-29B06C7116A3}" type="pres">
      <dgm:prSet presAssocID="{E0D36595-4EAF-48FE-A5C9-0D649A4A388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eciduous tree"/>
        </a:ext>
      </dgm:extLst>
    </dgm:pt>
    <dgm:pt modelId="{2F8E5B49-77A3-44C2-A3CF-3D476D67861A}" type="pres">
      <dgm:prSet presAssocID="{E0D36595-4EAF-48FE-A5C9-0D649A4A3881}" presName="spaceRect" presStyleCnt="0"/>
      <dgm:spPr/>
    </dgm:pt>
    <dgm:pt modelId="{D50AA7DA-DB20-4FA3-9B2A-85B4D9C0C96C}" type="pres">
      <dgm:prSet presAssocID="{E0D36595-4EAF-48FE-A5C9-0D649A4A3881}" presName="parTx" presStyleLbl="revTx" presStyleIdx="0" presStyleCnt="4">
        <dgm:presLayoutVars>
          <dgm:chMax val="0"/>
          <dgm:chPref val="0"/>
        </dgm:presLayoutVars>
      </dgm:prSet>
      <dgm:spPr/>
    </dgm:pt>
    <dgm:pt modelId="{DF272451-6A3B-4B91-8B0A-9E39CA57EDC1}" type="pres">
      <dgm:prSet presAssocID="{29581520-3B38-4614-9DCB-A3C80F08E238}" presName="sibTrans" presStyleCnt="0"/>
      <dgm:spPr/>
    </dgm:pt>
    <dgm:pt modelId="{427FE931-4A3E-4A26-9C47-20A605942599}" type="pres">
      <dgm:prSet presAssocID="{C733F495-B7B1-4BAE-80AC-0FD483028E09}" presName="compNode" presStyleCnt="0"/>
      <dgm:spPr/>
    </dgm:pt>
    <dgm:pt modelId="{73265F95-795E-44DE-B790-5F258E2DE199}" type="pres">
      <dgm:prSet presAssocID="{C733F495-B7B1-4BAE-80AC-0FD483028E09}" presName="bgRect" presStyleLbl="bgShp" presStyleIdx="1" presStyleCnt="4"/>
      <dgm:spPr/>
    </dgm:pt>
    <dgm:pt modelId="{784AC3AB-D8C2-4BDA-9BD2-1FAC29F45D6B}" type="pres">
      <dgm:prSet presAssocID="{C733F495-B7B1-4BAE-80AC-0FD483028E0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Valintamerkki"/>
        </a:ext>
      </dgm:extLst>
    </dgm:pt>
    <dgm:pt modelId="{4B417014-944F-4881-A74C-DD326234AC64}" type="pres">
      <dgm:prSet presAssocID="{C733F495-B7B1-4BAE-80AC-0FD483028E09}" presName="spaceRect" presStyleCnt="0"/>
      <dgm:spPr/>
    </dgm:pt>
    <dgm:pt modelId="{B0B7F81B-0C89-4D34-95E7-90402B8C6364}" type="pres">
      <dgm:prSet presAssocID="{C733F495-B7B1-4BAE-80AC-0FD483028E09}" presName="parTx" presStyleLbl="revTx" presStyleIdx="1" presStyleCnt="4">
        <dgm:presLayoutVars>
          <dgm:chMax val="0"/>
          <dgm:chPref val="0"/>
        </dgm:presLayoutVars>
      </dgm:prSet>
      <dgm:spPr/>
    </dgm:pt>
    <dgm:pt modelId="{4AE079DA-0FD0-464A-9D6E-5CDD3809F13D}" type="pres">
      <dgm:prSet presAssocID="{AEF6ADF3-022C-423C-9E9E-6D02D958A659}" presName="sibTrans" presStyleCnt="0"/>
      <dgm:spPr/>
    </dgm:pt>
    <dgm:pt modelId="{AB2DF0FF-E33A-4A5B-A051-3D0B7A54CAF1}" type="pres">
      <dgm:prSet presAssocID="{DE612A02-9914-430F-9FC7-F98D9E578B38}" presName="compNode" presStyleCnt="0"/>
      <dgm:spPr/>
    </dgm:pt>
    <dgm:pt modelId="{D0ED8F87-6677-4F03-BC02-00FEC7DA1E51}" type="pres">
      <dgm:prSet presAssocID="{DE612A02-9914-430F-9FC7-F98D9E578B38}" presName="bgRect" presStyleLbl="bgShp" presStyleIdx="2" presStyleCnt="4"/>
      <dgm:spPr/>
    </dgm:pt>
    <dgm:pt modelId="{AAF013C7-362D-4F7C-BB1C-A45173F678C2}" type="pres">
      <dgm:prSet presAssocID="{DE612A02-9914-430F-9FC7-F98D9E578B3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llari"/>
        </a:ext>
      </dgm:extLst>
    </dgm:pt>
    <dgm:pt modelId="{4635E964-6389-469F-B788-7A4A2A07B352}" type="pres">
      <dgm:prSet presAssocID="{DE612A02-9914-430F-9FC7-F98D9E578B38}" presName="spaceRect" presStyleCnt="0"/>
      <dgm:spPr/>
    </dgm:pt>
    <dgm:pt modelId="{B82DEF56-6536-4CD8-930B-AD9791F44C6C}" type="pres">
      <dgm:prSet presAssocID="{DE612A02-9914-430F-9FC7-F98D9E578B38}" presName="parTx" presStyleLbl="revTx" presStyleIdx="2" presStyleCnt="4">
        <dgm:presLayoutVars>
          <dgm:chMax val="0"/>
          <dgm:chPref val="0"/>
        </dgm:presLayoutVars>
      </dgm:prSet>
      <dgm:spPr/>
    </dgm:pt>
    <dgm:pt modelId="{4EA7612C-960F-44F1-ADD2-7CD6E62665AB}" type="pres">
      <dgm:prSet presAssocID="{60605701-10D0-47FE-8321-82F7613E7734}" presName="sibTrans" presStyleCnt="0"/>
      <dgm:spPr/>
    </dgm:pt>
    <dgm:pt modelId="{6BF99693-B8B7-43B7-8071-22D75D5C93B4}" type="pres">
      <dgm:prSet presAssocID="{E012934F-0923-416C-B788-B4915D05D56E}" presName="compNode" presStyleCnt="0"/>
      <dgm:spPr/>
    </dgm:pt>
    <dgm:pt modelId="{7A190690-F903-4FF8-9780-2A52B4D642F5}" type="pres">
      <dgm:prSet presAssocID="{E012934F-0923-416C-B788-B4915D05D56E}" presName="bgRect" presStyleLbl="bgShp" presStyleIdx="3" presStyleCnt="4"/>
      <dgm:spPr/>
    </dgm:pt>
    <dgm:pt modelId="{CCA112D6-E186-4E38-BDF5-FE095CE522F3}" type="pres">
      <dgm:prSet presAssocID="{E012934F-0923-416C-B788-B4915D05D56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Ärsyttävä aine"/>
        </a:ext>
      </dgm:extLst>
    </dgm:pt>
    <dgm:pt modelId="{B0E7255E-06D8-4860-A4A3-A0A56BB7FF66}" type="pres">
      <dgm:prSet presAssocID="{E012934F-0923-416C-B788-B4915D05D56E}" presName="spaceRect" presStyleCnt="0"/>
      <dgm:spPr/>
    </dgm:pt>
    <dgm:pt modelId="{0B123084-4FEC-45D7-B42A-6F1C7E2CB602}" type="pres">
      <dgm:prSet presAssocID="{E012934F-0923-416C-B788-B4915D05D56E}" presName="parTx" presStyleLbl="revTx" presStyleIdx="3" presStyleCnt="4">
        <dgm:presLayoutVars>
          <dgm:chMax val="0"/>
          <dgm:chPref val="0"/>
        </dgm:presLayoutVars>
      </dgm:prSet>
      <dgm:spPr/>
    </dgm:pt>
  </dgm:ptLst>
  <dgm:cxnLst>
    <dgm:cxn modelId="{E061395A-D483-4347-A537-ECAD1BFD945A}" srcId="{1119026F-0289-4178-87C5-3D1F76769D71}" destId="{E0D36595-4EAF-48FE-A5C9-0D649A4A3881}" srcOrd="0" destOrd="0" parTransId="{84B525DD-C710-4B60-9D03-CFE59111269E}" sibTransId="{29581520-3B38-4614-9DCB-A3C80F08E238}"/>
    <dgm:cxn modelId="{9DCBA687-65ED-4B46-B09E-04E6B6465810}" type="presOf" srcId="{C733F495-B7B1-4BAE-80AC-0FD483028E09}" destId="{B0B7F81B-0C89-4D34-95E7-90402B8C6364}" srcOrd="0" destOrd="0" presId="urn:microsoft.com/office/officeart/2018/2/layout/IconVerticalSolidList"/>
    <dgm:cxn modelId="{F4F447B5-FC3D-4012-8A7F-9F775998BDE2}" type="presOf" srcId="{E0D36595-4EAF-48FE-A5C9-0D649A4A3881}" destId="{D50AA7DA-DB20-4FA3-9B2A-85B4D9C0C96C}" srcOrd="0" destOrd="0" presId="urn:microsoft.com/office/officeart/2018/2/layout/IconVerticalSolidList"/>
    <dgm:cxn modelId="{9A6859BA-FDBF-4882-94E8-4086168DE4FF}" srcId="{1119026F-0289-4178-87C5-3D1F76769D71}" destId="{C733F495-B7B1-4BAE-80AC-0FD483028E09}" srcOrd="1" destOrd="0" parTransId="{19CCA65D-AE7B-414C-AC29-0A54C5907E06}" sibTransId="{AEF6ADF3-022C-423C-9E9E-6D02D958A659}"/>
    <dgm:cxn modelId="{B8BCEEDA-13D5-43BF-A884-D222529F5AA4}" srcId="{1119026F-0289-4178-87C5-3D1F76769D71}" destId="{E012934F-0923-416C-B788-B4915D05D56E}" srcOrd="3" destOrd="0" parTransId="{F25315F6-F2E4-486A-86C3-792D14C3EF4C}" sibTransId="{63D2E8DB-6EF5-4E5E-A54F-6E71E94670B2}"/>
    <dgm:cxn modelId="{4AA492DC-6A5F-46F2-8A90-94E3645292EF}" type="presOf" srcId="{1119026F-0289-4178-87C5-3D1F76769D71}" destId="{A82E099A-F35A-4ACF-8425-FBB5D4B0B9D0}" srcOrd="0" destOrd="0" presId="urn:microsoft.com/office/officeart/2018/2/layout/IconVerticalSolidList"/>
    <dgm:cxn modelId="{A133BEEB-F157-4DF5-9C05-533BE2753EA7}" type="presOf" srcId="{DE612A02-9914-430F-9FC7-F98D9E578B38}" destId="{B82DEF56-6536-4CD8-930B-AD9791F44C6C}" srcOrd="0" destOrd="0" presId="urn:microsoft.com/office/officeart/2018/2/layout/IconVerticalSolidList"/>
    <dgm:cxn modelId="{F89549F3-C441-4669-8DC5-AF729A850C8A}" type="presOf" srcId="{E012934F-0923-416C-B788-B4915D05D56E}" destId="{0B123084-4FEC-45D7-B42A-6F1C7E2CB602}" srcOrd="0" destOrd="0" presId="urn:microsoft.com/office/officeart/2018/2/layout/IconVerticalSolidList"/>
    <dgm:cxn modelId="{E612AFF3-E9AB-4AAA-BFDB-C9E39E840A41}" srcId="{1119026F-0289-4178-87C5-3D1F76769D71}" destId="{DE612A02-9914-430F-9FC7-F98D9E578B38}" srcOrd="2" destOrd="0" parTransId="{B839409A-B55C-4881-BDED-3A4AFC2671D5}" sibTransId="{60605701-10D0-47FE-8321-82F7613E7734}"/>
    <dgm:cxn modelId="{BCF92A1A-0C40-45E8-9882-73B52CD31C42}" type="presParOf" srcId="{A82E099A-F35A-4ACF-8425-FBB5D4B0B9D0}" destId="{1ACB501E-C1F9-49D9-A316-AD10D8EF9912}" srcOrd="0" destOrd="0" presId="urn:microsoft.com/office/officeart/2018/2/layout/IconVerticalSolidList"/>
    <dgm:cxn modelId="{25DDCC3D-663D-4D21-AE1C-B63BDC71AC2D}" type="presParOf" srcId="{1ACB501E-C1F9-49D9-A316-AD10D8EF9912}" destId="{09151711-2F10-40CD-9607-9C14DEB85947}" srcOrd="0" destOrd="0" presId="urn:microsoft.com/office/officeart/2018/2/layout/IconVerticalSolidList"/>
    <dgm:cxn modelId="{5D37140A-D7DC-4E22-9494-EF5A833FBBC6}" type="presParOf" srcId="{1ACB501E-C1F9-49D9-A316-AD10D8EF9912}" destId="{0FD96B3E-E623-436E-BCD2-29B06C7116A3}" srcOrd="1" destOrd="0" presId="urn:microsoft.com/office/officeart/2018/2/layout/IconVerticalSolidList"/>
    <dgm:cxn modelId="{FB8E38AE-D399-41A6-9008-C4D18E387103}" type="presParOf" srcId="{1ACB501E-C1F9-49D9-A316-AD10D8EF9912}" destId="{2F8E5B49-77A3-44C2-A3CF-3D476D67861A}" srcOrd="2" destOrd="0" presId="urn:microsoft.com/office/officeart/2018/2/layout/IconVerticalSolidList"/>
    <dgm:cxn modelId="{7741E9F5-CD52-4A35-8886-977E2DBC49EB}" type="presParOf" srcId="{1ACB501E-C1F9-49D9-A316-AD10D8EF9912}" destId="{D50AA7DA-DB20-4FA3-9B2A-85B4D9C0C96C}" srcOrd="3" destOrd="0" presId="urn:microsoft.com/office/officeart/2018/2/layout/IconVerticalSolidList"/>
    <dgm:cxn modelId="{297790C4-4C59-4D6A-9160-FCD574D2E0EA}" type="presParOf" srcId="{A82E099A-F35A-4ACF-8425-FBB5D4B0B9D0}" destId="{DF272451-6A3B-4B91-8B0A-9E39CA57EDC1}" srcOrd="1" destOrd="0" presId="urn:microsoft.com/office/officeart/2018/2/layout/IconVerticalSolidList"/>
    <dgm:cxn modelId="{0084442E-D1A6-4D78-8BBA-EEE9A8085D75}" type="presParOf" srcId="{A82E099A-F35A-4ACF-8425-FBB5D4B0B9D0}" destId="{427FE931-4A3E-4A26-9C47-20A605942599}" srcOrd="2" destOrd="0" presId="urn:microsoft.com/office/officeart/2018/2/layout/IconVerticalSolidList"/>
    <dgm:cxn modelId="{321119F3-2505-4250-9322-670AD96EFE18}" type="presParOf" srcId="{427FE931-4A3E-4A26-9C47-20A605942599}" destId="{73265F95-795E-44DE-B790-5F258E2DE199}" srcOrd="0" destOrd="0" presId="urn:microsoft.com/office/officeart/2018/2/layout/IconVerticalSolidList"/>
    <dgm:cxn modelId="{60A6E024-7DE5-416C-BD32-2E24DA3238DE}" type="presParOf" srcId="{427FE931-4A3E-4A26-9C47-20A605942599}" destId="{784AC3AB-D8C2-4BDA-9BD2-1FAC29F45D6B}" srcOrd="1" destOrd="0" presId="urn:microsoft.com/office/officeart/2018/2/layout/IconVerticalSolidList"/>
    <dgm:cxn modelId="{2EBC4C5A-2C02-4C1C-9EB1-47304E562D33}" type="presParOf" srcId="{427FE931-4A3E-4A26-9C47-20A605942599}" destId="{4B417014-944F-4881-A74C-DD326234AC64}" srcOrd="2" destOrd="0" presId="urn:microsoft.com/office/officeart/2018/2/layout/IconVerticalSolidList"/>
    <dgm:cxn modelId="{6E1447AE-6EF1-482F-A94E-6095E49671AB}" type="presParOf" srcId="{427FE931-4A3E-4A26-9C47-20A605942599}" destId="{B0B7F81B-0C89-4D34-95E7-90402B8C6364}" srcOrd="3" destOrd="0" presId="urn:microsoft.com/office/officeart/2018/2/layout/IconVerticalSolidList"/>
    <dgm:cxn modelId="{B4059CD9-B719-4FF1-95D5-0D4C2D4F61FF}" type="presParOf" srcId="{A82E099A-F35A-4ACF-8425-FBB5D4B0B9D0}" destId="{4AE079DA-0FD0-464A-9D6E-5CDD3809F13D}" srcOrd="3" destOrd="0" presId="urn:microsoft.com/office/officeart/2018/2/layout/IconVerticalSolidList"/>
    <dgm:cxn modelId="{419F0A6B-D856-4313-BE26-7DA9807A6407}" type="presParOf" srcId="{A82E099A-F35A-4ACF-8425-FBB5D4B0B9D0}" destId="{AB2DF0FF-E33A-4A5B-A051-3D0B7A54CAF1}" srcOrd="4" destOrd="0" presId="urn:microsoft.com/office/officeart/2018/2/layout/IconVerticalSolidList"/>
    <dgm:cxn modelId="{E50030E8-5049-4C70-B2C3-24ACF209DCEC}" type="presParOf" srcId="{AB2DF0FF-E33A-4A5B-A051-3D0B7A54CAF1}" destId="{D0ED8F87-6677-4F03-BC02-00FEC7DA1E51}" srcOrd="0" destOrd="0" presId="urn:microsoft.com/office/officeart/2018/2/layout/IconVerticalSolidList"/>
    <dgm:cxn modelId="{67401B99-190A-4DA0-B25E-935C3DA98BC2}" type="presParOf" srcId="{AB2DF0FF-E33A-4A5B-A051-3D0B7A54CAF1}" destId="{AAF013C7-362D-4F7C-BB1C-A45173F678C2}" srcOrd="1" destOrd="0" presId="urn:microsoft.com/office/officeart/2018/2/layout/IconVerticalSolidList"/>
    <dgm:cxn modelId="{F4DA116E-D15E-4167-B793-C9BF09DF06E7}" type="presParOf" srcId="{AB2DF0FF-E33A-4A5B-A051-3D0B7A54CAF1}" destId="{4635E964-6389-469F-B788-7A4A2A07B352}" srcOrd="2" destOrd="0" presId="urn:microsoft.com/office/officeart/2018/2/layout/IconVerticalSolidList"/>
    <dgm:cxn modelId="{92D69FC3-7854-4925-B9FB-9EC85B1B673F}" type="presParOf" srcId="{AB2DF0FF-E33A-4A5B-A051-3D0B7A54CAF1}" destId="{B82DEF56-6536-4CD8-930B-AD9791F44C6C}" srcOrd="3" destOrd="0" presId="urn:microsoft.com/office/officeart/2018/2/layout/IconVerticalSolidList"/>
    <dgm:cxn modelId="{2A07A7C7-4C6E-45EB-B813-68AF982E34D9}" type="presParOf" srcId="{A82E099A-F35A-4ACF-8425-FBB5D4B0B9D0}" destId="{4EA7612C-960F-44F1-ADD2-7CD6E62665AB}" srcOrd="5" destOrd="0" presId="urn:microsoft.com/office/officeart/2018/2/layout/IconVerticalSolidList"/>
    <dgm:cxn modelId="{40846400-3117-41AD-9A98-3D9B14E7D10A}" type="presParOf" srcId="{A82E099A-F35A-4ACF-8425-FBB5D4B0B9D0}" destId="{6BF99693-B8B7-43B7-8071-22D75D5C93B4}" srcOrd="6" destOrd="0" presId="urn:microsoft.com/office/officeart/2018/2/layout/IconVerticalSolidList"/>
    <dgm:cxn modelId="{C26B9841-0493-461B-9A8A-F2E09DB723A1}" type="presParOf" srcId="{6BF99693-B8B7-43B7-8071-22D75D5C93B4}" destId="{7A190690-F903-4FF8-9780-2A52B4D642F5}" srcOrd="0" destOrd="0" presId="urn:microsoft.com/office/officeart/2018/2/layout/IconVerticalSolidList"/>
    <dgm:cxn modelId="{719EFDBC-1E8F-42B2-8785-81A42B9876D1}" type="presParOf" srcId="{6BF99693-B8B7-43B7-8071-22D75D5C93B4}" destId="{CCA112D6-E186-4E38-BDF5-FE095CE522F3}" srcOrd="1" destOrd="0" presId="urn:microsoft.com/office/officeart/2018/2/layout/IconVerticalSolidList"/>
    <dgm:cxn modelId="{EFC7AD01-F2E9-4666-9156-8EAF7C151F32}" type="presParOf" srcId="{6BF99693-B8B7-43B7-8071-22D75D5C93B4}" destId="{B0E7255E-06D8-4860-A4A3-A0A56BB7FF66}" srcOrd="2" destOrd="0" presId="urn:microsoft.com/office/officeart/2018/2/layout/IconVerticalSolidList"/>
    <dgm:cxn modelId="{D4DE8C78-DFF0-4C59-B15E-846C85C26E27}" type="presParOf" srcId="{6BF99693-B8B7-43B7-8071-22D75D5C93B4}" destId="{0B123084-4FEC-45D7-B42A-6F1C7E2CB60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97D8B26-9E25-45AF-A531-A9CE085C7F58}"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411A20B2-CEF6-45FE-82A3-6AAB4238A9EF}">
      <dgm:prSet/>
      <dgm:spPr/>
      <dgm:t>
        <a:bodyPr/>
        <a:lstStyle/>
        <a:p>
          <a:r>
            <a:rPr lang="fi-FI" b="1"/>
            <a:t>Kestävän liiketoimintamallin suunnittelu:</a:t>
          </a:r>
          <a:endParaRPr lang="en-US"/>
        </a:p>
      </dgm:t>
    </dgm:pt>
    <dgm:pt modelId="{2A4F3AF6-E2EA-4594-A5C8-93D02F731CB3}" type="parTrans" cxnId="{6F85E53A-FA85-4E28-9320-AF73C92A069D}">
      <dgm:prSet/>
      <dgm:spPr/>
      <dgm:t>
        <a:bodyPr/>
        <a:lstStyle/>
        <a:p>
          <a:endParaRPr lang="en-US"/>
        </a:p>
      </dgm:t>
    </dgm:pt>
    <dgm:pt modelId="{EAEC3454-E4FF-4FE9-BA2B-1A106B881B5A}" type="sibTrans" cxnId="{6F85E53A-FA85-4E28-9320-AF73C92A069D}">
      <dgm:prSet/>
      <dgm:spPr/>
      <dgm:t>
        <a:bodyPr/>
        <a:lstStyle/>
        <a:p>
          <a:endParaRPr lang="en-US"/>
        </a:p>
      </dgm:t>
    </dgm:pt>
    <dgm:pt modelId="{1E309D9C-FB5D-4300-BD52-A665D9C9F447}">
      <dgm:prSet/>
      <dgm:spPr/>
      <dgm:t>
        <a:bodyPr/>
        <a:lstStyle/>
        <a:p>
          <a:pPr rtl="0"/>
          <a:r>
            <a:rPr lang="fi-FI">
              <a:latin typeface="Arial" panose="020B0604020202020204"/>
            </a:rPr>
            <a:t>Palvelut</a:t>
          </a:r>
          <a:r>
            <a:rPr lang="fi-FI"/>
            <a:t> jotka edistävät ympäristöystävällisyyttä ja kestävyyttä.</a:t>
          </a:r>
          <a:endParaRPr lang="en-US"/>
        </a:p>
      </dgm:t>
    </dgm:pt>
    <dgm:pt modelId="{C30DC697-808A-415B-BCD7-38344D0EDDFC}" type="parTrans" cxnId="{AF399C48-8525-4748-AD71-61DD1F6BC07B}">
      <dgm:prSet/>
      <dgm:spPr/>
      <dgm:t>
        <a:bodyPr/>
        <a:lstStyle/>
        <a:p>
          <a:endParaRPr lang="en-US"/>
        </a:p>
      </dgm:t>
    </dgm:pt>
    <dgm:pt modelId="{5040B4FD-1D41-4243-9B89-1AA6FCF64770}" type="sibTrans" cxnId="{AF399C48-8525-4748-AD71-61DD1F6BC07B}">
      <dgm:prSet/>
      <dgm:spPr/>
      <dgm:t>
        <a:bodyPr/>
        <a:lstStyle/>
        <a:p>
          <a:endParaRPr lang="en-US"/>
        </a:p>
      </dgm:t>
    </dgm:pt>
    <dgm:pt modelId="{547C178F-4B00-4CEF-9707-D3538947049B}">
      <dgm:prSet/>
      <dgm:spPr/>
      <dgm:t>
        <a:bodyPr/>
        <a:lstStyle/>
        <a:p>
          <a:r>
            <a:rPr lang="fi-FI">
              <a:latin typeface="Arial" panose="020B0604020202020204"/>
            </a:rPr>
            <a:t>Liiketoimintasuunnitelma</a:t>
          </a:r>
          <a:r>
            <a:rPr lang="fi-FI"/>
            <a:t>, joka ottaa huomioon ympäristövaikutukset ja mahdollistaa pitkäaikaisen kannattavuuden.</a:t>
          </a:r>
          <a:endParaRPr lang="en-US"/>
        </a:p>
      </dgm:t>
    </dgm:pt>
    <dgm:pt modelId="{E38EF22F-15DF-4138-831A-A0A0B3194F96}" type="parTrans" cxnId="{D5ED0E8A-4924-4E7E-8D81-C22A4737A542}">
      <dgm:prSet/>
      <dgm:spPr/>
      <dgm:t>
        <a:bodyPr/>
        <a:lstStyle/>
        <a:p>
          <a:endParaRPr lang="en-US"/>
        </a:p>
      </dgm:t>
    </dgm:pt>
    <dgm:pt modelId="{C520F8DC-7E33-4416-B4FA-A949E7AC4DF1}" type="sibTrans" cxnId="{D5ED0E8A-4924-4E7E-8D81-C22A4737A542}">
      <dgm:prSet/>
      <dgm:spPr/>
      <dgm:t>
        <a:bodyPr/>
        <a:lstStyle/>
        <a:p>
          <a:endParaRPr lang="en-US"/>
        </a:p>
      </dgm:t>
    </dgm:pt>
    <dgm:pt modelId="{E522C41C-89C1-40E8-BFF9-326929623584}">
      <dgm:prSet/>
      <dgm:spPr/>
      <dgm:t>
        <a:bodyPr/>
        <a:lstStyle/>
        <a:p>
          <a:pPr rtl="0"/>
          <a:r>
            <a:rPr lang="fi-FI"/>
            <a:t>Toimintojen optimointi</a:t>
          </a:r>
          <a:r>
            <a:rPr lang="fi-FI">
              <a:latin typeface="Arial" panose="020B0604020202020204"/>
            </a:rPr>
            <a:t> </a:t>
          </a:r>
          <a:endParaRPr lang="en-US"/>
        </a:p>
      </dgm:t>
    </dgm:pt>
    <dgm:pt modelId="{0AD689CE-8E26-4D0E-A92B-3C8AC5A6DC08}" type="parTrans" cxnId="{4457F6FC-5683-4430-8DD9-1EBB5F704A43}">
      <dgm:prSet/>
      <dgm:spPr/>
      <dgm:t>
        <a:bodyPr/>
        <a:lstStyle/>
        <a:p>
          <a:endParaRPr lang="en-US"/>
        </a:p>
      </dgm:t>
    </dgm:pt>
    <dgm:pt modelId="{2DD41A71-00A0-4EBD-9DF6-F188847F34EA}" type="sibTrans" cxnId="{4457F6FC-5683-4430-8DD9-1EBB5F704A43}">
      <dgm:prSet/>
      <dgm:spPr/>
      <dgm:t>
        <a:bodyPr/>
        <a:lstStyle/>
        <a:p>
          <a:endParaRPr lang="en-US"/>
        </a:p>
      </dgm:t>
    </dgm:pt>
    <dgm:pt modelId="{C42DCEEC-6CB0-49FE-BA47-E0A99AB1436D}">
      <dgm:prSet/>
      <dgm:spPr/>
      <dgm:t>
        <a:bodyPr/>
        <a:lstStyle/>
        <a:p>
          <a:r>
            <a:rPr lang="fi-FI" b="1"/>
            <a:t>Vastuullinen hankinta:</a:t>
          </a:r>
          <a:endParaRPr lang="en-US"/>
        </a:p>
      </dgm:t>
    </dgm:pt>
    <dgm:pt modelId="{65405879-B290-4F78-A1D0-DA5FD102906B}" type="parTrans" cxnId="{8EA0B322-4D41-4CE6-95C4-638A3EC1A04B}">
      <dgm:prSet/>
      <dgm:spPr/>
      <dgm:t>
        <a:bodyPr/>
        <a:lstStyle/>
        <a:p>
          <a:endParaRPr lang="en-US"/>
        </a:p>
      </dgm:t>
    </dgm:pt>
    <dgm:pt modelId="{D66E3E03-5F1F-4EA2-BED3-0B73042FB9E1}" type="sibTrans" cxnId="{8EA0B322-4D41-4CE6-95C4-638A3EC1A04B}">
      <dgm:prSet/>
      <dgm:spPr/>
      <dgm:t>
        <a:bodyPr/>
        <a:lstStyle/>
        <a:p>
          <a:endParaRPr lang="en-US"/>
        </a:p>
      </dgm:t>
    </dgm:pt>
    <dgm:pt modelId="{A498ECBD-BA3C-4EB9-ADD7-9FC8919F5472}">
      <dgm:prSet/>
      <dgm:spPr/>
      <dgm:t>
        <a:bodyPr/>
        <a:lstStyle/>
        <a:p>
          <a:r>
            <a:rPr lang="fi-FI">
              <a:latin typeface="Arial" panose="020B0604020202020204"/>
            </a:rPr>
            <a:t>Tuotteet</a:t>
          </a:r>
          <a:r>
            <a:rPr lang="fi-FI"/>
            <a:t> ja palvelut täyttävät ympäristövaatimukset ja elinkaariajattelun</a:t>
          </a:r>
          <a:endParaRPr lang="en-US"/>
        </a:p>
      </dgm:t>
    </dgm:pt>
    <dgm:pt modelId="{8F4264D3-426E-4CCC-B4EC-52C69766644C}" type="parTrans" cxnId="{BD0472FA-AEE3-4149-A894-11E4FEE77DB5}">
      <dgm:prSet/>
      <dgm:spPr/>
      <dgm:t>
        <a:bodyPr/>
        <a:lstStyle/>
        <a:p>
          <a:endParaRPr lang="en-US"/>
        </a:p>
      </dgm:t>
    </dgm:pt>
    <dgm:pt modelId="{9ADE7CE2-9EA0-478D-B497-045BE30D11F1}" type="sibTrans" cxnId="{BD0472FA-AEE3-4149-A894-11E4FEE77DB5}">
      <dgm:prSet/>
      <dgm:spPr/>
      <dgm:t>
        <a:bodyPr/>
        <a:lstStyle/>
        <a:p>
          <a:endParaRPr lang="en-US"/>
        </a:p>
      </dgm:t>
    </dgm:pt>
    <dgm:pt modelId="{5E72DC4D-E450-4479-877C-442644E4EB1E}">
      <dgm:prSet/>
      <dgm:spPr/>
      <dgm:t>
        <a:bodyPr/>
        <a:lstStyle/>
        <a:p>
          <a:r>
            <a:rPr lang="fi-FI"/>
            <a:t>Kannusta toimittajiasi ottamaan ympäristövastuuta omassa toiminnassaan.</a:t>
          </a:r>
          <a:endParaRPr lang="en-US"/>
        </a:p>
      </dgm:t>
    </dgm:pt>
    <dgm:pt modelId="{2B6653A9-EACA-4BC0-A79F-FE2E98B11D56}" type="parTrans" cxnId="{218B9D00-1998-4BE3-A0F5-E4675E47EE3C}">
      <dgm:prSet/>
      <dgm:spPr/>
      <dgm:t>
        <a:bodyPr/>
        <a:lstStyle/>
        <a:p>
          <a:endParaRPr lang="en-US"/>
        </a:p>
      </dgm:t>
    </dgm:pt>
    <dgm:pt modelId="{7BE73062-606C-453E-953C-C4C191ACE660}" type="sibTrans" cxnId="{218B9D00-1998-4BE3-A0F5-E4675E47EE3C}">
      <dgm:prSet/>
      <dgm:spPr/>
      <dgm:t>
        <a:bodyPr/>
        <a:lstStyle/>
        <a:p>
          <a:endParaRPr lang="en-US"/>
        </a:p>
      </dgm:t>
    </dgm:pt>
    <dgm:pt modelId="{BADBC2E2-8F2B-4140-AD4E-4DE221FDD377}">
      <dgm:prSet/>
      <dgm:spPr/>
      <dgm:t>
        <a:bodyPr/>
        <a:lstStyle/>
        <a:p>
          <a:r>
            <a:rPr lang="fi-FI"/>
            <a:t>Suosi lähituotantoa</a:t>
          </a:r>
          <a:endParaRPr lang="en-US"/>
        </a:p>
      </dgm:t>
    </dgm:pt>
    <dgm:pt modelId="{700AD240-57B8-4486-AE36-5D839C5050F1}" type="parTrans" cxnId="{4160110C-7070-4B44-A1B9-23823EDBB256}">
      <dgm:prSet/>
      <dgm:spPr/>
      <dgm:t>
        <a:bodyPr/>
        <a:lstStyle/>
        <a:p>
          <a:endParaRPr lang="en-US"/>
        </a:p>
      </dgm:t>
    </dgm:pt>
    <dgm:pt modelId="{95AD1648-E0DA-4B0D-B35A-60CBDC01EA90}" type="sibTrans" cxnId="{4160110C-7070-4B44-A1B9-23823EDBB256}">
      <dgm:prSet/>
      <dgm:spPr/>
      <dgm:t>
        <a:bodyPr/>
        <a:lstStyle/>
        <a:p>
          <a:endParaRPr lang="en-US"/>
        </a:p>
      </dgm:t>
    </dgm:pt>
    <dgm:pt modelId="{BFD17640-AB7B-478B-9FC0-5F3C4D8CA86B}">
      <dgm:prSet/>
      <dgm:spPr/>
      <dgm:t>
        <a:bodyPr/>
        <a:lstStyle/>
        <a:p>
          <a:r>
            <a:rPr lang="fi-FI"/>
            <a:t>Ei aina uutta vaan huomioidaan vanhan korjaamisen mahdollisuudet</a:t>
          </a:r>
          <a:endParaRPr lang="en-US"/>
        </a:p>
      </dgm:t>
    </dgm:pt>
    <dgm:pt modelId="{555ACEBC-DDB0-4013-A5FD-C197341B5B97}" type="parTrans" cxnId="{959860ED-A6BB-4E3B-B90C-2D4296426B27}">
      <dgm:prSet/>
      <dgm:spPr/>
      <dgm:t>
        <a:bodyPr/>
        <a:lstStyle/>
        <a:p>
          <a:endParaRPr lang="en-US"/>
        </a:p>
      </dgm:t>
    </dgm:pt>
    <dgm:pt modelId="{0A90B896-F698-41F1-96E8-2BB22685D655}" type="sibTrans" cxnId="{959860ED-A6BB-4E3B-B90C-2D4296426B27}">
      <dgm:prSet/>
      <dgm:spPr/>
      <dgm:t>
        <a:bodyPr/>
        <a:lstStyle/>
        <a:p>
          <a:endParaRPr lang="en-US"/>
        </a:p>
      </dgm:t>
    </dgm:pt>
    <dgm:pt modelId="{17570DF7-9AA9-4D6C-8EC7-7A0F4EB222CC}">
      <dgm:prSet/>
      <dgm:spPr/>
      <dgm:t>
        <a:bodyPr/>
        <a:lstStyle/>
        <a:p>
          <a:r>
            <a:rPr lang="fi-FI" b="1"/>
            <a:t>Energiatehokkuus:</a:t>
          </a:r>
          <a:endParaRPr lang="en-US"/>
        </a:p>
      </dgm:t>
    </dgm:pt>
    <dgm:pt modelId="{9DF80BC2-16B1-458C-9620-48DB17C3C651}" type="parTrans" cxnId="{1065C9BB-9890-46CA-8611-48F76C315F1E}">
      <dgm:prSet/>
      <dgm:spPr/>
      <dgm:t>
        <a:bodyPr/>
        <a:lstStyle/>
        <a:p>
          <a:endParaRPr lang="en-US"/>
        </a:p>
      </dgm:t>
    </dgm:pt>
    <dgm:pt modelId="{63AD4B9D-F8A6-494E-90D8-2A3E908505F0}" type="sibTrans" cxnId="{1065C9BB-9890-46CA-8611-48F76C315F1E}">
      <dgm:prSet/>
      <dgm:spPr/>
      <dgm:t>
        <a:bodyPr/>
        <a:lstStyle/>
        <a:p>
          <a:endParaRPr lang="en-US"/>
        </a:p>
      </dgm:t>
    </dgm:pt>
    <dgm:pt modelId="{C6A5CEC1-B257-4590-86CB-8103802727A3}">
      <dgm:prSet/>
      <dgm:spPr/>
      <dgm:t>
        <a:bodyPr/>
        <a:lstStyle/>
        <a:p>
          <a:r>
            <a:rPr lang="fi-FI"/>
            <a:t>Investoi energiatehokkaisiin laitteisiin ja teknologiaan.</a:t>
          </a:r>
          <a:endParaRPr lang="en-US"/>
        </a:p>
      </dgm:t>
    </dgm:pt>
    <dgm:pt modelId="{34BE823A-75FA-43A3-AA51-22E63B8BAA14}" type="parTrans" cxnId="{F75D85C3-545D-434C-BE90-692FF8DFB35C}">
      <dgm:prSet/>
      <dgm:spPr/>
      <dgm:t>
        <a:bodyPr/>
        <a:lstStyle/>
        <a:p>
          <a:endParaRPr lang="en-US"/>
        </a:p>
      </dgm:t>
    </dgm:pt>
    <dgm:pt modelId="{0B460055-9ACC-4F44-8E22-FAC644387AEA}" type="sibTrans" cxnId="{F75D85C3-545D-434C-BE90-692FF8DFB35C}">
      <dgm:prSet/>
      <dgm:spPr/>
      <dgm:t>
        <a:bodyPr/>
        <a:lstStyle/>
        <a:p>
          <a:endParaRPr lang="en-US"/>
        </a:p>
      </dgm:t>
    </dgm:pt>
    <dgm:pt modelId="{FD2663DA-140B-43AA-BE0C-7FCD6901218E}">
      <dgm:prSet/>
      <dgm:spPr/>
      <dgm:t>
        <a:bodyPr/>
        <a:lstStyle/>
        <a:p>
          <a:r>
            <a:rPr lang="fi-FI"/>
            <a:t>Hyödynnä uusiutuvaa energiaa, jos se on mahdollista.</a:t>
          </a:r>
          <a:endParaRPr lang="en-US"/>
        </a:p>
      </dgm:t>
    </dgm:pt>
    <dgm:pt modelId="{690E11D3-5F1F-4ECB-B873-3BDA4B663D08}" type="parTrans" cxnId="{2AE760C7-F2D5-4FA5-8B90-7301D6365207}">
      <dgm:prSet/>
      <dgm:spPr/>
      <dgm:t>
        <a:bodyPr/>
        <a:lstStyle/>
        <a:p>
          <a:endParaRPr lang="en-US"/>
        </a:p>
      </dgm:t>
    </dgm:pt>
    <dgm:pt modelId="{4E84CE58-A2FB-4D59-917A-1225CA88CB5A}" type="sibTrans" cxnId="{2AE760C7-F2D5-4FA5-8B90-7301D6365207}">
      <dgm:prSet/>
      <dgm:spPr/>
      <dgm:t>
        <a:bodyPr/>
        <a:lstStyle/>
        <a:p>
          <a:endParaRPr lang="en-US"/>
        </a:p>
      </dgm:t>
    </dgm:pt>
    <dgm:pt modelId="{92E52CFA-8119-4F63-A465-C775B4E55F45}">
      <dgm:prSet/>
      <dgm:spPr/>
      <dgm:t>
        <a:bodyPr/>
        <a:lstStyle/>
        <a:p>
          <a:r>
            <a:rPr lang="fi-FI" b="1"/>
            <a:t>Kierrätys ja jätteiden vähentäminen:</a:t>
          </a:r>
          <a:endParaRPr lang="en-US"/>
        </a:p>
      </dgm:t>
    </dgm:pt>
    <dgm:pt modelId="{29A0A4D7-845A-4B6F-9BC3-12E9A532C958}" type="parTrans" cxnId="{2017D3B3-8828-4D46-92DD-D7F987951128}">
      <dgm:prSet/>
      <dgm:spPr/>
      <dgm:t>
        <a:bodyPr/>
        <a:lstStyle/>
        <a:p>
          <a:endParaRPr lang="en-US"/>
        </a:p>
      </dgm:t>
    </dgm:pt>
    <dgm:pt modelId="{3DBBE8B8-923C-493B-9E67-2752E307A5B8}" type="sibTrans" cxnId="{2017D3B3-8828-4D46-92DD-D7F987951128}">
      <dgm:prSet/>
      <dgm:spPr/>
      <dgm:t>
        <a:bodyPr/>
        <a:lstStyle/>
        <a:p>
          <a:endParaRPr lang="en-US"/>
        </a:p>
      </dgm:t>
    </dgm:pt>
    <dgm:pt modelId="{9F7609C9-90D2-4C14-9B13-9FBB6E4120BD}">
      <dgm:prSet/>
      <dgm:spPr/>
      <dgm:t>
        <a:bodyPr/>
        <a:lstStyle/>
        <a:p>
          <a:r>
            <a:rPr lang="fi-FI"/>
            <a:t>Kehitä jätteiden vähentämisen strategioita ja kierrätysohjelmia organisaatiosi sisällä.</a:t>
          </a:r>
          <a:endParaRPr lang="en-US"/>
        </a:p>
      </dgm:t>
    </dgm:pt>
    <dgm:pt modelId="{2DEA7DEC-89C8-4FC8-8F18-D467FEA180C1}" type="parTrans" cxnId="{2974BB8C-3794-4E0F-AD21-B9C1BDF50FC3}">
      <dgm:prSet/>
      <dgm:spPr/>
      <dgm:t>
        <a:bodyPr/>
        <a:lstStyle/>
        <a:p>
          <a:endParaRPr lang="en-US"/>
        </a:p>
      </dgm:t>
    </dgm:pt>
    <dgm:pt modelId="{70C23CB3-1C32-4684-93CC-D78451838E38}" type="sibTrans" cxnId="{2974BB8C-3794-4E0F-AD21-B9C1BDF50FC3}">
      <dgm:prSet/>
      <dgm:spPr/>
      <dgm:t>
        <a:bodyPr/>
        <a:lstStyle/>
        <a:p>
          <a:endParaRPr lang="en-US"/>
        </a:p>
      </dgm:t>
    </dgm:pt>
    <dgm:pt modelId="{B10A6959-BF91-4C43-90AC-160F1761757D}">
      <dgm:prSet/>
      <dgm:spPr/>
      <dgm:t>
        <a:bodyPr/>
        <a:lstStyle/>
        <a:p>
          <a:r>
            <a:rPr lang="fi-FI"/>
            <a:t>Valitse kierrätettäviä ja kestäviä materiaaleja tuotteissasi ja pakkauksissasi.</a:t>
          </a:r>
          <a:endParaRPr lang="en-US"/>
        </a:p>
      </dgm:t>
    </dgm:pt>
    <dgm:pt modelId="{A5A3D456-0DF6-4B77-8364-3B5CD9B1F511}" type="parTrans" cxnId="{7C250C1A-1789-4836-8908-B3FD984A3AAB}">
      <dgm:prSet/>
      <dgm:spPr/>
      <dgm:t>
        <a:bodyPr/>
        <a:lstStyle/>
        <a:p>
          <a:endParaRPr lang="en-US"/>
        </a:p>
      </dgm:t>
    </dgm:pt>
    <dgm:pt modelId="{40D575FE-6F90-4E4B-AF56-1079BA441B18}" type="sibTrans" cxnId="{7C250C1A-1789-4836-8908-B3FD984A3AAB}">
      <dgm:prSet/>
      <dgm:spPr/>
      <dgm:t>
        <a:bodyPr/>
        <a:lstStyle/>
        <a:p>
          <a:endParaRPr lang="en-US"/>
        </a:p>
      </dgm:t>
    </dgm:pt>
    <dgm:pt modelId="{513B805A-33E4-4240-BE28-C69113AC694F}">
      <dgm:prSet/>
      <dgm:spPr/>
      <dgm:t>
        <a:bodyPr/>
        <a:lstStyle/>
        <a:p>
          <a:r>
            <a:rPr lang="fi-FI" b="1"/>
            <a:t>Ympäristöystävällinen kuljetus:</a:t>
          </a:r>
          <a:endParaRPr lang="en-US"/>
        </a:p>
      </dgm:t>
    </dgm:pt>
    <dgm:pt modelId="{AF6320D4-201F-4A7A-A890-C8D31C439F0E}" type="parTrans" cxnId="{2DF897A2-C6FB-4329-9891-A656BE84A359}">
      <dgm:prSet/>
      <dgm:spPr/>
      <dgm:t>
        <a:bodyPr/>
        <a:lstStyle/>
        <a:p>
          <a:endParaRPr lang="en-US"/>
        </a:p>
      </dgm:t>
    </dgm:pt>
    <dgm:pt modelId="{EC1DB0F2-9FB3-4B47-93AA-1D1054797F5C}" type="sibTrans" cxnId="{2DF897A2-C6FB-4329-9891-A656BE84A359}">
      <dgm:prSet/>
      <dgm:spPr/>
      <dgm:t>
        <a:bodyPr/>
        <a:lstStyle/>
        <a:p>
          <a:endParaRPr lang="en-US"/>
        </a:p>
      </dgm:t>
    </dgm:pt>
    <dgm:pt modelId="{EF04AED7-7467-4275-9E13-C06E1047F1C8}">
      <dgm:prSet/>
      <dgm:spPr/>
      <dgm:t>
        <a:bodyPr/>
        <a:lstStyle/>
        <a:p>
          <a:r>
            <a:rPr lang="fi-FI"/>
            <a:t>Mieti tapoja vähentää logistiikkakustannuksia ja päästöjä.</a:t>
          </a:r>
          <a:endParaRPr lang="en-US"/>
        </a:p>
      </dgm:t>
    </dgm:pt>
    <dgm:pt modelId="{93BF3A6F-A37B-4B20-A603-386FED4D23CD}" type="parTrans" cxnId="{DF47DA82-73C3-4244-BFF4-30F73B0A60B0}">
      <dgm:prSet/>
      <dgm:spPr/>
      <dgm:t>
        <a:bodyPr/>
        <a:lstStyle/>
        <a:p>
          <a:endParaRPr lang="en-US"/>
        </a:p>
      </dgm:t>
    </dgm:pt>
    <dgm:pt modelId="{5389D2EA-F609-4461-9BAE-8A58A31D1E80}" type="sibTrans" cxnId="{DF47DA82-73C3-4244-BFF4-30F73B0A60B0}">
      <dgm:prSet/>
      <dgm:spPr/>
      <dgm:t>
        <a:bodyPr/>
        <a:lstStyle/>
        <a:p>
          <a:endParaRPr lang="en-US"/>
        </a:p>
      </dgm:t>
    </dgm:pt>
    <dgm:pt modelId="{9EABBAAC-3FB2-415B-98D6-4C6C7C14513A}">
      <dgm:prSet/>
      <dgm:spPr/>
      <dgm:t>
        <a:bodyPr/>
        <a:lstStyle/>
        <a:p>
          <a:r>
            <a:rPr lang="fi-FI"/>
            <a:t>Tukekaa työntekijöitä käyttämään kestäviä kuljetusmuotoja, kuten joukkoliikennettä, pyöräilyä tai sähköajoneuvoja.</a:t>
          </a:r>
          <a:endParaRPr lang="en-US"/>
        </a:p>
      </dgm:t>
    </dgm:pt>
    <dgm:pt modelId="{D5A2B466-5D81-43A7-9E0F-32039D24E31C}" type="parTrans" cxnId="{62B0EBD1-DDAD-46B0-9FC3-B789BA1A4CDC}">
      <dgm:prSet/>
      <dgm:spPr/>
      <dgm:t>
        <a:bodyPr/>
        <a:lstStyle/>
        <a:p>
          <a:endParaRPr lang="en-US"/>
        </a:p>
      </dgm:t>
    </dgm:pt>
    <dgm:pt modelId="{BCAB9A0B-ED28-423E-9874-892C250C8198}" type="sibTrans" cxnId="{62B0EBD1-DDAD-46B0-9FC3-B789BA1A4CDC}">
      <dgm:prSet/>
      <dgm:spPr/>
      <dgm:t>
        <a:bodyPr/>
        <a:lstStyle/>
        <a:p>
          <a:endParaRPr lang="en-US"/>
        </a:p>
      </dgm:t>
    </dgm:pt>
    <dgm:pt modelId="{1C77E5F2-377D-439A-B453-8DFD58A7BE92}" type="pres">
      <dgm:prSet presAssocID="{697D8B26-9E25-45AF-A531-A9CE085C7F58}" presName="root" presStyleCnt="0">
        <dgm:presLayoutVars>
          <dgm:dir/>
          <dgm:resizeHandles val="exact"/>
        </dgm:presLayoutVars>
      </dgm:prSet>
      <dgm:spPr/>
    </dgm:pt>
    <dgm:pt modelId="{3997FC56-E953-46B6-AA57-441F6F775726}" type="pres">
      <dgm:prSet presAssocID="{411A20B2-CEF6-45FE-82A3-6AAB4238A9EF}" presName="compNode" presStyleCnt="0"/>
      <dgm:spPr/>
    </dgm:pt>
    <dgm:pt modelId="{7FF929FF-AEC8-4DD2-8536-368BCBC5DE84}" type="pres">
      <dgm:prSet presAssocID="{411A20B2-CEF6-45FE-82A3-6AAB4238A9EF}" presName="bgRect" presStyleLbl="bgShp" presStyleIdx="0" presStyleCnt="5"/>
      <dgm:spPr/>
    </dgm:pt>
    <dgm:pt modelId="{80FB501A-7DD5-4707-ADCC-6E2754C2E1A6}" type="pres">
      <dgm:prSet presAssocID="{411A20B2-CEF6-45FE-82A3-6AAB4238A9EF}"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esentation with Checklist"/>
        </a:ext>
      </dgm:extLst>
    </dgm:pt>
    <dgm:pt modelId="{D8E7EBC4-024D-424D-83B6-3B10A2E73773}" type="pres">
      <dgm:prSet presAssocID="{411A20B2-CEF6-45FE-82A3-6AAB4238A9EF}" presName="spaceRect" presStyleCnt="0"/>
      <dgm:spPr/>
    </dgm:pt>
    <dgm:pt modelId="{13C67DE0-9208-41A6-9BD3-323CAA89D779}" type="pres">
      <dgm:prSet presAssocID="{411A20B2-CEF6-45FE-82A3-6AAB4238A9EF}" presName="parTx" presStyleLbl="revTx" presStyleIdx="0" presStyleCnt="10">
        <dgm:presLayoutVars>
          <dgm:chMax val="0"/>
          <dgm:chPref val="0"/>
        </dgm:presLayoutVars>
      </dgm:prSet>
      <dgm:spPr/>
    </dgm:pt>
    <dgm:pt modelId="{8337EA15-B83A-45B2-BB22-031AC8DEF5A8}" type="pres">
      <dgm:prSet presAssocID="{411A20B2-CEF6-45FE-82A3-6AAB4238A9EF}" presName="desTx" presStyleLbl="revTx" presStyleIdx="1" presStyleCnt="10">
        <dgm:presLayoutVars/>
      </dgm:prSet>
      <dgm:spPr/>
    </dgm:pt>
    <dgm:pt modelId="{8BD50934-2320-4370-A755-335DEA6281B2}" type="pres">
      <dgm:prSet presAssocID="{EAEC3454-E4FF-4FE9-BA2B-1A106B881B5A}" presName="sibTrans" presStyleCnt="0"/>
      <dgm:spPr/>
    </dgm:pt>
    <dgm:pt modelId="{16925D9E-AC77-43C2-8D26-7E96252210AE}" type="pres">
      <dgm:prSet presAssocID="{C42DCEEC-6CB0-49FE-BA47-E0A99AB1436D}" presName="compNode" presStyleCnt="0"/>
      <dgm:spPr/>
    </dgm:pt>
    <dgm:pt modelId="{FAD23413-71C1-4DAA-86E7-1FE3A97E5F27}" type="pres">
      <dgm:prSet presAssocID="{C42DCEEC-6CB0-49FE-BA47-E0A99AB1436D}" presName="bgRect" presStyleLbl="bgShp" presStyleIdx="1" presStyleCnt="5"/>
      <dgm:spPr/>
    </dgm:pt>
    <dgm:pt modelId="{AC8607D6-9CAF-4325-9944-F356E4FCFBB0}" type="pres">
      <dgm:prSet presAssocID="{C42DCEEC-6CB0-49FE-BA47-E0A99AB1436D}"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gafoni"/>
        </a:ext>
      </dgm:extLst>
    </dgm:pt>
    <dgm:pt modelId="{6FAF7C95-E07F-40A8-BA2B-5395E09F09D6}" type="pres">
      <dgm:prSet presAssocID="{C42DCEEC-6CB0-49FE-BA47-E0A99AB1436D}" presName="spaceRect" presStyleCnt="0"/>
      <dgm:spPr/>
    </dgm:pt>
    <dgm:pt modelId="{6A3AF132-F201-4377-8C50-9EB2FBBC7BF9}" type="pres">
      <dgm:prSet presAssocID="{C42DCEEC-6CB0-49FE-BA47-E0A99AB1436D}" presName="parTx" presStyleLbl="revTx" presStyleIdx="2" presStyleCnt="10">
        <dgm:presLayoutVars>
          <dgm:chMax val="0"/>
          <dgm:chPref val="0"/>
        </dgm:presLayoutVars>
      </dgm:prSet>
      <dgm:spPr/>
    </dgm:pt>
    <dgm:pt modelId="{6F7F6F71-2EA5-40F0-A885-3AE09BECAE32}" type="pres">
      <dgm:prSet presAssocID="{C42DCEEC-6CB0-49FE-BA47-E0A99AB1436D}" presName="desTx" presStyleLbl="revTx" presStyleIdx="3" presStyleCnt="10">
        <dgm:presLayoutVars/>
      </dgm:prSet>
      <dgm:spPr/>
    </dgm:pt>
    <dgm:pt modelId="{E4A2C376-B91A-4A8B-A1CC-FD95B7FDAEAF}" type="pres">
      <dgm:prSet presAssocID="{D66E3E03-5F1F-4EA2-BED3-0B73042FB9E1}" presName="sibTrans" presStyleCnt="0"/>
      <dgm:spPr/>
    </dgm:pt>
    <dgm:pt modelId="{963C6504-86AE-4DD3-AE33-694151CD5C35}" type="pres">
      <dgm:prSet presAssocID="{17570DF7-9AA9-4D6C-8EC7-7A0F4EB222CC}" presName="compNode" presStyleCnt="0"/>
      <dgm:spPr/>
    </dgm:pt>
    <dgm:pt modelId="{44C14EC9-EDC7-4DBF-9A96-E4CB99F0770D}" type="pres">
      <dgm:prSet presAssocID="{17570DF7-9AA9-4D6C-8EC7-7A0F4EB222CC}" presName="bgRect" presStyleLbl="bgShp" presStyleIdx="2" presStyleCnt="5"/>
      <dgm:spPr/>
    </dgm:pt>
    <dgm:pt modelId="{9CD0BD88-5D9B-4793-86C0-9365E9E89E7A}" type="pres">
      <dgm:prSet presAssocID="{17570DF7-9AA9-4D6C-8EC7-7A0F4EB222CC}"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ukitse"/>
        </a:ext>
      </dgm:extLst>
    </dgm:pt>
    <dgm:pt modelId="{C6EBAA2B-6754-4728-8817-3E1E9B20B167}" type="pres">
      <dgm:prSet presAssocID="{17570DF7-9AA9-4D6C-8EC7-7A0F4EB222CC}" presName="spaceRect" presStyleCnt="0"/>
      <dgm:spPr/>
    </dgm:pt>
    <dgm:pt modelId="{B5A5237B-D7D4-4BD4-9706-4F88240FEE13}" type="pres">
      <dgm:prSet presAssocID="{17570DF7-9AA9-4D6C-8EC7-7A0F4EB222CC}" presName="parTx" presStyleLbl="revTx" presStyleIdx="4" presStyleCnt="10">
        <dgm:presLayoutVars>
          <dgm:chMax val="0"/>
          <dgm:chPref val="0"/>
        </dgm:presLayoutVars>
      </dgm:prSet>
      <dgm:spPr/>
    </dgm:pt>
    <dgm:pt modelId="{C0AC3521-599B-4B12-AAE9-EF792E21CF05}" type="pres">
      <dgm:prSet presAssocID="{17570DF7-9AA9-4D6C-8EC7-7A0F4EB222CC}" presName="desTx" presStyleLbl="revTx" presStyleIdx="5" presStyleCnt="10">
        <dgm:presLayoutVars/>
      </dgm:prSet>
      <dgm:spPr/>
    </dgm:pt>
    <dgm:pt modelId="{4AAB3A5E-2DFC-4159-8C77-070DEEDC45FC}" type="pres">
      <dgm:prSet presAssocID="{63AD4B9D-F8A6-494E-90D8-2A3E908505F0}" presName="sibTrans" presStyleCnt="0"/>
      <dgm:spPr/>
    </dgm:pt>
    <dgm:pt modelId="{D4B62F0C-10F9-452A-A1D5-1C72E3C5072A}" type="pres">
      <dgm:prSet presAssocID="{92E52CFA-8119-4F63-A465-C775B4E55F45}" presName="compNode" presStyleCnt="0"/>
      <dgm:spPr/>
    </dgm:pt>
    <dgm:pt modelId="{EEFAD7CE-751F-40BA-9542-BBDF6A991C51}" type="pres">
      <dgm:prSet presAssocID="{92E52CFA-8119-4F63-A465-C775B4E55F45}" presName="bgRect" presStyleLbl="bgShp" presStyleIdx="3" presStyleCnt="5"/>
      <dgm:spPr/>
    </dgm:pt>
    <dgm:pt modelId="{53432214-1F36-477C-8753-C476D320A8AF}" type="pres">
      <dgm:prSet presAssocID="{92E52CFA-8119-4F63-A465-C775B4E55F45}"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Kierrätys"/>
        </a:ext>
      </dgm:extLst>
    </dgm:pt>
    <dgm:pt modelId="{2C274D1E-FEE5-454B-A820-16883F8EFC87}" type="pres">
      <dgm:prSet presAssocID="{92E52CFA-8119-4F63-A465-C775B4E55F45}" presName="spaceRect" presStyleCnt="0"/>
      <dgm:spPr/>
    </dgm:pt>
    <dgm:pt modelId="{29578A14-1853-4912-8115-7978FC0249C9}" type="pres">
      <dgm:prSet presAssocID="{92E52CFA-8119-4F63-A465-C775B4E55F45}" presName="parTx" presStyleLbl="revTx" presStyleIdx="6" presStyleCnt="10">
        <dgm:presLayoutVars>
          <dgm:chMax val="0"/>
          <dgm:chPref val="0"/>
        </dgm:presLayoutVars>
      </dgm:prSet>
      <dgm:spPr/>
    </dgm:pt>
    <dgm:pt modelId="{D5F4803D-79DA-4E70-A737-6435FED1CA64}" type="pres">
      <dgm:prSet presAssocID="{92E52CFA-8119-4F63-A465-C775B4E55F45}" presName="desTx" presStyleLbl="revTx" presStyleIdx="7" presStyleCnt="10">
        <dgm:presLayoutVars/>
      </dgm:prSet>
      <dgm:spPr/>
    </dgm:pt>
    <dgm:pt modelId="{235DDCEB-450E-404A-AA84-0076A9AEC43B}" type="pres">
      <dgm:prSet presAssocID="{3DBBE8B8-923C-493B-9E67-2752E307A5B8}" presName="sibTrans" presStyleCnt="0"/>
      <dgm:spPr/>
    </dgm:pt>
    <dgm:pt modelId="{ED1506B4-57EC-44B3-8A2A-FBE8BBB8BCA5}" type="pres">
      <dgm:prSet presAssocID="{513B805A-33E4-4240-BE28-C69113AC694F}" presName="compNode" presStyleCnt="0"/>
      <dgm:spPr/>
    </dgm:pt>
    <dgm:pt modelId="{E1884218-99B1-4B97-ACAA-6B18C1452716}" type="pres">
      <dgm:prSet presAssocID="{513B805A-33E4-4240-BE28-C69113AC694F}" presName="bgRect" presStyleLbl="bgShp" presStyleIdx="4" presStyleCnt="5"/>
      <dgm:spPr/>
    </dgm:pt>
    <dgm:pt modelId="{733799B9-3076-4D7E-8C97-EAEE9797BAD2}" type="pres">
      <dgm:prSet presAssocID="{513B805A-33E4-4240-BE28-C69113AC694F}"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Tug boat"/>
        </a:ext>
      </dgm:extLst>
    </dgm:pt>
    <dgm:pt modelId="{80E729B2-6473-4679-A89A-268117722151}" type="pres">
      <dgm:prSet presAssocID="{513B805A-33E4-4240-BE28-C69113AC694F}" presName="spaceRect" presStyleCnt="0"/>
      <dgm:spPr/>
    </dgm:pt>
    <dgm:pt modelId="{9C62A86C-01F7-4E44-A079-149532B312D2}" type="pres">
      <dgm:prSet presAssocID="{513B805A-33E4-4240-BE28-C69113AC694F}" presName="parTx" presStyleLbl="revTx" presStyleIdx="8" presStyleCnt="10">
        <dgm:presLayoutVars>
          <dgm:chMax val="0"/>
          <dgm:chPref val="0"/>
        </dgm:presLayoutVars>
      </dgm:prSet>
      <dgm:spPr/>
    </dgm:pt>
    <dgm:pt modelId="{F22B1F0E-E9EA-4951-80E8-9D34595E397C}" type="pres">
      <dgm:prSet presAssocID="{513B805A-33E4-4240-BE28-C69113AC694F}" presName="desTx" presStyleLbl="revTx" presStyleIdx="9" presStyleCnt="10">
        <dgm:presLayoutVars/>
      </dgm:prSet>
      <dgm:spPr/>
    </dgm:pt>
  </dgm:ptLst>
  <dgm:cxnLst>
    <dgm:cxn modelId="{218B9D00-1998-4BE3-A0F5-E4675E47EE3C}" srcId="{C42DCEEC-6CB0-49FE-BA47-E0A99AB1436D}" destId="{5E72DC4D-E450-4479-877C-442644E4EB1E}" srcOrd="1" destOrd="0" parTransId="{2B6653A9-EACA-4BC0-A79F-FE2E98B11D56}" sibTransId="{7BE73062-606C-453E-953C-C4C191ACE660}"/>
    <dgm:cxn modelId="{B880FD01-449F-44C4-A5E5-74922B386BAA}" type="presOf" srcId="{BFD17640-AB7B-478B-9FC0-5F3C4D8CA86B}" destId="{6F7F6F71-2EA5-40F0-A885-3AE09BECAE32}" srcOrd="0" destOrd="3" presId="urn:microsoft.com/office/officeart/2018/2/layout/IconVerticalSolidList"/>
    <dgm:cxn modelId="{CC46690B-6BE8-402B-A7FF-1D259A05D082}" type="presOf" srcId="{9F7609C9-90D2-4C14-9B13-9FBB6E4120BD}" destId="{D5F4803D-79DA-4E70-A737-6435FED1CA64}" srcOrd="0" destOrd="0" presId="urn:microsoft.com/office/officeart/2018/2/layout/IconVerticalSolidList"/>
    <dgm:cxn modelId="{4160110C-7070-4B44-A1B9-23823EDBB256}" srcId="{C42DCEEC-6CB0-49FE-BA47-E0A99AB1436D}" destId="{BADBC2E2-8F2B-4140-AD4E-4DE221FDD377}" srcOrd="2" destOrd="0" parTransId="{700AD240-57B8-4486-AE36-5D839C5050F1}" sibTransId="{95AD1648-E0DA-4B0D-B35A-60CBDC01EA90}"/>
    <dgm:cxn modelId="{7C250C1A-1789-4836-8908-B3FD984A3AAB}" srcId="{92E52CFA-8119-4F63-A465-C775B4E55F45}" destId="{B10A6959-BF91-4C43-90AC-160F1761757D}" srcOrd="1" destOrd="0" parTransId="{A5A3D456-0DF6-4B77-8364-3B5CD9B1F511}" sibTransId="{40D575FE-6F90-4E4B-AF56-1079BA441B18}"/>
    <dgm:cxn modelId="{4566281F-9BDC-4DDA-94DA-A8673C042AC9}" type="presOf" srcId="{17570DF7-9AA9-4D6C-8EC7-7A0F4EB222CC}" destId="{B5A5237B-D7D4-4BD4-9706-4F88240FEE13}" srcOrd="0" destOrd="0" presId="urn:microsoft.com/office/officeart/2018/2/layout/IconVerticalSolidList"/>
    <dgm:cxn modelId="{8EA0B322-4D41-4CE6-95C4-638A3EC1A04B}" srcId="{697D8B26-9E25-45AF-A531-A9CE085C7F58}" destId="{C42DCEEC-6CB0-49FE-BA47-E0A99AB1436D}" srcOrd="1" destOrd="0" parTransId="{65405879-B290-4F78-A1D0-DA5FD102906B}" sibTransId="{D66E3E03-5F1F-4EA2-BED3-0B73042FB9E1}"/>
    <dgm:cxn modelId="{6F85E53A-FA85-4E28-9320-AF73C92A069D}" srcId="{697D8B26-9E25-45AF-A531-A9CE085C7F58}" destId="{411A20B2-CEF6-45FE-82A3-6AAB4238A9EF}" srcOrd="0" destOrd="0" parTransId="{2A4F3AF6-E2EA-4594-A5C8-93D02F731CB3}" sibTransId="{EAEC3454-E4FF-4FE9-BA2B-1A106B881B5A}"/>
    <dgm:cxn modelId="{DF99F361-0E10-432D-89F2-72D6E791F452}" type="presOf" srcId="{92E52CFA-8119-4F63-A465-C775B4E55F45}" destId="{29578A14-1853-4912-8115-7978FC0249C9}" srcOrd="0" destOrd="0" presId="urn:microsoft.com/office/officeart/2018/2/layout/IconVerticalSolidList"/>
    <dgm:cxn modelId="{AF399C48-8525-4748-AD71-61DD1F6BC07B}" srcId="{411A20B2-CEF6-45FE-82A3-6AAB4238A9EF}" destId="{1E309D9C-FB5D-4300-BD52-A665D9C9F447}" srcOrd="0" destOrd="0" parTransId="{C30DC697-808A-415B-BCD7-38344D0EDDFC}" sibTransId="{5040B4FD-1D41-4243-9B89-1AA6FCF64770}"/>
    <dgm:cxn modelId="{6EEF604C-9A06-43C6-8C7F-817345C7B88A}" type="presOf" srcId="{C42DCEEC-6CB0-49FE-BA47-E0A99AB1436D}" destId="{6A3AF132-F201-4377-8C50-9EB2FBBC7BF9}" srcOrd="0" destOrd="0" presId="urn:microsoft.com/office/officeart/2018/2/layout/IconVerticalSolidList"/>
    <dgm:cxn modelId="{C3DCEC6F-4FE8-447B-9FAD-69773C1C4747}" type="presOf" srcId="{5E72DC4D-E450-4479-877C-442644E4EB1E}" destId="{6F7F6F71-2EA5-40F0-A885-3AE09BECAE32}" srcOrd="0" destOrd="1" presId="urn:microsoft.com/office/officeart/2018/2/layout/IconVerticalSolidList"/>
    <dgm:cxn modelId="{109EAA7B-DADE-40D4-97C1-4AB0C92750A9}" type="presOf" srcId="{9EABBAAC-3FB2-415B-98D6-4C6C7C14513A}" destId="{F22B1F0E-E9EA-4951-80E8-9D34595E397C}" srcOrd="0" destOrd="1" presId="urn:microsoft.com/office/officeart/2018/2/layout/IconVerticalSolidList"/>
    <dgm:cxn modelId="{DF47DA82-73C3-4244-BFF4-30F73B0A60B0}" srcId="{513B805A-33E4-4240-BE28-C69113AC694F}" destId="{EF04AED7-7467-4275-9E13-C06E1047F1C8}" srcOrd="0" destOrd="0" parTransId="{93BF3A6F-A37B-4B20-A603-386FED4D23CD}" sibTransId="{5389D2EA-F609-4461-9BAE-8A58A31D1E80}"/>
    <dgm:cxn modelId="{86F21783-98DD-45CC-B01D-05ECC64CFF0A}" type="presOf" srcId="{547C178F-4B00-4CEF-9707-D3538947049B}" destId="{8337EA15-B83A-45B2-BB22-031AC8DEF5A8}" srcOrd="0" destOrd="1" presId="urn:microsoft.com/office/officeart/2018/2/layout/IconVerticalSolidList"/>
    <dgm:cxn modelId="{AFA38187-28A7-4B9D-BE45-4BE44D95FB65}" type="presOf" srcId="{A498ECBD-BA3C-4EB9-ADD7-9FC8919F5472}" destId="{6F7F6F71-2EA5-40F0-A885-3AE09BECAE32}" srcOrd="0" destOrd="0" presId="urn:microsoft.com/office/officeart/2018/2/layout/IconVerticalSolidList"/>
    <dgm:cxn modelId="{D5ED0E8A-4924-4E7E-8D81-C22A4737A542}" srcId="{411A20B2-CEF6-45FE-82A3-6AAB4238A9EF}" destId="{547C178F-4B00-4CEF-9707-D3538947049B}" srcOrd="1" destOrd="0" parTransId="{E38EF22F-15DF-4138-831A-A0A0B3194F96}" sibTransId="{C520F8DC-7E33-4416-B4FA-A949E7AC4DF1}"/>
    <dgm:cxn modelId="{2974BB8C-3794-4E0F-AD21-B9C1BDF50FC3}" srcId="{92E52CFA-8119-4F63-A465-C775B4E55F45}" destId="{9F7609C9-90D2-4C14-9B13-9FBB6E4120BD}" srcOrd="0" destOrd="0" parTransId="{2DEA7DEC-89C8-4FC8-8F18-D467FEA180C1}" sibTransId="{70C23CB3-1C32-4684-93CC-D78451838E38}"/>
    <dgm:cxn modelId="{1EDA059E-55AB-4E56-8C56-E0415F9A4BF1}" type="presOf" srcId="{411A20B2-CEF6-45FE-82A3-6AAB4238A9EF}" destId="{13C67DE0-9208-41A6-9BD3-323CAA89D779}" srcOrd="0" destOrd="0" presId="urn:microsoft.com/office/officeart/2018/2/layout/IconVerticalSolidList"/>
    <dgm:cxn modelId="{2DF897A2-C6FB-4329-9891-A656BE84A359}" srcId="{697D8B26-9E25-45AF-A531-A9CE085C7F58}" destId="{513B805A-33E4-4240-BE28-C69113AC694F}" srcOrd="4" destOrd="0" parTransId="{AF6320D4-201F-4A7A-A890-C8D31C439F0E}" sibTransId="{EC1DB0F2-9FB3-4B47-93AA-1D1054797F5C}"/>
    <dgm:cxn modelId="{83961DA8-DA2A-4B6E-96BA-1A838D6E93C2}" type="presOf" srcId="{1E309D9C-FB5D-4300-BD52-A665D9C9F447}" destId="{8337EA15-B83A-45B2-BB22-031AC8DEF5A8}" srcOrd="0" destOrd="0" presId="urn:microsoft.com/office/officeart/2018/2/layout/IconVerticalSolidList"/>
    <dgm:cxn modelId="{116C68B2-62B2-43B7-BB0B-709A328D31F1}" type="presOf" srcId="{697D8B26-9E25-45AF-A531-A9CE085C7F58}" destId="{1C77E5F2-377D-439A-B453-8DFD58A7BE92}" srcOrd="0" destOrd="0" presId="urn:microsoft.com/office/officeart/2018/2/layout/IconVerticalSolidList"/>
    <dgm:cxn modelId="{2FC481B3-42A8-4391-959F-4AF28E456B27}" type="presOf" srcId="{FD2663DA-140B-43AA-BE0C-7FCD6901218E}" destId="{C0AC3521-599B-4B12-AAE9-EF792E21CF05}" srcOrd="0" destOrd="1" presId="urn:microsoft.com/office/officeart/2018/2/layout/IconVerticalSolidList"/>
    <dgm:cxn modelId="{2017D3B3-8828-4D46-92DD-D7F987951128}" srcId="{697D8B26-9E25-45AF-A531-A9CE085C7F58}" destId="{92E52CFA-8119-4F63-A465-C775B4E55F45}" srcOrd="3" destOrd="0" parTransId="{29A0A4D7-845A-4B6F-9BC3-12E9A532C958}" sibTransId="{3DBBE8B8-923C-493B-9E67-2752E307A5B8}"/>
    <dgm:cxn modelId="{1065C9BB-9890-46CA-8611-48F76C315F1E}" srcId="{697D8B26-9E25-45AF-A531-A9CE085C7F58}" destId="{17570DF7-9AA9-4D6C-8EC7-7A0F4EB222CC}" srcOrd="2" destOrd="0" parTransId="{9DF80BC2-16B1-458C-9620-48DB17C3C651}" sibTransId="{63AD4B9D-F8A6-494E-90D8-2A3E908505F0}"/>
    <dgm:cxn modelId="{F75D85C3-545D-434C-BE90-692FF8DFB35C}" srcId="{17570DF7-9AA9-4D6C-8EC7-7A0F4EB222CC}" destId="{C6A5CEC1-B257-4590-86CB-8103802727A3}" srcOrd="0" destOrd="0" parTransId="{34BE823A-75FA-43A3-AA51-22E63B8BAA14}" sibTransId="{0B460055-9ACC-4F44-8E22-FAC644387AEA}"/>
    <dgm:cxn modelId="{88D738C5-1266-4BBE-8896-9B5368F1DA46}" type="presOf" srcId="{513B805A-33E4-4240-BE28-C69113AC694F}" destId="{9C62A86C-01F7-4E44-A079-149532B312D2}" srcOrd="0" destOrd="0" presId="urn:microsoft.com/office/officeart/2018/2/layout/IconVerticalSolidList"/>
    <dgm:cxn modelId="{2AE760C7-F2D5-4FA5-8B90-7301D6365207}" srcId="{17570DF7-9AA9-4D6C-8EC7-7A0F4EB222CC}" destId="{FD2663DA-140B-43AA-BE0C-7FCD6901218E}" srcOrd="1" destOrd="0" parTransId="{690E11D3-5F1F-4ECB-B873-3BDA4B663D08}" sibTransId="{4E84CE58-A2FB-4D59-917A-1225CA88CB5A}"/>
    <dgm:cxn modelId="{BBCAD9CA-18E1-4B77-9B1D-F7C733CBD6D3}" type="presOf" srcId="{B10A6959-BF91-4C43-90AC-160F1761757D}" destId="{D5F4803D-79DA-4E70-A737-6435FED1CA64}" srcOrd="0" destOrd="1" presId="urn:microsoft.com/office/officeart/2018/2/layout/IconVerticalSolidList"/>
    <dgm:cxn modelId="{62B0EBD1-DDAD-46B0-9FC3-B789BA1A4CDC}" srcId="{513B805A-33E4-4240-BE28-C69113AC694F}" destId="{9EABBAAC-3FB2-415B-98D6-4C6C7C14513A}" srcOrd="1" destOrd="0" parTransId="{D5A2B466-5D81-43A7-9E0F-32039D24E31C}" sibTransId="{BCAB9A0B-ED28-423E-9874-892C250C8198}"/>
    <dgm:cxn modelId="{88A49CD4-0837-45BC-A4D5-CBEE2A402145}" type="presOf" srcId="{EF04AED7-7467-4275-9E13-C06E1047F1C8}" destId="{F22B1F0E-E9EA-4951-80E8-9D34595E397C}" srcOrd="0" destOrd="0" presId="urn:microsoft.com/office/officeart/2018/2/layout/IconVerticalSolidList"/>
    <dgm:cxn modelId="{6B4C92DB-273A-41B9-9C05-30DDCE7EF465}" type="presOf" srcId="{BADBC2E2-8F2B-4140-AD4E-4DE221FDD377}" destId="{6F7F6F71-2EA5-40F0-A885-3AE09BECAE32}" srcOrd="0" destOrd="2" presId="urn:microsoft.com/office/officeart/2018/2/layout/IconVerticalSolidList"/>
    <dgm:cxn modelId="{A4CFE0E5-20DF-4F53-907B-6456359C20CD}" type="presOf" srcId="{E522C41C-89C1-40E8-BFF9-326929623584}" destId="{8337EA15-B83A-45B2-BB22-031AC8DEF5A8}" srcOrd="0" destOrd="2" presId="urn:microsoft.com/office/officeart/2018/2/layout/IconVerticalSolidList"/>
    <dgm:cxn modelId="{79A6C4EA-624D-4884-BB53-0377255D0019}" type="presOf" srcId="{C6A5CEC1-B257-4590-86CB-8103802727A3}" destId="{C0AC3521-599B-4B12-AAE9-EF792E21CF05}" srcOrd="0" destOrd="0" presId="urn:microsoft.com/office/officeart/2018/2/layout/IconVerticalSolidList"/>
    <dgm:cxn modelId="{959860ED-A6BB-4E3B-B90C-2D4296426B27}" srcId="{C42DCEEC-6CB0-49FE-BA47-E0A99AB1436D}" destId="{BFD17640-AB7B-478B-9FC0-5F3C4D8CA86B}" srcOrd="3" destOrd="0" parTransId="{555ACEBC-DDB0-4013-A5FD-C197341B5B97}" sibTransId="{0A90B896-F698-41F1-96E8-2BB22685D655}"/>
    <dgm:cxn modelId="{BD0472FA-AEE3-4149-A894-11E4FEE77DB5}" srcId="{C42DCEEC-6CB0-49FE-BA47-E0A99AB1436D}" destId="{A498ECBD-BA3C-4EB9-ADD7-9FC8919F5472}" srcOrd="0" destOrd="0" parTransId="{8F4264D3-426E-4CCC-B4EC-52C69766644C}" sibTransId="{9ADE7CE2-9EA0-478D-B497-045BE30D11F1}"/>
    <dgm:cxn modelId="{4457F6FC-5683-4430-8DD9-1EBB5F704A43}" srcId="{411A20B2-CEF6-45FE-82A3-6AAB4238A9EF}" destId="{E522C41C-89C1-40E8-BFF9-326929623584}" srcOrd="2" destOrd="0" parTransId="{0AD689CE-8E26-4D0E-A92B-3C8AC5A6DC08}" sibTransId="{2DD41A71-00A0-4EBD-9DF6-F188847F34EA}"/>
    <dgm:cxn modelId="{A1778240-B402-4478-B3DD-A78875C02635}" type="presParOf" srcId="{1C77E5F2-377D-439A-B453-8DFD58A7BE92}" destId="{3997FC56-E953-46B6-AA57-441F6F775726}" srcOrd="0" destOrd="0" presId="urn:microsoft.com/office/officeart/2018/2/layout/IconVerticalSolidList"/>
    <dgm:cxn modelId="{101236A9-9B7C-424D-9983-59C0E08A42F6}" type="presParOf" srcId="{3997FC56-E953-46B6-AA57-441F6F775726}" destId="{7FF929FF-AEC8-4DD2-8536-368BCBC5DE84}" srcOrd="0" destOrd="0" presId="urn:microsoft.com/office/officeart/2018/2/layout/IconVerticalSolidList"/>
    <dgm:cxn modelId="{FD8950AC-35A6-49BA-AD3F-7558616B55C6}" type="presParOf" srcId="{3997FC56-E953-46B6-AA57-441F6F775726}" destId="{80FB501A-7DD5-4707-ADCC-6E2754C2E1A6}" srcOrd="1" destOrd="0" presId="urn:microsoft.com/office/officeart/2018/2/layout/IconVerticalSolidList"/>
    <dgm:cxn modelId="{DFF7DADC-00D4-4713-B795-A1B0F8706109}" type="presParOf" srcId="{3997FC56-E953-46B6-AA57-441F6F775726}" destId="{D8E7EBC4-024D-424D-83B6-3B10A2E73773}" srcOrd="2" destOrd="0" presId="urn:microsoft.com/office/officeart/2018/2/layout/IconVerticalSolidList"/>
    <dgm:cxn modelId="{13BE3659-9680-481F-9BB3-C41F82877A62}" type="presParOf" srcId="{3997FC56-E953-46B6-AA57-441F6F775726}" destId="{13C67DE0-9208-41A6-9BD3-323CAA89D779}" srcOrd="3" destOrd="0" presId="urn:microsoft.com/office/officeart/2018/2/layout/IconVerticalSolidList"/>
    <dgm:cxn modelId="{D6E30A96-3DCB-4D2D-9D00-9FA0A4CBE4EE}" type="presParOf" srcId="{3997FC56-E953-46B6-AA57-441F6F775726}" destId="{8337EA15-B83A-45B2-BB22-031AC8DEF5A8}" srcOrd="4" destOrd="0" presId="urn:microsoft.com/office/officeart/2018/2/layout/IconVerticalSolidList"/>
    <dgm:cxn modelId="{4C643295-7316-4059-A4CA-E824AF59EDA6}" type="presParOf" srcId="{1C77E5F2-377D-439A-B453-8DFD58A7BE92}" destId="{8BD50934-2320-4370-A755-335DEA6281B2}" srcOrd="1" destOrd="0" presId="urn:microsoft.com/office/officeart/2018/2/layout/IconVerticalSolidList"/>
    <dgm:cxn modelId="{09BAE635-4A40-4C4A-8064-5FC581AEEA7D}" type="presParOf" srcId="{1C77E5F2-377D-439A-B453-8DFD58A7BE92}" destId="{16925D9E-AC77-43C2-8D26-7E96252210AE}" srcOrd="2" destOrd="0" presId="urn:microsoft.com/office/officeart/2018/2/layout/IconVerticalSolidList"/>
    <dgm:cxn modelId="{AB3C7DD2-30D6-404D-874F-5EB314BE2397}" type="presParOf" srcId="{16925D9E-AC77-43C2-8D26-7E96252210AE}" destId="{FAD23413-71C1-4DAA-86E7-1FE3A97E5F27}" srcOrd="0" destOrd="0" presId="urn:microsoft.com/office/officeart/2018/2/layout/IconVerticalSolidList"/>
    <dgm:cxn modelId="{0394A27F-5E0C-4D35-8A54-01A16804C9AC}" type="presParOf" srcId="{16925D9E-AC77-43C2-8D26-7E96252210AE}" destId="{AC8607D6-9CAF-4325-9944-F356E4FCFBB0}" srcOrd="1" destOrd="0" presId="urn:microsoft.com/office/officeart/2018/2/layout/IconVerticalSolidList"/>
    <dgm:cxn modelId="{AE2A684B-5826-4AE8-B71B-A05BF1BC4B7B}" type="presParOf" srcId="{16925D9E-AC77-43C2-8D26-7E96252210AE}" destId="{6FAF7C95-E07F-40A8-BA2B-5395E09F09D6}" srcOrd="2" destOrd="0" presId="urn:microsoft.com/office/officeart/2018/2/layout/IconVerticalSolidList"/>
    <dgm:cxn modelId="{786741F6-BB4E-4C54-A5AD-79466063B338}" type="presParOf" srcId="{16925D9E-AC77-43C2-8D26-7E96252210AE}" destId="{6A3AF132-F201-4377-8C50-9EB2FBBC7BF9}" srcOrd="3" destOrd="0" presId="urn:microsoft.com/office/officeart/2018/2/layout/IconVerticalSolidList"/>
    <dgm:cxn modelId="{61771298-E626-4FED-8E23-D8610AB75768}" type="presParOf" srcId="{16925D9E-AC77-43C2-8D26-7E96252210AE}" destId="{6F7F6F71-2EA5-40F0-A885-3AE09BECAE32}" srcOrd="4" destOrd="0" presId="urn:microsoft.com/office/officeart/2018/2/layout/IconVerticalSolidList"/>
    <dgm:cxn modelId="{745BC7F9-490B-4B71-ACEF-3A8EDC606608}" type="presParOf" srcId="{1C77E5F2-377D-439A-B453-8DFD58A7BE92}" destId="{E4A2C376-B91A-4A8B-A1CC-FD95B7FDAEAF}" srcOrd="3" destOrd="0" presId="urn:microsoft.com/office/officeart/2018/2/layout/IconVerticalSolidList"/>
    <dgm:cxn modelId="{8CA7AF0A-C352-446B-91C4-937B034330C4}" type="presParOf" srcId="{1C77E5F2-377D-439A-B453-8DFD58A7BE92}" destId="{963C6504-86AE-4DD3-AE33-694151CD5C35}" srcOrd="4" destOrd="0" presId="urn:microsoft.com/office/officeart/2018/2/layout/IconVerticalSolidList"/>
    <dgm:cxn modelId="{8E7279AA-29C7-483D-AB60-CA1F1924E7D8}" type="presParOf" srcId="{963C6504-86AE-4DD3-AE33-694151CD5C35}" destId="{44C14EC9-EDC7-4DBF-9A96-E4CB99F0770D}" srcOrd="0" destOrd="0" presId="urn:microsoft.com/office/officeart/2018/2/layout/IconVerticalSolidList"/>
    <dgm:cxn modelId="{E8CB4085-2474-42C0-A5BC-B1BCEC2985B3}" type="presParOf" srcId="{963C6504-86AE-4DD3-AE33-694151CD5C35}" destId="{9CD0BD88-5D9B-4793-86C0-9365E9E89E7A}" srcOrd="1" destOrd="0" presId="urn:microsoft.com/office/officeart/2018/2/layout/IconVerticalSolidList"/>
    <dgm:cxn modelId="{F2065431-835A-4B98-96B0-48F675E806E8}" type="presParOf" srcId="{963C6504-86AE-4DD3-AE33-694151CD5C35}" destId="{C6EBAA2B-6754-4728-8817-3E1E9B20B167}" srcOrd="2" destOrd="0" presId="urn:microsoft.com/office/officeart/2018/2/layout/IconVerticalSolidList"/>
    <dgm:cxn modelId="{DE2786A1-C6B5-4851-8B4B-0E2BD2431BFC}" type="presParOf" srcId="{963C6504-86AE-4DD3-AE33-694151CD5C35}" destId="{B5A5237B-D7D4-4BD4-9706-4F88240FEE13}" srcOrd="3" destOrd="0" presId="urn:microsoft.com/office/officeart/2018/2/layout/IconVerticalSolidList"/>
    <dgm:cxn modelId="{DA6E0F45-E3BC-4585-9CC2-5C5A9B867480}" type="presParOf" srcId="{963C6504-86AE-4DD3-AE33-694151CD5C35}" destId="{C0AC3521-599B-4B12-AAE9-EF792E21CF05}" srcOrd="4" destOrd="0" presId="urn:microsoft.com/office/officeart/2018/2/layout/IconVerticalSolidList"/>
    <dgm:cxn modelId="{87532828-12C6-415D-A159-D8078B1D8FF4}" type="presParOf" srcId="{1C77E5F2-377D-439A-B453-8DFD58A7BE92}" destId="{4AAB3A5E-2DFC-4159-8C77-070DEEDC45FC}" srcOrd="5" destOrd="0" presId="urn:microsoft.com/office/officeart/2018/2/layout/IconVerticalSolidList"/>
    <dgm:cxn modelId="{1F08D9F2-1942-4A5F-B7BF-9FDED293B66B}" type="presParOf" srcId="{1C77E5F2-377D-439A-B453-8DFD58A7BE92}" destId="{D4B62F0C-10F9-452A-A1D5-1C72E3C5072A}" srcOrd="6" destOrd="0" presId="urn:microsoft.com/office/officeart/2018/2/layout/IconVerticalSolidList"/>
    <dgm:cxn modelId="{79BD4024-1BEF-4DF1-8451-1C59AA3F4ED0}" type="presParOf" srcId="{D4B62F0C-10F9-452A-A1D5-1C72E3C5072A}" destId="{EEFAD7CE-751F-40BA-9542-BBDF6A991C51}" srcOrd="0" destOrd="0" presId="urn:microsoft.com/office/officeart/2018/2/layout/IconVerticalSolidList"/>
    <dgm:cxn modelId="{0D4B7A28-4573-4393-AB58-011E296A63DB}" type="presParOf" srcId="{D4B62F0C-10F9-452A-A1D5-1C72E3C5072A}" destId="{53432214-1F36-477C-8753-C476D320A8AF}" srcOrd="1" destOrd="0" presId="urn:microsoft.com/office/officeart/2018/2/layout/IconVerticalSolidList"/>
    <dgm:cxn modelId="{52FFD4A5-9614-4C65-B530-664091D8CABF}" type="presParOf" srcId="{D4B62F0C-10F9-452A-A1D5-1C72E3C5072A}" destId="{2C274D1E-FEE5-454B-A820-16883F8EFC87}" srcOrd="2" destOrd="0" presId="urn:microsoft.com/office/officeart/2018/2/layout/IconVerticalSolidList"/>
    <dgm:cxn modelId="{6D602BE2-634E-4B1A-A13B-51910C0DF302}" type="presParOf" srcId="{D4B62F0C-10F9-452A-A1D5-1C72E3C5072A}" destId="{29578A14-1853-4912-8115-7978FC0249C9}" srcOrd="3" destOrd="0" presId="urn:microsoft.com/office/officeart/2018/2/layout/IconVerticalSolidList"/>
    <dgm:cxn modelId="{318D5227-3C82-438F-BC4E-C73779E20B2B}" type="presParOf" srcId="{D4B62F0C-10F9-452A-A1D5-1C72E3C5072A}" destId="{D5F4803D-79DA-4E70-A737-6435FED1CA64}" srcOrd="4" destOrd="0" presId="urn:microsoft.com/office/officeart/2018/2/layout/IconVerticalSolidList"/>
    <dgm:cxn modelId="{3475D2B5-4EFC-4A68-9EB2-0E466EC7C5FC}" type="presParOf" srcId="{1C77E5F2-377D-439A-B453-8DFD58A7BE92}" destId="{235DDCEB-450E-404A-AA84-0076A9AEC43B}" srcOrd="7" destOrd="0" presId="urn:microsoft.com/office/officeart/2018/2/layout/IconVerticalSolidList"/>
    <dgm:cxn modelId="{DB08894E-FD0A-4BEA-BD06-6AE8E60B4444}" type="presParOf" srcId="{1C77E5F2-377D-439A-B453-8DFD58A7BE92}" destId="{ED1506B4-57EC-44B3-8A2A-FBE8BBB8BCA5}" srcOrd="8" destOrd="0" presId="urn:microsoft.com/office/officeart/2018/2/layout/IconVerticalSolidList"/>
    <dgm:cxn modelId="{34739424-6B34-4645-8EB3-C8D0617B9ED3}" type="presParOf" srcId="{ED1506B4-57EC-44B3-8A2A-FBE8BBB8BCA5}" destId="{E1884218-99B1-4B97-ACAA-6B18C1452716}" srcOrd="0" destOrd="0" presId="urn:microsoft.com/office/officeart/2018/2/layout/IconVerticalSolidList"/>
    <dgm:cxn modelId="{D3A27222-14F7-4932-A7A5-4A6586E28F15}" type="presParOf" srcId="{ED1506B4-57EC-44B3-8A2A-FBE8BBB8BCA5}" destId="{733799B9-3076-4D7E-8C97-EAEE9797BAD2}" srcOrd="1" destOrd="0" presId="urn:microsoft.com/office/officeart/2018/2/layout/IconVerticalSolidList"/>
    <dgm:cxn modelId="{BABC0CC8-ECA3-4137-A0B5-A6913C4A6C49}" type="presParOf" srcId="{ED1506B4-57EC-44B3-8A2A-FBE8BBB8BCA5}" destId="{80E729B2-6473-4679-A89A-268117722151}" srcOrd="2" destOrd="0" presId="urn:microsoft.com/office/officeart/2018/2/layout/IconVerticalSolidList"/>
    <dgm:cxn modelId="{4C153C7B-C6E9-4094-BECC-C428F65F9901}" type="presParOf" srcId="{ED1506B4-57EC-44B3-8A2A-FBE8BBB8BCA5}" destId="{9C62A86C-01F7-4E44-A079-149532B312D2}" srcOrd="3" destOrd="0" presId="urn:microsoft.com/office/officeart/2018/2/layout/IconVerticalSolidList"/>
    <dgm:cxn modelId="{E99B3690-1470-4466-A9C2-FCD03E21817B}" type="presParOf" srcId="{ED1506B4-57EC-44B3-8A2A-FBE8BBB8BCA5}" destId="{F22B1F0E-E9EA-4951-80E8-9D34595E397C}"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6477CA0-D40B-491B-A7AA-05AF38733B3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16DC1E9-EF4D-4948-A5B1-58F3B5EFC2A6}">
      <dgm:prSet/>
      <dgm:spPr/>
      <dgm:t>
        <a:bodyPr/>
        <a:lstStyle/>
        <a:p>
          <a:r>
            <a:rPr lang="fi-FI" b="1"/>
            <a:t>Henkilöstön koulutus ja osallistuminen:</a:t>
          </a:r>
          <a:endParaRPr lang="en-US"/>
        </a:p>
      </dgm:t>
    </dgm:pt>
    <dgm:pt modelId="{94039BDC-DFFA-4983-A53F-9E2B3B6351E5}" type="parTrans" cxnId="{0FBB72E9-F4BF-4FBB-B735-816C0125C2CA}">
      <dgm:prSet/>
      <dgm:spPr/>
      <dgm:t>
        <a:bodyPr/>
        <a:lstStyle/>
        <a:p>
          <a:endParaRPr lang="en-US"/>
        </a:p>
      </dgm:t>
    </dgm:pt>
    <dgm:pt modelId="{A95DD026-7DC8-45C5-8064-38ADF72EE2D7}" type="sibTrans" cxnId="{0FBB72E9-F4BF-4FBB-B735-816C0125C2CA}">
      <dgm:prSet/>
      <dgm:spPr/>
      <dgm:t>
        <a:bodyPr/>
        <a:lstStyle/>
        <a:p>
          <a:endParaRPr lang="en-US"/>
        </a:p>
      </dgm:t>
    </dgm:pt>
    <dgm:pt modelId="{982B8B46-6A79-48B8-843A-F338F6A2C442}">
      <dgm:prSet/>
      <dgm:spPr/>
      <dgm:t>
        <a:bodyPr/>
        <a:lstStyle/>
        <a:p>
          <a:r>
            <a:rPr lang="fi-FI"/>
            <a:t>Kouluta henkilöstöä ympäristövastuullisuuden periaatteista ja käytännöistä.</a:t>
          </a:r>
          <a:endParaRPr lang="en-US"/>
        </a:p>
      </dgm:t>
    </dgm:pt>
    <dgm:pt modelId="{7574C67E-58BD-4567-ADDF-E2EE13C41A27}" type="parTrans" cxnId="{8D1BE9AE-33D7-4347-B4EE-A471C5A1B0A7}">
      <dgm:prSet/>
      <dgm:spPr/>
      <dgm:t>
        <a:bodyPr/>
        <a:lstStyle/>
        <a:p>
          <a:endParaRPr lang="en-US"/>
        </a:p>
      </dgm:t>
    </dgm:pt>
    <dgm:pt modelId="{80675276-5C44-4DBF-954C-53FB4FBB8E9F}" type="sibTrans" cxnId="{8D1BE9AE-33D7-4347-B4EE-A471C5A1B0A7}">
      <dgm:prSet/>
      <dgm:spPr/>
      <dgm:t>
        <a:bodyPr/>
        <a:lstStyle/>
        <a:p>
          <a:endParaRPr lang="en-US"/>
        </a:p>
      </dgm:t>
    </dgm:pt>
    <dgm:pt modelId="{BD68935E-921C-4F64-819A-98A5FD197450}">
      <dgm:prSet/>
      <dgm:spPr/>
      <dgm:t>
        <a:bodyPr/>
        <a:lstStyle/>
        <a:p>
          <a:r>
            <a:rPr lang="fi-FI"/>
            <a:t>Kannusta henkilöstöä antamaan ehdotuksia ympäristöparannuksista ja kuuntele niitä.</a:t>
          </a:r>
          <a:endParaRPr lang="en-US"/>
        </a:p>
      </dgm:t>
    </dgm:pt>
    <dgm:pt modelId="{15403F99-808D-442E-A833-83DC7B3463B7}" type="parTrans" cxnId="{3751988B-C6EF-475F-9D99-B82B2F14C350}">
      <dgm:prSet/>
      <dgm:spPr/>
      <dgm:t>
        <a:bodyPr/>
        <a:lstStyle/>
        <a:p>
          <a:endParaRPr lang="en-US"/>
        </a:p>
      </dgm:t>
    </dgm:pt>
    <dgm:pt modelId="{4D5A9BC1-8115-4EF6-ADD8-4B9853ED744A}" type="sibTrans" cxnId="{3751988B-C6EF-475F-9D99-B82B2F14C350}">
      <dgm:prSet/>
      <dgm:spPr/>
      <dgm:t>
        <a:bodyPr/>
        <a:lstStyle/>
        <a:p>
          <a:endParaRPr lang="en-US"/>
        </a:p>
      </dgm:t>
    </dgm:pt>
    <dgm:pt modelId="{CDBBE84D-973E-48B0-99BD-35FECCCE40FE}">
      <dgm:prSet/>
      <dgm:spPr/>
      <dgm:t>
        <a:bodyPr/>
        <a:lstStyle/>
        <a:p>
          <a:r>
            <a:rPr lang="fi-FI"/>
            <a:t>Mahdollista etätyöskentely</a:t>
          </a:r>
          <a:endParaRPr lang="en-US"/>
        </a:p>
      </dgm:t>
    </dgm:pt>
    <dgm:pt modelId="{F12EF0DE-A83A-4E7C-B932-A9F0DFA282C8}" type="parTrans" cxnId="{B913433C-62B9-4308-A375-6EA856C37FE4}">
      <dgm:prSet/>
      <dgm:spPr/>
      <dgm:t>
        <a:bodyPr/>
        <a:lstStyle/>
        <a:p>
          <a:endParaRPr lang="en-US"/>
        </a:p>
      </dgm:t>
    </dgm:pt>
    <dgm:pt modelId="{1D86C7D0-C8F7-40E2-A146-9848F9CC487D}" type="sibTrans" cxnId="{B913433C-62B9-4308-A375-6EA856C37FE4}">
      <dgm:prSet/>
      <dgm:spPr/>
      <dgm:t>
        <a:bodyPr/>
        <a:lstStyle/>
        <a:p>
          <a:endParaRPr lang="en-US"/>
        </a:p>
      </dgm:t>
    </dgm:pt>
    <dgm:pt modelId="{604FB305-4C6A-4C59-84DF-E469EF86931B}">
      <dgm:prSet/>
      <dgm:spPr/>
      <dgm:t>
        <a:bodyPr/>
        <a:lstStyle/>
        <a:p>
          <a:r>
            <a:rPr lang="fi-FI" b="1"/>
            <a:t>Sertifikaatit ja standardit:</a:t>
          </a:r>
          <a:endParaRPr lang="en-US"/>
        </a:p>
      </dgm:t>
    </dgm:pt>
    <dgm:pt modelId="{4DB94E74-3A2F-469C-8D74-A394741F66C1}" type="parTrans" cxnId="{BDA94FFA-0C2B-4E0A-8B4C-A3A3B32C6D81}">
      <dgm:prSet/>
      <dgm:spPr/>
      <dgm:t>
        <a:bodyPr/>
        <a:lstStyle/>
        <a:p>
          <a:endParaRPr lang="en-US"/>
        </a:p>
      </dgm:t>
    </dgm:pt>
    <dgm:pt modelId="{06AAC06A-5D3F-4EFC-A137-7132DB69836D}" type="sibTrans" cxnId="{BDA94FFA-0C2B-4E0A-8B4C-A3A3B32C6D81}">
      <dgm:prSet/>
      <dgm:spPr/>
      <dgm:t>
        <a:bodyPr/>
        <a:lstStyle/>
        <a:p>
          <a:endParaRPr lang="en-US"/>
        </a:p>
      </dgm:t>
    </dgm:pt>
    <dgm:pt modelId="{F032132E-2E1B-423B-A79E-A0BA571124C8}">
      <dgm:prSet/>
      <dgm:spPr/>
      <dgm:t>
        <a:bodyPr/>
        <a:lstStyle/>
        <a:p>
          <a:r>
            <a:rPr lang="fi-FI"/>
            <a:t>Pyri saamaan ympäristösertifikaatteja, kuten ISO 14001, osoittamaan sitoutumisesi ympäristöasioiden parantamiseen.</a:t>
          </a:r>
          <a:endParaRPr lang="en-US"/>
        </a:p>
      </dgm:t>
    </dgm:pt>
    <dgm:pt modelId="{672AE7B5-86DD-4E0C-B40D-2593785F9033}" type="parTrans" cxnId="{981A5AF4-657E-4904-A0F7-20C8CB1A54EE}">
      <dgm:prSet/>
      <dgm:spPr/>
      <dgm:t>
        <a:bodyPr/>
        <a:lstStyle/>
        <a:p>
          <a:endParaRPr lang="en-US"/>
        </a:p>
      </dgm:t>
    </dgm:pt>
    <dgm:pt modelId="{62D3CDA7-5163-4C17-9F4E-D4D7873E54D2}" type="sibTrans" cxnId="{981A5AF4-657E-4904-A0F7-20C8CB1A54EE}">
      <dgm:prSet/>
      <dgm:spPr/>
      <dgm:t>
        <a:bodyPr/>
        <a:lstStyle/>
        <a:p>
          <a:endParaRPr lang="en-US"/>
        </a:p>
      </dgm:t>
    </dgm:pt>
    <dgm:pt modelId="{946CD78B-FE28-427E-AC2A-470F256980E3}">
      <dgm:prSet/>
      <dgm:spPr/>
      <dgm:t>
        <a:bodyPr/>
        <a:lstStyle/>
        <a:p>
          <a:r>
            <a:rPr lang="fi-FI"/>
            <a:t>Seuraa alan parhaita käytäntöjä ja standardoituja ohjeita.</a:t>
          </a:r>
          <a:endParaRPr lang="en-US"/>
        </a:p>
      </dgm:t>
    </dgm:pt>
    <dgm:pt modelId="{D72F107C-4C7A-45FE-9057-8BDB3C4102F3}" type="parTrans" cxnId="{8A3BA3DB-E82C-401F-AF8F-54B2839DE600}">
      <dgm:prSet/>
      <dgm:spPr/>
      <dgm:t>
        <a:bodyPr/>
        <a:lstStyle/>
        <a:p>
          <a:endParaRPr lang="en-US"/>
        </a:p>
      </dgm:t>
    </dgm:pt>
    <dgm:pt modelId="{48541AC2-CDA2-46DA-B533-8D591145890B}" type="sibTrans" cxnId="{8A3BA3DB-E82C-401F-AF8F-54B2839DE600}">
      <dgm:prSet/>
      <dgm:spPr/>
      <dgm:t>
        <a:bodyPr/>
        <a:lstStyle/>
        <a:p>
          <a:endParaRPr lang="en-US"/>
        </a:p>
      </dgm:t>
    </dgm:pt>
    <dgm:pt modelId="{8B472279-CC8A-42BA-BF28-290B432CBF70}">
      <dgm:prSet/>
      <dgm:spPr/>
      <dgm:t>
        <a:bodyPr/>
        <a:lstStyle/>
        <a:p>
          <a:r>
            <a:rPr lang="fi-FI" b="1"/>
            <a:t>Yhteiskuntavastuu ja vuorovaikutus sidosryhmien kanssa:</a:t>
          </a:r>
          <a:endParaRPr lang="en-US"/>
        </a:p>
      </dgm:t>
    </dgm:pt>
    <dgm:pt modelId="{027445AC-77E6-456D-918E-DA50B6B88A28}" type="parTrans" cxnId="{44CE4168-D674-4981-A513-FC84DD46F055}">
      <dgm:prSet/>
      <dgm:spPr/>
      <dgm:t>
        <a:bodyPr/>
        <a:lstStyle/>
        <a:p>
          <a:endParaRPr lang="en-US"/>
        </a:p>
      </dgm:t>
    </dgm:pt>
    <dgm:pt modelId="{F7967135-0A49-43CB-8911-2B0CF955D22C}" type="sibTrans" cxnId="{44CE4168-D674-4981-A513-FC84DD46F055}">
      <dgm:prSet/>
      <dgm:spPr/>
      <dgm:t>
        <a:bodyPr/>
        <a:lstStyle/>
        <a:p>
          <a:endParaRPr lang="en-US"/>
        </a:p>
      </dgm:t>
    </dgm:pt>
    <dgm:pt modelId="{212D9604-19DE-4A77-AB3E-6532019C57F1}">
      <dgm:prSet/>
      <dgm:spPr/>
      <dgm:t>
        <a:bodyPr/>
        <a:lstStyle/>
        <a:p>
          <a:r>
            <a:rPr lang="fi-FI"/>
            <a:t>Osallistu ympäristöjärjestöjen toimintaan ja tee yhteistyötä sidosryhmien, kuten asiakkaiden, työntekijöiden ja paikallisten yhteisöjen kanssa ympäristöasioiden parantamiseksi.</a:t>
          </a:r>
          <a:endParaRPr lang="en-US"/>
        </a:p>
      </dgm:t>
    </dgm:pt>
    <dgm:pt modelId="{1DCA0D73-8271-4241-A13F-59E8A997970D}" type="parTrans" cxnId="{26AAA08A-9222-49D6-BC6B-486DD2BB1B15}">
      <dgm:prSet/>
      <dgm:spPr/>
      <dgm:t>
        <a:bodyPr/>
        <a:lstStyle/>
        <a:p>
          <a:endParaRPr lang="en-US"/>
        </a:p>
      </dgm:t>
    </dgm:pt>
    <dgm:pt modelId="{A957F299-6565-453F-B6D8-B4DB7A909EB3}" type="sibTrans" cxnId="{26AAA08A-9222-49D6-BC6B-486DD2BB1B15}">
      <dgm:prSet/>
      <dgm:spPr/>
      <dgm:t>
        <a:bodyPr/>
        <a:lstStyle/>
        <a:p>
          <a:endParaRPr lang="en-US"/>
        </a:p>
      </dgm:t>
    </dgm:pt>
    <dgm:pt modelId="{70FFAF57-22DD-44E7-AA0F-BADA6E9EDE4E}">
      <dgm:prSet/>
      <dgm:spPr/>
      <dgm:t>
        <a:bodyPr/>
        <a:lstStyle/>
        <a:p>
          <a:r>
            <a:rPr lang="fi-FI" b="1"/>
            <a:t>Raportointi ja avoimuus:</a:t>
          </a:r>
          <a:endParaRPr lang="en-US"/>
        </a:p>
      </dgm:t>
    </dgm:pt>
    <dgm:pt modelId="{94EF3720-D336-41DA-9E8A-0B25E97A6BE5}" type="parTrans" cxnId="{F00D4F09-51E1-43B7-AFC6-C7D1CC1374BA}">
      <dgm:prSet/>
      <dgm:spPr/>
      <dgm:t>
        <a:bodyPr/>
        <a:lstStyle/>
        <a:p>
          <a:endParaRPr lang="en-US"/>
        </a:p>
      </dgm:t>
    </dgm:pt>
    <dgm:pt modelId="{E02FA2BD-7F7B-4AEF-B48F-8E58E342C910}" type="sibTrans" cxnId="{F00D4F09-51E1-43B7-AFC6-C7D1CC1374BA}">
      <dgm:prSet/>
      <dgm:spPr/>
      <dgm:t>
        <a:bodyPr/>
        <a:lstStyle/>
        <a:p>
          <a:endParaRPr lang="en-US"/>
        </a:p>
      </dgm:t>
    </dgm:pt>
    <dgm:pt modelId="{E42640E8-612E-4C74-9B39-5650AF9E8BE3}">
      <dgm:prSet/>
      <dgm:spPr/>
      <dgm:t>
        <a:bodyPr/>
        <a:lstStyle/>
        <a:p>
          <a:r>
            <a:rPr lang="fi-FI" dirty="0"/>
            <a:t>Julkaise ympäristöraportteja, joissa esitetään organisaatiosi ympäristövaikutukset ja toimenpiteet niiden vähentämiseksi.</a:t>
          </a:r>
          <a:endParaRPr lang="en-US" dirty="0"/>
        </a:p>
      </dgm:t>
    </dgm:pt>
    <dgm:pt modelId="{4EC66D97-7720-4088-85C7-B915063AFC46}" type="parTrans" cxnId="{5BEC8C78-DFDC-40B8-A9C1-FE5EF4FA5037}">
      <dgm:prSet/>
      <dgm:spPr/>
      <dgm:t>
        <a:bodyPr/>
        <a:lstStyle/>
        <a:p>
          <a:endParaRPr lang="en-US"/>
        </a:p>
      </dgm:t>
    </dgm:pt>
    <dgm:pt modelId="{D98DE086-D287-48F2-8EA4-49A0DAAA649E}" type="sibTrans" cxnId="{5BEC8C78-DFDC-40B8-A9C1-FE5EF4FA5037}">
      <dgm:prSet/>
      <dgm:spPr/>
      <dgm:t>
        <a:bodyPr/>
        <a:lstStyle/>
        <a:p>
          <a:endParaRPr lang="en-US"/>
        </a:p>
      </dgm:t>
    </dgm:pt>
    <dgm:pt modelId="{91B53B34-012A-4E24-B3F3-FD53C95F9BA0}">
      <dgm:prSet/>
      <dgm:spPr/>
      <dgm:t>
        <a:bodyPr/>
        <a:lstStyle/>
        <a:p>
          <a:r>
            <a:rPr lang="fi-FI" dirty="0"/>
            <a:t>Ole avoin uusille asioille ja käytä ennakkoluulottomasti uusia menetelmiä</a:t>
          </a:r>
          <a:endParaRPr lang="en-US" dirty="0"/>
        </a:p>
      </dgm:t>
    </dgm:pt>
    <dgm:pt modelId="{B7E80205-ABE8-4560-9951-2EF2F8491621}" type="parTrans" cxnId="{48799EB3-4579-4C1B-9532-8FA1945EC633}">
      <dgm:prSet/>
      <dgm:spPr/>
      <dgm:t>
        <a:bodyPr/>
        <a:lstStyle/>
        <a:p>
          <a:endParaRPr lang="en-US"/>
        </a:p>
      </dgm:t>
    </dgm:pt>
    <dgm:pt modelId="{B1DB4B0A-4CAB-4F84-8A70-A143AD566C53}" type="sibTrans" cxnId="{48799EB3-4579-4C1B-9532-8FA1945EC633}">
      <dgm:prSet/>
      <dgm:spPr/>
      <dgm:t>
        <a:bodyPr/>
        <a:lstStyle/>
        <a:p>
          <a:endParaRPr lang="en-US"/>
        </a:p>
      </dgm:t>
    </dgm:pt>
    <dgm:pt modelId="{12BA698F-0D1D-4172-A3E1-51FE7FE81F51}">
      <dgm:prSet/>
      <dgm:spPr/>
      <dgm:t>
        <a:bodyPr/>
        <a:lstStyle/>
        <a:p>
          <a:pPr rtl="0"/>
          <a:r>
            <a:rPr lang="fi-FI" dirty="0"/>
            <a:t>Ekologisesti kestävällä organisaation johtamisella </a:t>
          </a:r>
          <a:r>
            <a:rPr lang="fi-FI" dirty="0">
              <a:latin typeface="Arial" panose="020B0604020202020204"/>
            </a:rPr>
            <a:t>on</a:t>
          </a:r>
          <a:r>
            <a:rPr lang="fi-FI" dirty="0"/>
            <a:t> positiivinen vaikutus ympäristöön ja samalla se parantaa organisaation mainetta, </a:t>
          </a:r>
          <a:r>
            <a:rPr lang="fi-FI" dirty="0">
              <a:latin typeface="Arial" panose="020B0604020202020204"/>
            </a:rPr>
            <a:t>houkuttelee</a:t>
          </a:r>
          <a:r>
            <a:rPr lang="fi-FI" dirty="0"/>
            <a:t> asiakkaita ja säästää kustannuksia pitkällä aikavälillä.</a:t>
          </a:r>
          <a:r>
            <a:rPr lang="fi-FI" dirty="0">
              <a:latin typeface="Arial" panose="020B0604020202020204"/>
            </a:rPr>
            <a:t> </a:t>
          </a:r>
          <a:endParaRPr lang="en-US" dirty="0"/>
        </a:p>
      </dgm:t>
    </dgm:pt>
    <dgm:pt modelId="{BD2C06F3-E2F1-4E7F-88D3-DF7AB9B8524A}" type="parTrans" cxnId="{473D47B7-4A57-441E-9EA0-589209DDA4AD}">
      <dgm:prSet/>
      <dgm:spPr/>
      <dgm:t>
        <a:bodyPr/>
        <a:lstStyle/>
        <a:p>
          <a:endParaRPr lang="en-US"/>
        </a:p>
      </dgm:t>
    </dgm:pt>
    <dgm:pt modelId="{D4378B0B-EB3F-42A6-BA38-873C1AD06A39}" type="sibTrans" cxnId="{473D47B7-4A57-441E-9EA0-589209DDA4AD}">
      <dgm:prSet/>
      <dgm:spPr/>
      <dgm:t>
        <a:bodyPr/>
        <a:lstStyle/>
        <a:p>
          <a:endParaRPr lang="en-US"/>
        </a:p>
      </dgm:t>
    </dgm:pt>
    <dgm:pt modelId="{D34DAD1A-0512-4D77-A189-45E8EB99EAC1}" type="pres">
      <dgm:prSet presAssocID="{96477CA0-D40B-491B-A7AA-05AF38733B39}" presName="root" presStyleCnt="0">
        <dgm:presLayoutVars>
          <dgm:dir/>
          <dgm:resizeHandles val="exact"/>
        </dgm:presLayoutVars>
      </dgm:prSet>
      <dgm:spPr/>
    </dgm:pt>
    <dgm:pt modelId="{D3F12640-3B96-48FD-BAF7-3968C0318FEB}" type="pres">
      <dgm:prSet presAssocID="{916DC1E9-EF4D-4948-A5B1-58F3B5EFC2A6}" presName="compNode" presStyleCnt="0"/>
      <dgm:spPr/>
    </dgm:pt>
    <dgm:pt modelId="{81879D8D-E69C-41DD-A594-69C21F334585}" type="pres">
      <dgm:prSet presAssocID="{916DC1E9-EF4D-4948-A5B1-58F3B5EFC2A6}" presName="bgRect" presStyleLbl="bgShp" presStyleIdx="0" presStyleCnt="4"/>
      <dgm:spPr/>
    </dgm:pt>
    <dgm:pt modelId="{EEEEBFE5-E817-4F6D-8E7C-FEE4E72F4A6C}" type="pres">
      <dgm:prSet presAssocID="{916DC1E9-EF4D-4948-A5B1-58F3B5EFC2A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gafoni"/>
        </a:ext>
      </dgm:extLst>
    </dgm:pt>
    <dgm:pt modelId="{3316D3CA-054C-4442-9DF3-F28352F209B8}" type="pres">
      <dgm:prSet presAssocID="{916DC1E9-EF4D-4948-A5B1-58F3B5EFC2A6}" presName="spaceRect" presStyleCnt="0"/>
      <dgm:spPr/>
    </dgm:pt>
    <dgm:pt modelId="{F09B2E5E-22C3-48EA-BD9F-60682266AE5B}" type="pres">
      <dgm:prSet presAssocID="{916DC1E9-EF4D-4948-A5B1-58F3B5EFC2A6}" presName="parTx" presStyleLbl="revTx" presStyleIdx="0" presStyleCnt="8">
        <dgm:presLayoutVars>
          <dgm:chMax val="0"/>
          <dgm:chPref val="0"/>
        </dgm:presLayoutVars>
      </dgm:prSet>
      <dgm:spPr/>
    </dgm:pt>
    <dgm:pt modelId="{EE8F4604-98C7-457E-8B59-FCADE191F62B}" type="pres">
      <dgm:prSet presAssocID="{916DC1E9-EF4D-4948-A5B1-58F3B5EFC2A6}" presName="desTx" presStyleLbl="revTx" presStyleIdx="1" presStyleCnt="8">
        <dgm:presLayoutVars/>
      </dgm:prSet>
      <dgm:spPr/>
    </dgm:pt>
    <dgm:pt modelId="{668B9D90-A202-4374-A64C-6BABA71027A8}" type="pres">
      <dgm:prSet presAssocID="{A95DD026-7DC8-45C5-8064-38ADF72EE2D7}" presName="sibTrans" presStyleCnt="0"/>
      <dgm:spPr/>
    </dgm:pt>
    <dgm:pt modelId="{2AF9283D-5C93-478D-B88F-E5A540464DF2}" type="pres">
      <dgm:prSet presAssocID="{604FB305-4C6A-4C59-84DF-E469EF86931B}" presName="compNode" presStyleCnt="0"/>
      <dgm:spPr/>
    </dgm:pt>
    <dgm:pt modelId="{EF3F3E22-DFF0-4294-9EBA-7C74C8F4EECA}" type="pres">
      <dgm:prSet presAssocID="{604FB305-4C6A-4C59-84DF-E469EF86931B}" presName="bgRect" presStyleLbl="bgShp" presStyleIdx="1" presStyleCnt="4"/>
      <dgm:spPr/>
    </dgm:pt>
    <dgm:pt modelId="{E9B2B8B3-4831-4A20-A1E6-C1227376AE78}" type="pres">
      <dgm:prSet presAssocID="{604FB305-4C6A-4C59-84DF-E469EF86931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esentation with Checklist"/>
        </a:ext>
      </dgm:extLst>
    </dgm:pt>
    <dgm:pt modelId="{4B453F1A-6B23-47D4-AA2F-E5357CE18B2A}" type="pres">
      <dgm:prSet presAssocID="{604FB305-4C6A-4C59-84DF-E469EF86931B}" presName="spaceRect" presStyleCnt="0"/>
      <dgm:spPr/>
    </dgm:pt>
    <dgm:pt modelId="{9C217D50-8A98-4CD5-8228-324D64768387}" type="pres">
      <dgm:prSet presAssocID="{604FB305-4C6A-4C59-84DF-E469EF86931B}" presName="parTx" presStyleLbl="revTx" presStyleIdx="2" presStyleCnt="8">
        <dgm:presLayoutVars>
          <dgm:chMax val="0"/>
          <dgm:chPref val="0"/>
        </dgm:presLayoutVars>
      </dgm:prSet>
      <dgm:spPr/>
    </dgm:pt>
    <dgm:pt modelId="{3400BB39-A895-432E-972D-1FB57A3B23F7}" type="pres">
      <dgm:prSet presAssocID="{604FB305-4C6A-4C59-84DF-E469EF86931B}" presName="desTx" presStyleLbl="revTx" presStyleIdx="3" presStyleCnt="8">
        <dgm:presLayoutVars/>
      </dgm:prSet>
      <dgm:spPr/>
    </dgm:pt>
    <dgm:pt modelId="{F85EFF67-77E1-43D7-9177-00E85E6DCB89}" type="pres">
      <dgm:prSet presAssocID="{06AAC06A-5D3F-4EFC-A137-7132DB69836D}" presName="sibTrans" presStyleCnt="0"/>
      <dgm:spPr/>
    </dgm:pt>
    <dgm:pt modelId="{81E21DAD-A069-435D-A4C4-1F652A0B8893}" type="pres">
      <dgm:prSet presAssocID="{8B472279-CC8A-42BA-BF28-290B432CBF70}" presName="compNode" presStyleCnt="0"/>
      <dgm:spPr/>
    </dgm:pt>
    <dgm:pt modelId="{3E2A7F8E-1D57-46CD-827C-103F15CB2077}" type="pres">
      <dgm:prSet presAssocID="{8B472279-CC8A-42BA-BF28-290B432CBF70}" presName="bgRect" presStyleLbl="bgShp" presStyleIdx="2" presStyleCnt="4"/>
      <dgm:spPr/>
    </dgm:pt>
    <dgm:pt modelId="{2A86885C-BB4B-498E-888D-3250DE0D19D8}" type="pres">
      <dgm:prSet presAssocID="{8B472279-CC8A-42BA-BF28-290B432CBF7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Kokous"/>
        </a:ext>
      </dgm:extLst>
    </dgm:pt>
    <dgm:pt modelId="{6B0E5B25-7A4B-4449-98A9-98D7F9342009}" type="pres">
      <dgm:prSet presAssocID="{8B472279-CC8A-42BA-BF28-290B432CBF70}" presName="spaceRect" presStyleCnt="0"/>
      <dgm:spPr/>
    </dgm:pt>
    <dgm:pt modelId="{8B1C117D-1E59-419D-A7D9-78E5DF394E6E}" type="pres">
      <dgm:prSet presAssocID="{8B472279-CC8A-42BA-BF28-290B432CBF70}" presName="parTx" presStyleLbl="revTx" presStyleIdx="4" presStyleCnt="8">
        <dgm:presLayoutVars>
          <dgm:chMax val="0"/>
          <dgm:chPref val="0"/>
        </dgm:presLayoutVars>
      </dgm:prSet>
      <dgm:spPr/>
    </dgm:pt>
    <dgm:pt modelId="{3B0214A3-F76E-4EA7-9145-43FC7CFEE13E}" type="pres">
      <dgm:prSet presAssocID="{8B472279-CC8A-42BA-BF28-290B432CBF70}" presName="desTx" presStyleLbl="revTx" presStyleIdx="5" presStyleCnt="8">
        <dgm:presLayoutVars/>
      </dgm:prSet>
      <dgm:spPr/>
    </dgm:pt>
    <dgm:pt modelId="{39EF0864-EEAE-46A8-A888-6F459190DC44}" type="pres">
      <dgm:prSet presAssocID="{F7967135-0A49-43CB-8911-2B0CF955D22C}" presName="sibTrans" presStyleCnt="0"/>
      <dgm:spPr/>
    </dgm:pt>
    <dgm:pt modelId="{FF60F62E-2202-4593-907C-160C88E24520}" type="pres">
      <dgm:prSet presAssocID="{70FFAF57-22DD-44E7-AA0F-BADA6E9EDE4E}" presName="compNode" presStyleCnt="0"/>
      <dgm:spPr/>
    </dgm:pt>
    <dgm:pt modelId="{7DC999CF-6ED2-48D9-88A7-15F4B7AB6DB9}" type="pres">
      <dgm:prSet presAssocID="{70FFAF57-22DD-44E7-AA0F-BADA6E9EDE4E}" presName="bgRect" presStyleLbl="bgShp" presStyleIdx="3" presStyleCnt="4"/>
      <dgm:spPr/>
    </dgm:pt>
    <dgm:pt modelId="{16880A57-2F96-430A-9D03-33AC97AB5950}" type="pres">
      <dgm:prSet presAssocID="{70FFAF57-22DD-44E7-AA0F-BADA6E9EDE4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Käyttäjät"/>
        </a:ext>
      </dgm:extLst>
    </dgm:pt>
    <dgm:pt modelId="{E2B82268-CEB7-4DF1-AC69-16B0EA34A6AD}" type="pres">
      <dgm:prSet presAssocID="{70FFAF57-22DD-44E7-AA0F-BADA6E9EDE4E}" presName="spaceRect" presStyleCnt="0"/>
      <dgm:spPr/>
    </dgm:pt>
    <dgm:pt modelId="{0898D1FC-D66D-4136-B8E1-881F8B68EDB0}" type="pres">
      <dgm:prSet presAssocID="{70FFAF57-22DD-44E7-AA0F-BADA6E9EDE4E}" presName="parTx" presStyleLbl="revTx" presStyleIdx="6" presStyleCnt="8">
        <dgm:presLayoutVars>
          <dgm:chMax val="0"/>
          <dgm:chPref val="0"/>
        </dgm:presLayoutVars>
      </dgm:prSet>
      <dgm:spPr/>
    </dgm:pt>
    <dgm:pt modelId="{20B143B0-53A7-457B-869B-C34A428A6C5B}" type="pres">
      <dgm:prSet presAssocID="{70FFAF57-22DD-44E7-AA0F-BADA6E9EDE4E}" presName="desTx" presStyleLbl="revTx" presStyleIdx="7" presStyleCnt="8">
        <dgm:presLayoutVars/>
      </dgm:prSet>
      <dgm:spPr/>
    </dgm:pt>
  </dgm:ptLst>
  <dgm:cxnLst>
    <dgm:cxn modelId="{B71ED003-FFB6-43B9-B901-B1A355455E97}" type="presOf" srcId="{96477CA0-D40B-491B-A7AA-05AF38733B39}" destId="{D34DAD1A-0512-4D77-A189-45E8EB99EAC1}" srcOrd="0" destOrd="0" presId="urn:microsoft.com/office/officeart/2018/2/layout/IconVerticalSolidList"/>
    <dgm:cxn modelId="{F00D4F09-51E1-43B7-AFC6-C7D1CC1374BA}" srcId="{96477CA0-D40B-491B-A7AA-05AF38733B39}" destId="{70FFAF57-22DD-44E7-AA0F-BADA6E9EDE4E}" srcOrd="3" destOrd="0" parTransId="{94EF3720-D336-41DA-9E8A-0B25E97A6BE5}" sibTransId="{E02FA2BD-7F7B-4AEF-B48F-8E58E342C910}"/>
    <dgm:cxn modelId="{6C120410-18F4-43AF-9868-1A60552D7B05}" type="presOf" srcId="{BD68935E-921C-4F64-819A-98A5FD197450}" destId="{EE8F4604-98C7-457E-8B59-FCADE191F62B}" srcOrd="0" destOrd="1" presId="urn:microsoft.com/office/officeart/2018/2/layout/IconVerticalSolidList"/>
    <dgm:cxn modelId="{B913433C-62B9-4308-A375-6EA856C37FE4}" srcId="{916DC1E9-EF4D-4948-A5B1-58F3B5EFC2A6}" destId="{CDBBE84D-973E-48B0-99BD-35FECCCE40FE}" srcOrd="2" destOrd="0" parTransId="{F12EF0DE-A83A-4E7C-B932-A9F0DFA282C8}" sibTransId="{1D86C7D0-C8F7-40E2-A146-9848F9CC487D}"/>
    <dgm:cxn modelId="{A78C765D-2F0E-44D3-8DEB-8F0CE0276879}" type="presOf" srcId="{212D9604-19DE-4A77-AB3E-6532019C57F1}" destId="{3B0214A3-F76E-4EA7-9145-43FC7CFEE13E}" srcOrd="0" destOrd="0" presId="urn:microsoft.com/office/officeart/2018/2/layout/IconVerticalSolidList"/>
    <dgm:cxn modelId="{671D6F60-E059-4F16-93E5-3932026D5F06}" type="presOf" srcId="{12BA698F-0D1D-4172-A3E1-51FE7FE81F51}" destId="{20B143B0-53A7-457B-869B-C34A428A6C5B}" srcOrd="0" destOrd="2" presId="urn:microsoft.com/office/officeart/2018/2/layout/IconVerticalSolidList"/>
    <dgm:cxn modelId="{44CE4168-D674-4981-A513-FC84DD46F055}" srcId="{96477CA0-D40B-491B-A7AA-05AF38733B39}" destId="{8B472279-CC8A-42BA-BF28-290B432CBF70}" srcOrd="2" destOrd="0" parTransId="{027445AC-77E6-456D-918E-DA50B6B88A28}" sibTransId="{F7967135-0A49-43CB-8911-2B0CF955D22C}"/>
    <dgm:cxn modelId="{D5A21A53-5473-437F-85ED-9DD93FCEE3FD}" type="presOf" srcId="{91B53B34-012A-4E24-B3F3-FD53C95F9BA0}" destId="{20B143B0-53A7-457B-869B-C34A428A6C5B}" srcOrd="0" destOrd="1" presId="urn:microsoft.com/office/officeart/2018/2/layout/IconVerticalSolidList"/>
    <dgm:cxn modelId="{5BEC8C78-DFDC-40B8-A9C1-FE5EF4FA5037}" srcId="{70FFAF57-22DD-44E7-AA0F-BADA6E9EDE4E}" destId="{E42640E8-612E-4C74-9B39-5650AF9E8BE3}" srcOrd="0" destOrd="0" parTransId="{4EC66D97-7720-4088-85C7-B915063AFC46}" sibTransId="{D98DE086-D287-48F2-8EA4-49A0DAAA649E}"/>
    <dgm:cxn modelId="{C43FD779-5E75-4994-ACBE-3CEC3E72D33F}" type="presOf" srcId="{CDBBE84D-973E-48B0-99BD-35FECCCE40FE}" destId="{EE8F4604-98C7-457E-8B59-FCADE191F62B}" srcOrd="0" destOrd="2" presId="urn:microsoft.com/office/officeart/2018/2/layout/IconVerticalSolidList"/>
    <dgm:cxn modelId="{0D2E057E-BBDE-46C2-B7B6-25D6A12C6F99}" type="presOf" srcId="{604FB305-4C6A-4C59-84DF-E469EF86931B}" destId="{9C217D50-8A98-4CD5-8228-324D64768387}" srcOrd="0" destOrd="0" presId="urn:microsoft.com/office/officeart/2018/2/layout/IconVerticalSolidList"/>
    <dgm:cxn modelId="{26AAA08A-9222-49D6-BC6B-486DD2BB1B15}" srcId="{8B472279-CC8A-42BA-BF28-290B432CBF70}" destId="{212D9604-19DE-4A77-AB3E-6532019C57F1}" srcOrd="0" destOrd="0" parTransId="{1DCA0D73-8271-4241-A13F-59E8A997970D}" sibTransId="{A957F299-6565-453F-B6D8-B4DB7A909EB3}"/>
    <dgm:cxn modelId="{3751988B-C6EF-475F-9D99-B82B2F14C350}" srcId="{916DC1E9-EF4D-4948-A5B1-58F3B5EFC2A6}" destId="{BD68935E-921C-4F64-819A-98A5FD197450}" srcOrd="1" destOrd="0" parTransId="{15403F99-808D-442E-A833-83DC7B3463B7}" sibTransId="{4D5A9BC1-8115-4EF6-ADD8-4B9853ED744A}"/>
    <dgm:cxn modelId="{B691A28B-3B8E-4630-B63B-62FC77AF4D76}" type="presOf" srcId="{946CD78B-FE28-427E-AC2A-470F256980E3}" destId="{3400BB39-A895-432E-972D-1FB57A3B23F7}" srcOrd="0" destOrd="1" presId="urn:microsoft.com/office/officeart/2018/2/layout/IconVerticalSolidList"/>
    <dgm:cxn modelId="{B5D25C9F-5A7D-4DC9-AC6A-5949C4D765D5}" type="presOf" srcId="{F032132E-2E1B-423B-A79E-A0BA571124C8}" destId="{3400BB39-A895-432E-972D-1FB57A3B23F7}" srcOrd="0" destOrd="0" presId="urn:microsoft.com/office/officeart/2018/2/layout/IconVerticalSolidList"/>
    <dgm:cxn modelId="{CF11CBA3-E338-4E8C-8382-BDD3F7728817}" type="presOf" srcId="{E42640E8-612E-4C74-9B39-5650AF9E8BE3}" destId="{20B143B0-53A7-457B-869B-C34A428A6C5B}" srcOrd="0" destOrd="0" presId="urn:microsoft.com/office/officeart/2018/2/layout/IconVerticalSolidList"/>
    <dgm:cxn modelId="{8D1BE9AE-33D7-4347-B4EE-A471C5A1B0A7}" srcId="{916DC1E9-EF4D-4948-A5B1-58F3B5EFC2A6}" destId="{982B8B46-6A79-48B8-843A-F338F6A2C442}" srcOrd="0" destOrd="0" parTransId="{7574C67E-58BD-4567-ADDF-E2EE13C41A27}" sibTransId="{80675276-5C44-4DBF-954C-53FB4FBB8E9F}"/>
    <dgm:cxn modelId="{48799EB3-4579-4C1B-9532-8FA1945EC633}" srcId="{70FFAF57-22DD-44E7-AA0F-BADA6E9EDE4E}" destId="{91B53B34-012A-4E24-B3F3-FD53C95F9BA0}" srcOrd="1" destOrd="0" parTransId="{B7E80205-ABE8-4560-9951-2EF2F8491621}" sibTransId="{B1DB4B0A-4CAB-4F84-8A70-A143AD566C53}"/>
    <dgm:cxn modelId="{473D47B7-4A57-441E-9EA0-589209DDA4AD}" srcId="{70FFAF57-22DD-44E7-AA0F-BADA6E9EDE4E}" destId="{12BA698F-0D1D-4172-A3E1-51FE7FE81F51}" srcOrd="2" destOrd="0" parTransId="{BD2C06F3-E2F1-4E7F-88D3-DF7AB9B8524A}" sibTransId="{D4378B0B-EB3F-42A6-BA38-873C1AD06A39}"/>
    <dgm:cxn modelId="{98B0A3B9-F21D-4F6D-9476-F9555D838229}" type="presOf" srcId="{8B472279-CC8A-42BA-BF28-290B432CBF70}" destId="{8B1C117D-1E59-419D-A7D9-78E5DF394E6E}" srcOrd="0" destOrd="0" presId="urn:microsoft.com/office/officeart/2018/2/layout/IconVerticalSolidList"/>
    <dgm:cxn modelId="{F0544FCC-738A-4C5D-8D47-57296DB2D56B}" type="presOf" srcId="{982B8B46-6A79-48B8-843A-F338F6A2C442}" destId="{EE8F4604-98C7-457E-8B59-FCADE191F62B}" srcOrd="0" destOrd="0" presId="urn:microsoft.com/office/officeart/2018/2/layout/IconVerticalSolidList"/>
    <dgm:cxn modelId="{8A3BA3DB-E82C-401F-AF8F-54B2839DE600}" srcId="{604FB305-4C6A-4C59-84DF-E469EF86931B}" destId="{946CD78B-FE28-427E-AC2A-470F256980E3}" srcOrd="1" destOrd="0" parTransId="{D72F107C-4C7A-45FE-9057-8BDB3C4102F3}" sibTransId="{48541AC2-CDA2-46DA-B533-8D591145890B}"/>
    <dgm:cxn modelId="{0FBB72E9-F4BF-4FBB-B735-816C0125C2CA}" srcId="{96477CA0-D40B-491B-A7AA-05AF38733B39}" destId="{916DC1E9-EF4D-4948-A5B1-58F3B5EFC2A6}" srcOrd="0" destOrd="0" parTransId="{94039BDC-DFFA-4983-A53F-9E2B3B6351E5}" sibTransId="{A95DD026-7DC8-45C5-8064-38ADF72EE2D7}"/>
    <dgm:cxn modelId="{41B491E9-EB9D-4BDB-9E33-DA1F81CC01D6}" type="presOf" srcId="{916DC1E9-EF4D-4948-A5B1-58F3B5EFC2A6}" destId="{F09B2E5E-22C3-48EA-BD9F-60682266AE5B}" srcOrd="0" destOrd="0" presId="urn:microsoft.com/office/officeart/2018/2/layout/IconVerticalSolidList"/>
    <dgm:cxn modelId="{981A5AF4-657E-4904-A0F7-20C8CB1A54EE}" srcId="{604FB305-4C6A-4C59-84DF-E469EF86931B}" destId="{F032132E-2E1B-423B-A79E-A0BA571124C8}" srcOrd="0" destOrd="0" parTransId="{672AE7B5-86DD-4E0C-B40D-2593785F9033}" sibTransId="{62D3CDA7-5163-4C17-9F4E-D4D7873E54D2}"/>
    <dgm:cxn modelId="{BDA94FFA-0C2B-4E0A-8B4C-A3A3B32C6D81}" srcId="{96477CA0-D40B-491B-A7AA-05AF38733B39}" destId="{604FB305-4C6A-4C59-84DF-E469EF86931B}" srcOrd="1" destOrd="0" parTransId="{4DB94E74-3A2F-469C-8D74-A394741F66C1}" sibTransId="{06AAC06A-5D3F-4EFC-A137-7132DB69836D}"/>
    <dgm:cxn modelId="{2D1386FC-B645-43D7-8F59-46B708DB2C17}" type="presOf" srcId="{70FFAF57-22DD-44E7-AA0F-BADA6E9EDE4E}" destId="{0898D1FC-D66D-4136-B8E1-881F8B68EDB0}" srcOrd="0" destOrd="0" presId="urn:microsoft.com/office/officeart/2018/2/layout/IconVerticalSolidList"/>
    <dgm:cxn modelId="{2CAF4E80-D8CA-4999-8CF2-B42DD0A02EC4}" type="presParOf" srcId="{D34DAD1A-0512-4D77-A189-45E8EB99EAC1}" destId="{D3F12640-3B96-48FD-BAF7-3968C0318FEB}" srcOrd="0" destOrd="0" presId="urn:microsoft.com/office/officeart/2018/2/layout/IconVerticalSolidList"/>
    <dgm:cxn modelId="{2D2D4EAB-A663-4B6D-AA55-0B1BB27D1014}" type="presParOf" srcId="{D3F12640-3B96-48FD-BAF7-3968C0318FEB}" destId="{81879D8D-E69C-41DD-A594-69C21F334585}" srcOrd="0" destOrd="0" presId="urn:microsoft.com/office/officeart/2018/2/layout/IconVerticalSolidList"/>
    <dgm:cxn modelId="{BE4D4AB9-CC06-4FC2-8388-91D0897FA1D2}" type="presParOf" srcId="{D3F12640-3B96-48FD-BAF7-3968C0318FEB}" destId="{EEEEBFE5-E817-4F6D-8E7C-FEE4E72F4A6C}" srcOrd="1" destOrd="0" presId="urn:microsoft.com/office/officeart/2018/2/layout/IconVerticalSolidList"/>
    <dgm:cxn modelId="{F121BC24-E1AC-44E1-9672-4390C2D13757}" type="presParOf" srcId="{D3F12640-3B96-48FD-BAF7-3968C0318FEB}" destId="{3316D3CA-054C-4442-9DF3-F28352F209B8}" srcOrd="2" destOrd="0" presId="urn:microsoft.com/office/officeart/2018/2/layout/IconVerticalSolidList"/>
    <dgm:cxn modelId="{3A97F035-6167-4C33-9BD9-3933DD19372E}" type="presParOf" srcId="{D3F12640-3B96-48FD-BAF7-3968C0318FEB}" destId="{F09B2E5E-22C3-48EA-BD9F-60682266AE5B}" srcOrd="3" destOrd="0" presId="urn:microsoft.com/office/officeart/2018/2/layout/IconVerticalSolidList"/>
    <dgm:cxn modelId="{A6D037B6-2EE2-4B8E-9039-A800003B1DB0}" type="presParOf" srcId="{D3F12640-3B96-48FD-BAF7-3968C0318FEB}" destId="{EE8F4604-98C7-457E-8B59-FCADE191F62B}" srcOrd="4" destOrd="0" presId="urn:microsoft.com/office/officeart/2018/2/layout/IconVerticalSolidList"/>
    <dgm:cxn modelId="{480205C5-ACA8-4BE0-9C62-4B504CBA6EF3}" type="presParOf" srcId="{D34DAD1A-0512-4D77-A189-45E8EB99EAC1}" destId="{668B9D90-A202-4374-A64C-6BABA71027A8}" srcOrd="1" destOrd="0" presId="urn:microsoft.com/office/officeart/2018/2/layout/IconVerticalSolidList"/>
    <dgm:cxn modelId="{9AB96A9B-4971-4582-83B0-012755F55747}" type="presParOf" srcId="{D34DAD1A-0512-4D77-A189-45E8EB99EAC1}" destId="{2AF9283D-5C93-478D-B88F-E5A540464DF2}" srcOrd="2" destOrd="0" presId="urn:microsoft.com/office/officeart/2018/2/layout/IconVerticalSolidList"/>
    <dgm:cxn modelId="{3EDA3AB6-70D3-4FE3-A38A-3C208448675D}" type="presParOf" srcId="{2AF9283D-5C93-478D-B88F-E5A540464DF2}" destId="{EF3F3E22-DFF0-4294-9EBA-7C74C8F4EECA}" srcOrd="0" destOrd="0" presId="urn:microsoft.com/office/officeart/2018/2/layout/IconVerticalSolidList"/>
    <dgm:cxn modelId="{10DE8997-7E24-4382-807D-DAE5E20784D8}" type="presParOf" srcId="{2AF9283D-5C93-478D-B88F-E5A540464DF2}" destId="{E9B2B8B3-4831-4A20-A1E6-C1227376AE78}" srcOrd="1" destOrd="0" presId="urn:microsoft.com/office/officeart/2018/2/layout/IconVerticalSolidList"/>
    <dgm:cxn modelId="{6623EF0F-CCED-43CD-894B-6BD42BAF6182}" type="presParOf" srcId="{2AF9283D-5C93-478D-B88F-E5A540464DF2}" destId="{4B453F1A-6B23-47D4-AA2F-E5357CE18B2A}" srcOrd="2" destOrd="0" presId="urn:microsoft.com/office/officeart/2018/2/layout/IconVerticalSolidList"/>
    <dgm:cxn modelId="{5BEDBF50-DDC9-4542-932A-3653AF9805EB}" type="presParOf" srcId="{2AF9283D-5C93-478D-B88F-E5A540464DF2}" destId="{9C217D50-8A98-4CD5-8228-324D64768387}" srcOrd="3" destOrd="0" presId="urn:microsoft.com/office/officeart/2018/2/layout/IconVerticalSolidList"/>
    <dgm:cxn modelId="{2CC1A48F-6C75-4370-9C6E-FCD49861E822}" type="presParOf" srcId="{2AF9283D-5C93-478D-B88F-E5A540464DF2}" destId="{3400BB39-A895-432E-972D-1FB57A3B23F7}" srcOrd="4" destOrd="0" presId="urn:microsoft.com/office/officeart/2018/2/layout/IconVerticalSolidList"/>
    <dgm:cxn modelId="{6A5DD220-00ED-48C9-9552-4A526E507306}" type="presParOf" srcId="{D34DAD1A-0512-4D77-A189-45E8EB99EAC1}" destId="{F85EFF67-77E1-43D7-9177-00E85E6DCB89}" srcOrd="3" destOrd="0" presId="urn:microsoft.com/office/officeart/2018/2/layout/IconVerticalSolidList"/>
    <dgm:cxn modelId="{E7D2D033-8884-4703-B4EA-3B27544BA05F}" type="presParOf" srcId="{D34DAD1A-0512-4D77-A189-45E8EB99EAC1}" destId="{81E21DAD-A069-435D-A4C4-1F652A0B8893}" srcOrd="4" destOrd="0" presId="urn:microsoft.com/office/officeart/2018/2/layout/IconVerticalSolidList"/>
    <dgm:cxn modelId="{661B571E-5C15-4097-9830-C06DFF86CCC5}" type="presParOf" srcId="{81E21DAD-A069-435D-A4C4-1F652A0B8893}" destId="{3E2A7F8E-1D57-46CD-827C-103F15CB2077}" srcOrd="0" destOrd="0" presId="urn:microsoft.com/office/officeart/2018/2/layout/IconVerticalSolidList"/>
    <dgm:cxn modelId="{7D892CD8-AC3F-40EA-898A-F592EADD07BA}" type="presParOf" srcId="{81E21DAD-A069-435D-A4C4-1F652A0B8893}" destId="{2A86885C-BB4B-498E-888D-3250DE0D19D8}" srcOrd="1" destOrd="0" presId="urn:microsoft.com/office/officeart/2018/2/layout/IconVerticalSolidList"/>
    <dgm:cxn modelId="{7B217397-3A6E-428E-8B61-0D9DC11E1817}" type="presParOf" srcId="{81E21DAD-A069-435D-A4C4-1F652A0B8893}" destId="{6B0E5B25-7A4B-4449-98A9-98D7F9342009}" srcOrd="2" destOrd="0" presId="urn:microsoft.com/office/officeart/2018/2/layout/IconVerticalSolidList"/>
    <dgm:cxn modelId="{ADEA858F-043A-4335-A96C-F35BE1CE9130}" type="presParOf" srcId="{81E21DAD-A069-435D-A4C4-1F652A0B8893}" destId="{8B1C117D-1E59-419D-A7D9-78E5DF394E6E}" srcOrd="3" destOrd="0" presId="urn:microsoft.com/office/officeart/2018/2/layout/IconVerticalSolidList"/>
    <dgm:cxn modelId="{1128F566-C88F-4361-9837-0DBC46D4A222}" type="presParOf" srcId="{81E21DAD-A069-435D-A4C4-1F652A0B8893}" destId="{3B0214A3-F76E-4EA7-9145-43FC7CFEE13E}" srcOrd="4" destOrd="0" presId="urn:microsoft.com/office/officeart/2018/2/layout/IconVerticalSolidList"/>
    <dgm:cxn modelId="{841458B6-B501-4946-A5B8-2267B3CB19F9}" type="presParOf" srcId="{D34DAD1A-0512-4D77-A189-45E8EB99EAC1}" destId="{39EF0864-EEAE-46A8-A888-6F459190DC44}" srcOrd="5" destOrd="0" presId="urn:microsoft.com/office/officeart/2018/2/layout/IconVerticalSolidList"/>
    <dgm:cxn modelId="{F95EB045-70C5-41BC-AFAE-DE9531FF7B4B}" type="presParOf" srcId="{D34DAD1A-0512-4D77-A189-45E8EB99EAC1}" destId="{FF60F62E-2202-4593-907C-160C88E24520}" srcOrd="6" destOrd="0" presId="urn:microsoft.com/office/officeart/2018/2/layout/IconVerticalSolidList"/>
    <dgm:cxn modelId="{4E2122B8-E859-460D-A095-8AFF11EFB455}" type="presParOf" srcId="{FF60F62E-2202-4593-907C-160C88E24520}" destId="{7DC999CF-6ED2-48D9-88A7-15F4B7AB6DB9}" srcOrd="0" destOrd="0" presId="urn:microsoft.com/office/officeart/2018/2/layout/IconVerticalSolidList"/>
    <dgm:cxn modelId="{C4636CA9-5F96-4F3E-93DD-09F98AC968C7}" type="presParOf" srcId="{FF60F62E-2202-4593-907C-160C88E24520}" destId="{16880A57-2F96-430A-9D03-33AC97AB5950}" srcOrd="1" destOrd="0" presId="urn:microsoft.com/office/officeart/2018/2/layout/IconVerticalSolidList"/>
    <dgm:cxn modelId="{E477EA45-5FFD-4A01-ADB3-C9C89BA1BECF}" type="presParOf" srcId="{FF60F62E-2202-4593-907C-160C88E24520}" destId="{E2B82268-CEB7-4DF1-AC69-16B0EA34A6AD}" srcOrd="2" destOrd="0" presId="urn:microsoft.com/office/officeart/2018/2/layout/IconVerticalSolidList"/>
    <dgm:cxn modelId="{3FB7123E-00B4-4A8A-8380-53B77261F330}" type="presParOf" srcId="{FF60F62E-2202-4593-907C-160C88E24520}" destId="{0898D1FC-D66D-4136-B8E1-881F8B68EDB0}" srcOrd="3" destOrd="0" presId="urn:microsoft.com/office/officeart/2018/2/layout/IconVerticalSolidList"/>
    <dgm:cxn modelId="{71B25718-8797-43A6-820E-D328B0AE7ED2}" type="presParOf" srcId="{FF60F62E-2202-4593-907C-160C88E24520}" destId="{20B143B0-53A7-457B-869B-C34A428A6C5B}"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694D1C7-6A69-41BA-842D-C5E26A517538}"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FFE8BD69-232D-4415-B64C-674F0FD3D324}">
      <dgm:prSet/>
      <dgm:spPr/>
      <dgm:t>
        <a:bodyPr/>
        <a:lstStyle/>
        <a:p>
          <a:pPr rtl="0">
            <a:lnSpc>
              <a:spcPct val="100000"/>
            </a:lnSpc>
          </a:pPr>
          <a:r>
            <a:rPr lang="fi-FI" b="1" dirty="0"/>
            <a:t>Tuotekehitysprosessi:</a:t>
          </a:r>
          <a:r>
            <a:rPr lang="fi-FI" dirty="0"/>
            <a:t> Kehitä tuotteita ja palveluita, jotka ovat turvallisia ja täyttävät soveltuvat laatu- ja turvallisuusstandardit</a:t>
          </a:r>
          <a:r>
            <a:rPr lang="fi-FI" dirty="0">
              <a:latin typeface="Arial" panose="020B0604020202020204"/>
            </a:rPr>
            <a:t>. Käytä riskienhallintajärjestelmää</a:t>
          </a:r>
          <a:r>
            <a:rPr lang="fi-FI" dirty="0"/>
            <a:t>, joka tunnistaa ja käsittelee mahdolliset tuotevastuuseen liittyvät haasteet.</a:t>
          </a:r>
          <a:endParaRPr lang="en-US" dirty="0"/>
        </a:p>
      </dgm:t>
    </dgm:pt>
    <dgm:pt modelId="{6438CD71-B0AF-4F77-B5E7-CCC1972DDF29}" type="parTrans" cxnId="{228EA555-D055-410D-9CDE-1B04B1B91A90}">
      <dgm:prSet/>
      <dgm:spPr/>
      <dgm:t>
        <a:bodyPr/>
        <a:lstStyle/>
        <a:p>
          <a:endParaRPr lang="en-US"/>
        </a:p>
      </dgm:t>
    </dgm:pt>
    <dgm:pt modelId="{D1A3CF37-19DB-4C4E-AA78-D3F4D62E9F36}" type="sibTrans" cxnId="{228EA555-D055-410D-9CDE-1B04B1B91A90}">
      <dgm:prSet/>
      <dgm:spPr/>
      <dgm:t>
        <a:bodyPr/>
        <a:lstStyle/>
        <a:p>
          <a:endParaRPr lang="en-US"/>
        </a:p>
      </dgm:t>
    </dgm:pt>
    <dgm:pt modelId="{6162F397-6896-4CBF-B695-6AC5DD7504AB}">
      <dgm:prSet/>
      <dgm:spPr/>
      <dgm:t>
        <a:bodyPr/>
        <a:lstStyle/>
        <a:p>
          <a:pPr>
            <a:lnSpc>
              <a:spcPct val="100000"/>
            </a:lnSpc>
          </a:pPr>
          <a:r>
            <a:rPr lang="fi-FI" b="1" dirty="0"/>
            <a:t>Laadunvalvonta:</a:t>
          </a:r>
          <a:r>
            <a:rPr lang="fi-FI" dirty="0"/>
            <a:t> Tarkista säännöllisesti tuotteiden ja palveluiden laatu ja varmista, että ne täyttävät sovitut standardit ja määräykset. Laadunvalvontaprosessin tulokset tulee dokumentoida.</a:t>
          </a:r>
          <a:endParaRPr lang="en-US" dirty="0"/>
        </a:p>
      </dgm:t>
    </dgm:pt>
    <dgm:pt modelId="{AC63BFAC-3B75-4CE4-B584-8CBDA29FA885}" type="parTrans" cxnId="{24E96A71-D12D-4A5A-9E03-65A46FFD5938}">
      <dgm:prSet/>
      <dgm:spPr/>
      <dgm:t>
        <a:bodyPr/>
        <a:lstStyle/>
        <a:p>
          <a:endParaRPr lang="en-US"/>
        </a:p>
      </dgm:t>
    </dgm:pt>
    <dgm:pt modelId="{AD2665D1-64B7-4C92-89AA-3F0666E03795}" type="sibTrans" cxnId="{24E96A71-D12D-4A5A-9E03-65A46FFD5938}">
      <dgm:prSet/>
      <dgm:spPr/>
      <dgm:t>
        <a:bodyPr/>
        <a:lstStyle/>
        <a:p>
          <a:endParaRPr lang="en-US"/>
        </a:p>
      </dgm:t>
    </dgm:pt>
    <dgm:pt modelId="{B0659816-1137-420E-984C-6A608C5E4287}">
      <dgm:prSet/>
      <dgm:spPr/>
      <dgm:t>
        <a:bodyPr/>
        <a:lstStyle/>
        <a:p>
          <a:pPr>
            <a:lnSpc>
              <a:spcPct val="100000"/>
            </a:lnSpc>
          </a:pPr>
          <a:r>
            <a:rPr lang="fi-FI" b="1" dirty="0"/>
            <a:t>Asiakaspalautteet:</a:t>
          </a:r>
          <a:r>
            <a:rPr lang="fi-FI" dirty="0"/>
            <a:t> Kuuntele asiakkaiden palautetta ja reagoi nopeasti mahdollisiin ongelmiin. Rakenna kanavat, joiden kautta asiakkaat voivat ilmoittaa mahdollisista tuotteisiin liittyvistä huolenaiheista.</a:t>
          </a:r>
          <a:endParaRPr lang="en-US" dirty="0"/>
        </a:p>
      </dgm:t>
    </dgm:pt>
    <dgm:pt modelId="{29C78EAD-B2D8-42E4-B415-4A19099B3FF9}" type="parTrans" cxnId="{6020DF14-3640-41F7-9601-EB961CAEB698}">
      <dgm:prSet/>
      <dgm:spPr/>
      <dgm:t>
        <a:bodyPr/>
        <a:lstStyle/>
        <a:p>
          <a:endParaRPr lang="en-US"/>
        </a:p>
      </dgm:t>
    </dgm:pt>
    <dgm:pt modelId="{8C41C083-49E5-40D5-BB2A-2FB5142765CE}" type="sibTrans" cxnId="{6020DF14-3640-41F7-9601-EB961CAEB698}">
      <dgm:prSet/>
      <dgm:spPr/>
      <dgm:t>
        <a:bodyPr/>
        <a:lstStyle/>
        <a:p>
          <a:endParaRPr lang="en-US"/>
        </a:p>
      </dgm:t>
    </dgm:pt>
    <dgm:pt modelId="{794FBDC4-1EF5-4781-9111-03596547F5BE}">
      <dgm:prSet/>
      <dgm:spPr/>
      <dgm:t>
        <a:bodyPr/>
        <a:lstStyle/>
        <a:p>
          <a:pPr>
            <a:lnSpc>
              <a:spcPct val="100000"/>
            </a:lnSpc>
          </a:pPr>
          <a:r>
            <a:rPr lang="fi-FI" b="1" dirty="0"/>
            <a:t>Koulutus ja tietoisuus:</a:t>
          </a:r>
          <a:r>
            <a:rPr lang="fi-FI" dirty="0"/>
            <a:t> Kouluta henkilöstöä tuotevastuun merkityksestä ja noudattamisesta. Tiedottaminen ja koulutus auttavat varmistamaan, että työntekijät ymmärtävät tuotevastuuseen liittyvät velvoitteet.</a:t>
          </a:r>
          <a:endParaRPr lang="en-US" dirty="0"/>
        </a:p>
      </dgm:t>
    </dgm:pt>
    <dgm:pt modelId="{722A1E3E-467F-4A52-8066-A23FAAE5A7EF}" type="parTrans" cxnId="{F7793ADE-E7F4-42B2-B391-E18F0E160DE3}">
      <dgm:prSet/>
      <dgm:spPr/>
      <dgm:t>
        <a:bodyPr/>
        <a:lstStyle/>
        <a:p>
          <a:endParaRPr lang="en-US"/>
        </a:p>
      </dgm:t>
    </dgm:pt>
    <dgm:pt modelId="{5D1E5EEF-67DB-4E48-B3D2-77C05CE936D8}" type="sibTrans" cxnId="{F7793ADE-E7F4-42B2-B391-E18F0E160DE3}">
      <dgm:prSet/>
      <dgm:spPr/>
      <dgm:t>
        <a:bodyPr/>
        <a:lstStyle/>
        <a:p>
          <a:endParaRPr lang="en-US"/>
        </a:p>
      </dgm:t>
    </dgm:pt>
    <dgm:pt modelId="{16FB0568-03A6-43C9-A60B-798A911D3868}">
      <dgm:prSet/>
      <dgm:spPr/>
      <dgm:t>
        <a:bodyPr/>
        <a:lstStyle/>
        <a:p>
          <a:pPr>
            <a:lnSpc>
              <a:spcPct val="100000"/>
            </a:lnSpc>
          </a:pPr>
          <a:r>
            <a:rPr lang="fi-FI" b="1" dirty="0"/>
            <a:t>Riskienhallinta:</a:t>
          </a:r>
          <a:r>
            <a:rPr lang="fi-FI" dirty="0"/>
            <a:t> Arvioi säännöllisesti tuotevastuuseen liittyvät riskit ja kehitä suunnitelmia riskien vähentämiseksi tai hallitsemiseksi. Tämä sisältää myös valmiussuunnitelman onnettomuuksien tai vaaratilanteiden varalta.</a:t>
          </a:r>
          <a:endParaRPr lang="en-US" dirty="0"/>
        </a:p>
      </dgm:t>
    </dgm:pt>
    <dgm:pt modelId="{7DF71CDB-0A0E-45CE-8C55-696E903F1536}" type="parTrans" cxnId="{77CE23E8-4A79-4D44-8ADB-6F41464E4992}">
      <dgm:prSet/>
      <dgm:spPr/>
      <dgm:t>
        <a:bodyPr/>
        <a:lstStyle/>
        <a:p>
          <a:endParaRPr lang="en-US"/>
        </a:p>
      </dgm:t>
    </dgm:pt>
    <dgm:pt modelId="{7DD51323-F84B-453A-A256-056DB2247534}" type="sibTrans" cxnId="{77CE23E8-4A79-4D44-8ADB-6F41464E4992}">
      <dgm:prSet/>
      <dgm:spPr/>
      <dgm:t>
        <a:bodyPr/>
        <a:lstStyle/>
        <a:p>
          <a:endParaRPr lang="en-US"/>
        </a:p>
      </dgm:t>
    </dgm:pt>
    <dgm:pt modelId="{B1034793-1DA3-4FD0-910B-268E7C155688}" type="pres">
      <dgm:prSet presAssocID="{7694D1C7-6A69-41BA-842D-C5E26A517538}" presName="root" presStyleCnt="0">
        <dgm:presLayoutVars>
          <dgm:dir/>
          <dgm:resizeHandles val="exact"/>
        </dgm:presLayoutVars>
      </dgm:prSet>
      <dgm:spPr/>
    </dgm:pt>
    <dgm:pt modelId="{3A8B24B2-DD5E-4B3C-ABD7-79FFA8BCBF87}" type="pres">
      <dgm:prSet presAssocID="{FFE8BD69-232D-4415-B64C-674F0FD3D324}" presName="compNode" presStyleCnt="0"/>
      <dgm:spPr/>
    </dgm:pt>
    <dgm:pt modelId="{0E8A2B0C-D3D8-4054-8C65-A16783EE9AAC}" type="pres">
      <dgm:prSet presAssocID="{FFE8BD69-232D-4415-B64C-674F0FD3D324}" presName="bgRect" presStyleLbl="bgShp" presStyleIdx="0" presStyleCnt="5"/>
      <dgm:spPr/>
    </dgm:pt>
    <dgm:pt modelId="{F3AF12CF-3344-43EE-9028-57507681E2C1}" type="pres">
      <dgm:prSet presAssocID="{FFE8BD69-232D-4415-B64C-674F0FD3D324}"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unuaiset"/>
        </a:ext>
      </dgm:extLst>
    </dgm:pt>
    <dgm:pt modelId="{D5D54BFB-A77F-44C8-BB9F-A7685C788A91}" type="pres">
      <dgm:prSet presAssocID="{FFE8BD69-232D-4415-B64C-674F0FD3D324}" presName="spaceRect" presStyleCnt="0"/>
      <dgm:spPr/>
    </dgm:pt>
    <dgm:pt modelId="{D3699FFF-A10D-4DAA-9C38-3021D656C267}" type="pres">
      <dgm:prSet presAssocID="{FFE8BD69-232D-4415-B64C-674F0FD3D324}" presName="parTx" presStyleLbl="revTx" presStyleIdx="0" presStyleCnt="5">
        <dgm:presLayoutVars>
          <dgm:chMax val="0"/>
          <dgm:chPref val="0"/>
        </dgm:presLayoutVars>
      </dgm:prSet>
      <dgm:spPr/>
    </dgm:pt>
    <dgm:pt modelId="{B7A99A1F-07C8-4DB2-98DC-3C24AAF67F6F}" type="pres">
      <dgm:prSet presAssocID="{D1A3CF37-19DB-4C4E-AA78-D3F4D62E9F36}" presName="sibTrans" presStyleCnt="0"/>
      <dgm:spPr/>
    </dgm:pt>
    <dgm:pt modelId="{C1FA3DBD-19D6-4732-9443-5E552F756FD6}" type="pres">
      <dgm:prSet presAssocID="{6162F397-6896-4CBF-B695-6AC5DD7504AB}" presName="compNode" presStyleCnt="0"/>
      <dgm:spPr/>
    </dgm:pt>
    <dgm:pt modelId="{1E383942-7713-4E98-B8ED-85509C8D1B07}" type="pres">
      <dgm:prSet presAssocID="{6162F397-6896-4CBF-B695-6AC5DD7504AB}" presName="bgRect" presStyleLbl="bgShp" presStyleIdx="1" presStyleCnt="5"/>
      <dgm:spPr/>
    </dgm:pt>
    <dgm:pt modelId="{E7721B28-EDD6-4C6C-8809-F88E0B68635B}" type="pres">
      <dgm:prSet presAssocID="{6162F397-6896-4CBF-B695-6AC5DD7504AB}"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esentation with Checklist"/>
        </a:ext>
      </dgm:extLst>
    </dgm:pt>
    <dgm:pt modelId="{77BADA17-88FE-41E0-97C3-8D27814FE848}" type="pres">
      <dgm:prSet presAssocID="{6162F397-6896-4CBF-B695-6AC5DD7504AB}" presName="spaceRect" presStyleCnt="0"/>
      <dgm:spPr/>
    </dgm:pt>
    <dgm:pt modelId="{A9DEDD66-2EC2-4418-AE46-67B894518645}" type="pres">
      <dgm:prSet presAssocID="{6162F397-6896-4CBF-B695-6AC5DD7504AB}" presName="parTx" presStyleLbl="revTx" presStyleIdx="1" presStyleCnt="5">
        <dgm:presLayoutVars>
          <dgm:chMax val="0"/>
          <dgm:chPref val="0"/>
        </dgm:presLayoutVars>
      </dgm:prSet>
      <dgm:spPr/>
    </dgm:pt>
    <dgm:pt modelId="{19F91618-5FA5-40EA-8793-5B2D6D0377E2}" type="pres">
      <dgm:prSet presAssocID="{AD2665D1-64B7-4C92-89AA-3F0666E03795}" presName="sibTrans" presStyleCnt="0"/>
      <dgm:spPr/>
    </dgm:pt>
    <dgm:pt modelId="{D848D62B-661B-4635-BB71-0460B70C0511}" type="pres">
      <dgm:prSet presAssocID="{B0659816-1137-420E-984C-6A608C5E4287}" presName="compNode" presStyleCnt="0"/>
      <dgm:spPr/>
    </dgm:pt>
    <dgm:pt modelId="{24F63DF8-2A8D-49BE-AB79-7D3EBCDE58F8}" type="pres">
      <dgm:prSet presAssocID="{B0659816-1137-420E-984C-6A608C5E4287}" presName="bgRect" presStyleLbl="bgShp" presStyleIdx="2" presStyleCnt="5"/>
      <dgm:spPr/>
    </dgm:pt>
    <dgm:pt modelId="{62ACCD44-473F-4EFA-9F25-F67F2582752B}" type="pres">
      <dgm:prSet presAssocID="{B0659816-1137-420E-984C-6A608C5E4287}"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all center"/>
        </a:ext>
      </dgm:extLst>
    </dgm:pt>
    <dgm:pt modelId="{70417366-B331-443D-9635-C47A103BFDE2}" type="pres">
      <dgm:prSet presAssocID="{B0659816-1137-420E-984C-6A608C5E4287}" presName="spaceRect" presStyleCnt="0"/>
      <dgm:spPr/>
    </dgm:pt>
    <dgm:pt modelId="{18195F89-9CFC-4574-BB3B-F14035D9C47D}" type="pres">
      <dgm:prSet presAssocID="{B0659816-1137-420E-984C-6A608C5E4287}" presName="parTx" presStyleLbl="revTx" presStyleIdx="2" presStyleCnt="5">
        <dgm:presLayoutVars>
          <dgm:chMax val="0"/>
          <dgm:chPref val="0"/>
        </dgm:presLayoutVars>
      </dgm:prSet>
      <dgm:spPr/>
    </dgm:pt>
    <dgm:pt modelId="{EE98F214-3BA5-4497-A7F8-570C23DE1D46}" type="pres">
      <dgm:prSet presAssocID="{8C41C083-49E5-40D5-BB2A-2FB5142765CE}" presName="sibTrans" presStyleCnt="0"/>
      <dgm:spPr/>
    </dgm:pt>
    <dgm:pt modelId="{7D5CBD42-A282-4FAC-B550-004FDE2D806F}" type="pres">
      <dgm:prSet presAssocID="{794FBDC4-1EF5-4781-9111-03596547F5BE}" presName="compNode" presStyleCnt="0"/>
      <dgm:spPr/>
    </dgm:pt>
    <dgm:pt modelId="{AFB4D47B-F451-46BB-BA0A-7D333FDFE9B0}" type="pres">
      <dgm:prSet presAssocID="{794FBDC4-1EF5-4781-9111-03596547F5BE}" presName="bgRect" presStyleLbl="bgShp" presStyleIdx="3" presStyleCnt="5"/>
      <dgm:spPr/>
    </dgm:pt>
    <dgm:pt modelId="{45BD2B76-4C3A-4B20-96DE-60E88EB13516}" type="pres">
      <dgm:prSet presAssocID="{794FBDC4-1EF5-4781-9111-03596547F5BE}"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uokkahuone"/>
        </a:ext>
      </dgm:extLst>
    </dgm:pt>
    <dgm:pt modelId="{09B4EF77-E745-48D4-9920-D2A1DDF453B5}" type="pres">
      <dgm:prSet presAssocID="{794FBDC4-1EF5-4781-9111-03596547F5BE}" presName="spaceRect" presStyleCnt="0"/>
      <dgm:spPr/>
    </dgm:pt>
    <dgm:pt modelId="{EECFB3DC-77D8-4BDA-B15B-75FA2B37E077}" type="pres">
      <dgm:prSet presAssocID="{794FBDC4-1EF5-4781-9111-03596547F5BE}" presName="parTx" presStyleLbl="revTx" presStyleIdx="3" presStyleCnt="5">
        <dgm:presLayoutVars>
          <dgm:chMax val="0"/>
          <dgm:chPref val="0"/>
        </dgm:presLayoutVars>
      </dgm:prSet>
      <dgm:spPr/>
    </dgm:pt>
    <dgm:pt modelId="{4D3609B3-9C9B-402F-8116-8BD200EA468A}" type="pres">
      <dgm:prSet presAssocID="{5D1E5EEF-67DB-4E48-B3D2-77C05CE936D8}" presName="sibTrans" presStyleCnt="0"/>
      <dgm:spPr/>
    </dgm:pt>
    <dgm:pt modelId="{4C0696F4-6EAA-4352-9491-3B2521703AAD}" type="pres">
      <dgm:prSet presAssocID="{16FB0568-03A6-43C9-A60B-798A911D3868}" presName="compNode" presStyleCnt="0"/>
      <dgm:spPr/>
    </dgm:pt>
    <dgm:pt modelId="{BE1E8D7C-3214-4DA8-BAB8-3B29F13D1BE6}" type="pres">
      <dgm:prSet presAssocID="{16FB0568-03A6-43C9-A60B-798A911D3868}" presName="bgRect" presStyleLbl="bgShp" presStyleIdx="4" presStyleCnt="5"/>
      <dgm:spPr/>
    </dgm:pt>
    <dgm:pt modelId="{0DA4F618-3FA0-43DF-BFA4-8FD8CF9F9DCA}" type="pres">
      <dgm:prSet presAssocID="{16FB0568-03A6-43C9-A60B-798A911D3868}"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Varoitus"/>
        </a:ext>
      </dgm:extLst>
    </dgm:pt>
    <dgm:pt modelId="{00D433BB-3DEA-4EF4-B5AF-F284B3E68AF3}" type="pres">
      <dgm:prSet presAssocID="{16FB0568-03A6-43C9-A60B-798A911D3868}" presName="spaceRect" presStyleCnt="0"/>
      <dgm:spPr/>
    </dgm:pt>
    <dgm:pt modelId="{C82DFB90-3D65-44E7-9B1B-BDD80DAD5445}" type="pres">
      <dgm:prSet presAssocID="{16FB0568-03A6-43C9-A60B-798A911D3868}" presName="parTx" presStyleLbl="revTx" presStyleIdx="4" presStyleCnt="5">
        <dgm:presLayoutVars>
          <dgm:chMax val="0"/>
          <dgm:chPref val="0"/>
        </dgm:presLayoutVars>
      </dgm:prSet>
      <dgm:spPr/>
    </dgm:pt>
  </dgm:ptLst>
  <dgm:cxnLst>
    <dgm:cxn modelId="{9B5A7F01-E4D3-4D00-A462-659550FEF4EA}" type="presOf" srcId="{16FB0568-03A6-43C9-A60B-798A911D3868}" destId="{C82DFB90-3D65-44E7-9B1B-BDD80DAD5445}" srcOrd="0" destOrd="0" presId="urn:microsoft.com/office/officeart/2018/2/layout/IconVerticalSolidList"/>
    <dgm:cxn modelId="{D2798712-3D42-46A9-A911-BA2F82FDF090}" type="presOf" srcId="{7694D1C7-6A69-41BA-842D-C5E26A517538}" destId="{B1034793-1DA3-4FD0-910B-268E7C155688}" srcOrd="0" destOrd="0" presId="urn:microsoft.com/office/officeart/2018/2/layout/IconVerticalSolidList"/>
    <dgm:cxn modelId="{6020DF14-3640-41F7-9601-EB961CAEB698}" srcId="{7694D1C7-6A69-41BA-842D-C5E26A517538}" destId="{B0659816-1137-420E-984C-6A608C5E4287}" srcOrd="2" destOrd="0" parTransId="{29C78EAD-B2D8-42E4-B415-4A19099B3FF9}" sibTransId="{8C41C083-49E5-40D5-BB2A-2FB5142765CE}"/>
    <dgm:cxn modelId="{1315F51F-3795-4DC9-9193-017F6F2DEE88}" type="presOf" srcId="{6162F397-6896-4CBF-B695-6AC5DD7504AB}" destId="{A9DEDD66-2EC2-4418-AE46-67B894518645}" srcOrd="0" destOrd="0" presId="urn:microsoft.com/office/officeart/2018/2/layout/IconVerticalSolidList"/>
    <dgm:cxn modelId="{549CAE6D-BB7C-45DF-A528-A746C2DEB2B9}" type="presOf" srcId="{B0659816-1137-420E-984C-6A608C5E4287}" destId="{18195F89-9CFC-4574-BB3B-F14035D9C47D}" srcOrd="0" destOrd="0" presId="urn:microsoft.com/office/officeart/2018/2/layout/IconVerticalSolidList"/>
    <dgm:cxn modelId="{24E96A71-D12D-4A5A-9E03-65A46FFD5938}" srcId="{7694D1C7-6A69-41BA-842D-C5E26A517538}" destId="{6162F397-6896-4CBF-B695-6AC5DD7504AB}" srcOrd="1" destOrd="0" parTransId="{AC63BFAC-3B75-4CE4-B584-8CBDA29FA885}" sibTransId="{AD2665D1-64B7-4C92-89AA-3F0666E03795}"/>
    <dgm:cxn modelId="{228EA555-D055-410D-9CDE-1B04B1B91A90}" srcId="{7694D1C7-6A69-41BA-842D-C5E26A517538}" destId="{FFE8BD69-232D-4415-B64C-674F0FD3D324}" srcOrd="0" destOrd="0" parTransId="{6438CD71-B0AF-4F77-B5E7-CCC1972DDF29}" sibTransId="{D1A3CF37-19DB-4C4E-AA78-D3F4D62E9F36}"/>
    <dgm:cxn modelId="{494614D6-F0C5-4EA9-89E0-3E2F1E0EC619}" type="presOf" srcId="{FFE8BD69-232D-4415-B64C-674F0FD3D324}" destId="{D3699FFF-A10D-4DAA-9C38-3021D656C267}" srcOrd="0" destOrd="0" presId="urn:microsoft.com/office/officeart/2018/2/layout/IconVerticalSolidList"/>
    <dgm:cxn modelId="{F7793ADE-E7F4-42B2-B391-E18F0E160DE3}" srcId="{7694D1C7-6A69-41BA-842D-C5E26A517538}" destId="{794FBDC4-1EF5-4781-9111-03596547F5BE}" srcOrd="3" destOrd="0" parTransId="{722A1E3E-467F-4A52-8066-A23FAAE5A7EF}" sibTransId="{5D1E5EEF-67DB-4E48-B3D2-77C05CE936D8}"/>
    <dgm:cxn modelId="{77CE23E8-4A79-4D44-8ADB-6F41464E4992}" srcId="{7694D1C7-6A69-41BA-842D-C5E26A517538}" destId="{16FB0568-03A6-43C9-A60B-798A911D3868}" srcOrd="4" destOrd="0" parTransId="{7DF71CDB-0A0E-45CE-8C55-696E903F1536}" sibTransId="{7DD51323-F84B-453A-A256-056DB2247534}"/>
    <dgm:cxn modelId="{1A10B1FE-0DA9-48FC-83DA-92C1C5F94CD0}" type="presOf" srcId="{794FBDC4-1EF5-4781-9111-03596547F5BE}" destId="{EECFB3DC-77D8-4BDA-B15B-75FA2B37E077}" srcOrd="0" destOrd="0" presId="urn:microsoft.com/office/officeart/2018/2/layout/IconVerticalSolidList"/>
    <dgm:cxn modelId="{06CBBB3B-6C61-47D2-906B-9B4881F15FDE}" type="presParOf" srcId="{B1034793-1DA3-4FD0-910B-268E7C155688}" destId="{3A8B24B2-DD5E-4B3C-ABD7-79FFA8BCBF87}" srcOrd="0" destOrd="0" presId="urn:microsoft.com/office/officeart/2018/2/layout/IconVerticalSolidList"/>
    <dgm:cxn modelId="{69702CC5-8E3D-4724-89D2-8ABF34DA7309}" type="presParOf" srcId="{3A8B24B2-DD5E-4B3C-ABD7-79FFA8BCBF87}" destId="{0E8A2B0C-D3D8-4054-8C65-A16783EE9AAC}" srcOrd="0" destOrd="0" presId="urn:microsoft.com/office/officeart/2018/2/layout/IconVerticalSolidList"/>
    <dgm:cxn modelId="{0F149185-CE26-49CA-ACD2-716496F1864A}" type="presParOf" srcId="{3A8B24B2-DD5E-4B3C-ABD7-79FFA8BCBF87}" destId="{F3AF12CF-3344-43EE-9028-57507681E2C1}" srcOrd="1" destOrd="0" presId="urn:microsoft.com/office/officeart/2018/2/layout/IconVerticalSolidList"/>
    <dgm:cxn modelId="{91603E0E-1194-4272-A492-96726E531BD7}" type="presParOf" srcId="{3A8B24B2-DD5E-4B3C-ABD7-79FFA8BCBF87}" destId="{D5D54BFB-A77F-44C8-BB9F-A7685C788A91}" srcOrd="2" destOrd="0" presId="urn:microsoft.com/office/officeart/2018/2/layout/IconVerticalSolidList"/>
    <dgm:cxn modelId="{FB641B74-889B-42D2-9EED-F01064B7CA5E}" type="presParOf" srcId="{3A8B24B2-DD5E-4B3C-ABD7-79FFA8BCBF87}" destId="{D3699FFF-A10D-4DAA-9C38-3021D656C267}" srcOrd="3" destOrd="0" presId="urn:microsoft.com/office/officeart/2018/2/layout/IconVerticalSolidList"/>
    <dgm:cxn modelId="{DE1B108E-B561-4C1C-B91C-97EA12A8C7B4}" type="presParOf" srcId="{B1034793-1DA3-4FD0-910B-268E7C155688}" destId="{B7A99A1F-07C8-4DB2-98DC-3C24AAF67F6F}" srcOrd="1" destOrd="0" presId="urn:microsoft.com/office/officeart/2018/2/layout/IconVerticalSolidList"/>
    <dgm:cxn modelId="{0DB8C7AB-52EA-43B2-8399-452CBC4FA755}" type="presParOf" srcId="{B1034793-1DA3-4FD0-910B-268E7C155688}" destId="{C1FA3DBD-19D6-4732-9443-5E552F756FD6}" srcOrd="2" destOrd="0" presId="urn:microsoft.com/office/officeart/2018/2/layout/IconVerticalSolidList"/>
    <dgm:cxn modelId="{9164F1E6-8599-47FB-8A92-EC4F56C8A3EE}" type="presParOf" srcId="{C1FA3DBD-19D6-4732-9443-5E552F756FD6}" destId="{1E383942-7713-4E98-B8ED-85509C8D1B07}" srcOrd="0" destOrd="0" presId="urn:microsoft.com/office/officeart/2018/2/layout/IconVerticalSolidList"/>
    <dgm:cxn modelId="{DD351CE7-066A-44A6-A1D1-45BDEC37BCE3}" type="presParOf" srcId="{C1FA3DBD-19D6-4732-9443-5E552F756FD6}" destId="{E7721B28-EDD6-4C6C-8809-F88E0B68635B}" srcOrd="1" destOrd="0" presId="urn:microsoft.com/office/officeart/2018/2/layout/IconVerticalSolidList"/>
    <dgm:cxn modelId="{D1828518-2998-47D7-83AF-CD43BCDFE88C}" type="presParOf" srcId="{C1FA3DBD-19D6-4732-9443-5E552F756FD6}" destId="{77BADA17-88FE-41E0-97C3-8D27814FE848}" srcOrd="2" destOrd="0" presId="urn:microsoft.com/office/officeart/2018/2/layout/IconVerticalSolidList"/>
    <dgm:cxn modelId="{1410BEA2-3613-4AA4-93D9-BE44BBBFF9CE}" type="presParOf" srcId="{C1FA3DBD-19D6-4732-9443-5E552F756FD6}" destId="{A9DEDD66-2EC2-4418-AE46-67B894518645}" srcOrd="3" destOrd="0" presId="urn:microsoft.com/office/officeart/2018/2/layout/IconVerticalSolidList"/>
    <dgm:cxn modelId="{A5DE110C-A4BB-4744-B5BF-5BD0BC712038}" type="presParOf" srcId="{B1034793-1DA3-4FD0-910B-268E7C155688}" destId="{19F91618-5FA5-40EA-8793-5B2D6D0377E2}" srcOrd="3" destOrd="0" presId="urn:microsoft.com/office/officeart/2018/2/layout/IconVerticalSolidList"/>
    <dgm:cxn modelId="{3BE90688-3745-4FE5-887B-E4C59FD254A4}" type="presParOf" srcId="{B1034793-1DA3-4FD0-910B-268E7C155688}" destId="{D848D62B-661B-4635-BB71-0460B70C0511}" srcOrd="4" destOrd="0" presId="urn:microsoft.com/office/officeart/2018/2/layout/IconVerticalSolidList"/>
    <dgm:cxn modelId="{11029CE0-7008-40BB-8A77-D2E4690374EF}" type="presParOf" srcId="{D848D62B-661B-4635-BB71-0460B70C0511}" destId="{24F63DF8-2A8D-49BE-AB79-7D3EBCDE58F8}" srcOrd="0" destOrd="0" presId="urn:microsoft.com/office/officeart/2018/2/layout/IconVerticalSolidList"/>
    <dgm:cxn modelId="{C14FAE5D-A884-4957-917E-06B24BDF1314}" type="presParOf" srcId="{D848D62B-661B-4635-BB71-0460B70C0511}" destId="{62ACCD44-473F-4EFA-9F25-F67F2582752B}" srcOrd="1" destOrd="0" presId="urn:microsoft.com/office/officeart/2018/2/layout/IconVerticalSolidList"/>
    <dgm:cxn modelId="{F55FF54A-88BF-4214-B5D8-F087D4D566DA}" type="presParOf" srcId="{D848D62B-661B-4635-BB71-0460B70C0511}" destId="{70417366-B331-443D-9635-C47A103BFDE2}" srcOrd="2" destOrd="0" presId="urn:microsoft.com/office/officeart/2018/2/layout/IconVerticalSolidList"/>
    <dgm:cxn modelId="{ECCF10A5-F4D1-4F9F-A057-17FFABDD5B0D}" type="presParOf" srcId="{D848D62B-661B-4635-BB71-0460B70C0511}" destId="{18195F89-9CFC-4574-BB3B-F14035D9C47D}" srcOrd="3" destOrd="0" presId="urn:microsoft.com/office/officeart/2018/2/layout/IconVerticalSolidList"/>
    <dgm:cxn modelId="{9F8611D1-2F10-44F8-B270-43CB69CBCB01}" type="presParOf" srcId="{B1034793-1DA3-4FD0-910B-268E7C155688}" destId="{EE98F214-3BA5-4497-A7F8-570C23DE1D46}" srcOrd="5" destOrd="0" presId="urn:microsoft.com/office/officeart/2018/2/layout/IconVerticalSolidList"/>
    <dgm:cxn modelId="{CC31D3DE-8F75-42D1-9C01-8FE60A6068D5}" type="presParOf" srcId="{B1034793-1DA3-4FD0-910B-268E7C155688}" destId="{7D5CBD42-A282-4FAC-B550-004FDE2D806F}" srcOrd="6" destOrd="0" presId="urn:microsoft.com/office/officeart/2018/2/layout/IconVerticalSolidList"/>
    <dgm:cxn modelId="{8F9C6F93-5348-4572-BB25-ABD4B652997C}" type="presParOf" srcId="{7D5CBD42-A282-4FAC-B550-004FDE2D806F}" destId="{AFB4D47B-F451-46BB-BA0A-7D333FDFE9B0}" srcOrd="0" destOrd="0" presId="urn:microsoft.com/office/officeart/2018/2/layout/IconVerticalSolidList"/>
    <dgm:cxn modelId="{CEDA2E3F-8C37-4E71-A15A-408F23420236}" type="presParOf" srcId="{7D5CBD42-A282-4FAC-B550-004FDE2D806F}" destId="{45BD2B76-4C3A-4B20-96DE-60E88EB13516}" srcOrd="1" destOrd="0" presId="urn:microsoft.com/office/officeart/2018/2/layout/IconVerticalSolidList"/>
    <dgm:cxn modelId="{889A32CE-D59F-44C4-BE0B-8D90483B2CF4}" type="presParOf" srcId="{7D5CBD42-A282-4FAC-B550-004FDE2D806F}" destId="{09B4EF77-E745-48D4-9920-D2A1DDF453B5}" srcOrd="2" destOrd="0" presId="urn:microsoft.com/office/officeart/2018/2/layout/IconVerticalSolidList"/>
    <dgm:cxn modelId="{D29D4AE1-745D-481C-91FD-B10C0F65DB61}" type="presParOf" srcId="{7D5CBD42-A282-4FAC-B550-004FDE2D806F}" destId="{EECFB3DC-77D8-4BDA-B15B-75FA2B37E077}" srcOrd="3" destOrd="0" presId="urn:microsoft.com/office/officeart/2018/2/layout/IconVerticalSolidList"/>
    <dgm:cxn modelId="{BC212EE2-AD7A-4E8D-9D73-A009DADE6F69}" type="presParOf" srcId="{B1034793-1DA3-4FD0-910B-268E7C155688}" destId="{4D3609B3-9C9B-402F-8116-8BD200EA468A}" srcOrd="7" destOrd="0" presId="urn:microsoft.com/office/officeart/2018/2/layout/IconVerticalSolidList"/>
    <dgm:cxn modelId="{2CDC9DDE-75F6-430B-B931-353DBC285FC1}" type="presParOf" srcId="{B1034793-1DA3-4FD0-910B-268E7C155688}" destId="{4C0696F4-6EAA-4352-9491-3B2521703AAD}" srcOrd="8" destOrd="0" presId="urn:microsoft.com/office/officeart/2018/2/layout/IconVerticalSolidList"/>
    <dgm:cxn modelId="{CD276567-0F34-4D36-8A38-0172DF9F2902}" type="presParOf" srcId="{4C0696F4-6EAA-4352-9491-3B2521703AAD}" destId="{BE1E8D7C-3214-4DA8-BAB8-3B29F13D1BE6}" srcOrd="0" destOrd="0" presId="urn:microsoft.com/office/officeart/2018/2/layout/IconVerticalSolidList"/>
    <dgm:cxn modelId="{19A871A0-C78A-4D38-BA6F-E6E372580CB7}" type="presParOf" srcId="{4C0696F4-6EAA-4352-9491-3B2521703AAD}" destId="{0DA4F618-3FA0-43DF-BFA4-8FD8CF9F9DCA}" srcOrd="1" destOrd="0" presId="urn:microsoft.com/office/officeart/2018/2/layout/IconVerticalSolidList"/>
    <dgm:cxn modelId="{25E932B0-4210-43FC-B7E9-2E519D52A651}" type="presParOf" srcId="{4C0696F4-6EAA-4352-9491-3B2521703AAD}" destId="{00D433BB-3DEA-4EF4-B5AF-F284B3E68AF3}" srcOrd="2" destOrd="0" presId="urn:microsoft.com/office/officeart/2018/2/layout/IconVerticalSolidList"/>
    <dgm:cxn modelId="{48B36C3F-02DD-4CAE-94C8-C867C5839BDD}" type="presParOf" srcId="{4C0696F4-6EAA-4352-9491-3B2521703AAD}" destId="{C82DFB90-3D65-44E7-9B1B-BDD80DAD544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D3A4280-9675-4ACC-B708-6B305D733C06}" type="doc">
      <dgm:prSet loTypeId="urn:microsoft.com/office/officeart/2008/layout/LinedList" loCatId="list" qsTypeId="urn:microsoft.com/office/officeart/2005/8/quickstyle/simple5" qsCatId="simple" csTypeId="urn:microsoft.com/office/officeart/2005/8/colors/accent1_2" csCatId="accent1"/>
      <dgm:spPr/>
      <dgm:t>
        <a:bodyPr/>
        <a:lstStyle/>
        <a:p>
          <a:endParaRPr lang="en-US"/>
        </a:p>
      </dgm:t>
    </dgm:pt>
    <dgm:pt modelId="{A2D77DA7-D43F-44E5-9060-6F27F45DF167}">
      <dgm:prSet/>
      <dgm:spPr/>
      <dgm:t>
        <a:bodyPr/>
        <a:lstStyle/>
        <a:p>
          <a:r>
            <a:rPr lang="fi-FI" b="1"/>
            <a:t>Tuotevastuuvakuutukset:</a:t>
          </a:r>
          <a:r>
            <a:rPr lang="fi-FI"/>
            <a:t> Hanki tarvittavat vakuutukset, jotka suojaavat yritystäsi mahdollisilta tuotevastuuriskeiltä. Varmista, että vakuutukset kattavat mahdolliset korvausvaatimukset.</a:t>
          </a:r>
          <a:endParaRPr lang="en-US"/>
        </a:p>
      </dgm:t>
    </dgm:pt>
    <dgm:pt modelId="{44C63468-6E3F-4DDD-916B-0DEA9FFC2E76}" type="parTrans" cxnId="{096A4AE6-97B1-4A7A-A2A6-10FC69931DBB}">
      <dgm:prSet/>
      <dgm:spPr/>
      <dgm:t>
        <a:bodyPr/>
        <a:lstStyle/>
        <a:p>
          <a:endParaRPr lang="en-US"/>
        </a:p>
      </dgm:t>
    </dgm:pt>
    <dgm:pt modelId="{1C688F95-1289-440A-A1F2-7894BED89978}" type="sibTrans" cxnId="{096A4AE6-97B1-4A7A-A2A6-10FC69931DBB}">
      <dgm:prSet/>
      <dgm:spPr/>
      <dgm:t>
        <a:bodyPr/>
        <a:lstStyle/>
        <a:p>
          <a:endParaRPr lang="en-US"/>
        </a:p>
      </dgm:t>
    </dgm:pt>
    <dgm:pt modelId="{258EF162-4DA4-43E6-BC92-C5C7DBA29E55}">
      <dgm:prSet/>
      <dgm:spPr/>
      <dgm:t>
        <a:bodyPr/>
        <a:lstStyle/>
        <a:p>
          <a:r>
            <a:rPr lang="fi-FI" b="1"/>
            <a:t>Lainsäädännön noudattaminen:</a:t>
          </a:r>
          <a:r>
            <a:rPr lang="fi-FI"/>
            <a:t> Seuraa tarkasti paikallisia ja kansallisia tuotevastuusäännöksiä ja määräyksiä. Ota huomioon myös mahdolliset kansainväliset vaatimukset, jos toimit globaalisti.</a:t>
          </a:r>
          <a:endParaRPr lang="en-US"/>
        </a:p>
      </dgm:t>
    </dgm:pt>
    <dgm:pt modelId="{E1EAECCE-BD82-48BE-95C3-46B0C5840889}" type="parTrans" cxnId="{03B7DBA3-4249-46D4-B601-95A61564652E}">
      <dgm:prSet/>
      <dgm:spPr/>
      <dgm:t>
        <a:bodyPr/>
        <a:lstStyle/>
        <a:p>
          <a:endParaRPr lang="en-US"/>
        </a:p>
      </dgm:t>
    </dgm:pt>
    <dgm:pt modelId="{08E6F7C5-1C4C-4DA5-862E-5B06D27778F3}" type="sibTrans" cxnId="{03B7DBA3-4249-46D4-B601-95A61564652E}">
      <dgm:prSet/>
      <dgm:spPr/>
      <dgm:t>
        <a:bodyPr/>
        <a:lstStyle/>
        <a:p>
          <a:endParaRPr lang="en-US"/>
        </a:p>
      </dgm:t>
    </dgm:pt>
    <dgm:pt modelId="{174667BC-A7D9-4976-B1E0-C25D9A27AE8B}">
      <dgm:prSet/>
      <dgm:spPr/>
      <dgm:t>
        <a:bodyPr/>
        <a:lstStyle/>
        <a:p>
          <a:r>
            <a:rPr lang="fi-FI" b="1"/>
            <a:t>Viestintä:</a:t>
          </a:r>
          <a:r>
            <a:rPr lang="fi-FI"/>
            <a:t> Ota avoimuus ja vastuullisuus periaatteiksi viestinnässä tuotevastuuseen liittyvissä asioissa. Ilmoita asiakkaille ja sidosryhmille mahdollisista ongelmista ja niiden korjaustoimenpiteistä.</a:t>
          </a:r>
          <a:endParaRPr lang="en-US"/>
        </a:p>
      </dgm:t>
    </dgm:pt>
    <dgm:pt modelId="{4489C7D1-A70F-4ABA-9276-1D45790B2A50}" type="parTrans" cxnId="{25F1C546-D737-4D31-8E68-53904CEE7467}">
      <dgm:prSet/>
      <dgm:spPr/>
      <dgm:t>
        <a:bodyPr/>
        <a:lstStyle/>
        <a:p>
          <a:endParaRPr lang="en-US"/>
        </a:p>
      </dgm:t>
    </dgm:pt>
    <dgm:pt modelId="{FDD22FD7-2328-4449-9021-7C7D37365B57}" type="sibTrans" cxnId="{25F1C546-D737-4D31-8E68-53904CEE7467}">
      <dgm:prSet/>
      <dgm:spPr/>
      <dgm:t>
        <a:bodyPr/>
        <a:lstStyle/>
        <a:p>
          <a:endParaRPr lang="en-US"/>
        </a:p>
      </dgm:t>
    </dgm:pt>
    <dgm:pt modelId="{B16D9174-D0BB-4926-9B02-FD6CB25B2661}">
      <dgm:prSet/>
      <dgm:spPr/>
      <dgm:t>
        <a:bodyPr/>
        <a:lstStyle/>
        <a:p>
          <a:r>
            <a:rPr lang="fi-FI" b="1"/>
            <a:t>Tuotevastuutiimi:</a:t>
          </a:r>
          <a:r>
            <a:rPr lang="fi-FI"/>
            <a:t> Perusta tuotevastuutiimi tai vastaava organisaatiorakenne, joka vastaa tuotevastuuseen liittyvistä asioista ja yhteistyöstä eri osastojen kanssa.</a:t>
          </a:r>
          <a:endParaRPr lang="en-US"/>
        </a:p>
      </dgm:t>
    </dgm:pt>
    <dgm:pt modelId="{692E6C82-B1F0-419B-8BCF-1650E843215E}" type="parTrans" cxnId="{E74C3EAA-CF64-47AB-AF1E-24357EC476E5}">
      <dgm:prSet/>
      <dgm:spPr/>
      <dgm:t>
        <a:bodyPr/>
        <a:lstStyle/>
        <a:p>
          <a:endParaRPr lang="en-US"/>
        </a:p>
      </dgm:t>
    </dgm:pt>
    <dgm:pt modelId="{91EDA097-CF9B-413D-9BAF-D167B70D305B}" type="sibTrans" cxnId="{E74C3EAA-CF64-47AB-AF1E-24357EC476E5}">
      <dgm:prSet/>
      <dgm:spPr/>
      <dgm:t>
        <a:bodyPr/>
        <a:lstStyle/>
        <a:p>
          <a:endParaRPr lang="en-US"/>
        </a:p>
      </dgm:t>
    </dgm:pt>
    <dgm:pt modelId="{CCD0B01D-D646-4D3D-BEA3-F4BCA3D00AC2}">
      <dgm:prSet/>
      <dgm:spPr/>
      <dgm:t>
        <a:bodyPr/>
        <a:lstStyle/>
        <a:p>
          <a:r>
            <a:rPr lang="fi-FI" b="1"/>
            <a:t>Kestävän kehityksen huomioiminen:</a:t>
          </a:r>
          <a:r>
            <a:rPr lang="fi-FI"/>
            <a:t> Edistä tuotteiden ja palveluiden kestävää kehitystä ja ympäristöystävällisyyttä. Huomioi yhteiskunnallinen vastuu ja eettiset näkökohdat.</a:t>
          </a:r>
          <a:endParaRPr lang="en-US"/>
        </a:p>
      </dgm:t>
    </dgm:pt>
    <dgm:pt modelId="{F69FE03A-B2DF-41BF-99FD-3E30832A9CCE}" type="parTrans" cxnId="{D93138B2-58E6-4268-87E0-DAFF09C66705}">
      <dgm:prSet/>
      <dgm:spPr/>
      <dgm:t>
        <a:bodyPr/>
        <a:lstStyle/>
        <a:p>
          <a:endParaRPr lang="en-US"/>
        </a:p>
      </dgm:t>
    </dgm:pt>
    <dgm:pt modelId="{208BE116-68FC-4D13-8A38-7F0D50DC5D58}" type="sibTrans" cxnId="{D93138B2-58E6-4268-87E0-DAFF09C66705}">
      <dgm:prSet/>
      <dgm:spPr/>
      <dgm:t>
        <a:bodyPr/>
        <a:lstStyle/>
        <a:p>
          <a:endParaRPr lang="en-US"/>
        </a:p>
      </dgm:t>
    </dgm:pt>
    <dgm:pt modelId="{26113057-7644-4BC2-9AA0-AD7F8AC581E7}" type="pres">
      <dgm:prSet presAssocID="{CD3A4280-9675-4ACC-B708-6B305D733C06}" presName="vert0" presStyleCnt="0">
        <dgm:presLayoutVars>
          <dgm:dir/>
          <dgm:animOne val="branch"/>
          <dgm:animLvl val="lvl"/>
        </dgm:presLayoutVars>
      </dgm:prSet>
      <dgm:spPr/>
    </dgm:pt>
    <dgm:pt modelId="{256529F8-018C-4EBE-B122-D1930603141E}" type="pres">
      <dgm:prSet presAssocID="{A2D77DA7-D43F-44E5-9060-6F27F45DF167}" presName="thickLine" presStyleLbl="alignNode1" presStyleIdx="0" presStyleCnt="5"/>
      <dgm:spPr/>
    </dgm:pt>
    <dgm:pt modelId="{58BB222C-33AD-49D7-A9D1-109A15FA8DA8}" type="pres">
      <dgm:prSet presAssocID="{A2D77DA7-D43F-44E5-9060-6F27F45DF167}" presName="horz1" presStyleCnt="0"/>
      <dgm:spPr/>
    </dgm:pt>
    <dgm:pt modelId="{CD05B0A3-5BC3-49C7-B4BA-771B54F27676}" type="pres">
      <dgm:prSet presAssocID="{A2D77DA7-D43F-44E5-9060-6F27F45DF167}" presName="tx1" presStyleLbl="revTx" presStyleIdx="0" presStyleCnt="5"/>
      <dgm:spPr/>
    </dgm:pt>
    <dgm:pt modelId="{EE556941-32C3-47BC-BEEF-A9DBC26A4474}" type="pres">
      <dgm:prSet presAssocID="{A2D77DA7-D43F-44E5-9060-6F27F45DF167}" presName="vert1" presStyleCnt="0"/>
      <dgm:spPr/>
    </dgm:pt>
    <dgm:pt modelId="{56E24642-062B-4016-B800-03194F893748}" type="pres">
      <dgm:prSet presAssocID="{258EF162-4DA4-43E6-BC92-C5C7DBA29E55}" presName="thickLine" presStyleLbl="alignNode1" presStyleIdx="1" presStyleCnt="5"/>
      <dgm:spPr/>
    </dgm:pt>
    <dgm:pt modelId="{5D65C783-6AE5-4013-A953-5D69AAE81A54}" type="pres">
      <dgm:prSet presAssocID="{258EF162-4DA4-43E6-BC92-C5C7DBA29E55}" presName="horz1" presStyleCnt="0"/>
      <dgm:spPr/>
    </dgm:pt>
    <dgm:pt modelId="{1B6EE9DD-3D81-46E0-82AF-F157EB2160A2}" type="pres">
      <dgm:prSet presAssocID="{258EF162-4DA4-43E6-BC92-C5C7DBA29E55}" presName="tx1" presStyleLbl="revTx" presStyleIdx="1" presStyleCnt="5"/>
      <dgm:spPr/>
    </dgm:pt>
    <dgm:pt modelId="{92AFD392-5374-4985-96BB-F3F2000730EA}" type="pres">
      <dgm:prSet presAssocID="{258EF162-4DA4-43E6-BC92-C5C7DBA29E55}" presName="vert1" presStyleCnt="0"/>
      <dgm:spPr/>
    </dgm:pt>
    <dgm:pt modelId="{AA4C2D48-FFC7-4F4F-A9DF-1B8DAC61542C}" type="pres">
      <dgm:prSet presAssocID="{174667BC-A7D9-4976-B1E0-C25D9A27AE8B}" presName="thickLine" presStyleLbl="alignNode1" presStyleIdx="2" presStyleCnt="5"/>
      <dgm:spPr/>
    </dgm:pt>
    <dgm:pt modelId="{C9C0DDC1-A537-467C-AF4D-59275C56DC15}" type="pres">
      <dgm:prSet presAssocID="{174667BC-A7D9-4976-B1E0-C25D9A27AE8B}" presName="horz1" presStyleCnt="0"/>
      <dgm:spPr/>
    </dgm:pt>
    <dgm:pt modelId="{6447FF5E-B1AD-4C89-AB1C-39F12C3B9D90}" type="pres">
      <dgm:prSet presAssocID="{174667BC-A7D9-4976-B1E0-C25D9A27AE8B}" presName="tx1" presStyleLbl="revTx" presStyleIdx="2" presStyleCnt="5"/>
      <dgm:spPr/>
    </dgm:pt>
    <dgm:pt modelId="{B0C21ECA-A8AD-4BA5-9571-563E1D55D32F}" type="pres">
      <dgm:prSet presAssocID="{174667BC-A7D9-4976-B1E0-C25D9A27AE8B}" presName="vert1" presStyleCnt="0"/>
      <dgm:spPr/>
    </dgm:pt>
    <dgm:pt modelId="{321239AD-1C66-45C8-B499-1DC8B8C0CDB5}" type="pres">
      <dgm:prSet presAssocID="{B16D9174-D0BB-4926-9B02-FD6CB25B2661}" presName="thickLine" presStyleLbl="alignNode1" presStyleIdx="3" presStyleCnt="5"/>
      <dgm:spPr/>
    </dgm:pt>
    <dgm:pt modelId="{D875DC90-F9EF-409E-9E11-A87A92ED1026}" type="pres">
      <dgm:prSet presAssocID="{B16D9174-D0BB-4926-9B02-FD6CB25B2661}" presName="horz1" presStyleCnt="0"/>
      <dgm:spPr/>
    </dgm:pt>
    <dgm:pt modelId="{40791191-791E-4536-8847-75D6F85BE281}" type="pres">
      <dgm:prSet presAssocID="{B16D9174-D0BB-4926-9B02-FD6CB25B2661}" presName="tx1" presStyleLbl="revTx" presStyleIdx="3" presStyleCnt="5"/>
      <dgm:spPr/>
    </dgm:pt>
    <dgm:pt modelId="{67006C1D-2060-4280-9C55-7D086F15E71A}" type="pres">
      <dgm:prSet presAssocID="{B16D9174-D0BB-4926-9B02-FD6CB25B2661}" presName="vert1" presStyleCnt="0"/>
      <dgm:spPr/>
    </dgm:pt>
    <dgm:pt modelId="{270ADB2C-E6B8-4E8D-AB04-7F7EB1BDB9D6}" type="pres">
      <dgm:prSet presAssocID="{CCD0B01D-D646-4D3D-BEA3-F4BCA3D00AC2}" presName="thickLine" presStyleLbl="alignNode1" presStyleIdx="4" presStyleCnt="5"/>
      <dgm:spPr/>
    </dgm:pt>
    <dgm:pt modelId="{A805831A-00E9-4B11-83E0-6CCFD8A693FF}" type="pres">
      <dgm:prSet presAssocID="{CCD0B01D-D646-4D3D-BEA3-F4BCA3D00AC2}" presName="horz1" presStyleCnt="0"/>
      <dgm:spPr/>
    </dgm:pt>
    <dgm:pt modelId="{3279FD0C-D41A-4483-9B19-AA38AEC4940F}" type="pres">
      <dgm:prSet presAssocID="{CCD0B01D-D646-4D3D-BEA3-F4BCA3D00AC2}" presName="tx1" presStyleLbl="revTx" presStyleIdx="4" presStyleCnt="5"/>
      <dgm:spPr/>
    </dgm:pt>
    <dgm:pt modelId="{57811BEF-68DE-4094-BF84-B2451BA03DDE}" type="pres">
      <dgm:prSet presAssocID="{CCD0B01D-D646-4D3D-BEA3-F4BCA3D00AC2}" presName="vert1" presStyleCnt="0"/>
      <dgm:spPr/>
    </dgm:pt>
  </dgm:ptLst>
  <dgm:cxnLst>
    <dgm:cxn modelId="{0DB94D05-FEC3-4382-AB0E-3FDD57B1591C}" type="presOf" srcId="{174667BC-A7D9-4976-B1E0-C25D9A27AE8B}" destId="{6447FF5E-B1AD-4C89-AB1C-39F12C3B9D90}" srcOrd="0" destOrd="0" presId="urn:microsoft.com/office/officeart/2008/layout/LinedList"/>
    <dgm:cxn modelId="{25F1C546-D737-4D31-8E68-53904CEE7467}" srcId="{CD3A4280-9675-4ACC-B708-6B305D733C06}" destId="{174667BC-A7D9-4976-B1E0-C25D9A27AE8B}" srcOrd="2" destOrd="0" parTransId="{4489C7D1-A70F-4ABA-9276-1D45790B2A50}" sibTransId="{FDD22FD7-2328-4449-9021-7C7D37365B57}"/>
    <dgm:cxn modelId="{4EB4DB58-D40A-4894-A940-7F883A65AE15}" type="presOf" srcId="{CCD0B01D-D646-4D3D-BEA3-F4BCA3D00AC2}" destId="{3279FD0C-D41A-4483-9B19-AA38AEC4940F}" srcOrd="0" destOrd="0" presId="urn:microsoft.com/office/officeart/2008/layout/LinedList"/>
    <dgm:cxn modelId="{69BAF49D-FDA5-4E73-84BC-8586C4636ABD}" type="presOf" srcId="{258EF162-4DA4-43E6-BC92-C5C7DBA29E55}" destId="{1B6EE9DD-3D81-46E0-82AF-F157EB2160A2}" srcOrd="0" destOrd="0" presId="urn:microsoft.com/office/officeart/2008/layout/LinedList"/>
    <dgm:cxn modelId="{03B7DBA3-4249-46D4-B601-95A61564652E}" srcId="{CD3A4280-9675-4ACC-B708-6B305D733C06}" destId="{258EF162-4DA4-43E6-BC92-C5C7DBA29E55}" srcOrd="1" destOrd="0" parTransId="{E1EAECCE-BD82-48BE-95C3-46B0C5840889}" sibTransId="{08E6F7C5-1C4C-4DA5-862E-5B06D27778F3}"/>
    <dgm:cxn modelId="{E74C3EAA-CF64-47AB-AF1E-24357EC476E5}" srcId="{CD3A4280-9675-4ACC-B708-6B305D733C06}" destId="{B16D9174-D0BB-4926-9B02-FD6CB25B2661}" srcOrd="3" destOrd="0" parTransId="{692E6C82-B1F0-419B-8BCF-1650E843215E}" sibTransId="{91EDA097-CF9B-413D-9BAF-D167B70D305B}"/>
    <dgm:cxn modelId="{D93138B2-58E6-4268-87E0-DAFF09C66705}" srcId="{CD3A4280-9675-4ACC-B708-6B305D733C06}" destId="{CCD0B01D-D646-4D3D-BEA3-F4BCA3D00AC2}" srcOrd="4" destOrd="0" parTransId="{F69FE03A-B2DF-41BF-99FD-3E30832A9CCE}" sibTransId="{208BE116-68FC-4D13-8A38-7F0D50DC5D58}"/>
    <dgm:cxn modelId="{8BB1A8C1-5B35-42DE-ACF9-C2A0FF89B092}" type="presOf" srcId="{B16D9174-D0BB-4926-9B02-FD6CB25B2661}" destId="{40791191-791E-4536-8847-75D6F85BE281}" srcOrd="0" destOrd="0" presId="urn:microsoft.com/office/officeart/2008/layout/LinedList"/>
    <dgm:cxn modelId="{830896DF-21C4-4B0B-B3AE-AD6BDB286931}" type="presOf" srcId="{CD3A4280-9675-4ACC-B708-6B305D733C06}" destId="{26113057-7644-4BC2-9AA0-AD7F8AC581E7}" srcOrd="0" destOrd="0" presId="urn:microsoft.com/office/officeart/2008/layout/LinedList"/>
    <dgm:cxn modelId="{096A4AE6-97B1-4A7A-A2A6-10FC69931DBB}" srcId="{CD3A4280-9675-4ACC-B708-6B305D733C06}" destId="{A2D77DA7-D43F-44E5-9060-6F27F45DF167}" srcOrd="0" destOrd="0" parTransId="{44C63468-6E3F-4DDD-916B-0DEA9FFC2E76}" sibTransId="{1C688F95-1289-440A-A1F2-7894BED89978}"/>
    <dgm:cxn modelId="{E664B5FA-ECA6-4B1D-BB5B-C4097C4696A3}" type="presOf" srcId="{A2D77DA7-D43F-44E5-9060-6F27F45DF167}" destId="{CD05B0A3-5BC3-49C7-B4BA-771B54F27676}" srcOrd="0" destOrd="0" presId="urn:microsoft.com/office/officeart/2008/layout/LinedList"/>
    <dgm:cxn modelId="{83DC90D7-2F45-48D4-96F7-99A897C11024}" type="presParOf" srcId="{26113057-7644-4BC2-9AA0-AD7F8AC581E7}" destId="{256529F8-018C-4EBE-B122-D1930603141E}" srcOrd="0" destOrd="0" presId="urn:microsoft.com/office/officeart/2008/layout/LinedList"/>
    <dgm:cxn modelId="{36A0F6DA-5668-41E8-88DA-9C11D13114C5}" type="presParOf" srcId="{26113057-7644-4BC2-9AA0-AD7F8AC581E7}" destId="{58BB222C-33AD-49D7-A9D1-109A15FA8DA8}" srcOrd="1" destOrd="0" presId="urn:microsoft.com/office/officeart/2008/layout/LinedList"/>
    <dgm:cxn modelId="{42A6EF28-50A3-4F1A-B736-24FF0ADF3D3B}" type="presParOf" srcId="{58BB222C-33AD-49D7-A9D1-109A15FA8DA8}" destId="{CD05B0A3-5BC3-49C7-B4BA-771B54F27676}" srcOrd="0" destOrd="0" presId="urn:microsoft.com/office/officeart/2008/layout/LinedList"/>
    <dgm:cxn modelId="{CAB63807-1DE9-47E0-91D3-C6ED8EAF23D0}" type="presParOf" srcId="{58BB222C-33AD-49D7-A9D1-109A15FA8DA8}" destId="{EE556941-32C3-47BC-BEEF-A9DBC26A4474}" srcOrd="1" destOrd="0" presId="urn:microsoft.com/office/officeart/2008/layout/LinedList"/>
    <dgm:cxn modelId="{64D43C5E-346C-4CAF-8909-5B1A7E742975}" type="presParOf" srcId="{26113057-7644-4BC2-9AA0-AD7F8AC581E7}" destId="{56E24642-062B-4016-B800-03194F893748}" srcOrd="2" destOrd="0" presId="urn:microsoft.com/office/officeart/2008/layout/LinedList"/>
    <dgm:cxn modelId="{71521802-B74C-451F-A0A5-9509FB376FFD}" type="presParOf" srcId="{26113057-7644-4BC2-9AA0-AD7F8AC581E7}" destId="{5D65C783-6AE5-4013-A953-5D69AAE81A54}" srcOrd="3" destOrd="0" presId="urn:microsoft.com/office/officeart/2008/layout/LinedList"/>
    <dgm:cxn modelId="{1F193837-4730-4F19-9AD4-D7303006EC11}" type="presParOf" srcId="{5D65C783-6AE5-4013-A953-5D69AAE81A54}" destId="{1B6EE9DD-3D81-46E0-82AF-F157EB2160A2}" srcOrd="0" destOrd="0" presId="urn:microsoft.com/office/officeart/2008/layout/LinedList"/>
    <dgm:cxn modelId="{9C208E58-B477-42C3-A8B6-D48245E67270}" type="presParOf" srcId="{5D65C783-6AE5-4013-A953-5D69AAE81A54}" destId="{92AFD392-5374-4985-96BB-F3F2000730EA}" srcOrd="1" destOrd="0" presId="urn:microsoft.com/office/officeart/2008/layout/LinedList"/>
    <dgm:cxn modelId="{2A9AAAA2-93A8-41D5-991A-EC82C008F7EF}" type="presParOf" srcId="{26113057-7644-4BC2-9AA0-AD7F8AC581E7}" destId="{AA4C2D48-FFC7-4F4F-A9DF-1B8DAC61542C}" srcOrd="4" destOrd="0" presId="urn:microsoft.com/office/officeart/2008/layout/LinedList"/>
    <dgm:cxn modelId="{AF9469BA-4215-4540-9FE9-5448205600A0}" type="presParOf" srcId="{26113057-7644-4BC2-9AA0-AD7F8AC581E7}" destId="{C9C0DDC1-A537-467C-AF4D-59275C56DC15}" srcOrd="5" destOrd="0" presId="urn:microsoft.com/office/officeart/2008/layout/LinedList"/>
    <dgm:cxn modelId="{DC838A21-1037-4A9C-984A-C90BC290FD60}" type="presParOf" srcId="{C9C0DDC1-A537-467C-AF4D-59275C56DC15}" destId="{6447FF5E-B1AD-4C89-AB1C-39F12C3B9D90}" srcOrd="0" destOrd="0" presId="urn:microsoft.com/office/officeart/2008/layout/LinedList"/>
    <dgm:cxn modelId="{A9C8AC25-3BCF-49E2-A4B2-55DD915C7C16}" type="presParOf" srcId="{C9C0DDC1-A537-467C-AF4D-59275C56DC15}" destId="{B0C21ECA-A8AD-4BA5-9571-563E1D55D32F}" srcOrd="1" destOrd="0" presId="urn:microsoft.com/office/officeart/2008/layout/LinedList"/>
    <dgm:cxn modelId="{E0428740-9194-4EB3-9214-2D7F3536E43E}" type="presParOf" srcId="{26113057-7644-4BC2-9AA0-AD7F8AC581E7}" destId="{321239AD-1C66-45C8-B499-1DC8B8C0CDB5}" srcOrd="6" destOrd="0" presId="urn:microsoft.com/office/officeart/2008/layout/LinedList"/>
    <dgm:cxn modelId="{A819799C-C864-4957-A8B6-7C1654E0A96F}" type="presParOf" srcId="{26113057-7644-4BC2-9AA0-AD7F8AC581E7}" destId="{D875DC90-F9EF-409E-9E11-A87A92ED1026}" srcOrd="7" destOrd="0" presId="urn:microsoft.com/office/officeart/2008/layout/LinedList"/>
    <dgm:cxn modelId="{767F8662-E025-48A5-8ED3-A44DE58F3217}" type="presParOf" srcId="{D875DC90-F9EF-409E-9E11-A87A92ED1026}" destId="{40791191-791E-4536-8847-75D6F85BE281}" srcOrd="0" destOrd="0" presId="urn:microsoft.com/office/officeart/2008/layout/LinedList"/>
    <dgm:cxn modelId="{0EA4DC7D-D39C-4BF1-8EA8-B7598CD96C5D}" type="presParOf" srcId="{D875DC90-F9EF-409E-9E11-A87A92ED1026}" destId="{67006C1D-2060-4280-9C55-7D086F15E71A}" srcOrd="1" destOrd="0" presId="urn:microsoft.com/office/officeart/2008/layout/LinedList"/>
    <dgm:cxn modelId="{A90A4A54-3D36-4720-BB41-4ED155DF84C1}" type="presParOf" srcId="{26113057-7644-4BC2-9AA0-AD7F8AC581E7}" destId="{270ADB2C-E6B8-4E8D-AB04-7F7EB1BDB9D6}" srcOrd="8" destOrd="0" presId="urn:microsoft.com/office/officeart/2008/layout/LinedList"/>
    <dgm:cxn modelId="{F426899C-8168-40D6-B6CB-6880246BC15C}" type="presParOf" srcId="{26113057-7644-4BC2-9AA0-AD7F8AC581E7}" destId="{A805831A-00E9-4B11-83E0-6CCFD8A693FF}" srcOrd="9" destOrd="0" presId="urn:microsoft.com/office/officeart/2008/layout/LinedList"/>
    <dgm:cxn modelId="{6A941664-4FA8-49EF-857E-B6BD0672107C}" type="presParOf" srcId="{A805831A-00E9-4B11-83E0-6CCFD8A693FF}" destId="{3279FD0C-D41A-4483-9B19-AA38AEC4940F}" srcOrd="0" destOrd="0" presId="urn:microsoft.com/office/officeart/2008/layout/LinedList"/>
    <dgm:cxn modelId="{5045DAD6-E641-4384-AF47-C2A01FE477E4}" type="presParOf" srcId="{A805831A-00E9-4B11-83E0-6CCFD8A693FF}" destId="{57811BEF-68DE-4094-BF84-B2451BA03DD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D00852FE-842A-4535-9A30-6D8BF41AC2CB}"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2FA3265D-9854-4C4F-A5A7-20311116912B}">
      <dgm:prSet/>
      <dgm:spPr/>
      <dgm:t>
        <a:bodyPr/>
        <a:lstStyle/>
        <a:p>
          <a:r>
            <a:rPr lang="fi-FI" dirty="0"/>
            <a:t>Tuomalla esiin resurssi- ja tilatehokkuuteen sekä kiertotalouteen liittyviä mahdollisuuksia.</a:t>
          </a:r>
          <a:endParaRPr lang="en-US" dirty="0"/>
        </a:p>
      </dgm:t>
    </dgm:pt>
    <dgm:pt modelId="{B621D281-7011-49F7-A2D3-FA063D51B32D}" type="parTrans" cxnId="{FB29094E-5809-4D7C-99D0-2E226F1B2B34}">
      <dgm:prSet/>
      <dgm:spPr/>
      <dgm:t>
        <a:bodyPr/>
        <a:lstStyle/>
        <a:p>
          <a:endParaRPr lang="en-US"/>
        </a:p>
      </dgm:t>
    </dgm:pt>
    <dgm:pt modelId="{DEBE4175-0104-461D-8492-24D5DC2EFE46}" type="sibTrans" cxnId="{FB29094E-5809-4D7C-99D0-2E226F1B2B34}">
      <dgm:prSet/>
      <dgm:spPr/>
      <dgm:t>
        <a:bodyPr/>
        <a:lstStyle/>
        <a:p>
          <a:endParaRPr lang="en-US"/>
        </a:p>
      </dgm:t>
    </dgm:pt>
    <dgm:pt modelId="{33005623-6DB7-401A-A8C7-B99D1F806B59}">
      <dgm:prSet/>
      <dgm:spPr/>
      <dgm:t>
        <a:bodyPr/>
        <a:lstStyle/>
        <a:p>
          <a:pPr rtl="0"/>
          <a:r>
            <a:rPr lang="fi-FI" dirty="0"/>
            <a:t>Vaikuttamalla johtajiin ja poliittisiin päättäjiin ja vaatimalla muutoksia rakentamiseen ja maankäyttöä ohjaaviin käytäntöihin.</a:t>
          </a:r>
          <a:r>
            <a:rPr lang="fi-FI" dirty="0">
              <a:latin typeface="Arial" panose="020B0604020202020204"/>
            </a:rPr>
            <a:t> </a:t>
          </a:r>
          <a:endParaRPr lang="en-US" dirty="0"/>
        </a:p>
      </dgm:t>
    </dgm:pt>
    <dgm:pt modelId="{3149080D-3608-4B51-8159-C6582635CB61}" type="parTrans" cxnId="{FB13E904-1D7C-4390-B5EB-1E43586FE2B6}">
      <dgm:prSet/>
      <dgm:spPr/>
      <dgm:t>
        <a:bodyPr/>
        <a:lstStyle/>
        <a:p>
          <a:endParaRPr lang="en-US"/>
        </a:p>
      </dgm:t>
    </dgm:pt>
    <dgm:pt modelId="{3796845C-B2AA-46C8-9439-C6DC3AE077C1}" type="sibTrans" cxnId="{FB13E904-1D7C-4390-B5EB-1E43586FE2B6}">
      <dgm:prSet/>
      <dgm:spPr/>
      <dgm:t>
        <a:bodyPr/>
        <a:lstStyle/>
        <a:p>
          <a:endParaRPr lang="en-US"/>
        </a:p>
      </dgm:t>
    </dgm:pt>
    <dgm:pt modelId="{0002BBBB-AAD3-4BFB-A2C5-572852A61613}">
      <dgm:prSet/>
      <dgm:spPr/>
      <dgm:t>
        <a:bodyPr/>
        <a:lstStyle/>
        <a:p>
          <a:r>
            <a:rPr lang="fi-FI" dirty="0"/>
            <a:t>Ehdottamalla kiinteistökohtaisia tai energiayhteisön kautta tehtäviä energiatuotantoinvestointeja.</a:t>
          </a:r>
          <a:endParaRPr lang="en-US" dirty="0"/>
        </a:p>
      </dgm:t>
    </dgm:pt>
    <dgm:pt modelId="{928DD728-813E-46A0-9D8F-9FAD4DA670D6}" type="parTrans" cxnId="{AE47B2ED-9917-439D-9D75-65F5BA8C2B75}">
      <dgm:prSet/>
      <dgm:spPr/>
      <dgm:t>
        <a:bodyPr/>
        <a:lstStyle/>
        <a:p>
          <a:endParaRPr lang="en-US"/>
        </a:p>
      </dgm:t>
    </dgm:pt>
    <dgm:pt modelId="{285F2271-9285-474A-A507-E0293A46A34F}" type="sibTrans" cxnId="{AE47B2ED-9917-439D-9D75-65F5BA8C2B75}">
      <dgm:prSet/>
      <dgm:spPr/>
      <dgm:t>
        <a:bodyPr/>
        <a:lstStyle/>
        <a:p>
          <a:endParaRPr lang="en-US"/>
        </a:p>
      </dgm:t>
    </dgm:pt>
    <dgm:pt modelId="{BEA30EE2-BF12-4F3A-B303-382F48F30B72}">
      <dgm:prSet/>
      <dgm:spPr/>
      <dgm:t>
        <a:bodyPr/>
        <a:lstStyle/>
        <a:p>
          <a:pPr rtl="0"/>
          <a:r>
            <a:rPr lang="fi-FI" dirty="0">
              <a:latin typeface="Arial" panose="020B0604020202020204"/>
            </a:rPr>
            <a:t> </a:t>
          </a:r>
          <a:r>
            <a:rPr lang="fi-FI" dirty="0"/>
            <a:t>Erityisesti </a:t>
          </a:r>
          <a:r>
            <a:rPr lang="fi-FI" b="1" dirty="0"/>
            <a:t>yritysjohdon on sitouduttava kestävään toimintaan </a:t>
          </a:r>
          <a:r>
            <a:rPr lang="fi-FI" dirty="0"/>
            <a:t>ja laadittava samalla suunnitelmia organisaation osaamisen kehittämiselle.</a:t>
          </a:r>
          <a:r>
            <a:rPr lang="fi-FI" dirty="0">
              <a:latin typeface="Arial" panose="020B0604020202020204"/>
            </a:rPr>
            <a:t> Tuetaan johtoa näissä hankkeissa.</a:t>
          </a:r>
          <a:endParaRPr lang="en-US" dirty="0"/>
        </a:p>
      </dgm:t>
    </dgm:pt>
    <dgm:pt modelId="{4D7EA5CA-B198-4D37-8454-05C6FB6F0CF6}" type="parTrans" cxnId="{B3CB7D02-AD5E-4948-88C8-2C7A6040B64B}">
      <dgm:prSet/>
      <dgm:spPr/>
      <dgm:t>
        <a:bodyPr/>
        <a:lstStyle/>
        <a:p>
          <a:endParaRPr lang="en-US"/>
        </a:p>
      </dgm:t>
    </dgm:pt>
    <dgm:pt modelId="{8EC09C97-7B99-4F1F-AAC2-E59AE1B556FA}" type="sibTrans" cxnId="{B3CB7D02-AD5E-4948-88C8-2C7A6040B64B}">
      <dgm:prSet/>
      <dgm:spPr/>
      <dgm:t>
        <a:bodyPr/>
        <a:lstStyle/>
        <a:p>
          <a:endParaRPr lang="en-US"/>
        </a:p>
      </dgm:t>
    </dgm:pt>
    <dgm:pt modelId="{E63DF900-7ABA-419A-8A29-6C45076F2E72}">
      <dgm:prSet/>
      <dgm:spPr/>
      <dgm:t>
        <a:bodyPr/>
        <a:lstStyle/>
        <a:p>
          <a:r>
            <a:rPr lang="fi-FI" dirty="0"/>
            <a:t>Suosimalla ja mahdollistamalla kestävää liikkumista ja uusia työnteon tapoja (etätyö)</a:t>
          </a:r>
          <a:endParaRPr lang="en-US" dirty="0"/>
        </a:p>
      </dgm:t>
    </dgm:pt>
    <dgm:pt modelId="{0CE8EA10-95FE-4DFF-A682-7B93FE65995A}" type="parTrans" cxnId="{0E90D881-5037-4B4F-A58E-70A000DA08C4}">
      <dgm:prSet/>
      <dgm:spPr/>
      <dgm:t>
        <a:bodyPr/>
        <a:lstStyle/>
        <a:p>
          <a:endParaRPr lang="en-US"/>
        </a:p>
      </dgm:t>
    </dgm:pt>
    <dgm:pt modelId="{75EF877B-B244-4EBC-B689-0FD171E4738E}" type="sibTrans" cxnId="{0E90D881-5037-4B4F-A58E-70A000DA08C4}">
      <dgm:prSet/>
      <dgm:spPr/>
      <dgm:t>
        <a:bodyPr/>
        <a:lstStyle/>
        <a:p>
          <a:endParaRPr lang="en-US"/>
        </a:p>
      </dgm:t>
    </dgm:pt>
    <dgm:pt modelId="{0554C751-3886-4CE2-B7B8-507714457F6E}">
      <dgm:prSet/>
      <dgm:spPr/>
      <dgm:t>
        <a:bodyPr/>
        <a:lstStyle/>
        <a:p>
          <a:r>
            <a:rPr lang="fi-FI" dirty="0"/>
            <a:t>Tuomalla esiin, että kiinteistöjen käyttäjät ja </a:t>
          </a:r>
          <a:r>
            <a:rPr lang="fi-FI" dirty="0">
              <a:latin typeface="Arial" panose="020B0604020202020204"/>
            </a:rPr>
            <a:t>omistajat</a:t>
          </a:r>
          <a:r>
            <a:rPr lang="fi-FI" dirty="0"/>
            <a:t> voivat valinnoillaan vaikuttaa päästöjen vähentämisessä tärkeän teknologian käyttöönottoon ja kehittymiseen.</a:t>
          </a:r>
          <a:endParaRPr lang="en-US" dirty="0"/>
        </a:p>
      </dgm:t>
    </dgm:pt>
    <dgm:pt modelId="{8C9E0CF4-A8CA-4120-AEED-E55727AD33E2}" type="parTrans" cxnId="{4502CDEE-40CD-4EC6-97D5-6AF509BA78B6}">
      <dgm:prSet/>
      <dgm:spPr/>
      <dgm:t>
        <a:bodyPr/>
        <a:lstStyle/>
        <a:p>
          <a:endParaRPr lang="en-US"/>
        </a:p>
      </dgm:t>
    </dgm:pt>
    <dgm:pt modelId="{F25D4FFD-38C1-4319-AA92-3A0D3FEC52F6}" type="sibTrans" cxnId="{4502CDEE-40CD-4EC6-97D5-6AF509BA78B6}">
      <dgm:prSet/>
      <dgm:spPr/>
      <dgm:t>
        <a:bodyPr/>
        <a:lstStyle/>
        <a:p>
          <a:endParaRPr lang="en-US"/>
        </a:p>
      </dgm:t>
    </dgm:pt>
    <dgm:pt modelId="{5DDE6084-EEEF-475B-B58C-72E5009E2CBA}" type="pres">
      <dgm:prSet presAssocID="{D00852FE-842A-4535-9A30-6D8BF41AC2CB}" presName="root" presStyleCnt="0">
        <dgm:presLayoutVars>
          <dgm:dir/>
          <dgm:resizeHandles val="exact"/>
        </dgm:presLayoutVars>
      </dgm:prSet>
      <dgm:spPr/>
    </dgm:pt>
    <dgm:pt modelId="{03D2FD1F-0A7A-4E0E-B5E9-23942A25A184}" type="pres">
      <dgm:prSet presAssocID="{2FA3265D-9854-4C4F-A5A7-20311116912B}" presName="compNode" presStyleCnt="0"/>
      <dgm:spPr/>
    </dgm:pt>
    <dgm:pt modelId="{A11E3D33-7F8E-40E9-832B-19691F727223}" type="pres">
      <dgm:prSet presAssocID="{2FA3265D-9854-4C4F-A5A7-20311116912B}" presName="bgRect" presStyleLbl="bgShp" presStyleIdx="0" presStyleCnt="6"/>
      <dgm:spPr/>
    </dgm:pt>
    <dgm:pt modelId="{54A9CBD3-B6B3-4CE4-AC4F-9A0C47AC0038}" type="pres">
      <dgm:prSet presAssocID="{2FA3265D-9854-4C4F-A5A7-20311116912B}"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Iglu"/>
        </a:ext>
      </dgm:extLst>
    </dgm:pt>
    <dgm:pt modelId="{BDA665A9-CC91-44E7-AD77-98B49715DE13}" type="pres">
      <dgm:prSet presAssocID="{2FA3265D-9854-4C4F-A5A7-20311116912B}" presName="spaceRect" presStyleCnt="0"/>
      <dgm:spPr/>
    </dgm:pt>
    <dgm:pt modelId="{72672305-C2B6-4453-B94D-51359DDAF5F4}" type="pres">
      <dgm:prSet presAssocID="{2FA3265D-9854-4C4F-A5A7-20311116912B}" presName="parTx" presStyleLbl="revTx" presStyleIdx="0" presStyleCnt="6">
        <dgm:presLayoutVars>
          <dgm:chMax val="0"/>
          <dgm:chPref val="0"/>
        </dgm:presLayoutVars>
      </dgm:prSet>
      <dgm:spPr/>
    </dgm:pt>
    <dgm:pt modelId="{4BFE2E29-1435-49F0-B7E0-CFAB84A8CC30}" type="pres">
      <dgm:prSet presAssocID="{DEBE4175-0104-461D-8492-24D5DC2EFE46}" presName="sibTrans" presStyleCnt="0"/>
      <dgm:spPr/>
    </dgm:pt>
    <dgm:pt modelId="{0686E389-7B30-4FF1-A451-352BA24AA67C}" type="pres">
      <dgm:prSet presAssocID="{33005623-6DB7-401A-A8C7-B99D1F806B59}" presName="compNode" presStyleCnt="0"/>
      <dgm:spPr/>
    </dgm:pt>
    <dgm:pt modelId="{05C8A7B3-0840-4201-8F1F-AE63DF81A834}" type="pres">
      <dgm:prSet presAssocID="{33005623-6DB7-401A-A8C7-B99D1F806B59}" presName="bgRect" presStyleLbl="bgShp" presStyleIdx="1" presStyleCnt="6"/>
      <dgm:spPr/>
    </dgm:pt>
    <dgm:pt modelId="{554082AB-ECD8-4F3B-AF49-C709D35465E3}" type="pres">
      <dgm:prSet presAssocID="{33005623-6DB7-401A-A8C7-B99D1F806B59}"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unuaiset"/>
        </a:ext>
      </dgm:extLst>
    </dgm:pt>
    <dgm:pt modelId="{E4AFB035-17C7-4136-9BD1-A2C8596D6DA2}" type="pres">
      <dgm:prSet presAssocID="{33005623-6DB7-401A-A8C7-B99D1F806B59}" presName="spaceRect" presStyleCnt="0"/>
      <dgm:spPr/>
    </dgm:pt>
    <dgm:pt modelId="{1788C344-2017-43AB-BC43-1ABA41B8E33D}" type="pres">
      <dgm:prSet presAssocID="{33005623-6DB7-401A-A8C7-B99D1F806B59}" presName="parTx" presStyleLbl="revTx" presStyleIdx="1" presStyleCnt="6">
        <dgm:presLayoutVars>
          <dgm:chMax val="0"/>
          <dgm:chPref val="0"/>
        </dgm:presLayoutVars>
      </dgm:prSet>
      <dgm:spPr/>
    </dgm:pt>
    <dgm:pt modelId="{9D839D89-932F-4FD6-AA46-4E69D3F697DA}" type="pres">
      <dgm:prSet presAssocID="{3796845C-B2AA-46C8-9439-C6DC3AE077C1}" presName="sibTrans" presStyleCnt="0"/>
      <dgm:spPr/>
    </dgm:pt>
    <dgm:pt modelId="{CA448055-5635-437D-A01B-3E631971903D}" type="pres">
      <dgm:prSet presAssocID="{0002BBBB-AAD3-4BFB-A2C5-572852A61613}" presName="compNode" presStyleCnt="0"/>
      <dgm:spPr/>
    </dgm:pt>
    <dgm:pt modelId="{F8A3514B-31DF-447A-9BED-A3CB65006AE9}" type="pres">
      <dgm:prSet presAssocID="{0002BBBB-AAD3-4BFB-A2C5-572852A61613}" presName="bgRect" presStyleLbl="bgShp" presStyleIdx="2" presStyleCnt="6"/>
      <dgm:spPr/>
    </dgm:pt>
    <dgm:pt modelId="{9C8A5A48-1BF2-4867-BA4E-A12CD7C2F688}" type="pres">
      <dgm:prSet presAssocID="{0002BBBB-AAD3-4BFB-A2C5-572852A61613}"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ierarkia"/>
        </a:ext>
      </dgm:extLst>
    </dgm:pt>
    <dgm:pt modelId="{21EED2BF-9E02-42F8-AECE-25AD4A0E20DB}" type="pres">
      <dgm:prSet presAssocID="{0002BBBB-AAD3-4BFB-A2C5-572852A61613}" presName="spaceRect" presStyleCnt="0"/>
      <dgm:spPr/>
    </dgm:pt>
    <dgm:pt modelId="{34BBA39E-9588-48E8-A5F0-EE1B12C3F459}" type="pres">
      <dgm:prSet presAssocID="{0002BBBB-AAD3-4BFB-A2C5-572852A61613}" presName="parTx" presStyleLbl="revTx" presStyleIdx="2" presStyleCnt="6">
        <dgm:presLayoutVars>
          <dgm:chMax val="0"/>
          <dgm:chPref val="0"/>
        </dgm:presLayoutVars>
      </dgm:prSet>
      <dgm:spPr/>
    </dgm:pt>
    <dgm:pt modelId="{A8B74E25-A25A-4FD0-8A53-B375F0020898}" type="pres">
      <dgm:prSet presAssocID="{285F2271-9285-474A-A507-E0293A46A34F}" presName="sibTrans" presStyleCnt="0"/>
      <dgm:spPr/>
    </dgm:pt>
    <dgm:pt modelId="{5774FFC5-73F6-4D71-9AE9-F719B9BC4ADE}" type="pres">
      <dgm:prSet presAssocID="{BEA30EE2-BF12-4F3A-B303-382F48F30B72}" presName="compNode" presStyleCnt="0"/>
      <dgm:spPr/>
    </dgm:pt>
    <dgm:pt modelId="{22C512E7-08E6-478D-8C38-3AB0A5A6E248}" type="pres">
      <dgm:prSet presAssocID="{BEA30EE2-BF12-4F3A-B303-382F48F30B72}" presName="bgRect" presStyleLbl="bgShp" presStyleIdx="3" presStyleCnt="6"/>
      <dgm:spPr/>
    </dgm:pt>
    <dgm:pt modelId="{5BC379E7-9B18-40E2-849B-4C9F6B88B582}" type="pres">
      <dgm:prSet presAssocID="{BEA30EE2-BF12-4F3A-B303-382F48F30B72}"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roup of People"/>
        </a:ext>
      </dgm:extLst>
    </dgm:pt>
    <dgm:pt modelId="{CA8A6B96-0450-4C53-A74F-7EC06D67FCDC}" type="pres">
      <dgm:prSet presAssocID="{BEA30EE2-BF12-4F3A-B303-382F48F30B72}" presName="spaceRect" presStyleCnt="0"/>
      <dgm:spPr/>
    </dgm:pt>
    <dgm:pt modelId="{6F17C2B3-B4F7-4891-9E11-4A22CDF640A6}" type="pres">
      <dgm:prSet presAssocID="{BEA30EE2-BF12-4F3A-B303-382F48F30B72}" presName="parTx" presStyleLbl="revTx" presStyleIdx="3" presStyleCnt="6">
        <dgm:presLayoutVars>
          <dgm:chMax val="0"/>
          <dgm:chPref val="0"/>
        </dgm:presLayoutVars>
      </dgm:prSet>
      <dgm:spPr/>
    </dgm:pt>
    <dgm:pt modelId="{D13C6F7D-1DA3-46AF-A966-327C7C3A4EC3}" type="pres">
      <dgm:prSet presAssocID="{8EC09C97-7B99-4F1F-AAC2-E59AE1B556FA}" presName="sibTrans" presStyleCnt="0"/>
      <dgm:spPr/>
    </dgm:pt>
    <dgm:pt modelId="{F0F9B430-9CD8-4B73-89DA-D5ED261C376D}" type="pres">
      <dgm:prSet presAssocID="{E63DF900-7ABA-419A-8A29-6C45076F2E72}" presName="compNode" presStyleCnt="0"/>
      <dgm:spPr/>
    </dgm:pt>
    <dgm:pt modelId="{16743B1D-7478-4EA1-ACA3-DC6A200B7000}" type="pres">
      <dgm:prSet presAssocID="{E63DF900-7ABA-419A-8A29-6C45076F2E72}" presName="bgRect" presStyleLbl="bgShp" presStyleIdx="4" presStyleCnt="6"/>
      <dgm:spPr/>
    </dgm:pt>
    <dgm:pt modelId="{97847AD2-2B10-43FA-93A7-671BC2BBFABB}" type="pres">
      <dgm:prSet presAssocID="{E63DF900-7ABA-419A-8A29-6C45076F2E72}"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Kippis"/>
        </a:ext>
      </dgm:extLst>
    </dgm:pt>
    <dgm:pt modelId="{21243756-64C8-40D3-8D18-D76ECB1592FB}" type="pres">
      <dgm:prSet presAssocID="{E63DF900-7ABA-419A-8A29-6C45076F2E72}" presName="spaceRect" presStyleCnt="0"/>
      <dgm:spPr/>
    </dgm:pt>
    <dgm:pt modelId="{0638E69E-519F-4D70-8F0F-7A879EE0B9B0}" type="pres">
      <dgm:prSet presAssocID="{E63DF900-7ABA-419A-8A29-6C45076F2E72}" presName="parTx" presStyleLbl="revTx" presStyleIdx="4" presStyleCnt="6">
        <dgm:presLayoutVars>
          <dgm:chMax val="0"/>
          <dgm:chPref val="0"/>
        </dgm:presLayoutVars>
      </dgm:prSet>
      <dgm:spPr/>
    </dgm:pt>
    <dgm:pt modelId="{546A389D-E6BC-4FE1-AB46-47AC05A22561}" type="pres">
      <dgm:prSet presAssocID="{75EF877B-B244-4EBC-B689-0FD171E4738E}" presName="sibTrans" presStyleCnt="0"/>
      <dgm:spPr/>
    </dgm:pt>
    <dgm:pt modelId="{9B78F38D-66C9-414C-8AB8-516271D91BBF}" type="pres">
      <dgm:prSet presAssocID="{0554C751-3886-4CE2-B7B8-507714457F6E}" presName="compNode" presStyleCnt="0"/>
      <dgm:spPr/>
    </dgm:pt>
    <dgm:pt modelId="{BC655ED4-5090-4063-A2C6-6F1E91A163BF}" type="pres">
      <dgm:prSet presAssocID="{0554C751-3886-4CE2-B7B8-507714457F6E}" presName="bgRect" presStyleLbl="bgShp" presStyleIdx="5" presStyleCnt="6"/>
      <dgm:spPr/>
    </dgm:pt>
    <dgm:pt modelId="{055ACA30-3FDF-41CB-9158-4CDD669CB69B}" type="pres">
      <dgm:prSet presAssocID="{0554C751-3886-4CE2-B7B8-507714457F6E}"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Recycle Sign"/>
        </a:ext>
      </dgm:extLst>
    </dgm:pt>
    <dgm:pt modelId="{8C034ECE-0F8D-47B5-85FE-EEE3B9719001}" type="pres">
      <dgm:prSet presAssocID="{0554C751-3886-4CE2-B7B8-507714457F6E}" presName="spaceRect" presStyleCnt="0"/>
      <dgm:spPr/>
    </dgm:pt>
    <dgm:pt modelId="{193F8894-42F6-45C8-83B7-8C771B6F0643}" type="pres">
      <dgm:prSet presAssocID="{0554C751-3886-4CE2-B7B8-507714457F6E}" presName="parTx" presStyleLbl="revTx" presStyleIdx="5" presStyleCnt="6">
        <dgm:presLayoutVars>
          <dgm:chMax val="0"/>
          <dgm:chPref val="0"/>
        </dgm:presLayoutVars>
      </dgm:prSet>
      <dgm:spPr/>
    </dgm:pt>
  </dgm:ptLst>
  <dgm:cxnLst>
    <dgm:cxn modelId="{B3CB7D02-AD5E-4948-88C8-2C7A6040B64B}" srcId="{D00852FE-842A-4535-9A30-6D8BF41AC2CB}" destId="{BEA30EE2-BF12-4F3A-B303-382F48F30B72}" srcOrd="3" destOrd="0" parTransId="{4D7EA5CA-B198-4D37-8454-05C6FB6F0CF6}" sibTransId="{8EC09C97-7B99-4F1F-AAC2-E59AE1B556FA}"/>
    <dgm:cxn modelId="{FB13E904-1D7C-4390-B5EB-1E43586FE2B6}" srcId="{D00852FE-842A-4535-9A30-6D8BF41AC2CB}" destId="{33005623-6DB7-401A-A8C7-B99D1F806B59}" srcOrd="1" destOrd="0" parTransId="{3149080D-3608-4B51-8159-C6582635CB61}" sibTransId="{3796845C-B2AA-46C8-9439-C6DC3AE077C1}"/>
    <dgm:cxn modelId="{BB40F82E-847C-4B69-B1ED-2490DF3ED53A}" type="presOf" srcId="{33005623-6DB7-401A-A8C7-B99D1F806B59}" destId="{1788C344-2017-43AB-BC43-1ABA41B8E33D}" srcOrd="0" destOrd="0" presId="urn:microsoft.com/office/officeart/2018/2/layout/IconVerticalSolidList"/>
    <dgm:cxn modelId="{2C8FF230-91F9-4670-812D-D3C2BAA36466}" type="presOf" srcId="{0002BBBB-AAD3-4BFB-A2C5-572852A61613}" destId="{34BBA39E-9588-48E8-A5F0-EE1B12C3F459}" srcOrd="0" destOrd="0" presId="urn:microsoft.com/office/officeart/2018/2/layout/IconVerticalSolidList"/>
    <dgm:cxn modelId="{FB29094E-5809-4D7C-99D0-2E226F1B2B34}" srcId="{D00852FE-842A-4535-9A30-6D8BF41AC2CB}" destId="{2FA3265D-9854-4C4F-A5A7-20311116912B}" srcOrd="0" destOrd="0" parTransId="{B621D281-7011-49F7-A2D3-FA063D51B32D}" sibTransId="{DEBE4175-0104-461D-8492-24D5DC2EFE46}"/>
    <dgm:cxn modelId="{AFCD5E7B-F4FF-4144-97C0-4882006EF169}" type="presOf" srcId="{E63DF900-7ABA-419A-8A29-6C45076F2E72}" destId="{0638E69E-519F-4D70-8F0F-7A879EE0B9B0}" srcOrd="0" destOrd="0" presId="urn:microsoft.com/office/officeart/2018/2/layout/IconVerticalSolidList"/>
    <dgm:cxn modelId="{F541A57F-4DF9-41DD-A589-999DCE65BA1B}" type="presOf" srcId="{BEA30EE2-BF12-4F3A-B303-382F48F30B72}" destId="{6F17C2B3-B4F7-4891-9E11-4A22CDF640A6}" srcOrd="0" destOrd="0" presId="urn:microsoft.com/office/officeart/2018/2/layout/IconVerticalSolidList"/>
    <dgm:cxn modelId="{0E90D881-5037-4B4F-A58E-70A000DA08C4}" srcId="{D00852FE-842A-4535-9A30-6D8BF41AC2CB}" destId="{E63DF900-7ABA-419A-8A29-6C45076F2E72}" srcOrd="4" destOrd="0" parTransId="{0CE8EA10-95FE-4DFF-A682-7B93FE65995A}" sibTransId="{75EF877B-B244-4EBC-B689-0FD171E4738E}"/>
    <dgm:cxn modelId="{F92428CD-32FF-4398-A55E-A072145EDE61}" type="presOf" srcId="{D00852FE-842A-4535-9A30-6D8BF41AC2CB}" destId="{5DDE6084-EEEF-475B-B58C-72E5009E2CBA}" srcOrd="0" destOrd="0" presId="urn:microsoft.com/office/officeart/2018/2/layout/IconVerticalSolidList"/>
    <dgm:cxn modelId="{378AA8CF-F74A-4045-AE5F-3F9B66BD7660}" type="presOf" srcId="{0554C751-3886-4CE2-B7B8-507714457F6E}" destId="{193F8894-42F6-45C8-83B7-8C771B6F0643}" srcOrd="0" destOrd="0" presId="urn:microsoft.com/office/officeart/2018/2/layout/IconVerticalSolidList"/>
    <dgm:cxn modelId="{450CCDD7-EEA3-41BB-B647-09274A1BDD1D}" type="presOf" srcId="{2FA3265D-9854-4C4F-A5A7-20311116912B}" destId="{72672305-C2B6-4453-B94D-51359DDAF5F4}" srcOrd="0" destOrd="0" presId="urn:microsoft.com/office/officeart/2018/2/layout/IconVerticalSolidList"/>
    <dgm:cxn modelId="{AE47B2ED-9917-439D-9D75-65F5BA8C2B75}" srcId="{D00852FE-842A-4535-9A30-6D8BF41AC2CB}" destId="{0002BBBB-AAD3-4BFB-A2C5-572852A61613}" srcOrd="2" destOrd="0" parTransId="{928DD728-813E-46A0-9D8F-9FAD4DA670D6}" sibTransId="{285F2271-9285-474A-A507-E0293A46A34F}"/>
    <dgm:cxn modelId="{4502CDEE-40CD-4EC6-97D5-6AF509BA78B6}" srcId="{D00852FE-842A-4535-9A30-6D8BF41AC2CB}" destId="{0554C751-3886-4CE2-B7B8-507714457F6E}" srcOrd="5" destOrd="0" parTransId="{8C9E0CF4-A8CA-4120-AEED-E55727AD33E2}" sibTransId="{F25D4FFD-38C1-4319-AA92-3A0D3FEC52F6}"/>
    <dgm:cxn modelId="{635130A5-84FD-48BC-A216-99E04C364D4B}" type="presParOf" srcId="{5DDE6084-EEEF-475B-B58C-72E5009E2CBA}" destId="{03D2FD1F-0A7A-4E0E-B5E9-23942A25A184}" srcOrd="0" destOrd="0" presId="urn:microsoft.com/office/officeart/2018/2/layout/IconVerticalSolidList"/>
    <dgm:cxn modelId="{F9A20A97-B197-43BA-BF1D-EDD0DDCBD9E2}" type="presParOf" srcId="{03D2FD1F-0A7A-4E0E-B5E9-23942A25A184}" destId="{A11E3D33-7F8E-40E9-832B-19691F727223}" srcOrd="0" destOrd="0" presId="urn:microsoft.com/office/officeart/2018/2/layout/IconVerticalSolidList"/>
    <dgm:cxn modelId="{CE2F5B66-EECC-496F-897C-351B7AB37FD5}" type="presParOf" srcId="{03D2FD1F-0A7A-4E0E-B5E9-23942A25A184}" destId="{54A9CBD3-B6B3-4CE4-AC4F-9A0C47AC0038}" srcOrd="1" destOrd="0" presId="urn:microsoft.com/office/officeart/2018/2/layout/IconVerticalSolidList"/>
    <dgm:cxn modelId="{740013E7-1B69-4F0E-BA69-E6E2F93A3AE5}" type="presParOf" srcId="{03D2FD1F-0A7A-4E0E-B5E9-23942A25A184}" destId="{BDA665A9-CC91-44E7-AD77-98B49715DE13}" srcOrd="2" destOrd="0" presId="urn:microsoft.com/office/officeart/2018/2/layout/IconVerticalSolidList"/>
    <dgm:cxn modelId="{D38673E4-1060-4A13-8DC8-39CB9A9F9872}" type="presParOf" srcId="{03D2FD1F-0A7A-4E0E-B5E9-23942A25A184}" destId="{72672305-C2B6-4453-B94D-51359DDAF5F4}" srcOrd="3" destOrd="0" presId="urn:microsoft.com/office/officeart/2018/2/layout/IconVerticalSolidList"/>
    <dgm:cxn modelId="{538A1F17-D159-4D24-AF67-6AC2BBED0950}" type="presParOf" srcId="{5DDE6084-EEEF-475B-B58C-72E5009E2CBA}" destId="{4BFE2E29-1435-49F0-B7E0-CFAB84A8CC30}" srcOrd="1" destOrd="0" presId="urn:microsoft.com/office/officeart/2018/2/layout/IconVerticalSolidList"/>
    <dgm:cxn modelId="{651FC116-BB5C-44F1-B8DF-F3A0FBFCEEAC}" type="presParOf" srcId="{5DDE6084-EEEF-475B-B58C-72E5009E2CBA}" destId="{0686E389-7B30-4FF1-A451-352BA24AA67C}" srcOrd="2" destOrd="0" presId="urn:microsoft.com/office/officeart/2018/2/layout/IconVerticalSolidList"/>
    <dgm:cxn modelId="{63BB3D66-0BC3-4D2D-8477-1C8B5CF8E0FA}" type="presParOf" srcId="{0686E389-7B30-4FF1-A451-352BA24AA67C}" destId="{05C8A7B3-0840-4201-8F1F-AE63DF81A834}" srcOrd="0" destOrd="0" presId="urn:microsoft.com/office/officeart/2018/2/layout/IconVerticalSolidList"/>
    <dgm:cxn modelId="{F5B86D5D-66B9-4C97-8114-F44B049DF672}" type="presParOf" srcId="{0686E389-7B30-4FF1-A451-352BA24AA67C}" destId="{554082AB-ECD8-4F3B-AF49-C709D35465E3}" srcOrd="1" destOrd="0" presId="urn:microsoft.com/office/officeart/2018/2/layout/IconVerticalSolidList"/>
    <dgm:cxn modelId="{FE51A786-C03B-4B6D-B453-B788D8BCF992}" type="presParOf" srcId="{0686E389-7B30-4FF1-A451-352BA24AA67C}" destId="{E4AFB035-17C7-4136-9BD1-A2C8596D6DA2}" srcOrd="2" destOrd="0" presId="urn:microsoft.com/office/officeart/2018/2/layout/IconVerticalSolidList"/>
    <dgm:cxn modelId="{A4045D4C-926B-4860-B861-41DB0BCA7685}" type="presParOf" srcId="{0686E389-7B30-4FF1-A451-352BA24AA67C}" destId="{1788C344-2017-43AB-BC43-1ABA41B8E33D}" srcOrd="3" destOrd="0" presId="urn:microsoft.com/office/officeart/2018/2/layout/IconVerticalSolidList"/>
    <dgm:cxn modelId="{DDF2F0FA-75F6-4C7D-B035-8B94D4E8362F}" type="presParOf" srcId="{5DDE6084-EEEF-475B-B58C-72E5009E2CBA}" destId="{9D839D89-932F-4FD6-AA46-4E69D3F697DA}" srcOrd="3" destOrd="0" presId="urn:microsoft.com/office/officeart/2018/2/layout/IconVerticalSolidList"/>
    <dgm:cxn modelId="{62B03D96-41BE-4306-AC28-AFF55C63B48A}" type="presParOf" srcId="{5DDE6084-EEEF-475B-B58C-72E5009E2CBA}" destId="{CA448055-5635-437D-A01B-3E631971903D}" srcOrd="4" destOrd="0" presId="urn:microsoft.com/office/officeart/2018/2/layout/IconVerticalSolidList"/>
    <dgm:cxn modelId="{8CD2CF99-0D87-43C6-A026-A39C8D8BDE3F}" type="presParOf" srcId="{CA448055-5635-437D-A01B-3E631971903D}" destId="{F8A3514B-31DF-447A-9BED-A3CB65006AE9}" srcOrd="0" destOrd="0" presId="urn:microsoft.com/office/officeart/2018/2/layout/IconVerticalSolidList"/>
    <dgm:cxn modelId="{DD0B7421-125C-4247-9C4F-A2A2C50AF209}" type="presParOf" srcId="{CA448055-5635-437D-A01B-3E631971903D}" destId="{9C8A5A48-1BF2-4867-BA4E-A12CD7C2F688}" srcOrd="1" destOrd="0" presId="urn:microsoft.com/office/officeart/2018/2/layout/IconVerticalSolidList"/>
    <dgm:cxn modelId="{C1EE3091-EB49-4F0E-9568-8442FE85B60F}" type="presParOf" srcId="{CA448055-5635-437D-A01B-3E631971903D}" destId="{21EED2BF-9E02-42F8-AECE-25AD4A0E20DB}" srcOrd="2" destOrd="0" presId="urn:microsoft.com/office/officeart/2018/2/layout/IconVerticalSolidList"/>
    <dgm:cxn modelId="{80E131C7-6315-42D9-9412-0C388612C032}" type="presParOf" srcId="{CA448055-5635-437D-A01B-3E631971903D}" destId="{34BBA39E-9588-48E8-A5F0-EE1B12C3F459}" srcOrd="3" destOrd="0" presId="urn:microsoft.com/office/officeart/2018/2/layout/IconVerticalSolidList"/>
    <dgm:cxn modelId="{F980490B-AE7A-491D-AAFE-6354E64B34B4}" type="presParOf" srcId="{5DDE6084-EEEF-475B-B58C-72E5009E2CBA}" destId="{A8B74E25-A25A-4FD0-8A53-B375F0020898}" srcOrd="5" destOrd="0" presId="urn:microsoft.com/office/officeart/2018/2/layout/IconVerticalSolidList"/>
    <dgm:cxn modelId="{702246AD-2EE6-4171-8D40-14217BF2BF42}" type="presParOf" srcId="{5DDE6084-EEEF-475B-B58C-72E5009E2CBA}" destId="{5774FFC5-73F6-4D71-9AE9-F719B9BC4ADE}" srcOrd="6" destOrd="0" presId="urn:microsoft.com/office/officeart/2018/2/layout/IconVerticalSolidList"/>
    <dgm:cxn modelId="{E5A48750-B049-418B-9A1C-17C57101DC6C}" type="presParOf" srcId="{5774FFC5-73F6-4D71-9AE9-F719B9BC4ADE}" destId="{22C512E7-08E6-478D-8C38-3AB0A5A6E248}" srcOrd="0" destOrd="0" presId="urn:microsoft.com/office/officeart/2018/2/layout/IconVerticalSolidList"/>
    <dgm:cxn modelId="{1AC0D757-74B9-4327-A92B-64E12E77A52B}" type="presParOf" srcId="{5774FFC5-73F6-4D71-9AE9-F719B9BC4ADE}" destId="{5BC379E7-9B18-40E2-849B-4C9F6B88B582}" srcOrd="1" destOrd="0" presId="urn:microsoft.com/office/officeart/2018/2/layout/IconVerticalSolidList"/>
    <dgm:cxn modelId="{30E5E7DB-7949-48FE-9FC1-13525C349213}" type="presParOf" srcId="{5774FFC5-73F6-4D71-9AE9-F719B9BC4ADE}" destId="{CA8A6B96-0450-4C53-A74F-7EC06D67FCDC}" srcOrd="2" destOrd="0" presId="urn:microsoft.com/office/officeart/2018/2/layout/IconVerticalSolidList"/>
    <dgm:cxn modelId="{161C8E9B-E773-451A-BB0E-3F7B30C22C9E}" type="presParOf" srcId="{5774FFC5-73F6-4D71-9AE9-F719B9BC4ADE}" destId="{6F17C2B3-B4F7-4891-9E11-4A22CDF640A6}" srcOrd="3" destOrd="0" presId="urn:microsoft.com/office/officeart/2018/2/layout/IconVerticalSolidList"/>
    <dgm:cxn modelId="{4A7E60E5-6016-4D73-A8E8-53752CAC2E19}" type="presParOf" srcId="{5DDE6084-EEEF-475B-B58C-72E5009E2CBA}" destId="{D13C6F7D-1DA3-46AF-A966-327C7C3A4EC3}" srcOrd="7" destOrd="0" presId="urn:microsoft.com/office/officeart/2018/2/layout/IconVerticalSolidList"/>
    <dgm:cxn modelId="{3B1F4C4B-E6B2-475F-8979-40B097686946}" type="presParOf" srcId="{5DDE6084-EEEF-475B-B58C-72E5009E2CBA}" destId="{F0F9B430-9CD8-4B73-89DA-D5ED261C376D}" srcOrd="8" destOrd="0" presId="urn:microsoft.com/office/officeart/2018/2/layout/IconVerticalSolidList"/>
    <dgm:cxn modelId="{28028F58-E0F1-48F2-A370-573A30D5D984}" type="presParOf" srcId="{F0F9B430-9CD8-4B73-89DA-D5ED261C376D}" destId="{16743B1D-7478-4EA1-ACA3-DC6A200B7000}" srcOrd="0" destOrd="0" presId="urn:microsoft.com/office/officeart/2018/2/layout/IconVerticalSolidList"/>
    <dgm:cxn modelId="{5745084C-8569-41C4-9665-F95C4F238EDC}" type="presParOf" srcId="{F0F9B430-9CD8-4B73-89DA-D5ED261C376D}" destId="{97847AD2-2B10-43FA-93A7-671BC2BBFABB}" srcOrd="1" destOrd="0" presId="urn:microsoft.com/office/officeart/2018/2/layout/IconVerticalSolidList"/>
    <dgm:cxn modelId="{2208CC6D-6F96-4F74-88BE-90490DCEB08C}" type="presParOf" srcId="{F0F9B430-9CD8-4B73-89DA-D5ED261C376D}" destId="{21243756-64C8-40D3-8D18-D76ECB1592FB}" srcOrd="2" destOrd="0" presId="urn:microsoft.com/office/officeart/2018/2/layout/IconVerticalSolidList"/>
    <dgm:cxn modelId="{EE8BB109-F2F6-43DB-881A-7D423FF10877}" type="presParOf" srcId="{F0F9B430-9CD8-4B73-89DA-D5ED261C376D}" destId="{0638E69E-519F-4D70-8F0F-7A879EE0B9B0}" srcOrd="3" destOrd="0" presId="urn:microsoft.com/office/officeart/2018/2/layout/IconVerticalSolidList"/>
    <dgm:cxn modelId="{385AB74E-E641-444B-829A-0B2BCEDAB2DB}" type="presParOf" srcId="{5DDE6084-EEEF-475B-B58C-72E5009E2CBA}" destId="{546A389D-E6BC-4FE1-AB46-47AC05A22561}" srcOrd="9" destOrd="0" presId="urn:microsoft.com/office/officeart/2018/2/layout/IconVerticalSolidList"/>
    <dgm:cxn modelId="{C1E3A7E4-92AF-4273-97A1-B9A143DB14C5}" type="presParOf" srcId="{5DDE6084-EEEF-475B-B58C-72E5009E2CBA}" destId="{9B78F38D-66C9-414C-8AB8-516271D91BBF}" srcOrd="10" destOrd="0" presId="urn:microsoft.com/office/officeart/2018/2/layout/IconVerticalSolidList"/>
    <dgm:cxn modelId="{767B3344-CA26-4820-B5DA-A4CE51A2270A}" type="presParOf" srcId="{9B78F38D-66C9-414C-8AB8-516271D91BBF}" destId="{BC655ED4-5090-4063-A2C6-6F1E91A163BF}" srcOrd="0" destOrd="0" presId="urn:microsoft.com/office/officeart/2018/2/layout/IconVerticalSolidList"/>
    <dgm:cxn modelId="{3E2D24C7-BE8A-4D5B-A535-4B71BB8E9F67}" type="presParOf" srcId="{9B78F38D-66C9-414C-8AB8-516271D91BBF}" destId="{055ACA30-3FDF-41CB-9158-4CDD669CB69B}" srcOrd="1" destOrd="0" presId="urn:microsoft.com/office/officeart/2018/2/layout/IconVerticalSolidList"/>
    <dgm:cxn modelId="{21D3905B-5955-4500-8168-4EE5CD4691AC}" type="presParOf" srcId="{9B78F38D-66C9-414C-8AB8-516271D91BBF}" destId="{8C034ECE-0F8D-47B5-85FE-EEE3B9719001}" srcOrd="2" destOrd="0" presId="urn:microsoft.com/office/officeart/2018/2/layout/IconVerticalSolidList"/>
    <dgm:cxn modelId="{662F5E30-C836-494B-9D63-AE5BCE44D30E}" type="presParOf" srcId="{9B78F38D-66C9-414C-8AB8-516271D91BBF}" destId="{193F8894-42F6-45C8-83B7-8C771B6F064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08C82282-FE1E-4CEF-9727-FCD5E3B226E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24F02BB-D1AD-4C97-AB0E-AE78E0789806}">
      <dgm:prSet/>
      <dgm:spPr/>
      <dgm:t>
        <a:bodyPr/>
        <a:lstStyle/>
        <a:p>
          <a:pPr rtl="0"/>
          <a:r>
            <a:rPr lang="fi-FI">
              <a:solidFill>
                <a:schemeClr val="bg1"/>
              </a:solidFill>
            </a:rPr>
            <a:t>Suosi kotimaista tuotantoa mahdollisimman läheltä</a:t>
          </a:r>
          <a:r>
            <a:rPr lang="fi-FI">
              <a:solidFill>
                <a:schemeClr val="bg1"/>
              </a:solidFill>
              <a:latin typeface="Arial" panose="020B0604020202020204"/>
            </a:rPr>
            <a:t> </a:t>
          </a:r>
          <a:endParaRPr lang="en-US">
            <a:solidFill>
              <a:schemeClr val="bg1"/>
            </a:solidFill>
          </a:endParaRPr>
        </a:p>
      </dgm:t>
    </dgm:pt>
    <dgm:pt modelId="{B95FC650-F3CF-4FD6-BF6F-4CB27920FED8}" type="parTrans" cxnId="{180FAA01-B038-4657-9926-B43C69F50976}">
      <dgm:prSet/>
      <dgm:spPr/>
      <dgm:t>
        <a:bodyPr/>
        <a:lstStyle/>
        <a:p>
          <a:endParaRPr lang="en-US"/>
        </a:p>
      </dgm:t>
    </dgm:pt>
    <dgm:pt modelId="{E07B1AF4-D55D-4782-BF3C-9BEF827B2199}" type="sibTrans" cxnId="{180FAA01-B038-4657-9926-B43C69F50976}">
      <dgm:prSet/>
      <dgm:spPr/>
      <dgm:t>
        <a:bodyPr/>
        <a:lstStyle/>
        <a:p>
          <a:endParaRPr lang="en-US"/>
        </a:p>
      </dgm:t>
    </dgm:pt>
    <dgm:pt modelId="{91B5E7B1-653C-4D6F-9E0E-F540F8E6ED50}">
      <dgm:prSet/>
      <dgm:spPr/>
      <dgm:t>
        <a:bodyPr/>
        <a:lstStyle/>
        <a:p>
          <a:r>
            <a:rPr lang="fi-FI">
              <a:solidFill>
                <a:schemeClr val="bg1"/>
              </a:solidFill>
            </a:rPr>
            <a:t>Vaadi mahdollisimman vähähiilistä logistiikkaa</a:t>
          </a:r>
          <a:endParaRPr lang="en-US">
            <a:solidFill>
              <a:schemeClr val="bg1"/>
            </a:solidFill>
          </a:endParaRPr>
        </a:p>
      </dgm:t>
    </dgm:pt>
    <dgm:pt modelId="{9C839196-90EC-4CB0-AF2B-2C368CE3082A}" type="parTrans" cxnId="{079E9117-426F-4E1D-B466-5AEA2CF57634}">
      <dgm:prSet/>
      <dgm:spPr/>
      <dgm:t>
        <a:bodyPr/>
        <a:lstStyle/>
        <a:p>
          <a:endParaRPr lang="en-US"/>
        </a:p>
      </dgm:t>
    </dgm:pt>
    <dgm:pt modelId="{627B7680-6320-450A-A689-317D2F0D490B}" type="sibTrans" cxnId="{079E9117-426F-4E1D-B466-5AEA2CF57634}">
      <dgm:prSet/>
      <dgm:spPr/>
      <dgm:t>
        <a:bodyPr/>
        <a:lstStyle/>
        <a:p>
          <a:endParaRPr lang="en-US"/>
        </a:p>
      </dgm:t>
    </dgm:pt>
    <dgm:pt modelId="{018F8709-FF9C-4170-A572-28FA5C4DA890}">
      <dgm:prSet/>
      <dgm:spPr/>
      <dgm:t>
        <a:bodyPr/>
        <a:lstStyle/>
        <a:p>
          <a:r>
            <a:rPr lang="fi-FI">
              <a:solidFill>
                <a:schemeClr val="bg1"/>
              </a:solidFill>
            </a:rPr>
            <a:t>Vaikuttaminen yhteistyökumppaneihin</a:t>
          </a:r>
        </a:p>
      </dgm:t>
    </dgm:pt>
    <dgm:pt modelId="{450F3A71-633C-4616-92EC-1BC2AD477CC9}" type="parTrans" cxnId="{AE33E1FB-26A4-4658-B88F-F9D8E693C1D8}">
      <dgm:prSet/>
      <dgm:spPr/>
      <dgm:t>
        <a:bodyPr/>
        <a:lstStyle/>
        <a:p>
          <a:endParaRPr lang="en-US"/>
        </a:p>
      </dgm:t>
    </dgm:pt>
    <dgm:pt modelId="{ED4D63D3-E9A8-4D58-B2BD-AFBA1B43EB21}" type="sibTrans" cxnId="{AE33E1FB-26A4-4658-B88F-F9D8E693C1D8}">
      <dgm:prSet/>
      <dgm:spPr/>
      <dgm:t>
        <a:bodyPr/>
        <a:lstStyle/>
        <a:p>
          <a:endParaRPr lang="en-US"/>
        </a:p>
      </dgm:t>
    </dgm:pt>
    <dgm:pt modelId="{9FBDC3D3-4B71-4605-817E-53438A650411}">
      <dgm:prSet phldr="0"/>
      <dgm:spPr/>
      <dgm:t>
        <a:bodyPr/>
        <a:lstStyle/>
        <a:p>
          <a:pPr algn="l">
            <a:lnSpc>
              <a:spcPct val="90000"/>
            </a:lnSpc>
          </a:pPr>
          <a:r>
            <a:rPr lang="fi-FI" dirty="0">
              <a:solidFill>
                <a:schemeClr val="bg1"/>
              </a:solidFill>
              <a:latin typeface="Arial" panose="020B0604020202020204"/>
            </a:rPr>
            <a:t>Sähköinen liikkuminen vaihtoehdoksi liikkumiseen</a:t>
          </a:r>
          <a:endParaRPr lang="fi-FI" dirty="0">
            <a:solidFill>
              <a:schemeClr val="bg1"/>
            </a:solidFill>
          </a:endParaRPr>
        </a:p>
      </dgm:t>
    </dgm:pt>
    <dgm:pt modelId="{2F59BF2C-073B-443C-95DA-5A45C814B86E}" type="parTrans" cxnId="{14DF1F4A-750F-459E-8493-F29B7231AB4F}">
      <dgm:prSet/>
      <dgm:spPr/>
      <dgm:t>
        <a:bodyPr/>
        <a:lstStyle/>
        <a:p>
          <a:endParaRPr lang="fi-FI"/>
        </a:p>
      </dgm:t>
    </dgm:pt>
    <dgm:pt modelId="{FDC96950-2CE7-4444-8615-DD455174C269}" type="sibTrans" cxnId="{14DF1F4A-750F-459E-8493-F29B7231AB4F}">
      <dgm:prSet/>
      <dgm:spPr/>
      <dgm:t>
        <a:bodyPr/>
        <a:lstStyle/>
        <a:p>
          <a:endParaRPr lang="fi-FI"/>
        </a:p>
      </dgm:t>
    </dgm:pt>
    <dgm:pt modelId="{FA7AED29-F113-4C0A-A745-BE6E0948B95C}">
      <dgm:prSet phldr="0"/>
      <dgm:spPr/>
      <dgm:t>
        <a:bodyPr/>
        <a:lstStyle/>
        <a:p>
          <a:pPr algn="l" rtl="0">
            <a:lnSpc>
              <a:spcPct val="90000"/>
            </a:lnSpc>
          </a:pPr>
          <a:r>
            <a:rPr lang="fi-FI">
              <a:solidFill>
                <a:schemeClr val="bg1"/>
              </a:solidFill>
              <a:latin typeface="Arial" panose="020B0604020202020204"/>
            </a:rPr>
            <a:t>Organisaation päästöjen kompensointi</a:t>
          </a:r>
          <a:endParaRPr lang="en-US">
            <a:solidFill>
              <a:schemeClr val="bg1"/>
            </a:solidFill>
            <a:latin typeface="Arial" panose="020B0604020202020204"/>
          </a:endParaRPr>
        </a:p>
      </dgm:t>
    </dgm:pt>
    <dgm:pt modelId="{79B833C8-BB7C-4DD3-97CF-CB9D8F8FFF27}" type="parTrans" cxnId="{3C1F5A7C-2205-415A-80EB-B4FB0C4A4023}">
      <dgm:prSet/>
      <dgm:spPr/>
      <dgm:t>
        <a:bodyPr/>
        <a:lstStyle/>
        <a:p>
          <a:endParaRPr lang="fi-FI"/>
        </a:p>
      </dgm:t>
    </dgm:pt>
    <dgm:pt modelId="{54F66D3A-B508-4D77-99A2-9D68A390F45F}" type="sibTrans" cxnId="{3C1F5A7C-2205-415A-80EB-B4FB0C4A4023}">
      <dgm:prSet/>
      <dgm:spPr/>
      <dgm:t>
        <a:bodyPr/>
        <a:lstStyle/>
        <a:p>
          <a:endParaRPr lang="fi-FI"/>
        </a:p>
      </dgm:t>
    </dgm:pt>
    <dgm:pt modelId="{0F1E4123-B1B2-45CC-A670-C0F5691809A5}" type="pres">
      <dgm:prSet presAssocID="{08C82282-FE1E-4CEF-9727-FCD5E3B226E4}" presName="linear" presStyleCnt="0">
        <dgm:presLayoutVars>
          <dgm:animLvl val="lvl"/>
          <dgm:resizeHandles val="exact"/>
        </dgm:presLayoutVars>
      </dgm:prSet>
      <dgm:spPr/>
    </dgm:pt>
    <dgm:pt modelId="{C9F55D77-F135-4354-BB58-5F537AF3431F}" type="pres">
      <dgm:prSet presAssocID="{B24F02BB-D1AD-4C97-AB0E-AE78E0789806}" presName="parentText" presStyleLbl="node1" presStyleIdx="0" presStyleCnt="5" custLinFactY="-14046" custLinFactNeighborX="943" custLinFactNeighborY="-100000">
        <dgm:presLayoutVars>
          <dgm:chMax val="0"/>
          <dgm:bulletEnabled val="1"/>
        </dgm:presLayoutVars>
      </dgm:prSet>
      <dgm:spPr/>
    </dgm:pt>
    <dgm:pt modelId="{D7D10CFF-0319-41CA-BD33-67589EB5F08F}" type="pres">
      <dgm:prSet presAssocID="{E07B1AF4-D55D-4782-BF3C-9BEF827B2199}" presName="spacer" presStyleCnt="0"/>
      <dgm:spPr/>
    </dgm:pt>
    <dgm:pt modelId="{C5574FC2-DC43-40EC-9670-442F702057F9}" type="pres">
      <dgm:prSet presAssocID="{91B5E7B1-653C-4D6F-9E0E-F540F8E6ED50}" presName="parentText" presStyleLbl="node1" presStyleIdx="1" presStyleCnt="5">
        <dgm:presLayoutVars>
          <dgm:chMax val="0"/>
          <dgm:bulletEnabled val="1"/>
        </dgm:presLayoutVars>
      </dgm:prSet>
      <dgm:spPr/>
    </dgm:pt>
    <dgm:pt modelId="{FC246077-BFE4-43B6-99B9-737716C33073}" type="pres">
      <dgm:prSet presAssocID="{627B7680-6320-450A-A689-317D2F0D490B}" presName="spacer" presStyleCnt="0"/>
      <dgm:spPr/>
    </dgm:pt>
    <dgm:pt modelId="{C2B931E0-1A24-4D7C-8C25-83DF425461D2}" type="pres">
      <dgm:prSet presAssocID="{018F8709-FF9C-4170-A572-28FA5C4DA890}" presName="parentText" presStyleLbl="node1" presStyleIdx="2" presStyleCnt="5">
        <dgm:presLayoutVars>
          <dgm:chMax val="0"/>
          <dgm:bulletEnabled val="1"/>
        </dgm:presLayoutVars>
      </dgm:prSet>
      <dgm:spPr/>
    </dgm:pt>
    <dgm:pt modelId="{4AEE5BC4-F90C-49C7-84BC-C87CBD40FFC3}" type="pres">
      <dgm:prSet presAssocID="{ED4D63D3-E9A8-4D58-B2BD-AFBA1B43EB21}" presName="spacer" presStyleCnt="0"/>
      <dgm:spPr/>
    </dgm:pt>
    <dgm:pt modelId="{C1024735-8276-420E-A1DD-02D9AFBB461F}" type="pres">
      <dgm:prSet presAssocID="{FA7AED29-F113-4C0A-A745-BE6E0948B95C}" presName="parentText" presStyleLbl="node1" presStyleIdx="3" presStyleCnt="5">
        <dgm:presLayoutVars>
          <dgm:chMax val="0"/>
          <dgm:bulletEnabled val="1"/>
        </dgm:presLayoutVars>
      </dgm:prSet>
      <dgm:spPr/>
    </dgm:pt>
    <dgm:pt modelId="{6EBC9ED0-9EFA-4D17-ABFA-DBA3061DE771}" type="pres">
      <dgm:prSet presAssocID="{54F66D3A-B508-4D77-99A2-9D68A390F45F}" presName="spacer" presStyleCnt="0"/>
      <dgm:spPr/>
    </dgm:pt>
    <dgm:pt modelId="{145F4293-FBDF-4FA6-A472-E787F7A6E1D0}" type="pres">
      <dgm:prSet presAssocID="{9FBDC3D3-4B71-4605-817E-53438A650411}" presName="parentText" presStyleLbl="node1" presStyleIdx="4" presStyleCnt="5">
        <dgm:presLayoutVars>
          <dgm:chMax val="0"/>
          <dgm:bulletEnabled val="1"/>
        </dgm:presLayoutVars>
      </dgm:prSet>
      <dgm:spPr/>
    </dgm:pt>
  </dgm:ptLst>
  <dgm:cxnLst>
    <dgm:cxn modelId="{180FAA01-B038-4657-9926-B43C69F50976}" srcId="{08C82282-FE1E-4CEF-9727-FCD5E3B226E4}" destId="{B24F02BB-D1AD-4C97-AB0E-AE78E0789806}" srcOrd="0" destOrd="0" parTransId="{B95FC650-F3CF-4FD6-BF6F-4CB27920FED8}" sibTransId="{E07B1AF4-D55D-4782-BF3C-9BEF827B2199}"/>
    <dgm:cxn modelId="{A1F29902-9C96-4D04-AD07-0A93D2B19ADF}" type="presOf" srcId="{91B5E7B1-653C-4D6F-9E0E-F540F8E6ED50}" destId="{C5574FC2-DC43-40EC-9670-442F702057F9}" srcOrd="0" destOrd="0" presId="urn:microsoft.com/office/officeart/2005/8/layout/vList2"/>
    <dgm:cxn modelId="{079E9117-426F-4E1D-B466-5AEA2CF57634}" srcId="{08C82282-FE1E-4CEF-9727-FCD5E3B226E4}" destId="{91B5E7B1-653C-4D6F-9E0E-F540F8E6ED50}" srcOrd="1" destOrd="0" parTransId="{9C839196-90EC-4CB0-AF2B-2C368CE3082A}" sibTransId="{627B7680-6320-450A-A689-317D2F0D490B}"/>
    <dgm:cxn modelId="{ABEA3F19-8D81-456F-BD2E-855BAAC81CD1}" type="presOf" srcId="{9FBDC3D3-4B71-4605-817E-53438A650411}" destId="{145F4293-FBDF-4FA6-A472-E787F7A6E1D0}" srcOrd="0" destOrd="0" presId="urn:microsoft.com/office/officeart/2005/8/layout/vList2"/>
    <dgm:cxn modelId="{14DF1F4A-750F-459E-8493-F29B7231AB4F}" srcId="{08C82282-FE1E-4CEF-9727-FCD5E3B226E4}" destId="{9FBDC3D3-4B71-4605-817E-53438A650411}" srcOrd="4" destOrd="0" parTransId="{2F59BF2C-073B-443C-95DA-5A45C814B86E}" sibTransId="{FDC96950-2CE7-4444-8615-DD455174C269}"/>
    <dgm:cxn modelId="{3C1F5A7C-2205-415A-80EB-B4FB0C4A4023}" srcId="{08C82282-FE1E-4CEF-9727-FCD5E3B226E4}" destId="{FA7AED29-F113-4C0A-A745-BE6E0948B95C}" srcOrd="3" destOrd="0" parTransId="{79B833C8-BB7C-4DD3-97CF-CB9D8F8FFF27}" sibTransId="{54F66D3A-B508-4D77-99A2-9D68A390F45F}"/>
    <dgm:cxn modelId="{FD5F60B4-DAF3-458B-A410-939041451ED4}" type="presOf" srcId="{08C82282-FE1E-4CEF-9727-FCD5E3B226E4}" destId="{0F1E4123-B1B2-45CC-A670-C0F5691809A5}" srcOrd="0" destOrd="0" presId="urn:microsoft.com/office/officeart/2005/8/layout/vList2"/>
    <dgm:cxn modelId="{F48556C9-0B91-4283-8D58-C098B562C444}" type="presOf" srcId="{018F8709-FF9C-4170-A572-28FA5C4DA890}" destId="{C2B931E0-1A24-4D7C-8C25-83DF425461D2}" srcOrd="0" destOrd="0" presId="urn:microsoft.com/office/officeart/2005/8/layout/vList2"/>
    <dgm:cxn modelId="{D1A178CF-E03F-45F0-8AB4-E625DEA343FC}" type="presOf" srcId="{B24F02BB-D1AD-4C97-AB0E-AE78E0789806}" destId="{C9F55D77-F135-4354-BB58-5F537AF3431F}" srcOrd="0" destOrd="0" presId="urn:microsoft.com/office/officeart/2005/8/layout/vList2"/>
    <dgm:cxn modelId="{AE33E1FB-26A4-4658-B88F-F9D8E693C1D8}" srcId="{08C82282-FE1E-4CEF-9727-FCD5E3B226E4}" destId="{018F8709-FF9C-4170-A572-28FA5C4DA890}" srcOrd="2" destOrd="0" parTransId="{450F3A71-633C-4616-92EC-1BC2AD477CC9}" sibTransId="{ED4D63D3-E9A8-4D58-B2BD-AFBA1B43EB21}"/>
    <dgm:cxn modelId="{B656C8FD-DF72-4E45-8492-D8017B856648}" type="presOf" srcId="{FA7AED29-F113-4C0A-A745-BE6E0948B95C}" destId="{C1024735-8276-420E-A1DD-02D9AFBB461F}" srcOrd="0" destOrd="0" presId="urn:microsoft.com/office/officeart/2005/8/layout/vList2"/>
    <dgm:cxn modelId="{5E6CEB49-33B4-49A5-B25A-45788C575702}" type="presParOf" srcId="{0F1E4123-B1B2-45CC-A670-C0F5691809A5}" destId="{C9F55D77-F135-4354-BB58-5F537AF3431F}" srcOrd="0" destOrd="0" presId="urn:microsoft.com/office/officeart/2005/8/layout/vList2"/>
    <dgm:cxn modelId="{616BA4A4-D963-4658-8474-530B65841915}" type="presParOf" srcId="{0F1E4123-B1B2-45CC-A670-C0F5691809A5}" destId="{D7D10CFF-0319-41CA-BD33-67589EB5F08F}" srcOrd="1" destOrd="0" presId="urn:microsoft.com/office/officeart/2005/8/layout/vList2"/>
    <dgm:cxn modelId="{3DCE31B8-EF21-48A7-9CC5-64461014B7BF}" type="presParOf" srcId="{0F1E4123-B1B2-45CC-A670-C0F5691809A5}" destId="{C5574FC2-DC43-40EC-9670-442F702057F9}" srcOrd="2" destOrd="0" presId="urn:microsoft.com/office/officeart/2005/8/layout/vList2"/>
    <dgm:cxn modelId="{522E676F-EA1F-4AF7-B1FC-5A50AAFB945A}" type="presParOf" srcId="{0F1E4123-B1B2-45CC-A670-C0F5691809A5}" destId="{FC246077-BFE4-43B6-99B9-737716C33073}" srcOrd="3" destOrd="0" presId="urn:microsoft.com/office/officeart/2005/8/layout/vList2"/>
    <dgm:cxn modelId="{7CDE7EEB-8368-4F53-9D05-7827BBB028BB}" type="presParOf" srcId="{0F1E4123-B1B2-45CC-A670-C0F5691809A5}" destId="{C2B931E0-1A24-4D7C-8C25-83DF425461D2}" srcOrd="4" destOrd="0" presId="urn:microsoft.com/office/officeart/2005/8/layout/vList2"/>
    <dgm:cxn modelId="{F066E394-9F5A-479A-B8C8-7B4AB7898E32}" type="presParOf" srcId="{0F1E4123-B1B2-45CC-A670-C0F5691809A5}" destId="{4AEE5BC4-F90C-49C7-84BC-C87CBD40FFC3}" srcOrd="5" destOrd="0" presId="urn:microsoft.com/office/officeart/2005/8/layout/vList2"/>
    <dgm:cxn modelId="{7D6AC3FD-4C03-4B29-B53D-5EAA806E0EE2}" type="presParOf" srcId="{0F1E4123-B1B2-45CC-A670-C0F5691809A5}" destId="{C1024735-8276-420E-A1DD-02D9AFBB461F}" srcOrd="6" destOrd="0" presId="urn:microsoft.com/office/officeart/2005/8/layout/vList2"/>
    <dgm:cxn modelId="{EA4668CA-AF3D-4FC9-8DF3-B50B60ED4399}" type="presParOf" srcId="{0F1E4123-B1B2-45CC-A670-C0F5691809A5}" destId="{6EBC9ED0-9EFA-4D17-ABFA-DBA3061DE771}" srcOrd="7" destOrd="0" presId="urn:microsoft.com/office/officeart/2005/8/layout/vList2"/>
    <dgm:cxn modelId="{CA01E352-51B3-401E-B794-DA473A87F1C0}" type="presParOf" srcId="{0F1E4123-B1B2-45CC-A670-C0F5691809A5}" destId="{145F4293-FBDF-4FA6-A472-E787F7A6E1D0}"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593351F6-8A99-44F3-BE16-EA914B1CC43D}"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9412A96B-E3FB-4136-8385-BF0968B0EBCC}">
      <dgm:prSet/>
      <dgm:spPr/>
      <dgm:t>
        <a:bodyPr/>
        <a:lstStyle/>
        <a:p>
          <a:r>
            <a:rPr lang="fi-FI" b="1"/>
            <a:t>Energiatehokkuus:</a:t>
          </a:r>
          <a:r>
            <a:rPr lang="fi-FI"/>
            <a:t> Tavoittele energiansäästöä työpaikallasi. Käytä LED-valoja, sammuta laitteet työpäivän jälkeen ja harkitse uusiutuvan energian käyttöä, kuten aurinkopaneeleja.</a:t>
          </a:r>
          <a:endParaRPr lang="en-US"/>
        </a:p>
      </dgm:t>
    </dgm:pt>
    <dgm:pt modelId="{BD4A0E87-0272-410A-AA19-87BE99F90CC7}" type="parTrans" cxnId="{3BEBC4C2-62D2-4605-9AD9-D99C59B9CDFE}">
      <dgm:prSet/>
      <dgm:spPr/>
      <dgm:t>
        <a:bodyPr/>
        <a:lstStyle/>
        <a:p>
          <a:endParaRPr lang="en-US"/>
        </a:p>
      </dgm:t>
    </dgm:pt>
    <dgm:pt modelId="{5144969A-7F2B-4AE4-A66D-925AF42D52E2}" type="sibTrans" cxnId="{3BEBC4C2-62D2-4605-9AD9-D99C59B9CDFE}">
      <dgm:prSet/>
      <dgm:spPr/>
      <dgm:t>
        <a:bodyPr/>
        <a:lstStyle/>
        <a:p>
          <a:endParaRPr lang="en-US"/>
        </a:p>
      </dgm:t>
    </dgm:pt>
    <dgm:pt modelId="{4CA36F4B-5205-4BA2-8507-8DAFD6459576}">
      <dgm:prSet/>
      <dgm:spPr/>
      <dgm:t>
        <a:bodyPr/>
        <a:lstStyle/>
        <a:p>
          <a:r>
            <a:rPr lang="fi-FI" b="1"/>
            <a:t>Jätteiden vähentäminen ja kierrätys:</a:t>
          </a:r>
          <a:r>
            <a:rPr lang="fi-FI"/>
            <a:t> Kierrätysjärjestelmän käyttöönotto työpaikalla ja kierrätettävien materiaalien määrän lisääminen ovat tärkeitä. Lisäksi harkitse tarpeetonta muovin käytön vähentämistä.</a:t>
          </a:r>
          <a:endParaRPr lang="en-US"/>
        </a:p>
      </dgm:t>
    </dgm:pt>
    <dgm:pt modelId="{ACB0ECC8-A3F5-41F4-A335-E37E82DC7286}" type="parTrans" cxnId="{5D1479E2-FCFF-4BE9-A79C-10F48791D7D3}">
      <dgm:prSet/>
      <dgm:spPr/>
      <dgm:t>
        <a:bodyPr/>
        <a:lstStyle/>
        <a:p>
          <a:endParaRPr lang="en-US"/>
        </a:p>
      </dgm:t>
    </dgm:pt>
    <dgm:pt modelId="{0AE86A3B-C43E-4A09-8242-971480B49C69}" type="sibTrans" cxnId="{5D1479E2-FCFF-4BE9-A79C-10F48791D7D3}">
      <dgm:prSet/>
      <dgm:spPr/>
      <dgm:t>
        <a:bodyPr/>
        <a:lstStyle/>
        <a:p>
          <a:endParaRPr lang="en-US"/>
        </a:p>
      </dgm:t>
    </dgm:pt>
    <dgm:pt modelId="{FE6C0EBB-6525-4272-B282-5A9548781049}">
      <dgm:prSet/>
      <dgm:spPr/>
      <dgm:t>
        <a:bodyPr/>
        <a:lstStyle/>
        <a:p>
          <a:r>
            <a:rPr lang="fi-FI" b="1"/>
            <a:t>Kestävät hankinnat:</a:t>
          </a:r>
          <a:r>
            <a:rPr lang="fi-FI"/>
            <a:t> Valitse kestäviä ja ympäristöystävällisiä materiaaleja toimistotarvikkeisiin ja kalusteisiin. Suosi ympäristösertifioituja tuotteita.</a:t>
          </a:r>
          <a:endParaRPr lang="en-US"/>
        </a:p>
      </dgm:t>
    </dgm:pt>
    <dgm:pt modelId="{ADB4D92B-093C-4133-991F-99FD0901A8D7}" type="parTrans" cxnId="{DB2A095C-E553-4659-97B6-080E1F1D761A}">
      <dgm:prSet/>
      <dgm:spPr/>
      <dgm:t>
        <a:bodyPr/>
        <a:lstStyle/>
        <a:p>
          <a:endParaRPr lang="en-US"/>
        </a:p>
      </dgm:t>
    </dgm:pt>
    <dgm:pt modelId="{B9DA076E-E047-4371-B45E-F27DB30D2728}" type="sibTrans" cxnId="{DB2A095C-E553-4659-97B6-080E1F1D761A}">
      <dgm:prSet/>
      <dgm:spPr/>
      <dgm:t>
        <a:bodyPr/>
        <a:lstStyle/>
        <a:p>
          <a:endParaRPr lang="en-US"/>
        </a:p>
      </dgm:t>
    </dgm:pt>
    <dgm:pt modelId="{628D1EBF-AD19-44C0-B330-771FF277BDA8}">
      <dgm:prSet/>
      <dgm:spPr/>
      <dgm:t>
        <a:bodyPr/>
        <a:lstStyle/>
        <a:p>
          <a:r>
            <a:rPr lang="fi-FI" b="1"/>
            <a:t>Liikkuminen ja kuljetukset:</a:t>
          </a:r>
          <a:r>
            <a:rPr lang="fi-FI"/>
            <a:t> Kannusta työntekijöitä käyttämään julkista liikennettä, pyöräilemään tai ottamaan kimppakyytejä. Tarjoa mahdollisuus etätyöhön vähentääksesi työmatkaliikennettä.</a:t>
          </a:r>
          <a:endParaRPr lang="en-US"/>
        </a:p>
      </dgm:t>
    </dgm:pt>
    <dgm:pt modelId="{8AA1CCC5-971E-40D6-9096-41B134835222}" type="parTrans" cxnId="{0DE6CD03-DF0E-46ED-A3DD-42F8E9EA9726}">
      <dgm:prSet/>
      <dgm:spPr/>
      <dgm:t>
        <a:bodyPr/>
        <a:lstStyle/>
        <a:p>
          <a:endParaRPr lang="en-US"/>
        </a:p>
      </dgm:t>
    </dgm:pt>
    <dgm:pt modelId="{FA0EE119-AD6C-47A1-AA92-598A42E73E08}" type="sibTrans" cxnId="{0DE6CD03-DF0E-46ED-A3DD-42F8E9EA9726}">
      <dgm:prSet/>
      <dgm:spPr/>
      <dgm:t>
        <a:bodyPr/>
        <a:lstStyle/>
        <a:p>
          <a:endParaRPr lang="en-US"/>
        </a:p>
      </dgm:t>
    </dgm:pt>
    <dgm:pt modelId="{57954784-FB96-4B83-80F5-8EA8BCD296B2}" type="pres">
      <dgm:prSet presAssocID="{593351F6-8A99-44F3-BE16-EA914B1CC43D}" presName="root" presStyleCnt="0">
        <dgm:presLayoutVars>
          <dgm:dir/>
          <dgm:resizeHandles val="exact"/>
        </dgm:presLayoutVars>
      </dgm:prSet>
      <dgm:spPr/>
    </dgm:pt>
    <dgm:pt modelId="{B93D3B23-648C-4924-A412-411384A3A213}" type="pres">
      <dgm:prSet presAssocID="{9412A96B-E3FB-4136-8385-BF0968B0EBCC}" presName="compNode" presStyleCnt="0"/>
      <dgm:spPr/>
    </dgm:pt>
    <dgm:pt modelId="{B3A66B36-5A54-4F8C-AFD2-827932915F7A}" type="pres">
      <dgm:prSet presAssocID="{9412A96B-E3FB-4136-8385-BF0968B0EBCC}" presName="bgRect" presStyleLbl="bgShp" presStyleIdx="0" presStyleCnt="4"/>
      <dgm:spPr/>
    </dgm:pt>
    <dgm:pt modelId="{BAACF352-2629-42CB-9861-3C1D107AC41E}" type="pres">
      <dgm:prSet presAssocID="{9412A96B-E3FB-4136-8385-BF0968B0EBC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hkulamppu"/>
        </a:ext>
      </dgm:extLst>
    </dgm:pt>
    <dgm:pt modelId="{0E32C07F-4FE6-4822-B88F-4855E2B9F630}" type="pres">
      <dgm:prSet presAssocID="{9412A96B-E3FB-4136-8385-BF0968B0EBCC}" presName="spaceRect" presStyleCnt="0"/>
      <dgm:spPr/>
    </dgm:pt>
    <dgm:pt modelId="{B8E671F1-5E45-4721-9725-DFABFDAA4EBD}" type="pres">
      <dgm:prSet presAssocID="{9412A96B-E3FB-4136-8385-BF0968B0EBCC}" presName="parTx" presStyleLbl="revTx" presStyleIdx="0" presStyleCnt="4">
        <dgm:presLayoutVars>
          <dgm:chMax val="0"/>
          <dgm:chPref val="0"/>
        </dgm:presLayoutVars>
      </dgm:prSet>
      <dgm:spPr/>
    </dgm:pt>
    <dgm:pt modelId="{30756A58-1FAC-484F-835F-514A43EEE0F3}" type="pres">
      <dgm:prSet presAssocID="{5144969A-7F2B-4AE4-A66D-925AF42D52E2}" presName="sibTrans" presStyleCnt="0"/>
      <dgm:spPr/>
    </dgm:pt>
    <dgm:pt modelId="{81AD150A-535A-42F2-BF6F-F476141842E1}" type="pres">
      <dgm:prSet presAssocID="{4CA36F4B-5205-4BA2-8507-8DAFD6459576}" presName="compNode" presStyleCnt="0"/>
      <dgm:spPr/>
    </dgm:pt>
    <dgm:pt modelId="{3B89AE65-D3B1-4585-847A-2489122B239C}" type="pres">
      <dgm:prSet presAssocID="{4CA36F4B-5205-4BA2-8507-8DAFD6459576}" presName="bgRect" presStyleLbl="bgShp" presStyleIdx="1" presStyleCnt="4"/>
      <dgm:spPr/>
    </dgm:pt>
    <dgm:pt modelId="{E916DA39-6198-4F1F-AD91-D3AAD5148CA4}" type="pres">
      <dgm:prSet presAssocID="{4CA36F4B-5205-4BA2-8507-8DAFD645957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Kierrätys"/>
        </a:ext>
      </dgm:extLst>
    </dgm:pt>
    <dgm:pt modelId="{7CA19060-535F-497B-9C7C-A2E40A11A9E6}" type="pres">
      <dgm:prSet presAssocID="{4CA36F4B-5205-4BA2-8507-8DAFD6459576}" presName="spaceRect" presStyleCnt="0"/>
      <dgm:spPr/>
    </dgm:pt>
    <dgm:pt modelId="{B376F5F3-0DEB-4C02-B88E-3C990F5E565E}" type="pres">
      <dgm:prSet presAssocID="{4CA36F4B-5205-4BA2-8507-8DAFD6459576}" presName="parTx" presStyleLbl="revTx" presStyleIdx="1" presStyleCnt="4">
        <dgm:presLayoutVars>
          <dgm:chMax val="0"/>
          <dgm:chPref val="0"/>
        </dgm:presLayoutVars>
      </dgm:prSet>
      <dgm:spPr/>
    </dgm:pt>
    <dgm:pt modelId="{99B42E79-F93F-4793-A110-34CF0D7D0B5D}" type="pres">
      <dgm:prSet presAssocID="{0AE86A3B-C43E-4A09-8242-971480B49C69}" presName="sibTrans" presStyleCnt="0"/>
      <dgm:spPr/>
    </dgm:pt>
    <dgm:pt modelId="{F744C9A0-9D0E-4B1B-A7FA-B86A2F1B899A}" type="pres">
      <dgm:prSet presAssocID="{FE6C0EBB-6525-4272-B282-5A9548781049}" presName="compNode" presStyleCnt="0"/>
      <dgm:spPr/>
    </dgm:pt>
    <dgm:pt modelId="{6A8CAEF6-4182-4DB2-A113-D49F7FF471D0}" type="pres">
      <dgm:prSet presAssocID="{FE6C0EBB-6525-4272-B282-5A9548781049}" presName="bgRect" presStyleLbl="bgShp" presStyleIdx="2" presStyleCnt="4"/>
      <dgm:spPr/>
    </dgm:pt>
    <dgm:pt modelId="{56DCB103-6F57-4F3C-AA90-AE0E85413481}" type="pres">
      <dgm:prSet presAssocID="{FE6C0EBB-6525-4272-B282-5A954878104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anabata Tree"/>
        </a:ext>
      </dgm:extLst>
    </dgm:pt>
    <dgm:pt modelId="{0B04582B-8BDE-40B4-918F-2338A0318BC0}" type="pres">
      <dgm:prSet presAssocID="{FE6C0EBB-6525-4272-B282-5A9548781049}" presName="spaceRect" presStyleCnt="0"/>
      <dgm:spPr/>
    </dgm:pt>
    <dgm:pt modelId="{FA91A7E5-ABDC-4B3C-AE4A-D730664CA9DB}" type="pres">
      <dgm:prSet presAssocID="{FE6C0EBB-6525-4272-B282-5A9548781049}" presName="parTx" presStyleLbl="revTx" presStyleIdx="2" presStyleCnt="4">
        <dgm:presLayoutVars>
          <dgm:chMax val="0"/>
          <dgm:chPref val="0"/>
        </dgm:presLayoutVars>
      </dgm:prSet>
      <dgm:spPr/>
    </dgm:pt>
    <dgm:pt modelId="{83443289-A777-4673-9120-A973745A2CB5}" type="pres">
      <dgm:prSet presAssocID="{B9DA076E-E047-4371-B45E-F27DB30D2728}" presName="sibTrans" presStyleCnt="0"/>
      <dgm:spPr/>
    </dgm:pt>
    <dgm:pt modelId="{B8E89229-B480-4C20-98A6-31A0079B0C73}" type="pres">
      <dgm:prSet presAssocID="{628D1EBF-AD19-44C0-B330-771FF277BDA8}" presName="compNode" presStyleCnt="0"/>
      <dgm:spPr/>
    </dgm:pt>
    <dgm:pt modelId="{7E3B57E3-D6C6-4C7A-B906-9FC79356E181}" type="pres">
      <dgm:prSet presAssocID="{628D1EBF-AD19-44C0-B330-771FF277BDA8}" presName="bgRect" presStyleLbl="bgShp" presStyleIdx="3" presStyleCnt="4"/>
      <dgm:spPr/>
    </dgm:pt>
    <dgm:pt modelId="{F5D6322F-4115-495A-A654-B611235454AF}" type="pres">
      <dgm:prSet presAssocID="{628D1EBF-AD19-44C0-B330-771FF277BDA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egafoni"/>
        </a:ext>
      </dgm:extLst>
    </dgm:pt>
    <dgm:pt modelId="{DC6E81F0-52D5-4914-8953-126FE33A5DF1}" type="pres">
      <dgm:prSet presAssocID="{628D1EBF-AD19-44C0-B330-771FF277BDA8}" presName="spaceRect" presStyleCnt="0"/>
      <dgm:spPr/>
    </dgm:pt>
    <dgm:pt modelId="{4325B9A6-78EB-413F-B45A-E2F030CFC149}" type="pres">
      <dgm:prSet presAssocID="{628D1EBF-AD19-44C0-B330-771FF277BDA8}" presName="parTx" presStyleLbl="revTx" presStyleIdx="3" presStyleCnt="4">
        <dgm:presLayoutVars>
          <dgm:chMax val="0"/>
          <dgm:chPref val="0"/>
        </dgm:presLayoutVars>
      </dgm:prSet>
      <dgm:spPr/>
    </dgm:pt>
  </dgm:ptLst>
  <dgm:cxnLst>
    <dgm:cxn modelId="{0DE6CD03-DF0E-46ED-A3DD-42F8E9EA9726}" srcId="{593351F6-8A99-44F3-BE16-EA914B1CC43D}" destId="{628D1EBF-AD19-44C0-B330-771FF277BDA8}" srcOrd="3" destOrd="0" parTransId="{8AA1CCC5-971E-40D6-9096-41B134835222}" sibTransId="{FA0EE119-AD6C-47A1-AA92-598A42E73E08}"/>
    <dgm:cxn modelId="{DB2A095C-E553-4659-97B6-080E1F1D761A}" srcId="{593351F6-8A99-44F3-BE16-EA914B1CC43D}" destId="{FE6C0EBB-6525-4272-B282-5A9548781049}" srcOrd="2" destOrd="0" parTransId="{ADB4D92B-093C-4133-991F-99FD0901A8D7}" sibTransId="{B9DA076E-E047-4371-B45E-F27DB30D2728}"/>
    <dgm:cxn modelId="{B7B98385-17ED-43BE-9BFB-D2C1DD9BC5BA}" type="presOf" srcId="{9412A96B-E3FB-4136-8385-BF0968B0EBCC}" destId="{B8E671F1-5E45-4721-9725-DFABFDAA4EBD}" srcOrd="0" destOrd="0" presId="urn:microsoft.com/office/officeart/2018/2/layout/IconVerticalSolidList"/>
    <dgm:cxn modelId="{31F44689-4C85-4A8C-BE49-31E1C62B3F03}" type="presOf" srcId="{628D1EBF-AD19-44C0-B330-771FF277BDA8}" destId="{4325B9A6-78EB-413F-B45A-E2F030CFC149}" srcOrd="0" destOrd="0" presId="urn:microsoft.com/office/officeart/2018/2/layout/IconVerticalSolidList"/>
    <dgm:cxn modelId="{B528A790-18DF-4C0C-B9FF-F8D49F8D857A}" type="presOf" srcId="{4CA36F4B-5205-4BA2-8507-8DAFD6459576}" destId="{B376F5F3-0DEB-4C02-B88E-3C990F5E565E}" srcOrd="0" destOrd="0" presId="urn:microsoft.com/office/officeart/2018/2/layout/IconVerticalSolidList"/>
    <dgm:cxn modelId="{3BEBC4C2-62D2-4605-9AD9-D99C59B9CDFE}" srcId="{593351F6-8A99-44F3-BE16-EA914B1CC43D}" destId="{9412A96B-E3FB-4136-8385-BF0968B0EBCC}" srcOrd="0" destOrd="0" parTransId="{BD4A0E87-0272-410A-AA19-87BE99F90CC7}" sibTransId="{5144969A-7F2B-4AE4-A66D-925AF42D52E2}"/>
    <dgm:cxn modelId="{7B0FFDC3-81BE-424C-97AE-87E2658ED34E}" type="presOf" srcId="{FE6C0EBB-6525-4272-B282-5A9548781049}" destId="{FA91A7E5-ABDC-4B3C-AE4A-D730664CA9DB}" srcOrd="0" destOrd="0" presId="urn:microsoft.com/office/officeart/2018/2/layout/IconVerticalSolidList"/>
    <dgm:cxn modelId="{1E54B0C5-A8AF-4100-AAD7-159B5DD04D54}" type="presOf" srcId="{593351F6-8A99-44F3-BE16-EA914B1CC43D}" destId="{57954784-FB96-4B83-80F5-8EA8BCD296B2}" srcOrd="0" destOrd="0" presId="urn:microsoft.com/office/officeart/2018/2/layout/IconVerticalSolidList"/>
    <dgm:cxn modelId="{5D1479E2-FCFF-4BE9-A79C-10F48791D7D3}" srcId="{593351F6-8A99-44F3-BE16-EA914B1CC43D}" destId="{4CA36F4B-5205-4BA2-8507-8DAFD6459576}" srcOrd="1" destOrd="0" parTransId="{ACB0ECC8-A3F5-41F4-A335-E37E82DC7286}" sibTransId="{0AE86A3B-C43E-4A09-8242-971480B49C69}"/>
    <dgm:cxn modelId="{013DBD13-9D57-4517-9E2C-9282BCE4D3D4}" type="presParOf" srcId="{57954784-FB96-4B83-80F5-8EA8BCD296B2}" destId="{B93D3B23-648C-4924-A412-411384A3A213}" srcOrd="0" destOrd="0" presId="urn:microsoft.com/office/officeart/2018/2/layout/IconVerticalSolidList"/>
    <dgm:cxn modelId="{53597150-0CF9-4247-9C9C-833FFF7D044B}" type="presParOf" srcId="{B93D3B23-648C-4924-A412-411384A3A213}" destId="{B3A66B36-5A54-4F8C-AFD2-827932915F7A}" srcOrd="0" destOrd="0" presId="urn:microsoft.com/office/officeart/2018/2/layout/IconVerticalSolidList"/>
    <dgm:cxn modelId="{DD02A51D-F1D7-4781-9F9E-6A80A310B91E}" type="presParOf" srcId="{B93D3B23-648C-4924-A412-411384A3A213}" destId="{BAACF352-2629-42CB-9861-3C1D107AC41E}" srcOrd="1" destOrd="0" presId="urn:microsoft.com/office/officeart/2018/2/layout/IconVerticalSolidList"/>
    <dgm:cxn modelId="{E6F92F5C-3CEA-44DD-B2C0-85667F8ECD82}" type="presParOf" srcId="{B93D3B23-648C-4924-A412-411384A3A213}" destId="{0E32C07F-4FE6-4822-B88F-4855E2B9F630}" srcOrd="2" destOrd="0" presId="urn:microsoft.com/office/officeart/2018/2/layout/IconVerticalSolidList"/>
    <dgm:cxn modelId="{1C95B63C-9D7B-44B6-993B-2D2F6EB933A2}" type="presParOf" srcId="{B93D3B23-648C-4924-A412-411384A3A213}" destId="{B8E671F1-5E45-4721-9725-DFABFDAA4EBD}" srcOrd="3" destOrd="0" presId="urn:microsoft.com/office/officeart/2018/2/layout/IconVerticalSolidList"/>
    <dgm:cxn modelId="{29FDA645-E9B4-448A-9903-930315143A39}" type="presParOf" srcId="{57954784-FB96-4B83-80F5-8EA8BCD296B2}" destId="{30756A58-1FAC-484F-835F-514A43EEE0F3}" srcOrd="1" destOrd="0" presId="urn:microsoft.com/office/officeart/2018/2/layout/IconVerticalSolidList"/>
    <dgm:cxn modelId="{3C7A1813-84B7-4964-AFD3-65E1B9E31C5F}" type="presParOf" srcId="{57954784-FB96-4B83-80F5-8EA8BCD296B2}" destId="{81AD150A-535A-42F2-BF6F-F476141842E1}" srcOrd="2" destOrd="0" presId="urn:microsoft.com/office/officeart/2018/2/layout/IconVerticalSolidList"/>
    <dgm:cxn modelId="{5E6217EC-61E6-44F6-A8E5-03251D4C2D95}" type="presParOf" srcId="{81AD150A-535A-42F2-BF6F-F476141842E1}" destId="{3B89AE65-D3B1-4585-847A-2489122B239C}" srcOrd="0" destOrd="0" presId="urn:microsoft.com/office/officeart/2018/2/layout/IconVerticalSolidList"/>
    <dgm:cxn modelId="{DF81FA31-0813-40E8-BDC9-84AFCD2C302D}" type="presParOf" srcId="{81AD150A-535A-42F2-BF6F-F476141842E1}" destId="{E916DA39-6198-4F1F-AD91-D3AAD5148CA4}" srcOrd="1" destOrd="0" presId="urn:microsoft.com/office/officeart/2018/2/layout/IconVerticalSolidList"/>
    <dgm:cxn modelId="{BE3C40A7-C8DE-4096-BD18-AFDA8C4D41D3}" type="presParOf" srcId="{81AD150A-535A-42F2-BF6F-F476141842E1}" destId="{7CA19060-535F-497B-9C7C-A2E40A11A9E6}" srcOrd="2" destOrd="0" presId="urn:microsoft.com/office/officeart/2018/2/layout/IconVerticalSolidList"/>
    <dgm:cxn modelId="{68876C06-327E-4EAE-ADB6-D416A09F1F33}" type="presParOf" srcId="{81AD150A-535A-42F2-BF6F-F476141842E1}" destId="{B376F5F3-0DEB-4C02-B88E-3C990F5E565E}" srcOrd="3" destOrd="0" presId="urn:microsoft.com/office/officeart/2018/2/layout/IconVerticalSolidList"/>
    <dgm:cxn modelId="{0BBA8146-DD39-4415-B60A-FCCB39800B28}" type="presParOf" srcId="{57954784-FB96-4B83-80F5-8EA8BCD296B2}" destId="{99B42E79-F93F-4793-A110-34CF0D7D0B5D}" srcOrd="3" destOrd="0" presId="urn:microsoft.com/office/officeart/2018/2/layout/IconVerticalSolidList"/>
    <dgm:cxn modelId="{4A998E13-CA5B-4DAC-928B-17F5E8B6C864}" type="presParOf" srcId="{57954784-FB96-4B83-80F5-8EA8BCD296B2}" destId="{F744C9A0-9D0E-4B1B-A7FA-B86A2F1B899A}" srcOrd="4" destOrd="0" presId="urn:microsoft.com/office/officeart/2018/2/layout/IconVerticalSolidList"/>
    <dgm:cxn modelId="{50B74E9A-6DD3-4FE7-B2D4-A29889A49D44}" type="presParOf" srcId="{F744C9A0-9D0E-4B1B-A7FA-B86A2F1B899A}" destId="{6A8CAEF6-4182-4DB2-A113-D49F7FF471D0}" srcOrd="0" destOrd="0" presId="urn:microsoft.com/office/officeart/2018/2/layout/IconVerticalSolidList"/>
    <dgm:cxn modelId="{8B8537B1-5D91-44BB-A620-E58F9C622C9B}" type="presParOf" srcId="{F744C9A0-9D0E-4B1B-A7FA-B86A2F1B899A}" destId="{56DCB103-6F57-4F3C-AA90-AE0E85413481}" srcOrd="1" destOrd="0" presId="urn:microsoft.com/office/officeart/2018/2/layout/IconVerticalSolidList"/>
    <dgm:cxn modelId="{9953FE5F-6FD3-4ED4-A110-A9D870190CD7}" type="presParOf" srcId="{F744C9A0-9D0E-4B1B-A7FA-B86A2F1B899A}" destId="{0B04582B-8BDE-40B4-918F-2338A0318BC0}" srcOrd="2" destOrd="0" presId="urn:microsoft.com/office/officeart/2018/2/layout/IconVerticalSolidList"/>
    <dgm:cxn modelId="{F5BB1DB8-D4D5-4AC2-9D46-D4580FCC26AA}" type="presParOf" srcId="{F744C9A0-9D0E-4B1B-A7FA-B86A2F1B899A}" destId="{FA91A7E5-ABDC-4B3C-AE4A-D730664CA9DB}" srcOrd="3" destOrd="0" presId="urn:microsoft.com/office/officeart/2018/2/layout/IconVerticalSolidList"/>
    <dgm:cxn modelId="{13EE1E23-46B4-49EF-BF6D-99C53F58D563}" type="presParOf" srcId="{57954784-FB96-4B83-80F5-8EA8BCD296B2}" destId="{83443289-A777-4673-9120-A973745A2CB5}" srcOrd="5" destOrd="0" presId="urn:microsoft.com/office/officeart/2018/2/layout/IconVerticalSolidList"/>
    <dgm:cxn modelId="{27B78A1C-101F-4F09-8481-4CC11C5BDEB3}" type="presParOf" srcId="{57954784-FB96-4B83-80F5-8EA8BCD296B2}" destId="{B8E89229-B480-4C20-98A6-31A0079B0C73}" srcOrd="6" destOrd="0" presId="urn:microsoft.com/office/officeart/2018/2/layout/IconVerticalSolidList"/>
    <dgm:cxn modelId="{ABA18AA8-3B7A-466E-920E-A1D33D816942}" type="presParOf" srcId="{B8E89229-B480-4C20-98A6-31A0079B0C73}" destId="{7E3B57E3-D6C6-4C7A-B906-9FC79356E181}" srcOrd="0" destOrd="0" presId="urn:microsoft.com/office/officeart/2018/2/layout/IconVerticalSolidList"/>
    <dgm:cxn modelId="{19D2C076-E988-4930-8A1C-F4517D5A70B3}" type="presParOf" srcId="{B8E89229-B480-4C20-98A6-31A0079B0C73}" destId="{F5D6322F-4115-495A-A654-B611235454AF}" srcOrd="1" destOrd="0" presId="urn:microsoft.com/office/officeart/2018/2/layout/IconVerticalSolidList"/>
    <dgm:cxn modelId="{D7AA7ACF-E8D5-46E5-869E-26AEAFB94D5B}" type="presParOf" srcId="{B8E89229-B480-4C20-98A6-31A0079B0C73}" destId="{DC6E81F0-52D5-4914-8953-126FE33A5DF1}" srcOrd="2" destOrd="0" presId="urn:microsoft.com/office/officeart/2018/2/layout/IconVerticalSolidList"/>
    <dgm:cxn modelId="{CAA478DF-2E13-4435-8148-A03AB74AEF03}" type="presParOf" srcId="{B8E89229-B480-4C20-98A6-31A0079B0C73}" destId="{4325B9A6-78EB-413F-B45A-E2F030CFC14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279D46B-FCC5-4CEA-B781-D405C082CE1F}"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314CA996-7A2C-4E10-91A2-4B94D83EA5DC}">
      <dgm:prSet/>
      <dgm:spPr/>
      <dgm:t>
        <a:bodyPr/>
        <a:lstStyle/>
        <a:p>
          <a:r>
            <a:rPr lang="fi-FI"/>
            <a:t>Tähän asti hävittäminen on ollut halvin tapa päästä materiaalista eroon. Teollisuuden sivuvirtojen kierrätys alkaa kaupallistua, kun luonnonvarojen käyttöä tai luonnon sivuvirtojen läjittämistä aletaan säännellä. </a:t>
          </a:r>
          <a:endParaRPr lang="en-US"/>
        </a:p>
      </dgm:t>
    </dgm:pt>
    <dgm:pt modelId="{0FA2C91A-2C69-4092-9509-80F594250EFB}" type="parTrans" cxnId="{4F8C82CF-05AB-4274-93AE-BC2E70F2CC53}">
      <dgm:prSet/>
      <dgm:spPr/>
      <dgm:t>
        <a:bodyPr/>
        <a:lstStyle/>
        <a:p>
          <a:endParaRPr lang="en-US"/>
        </a:p>
      </dgm:t>
    </dgm:pt>
    <dgm:pt modelId="{88F72B7D-F7F8-4B01-88EE-F11AB8AD4E4B}" type="sibTrans" cxnId="{4F8C82CF-05AB-4274-93AE-BC2E70F2CC53}">
      <dgm:prSet/>
      <dgm:spPr/>
      <dgm:t>
        <a:bodyPr/>
        <a:lstStyle/>
        <a:p>
          <a:endParaRPr lang="en-US"/>
        </a:p>
      </dgm:t>
    </dgm:pt>
    <dgm:pt modelId="{F61E4A83-C7EF-4A33-8641-C9A29F0115F7}">
      <dgm:prSet/>
      <dgm:spPr/>
      <dgm:t>
        <a:bodyPr/>
        <a:lstStyle/>
        <a:p>
          <a:r>
            <a:rPr lang="fi-FI"/>
            <a:t>Kun käytämme sivuvirtoja ja jätteitä rakentamiseen, korvaamme luonnonmateriaaleja, palautamme materiaalit uudelleen käyttöön, pääsemme irti fossiilisista raaka-aineista ja tuomme tilalle uusiutuvia.</a:t>
          </a:r>
          <a:endParaRPr lang="en-US"/>
        </a:p>
      </dgm:t>
    </dgm:pt>
    <dgm:pt modelId="{C52230F9-79F1-4BCE-9813-6E7959A19050}" type="parTrans" cxnId="{80993E5D-C9CE-462E-8C04-C39C00A951E5}">
      <dgm:prSet/>
      <dgm:spPr/>
      <dgm:t>
        <a:bodyPr/>
        <a:lstStyle/>
        <a:p>
          <a:endParaRPr lang="en-US"/>
        </a:p>
      </dgm:t>
    </dgm:pt>
    <dgm:pt modelId="{5BE38634-EFF5-4C16-A054-44276101344F}" type="sibTrans" cxnId="{80993E5D-C9CE-462E-8C04-C39C00A951E5}">
      <dgm:prSet/>
      <dgm:spPr/>
      <dgm:t>
        <a:bodyPr/>
        <a:lstStyle/>
        <a:p>
          <a:endParaRPr lang="en-US"/>
        </a:p>
      </dgm:t>
    </dgm:pt>
    <dgm:pt modelId="{81A1F9BA-C802-49E9-8494-7A7517CA0324}">
      <dgm:prSet/>
      <dgm:spPr/>
      <dgm:t>
        <a:bodyPr/>
        <a:lstStyle/>
        <a:p>
          <a:r>
            <a:rPr lang="fi-FI"/>
            <a:t>Kiertotalouden ratkaisuilla voidaan tehokkaasti torjua luontokatoa.</a:t>
          </a:r>
          <a:endParaRPr lang="en-US"/>
        </a:p>
      </dgm:t>
    </dgm:pt>
    <dgm:pt modelId="{E3024650-46C6-4A12-9CA9-0E865979DCF6}" type="parTrans" cxnId="{25EBB971-7028-47D1-991F-34EFBB8657F7}">
      <dgm:prSet/>
      <dgm:spPr/>
      <dgm:t>
        <a:bodyPr/>
        <a:lstStyle/>
        <a:p>
          <a:endParaRPr lang="en-US"/>
        </a:p>
      </dgm:t>
    </dgm:pt>
    <dgm:pt modelId="{24BB68C4-07BD-4B94-BA30-5DE02DA197E8}" type="sibTrans" cxnId="{25EBB971-7028-47D1-991F-34EFBB8657F7}">
      <dgm:prSet/>
      <dgm:spPr/>
      <dgm:t>
        <a:bodyPr/>
        <a:lstStyle/>
        <a:p>
          <a:endParaRPr lang="en-US"/>
        </a:p>
      </dgm:t>
    </dgm:pt>
    <dgm:pt modelId="{7FD9B34E-1B21-411B-8B7D-693AD0B7A541}" type="pres">
      <dgm:prSet presAssocID="{0279D46B-FCC5-4CEA-B781-D405C082CE1F}" presName="root" presStyleCnt="0">
        <dgm:presLayoutVars>
          <dgm:dir/>
          <dgm:resizeHandles val="exact"/>
        </dgm:presLayoutVars>
      </dgm:prSet>
      <dgm:spPr/>
    </dgm:pt>
    <dgm:pt modelId="{32D59E2C-97BC-419A-A4D4-D02DC43CFD2A}" type="pres">
      <dgm:prSet presAssocID="{314CA996-7A2C-4E10-91A2-4B94D83EA5DC}" presName="compNode" presStyleCnt="0"/>
      <dgm:spPr/>
    </dgm:pt>
    <dgm:pt modelId="{CDF5D01D-06BD-487B-952E-310817E0DAC0}" type="pres">
      <dgm:prSet presAssocID="{314CA996-7A2C-4E10-91A2-4B94D83EA5DC}" presName="bgRect" presStyleLbl="bgShp" presStyleIdx="0" presStyleCnt="3"/>
      <dgm:spPr/>
    </dgm:pt>
    <dgm:pt modelId="{C0439A89-B5AA-4F38-9D96-B3D3578D50C3}" type="pres">
      <dgm:prSet presAssocID="{314CA996-7A2C-4E10-91A2-4B94D83EA5D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Kierrätys"/>
        </a:ext>
      </dgm:extLst>
    </dgm:pt>
    <dgm:pt modelId="{1A0B10A8-2DED-4DD1-ADFF-1D1AB2B45998}" type="pres">
      <dgm:prSet presAssocID="{314CA996-7A2C-4E10-91A2-4B94D83EA5DC}" presName="spaceRect" presStyleCnt="0"/>
      <dgm:spPr/>
    </dgm:pt>
    <dgm:pt modelId="{9E7E37EC-C416-4BE1-A94F-DE19D12DE04D}" type="pres">
      <dgm:prSet presAssocID="{314CA996-7A2C-4E10-91A2-4B94D83EA5DC}" presName="parTx" presStyleLbl="revTx" presStyleIdx="0" presStyleCnt="3">
        <dgm:presLayoutVars>
          <dgm:chMax val="0"/>
          <dgm:chPref val="0"/>
        </dgm:presLayoutVars>
      </dgm:prSet>
      <dgm:spPr/>
    </dgm:pt>
    <dgm:pt modelId="{E31A1F92-7AC6-4171-B904-2BEBFCD06490}" type="pres">
      <dgm:prSet presAssocID="{88F72B7D-F7F8-4B01-88EE-F11AB8AD4E4B}" presName="sibTrans" presStyleCnt="0"/>
      <dgm:spPr/>
    </dgm:pt>
    <dgm:pt modelId="{AD27F4C8-4662-4885-9D6E-D20F9590B69F}" type="pres">
      <dgm:prSet presAssocID="{F61E4A83-C7EF-4A33-8641-C9A29F0115F7}" presName="compNode" presStyleCnt="0"/>
      <dgm:spPr/>
    </dgm:pt>
    <dgm:pt modelId="{3F25938A-9B16-4751-9910-F64CCDE96F45}" type="pres">
      <dgm:prSet presAssocID="{F61E4A83-C7EF-4A33-8641-C9A29F0115F7}" presName="bgRect" presStyleLbl="bgShp" presStyleIdx="1" presStyleCnt="3"/>
      <dgm:spPr/>
    </dgm:pt>
    <dgm:pt modelId="{5961AA27-1DF8-4C8C-B943-2BAEC1420DAD}" type="pres">
      <dgm:prSet presAssocID="{F61E4A83-C7EF-4A33-8641-C9A29F0115F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ow Temperature"/>
        </a:ext>
      </dgm:extLst>
    </dgm:pt>
    <dgm:pt modelId="{87809F81-72A4-49EA-BDB8-A13D11122988}" type="pres">
      <dgm:prSet presAssocID="{F61E4A83-C7EF-4A33-8641-C9A29F0115F7}" presName="spaceRect" presStyleCnt="0"/>
      <dgm:spPr/>
    </dgm:pt>
    <dgm:pt modelId="{9E8FFFDD-08FC-4C28-897F-15D0EB190C14}" type="pres">
      <dgm:prSet presAssocID="{F61E4A83-C7EF-4A33-8641-C9A29F0115F7}" presName="parTx" presStyleLbl="revTx" presStyleIdx="1" presStyleCnt="3">
        <dgm:presLayoutVars>
          <dgm:chMax val="0"/>
          <dgm:chPref val="0"/>
        </dgm:presLayoutVars>
      </dgm:prSet>
      <dgm:spPr/>
    </dgm:pt>
    <dgm:pt modelId="{3D234EE6-3E8E-4CDE-9AF6-34DE596849B1}" type="pres">
      <dgm:prSet presAssocID="{5BE38634-EFF5-4C16-A054-44276101344F}" presName="sibTrans" presStyleCnt="0"/>
      <dgm:spPr/>
    </dgm:pt>
    <dgm:pt modelId="{22089E30-F298-4F52-8922-AA35BAE7C841}" type="pres">
      <dgm:prSet presAssocID="{81A1F9BA-C802-49E9-8494-7A7517CA0324}" presName="compNode" presStyleCnt="0"/>
      <dgm:spPr/>
    </dgm:pt>
    <dgm:pt modelId="{915D009C-788C-4F44-A4E5-5C523FD727A2}" type="pres">
      <dgm:prSet presAssocID="{81A1F9BA-C802-49E9-8494-7A7517CA0324}" presName="bgRect" presStyleLbl="bgShp" presStyleIdx="2" presStyleCnt="3"/>
      <dgm:spPr/>
    </dgm:pt>
    <dgm:pt modelId="{232DF7A1-35CB-4E0D-B1F1-B1F518E37964}" type="pres">
      <dgm:prSet presAssocID="{81A1F9BA-C802-49E9-8494-7A7517CA032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inetti"/>
        </a:ext>
      </dgm:extLst>
    </dgm:pt>
    <dgm:pt modelId="{644F6068-B1CF-4F6B-A586-57C25911E453}" type="pres">
      <dgm:prSet presAssocID="{81A1F9BA-C802-49E9-8494-7A7517CA0324}" presName="spaceRect" presStyleCnt="0"/>
      <dgm:spPr/>
    </dgm:pt>
    <dgm:pt modelId="{D3777461-1928-4ECA-A10A-7885CD441A26}" type="pres">
      <dgm:prSet presAssocID="{81A1F9BA-C802-49E9-8494-7A7517CA0324}" presName="parTx" presStyleLbl="revTx" presStyleIdx="2" presStyleCnt="3">
        <dgm:presLayoutVars>
          <dgm:chMax val="0"/>
          <dgm:chPref val="0"/>
        </dgm:presLayoutVars>
      </dgm:prSet>
      <dgm:spPr/>
    </dgm:pt>
  </dgm:ptLst>
  <dgm:cxnLst>
    <dgm:cxn modelId="{CFEB690A-7C32-4D0B-BFB1-E059E42616E2}" type="presOf" srcId="{F61E4A83-C7EF-4A33-8641-C9A29F0115F7}" destId="{9E8FFFDD-08FC-4C28-897F-15D0EB190C14}" srcOrd="0" destOrd="0" presId="urn:microsoft.com/office/officeart/2018/2/layout/IconVerticalSolidList"/>
    <dgm:cxn modelId="{80993E5D-C9CE-462E-8C04-C39C00A951E5}" srcId="{0279D46B-FCC5-4CEA-B781-D405C082CE1F}" destId="{F61E4A83-C7EF-4A33-8641-C9A29F0115F7}" srcOrd="1" destOrd="0" parTransId="{C52230F9-79F1-4BCE-9813-6E7959A19050}" sibTransId="{5BE38634-EFF5-4C16-A054-44276101344F}"/>
    <dgm:cxn modelId="{617E785E-FA1A-460D-8528-EE2FE0ECE664}" type="presOf" srcId="{0279D46B-FCC5-4CEA-B781-D405C082CE1F}" destId="{7FD9B34E-1B21-411B-8B7D-693AD0B7A541}" srcOrd="0" destOrd="0" presId="urn:microsoft.com/office/officeart/2018/2/layout/IconVerticalSolidList"/>
    <dgm:cxn modelId="{1CBD626F-5B31-4295-84FD-3EA18D090BD6}" type="presOf" srcId="{81A1F9BA-C802-49E9-8494-7A7517CA0324}" destId="{D3777461-1928-4ECA-A10A-7885CD441A26}" srcOrd="0" destOrd="0" presId="urn:microsoft.com/office/officeart/2018/2/layout/IconVerticalSolidList"/>
    <dgm:cxn modelId="{25EBB971-7028-47D1-991F-34EFBB8657F7}" srcId="{0279D46B-FCC5-4CEA-B781-D405C082CE1F}" destId="{81A1F9BA-C802-49E9-8494-7A7517CA0324}" srcOrd="2" destOrd="0" parTransId="{E3024650-46C6-4A12-9CA9-0E865979DCF6}" sibTransId="{24BB68C4-07BD-4B94-BA30-5DE02DA197E8}"/>
    <dgm:cxn modelId="{1E9B138C-31A1-4A58-ACDD-A3C0BF4FCB62}" type="presOf" srcId="{314CA996-7A2C-4E10-91A2-4B94D83EA5DC}" destId="{9E7E37EC-C416-4BE1-A94F-DE19D12DE04D}" srcOrd="0" destOrd="0" presId="urn:microsoft.com/office/officeart/2018/2/layout/IconVerticalSolidList"/>
    <dgm:cxn modelId="{4F8C82CF-05AB-4274-93AE-BC2E70F2CC53}" srcId="{0279D46B-FCC5-4CEA-B781-D405C082CE1F}" destId="{314CA996-7A2C-4E10-91A2-4B94D83EA5DC}" srcOrd="0" destOrd="0" parTransId="{0FA2C91A-2C69-4092-9509-80F594250EFB}" sibTransId="{88F72B7D-F7F8-4B01-88EE-F11AB8AD4E4B}"/>
    <dgm:cxn modelId="{E28F7982-AE0B-4AF9-AEE5-49B8C09CDA54}" type="presParOf" srcId="{7FD9B34E-1B21-411B-8B7D-693AD0B7A541}" destId="{32D59E2C-97BC-419A-A4D4-D02DC43CFD2A}" srcOrd="0" destOrd="0" presId="urn:microsoft.com/office/officeart/2018/2/layout/IconVerticalSolidList"/>
    <dgm:cxn modelId="{27A33E3D-962C-42EB-9111-2E526B9E2ACC}" type="presParOf" srcId="{32D59E2C-97BC-419A-A4D4-D02DC43CFD2A}" destId="{CDF5D01D-06BD-487B-952E-310817E0DAC0}" srcOrd="0" destOrd="0" presId="urn:microsoft.com/office/officeart/2018/2/layout/IconVerticalSolidList"/>
    <dgm:cxn modelId="{2FD3C644-C1DA-447E-A5AD-BEECDEBC6432}" type="presParOf" srcId="{32D59E2C-97BC-419A-A4D4-D02DC43CFD2A}" destId="{C0439A89-B5AA-4F38-9D96-B3D3578D50C3}" srcOrd="1" destOrd="0" presId="urn:microsoft.com/office/officeart/2018/2/layout/IconVerticalSolidList"/>
    <dgm:cxn modelId="{7A4D2805-1070-4DD0-8C5B-75332F4E67D1}" type="presParOf" srcId="{32D59E2C-97BC-419A-A4D4-D02DC43CFD2A}" destId="{1A0B10A8-2DED-4DD1-ADFF-1D1AB2B45998}" srcOrd="2" destOrd="0" presId="urn:microsoft.com/office/officeart/2018/2/layout/IconVerticalSolidList"/>
    <dgm:cxn modelId="{144930BE-9F9B-49B3-BB7A-8CA9D84EA725}" type="presParOf" srcId="{32D59E2C-97BC-419A-A4D4-D02DC43CFD2A}" destId="{9E7E37EC-C416-4BE1-A94F-DE19D12DE04D}" srcOrd="3" destOrd="0" presId="urn:microsoft.com/office/officeart/2018/2/layout/IconVerticalSolidList"/>
    <dgm:cxn modelId="{B6C44FDA-BAC9-4718-BCAF-BA2CACCD7073}" type="presParOf" srcId="{7FD9B34E-1B21-411B-8B7D-693AD0B7A541}" destId="{E31A1F92-7AC6-4171-B904-2BEBFCD06490}" srcOrd="1" destOrd="0" presId="urn:microsoft.com/office/officeart/2018/2/layout/IconVerticalSolidList"/>
    <dgm:cxn modelId="{5341D573-0768-4730-B34E-F887E29F69B2}" type="presParOf" srcId="{7FD9B34E-1B21-411B-8B7D-693AD0B7A541}" destId="{AD27F4C8-4662-4885-9D6E-D20F9590B69F}" srcOrd="2" destOrd="0" presId="urn:microsoft.com/office/officeart/2018/2/layout/IconVerticalSolidList"/>
    <dgm:cxn modelId="{7CDEC2BC-E2AB-430E-9B4E-49CBFF6D03CE}" type="presParOf" srcId="{AD27F4C8-4662-4885-9D6E-D20F9590B69F}" destId="{3F25938A-9B16-4751-9910-F64CCDE96F45}" srcOrd="0" destOrd="0" presId="urn:microsoft.com/office/officeart/2018/2/layout/IconVerticalSolidList"/>
    <dgm:cxn modelId="{0A929BAE-0553-47D3-836D-6D7FCD0064C7}" type="presParOf" srcId="{AD27F4C8-4662-4885-9D6E-D20F9590B69F}" destId="{5961AA27-1DF8-4C8C-B943-2BAEC1420DAD}" srcOrd="1" destOrd="0" presId="urn:microsoft.com/office/officeart/2018/2/layout/IconVerticalSolidList"/>
    <dgm:cxn modelId="{8085B6F6-0EAF-4A8C-A5B5-319E479D9982}" type="presParOf" srcId="{AD27F4C8-4662-4885-9D6E-D20F9590B69F}" destId="{87809F81-72A4-49EA-BDB8-A13D11122988}" srcOrd="2" destOrd="0" presId="urn:microsoft.com/office/officeart/2018/2/layout/IconVerticalSolidList"/>
    <dgm:cxn modelId="{FBA37AF4-155A-41B5-B4F8-77936C974C05}" type="presParOf" srcId="{AD27F4C8-4662-4885-9D6E-D20F9590B69F}" destId="{9E8FFFDD-08FC-4C28-897F-15D0EB190C14}" srcOrd="3" destOrd="0" presId="urn:microsoft.com/office/officeart/2018/2/layout/IconVerticalSolidList"/>
    <dgm:cxn modelId="{EFE01487-8D08-4415-83A8-557667171D48}" type="presParOf" srcId="{7FD9B34E-1B21-411B-8B7D-693AD0B7A541}" destId="{3D234EE6-3E8E-4CDE-9AF6-34DE596849B1}" srcOrd="3" destOrd="0" presId="urn:microsoft.com/office/officeart/2018/2/layout/IconVerticalSolidList"/>
    <dgm:cxn modelId="{FBFEF88F-5C0D-42DA-9F94-7F9F422633D2}" type="presParOf" srcId="{7FD9B34E-1B21-411B-8B7D-693AD0B7A541}" destId="{22089E30-F298-4F52-8922-AA35BAE7C841}" srcOrd="4" destOrd="0" presId="urn:microsoft.com/office/officeart/2018/2/layout/IconVerticalSolidList"/>
    <dgm:cxn modelId="{2275A972-689B-4C53-BDB2-93BF19F8E5B3}" type="presParOf" srcId="{22089E30-F298-4F52-8922-AA35BAE7C841}" destId="{915D009C-788C-4F44-A4E5-5C523FD727A2}" srcOrd="0" destOrd="0" presId="urn:microsoft.com/office/officeart/2018/2/layout/IconVerticalSolidList"/>
    <dgm:cxn modelId="{7C21FFA3-63A4-4AB3-A9A2-3B0C9C3F3B55}" type="presParOf" srcId="{22089E30-F298-4F52-8922-AA35BAE7C841}" destId="{232DF7A1-35CB-4E0D-B1F1-B1F518E37964}" srcOrd="1" destOrd="0" presId="urn:microsoft.com/office/officeart/2018/2/layout/IconVerticalSolidList"/>
    <dgm:cxn modelId="{C8C99047-D1C9-4BCD-9CC3-E36C4C769AAB}" type="presParOf" srcId="{22089E30-F298-4F52-8922-AA35BAE7C841}" destId="{644F6068-B1CF-4F6B-A586-57C25911E453}" srcOrd="2" destOrd="0" presId="urn:microsoft.com/office/officeart/2018/2/layout/IconVerticalSolidList"/>
    <dgm:cxn modelId="{BACAFEF0-7988-40C4-9F9B-56A4721D03A7}" type="presParOf" srcId="{22089E30-F298-4F52-8922-AA35BAE7C841}" destId="{D3777461-1928-4ECA-A10A-7885CD441A2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166BA4E7-910A-48A2-BD79-5337B8B734F7}"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FFF50DAB-80C6-4FAA-AA58-516B0DB0DC4D}">
      <dgm:prSet/>
      <dgm:spPr/>
      <dgm:t>
        <a:bodyPr/>
        <a:lstStyle/>
        <a:p>
          <a:r>
            <a:rPr lang="fi-FI" b="1"/>
            <a:t>Veden säästäminen:</a:t>
          </a:r>
          <a:r>
            <a:rPr lang="fi-FI"/>
            <a:t> Huolehdi siitä, että vedenkulutus on tehokasta esimerkiksi vesilaitteiden ja hanojen säätämisellä vähemmän vettä kuluttaviksi.</a:t>
          </a:r>
          <a:endParaRPr lang="en-US"/>
        </a:p>
      </dgm:t>
    </dgm:pt>
    <dgm:pt modelId="{A16C864E-F919-49A5-8384-B936433CB79C}" type="parTrans" cxnId="{2AF79805-1CB1-4EB1-896F-12BC694E371D}">
      <dgm:prSet/>
      <dgm:spPr/>
      <dgm:t>
        <a:bodyPr/>
        <a:lstStyle/>
        <a:p>
          <a:endParaRPr lang="en-US"/>
        </a:p>
      </dgm:t>
    </dgm:pt>
    <dgm:pt modelId="{7BAAC500-280C-497E-9306-E20DC104F0E4}" type="sibTrans" cxnId="{2AF79805-1CB1-4EB1-896F-12BC694E371D}">
      <dgm:prSet/>
      <dgm:spPr/>
      <dgm:t>
        <a:bodyPr/>
        <a:lstStyle/>
        <a:p>
          <a:endParaRPr lang="en-US"/>
        </a:p>
      </dgm:t>
    </dgm:pt>
    <dgm:pt modelId="{8DEB992F-1A66-4021-BDF4-3F05FA480926}">
      <dgm:prSet/>
      <dgm:spPr/>
      <dgm:t>
        <a:bodyPr/>
        <a:lstStyle/>
        <a:p>
          <a:r>
            <a:rPr lang="fi-FI" b="1"/>
            <a:t>Työympäristön terveys ja hyvinvointi:</a:t>
          </a:r>
          <a:r>
            <a:rPr lang="fi-FI"/>
            <a:t> Luo terveellinen ja viihtyisä työympäristö, joka tukee työntekijöiden hyvinvointia. Tämä voi sisältää esimerkiksi luonnonvaloa, viherkasveja, ergonomisia työvälineitä ja terveellisiä työskentelytapoja.</a:t>
          </a:r>
          <a:endParaRPr lang="en-US"/>
        </a:p>
      </dgm:t>
    </dgm:pt>
    <dgm:pt modelId="{2AEA02F4-6589-4423-8217-AC05364B3CFC}" type="parTrans" cxnId="{6CA59310-F1E0-4BF9-A646-077FC64CD039}">
      <dgm:prSet/>
      <dgm:spPr/>
      <dgm:t>
        <a:bodyPr/>
        <a:lstStyle/>
        <a:p>
          <a:endParaRPr lang="en-US"/>
        </a:p>
      </dgm:t>
    </dgm:pt>
    <dgm:pt modelId="{7FDF92DA-456E-46CE-A792-71957E1D546C}" type="sibTrans" cxnId="{6CA59310-F1E0-4BF9-A646-077FC64CD039}">
      <dgm:prSet/>
      <dgm:spPr/>
      <dgm:t>
        <a:bodyPr/>
        <a:lstStyle/>
        <a:p>
          <a:endParaRPr lang="en-US"/>
        </a:p>
      </dgm:t>
    </dgm:pt>
    <dgm:pt modelId="{CC6A6D07-8659-4189-B798-3B019D16BB25}">
      <dgm:prSet/>
      <dgm:spPr/>
      <dgm:t>
        <a:bodyPr/>
        <a:lstStyle/>
        <a:p>
          <a:r>
            <a:rPr lang="fi-FI" b="1"/>
            <a:t>Yhteisöllinen vastuu:</a:t>
          </a:r>
          <a:r>
            <a:rPr lang="fi-FI"/>
            <a:t> Osallistu paikallisiin yhteisöihin ja yhteiskunnallisiin hankkeisiin. Tukemalla paikallisia hyväntekeväisyysjärjestöjä tai osallistumalla vapaaehtoistyöhön voit edistää vastuullista yrityskansalaisuutta.</a:t>
          </a:r>
          <a:endParaRPr lang="en-US"/>
        </a:p>
      </dgm:t>
    </dgm:pt>
    <dgm:pt modelId="{5096B649-3D7C-4007-8FF7-70359BEB555F}" type="parTrans" cxnId="{28B5A62D-9920-4A33-8A52-F3AE28459912}">
      <dgm:prSet/>
      <dgm:spPr/>
      <dgm:t>
        <a:bodyPr/>
        <a:lstStyle/>
        <a:p>
          <a:endParaRPr lang="en-US"/>
        </a:p>
      </dgm:t>
    </dgm:pt>
    <dgm:pt modelId="{D72EE4B9-F393-4F74-8503-895DD1064D7E}" type="sibTrans" cxnId="{28B5A62D-9920-4A33-8A52-F3AE28459912}">
      <dgm:prSet/>
      <dgm:spPr/>
      <dgm:t>
        <a:bodyPr/>
        <a:lstStyle/>
        <a:p>
          <a:endParaRPr lang="en-US"/>
        </a:p>
      </dgm:t>
    </dgm:pt>
    <dgm:pt modelId="{2B890E27-1113-4B19-85CE-9061C105F305}">
      <dgm:prSet/>
      <dgm:spPr/>
      <dgm:t>
        <a:bodyPr/>
        <a:lstStyle/>
        <a:p>
          <a:r>
            <a:rPr lang="fi-FI" b="1"/>
            <a:t>Vastuullinen johtaminen:</a:t>
          </a:r>
          <a:r>
            <a:rPr lang="fi-FI"/>
            <a:t> Yrityskulttuurin ja -arvojen rakentaminen, jotka edistävät vastuullisuutta ja kestävyyttä, on tärkeää. Johto voi näyttää esimerkkiä omalla toiminnallaan ja päätöksenteollaan.</a:t>
          </a:r>
          <a:endParaRPr lang="en-US"/>
        </a:p>
      </dgm:t>
    </dgm:pt>
    <dgm:pt modelId="{C6520C51-3421-4D9C-9682-1F5543EF0F8C}" type="parTrans" cxnId="{B1C1BD73-D1AD-42A0-8C17-F9D2AC5A8139}">
      <dgm:prSet/>
      <dgm:spPr/>
      <dgm:t>
        <a:bodyPr/>
        <a:lstStyle/>
        <a:p>
          <a:endParaRPr lang="en-US"/>
        </a:p>
      </dgm:t>
    </dgm:pt>
    <dgm:pt modelId="{9265B0F3-58F2-480F-96E9-72FE8FAE351D}" type="sibTrans" cxnId="{B1C1BD73-D1AD-42A0-8C17-F9D2AC5A8139}">
      <dgm:prSet/>
      <dgm:spPr/>
      <dgm:t>
        <a:bodyPr/>
        <a:lstStyle/>
        <a:p>
          <a:endParaRPr lang="en-US"/>
        </a:p>
      </dgm:t>
    </dgm:pt>
    <dgm:pt modelId="{7A38FAA1-0415-4D31-AA1B-6C8F2D2985C5}" type="pres">
      <dgm:prSet presAssocID="{166BA4E7-910A-48A2-BD79-5337B8B734F7}" presName="root" presStyleCnt="0">
        <dgm:presLayoutVars>
          <dgm:dir/>
          <dgm:resizeHandles val="exact"/>
        </dgm:presLayoutVars>
      </dgm:prSet>
      <dgm:spPr/>
    </dgm:pt>
    <dgm:pt modelId="{EF72981E-9B26-411C-9840-2A2897512929}" type="pres">
      <dgm:prSet presAssocID="{FFF50DAB-80C6-4FAA-AA58-516B0DB0DC4D}" presName="compNode" presStyleCnt="0"/>
      <dgm:spPr/>
    </dgm:pt>
    <dgm:pt modelId="{3B82AD74-CFD0-492E-9467-D99750D59055}" type="pres">
      <dgm:prSet presAssocID="{FFF50DAB-80C6-4FAA-AA58-516B0DB0DC4D}" presName="bgRect" presStyleLbl="bgShp" presStyleIdx="0" presStyleCnt="4"/>
      <dgm:spPr/>
    </dgm:pt>
    <dgm:pt modelId="{9FF3113B-D983-479B-9F79-AB75817A8D0E}" type="pres">
      <dgm:prSet presAssocID="{FFF50DAB-80C6-4FAA-AA58-516B0DB0DC4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esentation with Checklist"/>
        </a:ext>
      </dgm:extLst>
    </dgm:pt>
    <dgm:pt modelId="{9868F225-4D05-427B-8E46-71A2C54636CF}" type="pres">
      <dgm:prSet presAssocID="{FFF50DAB-80C6-4FAA-AA58-516B0DB0DC4D}" presName="spaceRect" presStyleCnt="0"/>
      <dgm:spPr/>
    </dgm:pt>
    <dgm:pt modelId="{68EDB780-8B1F-437D-B3A7-51E9DF13D0FB}" type="pres">
      <dgm:prSet presAssocID="{FFF50DAB-80C6-4FAA-AA58-516B0DB0DC4D}" presName="parTx" presStyleLbl="revTx" presStyleIdx="0" presStyleCnt="4">
        <dgm:presLayoutVars>
          <dgm:chMax val="0"/>
          <dgm:chPref val="0"/>
        </dgm:presLayoutVars>
      </dgm:prSet>
      <dgm:spPr/>
    </dgm:pt>
    <dgm:pt modelId="{3DEF3333-B170-40F9-958C-21FE3E3208A8}" type="pres">
      <dgm:prSet presAssocID="{7BAAC500-280C-497E-9306-E20DC104F0E4}" presName="sibTrans" presStyleCnt="0"/>
      <dgm:spPr/>
    </dgm:pt>
    <dgm:pt modelId="{8D9FF7C6-A2A0-4148-B0DF-B5B0B06D7F6A}" type="pres">
      <dgm:prSet presAssocID="{8DEB992F-1A66-4021-BDF4-3F05FA480926}" presName="compNode" presStyleCnt="0"/>
      <dgm:spPr/>
    </dgm:pt>
    <dgm:pt modelId="{7962F1DB-735F-4F1E-921A-71D336352837}" type="pres">
      <dgm:prSet presAssocID="{8DEB992F-1A66-4021-BDF4-3F05FA480926}" presName="bgRect" presStyleLbl="bgShp" presStyleIdx="1" presStyleCnt="4"/>
      <dgm:spPr/>
    </dgm:pt>
    <dgm:pt modelId="{23C2D36A-51F3-4DC3-9AB2-5276562C7BF4}" type="pres">
      <dgm:prSet presAssocID="{8DEB992F-1A66-4021-BDF4-3F05FA48092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ääketieteellinen"/>
        </a:ext>
      </dgm:extLst>
    </dgm:pt>
    <dgm:pt modelId="{C7A99D4D-7649-4920-8C79-2D48455A9492}" type="pres">
      <dgm:prSet presAssocID="{8DEB992F-1A66-4021-BDF4-3F05FA480926}" presName="spaceRect" presStyleCnt="0"/>
      <dgm:spPr/>
    </dgm:pt>
    <dgm:pt modelId="{8EE850E3-9584-45C3-9FB3-47AEDE17D715}" type="pres">
      <dgm:prSet presAssocID="{8DEB992F-1A66-4021-BDF4-3F05FA480926}" presName="parTx" presStyleLbl="revTx" presStyleIdx="1" presStyleCnt="4">
        <dgm:presLayoutVars>
          <dgm:chMax val="0"/>
          <dgm:chPref val="0"/>
        </dgm:presLayoutVars>
      </dgm:prSet>
      <dgm:spPr/>
    </dgm:pt>
    <dgm:pt modelId="{D76CC789-FD88-443C-935C-79018BA53D15}" type="pres">
      <dgm:prSet presAssocID="{7FDF92DA-456E-46CE-A792-71957E1D546C}" presName="sibTrans" presStyleCnt="0"/>
      <dgm:spPr/>
    </dgm:pt>
    <dgm:pt modelId="{C5ED584C-0EA1-4DDD-8F5E-4EDBFFC1E5C7}" type="pres">
      <dgm:prSet presAssocID="{CC6A6D07-8659-4189-B798-3B019D16BB25}" presName="compNode" presStyleCnt="0"/>
      <dgm:spPr/>
    </dgm:pt>
    <dgm:pt modelId="{A7A44B3F-E76D-43CC-AF29-99CAD638CA58}" type="pres">
      <dgm:prSet presAssocID="{CC6A6D07-8659-4189-B798-3B019D16BB25}" presName="bgRect" presStyleLbl="bgShp" presStyleIdx="2" presStyleCnt="4"/>
      <dgm:spPr/>
    </dgm:pt>
    <dgm:pt modelId="{39C6A3F8-DE64-466F-99B6-88C273CAF0ED}" type="pres">
      <dgm:prSet presAssocID="{CC6A6D07-8659-4189-B798-3B019D16BB2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uomari"/>
        </a:ext>
      </dgm:extLst>
    </dgm:pt>
    <dgm:pt modelId="{4231BFDD-3F9C-41EC-9582-4B259F30BF94}" type="pres">
      <dgm:prSet presAssocID="{CC6A6D07-8659-4189-B798-3B019D16BB25}" presName="spaceRect" presStyleCnt="0"/>
      <dgm:spPr/>
    </dgm:pt>
    <dgm:pt modelId="{4CFED049-ABA2-4856-A3AD-A27C3C3938CC}" type="pres">
      <dgm:prSet presAssocID="{CC6A6D07-8659-4189-B798-3B019D16BB25}" presName="parTx" presStyleLbl="revTx" presStyleIdx="2" presStyleCnt="4">
        <dgm:presLayoutVars>
          <dgm:chMax val="0"/>
          <dgm:chPref val="0"/>
        </dgm:presLayoutVars>
      </dgm:prSet>
      <dgm:spPr/>
    </dgm:pt>
    <dgm:pt modelId="{34DFC7E3-7492-43B7-A30A-234D3700A41D}" type="pres">
      <dgm:prSet presAssocID="{D72EE4B9-F393-4F74-8503-895DD1064D7E}" presName="sibTrans" presStyleCnt="0"/>
      <dgm:spPr/>
    </dgm:pt>
    <dgm:pt modelId="{B696E560-DF73-4238-A463-A3892C995EE4}" type="pres">
      <dgm:prSet presAssocID="{2B890E27-1113-4B19-85CE-9061C105F305}" presName="compNode" presStyleCnt="0"/>
      <dgm:spPr/>
    </dgm:pt>
    <dgm:pt modelId="{7DDA33AA-AB55-470D-A546-2B6A5DEEAC96}" type="pres">
      <dgm:prSet presAssocID="{2B890E27-1113-4B19-85CE-9061C105F305}" presName="bgRect" presStyleLbl="bgShp" presStyleIdx="3" presStyleCnt="4"/>
      <dgm:spPr/>
    </dgm:pt>
    <dgm:pt modelId="{230232C9-DA93-4EE2-8D74-5D113E536327}" type="pres">
      <dgm:prSet presAssocID="{2B890E27-1113-4B19-85CE-9061C105F30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Valintamerkki"/>
        </a:ext>
      </dgm:extLst>
    </dgm:pt>
    <dgm:pt modelId="{51137E69-201B-49F7-96AF-8416FD962FC7}" type="pres">
      <dgm:prSet presAssocID="{2B890E27-1113-4B19-85CE-9061C105F305}" presName="spaceRect" presStyleCnt="0"/>
      <dgm:spPr/>
    </dgm:pt>
    <dgm:pt modelId="{78E8E9E1-7F47-406D-B0C1-EC8B48C11185}" type="pres">
      <dgm:prSet presAssocID="{2B890E27-1113-4B19-85CE-9061C105F305}" presName="parTx" presStyleLbl="revTx" presStyleIdx="3" presStyleCnt="4">
        <dgm:presLayoutVars>
          <dgm:chMax val="0"/>
          <dgm:chPref val="0"/>
        </dgm:presLayoutVars>
      </dgm:prSet>
      <dgm:spPr/>
    </dgm:pt>
  </dgm:ptLst>
  <dgm:cxnLst>
    <dgm:cxn modelId="{2AF79805-1CB1-4EB1-896F-12BC694E371D}" srcId="{166BA4E7-910A-48A2-BD79-5337B8B734F7}" destId="{FFF50DAB-80C6-4FAA-AA58-516B0DB0DC4D}" srcOrd="0" destOrd="0" parTransId="{A16C864E-F919-49A5-8384-B936433CB79C}" sibTransId="{7BAAC500-280C-497E-9306-E20DC104F0E4}"/>
    <dgm:cxn modelId="{6CA59310-F1E0-4BF9-A646-077FC64CD039}" srcId="{166BA4E7-910A-48A2-BD79-5337B8B734F7}" destId="{8DEB992F-1A66-4021-BDF4-3F05FA480926}" srcOrd="1" destOrd="0" parTransId="{2AEA02F4-6589-4423-8217-AC05364B3CFC}" sibTransId="{7FDF92DA-456E-46CE-A792-71957E1D546C}"/>
    <dgm:cxn modelId="{6597F517-94EA-4ADA-9356-270A9FD35C92}" type="presOf" srcId="{2B890E27-1113-4B19-85CE-9061C105F305}" destId="{78E8E9E1-7F47-406D-B0C1-EC8B48C11185}" srcOrd="0" destOrd="0" presId="urn:microsoft.com/office/officeart/2018/2/layout/IconVerticalSolidList"/>
    <dgm:cxn modelId="{354AFE1B-4180-41AD-8C75-85866A822F95}" type="presOf" srcId="{8DEB992F-1A66-4021-BDF4-3F05FA480926}" destId="{8EE850E3-9584-45C3-9FB3-47AEDE17D715}" srcOrd="0" destOrd="0" presId="urn:microsoft.com/office/officeart/2018/2/layout/IconVerticalSolidList"/>
    <dgm:cxn modelId="{28B5A62D-9920-4A33-8A52-F3AE28459912}" srcId="{166BA4E7-910A-48A2-BD79-5337B8B734F7}" destId="{CC6A6D07-8659-4189-B798-3B019D16BB25}" srcOrd="2" destOrd="0" parTransId="{5096B649-3D7C-4007-8FF7-70359BEB555F}" sibTransId="{D72EE4B9-F393-4F74-8503-895DD1064D7E}"/>
    <dgm:cxn modelId="{70F0A75C-B394-418C-9B7F-0FF05D8BB78A}" type="presOf" srcId="{CC6A6D07-8659-4189-B798-3B019D16BB25}" destId="{4CFED049-ABA2-4856-A3AD-A27C3C3938CC}" srcOrd="0" destOrd="0" presId="urn:microsoft.com/office/officeart/2018/2/layout/IconVerticalSolidList"/>
    <dgm:cxn modelId="{B1C1BD73-D1AD-42A0-8C17-F9D2AC5A8139}" srcId="{166BA4E7-910A-48A2-BD79-5337B8B734F7}" destId="{2B890E27-1113-4B19-85CE-9061C105F305}" srcOrd="3" destOrd="0" parTransId="{C6520C51-3421-4D9C-9682-1F5543EF0F8C}" sibTransId="{9265B0F3-58F2-480F-96E9-72FE8FAE351D}"/>
    <dgm:cxn modelId="{0DDD3A55-F1CB-49FD-9A58-6D16515BE5AA}" type="presOf" srcId="{166BA4E7-910A-48A2-BD79-5337B8B734F7}" destId="{7A38FAA1-0415-4D31-AA1B-6C8F2D2985C5}" srcOrd="0" destOrd="0" presId="urn:microsoft.com/office/officeart/2018/2/layout/IconVerticalSolidList"/>
    <dgm:cxn modelId="{0525BAB0-38C4-4C74-9D1F-35CE3D03CF98}" type="presOf" srcId="{FFF50DAB-80C6-4FAA-AA58-516B0DB0DC4D}" destId="{68EDB780-8B1F-437D-B3A7-51E9DF13D0FB}" srcOrd="0" destOrd="0" presId="urn:microsoft.com/office/officeart/2018/2/layout/IconVerticalSolidList"/>
    <dgm:cxn modelId="{16431C16-9387-4A98-A595-80862E54FEAF}" type="presParOf" srcId="{7A38FAA1-0415-4D31-AA1B-6C8F2D2985C5}" destId="{EF72981E-9B26-411C-9840-2A2897512929}" srcOrd="0" destOrd="0" presId="urn:microsoft.com/office/officeart/2018/2/layout/IconVerticalSolidList"/>
    <dgm:cxn modelId="{D4160152-ADB9-4E9E-958C-311AE53BB2BE}" type="presParOf" srcId="{EF72981E-9B26-411C-9840-2A2897512929}" destId="{3B82AD74-CFD0-492E-9467-D99750D59055}" srcOrd="0" destOrd="0" presId="urn:microsoft.com/office/officeart/2018/2/layout/IconVerticalSolidList"/>
    <dgm:cxn modelId="{70380802-D3F1-4D0C-9577-BA0B6BD4A653}" type="presParOf" srcId="{EF72981E-9B26-411C-9840-2A2897512929}" destId="{9FF3113B-D983-479B-9F79-AB75817A8D0E}" srcOrd="1" destOrd="0" presId="urn:microsoft.com/office/officeart/2018/2/layout/IconVerticalSolidList"/>
    <dgm:cxn modelId="{4F864D68-1C82-46F4-851A-3BDE2524F71E}" type="presParOf" srcId="{EF72981E-9B26-411C-9840-2A2897512929}" destId="{9868F225-4D05-427B-8E46-71A2C54636CF}" srcOrd="2" destOrd="0" presId="urn:microsoft.com/office/officeart/2018/2/layout/IconVerticalSolidList"/>
    <dgm:cxn modelId="{1317FE51-99D6-4716-895E-35134BAD0007}" type="presParOf" srcId="{EF72981E-9B26-411C-9840-2A2897512929}" destId="{68EDB780-8B1F-437D-B3A7-51E9DF13D0FB}" srcOrd="3" destOrd="0" presId="urn:microsoft.com/office/officeart/2018/2/layout/IconVerticalSolidList"/>
    <dgm:cxn modelId="{5D7EC99C-519D-4151-A63A-D2E900D41758}" type="presParOf" srcId="{7A38FAA1-0415-4D31-AA1B-6C8F2D2985C5}" destId="{3DEF3333-B170-40F9-958C-21FE3E3208A8}" srcOrd="1" destOrd="0" presId="urn:microsoft.com/office/officeart/2018/2/layout/IconVerticalSolidList"/>
    <dgm:cxn modelId="{E6E5499F-1939-46E7-814A-6C3CA03C2DF7}" type="presParOf" srcId="{7A38FAA1-0415-4D31-AA1B-6C8F2D2985C5}" destId="{8D9FF7C6-A2A0-4148-B0DF-B5B0B06D7F6A}" srcOrd="2" destOrd="0" presId="urn:microsoft.com/office/officeart/2018/2/layout/IconVerticalSolidList"/>
    <dgm:cxn modelId="{BA632663-BD24-4DAF-8966-E04B3FB447AB}" type="presParOf" srcId="{8D9FF7C6-A2A0-4148-B0DF-B5B0B06D7F6A}" destId="{7962F1DB-735F-4F1E-921A-71D336352837}" srcOrd="0" destOrd="0" presId="urn:microsoft.com/office/officeart/2018/2/layout/IconVerticalSolidList"/>
    <dgm:cxn modelId="{51F2A650-46E9-4D8C-8981-510946775FB0}" type="presParOf" srcId="{8D9FF7C6-A2A0-4148-B0DF-B5B0B06D7F6A}" destId="{23C2D36A-51F3-4DC3-9AB2-5276562C7BF4}" srcOrd="1" destOrd="0" presId="urn:microsoft.com/office/officeart/2018/2/layout/IconVerticalSolidList"/>
    <dgm:cxn modelId="{2143DEB5-0BF4-4879-8838-5B8DF5945392}" type="presParOf" srcId="{8D9FF7C6-A2A0-4148-B0DF-B5B0B06D7F6A}" destId="{C7A99D4D-7649-4920-8C79-2D48455A9492}" srcOrd="2" destOrd="0" presId="urn:microsoft.com/office/officeart/2018/2/layout/IconVerticalSolidList"/>
    <dgm:cxn modelId="{7714E5D2-5D16-477F-AB1A-0DD51F662D14}" type="presParOf" srcId="{8D9FF7C6-A2A0-4148-B0DF-B5B0B06D7F6A}" destId="{8EE850E3-9584-45C3-9FB3-47AEDE17D715}" srcOrd="3" destOrd="0" presId="urn:microsoft.com/office/officeart/2018/2/layout/IconVerticalSolidList"/>
    <dgm:cxn modelId="{6C802B18-123A-47EC-8D94-BE4DF832CB13}" type="presParOf" srcId="{7A38FAA1-0415-4D31-AA1B-6C8F2D2985C5}" destId="{D76CC789-FD88-443C-935C-79018BA53D15}" srcOrd="3" destOrd="0" presId="urn:microsoft.com/office/officeart/2018/2/layout/IconVerticalSolidList"/>
    <dgm:cxn modelId="{62114061-D6EF-4713-A4A2-BA7B855374C3}" type="presParOf" srcId="{7A38FAA1-0415-4D31-AA1B-6C8F2D2985C5}" destId="{C5ED584C-0EA1-4DDD-8F5E-4EDBFFC1E5C7}" srcOrd="4" destOrd="0" presId="urn:microsoft.com/office/officeart/2018/2/layout/IconVerticalSolidList"/>
    <dgm:cxn modelId="{12772B64-4BCB-41E2-AAF5-62AA646E029E}" type="presParOf" srcId="{C5ED584C-0EA1-4DDD-8F5E-4EDBFFC1E5C7}" destId="{A7A44B3F-E76D-43CC-AF29-99CAD638CA58}" srcOrd="0" destOrd="0" presId="urn:microsoft.com/office/officeart/2018/2/layout/IconVerticalSolidList"/>
    <dgm:cxn modelId="{FC06B24E-DC69-4608-A8CB-BC1E964FE493}" type="presParOf" srcId="{C5ED584C-0EA1-4DDD-8F5E-4EDBFFC1E5C7}" destId="{39C6A3F8-DE64-466F-99B6-88C273CAF0ED}" srcOrd="1" destOrd="0" presId="urn:microsoft.com/office/officeart/2018/2/layout/IconVerticalSolidList"/>
    <dgm:cxn modelId="{5C8EB2E6-03E5-44E5-9300-96476C1C9D97}" type="presParOf" srcId="{C5ED584C-0EA1-4DDD-8F5E-4EDBFFC1E5C7}" destId="{4231BFDD-3F9C-41EC-9582-4B259F30BF94}" srcOrd="2" destOrd="0" presId="urn:microsoft.com/office/officeart/2018/2/layout/IconVerticalSolidList"/>
    <dgm:cxn modelId="{2955AD17-0A95-4C13-8732-85E7E3D02D1F}" type="presParOf" srcId="{C5ED584C-0EA1-4DDD-8F5E-4EDBFFC1E5C7}" destId="{4CFED049-ABA2-4856-A3AD-A27C3C3938CC}" srcOrd="3" destOrd="0" presId="urn:microsoft.com/office/officeart/2018/2/layout/IconVerticalSolidList"/>
    <dgm:cxn modelId="{880C10A0-DC73-43FE-B1BD-9F04C0178909}" type="presParOf" srcId="{7A38FAA1-0415-4D31-AA1B-6C8F2D2985C5}" destId="{34DFC7E3-7492-43B7-A30A-234D3700A41D}" srcOrd="5" destOrd="0" presId="urn:microsoft.com/office/officeart/2018/2/layout/IconVerticalSolidList"/>
    <dgm:cxn modelId="{17CC014D-BE6E-46A8-B4C5-9D61E2B14C54}" type="presParOf" srcId="{7A38FAA1-0415-4D31-AA1B-6C8F2D2985C5}" destId="{B696E560-DF73-4238-A463-A3892C995EE4}" srcOrd="6" destOrd="0" presId="urn:microsoft.com/office/officeart/2018/2/layout/IconVerticalSolidList"/>
    <dgm:cxn modelId="{48C0417A-997F-4344-A02F-D9AE4284D7B7}" type="presParOf" srcId="{B696E560-DF73-4238-A463-A3892C995EE4}" destId="{7DDA33AA-AB55-470D-A546-2B6A5DEEAC96}" srcOrd="0" destOrd="0" presId="urn:microsoft.com/office/officeart/2018/2/layout/IconVerticalSolidList"/>
    <dgm:cxn modelId="{3C392584-7C65-463D-8409-27AFD5FEADAA}" type="presParOf" srcId="{B696E560-DF73-4238-A463-A3892C995EE4}" destId="{230232C9-DA93-4EE2-8D74-5D113E536327}" srcOrd="1" destOrd="0" presId="urn:microsoft.com/office/officeart/2018/2/layout/IconVerticalSolidList"/>
    <dgm:cxn modelId="{EC6C0042-4324-400D-B8E4-224BAB524D36}" type="presParOf" srcId="{B696E560-DF73-4238-A463-A3892C995EE4}" destId="{51137E69-201B-49F7-96AF-8416FD962FC7}" srcOrd="2" destOrd="0" presId="urn:microsoft.com/office/officeart/2018/2/layout/IconVerticalSolidList"/>
    <dgm:cxn modelId="{158B462A-E98C-4DBC-B5DD-207DE5DA4BB6}" type="presParOf" srcId="{B696E560-DF73-4238-A463-A3892C995EE4}" destId="{78E8E9E1-7F47-406D-B0C1-EC8B48C1118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DD61E0E-E160-4A04-A127-81F599D8E04F}" type="doc">
      <dgm:prSet loTypeId="urn:microsoft.com/office/officeart/2005/8/layout/venn2" loCatId="relationship" qsTypeId="urn:microsoft.com/office/officeart/2005/8/quickstyle/3d4" qsCatId="3D" csTypeId="urn:microsoft.com/office/officeart/2005/8/colors/accent1_2" csCatId="accent1" phldr="1"/>
      <dgm:spPr/>
      <dgm:t>
        <a:bodyPr/>
        <a:lstStyle/>
        <a:p>
          <a:endParaRPr lang="fi-FI"/>
        </a:p>
      </dgm:t>
    </dgm:pt>
    <dgm:pt modelId="{DA8CB514-DC6E-498B-9474-B87A80EF7C39}">
      <dgm:prSet phldrT="[Teksti]" custT="1"/>
      <dgm:spPr/>
      <dgm:t>
        <a:bodyPr/>
        <a:lstStyle/>
        <a:p>
          <a:r>
            <a:rPr lang="fi-FI" sz="1600" dirty="0">
              <a:latin typeface="Abadi" panose="020B0604020104020204" pitchFamily="34" charset="0"/>
            </a:rPr>
            <a:t>Hallinto</a:t>
          </a:r>
        </a:p>
      </dgm:t>
    </dgm:pt>
    <dgm:pt modelId="{F370BA13-DD88-400D-921C-2762E4223A74}" type="parTrans" cxnId="{75321838-155F-467A-9980-A459986B1ED1}">
      <dgm:prSet/>
      <dgm:spPr/>
      <dgm:t>
        <a:bodyPr/>
        <a:lstStyle/>
        <a:p>
          <a:endParaRPr lang="fi-FI"/>
        </a:p>
      </dgm:t>
    </dgm:pt>
    <dgm:pt modelId="{9F6B78CF-8BB0-4E8D-BFF6-01915DBAF89E}" type="sibTrans" cxnId="{75321838-155F-467A-9980-A459986B1ED1}">
      <dgm:prSet/>
      <dgm:spPr/>
      <dgm:t>
        <a:bodyPr/>
        <a:lstStyle/>
        <a:p>
          <a:endParaRPr lang="fi-FI"/>
        </a:p>
      </dgm:t>
    </dgm:pt>
    <dgm:pt modelId="{07C33642-78F2-4B3B-9AED-199B4C93D862}">
      <dgm:prSet phldrT="[Teksti]" custT="1"/>
      <dgm:spPr/>
      <dgm:t>
        <a:bodyPr/>
        <a:lstStyle/>
        <a:p>
          <a:r>
            <a:rPr lang="fi-FI" sz="1600" dirty="0">
              <a:latin typeface="Abadi" panose="020B0604020104020204" pitchFamily="34" charset="0"/>
            </a:rPr>
            <a:t>Strategia</a:t>
          </a:r>
        </a:p>
      </dgm:t>
    </dgm:pt>
    <dgm:pt modelId="{4A0FA937-559B-4C26-A653-27190ED6372E}" type="parTrans" cxnId="{FF8E4832-36BB-40CE-AD7D-76CD7CC8D541}">
      <dgm:prSet/>
      <dgm:spPr/>
      <dgm:t>
        <a:bodyPr/>
        <a:lstStyle/>
        <a:p>
          <a:endParaRPr lang="fi-FI"/>
        </a:p>
      </dgm:t>
    </dgm:pt>
    <dgm:pt modelId="{246AF377-F449-4BD3-A07A-59330C1EDE68}" type="sibTrans" cxnId="{FF8E4832-36BB-40CE-AD7D-76CD7CC8D541}">
      <dgm:prSet/>
      <dgm:spPr/>
      <dgm:t>
        <a:bodyPr/>
        <a:lstStyle/>
        <a:p>
          <a:endParaRPr lang="fi-FI"/>
        </a:p>
      </dgm:t>
    </dgm:pt>
    <dgm:pt modelId="{36D6B68A-2A68-44DB-BFA1-D917F69C5ADB}">
      <dgm:prSet phldrT="[Teksti]" custT="1"/>
      <dgm:spPr/>
      <dgm:t>
        <a:bodyPr/>
        <a:lstStyle/>
        <a:p>
          <a:r>
            <a:rPr lang="fi-FI" sz="1600" dirty="0">
              <a:latin typeface="Abadi" panose="020B0604020104020204" pitchFamily="34" charset="0"/>
            </a:rPr>
            <a:t>Riskien hallinta</a:t>
          </a:r>
        </a:p>
      </dgm:t>
    </dgm:pt>
    <dgm:pt modelId="{230CA695-5B4B-42CF-B8EC-40F56A096F56}" type="parTrans" cxnId="{FD97D458-2C13-4C20-A559-7860218A0265}">
      <dgm:prSet/>
      <dgm:spPr/>
      <dgm:t>
        <a:bodyPr/>
        <a:lstStyle/>
        <a:p>
          <a:endParaRPr lang="fi-FI"/>
        </a:p>
      </dgm:t>
    </dgm:pt>
    <dgm:pt modelId="{A8FA3ACA-A9C3-4C2A-A385-B2D5F802715C}" type="sibTrans" cxnId="{FD97D458-2C13-4C20-A559-7860218A0265}">
      <dgm:prSet/>
      <dgm:spPr/>
      <dgm:t>
        <a:bodyPr/>
        <a:lstStyle/>
        <a:p>
          <a:endParaRPr lang="fi-FI"/>
        </a:p>
      </dgm:t>
    </dgm:pt>
    <dgm:pt modelId="{D31A472C-9F2B-4F6B-ACF5-B1E411CDB83E}">
      <dgm:prSet phldrT="[Teksti]" custT="1"/>
      <dgm:spPr/>
      <dgm:t>
        <a:bodyPr/>
        <a:lstStyle/>
        <a:p>
          <a:r>
            <a:rPr lang="fi-FI" sz="1600" dirty="0">
              <a:latin typeface="Abadi" panose="020B0604020104020204" pitchFamily="34" charset="0"/>
            </a:rPr>
            <a:t>Mittarit &amp; tavoitteet</a:t>
          </a:r>
        </a:p>
      </dgm:t>
    </dgm:pt>
    <dgm:pt modelId="{E557F967-7CBA-47F8-BA8B-5ACD41276473}" type="parTrans" cxnId="{3A244F75-EDC8-44CD-8094-1B4DD3218896}">
      <dgm:prSet/>
      <dgm:spPr/>
      <dgm:t>
        <a:bodyPr/>
        <a:lstStyle/>
        <a:p>
          <a:endParaRPr lang="fi-FI"/>
        </a:p>
      </dgm:t>
    </dgm:pt>
    <dgm:pt modelId="{90A6BCE5-32E6-4DCD-9C4A-2E5ABB33FE68}" type="sibTrans" cxnId="{3A244F75-EDC8-44CD-8094-1B4DD3218896}">
      <dgm:prSet/>
      <dgm:spPr/>
      <dgm:t>
        <a:bodyPr/>
        <a:lstStyle/>
        <a:p>
          <a:endParaRPr lang="fi-FI"/>
        </a:p>
      </dgm:t>
    </dgm:pt>
    <dgm:pt modelId="{6CA8A9B1-A2EE-4D40-8139-28B375649517}" type="pres">
      <dgm:prSet presAssocID="{8DD61E0E-E160-4A04-A127-81F599D8E04F}" presName="Name0" presStyleCnt="0">
        <dgm:presLayoutVars>
          <dgm:chMax val="7"/>
          <dgm:resizeHandles val="exact"/>
        </dgm:presLayoutVars>
      </dgm:prSet>
      <dgm:spPr/>
    </dgm:pt>
    <dgm:pt modelId="{4A77816A-1B93-4CB7-982B-330396B1E42B}" type="pres">
      <dgm:prSet presAssocID="{8DD61E0E-E160-4A04-A127-81F599D8E04F}" presName="comp1" presStyleCnt="0"/>
      <dgm:spPr/>
    </dgm:pt>
    <dgm:pt modelId="{56F23898-9E7D-4E91-8BA7-E15CD9133AD1}" type="pres">
      <dgm:prSet presAssocID="{8DD61E0E-E160-4A04-A127-81F599D8E04F}" presName="circle1" presStyleLbl="node1" presStyleIdx="0" presStyleCnt="4" custLinFactNeighborY="1501"/>
      <dgm:spPr/>
    </dgm:pt>
    <dgm:pt modelId="{29828F01-AAD5-4ABE-AE67-025927575740}" type="pres">
      <dgm:prSet presAssocID="{8DD61E0E-E160-4A04-A127-81F599D8E04F}" presName="c1text" presStyleLbl="node1" presStyleIdx="0" presStyleCnt="4">
        <dgm:presLayoutVars>
          <dgm:bulletEnabled val="1"/>
        </dgm:presLayoutVars>
      </dgm:prSet>
      <dgm:spPr/>
    </dgm:pt>
    <dgm:pt modelId="{73601441-4CBB-45CE-AA33-A6A0564B39B2}" type="pres">
      <dgm:prSet presAssocID="{8DD61E0E-E160-4A04-A127-81F599D8E04F}" presName="comp2" presStyleCnt="0"/>
      <dgm:spPr/>
    </dgm:pt>
    <dgm:pt modelId="{FF0FC35A-8B5A-48B7-9809-F1F394F73DF7}" type="pres">
      <dgm:prSet presAssocID="{8DD61E0E-E160-4A04-A127-81F599D8E04F}" presName="circle2" presStyleLbl="node1" presStyleIdx="1" presStyleCnt="4"/>
      <dgm:spPr/>
    </dgm:pt>
    <dgm:pt modelId="{9ECC794C-9B16-4096-ADE7-B3BA2A5BBCAD}" type="pres">
      <dgm:prSet presAssocID="{8DD61E0E-E160-4A04-A127-81F599D8E04F}" presName="c2text" presStyleLbl="node1" presStyleIdx="1" presStyleCnt="4">
        <dgm:presLayoutVars>
          <dgm:bulletEnabled val="1"/>
        </dgm:presLayoutVars>
      </dgm:prSet>
      <dgm:spPr/>
    </dgm:pt>
    <dgm:pt modelId="{767A1379-4548-4DA4-A9C0-D1689EA9B881}" type="pres">
      <dgm:prSet presAssocID="{8DD61E0E-E160-4A04-A127-81F599D8E04F}" presName="comp3" presStyleCnt="0"/>
      <dgm:spPr/>
    </dgm:pt>
    <dgm:pt modelId="{F9BC2C02-A6DC-4903-B6FF-5C1092F1B77A}" type="pres">
      <dgm:prSet presAssocID="{8DD61E0E-E160-4A04-A127-81F599D8E04F}" presName="circle3" presStyleLbl="node1" presStyleIdx="2" presStyleCnt="4"/>
      <dgm:spPr/>
    </dgm:pt>
    <dgm:pt modelId="{ED76EAA6-C78D-4071-9E85-F3F8D2369024}" type="pres">
      <dgm:prSet presAssocID="{8DD61E0E-E160-4A04-A127-81F599D8E04F}" presName="c3text" presStyleLbl="node1" presStyleIdx="2" presStyleCnt="4">
        <dgm:presLayoutVars>
          <dgm:bulletEnabled val="1"/>
        </dgm:presLayoutVars>
      </dgm:prSet>
      <dgm:spPr/>
    </dgm:pt>
    <dgm:pt modelId="{D2A50B90-81FD-463A-88F0-11EDAF784C2D}" type="pres">
      <dgm:prSet presAssocID="{8DD61E0E-E160-4A04-A127-81F599D8E04F}" presName="comp4" presStyleCnt="0"/>
      <dgm:spPr/>
    </dgm:pt>
    <dgm:pt modelId="{1A30AD60-9344-48A6-8E10-99F407AEDC92}" type="pres">
      <dgm:prSet presAssocID="{8DD61E0E-E160-4A04-A127-81F599D8E04F}" presName="circle4" presStyleLbl="node1" presStyleIdx="3" presStyleCnt="4"/>
      <dgm:spPr/>
    </dgm:pt>
    <dgm:pt modelId="{09D1C796-2DEE-426E-8B4A-7BFD1A9EDC10}" type="pres">
      <dgm:prSet presAssocID="{8DD61E0E-E160-4A04-A127-81F599D8E04F}" presName="c4text" presStyleLbl="node1" presStyleIdx="3" presStyleCnt="4">
        <dgm:presLayoutVars>
          <dgm:bulletEnabled val="1"/>
        </dgm:presLayoutVars>
      </dgm:prSet>
      <dgm:spPr/>
    </dgm:pt>
  </dgm:ptLst>
  <dgm:cxnLst>
    <dgm:cxn modelId="{B7F54B1C-C7F3-4DB2-8676-74656CB8A474}" type="presOf" srcId="{DA8CB514-DC6E-498B-9474-B87A80EF7C39}" destId="{29828F01-AAD5-4ABE-AE67-025927575740}" srcOrd="1" destOrd="0" presId="urn:microsoft.com/office/officeart/2005/8/layout/venn2"/>
    <dgm:cxn modelId="{FF8E4832-36BB-40CE-AD7D-76CD7CC8D541}" srcId="{8DD61E0E-E160-4A04-A127-81F599D8E04F}" destId="{07C33642-78F2-4B3B-9AED-199B4C93D862}" srcOrd="1" destOrd="0" parTransId="{4A0FA937-559B-4C26-A653-27190ED6372E}" sibTransId="{246AF377-F449-4BD3-A07A-59330C1EDE68}"/>
    <dgm:cxn modelId="{75321838-155F-467A-9980-A459986B1ED1}" srcId="{8DD61E0E-E160-4A04-A127-81F599D8E04F}" destId="{DA8CB514-DC6E-498B-9474-B87A80EF7C39}" srcOrd="0" destOrd="0" parTransId="{F370BA13-DD88-400D-921C-2762E4223A74}" sibTransId="{9F6B78CF-8BB0-4E8D-BFF6-01915DBAF89E}"/>
    <dgm:cxn modelId="{7D44FF48-433F-4E15-BA6A-AC97B4893458}" type="presOf" srcId="{DA8CB514-DC6E-498B-9474-B87A80EF7C39}" destId="{56F23898-9E7D-4E91-8BA7-E15CD9133AD1}" srcOrd="0" destOrd="0" presId="urn:microsoft.com/office/officeart/2005/8/layout/venn2"/>
    <dgm:cxn modelId="{AE58786A-2FA2-4818-A087-2D4B66DE1A43}" type="presOf" srcId="{D31A472C-9F2B-4F6B-ACF5-B1E411CDB83E}" destId="{1A30AD60-9344-48A6-8E10-99F407AEDC92}" srcOrd="0" destOrd="0" presId="urn:microsoft.com/office/officeart/2005/8/layout/venn2"/>
    <dgm:cxn modelId="{3A244F75-EDC8-44CD-8094-1B4DD3218896}" srcId="{8DD61E0E-E160-4A04-A127-81F599D8E04F}" destId="{D31A472C-9F2B-4F6B-ACF5-B1E411CDB83E}" srcOrd="3" destOrd="0" parTransId="{E557F967-7CBA-47F8-BA8B-5ACD41276473}" sibTransId="{90A6BCE5-32E6-4DCD-9C4A-2E5ABB33FE68}"/>
    <dgm:cxn modelId="{FD97D458-2C13-4C20-A559-7860218A0265}" srcId="{8DD61E0E-E160-4A04-A127-81F599D8E04F}" destId="{36D6B68A-2A68-44DB-BFA1-D917F69C5ADB}" srcOrd="2" destOrd="0" parTransId="{230CA695-5B4B-42CF-B8EC-40F56A096F56}" sibTransId="{A8FA3ACA-A9C3-4C2A-A385-B2D5F802715C}"/>
    <dgm:cxn modelId="{8E9A8FC7-1E80-45C9-A636-228A7E670584}" type="presOf" srcId="{36D6B68A-2A68-44DB-BFA1-D917F69C5ADB}" destId="{ED76EAA6-C78D-4071-9E85-F3F8D2369024}" srcOrd="1" destOrd="0" presId="urn:microsoft.com/office/officeart/2005/8/layout/venn2"/>
    <dgm:cxn modelId="{A849C7D7-6860-48E6-9A2A-C7802899FA52}" type="presOf" srcId="{8DD61E0E-E160-4A04-A127-81F599D8E04F}" destId="{6CA8A9B1-A2EE-4D40-8139-28B375649517}" srcOrd="0" destOrd="0" presId="urn:microsoft.com/office/officeart/2005/8/layout/venn2"/>
    <dgm:cxn modelId="{2F031EE2-7E35-4C3B-8CBC-1582AE160CC2}" type="presOf" srcId="{36D6B68A-2A68-44DB-BFA1-D917F69C5ADB}" destId="{F9BC2C02-A6DC-4903-B6FF-5C1092F1B77A}" srcOrd="0" destOrd="0" presId="urn:microsoft.com/office/officeart/2005/8/layout/venn2"/>
    <dgm:cxn modelId="{DEF87CE7-EBEC-4C3F-9150-8C3BADE4B2D3}" type="presOf" srcId="{D31A472C-9F2B-4F6B-ACF5-B1E411CDB83E}" destId="{09D1C796-2DEE-426E-8B4A-7BFD1A9EDC10}" srcOrd="1" destOrd="0" presId="urn:microsoft.com/office/officeart/2005/8/layout/venn2"/>
    <dgm:cxn modelId="{CF0A2EF2-03D8-4008-B9BB-8C4417D20F40}" type="presOf" srcId="{07C33642-78F2-4B3B-9AED-199B4C93D862}" destId="{9ECC794C-9B16-4096-ADE7-B3BA2A5BBCAD}" srcOrd="1" destOrd="0" presId="urn:microsoft.com/office/officeart/2005/8/layout/venn2"/>
    <dgm:cxn modelId="{D9543FF7-9EDA-4571-AFB7-E2074D51EA7D}" type="presOf" srcId="{07C33642-78F2-4B3B-9AED-199B4C93D862}" destId="{FF0FC35A-8B5A-48B7-9809-F1F394F73DF7}" srcOrd="0" destOrd="0" presId="urn:microsoft.com/office/officeart/2005/8/layout/venn2"/>
    <dgm:cxn modelId="{EC0AA7BA-B3AF-4F7E-B293-A4346A61E411}" type="presParOf" srcId="{6CA8A9B1-A2EE-4D40-8139-28B375649517}" destId="{4A77816A-1B93-4CB7-982B-330396B1E42B}" srcOrd="0" destOrd="0" presId="urn:microsoft.com/office/officeart/2005/8/layout/venn2"/>
    <dgm:cxn modelId="{AFF2D89F-2FCB-437B-BEB1-60CC5E48460F}" type="presParOf" srcId="{4A77816A-1B93-4CB7-982B-330396B1E42B}" destId="{56F23898-9E7D-4E91-8BA7-E15CD9133AD1}" srcOrd="0" destOrd="0" presId="urn:microsoft.com/office/officeart/2005/8/layout/venn2"/>
    <dgm:cxn modelId="{02916AB1-FAD3-476B-8523-BC4E6B379282}" type="presParOf" srcId="{4A77816A-1B93-4CB7-982B-330396B1E42B}" destId="{29828F01-AAD5-4ABE-AE67-025927575740}" srcOrd="1" destOrd="0" presId="urn:microsoft.com/office/officeart/2005/8/layout/venn2"/>
    <dgm:cxn modelId="{CA5FC175-B3A6-441D-9E86-2994A97097BE}" type="presParOf" srcId="{6CA8A9B1-A2EE-4D40-8139-28B375649517}" destId="{73601441-4CBB-45CE-AA33-A6A0564B39B2}" srcOrd="1" destOrd="0" presId="urn:microsoft.com/office/officeart/2005/8/layout/venn2"/>
    <dgm:cxn modelId="{55411C74-E853-4504-B71E-D67B6FDF2FF3}" type="presParOf" srcId="{73601441-4CBB-45CE-AA33-A6A0564B39B2}" destId="{FF0FC35A-8B5A-48B7-9809-F1F394F73DF7}" srcOrd="0" destOrd="0" presId="urn:microsoft.com/office/officeart/2005/8/layout/venn2"/>
    <dgm:cxn modelId="{F8813BBD-3D2D-449E-8D78-05F174D17A2F}" type="presParOf" srcId="{73601441-4CBB-45CE-AA33-A6A0564B39B2}" destId="{9ECC794C-9B16-4096-ADE7-B3BA2A5BBCAD}" srcOrd="1" destOrd="0" presId="urn:microsoft.com/office/officeart/2005/8/layout/venn2"/>
    <dgm:cxn modelId="{3D971126-6084-460D-A342-EB63F4DB184B}" type="presParOf" srcId="{6CA8A9B1-A2EE-4D40-8139-28B375649517}" destId="{767A1379-4548-4DA4-A9C0-D1689EA9B881}" srcOrd="2" destOrd="0" presId="urn:microsoft.com/office/officeart/2005/8/layout/venn2"/>
    <dgm:cxn modelId="{135B87A7-F974-449F-B8E5-63BF2ADAB771}" type="presParOf" srcId="{767A1379-4548-4DA4-A9C0-D1689EA9B881}" destId="{F9BC2C02-A6DC-4903-B6FF-5C1092F1B77A}" srcOrd="0" destOrd="0" presId="urn:microsoft.com/office/officeart/2005/8/layout/venn2"/>
    <dgm:cxn modelId="{B39FE272-03FF-4956-AA6C-93A8199FB4F7}" type="presParOf" srcId="{767A1379-4548-4DA4-A9C0-D1689EA9B881}" destId="{ED76EAA6-C78D-4071-9E85-F3F8D2369024}" srcOrd="1" destOrd="0" presId="urn:microsoft.com/office/officeart/2005/8/layout/venn2"/>
    <dgm:cxn modelId="{AA7EC536-41FD-4EF6-B123-24570DD6886C}" type="presParOf" srcId="{6CA8A9B1-A2EE-4D40-8139-28B375649517}" destId="{D2A50B90-81FD-463A-88F0-11EDAF784C2D}" srcOrd="3" destOrd="0" presId="urn:microsoft.com/office/officeart/2005/8/layout/venn2"/>
    <dgm:cxn modelId="{3F0B578E-CCEA-47A4-9059-B3CF6E89EAE3}" type="presParOf" srcId="{D2A50B90-81FD-463A-88F0-11EDAF784C2D}" destId="{1A30AD60-9344-48A6-8E10-99F407AEDC92}" srcOrd="0" destOrd="0" presId="urn:microsoft.com/office/officeart/2005/8/layout/venn2"/>
    <dgm:cxn modelId="{D3438813-B166-4C89-9B10-18083748786A}" type="presParOf" srcId="{D2A50B90-81FD-463A-88F0-11EDAF784C2D}" destId="{09D1C796-2DEE-426E-8B4A-7BFD1A9EDC10}"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B931495-185D-4A98-AD48-0BD15688686F}"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2F3BDF6A-A85C-44D3-BC93-E7E83583D77A}">
      <dgm:prSet/>
      <dgm:spPr/>
      <dgm:t>
        <a:bodyPr/>
        <a:lstStyle/>
        <a:p>
          <a:r>
            <a:rPr lang="fi-FI" b="1" dirty="0"/>
            <a:t>Ympäristöystävälliset tuotteet ja palvelut:</a:t>
          </a:r>
          <a:r>
            <a:rPr lang="fi-FI" dirty="0"/>
            <a:t> Valitse tuotteita ja palveluita, jotka ovat ympäristöystävällisiä ja vähemmän haitallisia ympäristölle. Esimerkiksi valitse energiatehokkaita laitteita ja kierrätettäviä materiaaleja.</a:t>
          </a:r>
          <a:endParaRPr lang="en-US" dirty="0"/>
        </a:p>
      </dgm:t>
    </dgm:pt>
    <dgm:pt modelId="{43721DEA-03BB-4B0A-A0E4-CFB435B7E5F6}" type="parTrans" cxnId="{BFB66F4E-7B7E-45A2-818E-D14098DEE273}">
      <dgm:prSet/>
      <dgm:spPr/>
      <dgm:t>
        <a:bodyPr/>
        <a:lstStyle/>
        <a:p>
          <a:endParaRPr lang="en-US"/>
        </a:p>
      </dgm:t>
    </dgm:pt>
    <dgm:pt modelId="{C05C0B57-A51B-4136-A646-0B762D3D8A54}" type="sibTrans" cxnId="{BFB66F4E-7B7E-45A2-818E-D14098DEE273}">
      <dgm:prSet/>
      <dgm:spPr/>
      <dgm:t>
        <a:bodyPr/>
        <a:lstStyle/>
        <a:p>
          <a:endParaRPr lang="en-US"/>
        </a:p>
      </dgm:t>
    </dgm:pt>
    <dgm:pt modelId="{C87034D1-9580-4E04-A933-E414B24880DD}">
      <dgm:prSet/>
      <dgm:spPr/>
      <dgm:t>
        <a:bodyPr/>
        <a:lstStyle/>
        <a:p>
          <a:r>
            <a:rPr lang="fi-FI" b="1" dirty="0"/>
            <a:t>Eettisyys:</a:t>
          </a:r>
          <a:r>
            <a:rPr lang="fi-FI" dirty="0"/>
            <a:t> Huomioi hankinnoissa eettiset periaatteet, kuten ihmisoikeuksien kunnioitus, työolojen parantaminen ja vastuullinen toiminta. Tarkista, että tuotteet ja palvelut ovat tuotettu vastuullisesti ja että hankintojen tekijät ovat noudattaneet eettisiä periaatteita.</a:t>
          </a:r>
          <a:endParaRPr lang="en-US" dirty="0"/>
        </a:p>
      </dgm:t>
    </dgm:pt>
    <dgm:pt modelId="{49C47F8E-C5D9-4098-A81E-A57C7FB17571}" type="parTrans" cxnId="{293AAD20-0584-41B2-A938-554808B75F68}">
      <dgm:prSet/>
      <dgm:spPr/>
      <dgm:t>
        <a:bodyPr/>
        <a:lstStyle/>
        <a:p>
          <a:endParaRPr lang="en-US"/>
        </a:p>
      </dgm:t>
    </dgm:pt>
    <dgm:pt modelId="{EB6DCCC4-FE07-4863-8AA6-8A0DBDBE5E36}" type="sibTrans" cxnId="{293AAD20-0584-41B2-A938-554808B75F68}">
      <dgm:prSet/>
      <dgm:spPr/>
      <dgm:t>
        <a:bodyPr/>
        <a:lstStyle/>
        <a:p>
          <a:endParaRPr lang="en-US"/>
        </a:p>
      </dgm:t>
    </dgm:pt>
    <dgm:pt modelId="{E8DE4B20-8665-40EE-925D-FBE947638F27}">
      <dgm:prSet/>
      <dgm:spPr/>
      <dgm:t>
        <a:bodyPr/>
        <a:lstStyle/>
        <a:p>
          <a:r>
            <a:rPr lang="fi-FI" b="1" dirty="0"/>
            <a:t>Resurssitehokkuus:</a:t>
          </a:r>
          <a:r>
            <a:rPr lang="fi-FI" dirty="0"/>
            <a:t> Huomioi hankinnoissa resurssitehokkuus ja pyri valitsemaan tuotteita ja palveluita, jotka kuluttavat vähemmän resursseja. Esimerkiksi valitse pitkäikäisiä ja helposti korjattavia tuotteita.</a:t>
          </a:r>
          <a:endParaRPr lang="en-US" dirty="0"/>
        </a:p>
      </dgm:t>
    </dgm:pt>
    <dgm:pt modelId="{4F35F468-5FD0-496F-9FE8-FF544156C4D3}" type="parTrans" cxnId="{EA94B8D6-D975-4F30-9872-6B57E80B11EB}">
      <dgm:prSet/>
      <dgm:spPr/>
      <dgm:t>
        <a:bodyPr/>
        <a:lstStyle/>
        <a:p>
          <a:endParaRPr lang="en-US"/>
        </a:p>
      </dgm:t>
    </dgm:pt>
    <dgm:pt modelId="{A0D4A940-53CA-43BE-B259-0B5A4E89FA10}" type="sibTrans" cxnId="{EA94B8D6-D975-4F30-9872-6B57E80B11EB}">
      <dgm:prSet/>
      <dgm:spPr/>
      <dgm:t>
        <a:bodyPr/>
        <a:lstStyle/>
        <a:p>
          <a:endParaRPr lang="en-US"/>
        </a:p>
      </dgm:t>
    </dgm:pt>
    <dgm:pt modelId="{E761D00F-1729-41ED-9231-29551C68FBD9}">
      <dgm:prSet/>
      <dgm:spPr/>
      <dgm:t>
        <a:bodyPr/>
        <a:lstStyle/>
        <a:p>
          <a:r>
            <a:rPr lang="fi-FI" b="1" dirty="0"/>
            <a:t>Paikallisuus:</a:t>
          </a:r>
          <a:r>
            <a:rPr lang="fi-FI" dirty="0"/>
            <a:t> Suosi paikallisia tuotteita ja palveluita, jotta vähennetään kuljetusten aiheuttamaa ympäristökuormitusta ja tuetaan paikallista taloutta.</a:t>
          </a:r>
          <a:endParaRPr lang="en-US" dirty="0"/>
        </a:p>
      </dgm:t>
    </dgm:pt>
    <dgm:pt modelId="{F5EBE48B-FDC0-4C34-AFFA-626365DFBFD9}" type="parTrans" cxnId="{52E6A075-4B5A-463F-91FF-4C1453173DF7}">
      <dgm:prSet/>
      <dgm:spPr/>
      <dgm:t>
        <a:bodyPr/>
        <a:lstStyle/>
        <a:p>
          <a:endParaRPr lang="en-US"/>
        </a:p>
      </dgm:t>
    </dgm:pt>
    <dgm:pt modelId="{1568051C-50FB-4122-BC78-A36E8020A185}" type="sibTrans" cxnId="{52E6A075-4B5A-463F-91FF-4C1453173DF7}">
      <dgm:prSet/>
      <dgm:spPr/>
      <dgm:t>
        <a:bodyPr/>
        <a:lstStyle/>
        <a:p>
          <a:endParaRPr lang="en-US"/>
        </a:p>
      </dgm:t>
    </dgm:pt>
    <dgm:pt modelId="{1F72DEE4-B447-4FE4-B093-FCE2B1643CC0}">
      <dgm:prSet/>
      <dgm:spPr/>
      <dgm:t>
        <a:bodyPr/>
        <a:lstStyle/>
        <a:p>
          <a:pPr rtl="0"/>
          <a:r>
            <a:rPr lang="fi-FI" b="1" dirty="0"/>
            <a:t>Yhteistyö:</a:t>
          </a:r>
          <a:r>
            <a:rPr lang="fi-FI" dirty="0">
              <a:latin typeface="Arial" panose="020B0604020202020204"/>
            </a:rPr>
            <a:t> </a:t>
          </a:r>
          <a:r>
            <a:rPr lang="fi-FI" dirty="0"/>
            <a:t> </a:t>
          </a:r>
          <a:r>
            <a:rPr lang="fi-FI" dirty="0">
              <a:latin typeface="Arial" panose="020B0604020202020204"/>
            </a:rPr>
            <a:t>Edistää</a:t>
          </a:r>
          <a:r>
            <a:rPr lang="fi-FI" dirty="0"/>
            <a:t> kestävää kehitystä myös </a:t>
          </a:r>
          <a:r>
            <a:rPr lang="fi-FI" dirty="0">
              <a:latin typeface="Arial" panose="020B0604020202020204"/>
            </a:rPr>
            <a:t>yhteistyöllä toimittajien</a:t>
          </a:r>
          <a:r>
            <a:rPr lang="fi-FI" dirty="0"/>
            <a:t> kautta. Kartoita toimittajien kestävän kehityksen osaaminen ja tavoitteet sekä ohjaa toimittajia kestävän kehityksen suuntaan.</a:t>
          </a:r>
          <a:endParaRPr lang="en-US" dirty="0"/>
        </a:p>
      </dgm:t>
    </dgm:pt>
    <dgm:pt modelId="{798CDD25-67B0-44A2-8ADF-4AF3542FCEF7}" type="parTrans" cxnId="{9333F87E-2711-4E35-BAE0-C3B85F3B6E8F}">
      <dgm:prSet/>
      <dgm:spPr/>
      <dgm:t>
        <a:bodyPr/>
        <a:lstStyle/>
        <a:p>
          <a:endParaRPr lang="en-US"/>
        </a:p>
      </dgm:t>
    </dgm:pt>
    <dgm:pt modelId="{238601C4-5FD6-41B0-B709-32A833A95600}" type="sibTrans" cxnId="{9333F87E-2711-4E35-BAE0-C3B85F3B6E8F}">
      <dgm:prSet/>
      <dgm:spPr/>
      <dgm:t>
        <a:bodyPr/>
        <a:lstStyle/>
        <a:p>
          <a:endParaRPr lang="en-US"/>
        </a:p>
      </dgm:t>
    </dgm:pt>
    <dgm:pt modelId="{2F48EA57-71BD-4D13-AD7D-8BE84A7185A2}" type="pres">
      <dgm:prSet presAssocID="{2B931495-185D-4A98-AD48-0BD15688686F}" presName="vert0" presStyleCnt="0">
        <dgm:presLayoutVars>
          <dgm:dir/>
          <dgm:animOne val="branch"/>
          <dgm:animLvl val="lvl"/>
        </dgm:presLayoutVars>
      </dgm:prSet>
      <dgm:spPr/>
    </dgm:pt>
    <dgm:pt modelId="{454926FC-F8C6-496E-B0BD-41C99FA12C38}" type="pres">
      <dgm:prSet presAssocID="{2F3BDF6A-A85C-44D3-BC93-E7E83583D77A}" presName="thickLine" presStyleLbl="alignNode1" presStyleIdx="0" presStyleCnt="5"/>
      <dgm:spPr/>
    </dgm:pt>
    <dgm:pt modelId="{3D98096B-991B-458C-B794-89462CA11BBA}" type="pres">
      <dgm:prSet presAssocID="{2F3BDF6A-A85C-44D3-BC93-E7E83583D77A}" presName="horz1" presStyleCnt="0"/>
      <dgm:spPr/>
    </dgm:pt>
    <dgm:pt modelId="{680C9ECE-8FE4-4BEC-86F8-6FBFF5D1D543}" type="pres">
      <dgm:prSet presAssocID="{2F3BDF6A-A85C-44D3-BC93-E7E83583D77A}" presName="tx1" presStyleLbl="revTx" presStyleIdx="0" presStyleCnt="5"/>
      <dgm:spPr/>
    </dgm:pt>
    <dgm:pt modelId="{7840CBED-C292-4449-BF25-318D67909C25}" type="pres">
      <dgm:prSet presAssocID="{2F3BDF6A-A85C-44D3-BC93-E7E83583D77A}" presName="vert1" presStyleCnt="0"/>
      <dgm:spPr/>
    </dgm:pt>
    <dgm:pt modelId="{3AD14830-6800-430A-9878-7A4468CA849F}" type="pres">
      <dgm:prSet presAssocID="{C87034D1-9580-4E04-A933-E414B24880DD}" presName="thickLine" presStyleLbl="alignNode1" presStyleIdx="1" presStyleCnt="5"/>
      <dgm:spPr/>
    </dgm:pt>
    <dgm:pt modelId="{AA872625-23CF-4C90-8D2D-898EBBDF41FE}" type="pres">
      <dgm:prSet presAssocID="{C87034D1-9580-4E04-A933-E414B24880DD}" presName="horz1" presStyleCnt="0"/>
      <dgm:spPr/>
    </dgm:pt>
    <dgm:pt modelId="{278C61D8-DD4F-4883-BB89-9686A46400CE}" type="pres">
      <dgm:prSet presAssocID="{C87034D1-9580-4E04-A933-E414B24880DD}" presName="tx1" presStyleLbl="revTx" presStyleIdx="1" presStyleCnt="5"/>
      <dgm:spPr/>
    </dgm:pt>
    <dgm:pt modelId="{0F009FE6-3287-42DB-9449-066654ABFE78}" type="pres">
      <dgm:prSet presAssocID="{C87034D1-9580-4E04-A933-E414B24880DD}" presName="vert1" presStyleCnt="0"/>
      <dgm:spPr/>
    </dgm:pt>
    <dgm:pt modelId="{04E5C70A-C474-4407-BA4B-3BCF86172227}" type="pres">
      <dgm:prSet presAssocID="{E8DE4B20-8665-40EE-925D-FBE947638F27}" presName="thickLine" presStyleLbl="alignNode1" presStyleIdx="2" presStyleCnt="5"/>
      <dgm:spPr/>
    </dgm:pt>
    <dgm:pt modelId="{3CC5A6D5-A04C-40E0-8D9D-6F047B275753}" type="pres">
      <dgm:prSet presAssocID="{E8DE4B20-8665-40EE-925D-FBE947638F27}" presName="horz1" presStyleCnt="0"/>
      <dgm:spPr/>
    </dgm:pt>
    <dgm:pt modelId="{0ABBAF8E-3F38-4712-939D-6BE080B0901D}" type="pres">
      <dgm:prSet presAssocID="{E8DE4B20-8665-40EE-925D-FBE947638F27}" presName="tx1" presStyleLbl="revTx" presStyleIdx="2" presStyleCnt="5"/>
      <dgm:spPr/>
    </dgm:pt>
    <dgm:pt modelId="{160B2561-7583-4900-9980-62BB37610779}" type="pres">
      <dgm:prSet presAssocID="{E8DE4B20-8665-40EE-925D-FBE947638F27}" presName="vert1" presStyleCnt="0"/>
      <dgm:spPr/>
    </dgm:pt>
    <dgm:pt modelId="{1CFF5063-8FED-482D-9AE4-708191C56C68}" type="pres">
      <dgm:prSet presAssocID="{E761D00F-1729-41ED-9231-29551C68FBD9}" presName="thickLine" presStyleLbl="alignNode1" presStyleIdx="3" presStyleCnt="5"/>
      <dgm:spPr/>
    </dgm:pt>
    <dgm:pt modelId="{D5702488-71C1-42A7-A3DE-9CF699BC0FA0}" type="pres">
      <dgm:prSet presAssocID="{E761D00F-1729-41ED-9231-29551C68FBD9}" presName="horz1" presStyleCnt="0"/>
      <dgm:spPr/>
    </dgm:pt>
    <dgm:pt modelId="{BFA9AE84-8807-491B-B4A7-BE57A0D92A7A}" type="pres">
      <dgm:prSet presAssocID="{E761D00F-1729-41ED-9231-29551C68FBD9}" presName="tx1" presStyleLbl="revTx" presStyleIdx="3" presStyleCnt="5"/>
      <dgm:spPr/>
    </dgm:pt>
    <dgm:pt modelId="{37927C44-3795-43BA-A079-17B9FC45E31C}" type="pres">
      <dgm:prSet presAssocID="{E761D00F-1729-41ED-9231-29551C68FBD9}" presName="vert1" presStyleCnt="0"/>
      <dgm:spPr/>
    </dgm:pt>
    <dgm:pt modelId="{E0217AB9-4D6B-4365-A4C6-A830CAE27C34}" type="pres">
      <dgm:prSet presAssocID="{1F72DEE4-B447-4FE4-B093-FCE2B1643CC0}" presName="thickLine" presStyleLbl="alignNode1" presStyleIdx="4" presStyleCnt="5"/>
      <dgm:spPr/>
    </dgm:pt>
    <dgm:pt modelId="{0DE2ABB1-7249-4F2C-96EA-771740C000C7}" type="pres">
      <dgm:prSet presAssocID="{1F72DEE4-B447-4FE4-B093-FCE2B1643CC0}" presName="horz1" presStyleCnt="0"/>
      <dgm:spPr/>
    </dgm:pt>
    <dgm:pt modelId="{CF13A23D-7CAA-410B-A9A4-82AEF698EB01}" type="pres">
      <dgm:prSet presAssocID="{1F72DEE4-B447-4FE4-B093-FCE2B1643CC0}" presName="tx1" presStyleLbl="revTx" presStyleIdx="4" presStyleCnt="5"/>
      <dgm:spPr/>
    </dgm:pt>
    <dgm:pt modelId="{297B4DB1-B5D4-4004-9842-8926407D3268}" type="pres">
      <dgm:prSet presAssocID="{1F72DEE4-B447-4FE4-B093-FCE2B1643CC0}" presName="vert1" presStyleCnt="0"/>
      <dgm:spPr/>
    </dgm:pt>
  </dgm:ptLst>
  <dgm:cxnLst>
    <dgm:cxn modelId="{293AAD20-0584-41B2-A938-554808B75F68}" srcId="{2B931495-185D-4A98-AD48-0BD15688686F}" destId="{C87034D1-9580-4E04-A933-E414B24880DD}" srcOrd="1" destOrd="0" parTransId="{49C47F8E-C5D9-4098-A81E-A57C7FB17571}" sibTransId="{EB6DCCC4-FE07-4863-8AA6-8A0DBDBE5E36}"/>
    <dgm:cxn modelId="{B5DDC22C-716F-4146-88FB-34DC80650252}" type="presOf" srcId="{E761D00F-1729-41ED-9231-29551C68FBD9}" destId="{BFA9AE84-8807-491B-B4A7-BE57A0D92A7A}" srcOrd="0" destOrd="0" presId="urn:microsoft.com/office/officeart/2008/layout/LinedList"/>
    <dgm:cxn modelId="{BFB66F4E-7B7E-45A2-818E-D14098DEE273}" srcId="{2B931495-185D-4A98-AD48-0BD15688686F}" destId="{2F3BDF6A-A85C-44D3-BC93-E7E83583D77A}" srcOrd="0" destOrd="0" parTransId="{43721DEA-03BB-4B0A-A0E4-CFB435B7E5F6}" sibTransId="{C05C0B57-A51B-4136-A646-0B762D3D8A54}"/>
    <dgm:cxn modelId="{52E6A075-4B5A-463F-91FF-4C1453173DF7}" srcId="{2B931495-185D-4A98-AD48-0BD15688686F}" destId="{E761D00F-1729-41ED-9231-29551C68FBD9}" srcOrd="3" destOrd="0" parTransId="{F5EBE48B-FDC0-4C34-AFFA-626365DFBFD9}" sibTransId="{1568051C-50FB-4122-BC78-A36E8020A185}"/>
    <dgm:cxn modelId="{9333F87E-2711-4E35-BAE0-C3B85F3B6E8F}" srcId="{2B931495-185D-4A98-AD48-0BD15688686F}" destId="{1F72DEE4-B447-4FE4-B093-FCE2B1643CC0}" srcOrd="4" destOrd="0" parTransId="{798CDD25-67B0-44A2-8ADF-4AF3542FCEF7}" sibTransId="{238601C4-5FD6-41B0-B709-32A833A95600}"/>
    <dgm:cxn modelId="{113C7D9F-2C59-43DE-8810-573551638390}" type="presOf" srcId="{2B931495-185D-4A98-AD48-0BD15688686F}" destId="{2F48EA57-71BD-4D13-AD7D-8BE84A7185A2}" srcOrd="0" destOrd="0" presId="urn:microsoft.com/office/officeart/2008/layout/LinedList"/>
    <dgm:cxn modelId="{12DD37A4-B9B4-40AA-99D5-11AAC366CCE9}" type="presOf" srcId="{E8DE4B20-8665-40EE-925D-FBE947638F27}" destId="{0ABBAF8E-3F38-4712-939D-6BE080B0901D}" srcOrd="0" destOrd="0" presId="urn:microsoft.com/office/officeart/2008/layout/LinedList"/>
    <dgm:cxn modelId="{7A2FAFB6-F252-4DEF-B79E-1846141F2C60}" type="presOf" srcId="{2F3BDF6A-A85C-44D3-BC93-E7E83583D77A}" destId="{680C9ECE-8FE4-4BEC-86F8-6FBFF5D1D543}" srcOrd="0" destOrd="0" presId="urn:microsoft.com/office/officeart/2008/layout/LinedList"/>
    <dgm:cxn modelId="{EA94B8D6-D975-4F30-9872-6B57E80B11EB}" srcId="{2B931495-185D-4A98-AD48-0BD15688686F}" destId="{E8DE4B20-8665-40EE-925D-FBE947638F27}" srcOrd="2" destOrd="0" parTransId="{4F35F468-5FD0-496F-9FE8-FF544156C4D3}" sibTransId="{A0D4A940-53CA-43BE-B259-0B5A4E89FA10}"/>
    <dgm:cxn modelId="{476213DF-907D-4A01-A18E-8CD10B295EE4}" type="presOf" srcId="{1F72DEE4-B447-4FE4-B093-FCE2B1643CC0}" destId="{CF13A23D-7CAA-410B-A9A4-82AEF698EB01}" srcOrd="0" destOrd="0" presId="urn:microsoft.com/office/officeart/2008/layout/LinedList"/>
    <dgm:cxn modelId="{0818B2EE-43D6-453C-8210-A8E337525439}" type="presOf" srcId="{C87034D1-9580-4E04-A933-E414B24880DD}" destId="{278C61D8-DD4F-4883-BB89-9686A46400CE}" srcOrd="0" destOrd="0" presId="urn:microsoft.com/office/officeart/2008/layout/LinedList"/>
    <dgm:cxn modelId="{CB8D5116-6539-4A32-9C1C-3C2F6A94CA29}" type="presParOf" srcId="{2F48EA57-71BD-4D13-AD7D-8BE84A7185A2}" destId="{454926FC-F8C6-496E-B0BD-41C99FA12C38}" srcOrd="0" destOrd="0" presId="urn:microsoft.com/office/officeart/2008/layout/LinedList"/>
    <dgm:cxn modelId="{985B5950-B23B-4FBB-BC27-438455BF86A8}" type="presParOf" srcId="{2F48EA57-71BD-4D13-AD7D-8BE84A7185A2}" destId="{3D98096B-991B-458C-B794-89462CA11BBA}" srcOrd="1" destOrd="0" presId="urn:microsoft.com/office/officeart/2008/layout/LinedList"/>
    <dgm:cxn modelId="{17AC52B8-2B44-4A07-8738-DADA297C47F6}" type="presParOf" srcId="{3D98096B-991B-458C-B794-89462CA11BBA}" destId="{680C9ECE-8FE4-4BEC-86F8-6FBFF5D1D543}" srcOrd="0" destOrd="0" presId="urn:microsoft.com/office/officeart/2008/layout/LinedList"/>
    <dgm:cxn modelId="{865F78E3-A54C-42B3-AC72-784871F9B648}" type="presParOf" srcId="{3D98096B-991B-458C-B794-89462CA11BBA}" destId="{7840CBED-C292-4449-BF25-318D67909C25}" srcOrd="1" destOrd="0" presId="urn:microsoft.com/office/officeart/2008/layout/LinedList"/>
    <dgm:cxn modelId="{BB288BC8-EA2A-4A18-B710-0DE2E5175024}" type="presParOf" srcId="{2F48EA57-71BD-4D13-AD7D-8BE84A7185A2}" destId="{3AD14830-6800-430A-9878-7A4468CA849F}" srcOrd="2" destOrd="0" presId="urn:microsoft.com/office/officeart/2008/layout/LinedList"/>
    <dgm:cxn modelId="{0A9266B5-17A4-4025-BACE-55CBF1E2314D}" type="presParOf" srcId="{2F48EA57-71BD-4D13-AD7D-8BE84A7185A2}" destId="{AA872625-23CF-4C90-8D2D-898EBBDF41FE}" srcOrd="3" destOrd="0" presId="urn:microsoft.com/office/officeart/2008/layout/LinedList"/>
    <dgm:cxn modelId="{5339D1E0-896C-437E-B8DD-68EA27EEC0A1}" type="presParOf" srcId="{AA872625-23CF-4C90-8D2D-898EBBDF41FE}" destId="{278C61D8-DD4F-4883-BB89-9686A46400CE}" srcOrd="0" destOrd="0" presId="urn:microsoft.com/office/officeart/2008/layout/LinedList"/>
    <dgm:cxn modelId="{9B248A35-B03B-4595-B96D-A3BDB98CB2F5}" type="presParOf" srcId="{AA872625-23CF-4C90-8D2D-898EBBDF41FE}" destId="{0F009FE6-3287-42DB-9449-066654ABFE78}" srcOrd="1" destOrd="0" presId="urn:microsoft.com/office/officeart/2008/layout/LinedList"/>
    <dgm:cxn modelId="{8FAC3012-CA94-4A87-BF53-A282B3E508FF}" type="presParOf" srcId="{2F48EA57-71BD-4D13-AD7D-8BE84A7185A2}" destId="{04E5C70A-C474-4407-BA4B-3BCF86172227}" srcOrd="4" destOrd="0" presId="urn:microsoft.com/office/officeart/2008/layout/LinedList"/>
    <dgm:cxn modelId="{7F2B88C1-8C85-424B-B284-A32FC85C9E1E}" type="presParOf" srcId="{2F48EA57-71BD-4D13-AD7D-8BE84A7185A2}" destId="{3CC5A6D5-A04C-40E0-8D9D-6F047B275753}" srcOrd="5" destOrd="0" presId="urn:microsoft.com/office/officeart/2008/layout/LinedList"/>
    <dgm:cxn modelId="{F58F5D92-7EF1-4C57-B97A-50A601E88D70}" type="presParOf" srcId="{3CC5A6D5-A04C-40E0-8D9D-6F047B275753}" destId="{0ABBAF8E-3F38-4712-939D-6BE080B0901D}" srcOrd="0" destOrd="0" presId="urn:microsoft.com/office/officeart/2008/layout/LinedList"/>
    <dgm:cxn modelId="{2BB51BFA-5794-4C21-9639-0EECA215385A}" type="presParOf" srcId="{3CC5A6D5-A04C-40E0-8D9D-6F047B275753}" destId="{160B2561-7583-4900-9980-62BB37610779}" srcOrd="1" destOrd="0" presId="urn:microsoft.com/office/officeart/2008/layout/LinedList"/>
    <dgm:cxn modelId="{B5D6149E-B8D5-4C53-BBE0-5C296C145017}" type="presParOf" srcId="{2F48EA57-71BD-4D13-AD7D-8BE84A7185A2}" destId="{1CFF5063-8FED-482D-9AE4-708191C56C68}" srcOrd="6" destOrd="0" presId="urn:microsoft.com/office/officeart/2008/layout/LinedList"/>
    <dgm:cxn modelId="{20D68357-D8DF-492A-8476-DABD59228E26}" type="presParOf" srcId="{2F48EA57-71BD-4D13-AD7D-8BE84A7185A2}" destId="{D5702488-71C1-42A7-A3DE-9CF699BC0FA0}" srcOrd="7" destOrd="0" presId="urn:microsoft.com/office/officeart/2008/layout/LinedList"/>
    <dgm:cxn modelId="{3AD5EEA8-5A2B-45C6-AAF8-9025072117FC}" type="presParOf" srcId="{D5702488-71C1-42A7-A3DE-9CF699BC0FA0}" destId="{BFA9AE84-8807-491B-B4A7-BE57A0D92A7A}" srcOrd="0" destOrd="0" presId="urn:microsoft.com/office/officeart/2008/layout/LinedList"/>
    <dgm:cxn modelId="{E7448645-7939-4149-8FC0-08AE4C008B79}" type="presParOf" srcId="{D5702488-71C1-42A7-A3DE-9CF699BC0FA0}" destId="{37927C44-3795-43BA-A079-17B9FC45E31C}" srcOrd="1" destOrd="0" presId="urn:microsoft.com/office/officeart/2008/layout/LinedList"/>
    <dgm:cxn modelId="{0033328F-5580-4969-BE9E-37E31EC01560}" type="presParOf" srcId="{2F48EA57-71BD-4D13-AD7D-8BE84A7185A2}" destId="{E0217AB9-4D6B-4365-A4C6-A830CAE27C34}" srcOrd="8" destOrd="0" presId="urn:microsoft.com/office/officeart/2008/layout/LinedList"/>
    <dgm:cxn modelId="{C808FD89-A066-452E-8207-371E436E15A5}" type="presParOf" srcId="{2F48EA57-71BD-4D13-AD7D-8BE84A7185A2}" destId="{0DE2ABB1-7249-4F2C-96EA-771740C000C7}" srcOrd="9" destOrd="0" presId="urn:microsoft.com/office/officeart/2008/layout/LinedList"/>
    <dgm:cxn modelId="{2519A963-63D3-40C8-8997-C8957E04E597}" type="presParOf" srcId="{0DE2ABB1-7249-4F2C-96EA-771740C000C7}" destId="{CF13A23D-7CAA-410B-A9A4-82AEF698EB01}" srcOrd="0" destOrd="0" presId="urn:microsoft.com/office/officeart/2008/layout/LinedList"/>
    <dgm:cxn modelId="{CE084F7D-94E7-4BF8-9DE4-49B68D707E66}" type="presParOf" srcId="{0DE2ABB1-7249-4F2C-96EA-771740C000C7}" destId="{297B4DB1-B5D4-4004-9842-8926407D326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C6A3445-695B-4686-AF0D-D5982D90E0D0}" type="doc">
      <dgm:prSet loTypeId="urn:microsoft.com/office/officeart/2018/2/layout/IconLabelDescriptionList" loCatId="icon" qsTypeId="urn:microsoft.com/office/officeart/2005/8/quickstyle/simple1" qsCatId="simple" csTypeId="urn:microsoft.com/office/officeart/2005/8/colors/accent2_2" csCatId="accent2" phldr="1"/>
      <dgm:spPr/>
      <dgm:t>
        <a:bodyPr/>
        <a:lstStyle/>
        <a:p>
          <a:endParaRPr lang="en-US"/>
        </a:p>
      </dgm:t>
    </dgm:pt>
    <dgm:pt modelId="{DC1CD682-43B3-4BFA-A5BB-F0D416917ECE}">
      <dgm:prSet/>
      <dgm:spPr/>
      <dgm:t>
        <a:bodyPr/>
        <a:lstStyle/>
        <a:p>
          <a:pPr>
            <a:defRPr b="1"/>
          </a:pPr>
          <a:r>
            <a:rPr lang="fi-FI"/>
            <a:t>Sosiaalinen vastuu</a:t>
          </a:r>
          <a:endParaRPr lang="en-US"/>
        </a:p>
      </dgm:t>
    </dgm:pt>
    <dgm:pt modelId="{DA269ACB-B841-4BAD-9D39-344F423075A9}" type="parTrans" cxnId="{80D4D845-96C8-4774-B122-D6042CD7B1E3}">
      <dgm:prSet/>
      <dgm:spPr/>
      <dgm:t>
        <a:bodyPr/>
        <a:lstStyle/>
        <a:p>
          <a:endParaRPr lang="en-US"/>
        </a:p>
      </dgm:t>
    </dgm:pt>
    <dgm:pt modelId="{A03D3CEC-6CE0-4D9F-B6AF-7833ACABBED9}" type="sibTrans" cxnId="{80D4D845-96C8-4774-B122-D6042CD7B1E3}">
      <dgm:prSet/>
      <dgm:spPr/>
      <dgm:t>
        <a:bodyPr/>
        <a:lstStyle/>
        <a:p>
          <a:endParaRPr lang="en-US"/>
        </a:p>
      </dgm:t>
    </dgm:pt>
    <dgm:pt modelId="{DD722D26-3517-458B-9123-96FE4C494DF1}">
      <dgm:prSet/>
      <dgm:spPr/>
      <dgm:t>
        <a:bodyPr/>
        <a:lstStyle/>
        <a:p>
          <a:r>
            <a:rPr lang="fi-FI"/>
            <a:t>Edistää positiivista vaikutusta yhteiskuntaan ja ympäristöön</a:t>
          </a:r>
          <a:endParaRPr lang="en-US"/>
        </a:p>
      </dgm:t>
    </dgm:pt>
    <dgm:pt modelId="{D30AEE9D-A373-4424-B6F3-EA1E8171A4E2}" type="parTrans" cxnId="{79F13A5D-D02F-47F8-A0E8-4A5B37FE891C}">
      <dgm:prSet/>
      <dgm:spPr/>
      <dgm:t>
        <a:bodyPr/>
        <a:lstStyle/>
        <a:p>
          <a:endParaRPr lang="en-US"/>
        </a:p>
      </dgm:t>
    </dgm:pt>
    <dgm:pt modelId="{331A9563-9F70-439B-B9F0-E8F7986B0A9E}" type="sibTrans" cxnId="{79F13A5D-D02F-47F8-A0E8-4A5B37FE891C}">
      <dgm:prSet/>
      <dgm:spPr/>
      <dgm:t>
        <a:bodyPr/>
        <a:lstStyle/>
        <a:p>
          <a:endParaRPr lang="en-US"/>
        </a:p>
      </dgm:t>
    </dgm:pt>
    <dgm:pt modelId="{6A910277-9BA4-4E2B-9A51-9822F73E2A12}">
      <dgm:prSet/>
      <dgm:spPr/>
      <dgm:t>
        <a:bodyPr/>
        <a:lstStyle/>
        <a:p>
          <a:r>
            <a:rPr lang="fi-FI"/>
            <a:t>Pyrkii varmistamaan liiketoiminnan pitkän aikavälin kestävyyden ja menestyksen </a:t>
          </a:r>
          <a:endParaRPr lang="en-US"/>
        </a:p>
      </dgm:t>
    </dgm:pt>
    <dgm:pt modelId="{6CA4967F-CF23-4675-85F5-2959267E73A9}" type="parTrans" cxnId="{24723ABA-BEA9-437F-8868-9B09E3222E26}">
      <dgm:prSet/>
      <dgm:spPr/>
      <dgm:t>
        <a:bodyPr/>
        <a:lstStyle/>
        <a:p>
          <a:endParaRPr lang="en-US"/>
        </a:p>
      </dgm:t>
    </dgm:pt>
    <dgm:pt modelId="{5B47C699-13B3-44B8-82E2-72716DAD5886}" type="sibTrans" cxnId="{24723ABA-BEA9-437F-8868-9B09E3222E26}">
      <dgm:prSet/>
      <dgm:spPr/>
      <dgm:t>
        <a:bodyPr/>
        <a:lstStyle/>
        <a:p>
          <a:endParaRPr lang="en-US"/>
        </a:p>
      </dgm:t>
    </dgm:pt>
    <dgm:pt modelId="{99DA7125-418F-4679-9688-FAB529962EFF}">
      <dgm:prSet/>
      <dgm:spPr/>
      <dgm:t>
        <a:bodyPr/>
        <a:lstStyle/>
        <a:p>
          <a:r>
            <a:rPr lang="fi-FI"/>
            <a:t>Velvoittaa yritykset huomioimaan yhteiskunnalliset ja eettiset näkökulmat toiminnassaan</a:t>
          </a:r>
          <a:endParaRPr lang="en-US"/>
        </a:p>
      </dgm:t>
    </dgm:pt>
    <dgm:pt modelId="{0F0B4ABF-9783-4AFA-B231-9506E83A7E5E}" type="parTrans" cxnId="{273C6E25-B767-4B5E-B0E8-B38761188269}">
      <dgm:prSet/>
      <dgm:spPr/>
      <dgm:t>
        <a:bodyPr/>
        <a:lstStyle/>
        <a:p>
          <a:endParaRPr lang="en-US"/>
        </a:p>
      </dgm:t>
    </dgm:pt>
    <dgm:pt modelId="{7EF7D700-CD0E-4393-B850-0FCFEE102612}" type="sibTrans" cxnId="{273C6E25-B767-4B5E-B0E8-B38761188269}">
      <dgm:prSet/>
      <dgm:spPr/>
      <dgm:t>
        <a:bodyPr/>
        <a:lstStyle/>
        <a:p>
          <a:endParaRPr lang="en-US"/>
        </a:p>
      </dgm:t>
    </dgm:pt>
    <dgm:pt modelId="{9453243B-404B-46DF-BA9D-11F42E00581E}">
      <dgm:prSet/>
      <dgm:spPr/>
      <dgm:t>
        <a:bodyPr/>
        <a:lstStyle/>
        <a:p>
          <a:r>
            <a:rPr lang="fi-FI"/>
            <a:t>On osa yrityksen arvonmuodostusta ja voi olla myös kilpailuetu!</a:t>
          </a:r>
          <a:endParaRPr lang="en-US"/>
        </a:p>
      </dgm:t>
    </dgm:pt>
    <dgm:pt modelId="{353EAAB0-D33C-479A-80C4-9561AC81308C}" type="parTrans" cxnId="{63DCE3A5-AAFF-44CA-A82B-507ABB1CCB7B}">
      <dgm:prSet/>
      <dgm:spPr/>
      <dgm:t>
        <a:bodyPr/>
        <a:lstStyle/>
        <a:p>
          <a:endParaRPr lang="en-US"/>
        </a:p>
      </dgm:t>
    </dgm:pt>
    <dgm:pt modelId="{93F72954-6598-472C-8AA9-8213775157EC}" type="sibTrans" cxnId="{63DCE3A5-AAFF-44CA-A82B-507ABB1CCB7B}">
      <dgm:prSet/>
      <dgm:spPr/>
      <dgm:t>
        <a:bodyPr/>
        <a:lstStyle/>
        <a:p>
          <a:endParaRPr lang="en-US"/>
        </a:p>
      </dgm:t>
    </dgm:pt>
    <dgm:pt modelId="{21E74CCF-7798-461D-9FEA-C9FD5B5968E6}">
      <dgm:prSet/>
      <dgm:spPr/>
      <dgm:t>
        <a:bodyPr/>
        <a:lstStyle/>
        <a:p>
          <a:pPr>
            <a:defRPr b="1"/>
          </a:pPr>
          <a:r>
            <a:rPr lang="fi-FI"/>
            <a:t>Sosiaalisesti vastuullinen yritys </a:t>
          </a:r>
          <a:endParaRPr lang="en-US"/>
        </a:p>
      </dgm:t>
    </dgm:pt>
    <dgm:pt modelId="{13F0A636-0F81-49F1-B70E-9D31321E8266}" type="parTrans" cxnId="{21BC673D-3D0F-4C2F-8E5D-4EE3FF9334E6}">
      <dgm:prSet/>
      <dgm:spPr/>
      <dgm:t>
        <a:bodyPr/>
        <a:lstStyle/>
        <a:p>
          <a:endParaRPr lang="en-US"/>
        </a:p>
      </dgm:t>
    </dgm:pt>
    <dgm:pt modelId="{56B143EB-641E-4C7B-A585-E38A0ADA695B}" type="sibTrans" cxnId="{21BC673D-3D0F-4C2F-8E5D-4EE3FF9334E6}">
      <dgm:prSet/>
      <dgm:spPr/>
      <dgm:t>
        <a:bodyPr/>
        <a:lstStyle/>
        <a:p>
          <a:endParaRPr lang="en-US"/>
        </a:p>
      </dgm:t>
    </dgm:pt>
    <dgm:pt modelId="{B3A2D084-FA8C-4789-AFB8-5641D72A6FF1}">
      <dgm:prSet/>
      <dgm:spPr/>
      <dgm:t>
        <a:bodyPr/>
        <a:lstStyle/>
        <a:p>
          <a:r>
            <a:rPr lang="fi-FI"/>
            <a:t>houkuttelee työntekijöitä ja herättää arvostusta asiakkaiden ja sijoittajien silmissä</a:t>
          </a:r>
          <a:endParaRPr lang="en-US"/>
        </a:p>
      </dgm:t>
    </dgm:pt>
    <dgm:pt modelId="{0121447D-AE9F-447A-BF59-FB35B44EE592}" type="parTrans" cxnId="{3868E9A8-24EB-445D-9199-CA595D2BC858}">
      <dgm:prSet/>
      <dgm:spPr/>
      <dgm:t>
        <a:bodyPr/>
        <a:lstStyle/>
        <a:p>
          <a:endParaRPr lang="en-US"/>
        </a:p>
      </dgm:t>
    </dgm:pt>
    <dgm:pt modelId="{F9F1AB11-1405-47D5-A261-F590E49CD393}" type="sibTrans" cxnId="{3868E9A8-24EB-445D-9199-CA595D2BC858}">
      <dgm:prSet/>
      <dgm:spPr/>
      <dgm:t>
        <a:bodyPr/>
        <a:lstStyle/>
        <a:p>
          <a:endParaRPr lang="en-US"/>
        </a:p>
      </dgm:t>
    </dgm:pt>
    <dgm:pt modelId="{B113269E-ED41-463F-9859-5386BADA60C0}">
      <dgm:prSet/>
      <dgm:spPr/>
      <dgm:t>
        <a:bodyPr/>
        <a:lstStyle/>
        <a:p>
          <a:r>
            <a:rPr lang="fi-FI"/>
            <a:t>huolehtii henkilöstönsä tasa-arvoisesta kohtelusta, työterveydestä, työturvallisuudesta ja kouluttamisesta</a:t>
          </a:r>
          <a:endParaRPr lang="en-US"/>
        </a:p>
      </dgm:t>
    </dgm:pt>
    <dgm:pt modelId="{3842DAB3-860F-41AB-A911-4850797F2C36}" type="parTrans" cxnId="{3C9AE194-4046-4625-BF0B-2E05AFE2EF0F}">
      <dgm:prSet/>
      <dgm:spPr/>
      <dgm:t>
        <a:bodyPr/>
        <a:lstStyle/>
        <a:p>
          <a:endParaRPr lang="en-US"/>
        </a:p>
      </dgm:t>
    </dgm:pt>
    <dgm:pt modelId="{7031D395-9427-4F05-AAE7-164EDABC62CD}" type="sibTrans" cxnId="{3C9AE194-4046-4625-BF0B-2E05AFE2EF0F}">
      <dgm:prSet/>
      <dgm:spPr/>
      <dgm:t>
        <a:bodyPr/>
        <a:lstStyle/>
        <a:p>
          <a:endParaRPr lang="en-US"/>
        </a:p>
      </dgm:t>
    </dgm:pt>
    <dgm:pt modelId="{58EC8FB2-25CE-495C-8836-946F380247EF}">
      <dgm:prSet/>
      <dgm:spPr/>
      <dgm:t>
        <a:bodyPr/>
        <a:lstStyle/>
        <a:p>
          <a:r>
            <a:rPr lang="fi-FI"/>
            <a:t>huolehtii ja on myös välillisesti vastuussa mm. toimittajaketjujen työoloista, lapsi- ja pakkotyön käytöstä, ihmisoikeuksista, sekä yhdistymisvapaudesta.</a:t>
          </a:r>
          <a:endParaRPr lang="en-US"/>
        </a:p>
      </dgm:t>
    </dgm:pt>
    <dgm:pt modelId="{406F98BA-1D9F-44FB-97F2-A5098C721BB8}" type="parTrans" cxnId="{D622B20C-96E9-49D2-9292-781C6B706203}">
      <dgm:prSet/>
      <dgm:spPr/>
      <dgm:t>
        <a:bodyPr/>
        <a:lstStyle/>
        <a:p>
          <a:endParaRPr lang="en-US"/>
        </a:p>
      </dgm:t>
    </dgm:pt>
    <dgm:pt modelId="{EBFD6209-F30A-4AA6-BDDB-7B2799374340}" type="sibTrans" cxnId="{D622B20C-96E9-49D2-9292-781C6B706203}">
      <dgm:prSet/>
      <dgm:spPr/>
      <dgm:t>
        <a:bodyPr/>
        <a:lstStyle/>
        <a:p>
          <a:endParaRPr lang="en-US"/>
        </a:p>
      </dgm:t>
    </dgm:pt>
    <dgm:pt modelId="{EE412344-8F5E-4568-9CA8-F4ECA354D98F}" type="pres">
      <dgm:prSet presAssocID="{3C6A3445-695B-4686-AF0D-D5982D90E0D0}" presName="root" presStyleCnt="0">
        <dgm:presLayoutVars>
          <dgm:dir/>
          <dgm:resizeHandles val="exact"/>
        </dgm:presLayoutVars>
      </dgm:prSet>
      <dgm:spPr/>
    </dgm:pt>
    <dgm:pt modelId="{BF463801-BBDB-48D8-A00F-B7F59C132F6A}" type="pres">
      <dgm:prSet presAssocID="{DC1CD682-43B3-4BFA-A5BB-F0D416917ECE}" presName="compNode" presStyleCnt="0"/>
      <dgm:spPr/>
    </dgm:pt>
    <dgm:pt modelId="{B60445F8-DFCD-4D81-884F-9FE932F0A57D}" type="pres">
      <dgm:prSet presAssocID="{DC1CD682-43B3-4BFA-A5BB-F0D416917ECE}"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Kättely"/>
        </a:ext>
      </dgm:extLst>
    </dgm:pt>
    <dgm:pt modelId="{1066ECB3-4E03-4CB8-9BA9-69E2878A23C5}" type="pres">
      <dgm:prSet presAssocID="{DC1CD682-43B3-4BFA-A5BB-F0D416917ECE}" presName="iconSpace" presStyleCnt="0"/>
      <dgm:spPr/>
    </dgm:pt>
    <dgm:pt modelId="{A33F5E6B-6A49-4CE9-A73E-D98093E3AD73}" type="pres">
      <dgm:prSet presAssocID="{DC1CD682-43B3-4BFA-A5BB-F0D416917ECE}" presName="parTx" presStyleLbl="revTx" presStyleIdx="0" presStyleCnt="4">
        <dgm:presLayoutVars>
          <dgm:chMax val="0"/>
          <dgm:chPref val="0"/>
        </dgm:presLayoutVars>
      </dgm:prSet>
      <dgm:spPr/>
    </dgm:pt>
    <dgm:pt modelId="{F18475F9-9A81-4BA4-A79A-6FB306A9F0DE}" type="pres">
      <dgm:prSet presAssocID="{DC1CD682-43B3-4BFA-A5BB-F0D416917ECE}" presName="txSpace" presStyleCnt="0"/>
      <dgm:spPr/>
    </dgm:pt>
    <dgm:pt modelId="{7143497E-A20D-4009-BAB6-3D01AA3FF44D}" type="pres">
      <dgm:prSet presAssocID="{DC1CD682-43B3-4BFA-A5BB-F0D416917ECE}" presName="desTx" presStyleLbl="revTx" presStyleIdx="1" presStyleCnt="4">
        <dgm:presLayoutVars/>
      </dgm:prSet>
      <dgm:spPr/>
    </dgm:pt>
    <dgm:pt modelId="{CBB53C3D-22F3-448C-9BC3-FF24CEBA278B}" type="pres">
      <dgm:prSet presAssocID="{A03D3CEC-6CE0-4D9F-B6AF-7833ACABBED9}" presName="sibTrans" presStyleCnt="0"/>
      <dgm:spPr/>
    </dgm:pt>
    <dgm:pt modelId="{30CDA3ED-2724-4312-A447-B687376F594F}" type="pres">
      <dgm:prSet presAssocID="{21E74CCF-7798-461D-9FEA-C9FD5B5968E6}" presName="compNode" presStyleCnt="0"/>
      <dgm:spPr/>
    </dgm:pt>
    <dgm:pt modelId="{BACFF748-2E4E-4F8C-9EF6-F896D9622A6C}" type="pres">
      <dgm:prSet presAssocID="{21E74CCF-7798-461D-9FEA-C9FD5B5968E6}"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yhmä"/>
        </a:ext>
      </dgm:extLst>
    </dgm:pt>
    <dgm:pt modelId="{4BAFF977-E381-49F1-AFC0-0938F5B04BCC}" type="pres">
      <dgm:prSet presAssocID="{21E74CCF-7798-461D-9FEA-C9FD5B5968E6}" presName="iconSpace" presStyleCnt="0"/>
      <dgm:spPr/>
    </dgm:pt>
    <dgm:pt modelId="{B757F8F6-8894-4A29-82F3-5D01A20072D6}" type="pres">
      <dgm:prSet presAssocID="{21E74CCF-7798-461D-9FEA-C9FD5B5968E6}" presName="parTx" presStyleLbl="revTx" presStyleIdx="2" presStyleCnt="4">
        <dgm:presLayoutVars>
          <dgm:chMax val="0"/>
          <dgm:chPref val="0"/>
        </dgm:presLayoutVars>
      </dgm:prSet>
      <dgm:spPr/>
    </dgm:pt>
    <dgm:pt modelId="{D34AF63D-3EF4-45C2-B3D0-AF5C4002E0C1}" type="pres">
      <dgm:prSet presAssocID="{21E74CCF-7798-461D-9FEA-C9FD5B5968E6}" presName="txSpace" presStyleCnt="0"/>
      <dgm:spPr/>
    </dgm:pt>
    <dgm:pt modelId="{D11B9C4B-CEB3-4ADA-87B6-3FD8F58931D5}" type="pres">
      <dgm:prSet presAssocID="{21E74CCF-7798-461D-9FEA-C9FD5B5968E6}" presName="desTx" presStyleLbl="revTx" presStyleIdx="3" presStyleCnt="4">
        <dgm:presLayoutVars/>
      </dgm:prSet>
      <dgm:spPr/>
    </dgm:pt>
  </dgm:ptLst>
  <dgm:cxnLst>
    <dgm:cxn modelId="{FAC06801-163A-4F05-A9C6-6565493DD425}" type="presOf" srcId="{21E74CCF-7798-461D-9FEA-C9FD5B5968E6}" destId="{B757F8F6-8894-4A29-82F3-5D01A20072D6}" srcOrd="0" destOrd="0" presId="urn:microsoft.com/office/officeart/2018/2/layout/IconLabelDescriptionList"/>
    <dgm:cxn modelId="{D622B20C-96E9-49D2-9292-781C6B706203}" srcId="{21E74CCF-7798-461D-9FEA-C9FD5B5968E6}" destId="{58EC8FB2-25CE-495C-8836-946F380247EF}" srcOrd="2" destOrd="0" parTransId="{406F98BA-1D9F-44FB-97F2-A5098C721BB8}" sibTransId="{EBFD6209-F30A-4AA6-BDDB-7B2799374340}"/>
    <dgm:cxn modelId="{273C6E25-B767-4B5E-B0E8-B38761188269}" srcId="{DC1CD682-43B3-4BFA-A5BB-F0D416917ECE}" destId="{99DA7125-418F-4679-9688-FAB529962EFF}" srcOrd="2" destOrd="0" parTransId="{0F0B4ABF-9783-4AFA-B231-9506E83A7E5E}" sibTransId="{7EF7D700-CD0E-4393-B850-0FCFEE102612}"/>
    <dgm:cxn modelId="{6FF90E2D-ADA3-4E26-909B-15500ADFF0BC}" type="presOf" srcId="{99DA7125-418F-4679-9688-FAB529962EFF}" destId="{7143497E-A20D-4009-BAB6-3D01AA3FF44D}" srcOrd="0" destOrd="2" presId="urn:microsoft.com/office/officeart/2018/2/layout/IconLabelDescriptionList"/>
    <dgm:cxn modelId="{6F270B34-FCAC-4F01-8501-9D2CC7F003FC}" type="presOf" srcId="{3C6A3445-695B-4686-AF0D-D5982D90E0D0}" destId="{EE412344-8F5E-4568-9CA8-F4ECA354D98F}" srcOrd="0" destOrd="0" presId="urn:microsoft.com/office/officeart/2018/2/layout/IconLabelDescriptionList"/>
    <dgm:cxn modelId="{568F7E35-24AF-4DD2-9052-9CE577F45D0C}" type="presOf" srcId="{DC1CD682-43B3-4BFA-A5BB-F0D416917ECE}" destId="{A33F5E6B-6A49-4CE9-A73E-D98093E3AD73}" srcOrd="0" destOrd="0" presId="urn:microsoft.com/office/officeart/2018/2/layout/IconLabelDescriptionList"/>
    <dgm:cxn modelId="{21BC673D-3D0F-4C2F-8E5D-4EE3FF9334E6}" srcId="{3C6A3445-695B-4686-AF0D-D5982D90E0D0}" destId="{21E74CCF-7798-461D-9FEA-C9FD5B5968E6}" srcOrd="1" destOrd="0" parTransId="{13F0A636-0F81-49F1-B70E-9D31321E8266}" sibTransId="{56B143EB-641E-4C7B-A585-E38A0ADA695B}"/>
    <dgm:cxn modelId="{D57ED15C-769E-40F1-AD96-4CD5A16BF76B}" type="presOf" srcId="{B3A2D084-FA8C-4789-AFB8-5641D72A6FF1}" destId="{D11B9C4B-CEB3-4ADA-87B6-3FD8F58931D5}" srcOrd="0" destOrd="0" presId="urn:microsoft.com/office/officeart/2018/2/layout/IconLabelDescriptionList"/>
    <dgm:cxn modelId="{79F13A5D-D02F-47F8-A0E8-4A5B37FE891C}" srcId="{DC1CD682-43B3-4BFA-A5BB-F0D416917ECE}" destId="{DD722D26-3517-458B-9123-96FE4C494DF1}" srcOrd="0" destOrd="0" parTransId="{D30AEE9D-A373-4424-B6F3-EA1E8171A4E2}" sibTransId="{331A9563-9F70-439B-B9F0-E8F7986B0A9E}"/>
    <dgm:cxn modelId="{80D4D845-96C8-4774-B122-D6042CD7B1E3}" srcId="{3C6A3445-695B-4686-AF0D-D5982D90E0D0}" destId="{DC1CD682-43B3-4BFA-A5BB-F0D416917ECE}" srcOrd="0" destOrd="0" parTransId="{DA269ACB-B841-4BAD-9D39-344F423075A9}" sibTransId="{A03D3CEC-6CE0-4D9F-B6AF-7833ACABBED9}"/>
    <dgm:cxn modelId="{1E9BC549-39B9-4463-B816-E3CC519A7657}" type="presOf" srcId="{B113269E-ED41-463F-9859-5386BADA60C0}" destId="{D11B9C4B-CEB3-4ADA-87B6-3FD8F58931D5}" srcOrd="0" destOrd="1" presId="urn:microsoft.com/office/officeart/2018/2/layout/IconLabelDescriptionList"/>
    <dgm:cxn modelId="{80696672-AFC0-4D1E-B204-B2D043E39F21}" type="presOf" srcId="{DD722D26-3517-458B-9123-96FE4C494DF1}" destId="{7143497E-A20D-4009-BAB6-3D01AA3FF44D}" srcOrd="0" destOrd="0" presId="urn:microsoft.com/office/officeart/2018/2/layout/IconLabelDescriptionList"/>
    <dgm:cxn modelId="{A496BD78-5477-4379-ACDE-0B27A9D313F2}" type="presOf" srcId="{9453243B-404B-46DF-BA9D-11F42E00581E}" destId="{7143497E-A20D-4009-BAB6-3D01AA3FF44D}" srcOrd="0" destOrd="3" presId="urn:microsoft.com/office/officeart/2018/2/layout/IconLabelDescriptionList"/>
    <dgm:cxn modelId="{CA759A91-8519-4936-930A-5458A507E512}" type="presOf" srcId="{58EC8FB2-25CE-495C-8836-946F380247EF}" destId="{D11B9C4B-CEB3-4ADA-87B6-3FD8F58931D5}" srcOrd="0" destOrd="2" presId="urn:microsoft.com/office/officeart/2018/2/layout/IconLabelDescriptionList"/>
    <dgm:cxn modelId="{3C9AE194-4046-4625-BF0B-2E05AFE2EF0F}" srcId="{21E74CCF-7798-461D-9FEA-C9FD5B5968E6}" destId="{B113269E-ED41-463F-9859-5386BADA60C0}" srcOrd="1" destOrd="0" parTransId="{3842DAB3-860F-41AB-A911-4850797F2C36}" sibTransId="{7031D395-9427-4F05-AAE7-164EDABC62CD}"/>
    <dgm:cxn modelId="{63DCE3A5-AAFF-44CA-A82B-507ABB1CCB7B}" srcId="{DC1CD682-43B3-4BFA-A5BB-F0D416917ECE}" destId="{9453243B-404B-46DF-BA9D-11F42E00581E}" srcOrd="3" destOrd="0" parTransId="{353EAAB0-D33C-479A-80C4-9561AC81308C}" sibTransId="{93F72954-6598-472C-8AA9-8213775157EC}"/>
    <dgm:cxn modelId="{3868E9A8-24EB-445D-9199-CA595D2BC858}" srcId="{21E74CCF-7798-461D-9FEA-C9FD5B5968E6}" destId="{B3A2D084-FA8C-4789-AFB8-5641D72A6FF1}" srcOrd="0" destOrd="0" parTransId="{0121447D-AE9F-447A-BF59-FB35B44EE592}" sibTransId="{F9F1AB11-1405-47D5-A261-F590E49CD393}"/>
    <dgm:cxn modelId="{24723ABA-BEA9-437F-8868-9B09E3222E26}" srcId="{DC1CD682-43B3-4BFA-A5BB-F0D416917ECE}" destId="{6A910277-9BA4-4E2B-9A51-9822F73E2A12}" srcOrd="1" destOrd="0" parTransId="{6CA4967F-CF23-4675-85F5-2959267E73A9}" sibTransId="{5B47C699-13B3-44B8-82E2-72716DAD5886}"/>
    <dgm:cxn modelId="{A4CEBACA-045C-45C0-AFB3-F9E861AC541B}" type="presOf" srcId="{6A910277-9BA4-4E2B-9A51-9822F73E2A12}" destId="{7143497E-A20D-4009-BAB6-3D01AA3FF44D}" srcOrd="0" destOrd="1" presId="urn:microsoft.com/office/officeart/2018/2/layout/IconLabelDescriptionList"/>
    <dgm:cxn modelId="{8601AB9F-D272-4538-A98E-6619A750364B}" type="presParOf" srcId="{EE412344-8F5E-4568-9CA8-F4ECA354D98F}" destId="{BF463801-BBDB-48D8-A00F-B7F59C132F6A}" srcOrd="0" destOrd="0" presId="urn:microsoft.com/office/officeart/2018/2/layout/IconLabelDescriptionList"/>
    <dgm:cxn modelId="{20DA598C-D030-4320-B14F-59DDEB339340}" type="presParOf" srcId="{BF463801-BBDB-48D8-A00F-B7F59C132F6A}" destId="{B60445F8-DFCD-4D81-884F-9FE932F0A57D}" srcOrd="0" destOrd="0" presId="urn:microsoft.com/office/officeart/2018/2/layout/IconLabelDescriptionList"/>
    <dgm:cxn modelId="{0422CDD2-8B87-4D53-ADA6-596C86B4FFAF}" type="presParOf" srcId="{BF463801-BBDB-48D8-A00F-B7F59C132F6A}" destId="{1066ECB3-4E03-4CB8-9BA9-69E2878A23C5}" srcOrd="1" destOrd="0" presId="urn:microsoft.com/office/officeart/2018/2/layout/IconLabelDescriptionList"/>
    <dgm:cxn modelId="{79038B4A-2058-4EDE-8197-6DFB5311C06F}" type="presParOf" srcId="{BF463801-BBDB-48D8-A00F-B7F59C132F6A}" destId="{A33F5E6B-6A49-4CE9-A73E-D98093E3AD73}" srcOrd="2" destOrd="0" presId="urn:microsoft.com/office/officeart/2018/2/layout/IconLabelDescriptionList"/>
    <dgm:cxn modelId="{C1394C18-5DFB-4B40-92C3-EA5DB1F13257}" type="presParOf" srcId="{BF463801-BBDB-48D8-A00F-B7F59C132F6A}" destId="{F18475F9-9A81-4BA4-A79A-6FB306A9F0DE}" srcOrd="3" destOrd="0" presId="urn:microsoft.com/office/officeart/2018/2/layout/IconLabelDescriptionList"/>
    <dgm:cxn modelId="{89C7608C-A65E-4882-8FE2-63DDB5E1AEF2}" type="presParOf" srcId="{BF463801-BBDB-48D8-A00F-B7F59C132F6A}" destId="{7143497E-A20D-4009-BAB6-3D01AA3FF44D}" srcOrd="4" destOrd="0" presId="urn:microsoft.com/office/officeart/2018/2/layout/IconLabelDescriptionList"/>
    <dgm:cxn modelId="{ED26CCA4-3B72-4D34-A6A9-6C569990FC57}" type="presParOf" srcId="{EE412344-8F5E-4568-9CA8-F4ECA354D98F}" destId="{CBB53C3D-22F3-448C-9BC3-FF24CEBA278B}" srcOrd="1" destOrd="0" presId="urn:microsoft.com/office/officeart/2018/2/layout/IconLabelDescriptionList"/>
    <dgm:cxn modelId="{1A9059B3-BA8B-4DF7-9F52-D899CC49B01F}" type="presParOf" srcId="{EE412344-8F5E-4568-9CA8-F4ECA354D98F}" destId="{30CDA3ED-2724-4312-A447-B687376F594F}" srcOrd="2" destOrd="0" presId="urn:microsoft.com/office/officeart/2018/2/layout/IconLabelDescriptionList"/>
    <dgm:cxn modelId="{716417AC-2CCF-4EA5-979A-DA9765785369}" type="presParOf" srcId="{30CDA3ED-2724-4312-A447-B687376F594F}" destId="{BACFF748-2E4E-4F8C-9EF6-F896D9622A6C}" srcOrd="0" destOrd="0" presId="urn:microsoft.com/office/officeart/2018/2/layout/IconLabelDescriptionList"/>
    <dgm:cxn modelId="{E0A4D520-A8A6-4695-A49D-A109E05532EA}" type="presParOf" srcId="{30CDA3ED-2724-4312-A447-B687376F594F}" destId="{4BAFF977-E381-49F1-AFC0-0938F5B04BCC}" srcOrd="1" destOrd="0" presId="urn:microsoft.com/office/officeart/2018/2/layout/IconLabelDescriptionList"/>
    <dgm:cxn modelId="{69FFDCB2-B8B9-424C-B48B-01FFDAF602A5}" type="presParOf" srcId="{30CDA3ED-2724-4312-A447-B687376F594F}" destId="{B757F8F6-8894-4A29-82F3-5D01A20072D6}" srcOrd="2" destOrd="0" presId="urn:microsoft.com/office/officeart/2018/2/layout/IconLabelDescriptionList"/>
    <dgm:cxn modelId="{19CC2C26-096A-4D50-B749-611459A7D1A8}" type="presParOf" srcId="{30CDA3ED-2724-4312-A447-B687376F594F}" destId="{D34AF63D-3EF4-45C2-B3D0-AF5C4002E0C1}" srcOrd="3" destOrd="0" presId="urn:microsoft.com/office/officeart/2018/2/layout/IconLabelDescriptionList"/>
    <dgm:cxn modelId="{4954417E-7807-44E7-B680-EB6B4E4CE7B2}" type="presParOf" srcId="{30CDA3ED-2724-4312-A447-B687376F594F}" destId="{D11B9C4B-CEB3-4ADA-87B6-3FD8F58931D5}"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8700EB1-0494-4C89-90CF-89E5B1BDC499}" type="doc">
      <dgm:prSet loTypeId="urn:microsoft.com/office/officeart/2005/8/layout/hList1" loCatId="list" qsTypeId="urn:microsoft.com/office/officeart/2005/8/quickstyle/simple1" qsCatId="simple" csTypeId="urn:microsoft.com/office/officeart/2005/8/colors/accent1_2" csCatId="accent1"/>
      <dgm:spPr/>
      <dgm:t>
        <a:bodyPr/>
        <a:lstStyle/>
        <a:p>
          <a:endParaRPr lang="en-US"/>
        </a:p>
      </dgm:t>
    </dgm:pt>
    <dgm:pt modelId="{14B77460-165E-4868-99D4-39916C518D87}">
      <dgm:prSet/>
      <dgm:spPr/>
      <dgm:t>
        <a:bodyPr/>
        <a:lstStyle/>
        <a:p>
          <a:r>
            <a:rPr lang="fi-FI" i="0" dirty="0"/>
            <a:t>Strateginen suunnittelu</a:t>
          </a:r>
          <a:endParaRPr lang="en-US" dirty="0"/>
        </a:p>
      </dgm:t>
    </dgm:pt>
    <dgm:pt modelId="{47635158-EC97-4F03-A0AD-EDBD2F5F5E5E}" type="parTrans" cxnId="{42E8D62A-2EFF-4A08-B354-BC54B3D4E463}">
      <dgm:prSet/>
      <dgm:spPr/>
      <dgm:t>
        <a:bodyPr/>
        <a:lstStyle/>
        <a:p>
          <a:endParaRPr lang="en-US"/>
        </a:p>
      </dgm:t>
    </dgm:pt>
    <dgm:pt modelId="{065CBD7B-AC50-4602-ADF7-86E7F450D26C}" type="sibTrans" cxnId="{42E8D62A-2EFF-4A08-B354-BC54B3D4E463}">
      <dgm:prSet/>
      <dgm:spPr/>
      <dgm:t>
        <a:bodyPr/>
        <a:lstStyle/>
        <a:p>
          <a:endParaRPr lang="en-US"/>
        </a:p>
      </dgm:t>
    </dgm:pt>
    <dgm:pt modelId="{5B699F3E-9306-42FD-8EF8-DED108FEE165}">
      <dgm:prSet/>
      <dgm:spPr/>
      <dgm:t>
        <a:bodyPr/>
        <a:lstStyle/>
        <a:p>
          <a:pPr rtl="0"/>
          <a:r>
            <a:rPr lang="fi-FI" dirty="0"/>
            <a:t>S</a:t>
          </a:r>
          <a:r>
            <a:rPr lang="fi-FI" i="0" dirty="0"/>
            <a:t>elkeät tavoitteet ja visio siitä, miten </a:t>
          </a:r>
          <a:r>
            <a:rPr lang="fi-FI" dirty="0"/>
            <a:t>yritys</a:t>
          </a:r>
          <a:r>
            <a:rPr lang="fi-FI" i="0" dirty="0"/>
            <a:t> aikoo edistää sosiaalista vastuullisuutta osana liiketoimintastrategiaansa.</a:t>
          </a:r>
          <a:r>
            <a:rPr lang="fi-FI" i="0" dirty="0">
              <a:latin typeface="Arial" panose="020B0604020202020204"/>
            </a:rPr>
            <a:t> </a:t>
          </a:r>
          <a:endParaRPr lang="en-US"/>
        </a:p>
      </dgm:t>
    </dgm:pt>
    <dgm:pt modelId="{E142398B-1B39-458B-B387-13730B1D9880}" type="parTrans" cxnId="{0E54D868-BF63-494A-9AC2-71DDB15BEDEA}">
      <dgm:prSet/>
      <dgm:spPr/>
      <dgm:t>
        <a:bodyPr/>
        <a:lstStyle/>
        <a:p>
          <a:endParaRPr lang="en-US"/>
        </a:p>
      </dgm:t>
    </dgm:pt>
    <dgm:pt modelId="{1F203A72-E0CF-4CA2-B27A-C812FF409192}" type="sibTrans" cxnId="{0E54D868-BF63-494A-9AC2-71DDB15BEDEA}">
      <dgm:prSet/>
      <dgm:spPr/>
      <dgm:t>
        <a:bodyPr/>
        <a:lstStyle/>
        <a:p>
          <a:endParaRPr lang="en-US"/>
        </a:p>
      </dgm:t>
    </dgm:pt>
    <dgm:pt modelId="{ADA835BF-9F86-4C73-8741-1216D8D6AC9D}">
      <dgm:prSet/>
      <dgm:spPr/>
      <dgm:t>
        <a:bodyPr/>
        <a:lstStyle/>
        <a:p>
          <a:r>
            <a:rPr lang="fi-FI" dirty="0"/>
            <a:t>Mahdollisesti a</a:t>
          </a:r>
          <a:r>
            <a:rPr lang="fi-FI" i="0" dirty="0"/>
            <a:t>nalyysi yrityksen toiminnan vaikuttamisesta yhteiskuntaan ja ympäristöön.</a:t>
          </a:r>
          <a:endParaRPr lang="en-US" dirty="0"/>
        </a:p>
      </dgm:t>
    </dgm:pt>
    <dgm:pt modelId="{076F5041-C57B-45AD-AFB4-9820CDB92996}" type="parTrans" cxnId="{D18178FA-5B0C-4B7D-89C7-1EA51815ABE1}">
      <dgm:prSet/>
      <dgm:spPr/>
      <dgm:t>
        <a:bodyPr/>
        <a:lstStyle/>
        <a:p>
          <a:endParaRPr lang="en-US"/>
        </a:p>
      </dgm:t>
    </dgm:pt>
    <dgm:pt modelId="{E1AF4399-E065-470F-AD6B-486D65E4E963}" type="sibTrans" cxnId="{D18178FA-5B0C-4B7D-89C7-1EA51815ABE1}">
      <dgm:prSet/>
      <dgm:spPr/>
      <dgm:t>
        <a:bodyPr/>
        <a:lstStyle/>
        <a:p>
          <a:endParaRPr lang="en-US"/>
        </a:p>
      </dgm:t>
    </dgm:pt>
    <dgm:pt modelId="{8B267CE9-4EE5-4529-B8BA-238AD944E803}">
      <dgm:prSet/>
      <dgm:spPr/>
      <dgm:t>
        <a:bodyPr/>
        <a:lstStyle/>
        <a:p>
          <a:pPr rtl="0"/>
          <a:r>
            <a:rPr lang="fi-FI" i="0" dirty="0"/>
            <a:t>Sidosryhmien osallistaminen</a:t>
          </a:r>
          <a:r>
            <a:rPr lang="fi-FI" i="0" dirty="0">
              <a:latin typeface="Arial" panose="020B0604020202020204"/>
            </a:rPr>
            <a:t> </a:t>
          </a:r>
          <a:endParaRPr lang="en-US"/>
        </a:p>
      </dgm:t>
    </dgm:pt>
    <dgm:pt modelId="{C436BF2F-0FBF-4BF1-8E03-1B16856A9AEF}" type="parTrans" cxnId="{6B3F377F-EE94-4458-B85F-EBC3875DD33D}">
      <dgm:prSet/>
      <dgm:spPr/>
      <dgm:t>
        <a:bodyPr/>
        <a:lstStyle/>
        <a:p>
          <a:endParaRPr lang="en-US"/>
        </a:p>
      </dgm:t>
    </dgm:pt>
    <dgm:pt modelId="{82C92C49-F23B-489D-991D-C454FB7BCA4D}" type="sibTrans" cxnId="{6B3F377F-EE94-4458-B85F-EBC3875DD33D}">
      <dgm:prSet/>
      <dgm:spPr/>
      <dgm:t>
        <a:bodyPr/>
        <a:lstStyle/>
        <a:p>
          <a:endParaRPr lang="en-US"/>
        </a:p>
      </dgm:t>
    </dgm:pt>
    <dgm:pt modelId="{AB4EC927-7BFA-41C0-9F3C-2AB340B229CA}">
      <dgm:prSet/>
      <dgm:spPr/>
      <dgm:t>
        <a:bodyPr/>
        <a:lstStyle/>
        <a:p>
          <a:pPr rtl="0"/>
          <a:r>
            <a:rPr lang="fi-FI" dirty="0"/>
            <a:t>E</a:t>
          </a:r>
          <a:r>
            <a:rPr lang="fi-FI" i="0" dirty="0"/>
            <a:t>ri sidosryhmien, kuten asiakkaiden, työntekijöiden, sijoittajien, paikallisten yhteisöjen, hallituksen ja yhteiskunnan</a:t>
          </a:r>
          <a:r>
            <a:rPr lang="fi-FI" dirty="0"/>
            <a:t> </a:t>
          </a:r>
          <a:r>
            <a:rPr lang="fi-FI" i="0" dirty="0"/>
            <a:t>näkemysten/ odotusten kuuntelu sekä huomiointi sosiaalisen vastuullisuuden suhteen.</a:t>
          </a:r>
          <a:r>
            <a:rPr lang="fi-FI" i="0" dirty="0">
              <a:latin typeface="Arial" panose="020B0604020202020204"/>
            </a:rPr>
            <a:t> </a:t>
          </a:r>
          <a:endParaRPr lang="en-US"/>
        </a:p>
      </dgm:t>
    </dgm:pt>
    <dgm:pt modelId="{CD9B988F-18B3-4A68-AFAA-E1D351FAD398}" type="parTrans" cxnId="{C4EFFFF0-DB28-430B-A333-3F4301A2D4CD}">
      <dgm:prSet/>
      <dgm:spPr/>
      <dgm:t>
        <a:bodyPr/>
        <a:lstStyle/>
        <a:p>
          <a:endParaRPr lang="en-US"/>
        </a:p>
      </dgm:t>
    </dgm:pt>
    <dgm:pt modelId="{7FBEF4B1-3321-40D1-BC08-5CC72301AD2E}" type="sibTrans" cxnId="{C4EFFFF0-DB28-430B-A333-3F4301A2D4CD}">
      <dgm:prSet/>
      <dgm:spPr/>
      <dgm:t>
        <a:bodyPr/>
        <a:lstStyle/>
        <a:p>
          <a:endParaRPr lang="en-US"/>
        </a:p>
      </dgm:t>
    </dgm:pt>
    <dgm:pt modelId="{B8D61473-CA66-4D24-8494-F8F31DD86C1A}">
      <dgm:prSet/>
      <dgm:spPr/>
      <dgm:t>
        <a:bodyPr/>
        <a:lstStyle/>
        <a:p>
          <a:r>
            <a:rPr lang="fi-FI" dirty="0"/>
            <a:t>A</a:t>
          </a:r>
          <a:r>
            <a:rPr lang="fi-FI" i="0" dirty="0"/>
            <a:t>uttaa tunnistamaan keskeiset huolenaiheet ja mahdollisuudet.</a:t>
          </a:r>
          <a:endParaRPr lang="en-US" dirty="0"/>
        </a:p>
      </dgm:t>
    </dgm:pt>
    <dgm:pt modelId="{1C3E92B3-5DE4-49DE-8653-F72E0269F637}" type="parTrans" cxnId="{5FAE99D7-50EA-4C78-9234-F610D0977A5A}">
      <dgm:prSet/>
      <dgm:spPr/>
      <dgm:t>
        <a:bodyPr/>
        <a:lstStyle/>
        <a:p>
          <a:endParaRPr lang="en-US"/>
        </a:p>
      </dgm:t>
    </dgm:pt>
    <dgm:pt modelId="{6A414B9E-B269-484C-A49E-A7F7867D5782}" type="sibTrans" cxnId="{5FAE99D7-50EA-4C78-9234-F610D0977A5A}">
      <dgm:prSet/>
      <dgm:spPr/>
      <dgm:t>
        <a:bodyPr/>
        <a:lstStyle/>
        <a:p>
          <a:endParaRPr lang="en-US"/>
        </a:p>
      </dgm:t>
    </dgm:pt>
    <dgm:pt modelId="{7778398F-1109-4F12-B07C-24F0FE0E5466}">
      <dgm:prSet/>
      <dgm:spPr/>
      <dgm:t>
        <a:bodyPr/>
        <a:lstStyle/>
        <a:p>
          <a:pPr rtl="0"/>
          <a:r>
            <a:rPr lang="fi-FI" i="0" dirty="0"/>
            <a:t>Vastuullisuusraportointi</a:t>
          </a:r>
          <a:r>
            <a:rPr lang="fi-FI" i="0" dirty="0">
              <a:latin typeface="Arial" panose="020B0604020202020204"/>
            </a:rPr>
            <a:t> </a:t>
          </a:r>
          <a:endParaRPr lang="en-US"/>
        </a:p>
      </dgm:t>
    </dgm:pt>
    <dgm:pt modelId="{FDABA026-0303-42A4-9F91-5DF2A2E604B6}" type="parTrans" cxnId="{FBB85EC2-DF68-44AF-9D96-E24A1FCCC60F}">
      <dgm:prSet/>
      <dgm:spPr/>
      <dgm:t>
        <a:bodyPr/>
        <a:lstStyle/>
        <a:p>
          <a:endParaRPr lang="en-US"/>
        </a:p>
      </dgm:t>
    </dgm:pt>
    <dgm:pt modelId="{F77E18DB-0212-42EE-8785-4C2C26BC8F0A}" type="sibTrans" cxnId="{FBB85EC2-DF68-44AF-9D96-E24A1FCCC60F}">
      <dgm:prSet/>
      <dgm:spPr/>
      <dgm:t>
        <a:bodyPr/>
        <a:lstStyle/>
        <a:p>
          <a:endParaRPr lang="en-US"/>
        </a:p>
      </dgm:t>
    </dgm:pt>
    <dgm:pt modelId="{C2503B69-8BB4-477B-B577-3FEC78E10EA3}">
      <dgm:prSet/>
      <dgm:spPr/>
      <dgm:t>
        <a:bodyPr/>
        <a:lstStyle/>
        <a:p>
          <a:pPr rtl="0"/>
          <a:r>
            <a:rPr lang="fi-FI" dirty="0"/>
            <a:t>A</a:t>
          </a:r>
          <a:r>
            <a:rPr lang="fi-FI" i="0" dirty="0"/>
            <a:t>voin ja läpinäkyvä raportointi yrityksen toimista ja saavutuksista sosiaalisen vastuullisuuden alalla.</a:t>
          </a:r>
          <a:r>
            <a:rPr lang="fi-FI" i="0" dirty="0">
              <a:latin typeface="Arial" panose="020B0604020202020204"/>
            </a:rPr>
            <a:t> </a:t>
          </a:r>
          <a:endParaRPr lang="en-US"/>
        </a:p>
      </dgm:t>
    </dgm:pt>
    <dgm:pt modelId="{A901AFFA-D099-4A8D-A193-91E127A4CC55}" type="parTrans" cxnId="{43B055CE-C768-41F1-8763-B0F67C307910}">
      <dgm:prSet/>
      <dgm:spPr/>
      <dgm:t>
        <a:bodyPr/>
        <a:lstStyle/>
        <a:p>
          <a:endParaRPr lang="en-US"/>
        </a:p>
      </dgm:t>
    </dgm:pt>
    <dgm:pt modelId="{DB594D06-C55C-4B8E-A615-31E71113A6F9}" type="sibTrans" cxnId="{43B055CE-C768-41F1-8763-B0F67C307910}">
      <dgm:prSet/>
      <dgm:spPr/>
      <dgm:t>
        <a:bodyPr/>
        <a:lstStyle/>
        <a:p>
          <a:endParaRPr lang="en-US"/>
        </a:p>
      </dgm:t>
    </dgm:pt>
    <dgm:pt modelId="{80822B86-6D0B-443C-8C51-CC53378DB126}">
      <dgm:prSet/>
      <dgm:spPr/>
      <dgm:t>
        <a:bodyPr/>
        <a:lstStyle/>
        <a:p>
          <a:r>
            <a:rPr lang="fi-FI" dirty="0"/>
            <a:t>L</a:t>
          </a:r>
          <a:r>
            <a:rPr lang="fi-FI" i="0" dirty="0"/>
            <a:t>uottamuksen luominen sidosryhmien keskuudessa</a:t>
          </a:r>
          <a:endParaRPr lang="en-US" dirty="0"/>
        </a:p>
      </dgm:t>
    </dgm:pt>
    <dgm:pt modelId="{2929A086-3F3E-41A9-AFEA-B3A422CDD126}" type="parTrans" cxnId="{27F5522F-C11A-4BD9-A615-71EDCBA3E33A}">
      <dgm:prSet/>
      <dgm:spPr/>
      <dgm:t>
        <a:bodyPr/>
        <a:lstStyle/>
        <a:p>
          <a:endParaRPr lang="en-US"/>
        </a:p>
      </dgm:t>
    </dgm:pt>
    <dgm:pt modelId="{D8CAB3E5-6015-4A66-A155-635BB8F4391E}" type="sibTrans" cxnId="{27F5522F-C11A-4BD9-A615-71EDCBA3E33A}">
      <dgm:prSet/>
      <dgm:spPr/>
      <dgm:t>
        <a:bodyPr/>
        <a:lstStyle/>
        <a:p>
          <a:endParaRPr lang="en-US"/>
        </a:p>
      </dgm:t>
    </dgm:pt>
    <dgm:pt modelId="{002E5AD7-C7F0-4D7F-8FA6-F82C606E9149}">
      <dgm:prSet/>
      <dgm:spPr/>
      <dgm:t>
        <a:bodyPr/>
        <a:lstStyle/>
        <a:p>
          <a:r>
            <a:rPr lang="fi-FI" dirty="0"/>
            <a:t>O</a:t>
          </a:r>
          <a:r>
            <a:rPr lang="fi-FI" i="0" dirty="0"/>
            <a:t>soittaa sitoutumista vastuullisuuteen.</a:t>
          </a:r>
          <a:endParaRPr lang="en-US" dirty="0"/>
        </a:p>
      </dgm:t>
    </dgm:pt>
    <dgm:pt modelId="{91BA78C3-2B66-4065-BCDA-8921687E5601}" type="parTrans" cxnId="{F5F87259-D16D-4806-B753-C48B03A725B2}">
      <dgm:prSet/>
      <dgm:spPr/>
      <dgm:t>
        <a:bodyPr/>
        <a:lstStyle/>
        <a:p>
          <a:endParaRPr lang="en-US"/>
        </a:p>
      </dgm:t>
    </dgm:pt>
    <dgm:pt modelId="{CBDB5C65-8B4B-4BD8-BDBF-9F40B4A03E5C}" type="sibTrans" cxnId="{F5F87259-D16D-4806-B753-C48B03A725B2}">
      <dgm:prSet/>
      <dgm:spPr/>
      <dgm:t>
        <a:bodyPr/>
        <a:lstStyle/>
        <a:p>
          <a:endParaRPr lang="en-US"/>
        </a:p>
      </dgm:t>
    </dgm:pt>
    <dgm:pt modelId="{15F378E6-6489-4177-A91F-996A08E0E342}">
      <dgm:prSet/>
      <dgm:spPr/>
      <dgm:t>
        <a:bodyPr/>
        <a:lstStyle/>
        <a:p>
          <a:r>
            <a:rPr lang="fi-FI" i="0"/>
            <a:t>Riskien tunnistaminen ja hallinta</a:t>
          </a:r>
          <a:endParaRPr lang="en-US"/>
        </a:p>
      </dgm:t>
    </dgm:pt>
    <dgm:pt modelId="{067C0853-B63B-4767-BAD9-A60C8B1BB5B0}" type="parTrans" cxnId="{B132BCE2-E8CF-4F75-996E-C193053136A0}">
      <dgm:prSet/>
      <dgm:spPr/>
      <dgm:t>
        <a:bodyPr/>
        <a:lstStyle/>
        <a:p>
          <a:endParaRPr lang="en-US"/>
        </a:p>
      </dgm:t>
    </dgm:pt>
    <dgm:pt modelId="{5029E486-25CA-4115-AF70-BABE36407608}" type="sibTrans" cxnId="{B132BCE2-E8CF-4F75-996E-C193053136A0}">
      <dgm:prSet/>
      <dgm:spPr/>
      <dgm:t>
        <a:bodyPr/>
        <a:lstStyle/>
        <a:p>
          <a:endParaRPr lang="en-US"/>
        </a:p>
      </dgm:t>
    </dgm:pt>
    <dgm:pt modelId="{7B4E677B-532C-4D0A-9EB6-D7AC5CFB4929}">
      <dgm:prSet/>
      <dgm:spPr/>
      <dgm:t>
        <a:bodyPr/>
        <a:lstStyle/>
        <a:p>
          <a:r>
            <a:rPr lang="fi-FI" i="0" dirty="0"/>
            <a:t>Yrityksen on varmistettava, että se noudattaa lakeja ja määräyksiä sekä välttää eettisiä riskejä, jotka voivat vahingoittaa mainetta ja liiketoimintaa.</a:t>
          </a:r>
          <a:endParaRPr lang="en-US" dirty="0"/>
        </a:p>
      </dgm:t>
    </dgm:pt>
    <dgm:pt modelId="{3E45DE63-C126-44BC-AEFA-478C8326CDAE}" type="parTrans" cxnId="{2E33A7FD-77F0-4FE9-9CE3-48A9A96C7211}">
      <dgm:prSet/>
      <dgm:spPr/>
      <dgm:t>
        <a:bodyPr/>
        <a:lstStyle/>
        <a:p>
          <a:endParaRPr lang="en-US"/>
        </a:p>
      </dgm:t>
    </dgm:pt>
    <dgm:pt modelId="{C41AAD92-1785-40B9-8137-408CEB207CFC}" type="sibTrans" cxnId="{2E33A7FD-77F0-4FE9-9CE3-48A9A96C7211}">
      <dgm:prSet/>
      <dgm:spPr/>
      <dgm:t>
        <a:bodyPr/>
        <a:lstStyle/>
        <a:p>
          <a:endParaRPr lang="en-US"/>
        </a:p>
      </dgm:t>
    </dgm:pt>
    <dgm:pt modelId="{1B021814-B371-4FC4-A2FD-EE583ACB407C}">
      <dgm:prSet/>
      <dgm:spPr/>
      <dgm:t>
        <a:bodyPr/>
        <a:lstStyle/>
        <a:p>
          <a:r>
            <a:rPr lang="fi-FI" dirty="0"/>
            <a:t>Globaalien haasteiden torjuntatyö</a:t>
          </a:r>
          <a:endParaRPr lang="en-US" dirty="0"/>
        </a:p>
      </dgm:t>
    </dgm:pt>
    <dgm:pt modelId="{D8305AC3-9FB4-4B13-B5C9-1FFDBB3B92FA}" type="parTrans" cxnId="{24DBA53B-076D-43D4-8204-E39A3D3AA360}">
      <dgm:prSet/>
      <dgm:spPr/>
      <dgm:t>
        <a:bodyPr/>
        <a:lstStyle/>
        <a:p>
          <a:endParaRPr lang="en-US"/>
        </a:p>
      </dgm:t>
    </dgm:pt>
    <dgm:pt modelId="{6ABA7AA6-9110-44BA-AEA3-519B68F3732B}" type="sibTrans" cxnId="{24DBA53B-076D-43D4-8204-E39A3D3AA360}">
      <dgm:prSet/>
      <dgm:spPr/>
      <dgm:t>
        <a:bodyPr/>
        <a:lstStyle/>
        <a:p>
          <a:endParaRPr lang="en-US"/>
        </a:p>
      </dgm:t>
    </dgm:pt>
    <dgm:pt modelId="{734BD232-3AE1-474F-8BD3-64DAD62523C2}">
      <dgm:prSet/>
      <dgm:spPr/>
      <dgm:t>
        <a:bodyPr/>
        <a:lstStyle/>
        <a:p>
          <a:r>
            <a:rPr lang="fi-FI" dirty="0"/>
            <a:t>Hyvinvoinnin edellytysten takaaminen seuraaville sukupolville</a:t>
          </a:r>
          <a:endParaRPr lang="en-US" dirty="0"/>
        </a:p>
      </dgm:t>
    </dgm:pt>
    <dgm:pt modelId="{117D92A0-4063-4BB3-AE56-9A4F2692DE38}" type="parTrans" cxnId="{4C4432AF-44A4-4074-B607-52A8D7D26407}">
      <dgm:prSet/>
      <dgm:spPr/>
      <dgm:t>
        <a:bodyPr/>
        <a:lstStyle/>
        <a:p>
          <a:endParaRPr lang="en-US"/>
        </a:p>
      </dgm:t>
    </dgm:pt>
    <dgm:pt modelId="{0A06301E-DCA1-4BE4-813B-F4A71DE2CAA1}" type="sibTrans" cxnId="{4C4432AF-44A4-4074-B607-52A8D7D26407}">
      <dgm:prSet/>
      <dgm:spPr/>
      <dgm:t>
        <a:bodyPr/>
        <a:lstStyle/>
        <a:p>
          <a:endParaRPr lang="en-US"/>
        </a:p>
      </dgm:t>
    </dgm:pt>
    <dgm:pt modelId="{A548AC86-41CF-4F00-84A5-9057A7EC5152}" type="pres">
      <dgm:prSet presAssocID="{88700EB1-0494-4C89-90CF-89E5B1BDC499}" presName="Name0" presStyleCnt="0">
        <dgm:presLayoutVars>
          <dgm:dir/>
          <dgm:animLvl val="lvl"/>
          <dgm:resizeHandles val="exact"/>
        </dgm:presLayoutVars>
      </dgm:prSet>
      <dgm:spPr/>
    </dgm:pt>
    <dgm:pt modelId="{753C9650-EFBC-405F-81E2-C26A1958295D}" type="pres">
      <dgm:prSet presAssocID="{14B77460-165E-4868-99D4-39916C518D87}" presName="composite" presStyleCnt="0"/>
      <dgm:spPr/>
    </dgm:pt>
    <dgm:pt modelId="{1296F4A9-6975-49B1-90D6-F3D5F6F7F424}" type="pres">
      <dgm:prSet presAssocID="{14B77460-165E-4868-99D4-39916C518D87}" presName="parTx" presStyleLbl="alignNode1" presStyleIdx="0" presStyleCnt="4">
        <dgm:presLayoutVars>
          <dgm:chMax val="0"/>
          <dgm:chPref val="0"/>
          <dgm:bulletEnabled val="1"/>
        </dgm:presLayoutVars>
      </dgm:prSet>
      <dgm:spPr/>
    </dgm:pt>
    <dgm:pt modelId="{AEA36081-D39A-4EEC-9A48-A94AD13A7D6C}" type="pres">
      <dgm:prSet presAssocID="{14B77460-165E-4868-99D4-39916C518D87}" presName="desTx" presStyleLbl="alignAccFollowNode1" presStyleIdx="0" presStyleCnt="4">
        <dgm:presLayoutVars>
          <dgm:bulletEnabled val="1"/>
        </dgm:presLayoutVars>
      </dgm:prSet>
      <dgm:spPr/>
    </dgm:pt>
    <dgm:pt modelId="{A753CC88-8871-4219-8156-62285DBBDE38}" type="pres">
      <dgm:prSet presAssocID="{065CBD7B-AC50-4602-ADF7-86E7F450D26C}" presName="space" presStyleCnt="0"/>
      <dgm:spPr/>
    </dgm:pt>
    <dgm:pt modelId="{9303E5EA-8A5B-42D2-8762-44AFA04AD14B}" type="pres">
      <dgm:prSet presAssocID="{8B267CE9-4EE5-4529-B8BA-238AD944E803}" presName="composite" presStyleCnt="0"/>
      <dgm:spPr/>
    </dgm:pt>
    <dgm:pt modelId="{88A9D5A5-69F6-420F-BC98-93D83ACD32E7}" type="pres">
      <dgm:prSet presAssocID="{8B267CE9-4EE5-4529-B8BA-238AD944E803}" presName="parTx" presStyleLbl="alignNode1" presStyleIdx="1" presStyleCnt="4">
        <dgm:presLayoutVars>
          <dgm:chMax val="0"/>
          <dgm:chPref val="0"/>
          <dgm:bulletEnabled val="1"/>
        </dgm:presLayoutVars>
      </dgm:prSet>
      <dgm:spPr/>
    </dgm:pt>
    <dgm:pt modelId="{0C0CBC0D-AF3D-41C6-92C3-40A3E21C7F1C}" type="pres">
      <dgm:prSet presAssocID="{8B267CE9-4EE5-4529-B8BA-238AD944E803}" presName="desTx" presStyleLbl="alignAccFollowNode1" presStyleIdx="1" presStyleCnt="4">
        <dgm:presLayoutVars>
          <dgm:bulletEnabled val="1"/>
        </dgm:presLayoutVars>
      </dgm:prSet>
      <dgm:spPr/>
    </dgm:pt>
    <dgm:pt modelId="{08F10F9E-C94E-4AB3-AED2-0EEFE01A63EC}" type="pres">
      <dgm:prSet presAssocID="{82C92C49-F23B-489D-991D-C454FB7BCA4D}" presName="space" presStyleCnt="0"/>
      <dgm:spPr/>
    </dgm:pt>
    <dgm:pt modelId="{3277CB7E-FF03-4C96-99D2-57F14E7ECE47}" type="pres">
      <dgm:prSet presAssocID="{7778398F-1109-4F12-B07C-24F0FE0E5466}" presName="composite" presStyleCnt="0"/>
      <dgm:spPr/>
    </dgm:pt>
    <dgm:pt modelId="{03C219CE-FB59-4AB3-9AFC-D2CD65BCD5F8}" type="pres">
      <dgm:prSet presAssocID="{7778398F-1109-4F12-B07C-24F0FE0E5466}" presName="parTx" presStyleLbl="alignNode1" presStyleIdx="2" presStyleCnt="4">
        <dgm:presLayoutVars>
          <dgm:chMax val="0"/>
          <dgm:chPref val="0"/>
          <dgm:bulletEnabled val="1"/>
        </dgm:presLayoutVars>
      </dgm:prSet>
      <dgm:spPr/>
    </dgm:pt>
    <dgm:pt modelId="{CB2BBC17-852E-48FE-A911-932AF4F1816A}" type="pres">
      <dgm:prSet presAssocID="{7778398F-1109-4F12-B07C-24F0FE0E5466}" presName="desTx" presStyleLbl="alignAccFollowNode1" presStyleIdx="2" presStyleCnt="4">
        <dgm:presLayoutVars>
          <dgm:bulletEnabled val="1"/>
        </dgm:presLayoutVars>
      </dgm:prSet>
      <dgm:spPr/>
    </dgm:pt>
    <dgm:pt modelId="{E47D0D3B-8280-451C-90E5-853967A6B70F}" type="pres">
      <dgm:prSet presAssocID="{F77E18DB-0212-42EE-8785-4C2C26BC8F0A}" presName="space" presStyleCnt="0"/>
      <dgm:spPr/>
    </dgm:pt>
    <dgm:pt modelId="{39944233-1035-4CD4-892A-7243D0F24345}" type="pres">
      <dgm:prSet presAssocID="{15F378E6-6489-4177-A91F-996A08E0E342}" presName="composite" presStyleCnt="0"/>
      <dgm:spPr/>
    </dgm:pt>
    <dgm:pt modelId="{160CD8BC-A38A-46B2-9DE4-C9F4028CB3B6}" type="pres">
      <dgm:prSet presAssocID="{15F378E6-6489-4177-A91F-996A08E0E342}" presName="parTx" presStyleLbl="alignNode1" presStyleIdx="3" presStyleCnt="4">
        <dgm:presLayoutVars>
          <dgm:chMax val="0"/>
          <dgm:chPref val="0"/>
          <dgm:bulletEnabled val="1"/>
        </dgm:presLayoutVars>
      </dgm:prSet>
      <dgm:spPr/>
    </dgm:pt>
    <dgm:pt modelId="{A1BC17EA-A148-42C2-AA44-F3362BDCAC84}" type="pres">
      <dgm:prSet presAssocID="{15F378E6-6489-4177-A91F-996A08E0E342}" presName="desTx" presStyleLbl="alignAccFollowNode1" presStyleIdx="3" presStyleCnt="4">
        <dgm:presLayoutVars>
          <dgm:bulletEnabled val="1"/>
        </dgm:presLayoutVars>
      </dgm:prSet>
      <dgm:spPr/>
    </dgm:pt>
  </dgm:ptLst>
  <dgm:cxnLst>
    <dgm:cxn modelId="{85E9200B-1456-49DB-87BD-7D0CBE307B4D}" type="presOf" srcId="{734BD232-3AE1-474F-8BD3-64DAD62523C2}" destId="{A1BC17EA-A148-42C2-AA44-F3362BDCAC84}" srcOrd="0" destOrd="2" presId="urn:microsoft.com/office/officeart/2005/8/layout/hList1"/>
    <dgm:cxn modelId="{CA211428-6155-4FA0-87A7-C8E843D96EA1}" type="presOf" srcId="{ADA835BF-9F86-4C73-8741-1216D8D6AC9D}" destId="{AEA36081-D39A-4EEC-9A48-A94AD13A7D6C}" srcOrd="0" destOrd="1" presId="urn:microsoft.com/office/officeart/2005/8/layout/hList1"/>
    <dgm:cxn modelId="{42E8D62A-2EFF-4A08-B354-BC54B3D4E463}" srcId="{88700EB1-0494-4C89-90CF-89E5B1BDC499}" destId="{14B77460-165E-4868-99D4-39916C518D87}" srcOrd="0" destOrd="0" parTransId="{47635158-EC97-4F03-A0AD-EDBD2F5F5E5E}" sibTransId="{065CBD7B-AC50-4602-ADF7-86E7F450D26C}"/>
    <dgm:cxn modelId="{27F5522F-C11A-4BD9-A615-71EDCBA3E33A}" srcId="{C2503B69-8BB4-477B-B577-3FEC78E10EA3}" destId="{80822B86-6D0B-443C-8C51-CC53378DB126}" srcOrd="0" destOrd="0" parTransId="{2929A086-3F3E-41A9-AFEA-B3A422CDD126}" sibTransId="{D8CAB3E5-6015-4A66-A155-635BB8F4391E}"/>
    <dgm:cxn modelId="{7D16993B-5071-4D8D-8944-6DCCB1268BDB}" type="presOf" srcId="{B8D61473-CA66-4D24-8494-F8F31DD86C1A}" destId="{0C0CBC0D-AF3D-41C6-92C3-40A3E21C7F1C}" srcOrd="0" destOrd="1" presId="urn:microsoft.com/office/officeart/2005/8/layout/hList1"/>
    <dgm:cxn modelId="{24DBA53B-076D-43D4-8204-E39A3D3AA360}" srcId="{7B4E677B-532C-4D0A-9EB6-D7AC5CFB4929}" destId="{1B021814-B371-4FC4-A2FD-EE583ACB407C}" srcOrd="0" destOrd="0" parTransId="{D8305AC3-9FB4-4B13-B5C9-1FFDBB3B92FA}" sibTransId="{6ABA7AA6-9110-44BA-AEA3-519B68F3732B}"/>
    <dgm:cxn modelId="{A7243241-6FBB-47EA-96A3-B38041B6BFDD}" type="presOf" srcId="{8B267CE9-4EE5-4529-B8BA-238AD944E803}" destId="{88A9D5A5-69F6-420F-BC98-93D83ACD32E7}" srcOrd="0" destOrd="0" presId="urn:microsoft.com/office/officeart/2005/8/layout/hList1"/>
    <dgm:cxn modelId="{0E54D868-BF63-494A-9AC2-71DDB15BEDEA}" srcId="{14B77460-165E-4868-99D4-39916C518D87}" destId="{5B699F3E-9306-42FD-8EF8-DED108FEE165}" srcOrd="0" destOrd="0" parTransId="{E142398B-1B39-458B-B387-13730B1D9880}" sibTransId="{1F203A72-E0CF-4CA2-B27A-C812FF409192}"/>
    <dgm:cxn modelId="{C060AA4A-F406-41B1-9C28-E7F609F78472}" type="presOf" srcId="{002E5AD7-C7F0-4D7F-8FA6-F82C606E9149}" destId="{CB2BBC17-852E-48FE-A911-932AF4F1816A}" srcOrd="0" destOrd="2" presId="urn:microsoft.com/office/officeart/2005/8/layout/hList1"/>
    <dgm:cxn modelId="{1AA5F16F-2AAD-42B0-A2F7-6E512939FA5F}" type="presOf" srcId="{AB4EC927-7BFA-41C0-9F3C-2AB340B229CA}" destId="{0C0CBC0D-AF3D-41C6-92C3-40A3E21C7F1C}" srcOrd="0" destOrd="0" presId="urn:microsoft.com/office/officeart/2005/8/layout/hList1"/>
    <dgm:cxn modelId="{F5F87259-D16D-4806-B753-C48B03A725B2}" srcId="{C2503B69-8BB4-477B-B577-3FEC78E10EA3}" destId="{002E5AD7-C7F0-4D7F-8FA6-F82C606E9149}" srcOrd="1" destOrd="0" parTransId="{91BA78C3-2B66-4065-BCDA-8921687E5601}" sibTransId="{CBDB5C65-8B4B-4BD8-BDBF-9F40B4A03E5C}"/>
    <dgm:cxn modelId="{6B3F377F-EE94-4458-B85F-EBC3875DD33D}" srcId="{88700EB1-0494-4C89-90CF-89E5B1BDC499}" destId="{8B267CE9-4EE5-4529-B8BA-238AD944E803}" srcOrd="1" destOrd="0" parTransId="{C436BF2F-0FBF-4BF1-8E03-1B16856A9AEF}" sibTransId="{82C92C49-F23B-489D-991D-C454FB7BCA4D}"/>
    <dgm:cxn modelId="{5672DA86-34FE-4483-B154-6B643D344DAA}" type="presOf" srcId="{14B77460-165E-4868-99D4-39916C518D87}" destId="{1296F4A9-6975-49B1-90D6-F3D5F6F7F424}" srcOrd="0" destOrd="0" presId="urn:microsoft.com/office/officeart/2005/8/layout/hList1"/>
    <dgm:cxn modelId="{5A929F91-42E0-43B4-A745-BF6C2E36E8F8}" type="presOf" srcId="{1B021814-B371-4FC4-A2FD-EE583ACB407C}" destId="{A1BC17EA-A148-42C2-AA44-F3362BDCAC84}" srcOrd="0" destOrd="1" presId="urn:microsoft.com/office/officeart/2005/8/layout/hList1"/>
    <dgm:cxn modelId="{5EF55B9A-904F-4B35-8436-8884E0E80726}" type="presOf" srcId="{7B4E677B-532C-4D0A-9EB6-D7AC5CFB4929}" destId="{A1BC17EA-A148-42C2-AA44-F3362BDCAC84}" srcOrd="0" destOrd="0" presId="urn:microsoft.com/office/officeart/2005/8/layout/hList1"/>
    <dgm:cxn modelId="{4C4432AF-44A4-4074-B607-52A8D7D26407}" srcId="{7B4E677B-532C-4D0A-9EB6-D7AC5CFB4929}" destId="{734BD232-3AE1-474F-8BD3-64DAD62523C2}" srcOrd="1" destOrd="0" parTransId="{117D92A0-4063-4BB3-AE56-9A4F2692DE38}" sibTransId="{0A06301E-DCA1-4BE4-813B-F4A71DE2CAA1}"/>
    <dgm:cxn modelId="{DDB9C8BD-1DE0-46AA-83C4-4A0F048ACFAD}" type="presOf" srcId="{80822B86-6D0B-443C-8C51-CC53378DB126}" destId="{CB2BBC17-852E-48FE-A911-932AF4F1816A}" srcOrd="0" destOrd="1" presId="urn:microsoft.com/office/officeart/2005/8/layout/hList1"/>
    <dgm:cxn modelId="{4F433DBF-908C-4AA9-A204-82C011210839}" type="presOf" srcId="{7778398F-1109-4F12-B07C-24F0FE0E5466}" destId="{03C219CE-FB59-4AB3-9AFC-D2CD65BCD5F8}" srcOrd="0" destOrd="0" presId="urn:microsoft.com/office/officeart/2005/8/layout/hList1"/>
    <dgm:cxn modelId="{FBB85EC2-DF68-44AF-9D96-E24A1FCCC60F}" srcId="{88700EB1-0494-4C89-90CF-89E5B1BDC499}" destId="{7778398F-1109-4F12-B07C-24F0FE0E5466}" srcOrd="2" destOrd="0" parTransId="{FDABA026-0303-42A4-9F91-5DF2A2E604B6}" sibTransId="{F77E18DB-0212-42EE-8785-4C2C26BC8F0A}"/>
    <dgm:cxn modelId="{687D01C4-032C-4923-AEA3-EEA686FDD465}" type="presOf" srcId="{88700EB1-0494-4C89-90CF-89E5B1BDC499}" destId="{A548AC86-41CF-4F00-84A5-9057A7EC5152}" srcOrd="0" destOrd="0" presId="urn:microsoft.com/office/officeart/2005/8/layout/hList1"/>
    <dgm:cxn modelId="{43B055CE-C768-41F1-8763-B0F67C307910}" srcId="{7778398F-1109-4F12-B07C-24F0FE0E5466}" destId="{C2503B69-8BB4-477B-B577-3FEC78E10EA3}" srcOrd="0" destOrd="0" parTransId="{A901AFFA-D099-4A8D-A193-91E127A4CC55}" sibTransId="{DB594D06-C55C-4B8E-A615-31E71113A6F9}"/>
    <dgm:cxn modelId="{5FAE99D7-50EA-4C78-9234-F610D0977A5A}" srcId="{AB4EC927-7BFA-41C0-9F3C-2AB340B229CA}" destId="{B8D61473-CA66-4D24-8494-F8F31DD86C1A}" srcOrd="0" destOrd="0" parTransId="{1C3E92B3-5DE4-49DE-8653-F72E0269F637}" sibTransId="{6A414B9E-B269-484C-A49E-A7F7867D5782}"/>
    <dgm:cxn modelId="{9BB117DF-F608-462D-88F8-A9E74E965D88}" type="presOf" srcId="{5B699F3E-9306-42FD-8EF8-DED108FEE165}" destId="{AEA36081-D39A-4EEC-9A48-A94AD13A7D6C}" srcOrd="0" destOrd="0" presId="urn:microsoft.com/office/officeart/2005/8/layout/hList1"/>
    <dgm:cxn modelId="{B132BCE2-E8CF-4F75-996E-C193053136A0}" srcId="{88700EB1-0494-4C89-90CF-89E5B1BDC499}" destId="{15F378E6-6489-4177-A91F-996A08E0E342}" srcOrd="3" destOrd="0" parTransId="{067C0853-B63B-4767-BAD9-A60C8B1BB5B0}" sibTransId="{5029E486-25CA-4115-AF70-BABE36407608}"/>
    <dgm:cxn modelId="{CB7E66F0-7D39-4CB3-AA48-BEB311FD71B2}" type="presOf" srcId="{15F378E6-6489-4177-A91F-996A08E0E342}" destId="{160CD8BC-A38A-46B2-9DE4-C9F4028CB3B6}" srcOrd="0" destOrd="0" presId="urn:microsoft.com/office/officeart/2005/8/layout/hList1"/>
    <dgm:cxn modelId="{C4EFFFF0-DB28-430B-A333-3F4301A2D4CD}" srcId="{8B267CE9-4EE5-4529-B8BA-238AD944E803}" destId="{AB4EC927-7BFA-41C0-9F3C-2AB340B229CA}" srcOrd="0" destOrd="0" parTransId="{CD9B988F-18B3-4A68-AFAA-E1D351FAD398}" sibTransId="{7FBEF4B1-3321-40D1-BC08-5CC72301AD2E}"/>
    <dgm:cxn modelId="{32E88BF1-64D7-42CF-9237-82C2FD9C2E7A}" type="presOf" srcId="{C2503B69-8BB4-477B-B577-3FEC78E10EA3}" destId="{CB2BBC17-852E-48FE-A911-932AF4F1816A}" srcOrd="0" destOrd="0" presId="urn:microsoft.com/office/officeart/2005/8/layout/hList1"/>
    <dgm:cxn modelId="{D18178FA-5B0C-4B7D-89C7-1EA51815ABE1}" srcId="{14B77460-165E-4868-99D4-39916C518D87}" destId="{ADA835BF-9F86-4C73-8741-1216D8D6AC9D}" srcOrd="1" destOrd="0" parTransId="{076F5041-C57B-45AD-AFB4-9820CDB92996}" sibTransId="{E1AF4399-E065-470F-AD6B-486D65E4E963}"/>
    <dgm:cxn modelId="{2E33A7FD-77F0-4FE9-9CE3-48A9A96C7211}" srcId="{15F378E6-6489-4177-A91F-996A08E0E342}" destId="{7B4E677B-532C-4D0A-9EB6-D7AC5CFB4929}" srcOrd="0" destOrd="0" parTransId="{3E45DE63-C126-44BC-AEFA-478C8326CDAE}" sibTransId="{C41AAD92-1785-40B9-8137-408CEB207CFC}"/>
    <dgm:cxn modelId="{E42FFE1C-04F5-4DD5-A4AB-3B066B911D55}" type="presParOf" srcId="{A548AC86-41CF-4F00-84A5-9057A7EC5152}" destId="{753C9650-EFBC-405F-81E2-C26A1958295D}" srcOrd="0" destOrd="0" presId="urn:microsoft.com/office/officeart/2005/8/layout/hList1"/>
    <dgm:cxn modelId="{0A8EE5CB-0AA2-495F-A8DE-71E7756B95BC}" type="presParOf" srcId="{753C9650-EFBC-405F-81E2-C26A1958295D}" destId="{1296F4A9-6975-49B1-90D6-F3D5F6F7F424}" srcOrd="0" destOrd="0" presId="urn:microsoft.com/office/officeart/2005/8/layout/hList1"/>
    <dgm:cxn modelId="{572A0E26-B823-4480-AB87-B593A787EBAB}" type="presParOf" srcId="{753C9650-EFBC-405F-81E2-C26A1958295D}" destId="{AEA36081-D39A-4EEC-9A48-A94AD13A7D6C}" srcOrd="1" destOrd="0" presId="urn:microsoft.com/office/officeart/2005/8/layout/hList1"/>
    <dgm:cxn modelId="{2E52FB2A-7FEB-43A4-8FE7-28AAC558D8BF}" type="presParOf" srcId="{A548AC86-41CF-4F00-84A5-9057A7EC5152}" destId="{A753CC88-8871-4219-8156-62285DBBDE38}" srcOrd="1" destOrd="0" presId="urn:microsoft.com/office/officeart/2005/8/layout/hList1"/>
    <dgm:cxn modelId="{6EF33C08-3929-4212-AD5B-818C33BCEE35}" type="presParOf" srcId="{A548AC86-41CF-4F00-84A5-9057A7EC5152}" destId="{9303E5EA-8A5B-42D2-8762-44AFA04AD14B}" srcOrd="2" destOrd="0" presId="urn:microsoft.com/office/officeart/2005/8/layout/hList1"/>
    <dgm:cxn modelId="{3668B37C-2E58-4DD5-87B8-34D563F25FB8}" type="presParOf" srcId="{9303E5EA-8A5B-42D2-8762-44AFA04AD14B}" destId="{88A9D5A5-69F6-420F-BC98-93D83ACD32E7}" srcOrd="0" destOrd="0" presId="urn:microsoft.com/office/officeart/2005/8/layout/hList1"/>
    <dgm:cxn modelId="{F8481FEE-2853-419B-84BF-22B122EF8421}" type="presParOf" srcId="{9303E5EA-8A5B-42D2-8762-44AFA04AD14B}" destId="{0C0CBC0D-AF3D-41C6-92C3-40A3E21C7F1C}" srcOrd="1" destOrd="0" presId="urn:microsoft.com/office/officeart/2005/8/layout/hList1"/>
    <dgm:cxn modelId="{24A297CB-8EBD-43DF-8378-F552B2B90A79}" type="presParOf" srcId="{A548AC86-41CF-4F00-84A5-9057A7EC5152}" destId="{08F10F9E-C94E-4AB3-AED2-0EEFE01A63EC}" srcOrd="3" destOrd="0" presId="urn:microsoft.com/office/officeart/2005/8/layout/hList1"/>
    <dgm:cxn modelId="{9192244F-FB65-4A39-BD48-99DB99804A1D}" type="presParOf" srcId="{A548AC86-41CF-4F00-84A5-9057A7EC5152}" destId="{3277CB7E-FF03-4C96-99D2-57F14E7ECE47}" srcOrd="4" destOrd="0" presId="urn:microsoft.com/office/officeart/2005/8/layout/hList1"/>
    <dgm:cxn modelId="{CADBCEEB-E4E5-4901-804C-80506D9B5891}" type="presParOf" srcId="{3277CB7E-FF03-4C96-99D2-57F14E7ECE47}" destId="{03C219CE-FB59-4AB3-9AFC-D2CD65BCD5F8}" srcOrd="0" destOrd="0" presId="urn:microsoft.com/office/officeart/2005/8/layout/hList1"/>
    <dgm:cxn modelId="{7C72506D-4757-4DB2-BC3A-279A90ED9990}" type="presParOf" srcId="{3277CB7E-FF03-4C96-99D2-57F14E7ECE47}" destId="{CB2BBC17-852E-48FE-A911-932AF4F1816A}" srcOrd="1" destOrd="0" presId="urn:microsoft.com/office/officeart/2005/8/layout/hList1"/>
    <dgm:cxn modelId="{2DFB580C-D969-4F82-B161-A6BA83D4C4D0}" type="presParOf" srcId="{A548AC86-41CF-4F00-84A5-9057A7EC5152}" destId="{E47D0D3B-8280-451C-90E5-853967A6B70F}" srcOrd="5" destOrd="0" presId="urn:microsoft.com/office/officeart/2005/8/layout/hList1"/>
    <dgm:cxn modelId="{92FF63A1-299C-487C-93F5-9500D1175E44}" type="presParOf" srcId="{A548AC86-41CF-4F00-84A5-9057A7EC5152}" destId="{39944233-1035-4CD4-892A-7243D0F24345}" srcOrd="6" destOrd="0" presId="urn:microsoft.com/office/officeart/2005/8/layout/hList1"/>
    <dgm:cxn modelId="{27831D61-CC32-4362-8FDF-C76D5F041ADF}" type="presParOf" srcId="{39944233-1035-4CD4-892A-7243D0F24345}" destId="{160CD8BC-A38A-46B2-9DE4-C9F4028CB3B6}" srcOrd="0" destOrd="0" presId="urn:microsoft.com/office/officeart/2005/8/layout/hList1"/>
    <dgm:cxn modelId="{82D91AC9-122D-4F3D-A9B1-5F33050E1424}" type="presParOf" srcId="{39944233-1035-4CD4-892A-7243D0F24345}" destId="{A1BC17EA-A148-42C2-AA44-F3362BDCAC84}"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C8A11B9-745E-474C-8242-B099176993ED}" type="doc">
      <dgm:prSet loTypeId="urn:microsoft.com/office/officeart/2005/8/layout/default" loCatId="list" qsTypeId="urn:microsoft.com/office/officeart/2005/8/quickstyle/simple2" qsCatId="simple" csTypeId="urn:microsoft.com/office/officeart/2005/8/colors/accent2_2" csCatId="accent2"/>
      <dgm:spPr/>
      <dgm:t>
        <a:bodyPr/>
        <a:lstStyle/>
        <a:p>
          <a:endParaRPr lang="en-US"/>
        </a:p>
      </dgm:t>
    </dgm:pt>
    <dgm:pt modelId="{E52513F8-928E-43DE-A1D2-26697866ABBF}">
      <dgm:prSet/>
      <dgm:spPr/>
      <dgm:t>
        <a:bodyPr/>
        <a:lstStyle/>
        <a:p>
          <a:r>
            <a:rPr lang="fi-FI" i="0"/>
            <a:t>Kestävyyspyrkimykset </a:t>
          </a:r>
          <a:endParaRPr lang="en-US"/>
        </a:p>
      </dgm:t>
    </dgm:pt>
    <dgm:pt modelId="{A442564C-F005-413D-A9D0-35A0A1EBA1FB}" type="parTrans" cxnId="{56EC8FFC-3C8A-4443-8B6D-B8D2A86EEB27}">
      <dgm:prSet/>
      <dgm:spPr/>
      <dgm:t>
        <a:bodyPr/>
        <a:lstStyle/>
        <a:p>
          <a:endParaRPr lang="en-US"/>
        </a:p>
      </dgm:t>
    </dgm:pt>
    <dgm:pt modelId="{5D5C30C5-0C66-4749-AFD3-3292B685146E}" type="sibTrans" cxnId="{56EC8FFC-3C8A-4443-8B6D-B8D2A86EEB27}">
      <dgm:prSet/>
      <dgm:spPr/>
      <dgm:t>
        <a:bodyPr/>
        <a:lstStyle/>
        <a:p>
          <a:endParaRPr lang="en-US"/>
        </a:p>
      </dgm:t>
    </dgm:pt>
    <dgm:pt modelId="{157686F4-3E97-4888-84C6-B3BC7F76B7B7}">
      <dgm:prSet/>
      <dgm:spPr/>
      <dgm:t>
        <a:bodyPr/>
        <a:lstStyle/>
        <a:p>
          <a:r>
            <a:rPr lang="fi-FI" i="0"/>
            <a:t>Työntekijöiden sitouttaminen </a:t>
          </a:r>
          <a:endParaRPr lang="en-US"/>
        </a:p>
      </dgm:t>
    </dgm:pt>
    <dgm:pt modelId="{DD729DA1-77AE-443E-83EE-843A20507A73}" type="parTrans" cxnId="{10720AC7-83CA-4FEF-BBE6-D6E36CB6E7A8}">
      <dgm:prSet/>
      <dgm:spPr/>
      <dgm:t>
        <a:bodyPr/>
        <a:lstStyle/>
        <a:p>
          <a:endParaRPr lang="en-US"/>
        </a:p>
      </dgm:t>
    </dgm:pt>
    <dgm:pt modelId="{A816771A-D65A-4908-A7BE-E272E91BC13A}" type="sibTrans" cxnId="{10720AC7-83CA-4FEF-BBE6-D6E36CB6E7A8}">
      <dgm:prSet/>
      <dgm:spPr/>
      <dgm:t>
        <a:bodyPr/>
        <a:lstStyle/>
        <a:p>
          <a:endParaRPr lang="en-US"/>
        </a:p>
      </dgm:t>
    </dgm:pt>
    <dgm:pt modelId="{EAF9DCCF-034D-4EB7-AC14-7A2E40734BAE}">
      <dgm:prSet/>
      <dgm:spPr/>
      <dgm:t>
        <a:bodyPr/>
        <a:lstStyle/>
        <a:p>
          <a:r>
            <a:rPr lang="fi-FI" i="0"/>
            <a:t>Yhteiskuntavastuu ja yhteisöllinen vaikuttaminen</a:t>
          </a:r>
          <a:endParaRPr lang="en-US"/>
        </a:p>
      </dgm:t>
    </dgm:pt>
    <dgm:pt modelId="{1E3F1BAB-CFA1-44C0-9247-7C289B440819}" type="parTrans" cxnId="{99842B57-AF1D-4D0B-A1B2-4D8DBE8B820C}">
      <dgm:prSet/>
      <dgm:spPr/>
      <dgm:t>
        <a:bodyPr/>
        <a:lstStyle/>
        <a:p>
          <a:endParaRPr lang="en-US"/>
        </a:p>
      </dgm:t>
    </dgm:pt>
    <dgm:pt modelId="{28810A98-1495-4347-9322-8E5B45694674}" type="sibTrans" cxnId="{99842B57-AF1D-4D0B-A1B2-4D8DBE8B820C}">
      <dgm:prSet/>
      <dgm:spPr/>
      <dgm:t>
        <a:bodyPr/>
        <a:lstStyle/>
        <a:p>
          <a:endParaRPr lang="en-US"/>
        </a:p>
      </dgm:t>
    </dgm:pt>
    <dgm:pt modelId="{8072A08C-A2D0-4C5A-BCA3-29741167C156}">
      <dgm:prSet/>
      <dgm:spPr/>
      <dgm:t>
        <a:bodyPr/>
        <a:lstStyle/>
        <a:p>
          <a:r>
            <a:rPr lang="fi-FI"/>
            <a:t>Eettiset toimintatavat</a:t>
          </a:r>
          <a:endParaRPr lang="en-US"/>
        </a:p>
      </dgm:t>
    </dgm:pt>
    <dgm:pt modelId="{E05A2460-6248-45F6-AFB7-E541ED7D4F7E}" type="parTrans" cxnId="{177EB799-054C-4E80-AA6B-45C4870C1E82}">
      <dgm:prSet/>
      <dgm:spPr/>
      <dgm:t>
        <a:bodyPr/>
        <a:lstStyle/>
        <a:p>
          <a:endParaRPr lang="en-US"/>
        </a:p>
      </dgm:t>
    </dgm:pt>
    <dgm:pt modelId="{981A7920-1CD4-4C88-803E-5CC95BF2EA26}" type="sibTrans" cxnId="{177EB799-054C-4E80-AA6B-45C4870C1E82}">
      <dgm:prSet/>
      <dgm:spPr/>
      <dgm:t>
        <a:bodyPr/>
        <a:lstStyle/>
        <a:p>
          <a:endParaRPr lang="en-US"/>
        </a:p>
      </dgm:t>
    </dgm:pt>
    <dgm:pt modelId="{B3CB6465-1C51-46ED-ACDD-82A9AA0E3627}">
      <dgm:prSet/>
      <dgm:spPr/>
      <dgm:t>
        <a:bodyPr/>
        <a:lstStyle/>
        <a:p>
          <a:r>
            <a:rPr lang="fi-FI"/>
            <a:t>Innovointivastuu</a:t>
          </a:r>
          <a:endParaRPr lang="en-US"/>
        </a:p>
      </dgm:t>
    </dgm:pt>
    <dgm:pt modelId="{22F72CE4-37C9-4832-8906-02ED33FCF602}" type="parTrans" cxnId="{DB7867F5-2A8E-429C-BC51-383EB956B2F3}">
      <dgm:prSet/>
      <dgm:spPr/>
      <dgm:t>
        <a:bodyPr/>
        <a:lstStyle/>
        <a:p>
          <a:endParaRPr lang="en-US"/>
        </a:p>
      </dgm:t>
    </dgm:pt>
    <dgm:pt modelId="{477CA8AC-9F11-4868-99F9-00ABDB8BE890}" type="sibTrans" cxnId="{DB7867F5-2A8E-429C-BC51-383EB956B2F3}">
      <dgm:prSet/>
      <dgm:spPr/>
      <dgm:t>
        <a:bodyPr/>
        <a:lstStyle/>
        <a:p>
          <a:endParaRPr lang="en-US"/>
        </a:p>
      </dgm:t>
    </dgm:pt>
    <dgm:pt modelId="{A825D80D-90B3-4EEA-8BC3-5B8F9EE6FA73}" type="pres">
      <dgm:prSet presAssocID="{BC8A11B9-745E-474C-8242-B099176993ED}" presName="diagram" presStyleCnt="0">
        <dgm:presLayoutVars>
          <dgm:dir/>
          <dgm:resizeHandles val="exact"/>
        </dgm:presLayoutVars>
      </dgm:prSet>
      <dgm:spPr/>
    </dgm:pt>
    <dgm:pt modelId="{A382E5D6-D288-431B-9FA1-B1BD0B6D315E}" type="pres">
      <dgm:prSet presAssocID="{E52513F8-928E-43DE-A1D2-26697866ABBF}" presName="node" presStyleLbl="node1" presStyleIdx="0" presStyleCnt="5">
        <dgm:presLayoutVars>
          <dgm:bulletEnabled val="1"/>
        </dgm:presLayoutVars>
      </dgm:prSet>
      <dgm:spPr/>
    </dgm:pt>
    <dgm:pt modelId="{8729CC7E-4A80-4F7D-8847-893712F3DEA4}" type="pres">
      <dgm:prSet presAssocID="{5D5C30C5-0C66-4749-AFD3-3292B685146E}" presName="sibTrans" presStyleCnt="0"/>
      <dgm:spPr/>
    </dgm:pt>
    <dgm:pt modelId="{9D44BCCD-EE35-4B60-8025-218ED7920F2E}" type="pres">
      <dgm:prSet presAssocID="{157686F4-3E97-4888-84C6-B3BC7F76B7B7}" presName="node" presStyleLbl="node1" presStyleIdx="1" presStyleCnt="5">
        <dgm:presLayoutVars>
          <dgm:bulletEnabled val="1"/>
        </dgm:presLayoutVars>
      </dgm:prSet>
      <dgm:spPr/>
    </dgm:pt>
    <dgm:pt modelId="{3B56B9E9-154D-4A78-A975-28FAF940785F}" type="pres">
      <dgm:prSet presAssocID="{A816771A-D65A-4908-A7BE-E272E91BC13A}" presName="sibTrans" presStyleCnt="0"/>
      <dgm:spPr/>
    </dgm:pt>
    <dgm:pt modelId="{9DEC3DC1-D7F9-465E-A71D-386378851D31}" type="pres">
      <dgm:prSet presAssocID="{EAF9DCCF-034D-4EB7-AC14-7A2E40734BAE}" presName="node" presStyleLbl="node1" presStyleIdx="2" presStyleCnt="5">
        <dgm:presLayoutVars>
          <dgm:bulletEnabled val="1"/>
        </dgm:presLayoutVars>
      </dgm:prSet>
      <dgm:spPr/>
    </dgm:pt>
    <dgm:pt modelId="{8FD026AF-EE8B-41F0-BFF4-5B53C27DC5FE}" type="pres">
      <dgm:prSet presAssocID="{28810A98-1495-4347-9322-8E5B45694674}" presName="sibTrans" presStyleCnt="0"/>
      <dgm:spPr/>
    </dgm:pt>
    <dgm:pt modelId="{E50B9A79-D846-4827-B736-253CED06166C}" type="pres">
      <dgm:prSet presAssocID="{8072A08C-A2D0-4C5A-BCA3-29741167C156}" presName="node" presStyleLbl="node1" presStyleIdx="3" presStyleCnt="5">
        <dgm:presLayoutVars>
          <dgm:bulletEnabled val="1"/>
        </dgm:presLayoutVars>
      </dgm:prSet>
      <dgm:spPr/>
    </dgm:pt>
    <dgm:pt modelId="{59A7A2AB-4EB2-4861-9F1B-F95880D940C8}" type="pres">
      <dgm:prSet presAssocID="{981A7920-1CD4-4C88-803E-5CC95BF2EA26}" presName="sibTrans" presStyleCnt="0"/>
      <dgm:spPr/>
    </dgm:pt>
    <dgm:pt modelId="{17AC1117-9964-406F-BBA0-2EABEC8B4444}" type="pres">
      <dgm:prSet presAssocID="{B3CB6465-1C51-46ED-ACDD-82A9AA0E3627}" presName="node" presStyleLbl="node1" presStyleIdx="4" presStyleCnt="5">
        <dgm:presLayoutVars>
          <dgm:bulletEnabled val="1"/>
        </dgm:presLayoutVars>
      </dgm:prSet>
      <dgm:spPr/>
    </dgm:pt>
  </dgm:ptLst>
  <dgm:cxnLst>
    <dgm:cxn modelId="{074CB061-30B3-4E6C-A23F-DDDED1E9ECEB}" type="presOf" srcId="{157686F4-3E97-4888-84C6-B3BC7F76B7B7}" destId="{9D44BCCD-EE35-4B60-8025-218ED7920F2E}" srcOrd="0" destOrd="0" presId="urn:microsoft.com/office/officeart/2005/8/layout/default"/>
    <dgm:cxn modelId="{8C6B5A66-2606-43FD-8F1C-8DC5E28A38BF}" type="presOf" srcId="{E52513F8-928E-43DE-A1D2-26697866ABBF}" destId="{A382E5D6-D288-431B-9FA1-B1BD0B6D315E}" srcOrd="0" destOrd="0" presId="urn:microsoft.com/office/officeart/2005/8/layout/default"/>
    <dgm:cxn modelId="{583A176E-6B0C-40D0-93E0-E1F51A257D78}" type="presOf" srcId="{EAF9DCCF-034D-4EB7-AC14-7A2E40734BAE}" destId="{9DEC3DC1-D7F9-465E-A71D-386378851D31}" srcOrd="0" destOrd="0" presId="urn:microsoft.com/office/officeart/2005/8/layout/default"/>
    <dgm:cxn modelId="{128BA772-8771-40A0-97DC-6F648C47159E}" type="presOf" srcId="{B3CB6465-1C51-46ED-ACDD-82A9AA0E3627}" destId="{17AC1117-9964-406F-BBA0-2EABEC8B4444}" srcOrd="0" destOrd="0" presId="urn:microsoft.com/office/officeart/2005/8/layout/default"/>
    <dgm:cxn modelId="{99842B57-AF1D-4D0B-A1B2-4D8DBE8B820C}" srcId="{BC8A11B9-745E-474C-8242-B099176993ED}" destId="{EAF9DCCF-034D-4EB7-AC14-7A2E40734BAE}" srcOrd="2" destOrd="0" parTransId="{1E3F1BAB-CFA1-44C0-9247-7C289B440819}" sibTransId="{28810A98-1495-4347-9322-8E5B45694674}"/>
    <dgm:cxn modelId="{418D5E59-C0EE-44A6-AFC4-E41CC1C82F9F}" type="presOf" srcId="{BC8A11B9-745E-474C-8242-B099176993ED}" destId="{A825D80D-90B3-4EEA-8BC3-5B8F9EE6FA73}" srcOrd="0" destOrd="0" presId="urn:microsoft.com/office/officeart/2005/8/layout/default"/>
    <dgm:cxn modelId="{177EB799-054C-4E80-AA6B-45C4870C1E82}" srcId="{BC8A11B9-745E-474C-8242-B099176993ED}" destId="{8072A08C-A2D0-4C5A-BCA3-29741167C156}" srcOrd="3" destOrd="0" parTransId="{E05A2460-6248-45F6-AFB7-E541ED7D4F7E}" sibTransId="{981A7920-1CD4-4C88-803E-5CC95BF2EA26}"/>
    <dgm:cxn modelId="{3441B2AD-9382-4AE5-9C52-717DC97BF751}" type="presOf" srcId="{8072A08C-A2D0-4C5A-BCA3-29741167C156}" destId="{E50B9A79-D846-4827-B736-253CED06166C}" srcOrd="0" destOrd="0" presId="urn:microsoft.com/office/officeart/2005/8/layout/default"/>
    <dgm:cxn modelId="{10720AC7-83CA-4FEF-BBE6-D6E36CB6E7A8}" srcId="{BC8A11B9-745E-474C-8242-B099176993ED}" destId="{157686F4-3E97-4888-84C6-B3BC7F76B7B7}" srcOrd="1" destOrd="0" parTransId="{DD729DA1-77AE-443E-83EE-843A20507A73}" sibTransId="{A816771A-D65A-4908-A7BE-E272E91BC13A}"/>
    <dgm:cxn modelId="{DB7867F5-2A8E-429C-BC51-383EB956B2F3}" srcId="{BC8A11B9-745E-474C-8242-B099176993ED}" destId="{B3CB6465-1C51-46ED-ACDD-82A9AA0E3627}" srcOrd="4" destOrd="0" parTransId="{22F72CE4-37C9-4832-8906-02ED33FCF602}" sibTransId="{477CA8AC-9F11-4868-99F9-00ABDB8BE890}"/>
    <dgm:cxn modelId="{56EC8FFC-3C8A-4443-8B6D-B8D2A86EEB27}" srcId="{BC8A11B9-745E-474C-8242-B099176993ED}" destId="{E52513F8-928E-43DE-A1D2-26697866ABBF}" srcOrd="0" destOrd="0" parTransId="{A442564C-F005-413D-A9D0-35A0A1EBA1FB}" sibTransId="{5D5C30C5-0C66-4749-AFD3-3292B685146E}"/>
    <dgm:cxn modelId="{914877FF-C35A-4C62-BCBB-B2B8A814E4D7}" type="presParOf" srcId="{A825D80D-90B3-4EEA-8BC3-5B8F9EE6FA73}" destId="{A382E5D6-D288-431B-9FA1-B1BD0B6D315E}" srcOrd="0" destOrd="0" presId="urn:microsoft.com/office/officeart/2005/8/layout/default"/>
    <dgm:cxn modelId="{BA45D390-A065-48CF-94DC-D8A3822BC37E}" type="presParOf" srcId="{A825D80D-90B3-4EEA-8BC3-5B8F9EE6FA73}" destId="{8729CC7E-4A80-4F7D-8847-893712F3DEA4}" srcOrd="1" destOrd="0" presId="urn:microsoft.com/office/officeart/2005/8/layout/default"/>
    <dgm:cxn modelId="{B8F8AF72-F4DC-44F4-AE2B-BEABA7C985C0}" type="presParOf" srcId="{A825D80D-90B3-4EEA-8BC3-5B8F9EE6FA73}" destId="{9D44BCCD-EE35-4B60-8025-218ED7920F2E}" srcOrd="2" destOrd="0" presId="urn:microsoft.com/office/officeart/2005/8/layout/default"/>
    <dgm:cxn modelId="{2C9D380E-5163-4106-B997-0865DD0EA321}" type="presParOf" srcId="{A825D80D-90B3-4EEA-8BC3-5B8F9EE6FA73}" destId="{3B56B9E9-154D-4A78-A975-28FAF940785F}" srcOrd="3" destOrd="0" presId="urn:microsoft.com/office/officeart/2005/8/layout/default"/>
    <dgm:cxn modelId="{598E2D3D-6463-4642-B77E-6AA6EC9BA5FA}" type="presParOf" srcId="{A825D80D-90B3-4EEA-8BC3-5B8F9EE6FA73}" destId="{9DEC3DC1-D7F9-465E-A71D-386378851D31}" srcOrd="4" destOrd="0" presId="urn:microsoft.com/office/officeart/2005/8/layout/default"/>
    <dgm:cxn modelId="{F5CF8504-51B8-4C94-853F-7BA49944674A}" type="presParOf" srcId="{A825D80D-90B3-4EEA-8BC3-5B8F9EE6FA73}" destId="{8FD026AF-EE8B-41F0-BFF4-5B53C27DC5FE}" srcOrd="5" destOrd="0" presId="urn:microsoft.com/office/officeart/2005/8/layout/default"/>
    <dgm:cxn modelId="{11E747E6-64D8-42F5-AA43-D44DDC587939}" type="presParOf" srcId="{A825D80D-90B3-4EEA-8BC3-5B8F9EE6FA73}" destId="{E50B9A79-D846-4827-B736-253CED06166C}" srcOrd="6" destOrd="0" presId="urn:microsoft.com/office/officeart/2005/8/layout/default"/>
    <dgm:cxn modelId="{E4EC3484-FD94-4A15-A345-B6F34086A100}" type="presParOf" srcId="{A825D80D-90B3-4EEA-8BC3-5B8F9EE6FA73}" destId="{59A7A2AB-4EB2-4861-9F1B-F95880D940C8}" srcOrd="7" destOrd="0" presId="urn:microsoft.com/office/officeart/2005/8/layout/default"/>
    <dgm:cxn modelId="{32A6F026-9282-4884-A424-2313C5F83619}" type="presParOf" srcId="{A825D80D-90B3-4EEA-8BC3-5B8F9EE6FA73}" destId="{17AC1117-9964-406F-BBA0-2EABEC8B4444}"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199230F-8E54-4229-9CFB-649EE97CBE6C}" type="doc">
      <dgm:prSet loTypeId="urn:microsoft.com/office/officeart/2005/8/layout/vList5" loCatId="list" qsTypeId="urn:microsoft.com/office/officeart/2005/8/quickstyle/simple2" qsCatId="simple" csTypeId="urn:microsoft.com/office/officeart/2005/8/colors/accent2_2" csCatId="accent2" phldr="1"/>
      <dgm:spPr/>
      <dgm:t>
        <a:bodyPr/>
        <a:lstStyle/>
        <a:p>
          <a:endParaRPr lang="en-US"/>
        </a:p>
      </dgm:t>
    </dgm:pt>
    <dgm:pt modelId="{74B7D152-7157-4AD9-A28A-48250B601E57}">
      <dgm:prSet/>
      <dgm:spPr/>
      <dgm:t>
        <a:bodyPr/>
        <a:lstStyle/>
        <a:p>
          <a:r>
            <a:rPr lang="fi-FI" dirty="0"/>
            <a:t>Johto luo, </a:t>
          </a:r>
          <a:r>
            <a:rPr lang="fi-FI" dirty="0" err="1"/>
            <a:t>vastuuttaa</a:t>
          </a:r>
          <a:r>
            <a:rPr lang="fi-FI" dirty="0"/>
            <a:t> ja varmistaa ohjeiden mukaisen toiminnan</a:t>
          </a:r>
          <a:endParaRPr lang="en-US" dirty="0"/>
        </a:p>
      </dgm:t>
    </dgm:pt>
    <dgm:pt modelId="{9145A1B0-1784-4E37-9DD6-D58B4C46457A}" type="parTrans" cxnId="{A03F7D63-7DE4-4BD3-9196-6EAF208DE07D}">
      <dgm:prSet/>
      <dgm:spPr/>
      <dgm:t>
        <a:bodyPr/>
        <a:lstStyle/>
        <a:p>
          <a:endParaRPr lang="en-US"/>
        </a:p>
      </dgm:t>
    </dgm:pt>
    <dgm:pt modelId="{CC873B3A-4A05-49F1-B466-F3B48FA8591C}" type="sibTrans" cxnId="{A03F7D63-7DE4-4BD3-9196-6EAF208DE07D}">
      <dgm:prSet/>
      <dgm:spPr/>
      <dgm:t>
        <a:bodyPr/>
        <a:lstStyle/>
        <a:p>
          <a:endParaRPr lang="en-US"/>
        </a:p>
      </dgm:t>
    </dgm:pt>
    <dgm:pt modelId="{DD8DE6C2-7936-497D-A471-1284D40F3184}">
      <dgm:prSet/>
      <dgm:spPr/>
      <dgm:t>
        <a:bodyPr/>
        <a:lstStyle/>
        <a:p>
          <a:r>
            <a:rPr lang="fi-FI" dirty="0"/>
            <a:t>Hyvä hallintotapa</a:t>
          </a:r>
          <a:endParaRPr lang="en-US" dirty="0"/>
        </a:p>
      </dgm:t>
    </dgm:pt>
    <dgm:pt modelId="{FC4DE253-D13E-42E1-868F-DF43941307A8}" type="parTrans" cxnId="{2A9F1910-29EE-4B7E-8E91-1F8C540FC191}">
      <dgm:prSet/>
      <dgm:spPr/>
      <dgm:t>
        <a:bodyPr/>
        <a:lstStyle/>
        <a:p>
          <a:endParaRPr lang="en-US"/>
        </a:p>
      </dgm:t>
    </dgm:pt>
    <dgm:pt modelId="{4AB5A124-D785-42D0-AF5A-D53A0DC77654}" type="sibTrans" cxnId="{2A9F1910-29EE-4B7E-8E91-1F8C540FC191}">
      <dgm:prSet/>
      <dgm:spPr/>
      <dgm:t>
        <a:bodyPr/>
        <a:lstStyle/>
        <a:p>
          <a:endParaRPr lang="en-US"/>
        </a:p>
      </dgm:t>
    </dgm:pt>
    <dgm:pt modelId="{273A88A3-3D45-43BC-9862-01460506CDBD}">
      <dgm:prSet/>
      <dgm:spPr/>
      <dgm:t>
        <a:bodyPr/>
        <a:lstStyle/>
        <a:p>
          <a:r>
            <a:rPr lang="fi-FI" dirty="0"/>
            <a:t>Tasa-arvo ja yhdenvertaisuussuunnitelma</a:t>
          </a:r>
          <a:endParaRPr lang="en-US" dirty="0"/>
        </a:p>
      </dgm:t>
    </dgm:pt>
    <dgm:pt modelId="{9B1309FC-86E2-447C-BBAE-BFE668827587}" type="parTrans" cxnId="{69E837A9-DCC7-4E19-BA47-59091CB0854C}">
      <dgm:prSet/>
      <dgm:spPr/>
      <dgm:t>
        <a:bodyPr/>
        <a:lstStyle/>
        <a:p>
          <a:endParaRPr lang="en-US"/>
        </a:p>
      </dgm:t>
    </dgm:pt>
    <dgm:pt modelId="{787C45AB-9555-4FE2-BB1B-82B14882AA4A}" type="sibTrans" cxnId="{69E837A9-DCC7-4E19-BA47-59091CB0854C}">
      <dgm:prSet/>
      <dgm:spPr/>
      <dgm:t>
        <a:bodyPr/>
        <a:lstStyle/>
        <a:p>
          <a:endParaRPr lang="en-US"/>
        </a:p>
      </dgm:t>
    </dgm:pt>
    <dgm:pt modelId="{9A5B0D98-274A-48B0-BAFB-E131DE5C90BB}">
      <dgm:prSet/>
      <dgm:spPr/>
      <dgm:t>
        <a:bodyPr/>
        <a:lstStyle/>
        <a:p>
          <a:r>
            <a:rPr lang="fi-FI" dirty="0"/>
            <a:t>Vastuullisuusstrategia</a:t>
          </a:r>
          <a:endParaRPr lang="en-US" dirty="0"/>
        </a:p>
      </dgm:t>
    </dgm:pt>
    <dgm:pt modelId="{7D6D29EF-39B1-4BF4-BFF5-70723802D759}" type="parTrans" cxnId="{B035836A-CE66-4C2C-8F82-BA26DF3DEBFF}">
      <dgm:prSet/>
      <dgm:spPr/>
      <dgm:t>
        <a:bodyPr/>
        <a:lstStyle/>
        <a:p>
          <a:endParaRPr lang="en-US"/>
        </a:p>
      </dgm:t>
    </dgm:pt>
    <dgm:pt modelId="{5DB591B8-5C1E-4708-97FE-23A71805F575}" type="sibTrans" cxnId="{B035836A-CE66-4C2C-8F82-BA26DF3DEBFF}">
      <dgm:prSet/>
      <dgm:spPr/>
      <dgm:t>
        <a:bodyPr/>
        <a:lstStyle/>
        <a:p>
          <a:endParaRPr lang="en-US"/>
        </a:p>
      </dgm:t>
    </dgm:pt>
    <dgm:pt modelId="{B3AD6196-7D89-4FBC-9E35-818F627284D4}">
      <dgm:prSet/>
      <dgm:spPr/>
      <dgm:t>
        <a:bodyPr/>
        <a:lstStyle/>
        <a:p>
          <a:r>
            <a:rPr lang="fi-FI" dirty="0" err="1">
              <a:latin typeface="Arial" panose="020B0604020202020204"/>
            </a:rPr>
            <a:t>Code</a:t>
          </a:r>
          <a:r>
            <a:rPr lang="fi-FI" dirty="0"/>
            <a:t> of </a:t>
          </a:r>
          <a:r>
            <a:rPr lang="fi-FI" dirty="0" err="1"/>
            <a:t>Conduct</a:t>
          </a:r>
          <a:r>
            <a:rPr lang="fi-FI" dirty="0"/>
            <a:t> eli yrityksen/ organisaation eettiset periaatteet</a:t>
          </a:r>
          <a:r>
            <a:rPr lang="fi-FI" dirty="0">
              <a:latin typeface="Arial" panose="020B0604020202020204"/>
            </a:rPr>
            <a:t> </a:t>
          </a:r>
          <a:endParaRPr lang="en-US" dirty="0"/>
        </a:p>
      </dgm:t>
    </dgm:pt>
    <dgm:pt modelId="{48747D48-1466-4681-8685-4727E110CBC0}" type="parTrans" cxnId="{1C7227A2-2732-465D-8458-C86AE943259E}">
      <dgm:prSet/>
      <dgm:spPr/>
      <dgm:t>
        <a:bodyPr/>
        <a:lstStyle/>
        <a:p>
          <a:endParaRPr lang="en-US"/>
        </a:p>
      </dgm:t>
    </dgm:pt>
    <dgm:pt modelId="{B9B6C404-18E9-4913-980E-B1626364DDB1}" type="sibTrans" cxnId="{1C7227A2-2732-465D-8458-C86AE943259E}">
      <dgm:prSet/>
      <dgm:spPr/>
      <dgm:t>
        <a:bodyPr/>
        <a:lstStyle/>
        <a:p>
          <a:endParaRPr lang="en-US"/>
        </a:p>
      </dgm:t>
    </dgm:pt>
    <dgm:pt modelId="{5EE0A350-79C0-4D3E-A12E-E25E1AC043AA}">
      <dgm:prSet/>
      <dgm:spPr/>
      <dgm:t>
        <a:bodyPr/>
        <a:lstStyle/>
        <a:p>
          <a:pPr rtl="0"/>
          <a:r>
            <a:rPr lang="fi-FI" dirty="0" err="1"/>
            <a:t>WhistleBlower</a:t>
          </a:r>
          <a:r>
            <a:rPr lang="fi-FI" dirty="0"/>
            <a:t>-kanava (väärinkäytöksistä, epäilystä tai huolesta ilmoittaminen, ilmoittajalla vahva suoja). Vähintään 50 hengen yrityksissä</a:t>
          </a:r>
          <a:r>
            <a:rPr lang="fi-FI" dirty="0">
              <a:latin typeface="Arial" panose="020B0604020202020204"/>
            </a:rPr>
            <a:t> </a:t>
          </a:r>
          <a:endParaRPr lang="en-US" dirty="0">
            <a:latin typeface="Arial" panose="020B0604020202020204"/>
          </a:endParaRPr>
        </a:p>
      </dgm:t>
    </dgm:pt>
    <dgm:pt modelId="{68C181E4-75B3-4BAC-B43F-B351108CC7C6}" type="parTrans" cxnId="{928DCA1E-B8F0-4AF9-A146-E915354494EE}">
      <dgm:prSet/>
      <dgm:spPr/>
      <dgm:t>
        <a:bodyPr/>
        <a:lstStyle/>
        <a:p>
          <a:endParaRPr lang="en-US"/>
        </a:p>
      </dgm:t>
    </dgm:pt>
    <dgm:pt modelId="{5AD053EB-A242-4BD9-B68A-7D7FB1AFC679}" type="sibTrans" cxnId="{928DCA1E-B8F0-4AF9-A146-E915354494EE}">
      <dgm:prSet/>
      <dgm:spPr/>
      <dgm:t>
        <a:bodyPr/>
        <a:lstStyle/>
        <a:p>
          <a:endParaRPr lang="en-US"/>
        </a:p>
      </dgm:t>
    </dgm:pt>
    <dgm:pt modelId="{B6C66ED6-5FE5-473E-9498-0EA79D1CB2CE}">
      <dgm:prSet/>
      <dgm:spPr/>
      <dgm:t>
        <a:bodyPr/>
        <a:lstStyle/>
        <a:p>
          <a:r>
            <a:rPr lang="fi-FI" dirty="0"/>
            <a:t>Johto huomioi toimialan alakohtaiset mahdolliset ongelmat, kuten </a:t>
          </a:r>
          <a:r>
            <a:rPr lang="fi-FI" dirty="0" err="1"/>
            <a:t>esim</a:t>
          </a:r>
          <a:r>
            <a:rPr lang="fi-FI" dirty="0"/>
            <a:t> toimitusketjujen eettisyys.</a:t>
          </a:r>
          <a:endParaRPr lang="en-US" dirty="0"/>
        </a:p>
      </dgm:t>
    </dgm:pt>
    <dgm:pt modelId="{72AA77B2-36D9-4A65-8474-E1269FDEE1FA}" type="parTrans" cxnId="{8E694F7C-93D2-42F3-8E89-4EA64A7B54B8}">
      <dgm:prSet/>
      <dgm:spPr/>
      <dgm:t>
        <a:bodyPr/>
        <a:lstStyle/>
        <a:p>
          <a:endParaRPr lang="en-US"/>
        </a:p>
      </dgm:t>
    </dgm:pt>
    <dgm:pt modelId="{0F27E77F-E9A7-4CE8-A6F1-513871E04F27}" type="sibTrans" cxnId="{8E694F7C-93D2-42F3-8E89-4EA64A7B54B8}">
      <dgm:prSet/>
      <dgm:spPr/>
      <dgm:t>
        <a:bodyPr/>
        <a:lstStyle/>
        <a:p>
          <a:endParaRPr lang="en-US"/>
        </a:p>
      </dgm:t>
    </dgm:pt>
    <dgm:pt modelId="{0E9A741B-517E-4E87-ADA4-E1A1C49872EB}">
      <dgm:prSet/>
      <dgm:spPr/>
      <dgm:t>
        <a:bodyPr/>
        <a:lstStyle/>
        <a:p>
          <a:pPr rtl="0"/>
          <a:r>
            <a:rPr lang="fi-FI" dirty="0"/>
            <a:t>Johto vaikuttaa päätöksillään moneen päivittäiseenkin asiaan, mm.</a:t>
          </a:r>
          <a:r>
            <a:rPr lang="fi-FI" dirty="0">
              <a:latin typeface="Arial" panose="020B0604020202020204"/>
            </a:rPr>
            <a:t> </a:t>
          </a:r>
          <a:endParaRPr lang="en-US" dirty="0"/>
        </a:p>
      </dgm:t>
    </dgm:pt>
    <dgm:pt modelId="{6D51A87C-DCE6-4B65-B8D3-8BF769F94AF5}" type="parTrans" cxnId="{CBEF2436-C991-473B-A19A-F7E2531DAF28}">
      <dgm:prSet/>
      <dgm:spPr/>
      <dgm:t>
        <a:bodyPr/>
        <a:lstStyle/>
        <a:p>
          <a:endParaRPr lang="en-US"/>
        </a:p>
      </dgm:t>
    </dgm:pt>
    <dgm:pt modelId="{559D2440-872E-47AC-903A-65235F25F334}" type="sibTrans" cxnId="{CBEF2436-C991-473B-A19A-F7E2531DAF28}">
      <dgm:prSet/>
      <dgm:spPr/>
      <dgm:t>
        <a:bodyPr/>
        <a:lstStyle/>
        <a:p>
          <a:endParaRPr lang="en-US"/>
        </a:p>
      </dgm:t>
    </dgm:pt>
    <dgm:pt modelId="{FB6363C4-F513-4DBA-93FD-9DBE8A60C864}">
      <dgm:prSet/>
      <dgm:spPr/>
      <dgm:t>
        <a:bodyPr/>
        <a:lstStyle/>
        <a:p>
          <a:r>
            <a:rPr lang="fi-FI" dirty="0"/>
            <a:t>Vastuullisten yhteistyökumppanien valinta</a:t>
          </a:r>
          <a:endParaRPr lang="en-US" dirty="0"/>
        </a:p>
      </dgm:t>
    </dgm:pt>
    <dgm:pt modelId="{88541B39-FE37-41D1-9F74-9C7BCA5376C4}" type="parTrans" cxnId="{C77D5F57-2685-4035-B41F-F4D3A3517ADA}">
      <dgm:prSet/>
      <dgm:spPr/>
      <dgm:t>
        <a:bodyPr/>
        <a:lstStyle/>
        <a:p>
          <a:endParaRPr lang="en-US"/>
        </a:p>
      </dgm:t>
    </dgm:pt>
    <dgm:pt modelId="{63EE006D-BC95-4A0A-B791-7CB7CD4A53C3}" type="sibTrans" cxnId="{C77D5F57-2685-4035-B41F-F4D3A3517ADA}">
      <dgm:prSet/>
      <dgm:spPr/>
      <dgm:t>
        <a:bodyPr/>
        <a:lstStyle/>
        <a:p>
          <a:endParaRPr lang="en-US"/>
        </a:p>
      </dgm:t>
    </dgm:pt>
    <dgm:pt modelId="{77AD1B3E-2BEC-4848-A0B8-BD3CBD905108}">
      <dgm:prSet/>
      <dgm:spPr/>
      <dgm:t>
        <a:bodyPr/>
        <a:lstStyle/>
        <a:p>
          <a:r>
            <a:rPr lang="fi-FI" dirty="0"/>
            <a:t>Työmatkaedut, työsuhdepyörät, yhteiskäyttöautot</a:t>
          </a:r>
          <a:endParaRPr lang="en-US" dirty="0"/>
        </a:p>
      </dgm:t>
    </dgm:pt>
    <dgm:pt modelId="{5A1EEDB4-B0A6-4C54-A625-0C63E3319CDC}" type="parTrans" cxnId="{C3B80274-0965-4432-A978-1DC6D8305FFE}">
      <dgm:prSet/>
      <dgm:spPr/>
      <dgm:t>
        <a:bodyPr/>
        <a:lstStyle/>
        <a:p>
          <a:endParaRPr lang="en-US"/>
        </a:p>
      </dgm:t>
    </dgm:pt>
    <dgm:pt modelId="{2EF2A5E5-C02B-41BA-BFFA-15FBB9D7D65F}" type="sibTrans" cxnId="{C3B80274-0965-4432-A978-1DC6D8305FFE}">
      <dgm:prSet/>
      <dgm:spPr/>
      <dgm:t>
        <a:bodyPr/>
        <a:lstStyle/>
        <a:p>
          <a:endParaRPr lang="en-US"/>
        </a:p>
      </dgm:t>
    </dgm:pt>
    <dgm:pt modelId="{4E776E02-10C0-4F07-900D-66B80C95BD74}">
      <dgm:prSet/>
      <dgm:spPr/>
      <dgm:t>
        <a:bodyPr/>
        <a:lstStyle/>
        <a:p>
          <a:r>
            <a:rPr lang="fi-FI" dirty="0"/>
            <a:t>Kasvisruokapäivät, hävikin minimointi, lähiruoan suosiminen</a:t>
          </a:r>
          <a:endParaRPr lang="en-US" dirty="0"/>
        </a:p>
      </dgm:t>
    </dgm:pt>
    <dgm:pt modelId="{445724E0-8AD2-472E-B427-24E1E339E566}" type="parTrans" cxnId="{F69B2D93-E109-4DCA-826F-B737194C5D44}">
      <dgm:prSet/>
      <dgm:spPr/>
      <dgm:t>
        <a:bodyPr/>
        <a:lstStyle/>
        <a:p>
          <a:endParaRPr lang="en-US"/>
        </a:p>
      </dgm:t>
    </dgm:pt>
    <dgm:pt modelId="{4321DEF7-3903-4F7A-92D5-6E8772803C10}" type="sibTrans" cxnId="{F69B2D93-E109-4DCA-826F-B737194C5D44}">
      <dgm:prSet/>
      <dgm:spPr/>
      <dgm:t>
        <a:bodyPr/>
        <a:lstStyle/>
        <a:p>
          <a:endParaRPr lang="en-US"/>
        </a:p>
      </dgm:t>
    </dgm:pt>
    <dgm:pt modelId="{BD18F632-3E33-44BC-8BB8-69B2CF02638A}">
      <dgm:prSet/>
      <dgm:spPr/>
      <dgm:t>
        <a:bodyPr/>
        <a:lstStyle/>
        <a:p>
          <a:r>
            <a:rPr lang="fi-FI" dirty="0"/>
            <a:t>Lajittelu, kierrätys, muovi- ja kertakäyttöastioista luopuminen</a:t>
          </a:r>
          <a:endParaRPr lang="en-US" dirty="0"/>
        </a:p>
      </dgm:t>
    </dgm:pt>
    <dgm:pt modelId="{62930BCE-3B6E-404C-BFBB-AE744AF0992E}" type="parTrans" cxnId="{90F8EBDC-43C6-458F-8093-562F2671EC84}">
      <dgm:prSet/>
      <dgm:spPr/>
      <dgm:t>
        <a:bodyPr/>
        <a:lstStyle/>
        <a:p>
          <a:endParaRPr lang="en-US"/>
        </a:p>
      </dgm:t>
    </dgm:pt>
    <dgm:pt modelId="{1E2359D9-11D5-4C9F-9166-00C88720D2C8}" type="sibTrans" cxnId="{90F8EBDC-43C6-458F-8093-562F2671EC84}">
      <dgm:prSet/>
      <dgm:spPr/>
      <dgm:t>
        <a:bodyPr/>
        <a:lstStyle/>
        <a:p>
          <a:endParaRPr lang="en-US"/>
        </a:p>
      </dgm:t>
    </dgm:pt>
    <dgm:pt modelId="{28B415C4-18C4-45C5-BCEE-90E295DC28C0}">
      <dgm:prSet phldr="0"/>
      <dgm:spPr/>
      <dgm:t>
        <a:bodyPr/>
        <a:lstStyle/>
        <a:p>
          <a:pPr rtl="0"/>
          <a:r>
            <a:rPr lang="fi-FI" dirty="0">
              <a:latin typeface="Arial" panose="020B0604020202020204"/>
            </a:rPr>
            <a:t>Vastuullisuusraportointi</a:t>
          </a:r>
          <a:endParaRPr lang="en-US" dirty="0">
            <a:latin typeface="Arial" panose="020B0604020202020204"/>
          </a:endParaRPr>
        </a:p>
      </dgm:t>
    </dgm:pt>
    <dgm:pt modelId="{1A5513D9-2D1D-4681-A6ED-7FE9A5016737}" type="parTrans" cxnId="{E689DDF1-6113-445E-903B-89161BAA7653}">
      <dgm:prSet/>
      <dgm:spPr/>
    </dgm:pt>
    <dgm:pt modelId="{6461285A-273D-40ED-86B6-23D0BED165AB}" type="sibTrans" cxnId="{E689DDF1-6113-445E-903B-89161BAA7653}">
      <dgm:prSet/>
      <dgm:spPr/>
    </dgm:pt>
    <dgm:pt modelId="{45892328-81B4-4191-BED2-2FE30E93D446}" type="pres">
      <dgm:prSet presAssocID="{C199230F-8E54-4229-9CFB-649EE97CBE6C}" presName="Name0" presStyleCnt="0">
        <dgm:presLayoutVars>
          <dgm:dir/>
          <dgm:animLvl val="lvl"/>
          <dgm:resizeHandles val="exact"/>
        </dgm:presLayoutVars>
      </dgm:prSet>
      <dgm:spPr/>
    </dgm:pt>
    <dgm:pt modelId="{A32220E8-95E2-4A8E-A86F-BB60BD368C53}" type="pres">
      <dgm:prSet presAssocID="{74B7D152-7157-4AD9-A28A-48250B601E57}" presName="linNode" presStyleCnt="0"/>
      <dgm:spPr/>
    </dgm:pt>
    <dgm:pt modelId="{2E8738F0-3980-40E0-AB7D-6D885F4570D8}" type="pres">
      <dgm:prSet presAssocID="{74B7D152-7157-4AD9-A28A-48250B601E57}" presName="parentText" presStyleLbl="node1" presStyleIdx="0" presStyleCnt="2">
        <dgm:presLayoutVars>
          <dgm:chMax val="1"/>
          <dgm:bulletEnabled val="1"/>
        </dgm:presLayoutVars>
      </dgm:prSet>
      <dgm:spPr/>
    </dgm:pt>
    <dgm:pt modelId="{2563A798-3E82-4ED4-A909-B31404E90F1D}" type="pres">
      <dgm:prSet presAssocID="{74B7D152-7157-4AD9-A28A-48250B601E57}" presName="descendantText" presStyleLbl="alignAccFollowNode1" presStyleIdx="0" presStyleCnt="2">
        <dgm:presLayoutVars>
          <dgm:bulletEnabled val="1"/>
        </dgm:presLayoutVars>
      </dgm:prSet>
      <dgm:spPr/>
    </dgm:pt>
    <dgm:pt modelId="{93D39A16-BB27-42E4-A6FE-69D3BD7F5CE8}" type="pres">
      <dgm:prSet presAssocID="{CC873B3A-4A05-49F1-B466-F3B48FA8591C}" presName="sp" presStyleCnt="0"/>
      <dgm:spPr/>
    </dgm:pt>
    <dgm:pt modelId="{11F52057-70F9-44AB-88A3-67E4E83D6D94}" type="pres">
      <dgm:prSet presAssocID="{0E9A741B-517E-4E87-ADA4-E1A1C49872EB}" presName="linNode" presStyleCnt="0"/>
      <dgm:spPr/>
    </dgm:pt>
    <dgm:pt modelId="{C7FD256B-CFC8-48CF-9874-4A81ABCB4BEB}" type="pres">
      <dgm:prSet presAssocID="{0E9A741B-517E-4E87-ADA4-E1A1C49872EB}" presName="parentText" presStyleLbl="node1" presStyleIdx="1" presStyleCnt="2">
        <dgm:presLayoutVars>
          <dgm:chMax val="1"/>
          <dgm:bulletEnabled val="1"/>
        </dgm:presLayoutVars>
      </dgm:prSet>
      <dgm:spPr/>
    </dgm:pt>
    <dgm:pt modelId="{F1F77A78-8ABF-4740-96FA-B846A1C58138}" type="pres">
      <dgm:prSet presAssocID="{0E9A741B-517E-4E87-ADA4-E1A1C49872EB}" presName="descendantText" presStyleLbl="alignAccFollowNode1" presStyleIdx="1" presStyleCnt="2">
        <dgm:presLayoutVars>
          <dgm:bulletEnabled val="1"/>
        </dgm:presLayoutVars>
      </dgm:prSet>
      <dgm:spPr/>
    </dgm:pt>
  </dgm:ptLst>
  <dgm:cxnLst>
    <dgm:cxn modelId="{2A9F1910-29EE-4B7E-8E91-1F8C540FC191}" srcId="{74B7D152-7157-4AD9-A28A-48250B601E57}" destId="{DD8DE6C2-7936-497D-A471-1284D40F3184}" srcOrd="0" destOrd="0" parTransId="{FC4DE253-D13E-42E1-868F-DF43941307A8}" sibTransId="{4AB5A124-D785-42D0-AF5A-D53A0DC77654}"/>
    <dgm:cxn modelId="{39DFCD1A-D756-48C2-B0A1-F4A1E516FA18}" type="presOf" srcId="{FB6363C4-F513-4DBA-93FD-9DBE8A60C864}" destId="{F1F77A78-8ABF-4740-96FA-B846A1C58138}" srcOrd="0" destOrd="0" presId="urn:microsoft.com/office/officeart/2005/8/layout/vList5"/>
    <dgm:cxn modelId="{928DCA1E-B8F0-4AF9-A146-E915354494EE}" srcId="{74B7D152-7157-4AD9-A28A-48250B601E57}" destId="{5EE0A350-79C0-4D3E-A12E-E25E1AC043AA}" srcOrd="5" destOrd="0" parTransId="{68C181E4-75B3-4BAC-B43F-B351108CC7C6}" sibTransId="{5AD053EB-A242-4BD9-B68A-7D7FB1AFC679}"/>
    <dgm:cxn modelId="{C64AF22E-FB5D-4726-9350-14272C75B3F2}" type="presOf" srcId="{B3AD6196-7D89-4FBC-9E35-818F627284D4}" destId="{2563A798-3E82-4ED4-A909-B31404E90F1D}" srcOrd="0" destOrd="4" presId="urn:microsoft.com/office/officeart/2005/8/layout/vList5"/>
    <dgm:cxn modelId="{CBEF2436-C991-473B-A19A-F7E2531DAF28}" srcId="{C199230F-8E54-4229-9CFB-649EE97CBE6C}" destId="{0E9A741B-517E-4E87-ADA4-E1A1C49872EB}" srcOrd="1" destOrd="0" parTransId="{6D51A87C-DCE6-4B65-B8D3-8BF769F94AF5}" sibTransId="{559D2440-872E-47AC-903A-65235F25F334}"/>
    <dgm:cxn modelId="{A5639042-1AAD-4134-AD99-9CFF187569E7}" type="presOf" srcId="{4E776E02-10C0-4F07-900D-66B80C95BD74}" destId="{F1F77A78-8ABF-4740-96FA-B846A1C58138}" srcOrd="0" destOrd="2" presId="urn:microsoft.com/office/officeart/2005/8/layout/vList5"/>
    <dgm:cxn modelId="{A03F7D63-7DE4-4BD3-9196-6EAF208DE07D}" srcId="{C199230F-8E54-4229-9CFB-649EE97CBE6C}" destId="{74B7D152-7157-4AD9-A28A-48250B601E57}" srcOrd="0" destOrd="0" parTransId="{9145A1B0-1784-4E37-9DD6-D58B4C46457A}" sibTransId="{CC873B3A-4A05-49F1-B466-F3B48FA8591C}"/>
    <dgm:cxn modelId="{84142146-AEA7-4324-91EA-E27AD3AA0287}" type="presOf" srcId="{5EE0A350-79C0-4D3E-A12E-E25E1AC043AA}" destId="{2563A798-3E82-4ED4-A909-B31404E90F1D}" srcOrd="0" destOrd="5" presId="urn:microsoft.com/office/officeart/2005/8/layout/vList5"/>
    <dgm:cxn modelId="{9E5D7C46-C54F-4E0D-8609-CDF25606FCFA}" type="presOf" srcId="{0E9A741B-517E-4E87-ADA4-E1A1C49872EB}" destId="{C7FD256B-CFC8-48CF-9874-4A81ABCB4BEB}" srcOrd="0" destOrd="0" presId="urn:microsoft.com/office/officeart/2005/8/layout/vList5"/>
    <dgm:cxn modelId="{B035836A-CE66-4C2C-8F82-BA26DF3DEBFF}" srcId="{74B7D152-7157-4AD9-A28A-48250B601E57}" destId="{9A5B0D98-274A-48B0-BAFB-E131DE5C90BB}" srcOrd="2" destOrd="0" parTransId="{7D6D29EF-39B1-4BF4-BFF5-70723802D759}" sibTransId="{5DB591B8-5C1E-4708-97FE-23A71805F575}"/>
    <dgm:cxn modelId="{E1798453-D99E-4E8B-BA57-A91EC03434A5}" type="presOf" srcId="{C199230F-8E54-4229-9CFB-649EE97CBE6C}" destId="{45892328-81B4-4191-BED2-2FE30E93D446}" srcOrd="0" destOrd="0" presId="urn:microsoft.com/office/officeart/2005/8/layout/vList5"/>
    <dgm:cxn modelId="{C3B80274-0965-4432-A978-1DC6D8305FFE}" srcId="{0E9A741B-517E-4E87-ADA4-E1A1C49872EB}" destId="{77AD1B3E-2BEC-4848-A0B8-BD3CBD905108}" srcOrd="1" destOrd="0" parTransId="{5A1EEDB4-B0A6-4C54-A625-0C63E3319CDC}" sibTransId="{2EF2A5E5-C02B-41BA-BFFA-15FBB9D7D65F}"/>
    <dgm:cxn modelId="{C77D5F57-2685-4035-B41F-F4D3A3517ADA}" srcId="{0E9A741B-517E-4E87-ADA4-E1A1C49872EB}" destId="{FB6363C4-F513-4DBA-93FD-9DBE8A60C864}" srcOrd="0" destOrd="0" parTransId="{88541B39-FE37-41D1-9F74-9C7BCA5376C4}" sibTransId="{63EE006D-BC95-4A0A-B791-7CB7CD4A53C3}"/>
    <dgm:cxn modelId="{9D757177-C44A-49E8-AD7C-5D8E49F797B6}" type="presOf" srcId="{DD8DE6C2-7936-497D-A471-1284D40F3184}" destId="{2563A798-3E82-4ED4-A909-B31404E90F1D}" srcOrd="0" destOrd="0" presId="urn:microsoft.com/office/officeart/2005/8/layout/vList5"/>
    <dgm:cxn modelId="{8E694F7C-93D2-42F3-8E89-4EA64A7B54B8}" srcId="{74B7D152-7157-4AD9-A28A-48250B601E57}" destId="{B6C66ED6-5FE5-473E-9498-0EA79D1CB2CE}" srcOrd="6" destOrd="0" parTransId="{72AA77B2-36D9-4A65-8474-E1269FDEE1FA}" sibTransId="{0F27E77F-E9A7-4CE8-A6F1-513871E04F27}"/>
    <dgm:cxn modelId="{2B99B27F-C635-478D-8B4E-78F4735BD72C}" type="presOf" srcId="{74B7D152-7157-4AD9-A28A-48250B601E57}" destId="{2E8738F0-3980-40E0-AB7D-6D885F4570D8}" srcOrd="0" destOrd="0" presId="urn:microsoft.com/office/officeart/2005/8/layout/vList5"/>
    <dgm:cxn modelId="{D9E0E888-742B-455E-896A-B577224BFABE}" type="presOf" srcId="{273A88A3-3D45-43BC-9862-01460506CDBD}" destId="{2563A798-3E82-4ED4-A909-B31404E90F1D}" srcOrd="0" destOrd="1" presId="urn:microsoft.com/office/officeart/2005/8/layout/vList5"/>
    <dgm:cxn modelId="{F69B2D93-E109-4DCA-826F-B737194C5D44}" srcId="{0E9A741B-517E-4E87-ADA4-E1A1C49872EB}" destId="{4E776E02-10C0-4F07-900D-66B80C95BD74}" srcOrd="2" destOrd="0" parTransId="{445724E0-8AD2-472E-B427-24E1E339E566}" sibTransId="{4321DEF7-3903-4F7A-92D5-6E8772803C10}"/>
    <dgm:cxn modelId="{75756B9C-4326-4797-8E80-9BD335BE60CE}" type="presOf" srcId="{9A5B0D98-274A-48B0-BAFB-E131DE5C90BB}" destId="{2563A798-3E82-4ED4-A909-B31404E90F1D}" srcOrd="0" destOrd="2" presId="urn:microsoft.com/office/officeart/2005/8/layout/vList5"/>
    <dgm:cxn modelId="{1C7227A2-2732-465D-8458-C86AE943259E}" srcId="{74B7D152-7157-4AD9-A28A-48250B601E57}" destId="{B3AD6196-7D89-4FBC-9E35-818F627284D4}" srcOrd="4" destOrd="0" parTransId="{48747D48-1466-4681-8685-4727E110CBC0}" sibTransId="{B9B6C404-18E9-4913-980E-B1626364DDB1}"/>
    <dgm:cxn modelId="{106573A7-C743-44B7-8F7F-C467169B5925}" type="presOf" srcId="{28B415C4-18C4-45C5-BCEE-90E295DC28C0}" destId="{2563A798-3E82-4ED4-A909-B31404E90F1D}" srcOrd="0" destOrd="3" presId="urn:microsoft.com/office/officeart/2005/8/layout/vList5"/>
    <dgm:cxn modelId="{C8EB7AA8-199F-413D-A871-3C29B2FE3C41}" type="presOf" srcId="{77AD1B3E-2BEC-4848-A0B8-BD3CBD905108}" destId="{F1F77A78-8ABF-4740-96FA-B846A1C58138}" srcOrd="0" destOrd="1" presId="urn:microsoft.com/office/officeart/2005/8/layout/vList5"/>
    <dgm:cxn modelId="{69E837A9-DCC7-4E19-BA47-59091CB0854C}" srcId="{74B7D152-7157-4AD9-A28A-48250B601E57}" destId="{273A88A3-3D45-43BC-9862-01460506CDBD}" srcOrd="1" destOrd="0" parTransId="{9B1309FC-86E2-447C-BBAE-BFE668827587}" sibTransId="{787C45AB-9555-4FE2-BB1B-82B14882AA4A}"/>
    <dgm:cxn modelId="{FE9940BD-59F8-4EC4-811B-B225868F7757}" type="presOf" srcId="{BD18F632-3E33-44BC-8BB8-69B2CF02638A}" destId="{F1F77A78-8ABF-4740-96FA-B846A1C58138}" srcOrd="0" destOrd="3" presId="urn:microsoft.com/office/officeart/2005/8/layout/vList5"/>
    <dgm:cxn modelId="{90F8EBDC-43C6-458F-8093-562F2671EC84}" srcId="{0E9A741B-517E-4E87-ADA4-E1A1C49872EB}" destId="{BD18F632-3E33-44BC-8BB8-69B2CF02638A}" srcOrd="3" destOrd="0" parTransId="{62930BCE-3B6E-404C-BFBB-AE744AF0992E}" sibTransId="{1E2359D9-11D5-4C9F-9166-00C88720D2C8}"/>
    <dgm:cxn modelId="{E689DDF1-6113-445E-903B-89161BAA7653}" srcId="{74B7D152-7157-4AD9-A28A-48250B601E57}" destId="{28B415C4-18C4-45C5-BCEE-90E295DC28C0}" srcOrd="3" destOrd="0" parTransId="{1A5513D9-2D1D-4681-A6ED-7FE9A5016737}" sibTransId="{6461285A-273D-40ED-86B6-23D0BED165AB}"/>
    <dgm:cxn modelId="{EC95F8FA-EDF4-485F-943D-5B7F00504D65}" type="presOf" srcId="{B6C66ED6-5FE5-473E-9498-0EA79D1CB2CE}" destId="{2563A798-3E82-4ED4-A909-B31404E90F1D}" srcOrd="0" destOrd="6" presId="urn:microsoft.com/office/officeart/2005/8/layout/vList5"/>
    <dgm:cxn modelId="{C979A8AF-EE75-4B39-89D5-3DF1B60CE2E2}" type="presParOf" srcId="{45892328-81B4-4191-BED2-2FE30E93D446}" destId="{A32220E8-95E2-4A8E-A86F-BB60BD368C53}" srcOrd="0" destOrd="0" presId="urn:microsoft.com/office/officeart/2005/8/layout/vList5"/>
    <dgm:cxn modelId="{2C8FC5C1-0763-4ADB-84AC-9487150AD0B0}" type="presParOf" srcId="{A32220E8-95E2-4A8E-A86F-BB60BD368C53}" destId="{2E8738F0-3980-40E0-AB7D-6D885F4570D8}" srcOrd="0" destOrd="0" presId="urn:microsoft.com/office/officeart/2005/8/layout/vList5"/>
    <dgm:cxn modelId="{B9D887B8-D35B-4EB1-91D2-3A740727BC39}" type="presParOf" srcId="{A32220E8-95E2-4A8E-A86F-BB60BD368C53}" destId="{2563A798-3E82-4ED4-A909-B31404E90F1D}" srcOrd="1" destOrd="0" presId="urn:microsoft.com/office/officeart/2005/8/layout/vList5"/>
    <dgm:cxn modelId="{F8981692-20FC-4318-AA31-1644EEC8C3B7}" type="presParOf" srcId="{45892328-81B4-4191-BED2-2FE30E93D446}" destId="{93D39A16-BB27-42E4-A6FE-69D3BD7F5CE8}" srcOrd="1" destOrd="0" presId="urn:microsoft.com/office/officeart/2005/8/layout/vList5"/>
    <dgm:cxn modelId="{F0E4CD8F-0094-4BB5-A35E-4306393E0DA1}" type="presParOf" srcId="{45892328-81B4-4191-BED2-2FE30E93D446}" destId="{11F52057-70F9-44AB-88A3-67E4E83D6D94}" srcOrd="2" destOrd="0" presId="urn:microsoft.com/office/officeart/2005/8/layout/vList5"/>
    <dgm:cxn modelId="{610746AC-AAF5-41B2-A255-060D55EFEE58}" type="presParOf" srcId="{11F52057-70F9-44AB-88A3-67E4E83D6D94}" destId="{C7FD256B-CFC8-48CF-9874-4A81ABCB4BEB}" srcOrd="0" destOrd="0" presId="urn:microsoft.com/office/officeart/2005/8/layout/vList5"/>
    <dgm:cxn modelId="{623C8DBD-AD8F-422D-BBA1-1ECA229E60AF}" type="presParOf" srcId="{11F52057-70F9-44AB-88A3-67E4E83D6D94}" destId="{F1F77A78-8ABF-4740-96FA-B846A1C58138}"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9D58510-D56E-49AD-B401-46A8458D11E9}" type="doc">
      <dgm:prSet loTypeId="urn:microsoft.com/office/officeart/2005/8/layout/default" loCatId="list" qsTypeId="urn:microsoft.com/office/officeart/2005/8/quickstyle/simple2" qsCatId="simple" csTypeId="urn:microsoft.com/office/officeart/2005/8/colors/accent1_2" csCatId="accent1" phldr="1"/>
      <dgm:spPr/>
      <dgm:t>
        <a:bodyPr/>
        <a:lstStyle/>
        <a:p>
          <a:endParaRPr lang="en-US"/>
        </a:p>
      </dgm:t>
    </dgm:pt>
    <dgm:pt modelId="{0A9BC261-FFA0-4255-9599-96A7C9219C8E}">
      <dgm:prSet/>
      <dgm:spPr/>
      <dgm:t>
        <a:bodyPr/>
        <a:lstStyle/>
        <a:p>
          <a:pPr rtl="0"/>
          <a:r>
            <a:rPr lang="fi-FI" b="1" dirty="0"/>
            <a:t>Fyysisen työympäristön </a:t>
          </a:r>
          <a:r>
            <a:rPr lang="fi-FI" dirty="0">
              <a:latin typeface="Arial" panose="020B0604020202020204"/>
            </a:rPr>
            <a:t>kehittäminen-&gt; Kestävän</a:t>
          </a:r>
          <a:r>
            <a:rPr lang="fi-FI" dirty="0"/>
            <a:t> kehityksen periaatteet kannustavat ympäristöystävällisyyteen ja energiatehokkuuteen, mikä voi johtaa parannuksiin työpaikan ilmanlaadussa, lämpötilassa ja valaistuksessa. Terveellisempi työympäristö edistää työntekijöiden hyvinvointia ja terveyttä.</a:t>
          </a:r>
          <a:endParaRPr lang="en-US" dirty="0"/>
        </a:p>
      </dgm:t>
    </dgm:pt>
    <dgm:pt modelId="{03F63BCA-60E3-4962-8BE7-18E2388F75B1}" type="parTrans" cxnId="{E508ED4A-27C3-49B2-9BC8-25E0D5A1B25D}">
      <dgm:prSet/>
      <dgm:spPr/>
      <dgm:t>
        <a:bodyPr/>
        <a:lstStyle/>
        <a:p>
          <a:endParaRPr lang="en-US"/>
        </a:p>
      </dgm:t>
    </dgm:pt>
    <dgm:pt modelId="{AE0D4364-B1B2-430A-AA72-A24BB69C61F3}" type="sibTrans" cxnId="{E508ED4A-27C3-49B2-9BC8-25E0D5A1B25D}">
      <dgm:prSet/>
      <dgm:spPr/>
      <dgm:t>
        <a:bodyPr/>
        <a:lstStyle/>
        <a:p>
          <a:endParaRPr lang="en-US"/>
        </a:p>
      </dgm:t>
    </dgm:pt>
    <dgm:pt modelId="{4734604A-D9E3-4103-8022-54E5E7CC3622}">
      <dgm:prSet/>
      <dgm:spPr/>
      <dgm:t>
        <a:bodyPr/>
        <a:lstStyle/>
        <a:p>
          <a:pPr rtl="0"/>
          <a:r>
            <a:rPr lang="fi-FI" b="1" dirty="0"/>
            <a:t>Yhteisöllisyyden </a:t>
          </a:r>
          <a:r>
            <a:rPr lang="fi-FI" b="1" dirty="0">
              <a:latin typeface="Arial" panose="020B0604020202020204"/>
            </a:rPr>
            <a:t>edistäminen-&gt; </a:t>
          </a:r>
          <a:r>
            <a:rPr lang="fi-FI" dirty="0"/>
            <a:t> Kestävän kehityksen periaatteiden noudattaminen voi johtaa yhteisöllisyyden ja yhteistyön edistämiseen työpaikalla. Työntekijät voivat olla mukana yhteisissä kestävän kehityksen projekteissa ja tuntea, että heidän panoksensa on merkittävä.</a:t>
          </a:r>
          <a:endParaRPr lang="en-US" dirty="0"/>
        </a:p>
      </dgm:t>
    </dgm:pt>
    <dgm:pt modelId="{3E31925B-6540-4B86-83BB-1890323D2A83}" type="parTrans" cxnId="{9FCE6060-20C8-4E06-BC06-3D48AFB398FD}">
      <dgm:prSet/>
      <dgm:spPr/>
      <dgm:t>
        <a:bodyPr/>
        <a:lstStyle/>
        <a:p>
          <a:endParaRPr lang="en-US"/>
        </a:p>
      </dgm:t>
    </dgm:pt>
    <dgm:pt modelId="{E638C03D-23A4-4A6D-8ED0-BF680CC5FADC}" type="sibTrans" cxnId="{9FCE6060-20C8-4E06-BC06-3D48AFB398FD}">
      <dgm:prSet/>
      <dgm:spPr/>
      <dgm:t>
        <a:bodyPr/>
        <a:lstStyle/>
        <a:p>
          <a:endParaRPr lang="en-US"/>
        </a:p>
      </dgm:t>
    </dgm:pt>
    <dgm:pt modelId="{8F1FA1D0-00FA-409A-9230-151D2854D128}">
      <dgm:prSet/>
      <dgm:spPr/>
      <dgm:t>
        <a:bodyPr/>
        <a:lstStyle/>
        <a:p>
          <a:pPr rtl="0"/>
          <a:r>
            <a:rPr lang="fi-FI" b="1" dirty="0"/>
            <a:t>Henkilöstön </a:t>
          </a:r>
          <a:r>
            <a:rPr lang="fi-FI" b="1" dirty="0">
              <a:latin typeface="Arial" panose="020B0604020202020204"/>
            </a:rPr>
            <a:t>koulutus-&gt; </a:t>
          </a:r>
          <a:r>
            <a:rPr lang="fi-FI" dirty="0"/>
            <a:t>Kestävän kehityksen periaatteiden mukaan toimiminen edellyttää usein henkilöstön koulutusta ja tietoisuuden lisäämistä. Tämä voi johtaa parempaan ymmärrykseen ympäristöasioista ja muihin kestävän kehityksen teemoihin, mikä taas voi edistää työntekijöiden hyvinvointia.</a:t>
          </a:r>
          <a:endParaRPr lang="en-US" dirty="0"/>
        </a:p>
      </dgm:t>
    </dgm:pt>
    <dgm:pt modelId="{B154283C-FEC5-4277-ABD7-7D16E8A91351}" type="parTrans" cxnId="{046EC456-4EB6-49EF-AB4E-1D20BFD5419B}">
      <dgm:prSet/>
      <dgm:spPr/>
      <dgm:t>
        <a:bodyPr/>
        <a:lstStyle/>
        <a:p>
          <a:endParaRPr lang="en-US"/>
        </a:p>
      </dgm:t>
    </dgm:pt>
    <dgm:pt modelId="{8B63058E-AD63-4FE0-B0AE-BEAC02DF625F}" type="sibTrans" cxnId="{046EC456-4EB6-49EF-AB4E-1D20BFD5419B}">
      <dgm:prSet/>
      <dgm:spPr/>
      <dgm:t>
        <a:bodyPr/>
        <a:lstStyle/>
        <a:p>
          <a:endParaRPr lang="en-US"/>
        </a:p>
      </dgm:t>
    </dgm:pt>
    <dgm:pt modelId="{306283BA-C249-4C8F-BBE8-6BCF121F277D}">
      <dgm:prSet/>
      <dgm:spPr/>
      <dgm:t>
        <a:bodyPr/>
        <a:lstStyle/>
        <a:p>
          <a:r>
            <a:rPr lang="fi-FI" b="1" dirty="0"/>
            <a:t>Työmatkojen </a:t>
          </a:r>
          <a:r>
            <a:rPr lang="fi-FI" b="1" dirty="0">
              <a:latin typeface="Arial" panose="020B0604020202020204"/>
            </a:rPr>
            <a:t>vähentäminen-&gt;</a:t>
          </a:r>
          <a:r>
            <a:rPr lang="fi-FI" dirty="0"/>
            <a:t> Kestävän kehityksen periaatteiden noudattaminen voi johtaa työmatkojen vähentämiseen. Tämä voi johtaa työntekijöiden stressin vähenemiseen ja aikaa säästyy esimerkiksi liikenteessä, mikä edistää työntekijöiden hyvinvointia.</a:t>
          </a:r>
          <a:endParaRPr lang="en-US" dirty="0"/>
        </a:p>
      </dgm:t>
    </dgm:pt>
    <dgm:pt modelId="{EABFE87A-CC13-41A3-9A1B-A6B2CD7A51EA}" type="parTrans" cxnId="{6B811F71-789C-44CD-8903-AB3FD7D1E152}">
      <dgm:prSet/>
      <dgm:spPr/>
      <dgm:t>
        <a:bodyPr/>
        <a:lstStyle/>
        <a:p>
          <a:endParaRPr lang="en-US"/>
        </a:p>
      </dgm:t>
    </dgm:pt>
    <dgm:pt modelId="{6F5DCE4A-A3B8-47E7-ACC0-0A997BEBFFAC}" type="sibTrans" cxnId="{6B811F71-789C-44CD-8903-AB3FD7D1E152}">
      <dgm:prSet/>
      <dgm:spPr/>
      <dgm:t>
        <a:bodyPr/>
        <a:lstStyle/>
        <a:p>
          <a:endParaRPr lang="en-US"/>
        </a:p>
      </dgm:t>
    </dgm:pt>
    <dgm:pt modelId="{442BB346-E055-4B1D-8C93-E2213B062C38}">
      <dgm:prSet/>
      <dgm:spPr/>
      <dgm:t>
        <a:bodyPr/>
        <a:lstStyle/>
        <a:p>
          <a:pPr algn="ctr" rtl="0"/>
          <a:r>
            <a:rPr lang="fi-FI" b="1" dirty="0"/>
            <a:t>Terveen elämäntavan </a:t>
          </a:r>
          <a:r>
            <a:rPr lang="fi-FI" b="1" dirty="0">
              <a:latin typeface="Arial" panose="020B0604020202020204"/>
            </a:rPr>
            <a:t>edistäminen&gt;  </a:t>
          </a:r>
          <a:r>
            <a:rPr lang="fi-FI" dirty="0"/>
            <a:t>Kestävän kehityksen periaatteet kannustavat terveelliseen elämäntapaan, esimerkiksi vähentämään lihan kulutusta tai syömään lähiruokaa. Vihannesten, juuresten, marjojen ja hedelmien sekä viljavalmisteiden lisääminen ruokavalioon vähentää </a:t>
          </a:r>
          <a:r>
            <a:rPr lang="fi-FI" dirty="0">
              <a:latin typeface="Arial" panose="020B0604020202020204"/>
            </a:rPr>
            <a:t>ilmastokuormitusta.</a:t>
          </a:r>
          <a:endParaRPr lang="en-US" dirty="0"/>
        </a:p>
      </dgm:t>
    </dgm:pt>
    <dgm:pt modelId="{908FEA33-083A-4A5D-BB6F-1D0B0B974916}" type="parTrans" cxnId="{0596B68C-2E1F-4A69-8DCB-5A86FEDC45C3}">
      <dgm:prSet/>
      <dgm:spPr/>
      <dgm:t>
        <a:bodyPr/>
        <a:lstStyle/>
        <a:p>
          <a:endParaRPr lang="en-US"/>
        </a:p>
      </dgm:t>
    </dgm:pt>
    <dgm:pt modelId="{17579814-938C-4350-8F62-205AC1DE9244}" type="sibTrans" cxnId="{0596B68C-2E1F-4A69-8DCB-5A86FEDC45C3}">
      <dgm:prSet/>
      <dgm:spPr/>
      <dgm:t>
        <a:bodyPr/>
        <a:lstStyle/>
        <a:p>
          <a:endParaRPr lang="en-US"/>
        </a:p>
      </dgm:t>
    </dgm:pt>
    <dgm:pt modelId="{C9A8A76C-B327-4A21-A030-2E7CA2B86A91}" type="pres">
      <dgm:prSet presAssocID="{79D58510-D56E-49AD-B401-46A8458D11E9}" presName="diagram" presStyleCnt="0">
        <dgm:presLayoutVars>
          <dgm:dir/>
          <dgm:resizeHandles val="exact"/>
        </dgm:presLayoutVars>
      </dgm:prSet>
      <dgm:spPr/>
    </dgm:pt>
    <dgm:pt modelId="{6613C97F-53B1-4F6C-B59A-7E22313BED97}" type="pres">
      <dgm:prSet presAssocID="{0A9BC261-FFA0-4255-9599-96A7C9219C8E}" presName="node" presStyleLbl="node1" presStyleIdx="0" presStyleCnt="5">
        <dgm:presLayoutVars>
          <dgm:bulletEnabled val="1"/>
        </dgm:presLayoutVars>
      </dgm:prSet>
      <dgm:spPr/>
    </dgm:pt>
    <dgm:pt modelId="{EC6CC1AD-4201-4D07-9528-C0B3171E0611}" type="pres">
      <dgm:prSet presAssocID="{AE0D4364-B1B2-430A-AA72-A24BB69C61F3}" presName="sibTrans" presStyleCnt="0"/>
      <dgm:spPr/>
    </dgm:pt>
    <dgm:pt modelId="{9F3F4421-FA8B-4196-96DD-7551D6F1841E}" type="pres">
      <dgm:prSet presAssocID="{4734604A-D9E3-4103-8022-54E5E7CC3622}" presName="node" presStyleLbl="node1" presStyleIdx="1" presStyleCnt="5">
        <dgm:presLayoutVars>
          <dgm:bulletEnabled val="1"/>
        </dgm:presLayoutVars>
      </dgm:prSet>
      <dgm:spPr/>
    </dgm:pt>
    <dgm:pt modelId="{6C187DE3-23F6-4114-B325-039E66DA32DD}" type="pres">
      <dgm:prSet presAssocID="{E638C03D-23A4-4A6D-8ED0-BF680CC5FADC}" presName="sibTrans" presStyleCnt="0"/>
      <dgm:spPr/>
    </dgm:pt>
    <dgm:pt modelId="{F6D378FA-0EDD-4BD9-830A-1DD05403D0F1}" type="pres">
      <dgm:prSet presAssocID="{8F1FA1D0-00FA-409A-9230-151D2854D128}" presName="node" presStyleLbl="node1" presStyleIdx="2" presStyleCnt="5">
        <dgm:presLayoutVars>
          <dgm:bulletEnabled val="1"/>
        </dgm:presLayoutVars>
      </dgm:prSet>
      <dgm:spPr/>
    </dgm:pt>
    <dgm:pt modelId="{899F2073-962D-41F5-A409-37DB3CB3434B}" type="pres">
      <dgm:prSet presAssocID="{8B63058E-AD63-4FE0-B0AE-BEAC02DF625F}" presName="sibTrans" presStyleCnt="0"/>
      <dgm:spPr/>
    </dgm:pt>
    <dgm:pt modelId="{2296D2EC-6920-4E91-8DED-464F9CA80863}" type="pres">
      <dgm:prSet presAssocID="{306283BA-C249-4C8F-BBE8-6BCF121F277D}" presName="node" presStyleLbl="node1" presStyleIdx="3" presStyleCnt="5">
        <dgm:presLayoutVars>
          <dgm:bulletEnabled val="1"/>
        </dgm:presLayoutVars>
      </dgm:prSet>
      <dgm:spPr/>
    </dgm:pt>
    <dgm:pt modelId="{62A9E838-61F7-4A02-ACD6-1B3DB3857072}" type="pres">
      <dgm:prSet presAssocID="{6F5DCE4A-A3B8-47E7-ACC0-0A997BEBFFAC}" presName="sibTrans" presStyleCnt="0"/>
      <dgm:spPr/>
    </dgm:pt>
    <dgm:pt modelId="{83064A66-35D4-4C5A-89D6-0839888EFE56}" type="pres">
      <dgm:prSet presAssocID="{442BB346-E055-4B1D-8C93-E2213B062C38}" presName="node" presStyleLbl="node1" presStyleIdx="4" presStyleCnt="5">
        <dgm:presLayoutVars>
          <dgm:bulletEnabled val="1"/>
        </dgm:presLayoutVars>
      </dgm:prSet>
      <dgm:spPr/>
    </dgm:pt>
  </dgm:ptLst>
  <dgm:cxnLst>
    <dgm:cxn modelId="{537B5012-5AB7-4D62-923F-87A13DACD515}" type="presOf" srcId="{0A9BC261-FFA0-4255-9599-96A7C9219C8E}" destId="{6613C97F-53B1-4F6C-B59A-7E22313BED97}" srcOrd="0" destOrd="0" presId="urn:microsoft.com/office/officeart/2005/8/layout/default"/>
    <dgm:cxn modelId="{163D103B-B4CB-4184-8E5B-B876B5190038}" type="presOf" srcId="{8F1FA1D0-00FA-409A-9230-151D2854D128}" destId="{F6D378FA-0EDD-4BD9-830A-1DD05403D0F1}" srcOrd="0" destOrd="0" presId="urn:microsoft.com/office/officeart/2005/8/layout/default"/>
    <dgm:cxn modelId="{9FCE6060-20C8-4E06-BC06-3D48AFB398FD}" srcId="{79D58510-D56E-49AD-B401-46A8458D11E9}" destId="{4734604A-D9E3-4103-8022-54E5E7CC3622}" srcOrd="1" destOrd="0" parTransId="{3E31925B-6540-4B86-83BB-1890323D2A83}" sibTransId="{E638C03D-23A4-4A6D-8ED0-BF680CC5FADC}"/>
    <dgm:cxn modelId="{E508ED4A-27C3-49B2-9BC8-25E0D5A1B25D}" srcId="{79D58510-D56E-49AD-B401-46A8458D11E9}" destId="{0A9BC261-FFA0-4255-9599-96A7C9219C8E}" srcOrd="0" destOrd="0" parTransId="{03F63BCA-60E3-4962-8BE7-18E2388F75B1}" sibTransId="{AE0D4364-B1B2-430A-AA72-A24BB69C61F3}"/>
    <dgm:cxn modelId="{6B811F71-789C-44CD-8903-AB3FD7D1E152}" srcId="{79D58510-D56E-49AD-B401-46A8458D11E9}" destId="{306283BA-C249-4C8F-BBE8-6BCF121F277D}" srcOrd="3" destOrd="0" parTransId="{EABFE87A-CC13-41A3-9A1B-A6B2CD7A51EA}" sibTransId="{6F5DCE4A-A3B8-47E7-ACC0-0A997BEBFFAC}"/>
    <dgm:cxn modelId="{28EB0D53-AFA5-41D6-907A-BE53852A29CE}" type="presOf" srcId="{79D58510-D56E-49AD-B401-46A8458D11E9}" destId="{C9A8A76C-B327-4A21-A030-2E7CA2B86A91}" srcOrd="0" destOrd="0" presId="urn:microsoft.com/office/officeart/2005/8/layout/default"/>
    <dgm:cxn modelId="{046EC456-4EB6-49EF-AB4E-1D20BFD5419B}" srcId="{79D58510-D56E-49AD-B401-46A8458D11E9}" destId="{8F1FA1D0-00FA-409A-9230-151D2854D128}" srcOrd="2" destOrd="0" parTransId="{B154283C-FEC5-4277-ABD7-7D16E8A91351}" sibTransId="{8B63058E-AD63-4FE0-B0AE-BEAC02DF625F}"/>
    <dgm:cxn modelId="{DE48B680-8CEC-449F-AC3A-E2437D49CC28}" type="presOf" srcId="{442BB346-E055-4B1D-8C93-E2213B062C38}" destId="{83064A66-35D4-4C5A-89D6-0839888EFE56}" srcOrd="0" destOrd="0" presId="urn:microsoft.com/office/officeart/2005/8/layout/default"/>
    <dgm:cxn modelId="{0596B68C-2E1F-4A69-8DCB-5A86FEDC45C3}" srcId="{79D58510-D56E-49AD-B401-46A8458D11E9}" destId="{442BB346-E055-4B1D-8C93-E2213B062C38}" srcOrd="4" destOrd="0" parTransId="{908FEA33-083A-4A5D-BB6F-1D0B0B974916}" sibTransId="{17579814-938C-4350-8F62-205AC1DE9244}"/>
    <dgm:cxn modelId="{39B10BAD-A8F9-4879-A0C5-8AD60B978927}" type="presOf" srcId="{4734604A-D9E3-4103-8022-54E5E7CC3622}" destId="{9F3F4421-FA8B-4196-96DD-7551D6F1841E}" srcOrd="0" destOrd="0" presId="urn:microsoft.com/office/officeart/2005/8/layout/default"/>
    <dgm:cxn modelId="{16FC95E0-7767-448E-B374-07816950135B}" type="presOf" srcId="{306283BA-C249-4C8F-BBE8-6BCF121F277D}" destId="{2296D2EC-6920-4E91-8DED-464F9CA80863}" srcOrd="0" destOrd="0" presId="urn:microsoft.com/office/officeart/2005/8/layout/default"/>
    <dgm:cxn modelId="{82F282CB-A9FD-4CEA-AE7E-DE5CA5FC770A}" type="presParOf" srcId="{C9A8A76C-B327-4A21-A030-2E7CA2B86A91}" destId="{6613C97F-53B1-4F6C-B59A-7E22313BED97}" srcOrd="0" destOrd="0" presId="urn:microsoft.com/office/officeart/2005/8/layout/default"/>
    <dgm:cxn modelId="{7FDAB971-8D62-4C2D-87D3-839B826EAC5B}" type="presParOf" srcId="{C9A8A76C-B327-4A21-A030-2E7CA2B86A91}" destId="{EC6CC1AD-4201-4D07-9528-C0B3171E0611}" srcOrd="1" destOrd="0" presId="urn:microsoft.com/office/officeart/2005/8/layout/default"/>
    <dgm:cxn modelId="{2D54871F-41F8-4744-905B-D21CCA5D4881}" type="presParOf" srcId="{C9A8A76C-B327-4A21-A030-2E7CA2B86A91}" destId="{9F3F4421-FA8B-4196-96DD-7551D6F1841E}" srcOrd="2" destOrd="0" presId="urn:microsoft.com/office/officeart/2005/8/layout/default"/>
    <dgm:cxn modelId="{50490FE3-F9C4-4A3F-8EE5-D23B8C7A27C2}" type="presParOf" srcId="{C9A8A76C-B327-4A21-A030-2E7CA2B86A91}" destId="{6C187DE3-23F6-4114-B325-039E66DA32DD}" srcOrd="3" destOrd="0" presId="urn:microsoft.com/office/officeart/2005/8/layout/default"/>
    <dgm:cxn modelId="{E6C370BB-8277-414A-92B7-5C039D8CEE15}" type="presParOf" srcId="{C9A8A76C-B327-4A21-A030-2E7CA2B86A91}" destId="{F6D378FA-0EDD-4BD9-830A-1DD05403D0F1}" srcOrd="4" destOrd="0" presId="urn:microsoft.com/office/officeart/2005/8/layout/default"/>
    <dgm:cxn modelId="{0868AE3F-2331-484A-8FFD-729E2DE5584F}" type="presParOf" srcId="{C9A8A76C-B327-4A21-A030-2E7CA2B86A91}" destId="{899F2073-962D-41F5-A409-37DB3CB3434B}" srcOrd="5" destOrd="0" presId="urn:microsoft.com/office/officeart/2005/8/layout/default"/>
    <dgm:cxn modelId="{DE60E7E4-2D44-48CD-9B37-116F81D73112}" type="presParOf" srcId="{C9A8A76C-B327-4A21-A030-2E7CA2B86A91}" destId="{2296D2EC-6920-4E91-8DED-464F9CA80863}" srcOrd="6" destOrd="0" presId="urn:microsoft.com/office/officeart/2005/8/layout/default"/>
    <dgm:cxn modelId="{79F7FB63-8BFB-4EE7-BC5C-D135FF385B2A}" type="presParOf" srcId="{C9A8A76C-B327-4A21-A030-2E7CA2B86A91}" destId="{62A9E838-61F7-4A02-ACD6-1B3DB3857072}" srcOrd="7" destOrd="0" presId="urn:microsoft.com/office/officeart/2005/8/layout/default"/>
    <dgm:cxn modelId="{222F06BE-ADFF-4CFC-BC1B-9C7B4D31CF85}" type="presParOf" srcId="{C9A8A76C-B327-4A21-A030-2E7CA2B86A91}" destId="{83064A66-35D4-4C5A-89D6-0839888EFE56}"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729928-D8BC-49E9-B3CC-DA6F966F480F}">
      <dsp:nvSpPr>
        <dsp:cNvPr id="0" name=""/>
        <dsp:cNvSpPr/>
      </dsp:nvSpPr>
      <dsp:spPr>
        <a:xfrm>
          <a:off x="0" y="488"/>
          <a:ext cx="10604665" cy="114377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E72BFE-84E4-4883-9FA6-A1FE2019B224}">
      <dsp:nvSpPr>
        <dsp:cNvPr id="0" name=""/>
        <dsp:cNvSpPr/>
      </dsp:nvSpPr>
      <dsp:spPr>
        <a:xfrm>
          <a:off x="345992" y="257838"/>
          <a:ext cx="629076" cy="62907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34BAF30-8F50-43BB-BCEB-98E724D07C90}">
      <dsp:nvSpPr>
        <dsp:cNvPr id="0" name=""/>
        <dsp:cNvSpPr/>
      </dsp:nvSpPr>
      <dsp:spPr>
        <a:xfrm>
          <a:off x="1321061" y="488"/>
          <a:ext cx="9283603" cy="1143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050" tIns="121050" rIns="121050" bIns="121050" numCol="1" spcCol="1270" anchor="ctr" anchorCtr="0">
          <a:noAutofit/>
        </a:bodyPr>
        <a:lstStyle/>
        <a:p>
          <a:pPr marL="0" lvl="0" indent="0" algn="l" defTabSz="1066800">
            <a:lnSpc>
              <a:spcPct val="90000"/>
            </a:lnSpc>
            <a:spcBef>
              <a:spcPct val="0"/>
            </a:spcBef>
            <a:spcAft>
              <a:spcPct val="35000"/>
            </a:spcAft>
            <a:buNone/>
          </a:pPr>
          <a:r>
            <a:rPr lang="fi-FI" sz="2400" kern="1200"/>
            <a:t>Puolet kasvihuonekaasupäästöistä ja 90 prosenttia luontokadosta aiheutuu siitä, että materiaaleja käytetään kestämättömällä tavalla</a:t>
          </a:r>
          <a:endParaRPr lang="en-US" sz="2400" kern="1200"/>
        </a:p>
      </dsp:txBody>
      <dsp:txXfrm>
        <a:off x="1321061" y="488"/>
        <a:ext cx="9283603" cy="1143775"/>
      </dsp:txXfrm>
    </dsp:sp>
    <dsp:sp modelId="{B8B81D25-9901-448F-9665-1A2BB106ECD4}">
      <dsp:nvSpPr>
        <dsp:cNvPr id="0" name=""/>
        <dsp:cNvSpPr/>
      </dsp:nvSpPr>
      <dsp:spPr>
        <a:xfrm>
          <a:off x="0" y="1430208"/>
          <a:ext cx="10604665" cy="114377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3A2EFF-9475-428D-A8F1-A4AEF7C7BC72}">
      <dsp:nvSpPr>
        <dsp:cNvPr id="0" name=""/>
        <dsp:cNvSpPr/>
      </dsp:nvSpPr>
      <dsp:spPr>
        <a:xfrm>
          <a:off x="345992" y="1687558"/>
          <a:ext cx="629076" cy="62907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04F14E2-72AE-40E4-A3F0-B4C29BB076D8}">
      <dsp:nvSpPr>
        <dsp:cNvPr id="0" name=""/>
        <dsp:cNvSpPr/>
      </dsp:nvSpPr>
      <dsp:spPr>
        <a:xfrm>
          <a:off x="1321061" y="1430208"/>
          <a:ext cx="4772099" cy="1143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050" tIns="121050" rIns="121050" bIns="121050" numCol="1" spcCol="1270" anchor="ctr" anchorCtr="0">
          <a:noAutofit/>
        </a:bodyPr>
        <a:lstStyle/>
        <a:p>
          <a:pPr marL="0" lvl="0" indent="0" algn="l" defTabSz="1066800">
            <a:lnSpc>
              <a:spcPct val="90000"/>
            </a:lnSpc>
            <a:spcBef>
              <a:spcPct val="0"/>
            </a:spcBef>
            <a:spcAft>
              <a:spcPct val="35000"/>
            </a:spcAft>
            <a:buNone/>
          </a:pPr>
          <a:r>
            <a:rPr lang="fi-FI" sz="2400" kern="1200"/>
            <a:t>Tämän ratkaisemisessa avainasemassa ovat mm</a:t>
          </a:r>
          <a:endParaRPr lang="en-US" sz="2400" kern="1200"/>
        </a:p>
      </dsp:txBody>
      <dsp:txXfrm>
        <a:off x="1321061" y="1430208"/>
        <a:ext cx="4772099" cy="1143775"/>
      </dsp:txXfrm>
    </dsp:sp>
    <dsp:sp modelId="{C8C364DA-C391-4707-8553-334501B5EBE6}">
      <dsp:nvSpPr>
        <dsp:cNvPr id="0" name=""/>
        <dsp:cNvSpPr/>
      </dsp:nvSpPr>
      <dsp:spPr>
        <a:xfrm>
          <a:off x="6093160" y="1430208"/>
          <a:ext cx="4511504" cy="1143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050" tIns="121050" rIns="121050" bIns="121050" numCol="1" spcCol="1270" anchor="ctr" anchorCtr="0">
          <a:noAutofit/>
        </a:bodyPr>
        <a:lstStyle/>
        <a:p>
          <a:pPr marL="0" lvl="0" indent="0" algn="l" defTabSz="533400">
            <a:lnSpc>
              <a:spcPct val="90000"/>
            </a:lnSpc>
            <a:spcBef>
              <a:spcPct val="0"/>
            </a:spcBef>
            <a:spcAft>
              <a:spcPct val="35000"/>
            </a:spcAft>
            <a:buNone/>
          </a:pPr>
          <a:r>
            <a:rPr lang="fi-FI" sz="1200" kern="1200"/>
            <a:t>kiertotalouden ratkaisut </a:t>
          </a:r>
          <a:endParaRPr lang="en-US" sz="1200" kern="1200"/>
        </a:p>
        <a:p>
          <a:pPr marL="0" lvl="0" indent="0" algn="l" defTabSz="533400">
            <a:lnSpc>
              <a:spcPct val="90000"/>
            </a:lnSpc>
            <a:spcBef>
              <a:spcPct val="0"/>
            </a:spcBef>
            <a:spcAft>
              <a:spcPct val="35000"/>
            </a:spcAft>
            <a:buNone/>
          </a:pPr>
          <a:r>
            <a:rPr lang="fi-FI" sz="1200" kern="1200"/>
            <a:t>vihreät investoinnit ja työpaikat</a:t>
          </a:r>
          <a:endParaRPr lang="en-US" sz="1200" kern="1200"/>
        </a:p>
        <a:p>
          <a:pPr marL="0" lvl="0" indent="0" algn="l" defTabSz="533400">
            <a:lnSpc>
              <a:spcPct val="90000"/>
            </a:lnSpc>
            <a:spcBef>
              <a:spcPct val="0"/>
            </a:spcBef>
            <a:spcAft>
              <a:spcPct val="35000"/>
            </a:spcAft>
            <a:buNone/>
          </a:pPr>
          <a:r>
            <a:rPr lang="fi-FI" sz="1200" kern="1200"/>
            <a:t>Euroopan riippuvuus ulkopuolelta tulevista raaka-aineista.</a:t>
          </a:r>
          <a:br>
            <a:rPr lang="fi-FI" sz="1200" kern="1200"/>
          </a:br>
          <a:endParaRPr lang="en-US" sz="1200" kern="1200"/>
        </a:p>
      </dsp:txBody>
      <dsp:txXfrm>
        <a:off x="6093160" y="1430208"/>
        <a:ext cx="4511504" cy="1143775"/>
      </dsp:txXfrm>
    </dsp:sp>
    <dsp:sp modelId="{63BFBE73-3C28-41E0-B8B9-2BD080B9B6FA}">
      <dsp:nvSpPr>
        <dsp:cNvPr id="0" name=""/>
        <dsp:cNvSpPr/>
      </dsp:nvSpPr>
      <dsp:spPr>
        <a:xfrm>
          <a:off x="0" y="2859928"/>
          <a:ext cx="10604665" cy="114377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D53625-9A15-48E6-A6EF-D7F43A0C8895}">
      <dsp:nvSpPr>
        <dsp:cNvPr id="0" name=""/>
        <dsp:cNvSpPr/>
      </dsp:nvSpPr>
      <dsp:spPr>
        <a:xfrm>
          <a:off x="345992" y="3117277"/>
          <a:ext cx="629076" cy="62907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4F10F2A-D2AA-41BB-BAE1-7B925CE78339}">
      <dsp:nvSpPr>
        <dsp:cNvPr id="0" name=""/>
        <dsp:cNvSpPr/>
      </dsp:nvSpPr>
      <dsp:spPr>
        <a:xfrm>
          <a:off x="1321061" y="2859928"/>
          <a:ext cx="9283603" cy="1143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050" tIns="121050" rIns="121050" bIns="121050" numCol="1" spcCol="1270" anchor="ctr" anchorCtr="0">
          <a:noAutofit/>
        </a:bodyPr>
        <a:lstStyle/>
        <a:p>
          <a:pPr marL="0" lvl="0" indent="0" algn="l" defTabSz="1066800">
            <a:lnSpc>
              <a:spcPct val="90000"/>
            </a:lnSpc>
            <a:spcBef>
              <a:spcPct val="0"/>
            </a:spcBef>
            <a:spcAft>
              <a:spcPct val="35000"/>
            </a:spcAft>
            <a:buNone/>
          </a:pPr>
          <a:r>
            <a:rPr lang="fi-FI" sz="2400" kern="1200"/>
            <a:t>Kiertotalouden avulla voidaan saavuttaa omavaraisuus raaka-aineissa ja energiassa!</a:t>
          </a:r>
          <a:endParaRPr lang="en-US" sz="2400" kern="1200"/>
        </a:p>
      </dsp:txBody>
      <dsp:txXfrm>
        <a:off x="1321061" y="2859928"/>
        <a:ext cx="9283603" cy="114377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C5F808-67F2-4A10-82D8-981B8432D325}">
      <dsp:nvSpPr>
        <dsp:cNvPr id="0" name=""/>
        <dsp:cNvSpPr/>
      </dsp:nvSpPr>
      <dsp:spPr>
        <a:xfrm>
          <a:off x="0" y="650681"/>
          <a:ext cx="10604665" cy="120125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9C65EB-F9D7-40D6-ABB4-35BA522F83B1}">
      <dsp:nvSpPr>
        <dsp:cNvPr id="0" name=""/>
        <dsp:cNvSpPr/>
      </dsp:nvSpPr>
      <dsp:spPr>
        <a:xfrm>
          <a:off x="363380" y="920964"/>
          <a:ext cx="660691" cy="66069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22A752F-A7E6-4999-BB93-6056513739B0}">
      <dsp:nvSpPr>
        <dsp:cNvPr id="0" name=""/>
        <dsp:cNvSpPr/>
      </dsp:nvSpPr>
      <dsp:spPr>
        <a:xfrm>
          <a:off x="1387452" y="650681"/>
          <a:ext cx="9217212" cy="120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133" tIns="127133" rIns="127133" bIns="127133" numCol="1" spcCol="1270" anchor="ctr" anchorCtr="0">
          <a:noAutofit/>
        </a:bodyPr>
        <a:lstStyle/>
        <a:p>
          <a:pPr marL="0" lvl="0" indent="0" algn="l" defTabSz="711200" rtl="0">
            <a:lnSpc>
              <a:spcPct val="90000"/>
            </a:lnSpc>
            <a:spcBef>
              <a:spcPct val="0"/>
            </a:spcBef>
            <a:spcAft>
              <a:spcPct val="35000"/>
            </a:spcAft>
            <a:buNone/>
          </a:pPr>
          <a:r>
            <a:rPr lang="fi-FI" sz="1600" kern="1200" dirty="0"/>
            <a:t>Hybridityö ja monipaikkatyö voivat tukea kestävää kehitystä, koska ne voivat vähentää työmatkojen määrää ja siten vähentää liikenteen aiheuttamia päästöjä. Lisäksi hybridityö ja monipaikkatyö voivat edistää taloudellista </a:t>
          </a:r>
          <a:r>
            <a:rPr lang="fi-FI" sz="1600" kern="1200" dirty="0">
              <a:latin typeface="Arial" panose="020B0604020202020204"/>
            </a:rPr>
            <a:t>kestävyyttä. Organisaatiot</a:t>
          </a:r>
          <a:r>
            <a:rPr lang="fi-FI" sz="1600" kern="1200" dirty="0"/>
            <a:t> voivat säästää kustannuksissa, kun niiden ei tarvitse ylläpitää </a:t>
          </a:r>
          <a:r>
            <a:rPr lang="fi-FI" sz="1600" kern="1200" dirty="0">
              <a:latin typeface="Arial" panose="020B0604020202020204"/>
            </a:rPr>
            <a:t>yhtä suuria toimistotiloja</a:t>
          </a:r>
          <a:r>
            <a:rPr lang="fi-FI" sz="1600" kern="1200" dirty="0"/>
            <a:t>.</a:t>
          </a:r>
          <a:endParaRPr lang="en-US" sz="1600" kern="1200" dirty="0"/>
        </a:p>
      </dsp:txBody>
      <dsp:txXfrm>
        <a:off x="1387452" y="650681"/>
        <a:ext cx="9217212" cy="1201257"/>
      </dsp:txXfrm>
    </dsp:sp>
    <dsp:sp modelId="{591D9A44-3EF5-40FA-8ADC-F731200A1346}">
      <dsp:nvSpPr>
        <dsp:cNvPr id="0" name=""/>
        <dsp:cNvSpPr/>
      </dsp:nvSpPr>
      <dsp:spPr>
        <a:xfrm>
          <a:off x="0" y="2152253"/>
          <a:ext cx="10604665" cy="120125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70FADB-272F-4A87-8369-295B6CC21E34}">
      <dsp:nvSpPr>
        <dsp:cNvPr id="0" name=""/>
        <dsp:cNvSpPr/>
      </dsp:nvSpPr>
      <dsp:spPr>
        <a:xfrm>
          <a:off x="363380" y="2422536"/>
          <a:ext cx="660691" cy="66069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3230537-DB57-42EF-8619-5F6C8A0ACB57}">
      <dsp:nvSpPr>
        <dsp:cNvPr id="0" name=""/>
        <dsp:cNvSpPr/>
      </dsp:nvSpPr>
      <dsp:spPr>
        <a:xfrm>
          <a:off x="1387452" y="2152253"/>
          <a:ext cx="9217212" cy="120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133" tIns="127133" rIns="127133" bIns="127133" numCol="1" spcCol="1270" anchor="ctr" anchorCtr="0">
          <a:noAutofit/>
        </a:bodyPr>
        <a:lstStyle/>
        <a:p>
          <a:pPr marL="0" lvl="0" indent="0" algn="l" defTabSz="711200">
            <a:lnSpc>
              <a:spcPct val="90000"/>
            </a:lnSpc>
            <a:spcBef>
              <a:spcPct val="0"/>
            </a:spcBef>
            <a:spcAft>
              <a:spcPct val="35000"/>
            </a:spcAft>
            <a:buNone/>
          </a:pPr>
          <a:r>
            <a:rPr lang="fi-FI" sz="1600" kern="1200" dirty="0"/>
            <a:t>On kuitenkin tärkeää muistaa, että hybridityö ja monipaikkatyö voivat myös vaikuttaa kielteisesti sosiaaliseen kestävyyteen, jos ne vähentävät ihmisten välistä vuorovaikutusta ja yhteisöllisyyttä. Siksi organisaatioiden tulisi varmistaa, että hybridityö ja monipaikkatyö eivät heikennä yhteisöllisyyttä ja että työntekijät saavat edelleen tarvittavan tuen ja ohjauksen työtehtävissään.</a:t>
          </a:r>
          <a:endParaRPr lang="en-US" sz="1600" kern="1200" dirty="0"/>
        </a:p>
      </dsp:txBody>
      <dsp:txXfrm>
        <a:off x="1387452" y="2152253"/>
        <a:ext cx="9217212" cy="120125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30B4CB-FE11-4512-811D-33C13758F31B}">
      <dsp:nvSpPr>
        <dsp:cNvPr id="0" name=""/>
        <dsp:cNvSpPr/>
      </dsp:nvSpPr>
      <dsp:spPr>
        <a:xfrm>
          <a:off x="0" y="1661"/>
          <a:ext cx="10604665" cy="8422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8376CB-C94A-4913-A0D7-3A00DA0AD1E9}">
      <dsp:nvSpPr>
        <dsp:cNvPr id="0" name=""/>
        <dsp:cNvSpPr/>
      </dsp:nvSpPr>
      <dsp:spPr>
        <a:xfrm>
          <a:off x="254792" y="191176"/>
          <a:ext cx="463258" cy="46325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7B31662-2503-48C8-8E62-97BC3B910C3F}">
      <dsp:nvSpPr>
        <dsp:cNvPr id="0" name=""/>
        <dsp:cNvSpPr/>
      </dsp:nvSpPr>
      <dsp:spPr>
        <a:xfrm>
          <a:off x="972842" y="1661"/>
          <a:ext cx="9631822" cy="842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142" tIns="89142" rIns="89142" bIns="89142" numCol="1" spcCol="1270" anchor="ctr" anchorCtr="0">
          <a:noAutofit/>
        </a:bodyPr>
        <a:lstStyle/>
        <a:p>
          <a:pPr marL="0" lvl="0" indent="0" algn="l" defTabSz="666750">
            <a:lnSpc>
              <a:spcPct val="100000"/>
            </a:lnSpc>
            <a:spcBef>
              <a:spcPct val="0"/>
            </a:spcBef>
            <a:spcAft>
              <a:spcPct val="35000"/>
            </a:spcAft>
            <a:buNone/>
          </a:pPr>
          <a:r>
            <a:rPr lang="fi-FI" sz="1500" b="1" kern="1200" dirty="0"/>
            <a:t>Koulutus ja kehittäminen:</a:t>
          </a:r>
          <a:r>
            <a:rPr lang="fi-FI" sz="1500" kern="1200" dirty="0"/>
            <a:t> Osaamisen johtaminen edellyttää henkilöstön koulutusta ja kehittämistä. Tämä voi tarkoittaa esimerkiksi koulutusta ympäristöasioista tai kestävän kehityksen periaatteista. Se auttaa organisaatiota saavuttamaan kestävän kehityksen tavoitteet ja edistää samalla henkilöstön osaamista.</a:t>
          </a:r>
          <a:endParaRPr lang="en-US" sz="1500" kern="1200" dirty="0"/>
        </a:p>
      </dsp:txBody>
      <dsp:txXfrm>
        <a:off x="972842" y="1661"/>
        <a:ext cx="9631822" cy="842288"/>
      </dsp:txXfrm>
    </dsp:sp>
    <dsp:sp modelId="{7237BF98-BA94-48EF-B9C3-3C3BDE7FCB39}">
      <dsp:nvSpPr>
        <dsp:cNvPr id="0" name=""/>
        <dsp:cNvSpPr/>
      </dsp:nvSpPr>
      <dsp:spPr>
        <a:xfrm>
          <a:off x="0" y="1054522"/>
          <a:ext cx="10604665" cy="8422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6F376F-4B97-44D4-ACE9-5303EC5B16AF}">
      <dsp:nvSpPr>
        <dsp:cNvPr id="0" name=""/>
        <dsp:cNvSpPr/>
      </dsp:nvSpPr>
      <dsp:spPr>
        <a:xfrm>
          <a:off x="254792" y="1244037"/>
          <a:ext cx="463258" cy="46325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2409082-9A5B-48C3-88D9-C96BDF14F164}">
      <dsp:nvSpPr>
        <dsp:cNvPr id="0" name=""/>
        <dsp:cNvSpPr/>
      </dsp:nvSpPr>
      <dsp:spPr>
        <a:xfrm>
          <a:off x="957913" y="962232"/>
          <a:ext cx="9631822" cy="842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142" tIns="89142" rIns="89142" bIns="89142" numCol="1" spcCol="1270" anchor="ctr" anchorCtr="0">
          <a:noAutofit/>
        </a:bodyPr>
        <a:lstStyle/>
        <a:p>
          <a:pPr marL="0" lvl="0" indent="0" algn="l" defTabSz="666750">
            <a:lnSpc>
              <a:spcPct val="100000"/>
            </a:lnSpc>
            <a:spcBef>
              <a:spcPct val="0"/>
            </a:spcBef>
            <a:spcAft>
              <a:spcPct val="35000"/>
            </a:spcAft>
            <a:buNone/>
          </a:pPr>
          <a:r>
            <a:rPr lang="fi-FI" sz="1500" b="1" kern="1200" dirty="0"/>
            <a:t>Rekrytointi ja osaaminen:</a:t>
          </a:r>
          <a:r>
            <a:rPr lang="fi-FI" sz="1500" kern="1200" dirty="0"/>
            <a:t> Kestävä kehitys edellyttää usein tietynlaista osaamista organisaatiossa. Osaamisen johtaminen voi auttaa organisaatiota tunnistamaan tarvittavan osaamisen ja rekrytoimaan oikeanlaista henkilöstöä, joka voi edistää kestävän kehityksen tavoitteita.</a:t>
          </a:r>
          <a:endParaRPr lang="en-US" sz="1500" kern="1200" dirty="0"/>
        </a:p>
      </dsp:txBody>
      <dsp:txXfrm>
        <a:off x="957913" y="962232"/>
        <a:ext cx="9631822" cy="842288"/>
      </dsp:txXfrm>
    </dsp:sp>
    <dsp:sp modelId="{DBCD78E1-4C6D-464D-BBB7-A7233A1D47C6}">
      <dsp:nvSpPr>
        <dsp:cNvPr id="0" name=""/>
        <dsp:cNvSpPr/>
      </dsp:nvSpPr>
      <dsp:spPr>
        <a:xfrm>
          <a:off x="0" y="2107382"/>
          <a:ext cx="10604665" cy="8422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B6FC4A-DAC6-406B-9B32-161D9268728B}">
      <dsp:nvSpPr>
        <dsp:cNvPr id="0" name=""/>
        <dsp:cNvSpPr/>
      </dsp:nvSpPr>
      <dsp:spPr>
        <a:xfrm>
          <a:off x="254792" y="2296897"/>
          <a:ext cx="463258" cy="46325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5AA634A-C8EC-4DCC-B9BF-6CAAC60B25D1}">
      <dsp:nvSpPr>
        <dsp:cNvPr id="0" name=""/>
        <dsp:cNvSpPr/>
      </dsp:nvSpPr>
      <dsp:spPr>
        <a:xfrm>
          <a:off x="972842" y="2079005"/>
          <a:ext cx="9631822" cy="842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142" tIns="89142" rIns="89142" bIns="89142" numCol="1" spcCol="1270" anchor="ctr" anchorCtr="0">
          <a:noAutofit/>
        </a:bodyPr>
        <a:lstStyle/>
        <a:p>
          <a:pPr marL="0" lvl="0" indent="0" algn="l" defTabSz="666750">
            <a:lnSpc>
              <a:spcPct val="100000"/>
            </a:lnSpc>
            <a:spcBef>
              <a:spcPct val="0"/>
            </a:spcBef>
            <a:spcAft>
              <a:spcPct val="35000"/>
            </a:spcAft>
            <a:buNone/>
          </a:pPr>
          <a:r>
            <a:rPr lang="fi-FI" sz="1500" b="1" kern="1200" dirty="0"/>
            <a:t>Tavoitteiden asettaminen:</a:t>
          </a:r>
          <a:r>
            <a:rPr lang="fi-FI" sz="1500" kern="1200" dirty="0"/>
            <a:t> Kestävän kehityksen tavoitteiden huomioiminen osaamisen johtamisessa voi auttaa organisaatiota asettamaan tavoitteita, jotka edistävät sekä organisaation menestystä että kestävän kehityksen tavoitteita. Se johtaa tavoitteiden asettamiseen ympäristöystävällisemmän liiketoiminnan suuntaan.</a:t>
          </a:r>
          <a:endParaRPr lang="en-US" sz="1500" kern="1200" dirty="0"/>
        </a:p>
      </dsp:txBody>
      <dsp:txXfrm>
        <a:off x="972842" y="2079005"/>
        <a:ext cx="9631822" cy="842288"/>
      </dsp:txXfrm>
    </dsp:sp>
    <dsp:sp modelId="{4720C447-03D8-46EE-A2C9-2E96C33BE6D1}">
      <dsp:nvSpPr>
        <dsp:cNvPr id="0" name=""/>
        <dsp:cNvSpPr/>
      </dsp:nvSpPr>
      <dsp:spPr>
        <a:xfrm>
          <a:off x="0" y="3160242"/>
          <a:ext cx="10604665" cy="8422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CD3449-4CD1-4AC0-BCB6-F63BE3C45AFF}">
      <dsp:nvSpPr>
        <dsp:cNvPr id="0" name=""/>
        <dsp:cNvSpPr/>
      </dsp:nvSpPr>
      <dsp:spPr>
        <a:xfrm>
          <a:off x="254792" y="3349757"/>
          <a:ext cx="463258" cy="46325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29F7752-8B63-42B6-95C9-961E53DCE571}">
      <dsp:nvSpPr>
        <dsp:cNvPr id="0" name=""/>
        <dsp:cNvSpPr/>
      </dsp:nvSpPr>
      <dsp:spPr>
        <a:xfrm>
          <a:off x="972842" y="3075095"/>
          <a:ext cx="9631822" cy="842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142" tIns="89142" rIns="89142" bIns="89142" numCol="1" spcCol="1270" anchor="ctr" anchorCtr="0">
          <a:noAutofit/>
        </a:bodyPr>
        <a:lstStyle/>
        <a:p>
          <a:pPr marL="0" lvl="0" indent="0" algn="l" defTabSz="666750">
            <a:lnSpc>
              <a:spcPct val="100000"/>
            </a:lnSpc>
            <a:spcBef>
              <a:spcPct val="0"/>
            </a:spcBef>
            <a:spcAft>
              <a:spcPct val="35000"/>
            </a:spcAft>
            <a:buNone/>
          </a:pPr>
          <a:r>
            <a:rPr lang="fi-FI" sz="1500" b="1" kern="1200" dirty="0"/>
            <a:t>Kestävän kehityksen arviointi:</a:t>
          </a:r>
          <a:r>
            <a:rPr lang="fi-FI" sz="1500" kern="1200" dirty="0"/>
            <a:t> Osaamisen johtaminen voi auttaa organisaatiota arvioimaan, miten hyvin organisaation henkilöstö hallitsee kestävän kehityksen periaatteet. Arvioinnin perusteella voidaan tarvittaessa tarjota lisäkoulutusta ja -kehitystä.</a:t>
          </a:r>
          <a:endParaRPr lang="en-US" sz="1500" kern="1200" dirty="0"/>
        </a:p>
      </dsp:txBody>
      <dsp:txXfrm>
        <a:off x="972842" y="3075095"/>
        <a:ext cx="9631822" cy="84228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151711-2F10-40CD-9607-9C14DEB85947}">
      <dsp:nvSpPr>
        <dsp:cNvPr id="0" name=""/>
        <dsp:cNvSpPr/>
      </dsp:nvSpPr>
      <dsp:spPr>
        <a:xfrm>
          <a:off x="0" y="1661"/>
          <a:ext cx="10604665" cy="842288"/>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D96B3E-E623-436E-BCD2-29B06C7116A3}">
      <dsp:nvSpPr>
        <dsp:cNvPr id="0" name=""/>
        <dsp:cNvSpPr/>
      </dsp:nvSpPr>
      <dsp:spPr>
        <a:xfrm>
          <a:off x="254792" y="191176"/>
          <a:ext cx="463258" cy="46325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50AA7DA-DB20-4FA3-9B2A-85B4D9C0C96C}">
      <dsp:nvSpPr>
        <dsp:cNvPr id="0" name=""/>
        <dsp:cNvSpPr/>
      </dsp:nvSpPr>
      <dsp:spPr>
        <a:xfrm>
          <a:off x="972842" y="1661"/>
          <a:ext cx="9631822" cy="842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142" tIns="89142" rIns="89142" bIns="89142" numCol="1" spcCol="1270" anchor="ctr" anchorCtr="0">
          <a:noAutofit/>
        </a:bodyPr>
        <a:lstStyle/>
        <a:p>
          <a:pPr marL="0" lvl="0" indent="0" algn="l" defTabSz="711200">
            <a:lnSpc>
              <a:spcPct val="90000"/>
            </a:lnSpc>
            <a:spcBef>
              <a:spcPct val="0"/>
            </a:spcBef>
            <a:spcAft>
              <a:spcPct val="35000"/>
            </a:spcAft>
            <a:buNone/>
          </a:pPr>
          <a:r>
            <a:rPr lang="fi-FI" sz="1600" kern="1200"/>
            <a:t>Kestävä kehitys ja työnantajamielikuva ovat yhteydessä toisiinsa, sillä kestävä kehitys on yhä tärkeämpi tekijä, kun työnhakijat valitsevat potentiaalisia työnantajia. Työnhakijat arvostavat yhä enemmän yrityksiä, jotka ovat sitoutuneet ympäristöystävällisiin toimintatapoihin ja sosiaaliseen vastuullisuuteen.</a:t>
          </a:r>
          <a:endParaRPr lang="en-US" sz="1600" kern="1200"/>
        </a:p>
      </dsp:txBody>
      <dsp:txXfrm>
        <a:off x="972842" y="1661"/>
        <a:ext cx="9631822" cy="842288"/>
      </dsp:txXfrm>
    </dsp:sp>
    <dsp:sp modelId="{73265F95-795E-44DE-B790-5F258E2DE199}">
      <dsp:nvSpPr>
        <dsp:cNvPr id="0" name=""/>
        <dsp:cNvSpPr/>
      </dsp:nvSpPr>
      <dsp:spPr>
        <a:xfrm>
          <a:off x="0" y="1054522"/>
          <a:ext cx="10604665" cy="842288"/>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4AC3AB-D8C2-4BDA-9BD2-1FAC29F45D6B}">
      <dsp:nvSpPr>
        <dsp:cNvPr id="0" name=""/>
        <dsp:cNvSpPr/>
      </dsp:nvSpPr>
      <dsp:spPr>
        <a:xfrm>
          <a:off x="254792" y="1244037"/>
          <a:ext cx="463258" cy="46325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0B7F81B-0C89-4D34-95E7-90402B8C6364}">
      <dsp:nvSpPr>
        <dsp:cNvPr id="0" name=""/>
        <dsp:cNvSpPr/>
      </dsp:nvSpPr>
      <dsp:spPr>
        <a:xfrm>
          <a:off x="972842" y="1054522"/>
          <a:ext cx="9631822" cy="842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142" tIns="89142" rIns="89142" bIns="89142" numCol="1" spcCol="1270" anchor="ctr" anchorCtr="0">
          <a:noAutofit/>
        </a:bodyPr>
        <a:lstStyle/>
        <a:p>
          <a:pPr marL="0" lvl="0" indent="0" algn="l" defTabSz="711200">
            <a:lnSpc>
              <a:spcPct val="90000"/>
            </a:lnSpc>
            <a:spcBef>
              <a:spcPct val="0"/>
            </a:spcBef>
            <a:spcAft>
              <a:spcPct val="35000"/>
            </a:spcAft>
            <a:buNone/>
          </a:pPr>
          <a:r>
            <a:rPr lang="fi-FI" sz="1600" kern="1200"/>
            <a:t>Työnantajamielikuvaa voidaan parantaa sitoutumalla kestävän kehityksen tavoitteisiin ja viestimällä avoimesti yrityksen kestävän kehityksen toimista. Tämä voi vaikuttaa myönteisesti yrityksen maineeseen ja auttaa yritystä pitämään työntekijät, jotka jakavat yrityksen arvot.</a:t>
          </a:r>
          <a:endParaRPr lang="en-US" sz="1600" kern="1200"/>
        </a:p>
      </dsp:txBody>
      <dsp:txXfrm>
        <a:off x="972842" y="1054522"/>
        <a:ext cx="9631822" cy="842288"/>
      </dsp:txXfrm>
    </dsp:sp>
    <dsp:sp modelId="{D0ED8F87-6677-4F03-BC02-00FEC7DA1E51}">
      <dsp:nvSpPr>
        <dsp:cNvPr id="0" name=""/>
        <dsp:cNvSpPr/>
      </dsp:nvSpPr>
      <dsp:spPr>
        <a:xfrm>
          <a:off x="0" y="2107382"/>
          <a:ext cx="10604665" cy="842288"/>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F013C7-362D-4F7C-BB1C-A45173F678C2}">
      <dsp:nvSpPr>
        <dsp:cNvPr id="0" name=""/>
        <dsp:cNvSpPr/>
      </dsp:nvSpPr>
      <dsp:spPr>
        <a:xfrm>
          <a:off x="254792" y="2296897"/>
          <a:ext cx="463258" cy="46325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82DEF56-6536-4CD8-930B-AD9791F44C6C}">
      <dsp:nvSpPr>
        <dsp:cNvPr id="0" name=""/>
        <dsp:cNvSpPr/>
      </dsp:nvSpPr>
      <dsp:spPr>
        <a:xfrm>
          <a:off x="972842" y="2107382"/>
          <a:ext cx="9631822" cy="842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142" tIns="89142" rIns="89142" bIns="89142" numCol="1" spcCol="1270" anchor="ctr" anchorCtr="0">
          <a:noAutofit/>
        </a:bodyPr>
        <a:lstStyle/>
        <a:p>
          <a:pPr marL="0" lvl="0" indent="0" algn="l" defTabSz="711200">
            <a:lnSpc>
              <a:spcPct val="90000"/>
            </a:lnSpc>
            <a:spcBef>
              <a:spcPct val="0"/>
            </a:spcBef>
            <a:spcAft>
              <a:spcPct val="35000"/>
            </a:spcAft>
            <a:buNone/>
          </a:pPr>
          <a:r>
            <a:rPr lang="fi-FI" sz="1600" kern="1200"/>
            <a:t>Lisäksi yritykset voivat parantaa työnantajamielikuvaa tarjoamalla työntekijöilleen kestäviä etuja, kuten mahdollisuuden työskennellä hybridimallilla, joka vähentää työmatkoja ja siten hiilijalanjälkeä, sekä tarjoamalla mahdollisuuden osallistua yrityksen kestävän kehityksen projekteihin.</a:t>
          </a:r>
          <a:endParaRPr lang="en-US" sz="1600" kern="1200"/>
        </a:p>
      </dsp:txBody>
      <dsp:txXfrm>
        <a:off x="972842" y="2107382"/>
        <a:ext cx="9631822" cy="842288"/>
      </dsp:txXfrm>
    </dsp:sp>
    <dsp:sp modelId="{7A190690-F903-4FF8-9780-2A52B4D642F5}">
      <dsp:nvSpPr>
        <dsp:cNvPr id="0" name=""/>
        <dsp:cNvSpPr/>
      </dsp:nvSpPr>
      <dsp:spPr>
        <a:xfrm>
          <a:off x="0" y="3160242"/>
          <a:ext cx="10604665" cy="842288"/>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A112D6-E186-4E38-BDF5-FE095CE522F3}">
      <dsp:nvSpPr>
        <dsp:cNvPr id="0" name=""/>
        <dsp:cNvSpPr/>
      </dsp:nvSpPr>
      <dsp:spPr>
        <a:xfrm>
          <a:off x="254792" y="3349757"/>
          <a:ext cx="463258" cy="46325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123084-4FEC-45D7-B42A-6F1C7E2CB602}">
      <dsp:nvSpPr>
        <dsp:cNvPr id="0" name=""/>
        <dsp:cNvSpPr/>
      </dsp:nvSpPr>
      <dsp:spPr>
        <a:xfrm>
          <a:off x="972842" y="3160242"/>
          <a:ext cx="9631822" cy="842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142" tIns="89142" rIns="89142" bIns="89142" numCol="1" spcCol="1270" anchor="ctr" anchorCtr="0">
          <a:noAutofit/>
        </a:bodyPr>
        <a:lstStyle/>
        <a:p>
          <a:pPr marL="0" lvl="0" indent="0" algn="l" defTabSz="711200">
            <a:lnSpc>
              <a:spcPct val="90000"/>
            </a:lnSpc>
            <a:spcBef>
              <a:spcPct val="0"/>
            </a:spcBef>
            <a:spcAft>
              <a:spcPct val="35000"/>
            </a:spcAft>
            <a:buNone/>
          </a:pPr>
          <a:r>
            <a:rPr lang="fi-FI" sz="1600" kern="1200"/>
            <a:t>Kokonaisuudessaan, sitoutuminen kestävään kehitykseen voi parantaa työnantajamielikuvaa ja houkutella potentiaalisia työntekijöitä, jotka ovat ympäristötietoisia ja sosiaalisesti vastuullisia.</a:t>
          </a:r>
          <a:endParaRPr lang="en-US" sz="1600" kern="1200"/>
        </a:p>
      </dsp:txBody>
      <dsp:txXfrm>
        <a:off x="972842" y="3160242"/>
        <a:ext cx="9631822" cy="84228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F929FF-AEC8-4DD2-8536-368BCBC5DE84}">
      <dsp:nvSpPr>
        <dsp:cNvPr id="0" name=""/>
        <dsp:cNvSpPr/>
      </dsp:nvSpPr>
      <dsp:spPr>
        <a:xfrm>
          <a:off x="0" y="5956"/>
          <a:ext cx="10755477" cy="780473"/>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FB501A-7DD5-4707-ADCC-6E2754C2E1A6}">
      <dsp:nvSpPr>
        <dsp:cNvPr id="0" name=""/>
        <dsp:cNvSpPr/>
      </dsp:nvSpPr>
      <dsp:spPr>
        <a:xfrm>
          <a:off x="236093" y="181563"/>
          <a:ext cx="429260" cy="42926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C67DE0-9208-41A6-9BD3-323CAA89D779}">
      <dsp:nvSpPr>
        <dsp:cNvPr id="0" name=""/>
        <dsp:cNvSpPr/>
      </dsp:nvSpPr>
      <dsp:spPr>
        <a:xfrm>
          <a:off x="901447" y="5956"/>
          <a:ext cx="4839964" cy="780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600" tIns="82600" rIns="82600" bIns="82600" numCol="1" spcCol="1270" anchor="ctr" anchorCtr="0">
          <a:noAutofit/>
        </a:bodyPr>
        <a:lstStyle/>
        <a:p>
          <a:pPr marL="0" lvl="0" indent="0" algn="l" defTabSz="844550">
            <a:lnSpc>
              <a:spcPct val="90000"/>
            </a:lnSpc>
            <a:spcBef>
              <a:spcPct val="0"/>
            </a:spcBef>
            <a:spcAft>
              <a:spcPct val="35000"/>
            </a:spcAft>
            <a:buNone/>
          </a:pPr>
          <a:r>
            <a:rPr lang="fi-FI" sz="1900" b="1" kern="1200"/>
            <a:t>Kestävän liiketoimintamallin suunnittelu:</a:t>
          </a:r>
          <a:endParaRPr lang="en-US" sz="1900" kern="1200"/>
        </a:p>
      </dsp:txBody>
      <dsp:txXfrm>
        <a:off x="901447" y="5956"/>
        <a:ext cx="4839964" cy="780473"/>
      </dsp:txXfrm>
    </dsp:sp>
    <dsp:sp modelId="{8337EA15-B83A-45B2-BB22-031AC8DEF5A8}">
      <dsp:nvSpPr>
        <dsp:cNvPr id="0" name=""/>
        <dsp:cNvSpPr/>
      </dsp:nvSpPr>
      <dsp:spPr>
        <a:xfrm>
          <a:off x="5741411" y="5956"/>
          <a:ext cx="5013184" cy="780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600" tIns="82600" rIns="82600" bIns="82600" numCol="1" spcCol="1270" anchor="ctr" anchorCtr="0">
          <a:noAutofit/>
        </a:bodyPr>
        <a:lstStyle/>
        <a:p>
          <a:pPr marL="0" lvl="0" indent="0" algn="l" defTabSz="488950" rtl="0">
            <a:lnSpc>
              <a:spcPct val="90000"/>
            </a:lnSpc>
            <a:spcBef>
              <a:spcPct val="0"/>
            </a:spcBef>
            <a:spcAft>
              <a:spcPct val="35000"/>
            </a:spcAft>
            <a:buNone/>
          </a:pPr>
          <a:r>
            <a:rPr lang="fi-FI" sz="1100" kern="1200">
              <a:latin typeface="Arial" panose="020B0604020202020204"/>
            </a:rPr>
            <a:t>Palvelut</a:t>
          </a:r>
          <a:r>
            <a:rPr lang="fi-FI" sz="1100" kern="1200"/>
            <a:t> jotka edistävät ympäristöystävällisyyttä ja kestävyyttä.</a:t>
          </a:r>
          <a:endParaRPr lang="en-US" sz="1100" kern="1200"/>
        </a:p>
        <a:p>
          <a:pPr marL="0" lvl="0" indent="0" algn="l" defTabSz="488950">
            <a:lnSpc>
              <a:spcPct val="90000"/>
            </a:lnSpc>
            <a:spcBef>
              <a:spcPct val="0"/>
            </a:spcBef>
            <a:spcAft>
              <a:spcPct val="35000"/>
            </a:spcAft>
            <a:buNone/>
          </a:pPr>
          <a:r>
            <a:rPr lang="fi-FI" sz="1100" kern="1200">
              <a:latin typeface="Arial" panose="020B0604020202020204"/>
            </a:rPr>
            <a:t>Liiketoimintasuunnitelma</a:t>
          </a:r>
          <a:r>
            <a:rPr lang="fi-FI" sz="1100" kern="1200"/>
            <a:t>, joka ottaa huomioon ympäristövaikutukset ja mahdollistaa pitkäaikaisen kannattavuuden.</a:t>
          </a:r>
          <a:endParaRPr lang="en-US" sz="1100" kern="1200"/>
        </a:p>
        <a:p>
          <a:pPr marL="0" lvl="0" indent="0" algn="l" defTabSz="488950" rtl="0">
            <a:lnSpc>
              <a:spcPct val="90000"/>
            </a:lnSpc>
            <a:spcBef>
              <a:spcPct val="0"/>
            </a:spcBef>
            <a:spcAft>
              <a:spcPct val="35000"/>
            </a:spcAft>
            <a:buNone/>
          </a:pPr>
          <a:r>
            <a:rPr lang="fi-FI" sz="1100" kern="1200"/>
            <a:t>Toimintojen optimointi</a:t>
          </a:r>
          <a:r>
            <a:rPr lang="fi-FI" sz="1100" kern="1200">
              <a:latin typeface="Arial" panose="020B0604020202020204"/>
            </a:rPr>
            <a:t> </a:t>
          </a:r>
          <a:endParaRPr lang="en-US" sz="1100" kern="1200"/>
        </a:p>
      </dsp:txBody>
      <dsp:txXfrm>
        <a:off x="5741411" y="5956"/>
        <a:ext cx="5013184" cy="780473"/>
      </dsp:txXfrm>
    </dsp:sp>
    <dsp:sp modelId="{FAD23413-71C1-4DAA-86E7-1FE3A97E5F27}">
      <dsp:nvSpPr>
        <dsp:cNvPr id="0" name=""/>
        <dsp:cNvSpPr/>
      </dsp:nvSpPr>
      <dsp:spPr>
        <a:xfrm>
          <a:off x="0" y="981548"/>
          <a:ext cx="10755477" cy="780473"/>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8607D6-9CAF-4325-9944-F356E4FCFBB0}">
      <dsp:nvSpPr>
        <dsp:cNvPr id="0" name=""/>
        <dsp:cNvSpPr/>
      </dsp:nvSpPr>
      <dsp:spPr>
        <a:xfrm>
          <a:off x="236093" y="1157155"/>
          <a:ext cx="429260" cy="4292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A3AF132-F201-4377-8C50-9EB2FBBC7BF9}">
      <dsp:nvSpPr>
        <dsp:cNvPr id="0" name=""/>
        <dsp:cNvSpPr/>
      </dsp:nvSpPr>
      <dsp:spPr>
        <a:xfrm>
          <a:off x="901447" y="981548"/>
          <a:ext cx="4839964" cy="780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600" tIns="82600" rIns="82600" bIns="82600" numCol="1" spcCol="1270" anchor="ctr" anchorCtr="0">
          <a:noAutofit/>
        </a:bodyPr>
        <a:lstStyle/>
        <a:p>
          <a:pPr marL="0" lvl="0" indent="0" algn="l" defTabSz="844550">
            <a:lnSpc>
              <a:spcPct val="90000"/>
            </a:lnSpc>
            <a:spcBef>
              <a:spcPct val="0"/>
            </a:spcBef>
            <a:spcAft>
              <a:spcPct val="35000"/>
            </a:spcAft>
            <a:buNone/>
          </a:pPr>
          <a:r>
            <a:rPr lang="fi-FI" sz="1900" b="1" kern="1200"/>
            <a:t>Vastuullinen hankinta:</a:t>
          </a:r>
          <a:endParaRPr lang="en-US" sz="1900" kern="1200"/>
        </a:p>
      </dsp:txBody>
      <dsp:txXfrm>
        <a:off x="901447" y="981548"/>
        <a:ext cx="4839964" cy="780473"/>
      </dsp:txXfrm>
    </dsp:sp>
    <dsp:sp modelId="{6F7F6F71-2EA5-40F0-A885-3AE09BECAE32}">
      <dsp:nvSpPr>
        <dsp:cNvPr id="0" name=""/>
        <dsp:cNvSpPr/>
      </dsp:nvSpPr>
      <dsp:spPr>
        <a:xfrm>
          <a:off x="5741411" y="981548"/>
          <a:ext cx="5013184" cy="780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600" tIns="82600" rIns="82600" bIns="82600" numCol="1" spcCol="1270" anchor="ctr" anchorCtr="0">
          <a:noAutofit/>
        </a:bodyPr>
        <a:lstStyle/>
        <a:p>
          <a:pPr marL="0" lvl="0" indent="0" algn="l" defTabSz="488950">
            <a:lnSpc>
              <a:spcPct val="90000"/>
            </a:lnSpc>
            <a:spcBef>
              <a:spcPct val="0"/>
            </a:spcBef>
            <a:spcAft>
              <a:spcPct val="35000"/>
            </a:spcAft>
            <a:buNone/>
          </a:pPr>
          <a:r>
            <a:rPr lang="fi-FI" sz="1100" kern="1200">
              <a:latin typeface="Arial" panose="020B0604020202020204"/>
            </a:rPr>
            <a:t>Tuotteet</a:t>
          </a:r>
          <a:r>
            <a:rPr lang="fi-FI" sz="1100" kern="1200"/>
            <a:t> ja palvelut täyttävät ympäristövaatimukset ja elinkaariajattelun</a:t>
          </a:r>
          <a:endParaRPr lang="en-US" sz="1100" kern="1200"/>
        </a:p>
        <a:p>
          <a:pPr marL="0" lvl="0" indent="0" algn="l" defTabSz="488950">
            <a:lnSpc>
              <a:spcPct val="90000"/>
            </a:lnSpc>
            <a:spcBef>
              <a:spcPct val="0"/>
            </a:spcBef>
            <a:spcAft>
              <a:spcPct val="35000"/>
            </a:spcAft>
            <a:buNone/>
          </a:pPr>
          <a:r>
            <a:rPr lang="fi-FI" sz="1100" kern="1200"/>
            <a:t>Kannusta toimittajiasi ottamaan ympäristövastuuta omassa toiminnassaan.</a:t>
          </a:r>
          <a:endParaRPr lang="en-US" sz="1100" kern="1200"/>
        </a:p>
        <a:p>
          <a:pPr marL="0" lvl="0" indent="0" algn="l" defTabSz="488950">
            <a:lnSpc>
              <a:spcPct val="90000"/>
            </a:lnSpc>
            <a:spcBef>
              <a:spcPct val="0"/>
            </a:spcBef>
            <a:spcAft>
              <a:spcPct val="35000"/>
            </a:spcAft>
            <a:buNone/>
          </a:pPr>
          <a:r>
            <a:rPr lang="fi-FI" sz="1100" kern="1200"/>
            <a:t>Suosi lähituotantoa</a:t>
          </a:r>
          <a:endParaRPr lang="en-US" sz="1100" kern="1200"/>
        </a:p>
        <a:p>
          <a:pPr marL="0" lvl="0" indent="0" algn="l" defTabSz="488950">
            <a:lnSpc>
              <a:spcPct val="90000"/>
            </a:lnSpc>
            <a:spcBef>
              <a:spcPct val="0"/>
            </a:spcBef>
            <a:spcAft>
              <a:spcPct val="35000"/>
            </a:spcAft>
            <a:buNone/>
          </a:pPr>
          <a:r>
            <a:rPr lang="fi-FI" sz="1100" kern="1200"/>
            <a:t>Ei aina uutta vaan huomioidaan vanhan korjaamisen mahdollisuudet</a:t>
          </a:r>
          <a:endParaRPr lang="en-US" sz="1100" kern="1200"/>
        </a:p>
      </dsp:txBody>
      <dsp:txXfrm>
        <a:off x="5741411" y="981548"/>
        <a:ext cx="5013184" cy="780473"/>
      </dsp:txXfrm>
    </dsp:sp>
    <dsp:sp modelId="{44C14EC9-EDC7-4DBF-9A96-E4CB99F0770D}">
      <dsp:nvSpPr>
        <dsp:cNvPr id="0" name=""/>
        <dsp:cNvSpPr/>
      </dsp:nvSpPr>
      <dsp:spPr>
        <a:xfrm>
          <a:off x="0" y="1957140"/>
          <a:ext cx="10755477" cy="780473"/>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D0BD88-5D9B-4793-86C0-9365E9E89E7A}">
      <dsp:nvSpPr>
        <dsp:cNvPr id="0" name=""/>
        <dsp:cNvSpPr/>
      </dsp:nvSpPr>
      <dsp:spPr>
        <a:xfrm>
          <a:off x="236093" y="2132747"/>
          <a:ext cx="429260" cy="42926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5A5237B-D7D4-4BD4-9706-4F88240FEE13}">
      <dsp:nvSpPr>
        <dsp:cNvPr id="0" name=""/>
        <dsp:cNvSpPr/>
      </dsp:nvSpPr>
      <dsp:spPr>
        <a:xfrm>
          <a:off x="901447" y="1957140"/>
          <a:ext cx="4839964" cy="780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600" tIns="82600" rIns="82600" bIns="82600" numCol="1" spcCol="1270" anchor="ctr" anchorCtr="0">
          <a:noAutofit/>
        </a:bodyPr>
        <a:lstStyle/>
        <a:p>
          <a:pPr marL="0" lvl="0" indent="0" algn="l" defTabSz="844550">
            <a:lnSpc>
              <a:spcPct val="90000"/>
            </a:lnSpc>
            <a:spcBef>
              <a:spcPct val="0"/>
            </a:spcBef>
            <a:spcAft>
              <a:spcPct val="35000"/>
            </a:spcAft>
            <a:buNone/>
          </a:pPr>
          <a:r>
            <a:rPr lang="fi-FI" sz="1900" b="1" kern="1200"/>
            <a:t>Energiatehokkuus:</a:t>
          </a:r>
          <a:endParaRPr lang="en-US" sz="1900" kern="1200"/>
        </a:p>
      </dsp:txBody>
      <dsp:txXfrm>
        <a:off x="901447" y="1957140"/>
        <a:ext cx="4839964" cy="780473"/>
      </dsp:txXfrm>
    </dsp:sp>
    <dsp:sp modelId="{C0AC3521-599B-4B12-AAE9-EF792E21CF05}">
      <dsp:nvSpPr>
        <dsp:cNvPr id="0" name=""/>
        <dsp:cNvSpPr/>
      </dsp:nvSpPr>
      <dsp:spPr>
        <a:xfrm>
          <a:off x="5741411" y="1957140"/>
          <a:ext cx="5013184" cy="780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600" tIns="82600" rIns="82600" bIns="82600" numCol="1" spcCol="1270" anchor="ctr" anchorCtr="0">
          <a:noAutofit/>
        </a:bodyPr>
        <a:lstStyle/>
        <a:p>
          <a:pPr marL="0" lvl="0" indent="0" algn="l" defTabSz="488950">
            <a:lnSpc>
              <a:spcPct val="90000"/>
            </a:lnSpc>
            <a:spcBef>
              <a:spcPct val="0"/>
            </a:spcBef>
            <a:spcAft>
              <a:spcPct val="35000"/>
            </a:spcAft>
            <a:buNone/>
          </a:pPr>
          <a:r>
            <a:rPr lang="fi-FI" sz="1100" kern="1200"/>
            <a:t>Investoi energiatehokkaisiin laitteisiin ja teknologiaan.</a:t>
          </a:r>
          <a:endParaRPr lang="en-US" sz="1100" kern="1200"/>
        </a:p>
        <a:p>
          <a:pPr marL="0" lvl="0" indent="0" algn="l" defTabSz="488950">
            <a:lnSpc>
              <a:spcPct val="90000"/>
            </a:lnSpc>
            <a:spcBef>
              <a:spcPct val="0"/>
            </a:spcBef>
            <a:spcAft>
              <a:spcPct val="35000"/>
            </a:spcAft>
            <a:buNone/>
          </a:pPr>
          <a:r>
            <a:rPr lang="fi-FI" sz="1100" kern="1200"/>
            <a:t>Hyödynnä uusiutuvaa energiaa, jos se on mahdollista.</a:t>
          </a:r>
          <a:endParaRPr lang="en-US" sz="1100" kern="1200"/>
        </a:p>
      </dsp:txBody>
      <dsp:txXfrm>
        <a:off x="5741411" y="1957140"/>
        <a:ext cx="5013184" cy="780473"/>
      </dsp:txXfrm>
    </dsp:sp>
    <dsp:sp modelId="{EEFAD7CE-751F-40BA-9542-BBDF6A991C51}">
      <dsp:nvSpPr>
        <dsp:cNvPr id="0" name=""/>
        <dsp:cNvSpPr/>
      </dsp:nvSpPr>
      <dsp:spPr>
        <a:xfrm>
          <a:off x="0" y="2932732"/>
          <a:ext cx="10755477" cy="780473"/>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432214-1F36-477C-8753-C476D320A8AF}">
      <dsp:nvSpPr>
        <dsp:cNvPr id="0" name=""/>
        <dsp:cNvSpPr/>
      </dsp:nvSpPr>
      <dsp:spPr>
        <a:xfrm>
          <a:off x="236093" y="3108339"/>
          <a:ext cx="429260" cy="42926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9578A14-1853-4912-8115-7978FC0249C9}">
      <dsp:nvSpPr>
        <dsp:cNvPr id="0" name=""/>
        <dsp:cNvSpPr/>
      </dsp:nvSpPr>
      <dsp:spPr>
        <a:xfrm>
          <a:off x="901447" y="2932732"/>
          <a:ext cx="4839964" cy="780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600" tIns="82600" rIns="82600" bIns="82600" numCol="1" spcCol="1270" anchor="ctr" anchorCtr="0">
          <a:noAutofit/>
        </a:bodyPr>
        <a:lstStyle/>
        <a:p>
          <a:pPr marL="0" lvl="0" indent="0" algn="l" defTabSz="844550">
            <a:lnSpc>
              <a:spcPct val="90000"/>
            </a:lnSpc>
            <a:spcBef>
              <a:spcPct val="0"/>
            </a:spcBef>
            <a:spcAft>
              <a:spcPct val="35000"/>
            </a:spcAft>
            <a:buNone/>
          </a:pPr>
          <a:r>
            <a:rPr lang="fi-FI" sz="1900" b="1" kern="1200"/>
            <a:t>Kierrätys ja jätteiden vähentäminen:</a:t>
          </a:r>
          <a:endParaRPr lang="en-US" sz="1900" kern="1200"/>
        </a:p>
      </dsp:txBody>
      <dsp:txXfrm>
        <a:off x="901447" y="2932732"/>
        <a:ext cx="4839964" cy="780473"/>
      </dsp:txXfrm>
    </dsp:sp>
    <dsp:sp modelId="{D5F4803D-79DA-4E70-A737-6435FED1CA64}">
      <dsp:nvSpPr>
        <dsp:cNvPr id="0" name=""/>
        <dsp:cNvSpPr/>
      </dsp:nvSpPr>
      <dsp:spPr>
        <a:xfrm>
          <a:off x="5741411" y="2932732"/>
          <a:ext cx="5013184" cy="780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600" tIns="82600" rIns="82600" bIns="82600" numCol="1" spcCol="1270" anchor="ctr" anchorCtr="0">
          <a:noAutofit/>
        </a:bodyPr>
        <a:lstStyle/>
        <a:p>
          <a:pPr marL="0" lvl="0" indent="0" algn="l" defTabSz="488950">
            <a:lnSpc>
              <a:spcPct val="90000"/>
            </a:lnSpc>
            <a:spcBef>
              <a:spcPct val="0"/>
            </a:spcBef>
            <a:spcAft>
              <a:spcPct val="35000"/>
            </a:spcAft>
            <a:buNone/>
          </a:pPr>
          <a:r>
            <a:rPr lang="fi-FI" sz="1100" kern="1200"/>
            <a:t>Kehitä jätteiden vähentämisen strategioita ja kierrätysohjelmia organisaatiosi sisällä.</a:t>
          </a:r>
          <a:endParaRPr lang="en-US" sz="1100" kern="1200"/>
        </a:p>
        <a:p>
          <a:pPr marL="0" lvl="0" indent="0" algn="l" defTabSz="488950">
            <a:lnSpc>
              <a:spcPct val="90000"/>
            </a:lnSpc>
            <a:spcBef>
              <a:spcPct val="0"/>
            </a:spcBef>
            <a:spcAft>
              <a:spcPct val="35000"/>
            </a:spcAft>
            <a:buNone/>
          </a:pPr>
          <a:r>
            <a:rPr lang="fi-FI" sz="1100" kern="1200"/>
            <a:t>Valitse kierrätettäviä ja kestäviä materiaaleja tuotteissasi ja pakkauksissasi.</a:t>
          </a:r>
          <a:endParaRPr lang="en-US" sz="1100" kern="1200"/>
        </a:p>
      </dsp:txBody>
      <dsp:txXfrm>
        <a:off x="5741411" y="2932732"/>
        <a:ext cx="5013184" cy="780473"/>
      </dsp:txXfrm>
    </dsp:sp>
    <dsp:sp modelId="{E1884218-99B1-4B97-ACAA-6B18C1452716}">
      <dsp:nvSpPr>
        <dsp:cNvPr id="0" name=""/>
        <dsp:cNvSpPr/>
      </dsp:nvSpPr>
      <dsp:spPr>
        <a:xfrm>
          <a:off x="0" y="3908324"/>
          <a:ext cx="10755477" cy="780473"/>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3799B9-3076-4D7E-8C97-EAEE9797BAD2}">
      <dsp:nvSpPr>
        <dsp:cNvPr id="0" name=""/>
        <dsp:cNvSpPr/>
      </dsp:nvSpPr>
      <dsp:spPr>
        <a:xfrm>
          <a:off x="236093" y="4083931"/>
          <a:ext cx="429260" cy="42926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C62A86C-01F7-4E44-A079-149532B312D2}">
      <dsp:nvSpPr>
        <dsp:cNvPr id="0" name=""/>
        <dsp:cNvSpPr/>
      </dsp:nvSpPr>
      <dsp:spPr>
        <a:xfrm>
          <a:off x="901447" y="3908324"/>
          <a:ext cx="4839964" cy="780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600" tIns="82600" rIns="82600" bIns="82600" numCol="1" spcCol="1270" anchor="ctr" anchorCtr="0">
          <a:noAutofit/>
        </a:bodyPr>
        <a:lstStyle/>
        <a:p>
          <a:pPr marL="0" lvl="0" indent="0" algn="l" defTabSz="844550">
            <a:lnSpc>
              <a:spcPct val="90000"/>
            </a:lnSpc>
            <a:spcBef>
              <a:spcPct val="0"/>
            </a:spcBef>
            <a:spcAft>
              <a:spcPct val="35000"/>
            </a:spcAft>
            <a:buNone/>
          </a:pPr>
          <a:r>
            <a:rPr lang="fi-FI" sz="1900" b="1" kern="1200"/>
            <a:t>Ympäristöystävällinen kuljetus:</a:t>
          </a:r>
          <a:endParaRPr lang="en-US" sz="1900" kern="1200"/>
        </a:p>
      </dsp:txBody>
      <dsp:txXfrm>
        <a:off x="901447" y="3908324"/>
        <a:ext cx="4839964" cy="780473"/>
      </dsp:txXfrm>
    </dsp:sp>
    <dsp:sp modelId="{F22B1F0E-E9EA-4951-80E8-9D34595E397C}">
      <dsp:nvSpPr>
        <dsp:cNvPr id="0" name=""/>
        <dsp:cNvSpPr/>
      </dsp:nvSpPr>
      <dsp:spPr>
        <a:xfrm>
          <a:off x="5741411" y="3908324"/>
          <a:ext cx="5013184" cy="780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600" tIns="82600" rIns="82600" bIns="82600" numCol="1" spcCol="1270" anchor="ctr" anchorCtr="0">
          <a:noAutofit/>
        </a:bodyPr>
        <a:lstStyle/>
        <a:p>
          <a:pPr marL="0" lvl="0" indent="0" algn="l" defTabSz="488950">
            <a:lnSpc>
              <a:spcPct val="90000"/>
            </a:lnSpc>
            <a:spcBef>
              <a:spcPct val="0"/>
            </a:spcBef>
            <a:spcAft>
              <a:spcPct val="35000"/>
            </a:spcAft>
            <a:buNone/>
          </a:pPr>
          <a:r>
            <a:rPr lang="fi-FI" sz="1100" kern="1200"/>
            <a:t>Mieti tapoja vähentää logistiikkakustannuksia ja päästöjä.</a:t>
          </a:r>
          <a:endParaRPr lang="en-US" sz="1100" kern="1200"/>
        </a:p>
        <a:p>
          <a:pPr marL="0" lvl="0" indent="0" algn="l" defTabSz="488950">
            <a:lnSpc>
              <a:spcPct val="90000"/>
            </a:lnSpc>
            <a:spcBef>
              <a:spcPct val="0"/>
            </a:spcBef>
            <a:spcAft>
              <a:spcPct val="35000"/>
            </a:spcAft>
            <a:buNone/>
          </a:pPr>
          <a:r>
            <a:rPr lang="fi-FI" sz="1100" kern="1200"/>
            <a:t>Tukekaa työntekijöitä käyttämään kestäviä kuljetusmuotoja, kuten joukkoliikennettä, pyöräilyä tai sähköajoneuvoja.</a:t>
          </a:r>
          <a:endParaRPr lang="en-US" sz="1100" kern="1200"/>
        </a:p>
      </dsp:txBody>
      <dsp:txXfrm>
        <a:off x="5741411" y="3908324"/>
        <a:ext cx="5013184" cy="78047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879D8D-E69C-41DD-A594-69C21F334585}">
      <dsp:nvSpPr>
        <dsp:cNvPr id="0" name=""/>
        <dsp:cNvSpPr/>
      </dsp:nvSpPr>
      <dsp:spPr>
        <a:xfrm>
          <a:off x="0" y="4948"/>
          <a:ext cx="10604665" cy="115182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EEBFE5-E817-4F6D-8E7C-FEE4E72F4A6C}">
      <dsp:nvSpPr>
        <dsp:cNvPr id="0" name=""/>
        <dsp:cNvSpPr/>
      </dsp:nvSpPr>
      <dsp:spPr>
        <a:xfrm>
          <a:off x="348426" y="264109"/>
          <a:ext cx="633502" cy="6335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09B2E5E-22C3-48EA-BD9F-60682266AE5B}">
      <dsp:nvSpPr>
        <dsp:cNvPr id="0" name=""/>
        <dsp:cNvSpPr/>
      </dsp:nvSpPr>
      <dsp:spPr>
        <a:xfrm>
          <a:off x="1330355" y="4948"/>
          <a:ext cx="4772099" cy="1151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01" tIns="121901" rIns="121901" bIns="121901" numCol="1" spcCol="1270" anchor="ctr" anchorCtr="0">
          <a:noAutofit/>
        </a:bodyPr>
        <a:lstStyle/>
        <a:p>
          <a:pPr marL="0" lvl="0" indent="0" algn="l" defTabSz="977900">
            <a:lnSpc>
              <a:spcPct val="90000"/>
            </a:lnSpc>
            <a:spcBef>
              <a:spcPct val="0"/>
            </a:spcBef>
            <a:spcAft>
              <a:spcPct val="35000"/>
            </a:spcAft>
            <a:buNone/>
          </a:pPr>
          <a:r>
            <a:rPr lang="fi-FI" sz="2200" b="1" kern="1200"/>
            <a:t>Henkilöstön koulutus ja osallistuminen:</a:t>
          </a:r>
          <a:endParaRPr lang="en-US" sz="2200" kern="1200"/>
        </a:p>
      </dsp:txBody>
      <dsp:txXfrm>
        <a:off x="1330355" y="4948"/>
        <a:ext cx="4772099" cy="1151823"/>
      </dsp:txXfrm>
    </dsp:sp>
    <dsp:sp modelId="{EE8F4604-98C7-457E-8B59-FCADE191F62B}">
      <dsp:nvSpPr>
        <dsp:cNvPr id="0" name=""/>
        <dsp:cNvSpPr/>
      </dsp:nvSpPr>
      <dsp:spPr>
        <a:xfrm>
          <a:off x="6102455" y="4948"/>
          <a:ext cx="4500909" cy="1151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01" tIns="121901" rIns="121901" bIns="121901" numCol="1" spcCol="1270" anchor="ctr" anchorCtr="0">
          <a:noAutofit/>
        </a:bodyPr>
        <a:lstStyle/>
        <a:p>
          <a:pPr marL="0" lvl="0" indent="0" algn="l" defTabSz="488950">
            <a:lnSpc>
              <a:spcPct val="90000"/>
            </a:lnSpc>
            <a:spcBef>
              <a:spcPct val="0"/>
            </a:spcBef>
            <a:spcAft>
              <a:spcPct val="35000"/>
            </a:spcAft>
            <a:buNone/>
          </a:pPr>
          <a:r>
            <a:rPr lang="fi-FI" sz="1100" kern="1200"/>
            <a:t>Kouluta henkilöstöä ympäristövastuullisuuden periaatteista ja käytännöistä.</a:t>
          </a:r>
          <a:endParaRPr lang="en-US" sz="1100" kern="1200"/>
        </a:p>
        <a:p>
          <a:pPr marL="0" lvl="0" indent="0" algn="l" defTabSz="488950">
            <a:lnSpc>
              <a:spcPct val="90000"/>
            </a:lnSpc>
            <a:spcBef>
              <a:spcPct val="0"/>
            </a:spcBef>
            <a:spcAft>
              <a:spcPct val="35000"/>
            </a:spcAft>
            <a:buNone/>
          </a:pPr>
          <a:r>
            <a:rPr lang="fi-FI" sz="1100" kern="1200"/>
            <a:t>Kannusta henkilöstöä antamaan ehdotuksia ympäristöparannuksista ja kuuntele niitä.</a:t>
          </a:r>
          <a:endParaRPr lang="en-US" sz="1100" kern="1200"/>
        </a:p>
        <a:p>
          <a:pPr marL="0" lvl="0" indent="0" algn="l" defTabSz="488950">
            <a:lnSpc>
              <a:spcPct val="90000"/>
            </a:lnSpc>
            <a:spcBef>
              <a:spcPct val="0"/>
            </a:spcBef>
            <a:spcAft>
              <a:spcPct val="35000"/>
            </a:spcAft>
            <a:buNone/>
          </a:pPr>
          <a:r>
            <a:rPr lang="fi-FI" sz="1100" kern="1200"/>
            <a:t>Mahdollista etätyöskentely</a:t>
          </a:r>
          <a:endParaRPr lang="en-US" sz="1100" kern="1200"/>
        </a:p>
      </dsp:txBody>
      <dsp:txXfrm>
        <a:off x="6102455" y="4948"/>
        <a:ext cx="4500909" cy="1151823"/>
      </dsp:txXfrm>
    </dsp:sp>
    <dsp:sp modelId="{EF3F3E22-DFF0-4294-9EBA-7C74C8F4EECA}">
      <dsp:nvSpPr>
        <dsp:cNvPr id="0" name=""/>
        <dsp:cNvSpPr/>
      </dsp:nvSpPr>
      <dsp:spPr>
        <a:xfrm>
          <a:off x="0" y="1444727"/>
          <a:ext cx="10604665" cy="115182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B2B8B3-4831-4A20-A1E6-C1227376AE78}">
      <dsp:nvSpPr>
        <dsp:cNvPr id="0" name=""/>
        <dsp:cNvSpPr/>
      </dsp:nvSpPr>
      <dsp:spPr>
        <a:xfrm>
          <a:off x="348426" y="1703888"/>
          <a:ext cx="633502" cy="63350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C217D50-8A98-4CD5-8228-324D64768387}">
      <dsp:nvSpPr>
        <dsp:cNvPr id="0" name=""/>
        <dsp:cNvSpPr/>
      </dsp:nvSpPr>
      <dsp:spPr>
        <a:xfrm>
          <a:off x="1330355" y="1444727"/>
          <a:ext cx="4772099" cy="1151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01" tIns="121901" rIns="121901" bIns="121901" numCol="1" spcCol="1270" anchor="ctr" anchorCtr="0">
          <a:noAutofit/>
        </a:bodyPr>
        <a:lstStyle/>
        <a:p>
          <a:pPr marL="0" lvl="0" indent="0" algn="l" defTabSz="977900">
            <a:lnSpc>
              <a:spcPct val="90000"/>
            </a:lnSpc>
            <a:spcBef>
              <a:spcPct val="0"/>
            </a:spcBef>
            <a:spcAft>
              <a:spcPct val="35000"/>
            </a:spcAft>
            <a:buNone/>
          </a:pPr>
          <a:r>
            <a:rPr lang="fi-FI" sz="2200" b="1" kern="1200"/>
            <a:t>Sertifikaatit ja standardit:</a:t>
          </a:r>
          <a:endParaRPr lang="en-US" sz="2200" kern="1200"/>
        </a:p>
      </dsp:txBody>
      <dsp:txXfrm>
        <a:off x="1330355" y="1444727"/>
        <a:ext cx="4772099" cy="1151823"/>
      </dsp:txXfrm>
    </dsp:sp>
    <dsp:sp modelId="{3400BB39-A895-432E-972D-1FB57A3B23F7}">
      <dsp:nvSpPr>
        <dsp:cNvPr id="0" name=""/>
        <dsp:cNvSpPr/>
      </dsp:nvSpPr>
      <dsp:spPr>
        <a:xfrm>
          <a:off x="6102455" y="1444727"/>
          <a:ext cx="4500909" cy="1151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01" tIns="121901" rIns="121901" bIns="121901" numCol="1" spcCol="1270" anchor="ctr" anchorCtr="0">
          <a:noAutofit/>
        </a:bodyPr>
        <a:lstStyle/>
        <a:p>
          <a:pPr marL="0" lvl="0" indent="0" algn="l" defTabSz="488950">
            <a:lnSpc>
              <a:spcPct val="90000"/>
            </a:lnSpc>
            <a:spcBef>
              <a:spcPct val="0"/>
            </a:spcBef>
            <a:spcAft>
              <a:spcPct val="35000"/>
            </a:spcAft>
            <a:buNone/>
          </a:pPr>
          <a:r>
            <a:rPr lang="fi-FI" sz="1100" kern="1200"/>
            <a:t>Pyri saamaan ympäristösertifikaatteja, kuten ISO 14001, osoittamaan sitoutumisesi ympäristöasioiden parantamiseen.</a:t>
          </a:r>
          <a:endParaRPr lang="en-US" sz="1100" kern="1200"/>
        </a:p>
        <a:p>
          <a:pPr marL="0" lvl="0" indent="0" algn="l" defTabSz="488950">
            <a:lnSpc>
              <a:spcPct val="90000"/>
            </a:lnSpc>
            <a:spcBef>
              <a:spcPct val="0"/>
            </a:spcBef>
            <a:spcAft>
              <a:spcPct val="35000"/>
            </a:spcAft>
            <a:buNone/>
          </a:pPr>
          <a:r>
            <a:rPr lang="fi-FI" sz="1100" kern="1200"/>
            <a:t>Seuraa alan parhaita käytäntöjä ja standardoituja ohjeita.</a:t>
          </a:r>
          <a:endParaRPr lang="en-US" sz="1100" kern="1200"/>
        </a:p>
      </dsp:txBody>
      <dsp:txXfrm>
        <a:off x="6102455" y="1444727"/>
        <a:ext cx="4500909" cy="1151823"/>
      </dsp:txXfrm>
    </dsp:sp>
    <dsp:sp modelId="{3E2A7F8E-1D57-46CD-827C-103F15CB2077}">
      <dsp:nvSpPr>
        <dsp:cNvPr id="0" name=""/>
        <dsp:cNvSpPr/>
      </dsp:nvSpPr>
      <dsp:spPr>
        <a:xfrm>
          <a:off x="0" y="2884506"/>
          <a:ext cx="10604665" cy="115182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86885C-BB4B-498E-888D-3250DE0D19D8}">
      <dsp:nvSpPr>
        <dsp:cNvPr id="0" name=""/>
        <dsp:cNvSpPr/>
      </dsp:nvSpPr>
      <dsp:spPr>
        <a:xfrm>
          <a:off x="348426" y="3143667"/>
          <a:ext cx="633502" cy="63350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B1C117D-1E59-419D-A7D9-78E5DF394E6E}">
      <dsp:nvSpPr>
        <dsp:cNvPr id="0" name=""/>
        <dsp:cNvSpPr/>
      </dsp:nvSpPr>
      <dsp:spPr>
        <a:xfrm>
          <a:off x="1330355" y="2884506"/>
          <a:ext cx="4772099" cy="1151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01" tIns="121901" rIns="121901" bIns="121901" numCol="1" spcCol="1270" anchor="ctr" anchorCtr="0">
          <a:noAutofit/>
        </a:bodyPr>
        <a:lstStyle/>
        <a:p>
          <a:pPr marL="0" lvl="0" indent="0" algn="l" defTabSz="977900">
            <a:lnSpc>
              <a:spcPct val="90000"/>
            </a:lnSpc>
            <a:spcBef>
              <a:spcPct val="0"/>
            </a:spcBef>
            <a:spcAft>
              <a:spcPct val="35000"/>
            </a:spcAft>
            <a:buNone/>
          </a:pPr>
          <a:r>
            <a:rPr lang="fi-FI" sz="2200" b="1" kern="1200"/>
            <a:t>Yhteiskuntavastuu ja vuorovaikutus sidosryhmien kanssa:</a:t>
          </a:r>
          <a:endParaRPr lang="en-US" sz="2200" kern="1200"/>
        </a:p>
      </dsp:txBody>
      <dsp:txXfrm>
        <a:off x="1330355" y="2884506"/>
        <a:ext cx="4772099" cy="1151823"/>
      </dsp:txXfrm>
    </dsp:sp>
    <dsp:sp modelId="{3B0214A3-F76E-4EA7-9145-43FC7CFEE13E}">
      <dsp:nvSpPr>
        <dsp:cNvPr id="0" name=""/>
        <dsp:cNvSpPr/>
      </dsp:nvSpPr>
      <dsp:spPr>
        <a:xfrm>
          <a:off x="6102455" y="2884506"/>
          <a:ext cx="4500909" cy="1151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01" tIns="121901" rIns="121901" bIns="121901" numCol="1" spcCol="1270" anchor="ctr" anchorCtr="0">
          <a:noAutofit/>
        </a:bodyPr>
        <a:lstStyle/>
        <a:p>
          <a:pPr marL="0" lvl="0" indent="0" algn="l" defTabSz="488950">
            <a:lnSpc>
              <a:spcPct val="90000"/>
            </a:lnSpc>
            <a:spcBef>
              <a:spcPct val="0"/>
            </a:spcBef>
            <a:spcAft>
              <a:spcPct val="35000"/>
            </a:spcAft>
            <a:buNone/>
          </a:pPr>
          <a:r>
            <a:rPr lang="fi-FI" sz="1100" kern="1200"/>
            <a:t>Osallistu ympäristöjärjestöjen toimintaan ja tee yhteistyötä sidosryhmien, kuten asiakkaiden, työntekijöiden ja paikallisten yhteisöjen kanssa ympäristöasioiden parantamiseksi.</a:t>
          </a:r>
          <a:endParaRPr lang="en-US" sz="1100" kern="1200"/>
        </a:p>
      </dsp:txBody>
      <dsp:txXfrm>
        <a:off x="6102455" y="2884506"/>
        <a:ext cx="4500909" cy="1151823"/>
      </dsp:txXfrm>
    </dsp:sp>
    <dsp:sp modelId="{7DC999CF-6ED2-48D9-88A7-15F4B7AB6DB9}">
      <dsp:nvSpPr>
        <dsp:cNvPr id="0" name=""/>
        <dsp:cNvSpPr/>
      </dsp:nvSpPr>
      <dsp:spPr>
        <a:xfrm>
          <a:off x="0" y="4324285"/>
          <a:ext cx="10604665" cy="115182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880A57-2F96-430A-9D03-33AC97AB5950}">
      <dsp:nvSpPr>
        <dsp:cNvPr id="0" name=""/>
        <dsp:cNvSpPr/>
      </dsp:nvSpPr>
      <dsp:spPr>
        <a:xfrm>
          <a:off x="348426" y="4583446"/>
          <a:ext cx="633502" cy="63350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898D1FC-D66D-4136-B8E1-881F8B68EDB0}">
      <dsp:nvSpPr>
        <dsp:cNvPr id="0" name=""/>
        <dsp:cNvSpPr/>
      </dsp:nvSpPr>
      <dsp:spPr>
        <a:xfrm>
          <a:off x="1330355" y="4324285"/>
          <a:ext cx="4772099" cy="1151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01" tIns="121901" rIns="121901" bIns="121901" numCol="1" spcCol="1270" anchor="ctr" anchorCtr="0">
          <a:noAutofit/>
        </a:bodyPr>
        <a:lstStyle/>
        <a:p>
          <a:pPr marL="0" lvl="0" indent="0" algn="l" defTabSz="977900">
            <a:lnSpc>
              <a:spcPct val="90000"/>
            </a:lnSpc>
            <a:spcBef>
              <a:spcPct val="0"/>
            </a:spcBef>
            <a:spcAft>
              <a:spcPct val="35000"/>
            </a:spcAft>
            <a:buNone/>
          </a:pPr>
          <a:r>
            <a:rPr lang="fi-FI" sz="2200" b="1" kern="1200"/>
            <a:t>Raportointi ja avoimuus:</a:t>
          </a:r>
          <a:endParaRPr lang="en-US" sz="2200" kern="1200"/>
        </a:p>
      </dsp:txBody>
      <dsp:txXfrm>
        <a:off x="1330355" y="4324285"/>
        <a:ext cx="4772099" cy="1151823"/>
      </dsp:txXfrm>
    </dsp:sp>
    <dsp:sp modelId="{20B143B0-53A7-457B-869B-C34A428A6C5B}">
      <dsp:nvSpPr>
        <dsp:cNvPr id="0" name=""/>
        <dsp:cNvSpPr/>
      </dsp:nvSpPr>
      <dsp:spPr>
        <a:xfrm>
          <a:off x="6102455" y="4324285"/>
          <a:ext cx="4500909" cy="1151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01" tIns="121901" rIns="121901" bIns="121901" numCol="1" spcCol="1270" anchor="ctr" anchorCtr="0">
          <a:noAutofit/>
        </a:bodyPr>
        <a:lstStyle/>
        <a:p>
          <a:pPr marL="0" lvl="0" indent="0" algn="l" defTabSz="488950">
            <a:lnSpc>
              <a:spcPct val="90000"/>
            </a:lnSpc>
            <a:spcBef>
              <a:spcPct val="0"/>
            </a:spcBef>
            <a:spcAft>
              <a:spcPct val="35000"/>
            </a:spcAft>
            <a:buNone/>
          </a:pPr>
          <a:r>
            <a:rPr lang="fi-FI" sz="1100" kern="1200" dirty="0"/>
            <a:t>Julkaise ympäristöraportteja, joissa esitetään organisaatiosi ympäristövaikutukset ja toimenpiteet niiden vähentämiseksi.</a:t>
          </a:r>
          <a:endParaRPr lang="en-US" sz="1100" kern="1200" dirty="0"/>
        </a:p>
        <a:p>
          <a:pPr marL="0" lvl="0" indent="0" algn="l" defTabSz="488950">
            <a:lnSpc>
              <a:spcPct val="90000"/>
            </a:lnSpc>
            <a:spcBef>
              <a:spcPct val="0"/>
            </a:spcBef>
            <a:spcAft>
              <a:spcPct val="35000"/>
            </a:spcAft>
            <a:buNone/>
          </a:pPr>
          <a:r>
            <a:rPr lang="fi-FI" sz="1100" kern="1200" dirty="0"/>
            <a:t>Ole avoin uusille asioille ja käytä ennakkoluulottomasti uusia menetelmiä</a:t>
          </a:r>
          <a:endParaRPr lang="en-US" sz="1100" kern="1200" dirty="0"/>
        </a:p>
        <a:p>
          <a:pPr marL="0" lvl="0" indent="0" algn="l" defTabSz="488950" rtl="0">
            <a:lnSpc>
              <a:spcPct val="90000"/>
            </a:lnSpc>
            <a:spcBef>
              <a:spcPct val="0"/>
            </a:spcBef>
            <a:spcAft>
              <a:spcPct val="35000"/>
            </a:spcAft>
            <a:buNone/>
          </a:pPr>
          <a:r>
            <a:rPr lang="fi-FI" sz="1100" kern="1200" dirty="0"/>
            <a:t>Ekologisesti kestävällä organisaation johtamisella </a:t>
          </a:r>
          <a:r>
            <a:rPr lang="fi-FI" sz="1100" kern="1200" dirty="0">
              <a:latin typeface="Arial" panose="020B0604020202020204"/>
            </a:rPr>
            <a:t>on</a:t>
          </a:r>
          <a:r>
            <a:rPr lang="fi-FI" sz="1100" kern="1200" dirty="0"/>
            <a:t> positiivinen vaikutus ympäristöön ja samalla se parantaa organisaation mainetta, </a:t>
          </a:r>
          <a:r>
            <a:rPr lang="fi-FI" sz="1100" kern="1200" dirty="0">
              <a:latin typeface="Arial" panose="020B0604020202020204"/>
            </a:rPr>
            <a:t>houkuttelee</a:t>
          </a:r>
          <a:r>
            <a:rPr lang="fi-FI" sz="1100" kern="1200" dirty="0"/>
            <a:t> asiakkaita ja säästää kustannuksia pitkällä aikavälillä.</a:t>
          </a:r>
          <a:r>
            <a:rPr lang="fi-FI" sz="1100" kern="1200" dirty="0">
              <a:latin typeface="Arial" panose="020B0604020202020204"/>
            </a:rPr>
            <a:t> </a:t>
          </a:r>
          <a:endParaRPr lang="en-US" sz="1100" kern="1200" dirty="0"/>
        </a:p>
      </dsp:txBody>
      <dsp:txXfrm>
        <a:off x="6102455" y="4324285"/>
        <a:ext cx="4500909" cy="115182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8A2B0C-D3D8-4054-8C65-A16783EE9AAC}">
      <dsp:nvSpPr>
        <dsp:cNvPr id="0" name=""/>
        <dsp:cNvSpPr/>
      </dsp:nvSpPr>
      <dsp:spPr>
        <a:xfrm>
          <a:off x="0" y="3128"/>
          <a:ext cx="10903676" cy="666322"/>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AF12CF-3344-43EE-9028-57507681E2C1}">
      <dsp:nvSpPr>
        <dsp:cNvPr id="0" name=""/>
        <dsp:cNvSpPr/>
      </dsp:nvSpPr>
      <dsp:spPr>
        <a:xfrm>
          <a:off x="201562" y="153050"/>
          <a:ext cx="366477" cy="36647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699FFF-A10D-4DAA-9C38-3021D656C267}">
      <dsp:nvSpPr>
        <dsp:cNvPr id="0" name=""/>
        <dsp:cNvSpPr/>
      </dsp:nvSpPr>
      <dsp:spPr>
        <a:xfrm>
          <a:off x="769602" y="3128"/>
          <a:ext cx="10134073" cy="6663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519" tIns="70519" rIns="70519" bIns="70519" numCol="1" spcCol="1270" anchor="ctr" anchorCtr="0">
          <a:noAutofit/>
        </a:bodyPr>
        <a:lstStyle/>
        <a:p>
          <a:pPr marL="0" lvl="0" indent="0" algn="l" defTabSz="622300" rtl="0">
            <a:lnSpc>
              <a:spcPct val="100000"/>
            </a:lnSpc>
            <a:spcBef>
              <a:spcPct val="0"/>
            </a:spcBef>
            <a:spcAft>
              <a:spcPct val="35000"/>
            </a:spcAft>
            <a:buNone/>
          </a:pPr>
          <a:r>
            <a:rPr lang="fi-FI" sz="1400" b="1" kern="1200" dirty="0"/>
            <a:t>Tuotekehitysprosessi:</a:t>
          </a:r>
          <a:r>
            <a:rPr lang="fi-FI" sz="1400" kern="1200" dirty="0"/>
            <a:t> Kehitä tuotteita ja palveluita, jotka ovat turvallisia ja täyttävät soveltuvat laatu- ja turvallisuusstandardit</a:t>
          </a:r>
          <a:r>
            <a:rPr lang="fi-FI" sz="1400" kern="1200" dirty="0">
              <a:latin typeface="Arial" panose="020B0604020202020204"/>
            </a:rPr>
            <a:t>. Käytä riskienhallintajärjestelmää</a:t>
          </a:r>
          <a:r>
            <a:rPr lang="fi-FI" sz="1400" kern="1200" dirty="0"/>
            <a:t>, joka tunnistaa ja käsittelee mahdolliset tuotevastuuseen liittyvät haasteet.</a:t>
          </a:r>
          <a:endParaRPr lang="en-US" sz="1400" kern="1200" dirty="0"/>
        </a:p>
      </dsp:txBody>
      <dsp:txXfrm>
        <a:off x="769602" y="3128"/>
        <a:ext cx="10134073" cy="666322"/>
      </dsp:txXfrm>
    </dsp:sp>
    <dsp:sp modelId="{1E383942-7713-4E98-B8ED-85509C8D1B07}">
      <dsp:nvSpPr>
        <dsp:cNvPr id="0" name=""/>
        <dsp:cNvSpPr/>
      </dsp:nvSpPr>
      <dsp:spPr>
        <a:xfrm>
          <a:off x="0" y="836031"/>
          <a:ext cx="10903676" cy="666322"/>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721B28-EDD6-4C6C-8809-F88E0B68635B}">
      <dsp:nvSpPr>
        <dsp:cNvPr id="0" name=""/>
        <dsp:cNvSpPr/>
      </dsp:nvSpPr>
      <dsp:spPr>
        <a:xfrm>
          <a:off x="201562" y="985954"/>
          <a:ext cx="366477" cy="36647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DEDD66-2EC2-4418-AE46-67B894518645}">
      <dsp:nvSpPr>
        <dsp:cNvPr id="0" name=""/>
        <dsp:cNvSpPr/>
      </dsp:nvSpPr>
      <dsp:spPr>
        <a:xfrm>
          <a:off x="769602" y="836031"/>
          <a:ext cx="10134073" cy="6663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519" tIns="70519" rIns="70519" bIns="70519" numCol="1" spcCol="1270" anchor="ctr" anchorCtr="0">
          <a:noAutofit/>
        </a:bodyPr>
        <a:lstStyle/>
        <a:p>
          <a:pPr marL="0" lvl="0" indent="0" algn="l" defTabSz="622300">
            <a:lnSpc>
              <a:spcPct val="100000"/>
            </a:lnSpc>
            <a:spcBef>
              <a:spcPct val="0"/>
            </a:spcBef>
            <a:spcAft>
              <a:spcPct val="35000"/>
            </a:spcAft>
            <a:buNone/>
          </a:pPr>
          <a:r>
            <a:rPr lang="fi-FI" sz="1400" b="1" kern="1200" dirty="0"/>
            <a:t>Laadunvalvonta:</a:t>
          </a:r>
          <a:r>
            <a:rPr lang="fi-FI" sz="1400" kern="1200" dirty="0"/>
            <a:t> Tarkista säännöllisesti tuotteiden ja palveluiden laatu ja varmista, että ne täyttävät sovitut standardit ja määräykset. Laadunvalvontaprosessin tulokset tulee dokumentoida.</a:t>
          </a:r>
          <a:endParaRPr lang="en-US" sz="1400" kern="1200" dirty="0"/>
        </a:p>
      </dsp:txBody>
      <dsp:txXfrm>
        <a:off x="769602" y="836031"/>
        <a:ext cx="10134073" cy="666322"/>
      </dsp:txXfrm>
    </dsp:sp>
    <dsp:sp modelId="{24F63DF8-2A8D-49BE-AB79-7D3EBCDE58F8}">
      <dsp:nvSpPr>
        <dsp:cNvPr id="0" name=""/>
        <dsp:cNvSpPr/>
      </dsp:nvSpPr>
      <dsp:spPr>
        <a:xfrm>
          <a:off x="0" y="1668935"/>
          <a:ext cx="10903676" cy="666322"/>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ACCD44-473F-4EFA-9F25-F67F2582752B}">
      <dsp:nvSpPr>
        <dsp:cNvPr id="0" name=""/>
        <dsp:cNvSpPr/>
      </dsp:nvSpPr>
      <dsp:spPr>
        <a:xfrm>
          <a:off x="201562" y="1818857"/>
          <a:ext cx="366477" cy="36647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8195F89-9CFC-4574-BB3B-F14035D9C47D}">
      <dsp:nvSpPr>
        <dsp:cNvPr id="0" name=""/>
        <dsp:cNvSpPr/>
      </dsp:nvSpPr>
      <dsp:spPr>
        <a:xfrm>
          <a:off x="769602" y="1668935"/>
          <a:ext cx="10134073" cy="6663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519" tIns="70519" rIns="70519" bIns="70519" numCol="1" spcCol="1270" anchor="ctr" anchorCtr="0">
          <a:noAutofit/>
        </a:bodyPr>
        <a:lstStyle/>
        <a:p>
          <a:pPr marL="0" lvl="0" indent="0" algn="l" defTabSz="622300">
            <a:lnSpc>
              <a:spcPct val="100000"/>
            </a:lnSpc>
            <a:spcBef>
              <a:spcPct val="0"/>
            </a:spcBef>
            <a:spcAft>
              <a:spcPct val="35000"/>
            </a:spcAft>
            <a:buNone/>
          </a:pPr>
          <a:r>
            <a:rPr lang="fi-FI" sz="1400" b="1" kern="1200" dirty="0"/>
            <a:t>Asiakaspalautteet:</a:t>
          </a:r>
          <a:r>
            <a:rPr lang="fi-FI" sz="1400" kern="1200" dirty="0"/>
            <a:t> Kuuntele asiakkaiden palautetta ja reagoi nopeasti mahdollisiin ongelmiin. Rakenna kanavat, joiden kautta asiakkaat voivat ilmoittaa mahdollisista tuotteisiin liittyvistä huolenaiheista.</a:t>
          </a:r>
          <a:endParaRPr lang="en-US" sz="1400" kern="1200" dirty="0"/>
        </a:p>
      </dsp:txBody>
      <dsp:txXfrm>
        <a:off x="769602" y="1668935"/>
        <a:ext cx="10134073" cy="666322"/>
      </dsp:txXfrm>
    </dsp:sp>
    <dsp:sp modelId="{AFB4D47B-F451-46BB-BA0A-7D333FDFE9B0}">
      <dsp:nvSpPr>
        <dsp:cNvPr id="0" name=""/>
        <dsp:cNvSpPr/>
      </dsp:nvSpPr>
      <dsp:spPr>
        <a:xfrm>
          <a:off x="0" y="2501838"/>
          <a:ext cx="10903676" cy="666322"/>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BD2B76-4C3A-4B20-96DE-60E88EB13516}">
      <dsp:nvSpPr>
        <dsp:cNvPr id="0" name=""/>
        <dsp:cNvSpPr/>
      </dsp:nvSpPr>
      <dsp:spPr>
        <a:xfrm>
          <a:off x="201562" y="2651761"/>
          <a:ext cx="366477" cy="36647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ECFB3DC-77D8-4BDA-B15B-75FA2B37E077}">
      <dsp:nvSpPr>
        <dsp:cNvPr id="0" name=""/>
        <dsp:cNvSpPr/>
      </dsp:nvSpPr>
      <dsp:spPr>
        <a:xfrm>
          <a:off x="769602" y="2501838"/>
          <a:ext cx="10134073" cy="6663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519" tIns="70519" rIns="70519" bIns="70519" numCol="1" spcCol="1270" anchor="ctr" anchorCtr="0">
          <a:noAutofit/>
        </a:bodyPr>
        <a:lstStyle/>
        <a:p>
          <a:pPr marL="0" lvl="0" indent="0" algn="l" defTabSz="622300">
            <a:lnSpc>
              <a:spcPct val="100000"/>
            </a:lnSpc>
            <a:spcBef>
              <a:spcPct val="0"/>
            </a:spcBef>
            <a:spcAft>
              <a:spcPct val="35000"/>
            </a:spcAft>
            <a:buNone/>
          </a:pPr>
          <a:r>
            <a:rPr lang="fi-FI" sz="1400" b="1" kern="1200" dirty="0"/>
            <a:t>Koulutus ja tietoisuus:</a:t>
          </a:r>
          <a:r>
            <a:rPr lang="fi-FI" sz="1400" kern="1200" dirty="0"/>
            <a:t> Kouluta henkilöstöä tuotevastuun merkityksestä ja noudattamisesta. Tiedottaminen ja koulutus auttavat varmistamaan, että työntekijät ymmärtävät tuotevastuuseen liittyvät velvoitteet.</a:t>
          </a:r>
          <a:endParaRPr lang="en-US" sz="1400" kern="1200" dirty="0"/>
        </a:p>
      </dsp:txBody>
      <dsp:txXfrm>
        <a:off x="769602" y="2501838"/>
        <a:ext cx="10134073" cy="666322"/>
      </dsp:txXfrm>
    </dsp:sp>
    <dsp:sp modelId="{BE1E8D7C-3214-4DA8-BAB8-3B29F13D1BE6}">
      <dsp:nvSpPr>
        <dsp:cNvPr id="0" name=""/>
        <dsp:cNvSpPr/>
      </dsp:nvSpPr>
      <dsp:spPr>
        <a:xfrm>
          <a:off x="0" y="3334741"/>
          <a:ext cx="10903676" cy="666322"/>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A4F618-3FA0-43DF-BFA4-8FD8CF9F9DCA}">
      <dsp:nvSpPr>
        <dsp:cNvPr id="0" name=""/>
        <dsp:cNvSpPr/>
      </dsp:nvSpPr>
      <dsp:spPr>
        <a:xfrm>
          <a:off x="201562" y="3484664"/>
          <a:ext cx="366477" cy="36647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82DFB90-3D65-44E7-9B1B-BDD80DAD5445}">
      <dsp:nvSpPr>
        <dsp:cNvPr id="0" name=""/>
        <dsp:cNvSpPr/>
      </dsp:nvSpPr>
      <dsp:spPr>
        <a:xfrm>
          <a:off x="769602" y="3334741"/>
          <a:ext cx="10134073" cy="6663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519" tIns="70519" rIns="70519" bIns="70519" numCol="1" spcCol="1270" anchor="ctr" anchorCtr="0">
          <a:noAutofit/>
        </a:bodyPr>
        <a:lstStyle/>
        <a:p>
          <a:pPr marL="0" lvl="0" indent="0" algn="l" defTabSz="622300">
            <a:lnSpc>
              <a:spcPct val="100000"/>
            </a:lnSpc>
            <a:spcBef>
              <a:spcPct val="0"/>
            </a:spcBef>
            <a:spcAft>
              <a:spcPct val="35000"/>
            </a:spcAft>
            <a:buNone/>
          </a:pPr>
          <a:r>
            <a:rPr lang="fi-FI" sz="1400" b="1" kern="1200" dirty="0"/>
            <a:t>Riskienhallinta:</a:t>
          </a:r>
          <a:r>
            <a:rPr lang="fi-FI" sz="1400" kern="1200" dirty="0"/>
            <a:t> Arvioi säännöllisesti tuotevastuuseen liittyvät riskit ja kehitä suunnitelmia riskien vähentämiseksi tai hallitsemiseksi. Tämä sisältää myös valmiussuunnitelman onnettomuuksien tai vaaratilanteiden varalta.</a:t>
          </a:r>
          <a:endParaRPr lang="en-US" sz="1400" kern="1200" dirty="0"/>
        </a:p>
      </dsp:txBody>
      <dsp:txXfrm>
        <a:off x="769602" y="3334741"/>
        <a:ext cx="10134073" cy="66632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6529F8-018C-4EBE-B122-D1930603141E}">
      <dsp:nvSpPr>
        <dsp:cNvPr id="0" name=""/>
        <dsp:cNvSpPr/>
      </dsp:nvSpPr>
      <dsp:spPr>
        <a:xfrm>
          <a:off x="0" y="488"/>
          <a:ext cx="10604665"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CD05B0A3-5BC3-49C7-B4BA-771B54F27676}">
      <dsp:nvSpPr>
        <dsp:cNvPr id="0" name=""/>
        <dsp:cNvSpPr/>
      </dsp:nvSpPr>
      <dsp:spPr>
        <a:xfrm>
          <a:off x="0" y="488"/>
          <a:ext cx="10604665" cy="800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fi-FI" sz="1800" b="1" kern="1200"/>
            <a:t>Tuotevastuuvakuutukset:</a:t>
          </a:r>
          <a:r>
            <a:rPr lang="fi-FI" sz="1800" kern="1200"/>
            <a:t> Hanki tarvittavat vakuutukset, jotka suojaavat yritystäsi mahdollisilta tuotevastuuriskeiltä. Varmista, että vakuutukset kattavat mahdolliset korvausvaatimukset.</a:t>
          </a:r>
          <a:endParaRPr lang="en-US" sz="1800" kern="1200"/>
        </a:p>
      </dsp:txBody>
      <dsp:txXfrm>
        <a:off x="0" y="488"/>
        <a:ext cx="10604665" cy="800643"/>
      </dsp:txXfrm>
    </dsp:sp>
    <dsp:sp modelId="{56E24642-062B-4016-B800-03194F893748}">
      <dsp:nvSpPr>
        <dsp:cNvPr id="0" name=""/>
        <dsp:cNvSpPr/>
      </dsp:nvSpPr>
      <dsp:spPr>
        <a:xfrm>
          <a:off x="0" y="801131"/>
          <a:ext cx="10604665"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B6EE9DD-3D81-46E0-82AF-F157EB2160A2}">
      <dsp:nvSpPr>
        <dsp:cNvPr id="0" name=""/>
        <dsp:cNvSpPr/>
      </dsp:nvSpPr>
      <dsp:spPr>
        <a:xfrm>
          <a:off x="0" y="801131"/>
          <a:ext cx="10604665" cy="800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fi-FI" sz="1800" b="1" kern="1200"/>
            <a:t>Lainsäädännön noudattaminen:</a:t>
          </a:r>
          <a:r>
            <a:rPr lang="fi-FI" sz="1800" kern="1200"/>
            <a:t> Seuraa tarkasti paikallisia ja kansallisia tuotevastuusäännöksiä ja määräyksiä. Ota huomioon myös mahdolliset kansainväliset vaatimukset, jos toimit globaalisti.</a:t>
          </a:r>
          <a:endParaRPr lang="en-US" sz="1800" kern="1200"/>
        </a:p>
      </dsp:txBody>
      <dsp:txXfrm>
        <a:off x="0" y="801131"/>
        <a:ext cx="10604665" cy="800643"/>
      </dsp:txXfrm>
    </dsp:sp>
    <dsp:sp modelId="{AA4C2D48-FFC7-4F4F-A9DF-1B8DAC61542C}">
      <dsp:nvSpPr>
        <dsp:cNvPr id="0" name=""/>
        <dsp:cNvSpPr/>
      </dsp:nvSpPr>
      <dsp:spPr>
        <a:xfrm>
          <a:off x="0" y="1601774"/>
          <a:ext cx="10604665"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6447FF5E-B1AD-4C89-AB1C-39F12C3B9D90}">
      <dsp:nvSpPr>
        <dsp:cNvPr id="0" name=""/>
        <dsp:cNvSpPr/>
      </dsp:nvSpPr>
      <dsp:spPr>
        <a:xfrm>
          <a:off x="0" y="1601774"/>
          <a:ext cx="10604665" cy="800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fi-FI" sz="1800" b="1" kern="1200"/>
            <a:t>Viestintä:</a:t>
          </a:r>
          <a:r>
            <a:rPr lang="fi-FI" sz="1800" kern="1200"/>
            <a:t> Ota avoimuus ja vastuullisuus periaatteiksi viestinnässä tuotevastuuseen liittyvissä asioissa. Ilmoita asiakkaille ja sidosryhmille mahdollisista ongelmista ja niiden korjaustoimenpiteistä.</a:t>
          </a:r>
          <a:endParaRPr lang="en-US" sz="1800" kern="1200"/>
        </a:p>
      </dsp:txBody>
      <dsp:txXfrm>
        <a:off x="0" y="1601774"/>
        <a:ext cx="10604665" cy="800643"/>
      </dsp:txXfrm>
    </dsp:sp>
    <dsp:sp modelId="{321239AD-1C66-45C8-B499-1DC8B8C0CDB5}">
      <dsp:nvSpPr>
        <dsp:cNvPr id="0" name=""/>
        <dsp:cNvSpPr/>
      </dsp:nvSpPr>
      <dsp:spPr>
        <a:xfrm>
          <a:off x="0" y="2402418"/>
          <a:ext cx="10604665"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40791191-791E-4536-8847-75D6F85BE281}">
      <dsp:nvSpPr>
        <dsp:cNvPr id="0" name=""/>
        <dsp:cNvSpPr/>
      </dsp:nvSpPr>
      <dsp:spPr>
        <a:xfrm>
          <a:off x="0" y="2402418"/>
          <a:ext cx="10604665" cy="800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fi-FI" sz="1800" b="1" kern="1200"/>
            <a:t>Tuotevastuutiimi:</a:t>
          </a:r>
          <a:r>
            <a:rPr lang="fi-FI" sz="1800" kern="1200"/>
            <a:t> Perusta tuotevastuutiimi tai vastaava organisaatiorakenne, joka vastaa tuotevastuuseen liittyvistä asioista ja yhteistyöstä eri osastojen kanssa.</a:t>
          </a:r>
          <a:endParaRPr lang="en-US" sz="1800" kern="1200"/>
        </a:p>
      </dsp:txBody>
      <dsp:txXfrm>
        <a:off x="0" y="2402418"/>
        <a:ext cx="10604665" cy="800643"/>
      </dsp:txXfrm>
    </dsp:sp>
    <dsp:sp modelId="{270ADB2C-E6B8-4E8D-AB04-7F7EB1BDB9D6}">
      <dsp:nvSpPr>
        <dsp:cNvPr id="0" name=""/>
        <dsp:cNvSpPr/>
      </dsp:nvSpPr>
      <dsp:spPr>
        <a:xfrm>
          <a:off x="0" y="3203061"/>
          <a:ext cx="10604665"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3279FD0C-D41A-4483-9B19-AA38AEC4940F}">
      <dsp:nvSpPr>
        <dsp:cNvPr id="0" name=""/>
        <dsp:cNvSpPr/>
      </dsp:nvSpPr>
      <dsp:spPr>
        <a:xfrm>
          <a:off x="0" y="3203061"/>
          <a:ext cx="10604665" cy="800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fi-FI" sz="1800" b="1" kern="1200"/>
            <a:t>Kestävän kehityksen huomioiminen:</a:t>
          </a:r>
          <a:r>
            <a:rPr lang="fi-FI" sz="1800" kern="1200"/>
            <a:t> Edistä tuotteiden ja palveluiden kestävää kehitystä ja ympäristöystävällisyyttä. Huomioi yhteiskunnallinen vastuu ja eettiset näkökohdat.</a:t>
          </a:r>
          <a:endParaRPr lang="en-US" sz="1800" kern="1200"/>
        </a:p>
      </dsp:txBody>
      <dsp:txXfrm>
        <a:off x="0" y="3203061"/>
        <a:ext cx="10604665" cy="80064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1E3D33-7F8E-40E9-832B-19691F727223}">
      <dsp:nvSpPr>
        <dsp:cNvPr id="0" name=""/>
        <dsp:cNvSpPr/>
      </dsp:nvSpPr>
      <dsp:spPr>
        <a:xfrm>
          <a:off x="0" y="1417"/>
          <a:ext cx="10604665" cy="60394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A9CBD3-B6B3-4CE4-AC4F-9A0C47AC0038}">
      <dsp:nvSpPr>
        <dsp:cNvPr id="0" name=""/>
        <dsp:cNvSpPr/>
      </dsp:nvSpPr>
      <dsp:spPr>
        <a:xfrm>
          <a:off x="182692" y="137304"/>
          <a:ext cx="332168" cy="33216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2672305-C2B6-4453-B94D-51359DDAF5F4}">
      <dsp:nvSpPr>
        <dsp:cNvPr id="0" name=""/>
        <dsp:cNvSpPr/>
      </dsp:nvSpPr>
      <dsp:spPr>
        <a:xfrm>
          <a:off x="697553" y="1417"/>
          <a:ext cx="9907111" cy="603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917" tIns="63917" rIns="63917" bIns="63917" numCol="1" spcCol="1270" anchor="ctr" anchorCtr="0">
          <a:noAutofit/>
        </a:bodyPr>
        <a:lstStyle/>
        <a:p>
          <a:pPr marL="0" lvl="0" indent="0" algn="l" defTabSz="800100">
            <a:lnSpc>
              <a:spcPct val="90000"/>
            </a:lnSpc>
            <a:spcBef>
              <a:spcPct val="0"/>
            </a:spcBef>
            <a:spcAft>
              <a:spcPct val="35000"/>
            </a:spcAft>
            <a:buNone/>
          </a:pPr>
          <a:r>
            <a:rPr lang="fi-FI" sz="1800" kern="1200" dirty="0"/>
            <a:t>Tuomalla esiin resurssi- ja tilatehokkuuteen sekä kiertotalouteen liittyviä mahdollisuuksia.</a:t>
          </a:r>
          <a:endParaRPr lang="en-US" sz="1800" kern="1200" dirty="0"/>
        </a:p>
      </dsp:txBody>
      <dsp:txXfrm>
        <a:off x="697553" y="1417"/>
        <a:ext cx="9907111" cy="603942"/>
      </dsp:txXfrm>
    </dsp:sp>
    <dsp:sp modelId="{05C8A7B3-0840-4201-8F1F-AE63DF81A834}">
      <dsp:nvSpPr>
        <dsp:cNvPr id="0" name=""/>
        <dsp:cNvSpPr/>
      </dsp:nvSpPr>
      <dsp:spPr>
        <a:xfrm>
          <a:off x="0" y="756345"/>
          <a:ext cx="10604665" cy="60394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4082AB-ECD8-4F3B-AF49-C709D35465E3}">
      <dsp:nvSpPr>
        <dsp:cNvPr id="0" name=""/>
        <dsp:cNvSpPr/>
      </dsp:nvSpPr>
      <dsp:spPr>
        <a:xfrm>
          <a:off x="182692" y="892232"/>
          <a:ext cx="332168" cy="33216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788C344-2017-43AB-BC43-1ABA41B8E33D}">
      <dsp:nvSpPr>
        <dsp:cNvPr id="0" name=""/>
        <dsp:cNvSpPr/>
      </dsp:nvSpPr>
      <dsp:spPr>
        <a:xfrm>
          <a:off x="697553" y="756345"/>
          <a:ext cx="9907111" cy="603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917" tIns="63917" rIns="63917" bIns="63917" numCol="1" spcCol="1270" anchor="ctr" anchorCtr="0">
          <a:noAutofit/>
        </a:bodyPr>
        <a:lstStyle/>
        <a:p>
          <a:pPr marL="0" lvl="0" indent="0" algn="l" defTabSz="800100" rtl="0">
            <a:lnSpc>
              <a:spcPct val="90000"/>
            </a:lnSpc>
            <a:spcBef>
              <a:spcPct val="0"/>
            </a:spcBef>
            <a:spcAft>
              <a:spcPct val="35000"/>
            </a:spcAft>
            <a:buNone/>
          </a:pPr>
          <a:r>
            <a:rPr lang="fi-FI" sz="1800" kern="1200" dirty="0"/>
            <a:t>Vaikuttamalla johtajiin ja poliittisiin päättäjiin ja vaatimalla muutoksia rakentamiseen ja maankäyttöä ohjaaviin käytäntöihin.</a:t>
          </a:r>
          <a:r>
            <a:rPr lang="fi-FI" sz="1800" kern="1200" dirty="0">
              <a:latin typeface="Arial" panose="020B0604020202020204"/>
            </a:rPr>
            <a:t> </a:t>
          </a:r>
          <a:endParaRPr lang="en-US" sz="1800" kern="1200" dirty="0"/>
        </a:p>
      </dsp:txBody>
      <dsp:txXfrm>
        <a:off x="697553" y="756345"/>
        <a:ext cx="9907111" cy="603942"/>
      </dsp:txXfrm>
    </dsp:sp>
    <dsp:sp modelId="{F8A3514B-31DF-447A-9BED-A3CB65006AE9}">
      <dsp:nvSpPr>
        <dsp:cNvPr id="0" name=""/>
        <dsp:cNvSpPr/>
      </dsp:nvSpPr>
      <dsp:spPr>
        <a:xfrm>
          <a:off x="0" y="1511274"/>
          <a:ext cx="10604665" cy="60394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8A5A48-1BF2-4867-BA4E-A12CD7C2F688}">
      <dsp:nvSpPr>
        <dsp:cNvPr id="0" name=""/>
        <dsp:cNvSpPr/>
      </dsp:nvSpPr>
      <dsp:spPr>
        <a:xfrm>
          <a:off x="182692" y="1647161"/>
          <a:ext cx="332168" cy="33216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4BBA39E-9588-48E8-A5F0-EE1B12C3F459}">
      <dsp:nvSpPr>
        <dsp:cNvPr id="0" name=""/>
        <dsp:cNvSpPr/>
      </dsp:nvSpPr>
      <dsp:spPr>
        <a:xfrm>
          <a:off x="697553" y="1511274"/>
          <a:ext cx="9907111" cy="603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917" tIns="63917" rIns="63917" bIns="63917" numCol="1" spcCol="1270" anchor="ctr" anchorCtr="0">
          <a:noAutofit/>
        </a:bodyPr>
        <a:lstStyle/>
        <a:p>
          <a:pPr marL="0" lvl="0" indent="0" algn="l" defTabSz="800100">
            <a:lnSpc>
              <a:spcPct val="90000"/>
            </a:lnSpc>
            <a:spcBef>
              <a:spcPct val="0"/>
            </a:spcBef>
            <a:spcAft>
              <a:spcPct val="35000"/>
            </a:spcAft>
            <a:buNone/>
          </a:pPr>
          <a:r>
            <a:rPr lang="fi-FI" sz="1800" kern="1200" dirty="0"/>
            <a:t>Ehdottamalla kiinteistökohtaisia tai energiayhteisön kautta tehtäviä energiatuotantoinvestointeja.</a:t>
          </a:r>
          <a:endParaRPr lang="en-US" sz="1800" kern="1200" dirty="0"/>
        </a:p>
      </dsp:txBody>
      <dsp:txXfrm>
        <a:off x="697553" y="1511274"/>
        <a:ext cx="9907111" cy="603942"/>
      </dsp:txXfrm>
    </dsp:sp>
    <dsp:sp modelId="{22C512E7-08E6-478D-8C38-3AB0A5A6E248}">
      <dsp:nvSpPr>
        <dsp:cNvPr id="0" name=""/>
        <dsp:cNvSpPr/>
      </dsp:nvSpPr>
      <dsp:spPr>
        <a:xfrm>
          <a:off x="0" y="2266202"/>
          <a:ext cx="10604665" cy="60394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C379E7-9B18-40E2-849B-4C9F6B88B582}">
      <dsp:nvSpPr>
        <dsp:cNvPr id="0" name=""/>
        <dsp:cNvSpPr/>
      </dsp:nvSpPr>
      <dsp:spPr>
        <a:xfrm>
          <a:off x="182692" y="2402089"/>
          <a:ext cx="332168" cy="33216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F17C2B3-B4F7-4891-9E11-4A22CDF640A6}">
      <dsp:nvSpPr>
        <dsp:cNvPr id="0" name=""/>
        <dsp:cNvSpPr/>
      </dsp:nvSpPr>
      <dsp:spPr>
        <a:xfrm>
          <a:off x="697553" y="2266202"/>
          <a:ext cx="9907111" cy="603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917" tIns="63917" rIns="63917" bIns="63917" numCol="1" spcCol="1270" anchor="ctr" anchorCtr="0">
          <a:noAutofit/>
        </a:bodyPr>
        <a:lstStyle/>
        <a:p>
          <a:pPr marL="0" lvl="0" indent="0" algn="l" defTabSz="800100" rtl="0">
            <a:lnSpc>
              <a:spcPct val="90000"/>
            </a:lnSpc>
            <a:spcBef>
              <a:spcPct val="0"/>
            </a:spcBef>
            <a:spcAft>
              <a:spcPct val="35000"/>
            </a:spcAft>
            <a:buNone/>
          </a:pPr>
          <a:r>
            <a:rPr lang="fi-FI" sz="1800" kern="1200" dirty="0">
              <a:latin typeface="Arial" panose="020B0604020202020204"/>
            </a:rPr>
            <a:t> </a:t>
          </a:r>
          <a:r>
            <a:rPr lang="fi-FI" sz="1800" kern="1200" dirty="0"/>
            <a:t>Erityisesti </a:t>
          </a:r>
          <a:r>
            <a:rPr lang="fi-FI" sz="1800" b="1" kern="1200" dirty="0"/>
            <a:t>yritysjohdon on sitouduttava kestävään toimintaan </a:t>
          </a:r>
          <a:r>
            <a:rPr lang="fi-FI" sz="1800" kern="1200" dirty="0"/>
            <a:t>ja laadittava samalla suunnitelmia organisaation osaamisen kehittämiselle.</a:t>
          </a:r>
          <a:r>
            <a:rPr lang="fi-FI" sz="1800" kern="1200" dirty="0">
              <a:latin typeface="Arial" panose="020B0604020202020204"/>
            </a:rPr>
            <a:t> Tuetaan johtoa näissä hankkeissa.</a:t>
          </a:r>
          <a:endParaRPr lang="en-US" sz="1800" kern="1200" dirty="0"/>
        </a:p>
      </dsp:txBody>
      <dsp:txXfrm>
        <a:off x="697553" y="2266202"/>
        <a:ext cx="9907111" cy="603942"/>
      </dsp:txXfrm>
    </dsp:sp>
    <dsp:sp modelId="{16743B1D-7478-4EA1-ACA3-DC6A200B7000}">
      <dsp:nvSpPr>
        <dsp:cNvPr id="0" name=""/>
        <dsp:cNvSpPr/>
      </dsp:nvSpPr>
      <dsp:spPr>
        <a:xfrm>
          <a:off x="0" y="3021131"/>
          <a:ext cx="10604665" cy="60394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847AD2-2B10-43FA-93A7-671BC2BBFABB}">
      <dsp:nvSpPr>
        <dsp:cNvPr id="0" name=""/>
        <dsp:cNvSpPr/>
      </dsp:nvSpPr>
      <dsp:spPr>
        <a:xfrm>
          <a:off x="182692" y="3157018"/>
          <a:ext cx="332168" cy="33216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638E69E-519F-4D70-8F0F-7A879EE0B9B0}">
      <dsp:nvSpPr>
        <dsp:cNvPr id="0" name=""/>
        <dsp:cNvSpPr/>
      </dsp:nvSpPr>
      <dsp:spPr>
        <a:xfrm>
          <a:off x="697553" y="3021131"/>
          <a:ext cx="9907111" cy="603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917" tIns="63917" rIns="63917" bIns="63917" numCol="1" spcCol="1270" anchor="ctr" anchorCtr="0">
          <a:noAutofit/>
        </a:bodyPr>
        <a:lstStyle/>
        <a:p>
          <a:pPr marL="0" lvl="0" indent="0" algn="l" defTabSz="800100">
            <a:lnSpc>
              <a:spcPct val="90000"/>
            </a:lnSpc>
            <a:spcBef>
              <a:spcPct val="0"/>
            </a:spcBef>
            <a:spcAft>
              <a:spcPct val="35000"/>
            </a:spcAft>
            <a:buNone/>
          </a:pPr>
          <a:r>
            <a:rPr lang="fi-FI" sz="1800" kern="1200" dirty="0"/>
            <a:t>Suosimalla ja mahdollistamalla kestävää liikkumista ja uusia työnteon tapoja (etätyö)</a:t>
          </a:r>
          <a:endParaRPr lang="en-US" sz="1800" kern="1200" dirty="0"/>
        </a:p>
      </dsp:txBody>
      <dsp:txXfrm>
        <a:off x="697553" y="3021131"/>
        <a:ext cx="9907111" cy="603942"/>
      </dsp:txXfrm>
    </dsp:sp>
    <dsp:sp modelId="{BC655ED4-5090-4063-A2C6-6F1E91A163BF}">
      <dsp:nvSpPr>
        <dsp:cNvPr id="0" name=""/>
        <dsp:cNvSpPr/>
      </dsp:nvSpPr>
      <dsp:spPr>
        <a:xfrm>
          <a:off x="0" y="3776059"/>
          <a:ext cx="10604665" cy="60394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5ACA30-3FDF-41CB-9158-4CDD669CB69B}">
      <dsp:nvSpPr>
        <dsp:cNvPr id="0" name=""/>
        <dsp:cNvSpPr/>
      </dsp:nvSpPr>
      <dsp:spPr>
        <a:xfrm>
          <a:off x="182692" y="3911946"/>
          <a:ext cx="332168" cy="33216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93F8894-42F6-45C8-83B7-8C771B6F0643}">
      <dsp:nvSpPr>
        <dsp:cNvPr id="0" name=""/>
        <dsp:cNvSpPr/>
      </dsp:nvSpPr>
      <dsp:spPr>
        <a:xfrm>
          <a:off x="697553" y="3776059"/>
          <a:ext cx="9907111" cy="603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917" tIns="63917" rIns="63917" bIns="63917" numCol="1" spcCol="1270" anchor="ctr" anchorCtr="0">
          <a:noAutofit/>
        </a:bodyPr>
        <a:lstStyle/>
        <a:p>
          <a:pPr marL="0" lvl="0" indent="0" algn="l" defTabSz="800100">
            <a:lnSpc>
              <a:spcPct val="90000"/>
            </a:lnSpc>
            <a:spcBef>
              <a:spcPct val="0"/>
            </a:spcBef>
            <a:spcAft>
              <a:spcPct val="35000"/>
            </a:spcAft>
            <a:buNone/>
          </a:pPr>
          <a:r>
            <a:rPr lang="fi-FI" sz="1800" kern="1200" dirty="0"/>
            <a:t>Tuomalla esiin, että kiinteistöjen käyttäjät ja </a:t>
          </a:r>
          <a:r>
            <a:rPr lang="fi-FI" sz="1800" kern="1200" dirty="0">
              <a:latin typeface="Arial" panose="020B0604020202020204"/>
            </a:rPr>
            <a:t>omistajat</a:t>
          </a:r>
          <a:r>
            <a:rPr lang="fi-FI" sz="1800" kern="1200" dirty="0"/>
            <a:t> voivat valinnoillaan vaikuttaa päästöjen vähentämisessä tärkeän teknologian käyttöönottoon ja kehittymiseen.</a:t>
          </a:r>
          <a:endParaRPr lang="en-US" sz="1800" kern="1200" dirty="0"/>
        </a:p>
      </dsp:txBody>
      <dsp:txXfrm>
        <a:off x="697553" y="3776059"/>
        <a:ext cx="9907111" cy="603942"/>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F55D77-F135-4354-BB58-5F537AF3431F}">
      <dsp:nvSpPr>
        <dsp:cNvPr id="0" name=""/>
        <dsp:cNvSpPr/>
      </dsp:nvSpPr>
      <dsp:spPr>
        <a:xfrm>
          <a:off x="0" y="662338"/>
          <a:ext cx="5952115" cy="444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fi-FI" sz="1900" kern="1200">
              <a:solidFill>
                <a:schemeClr val="bg1"/>
              </a:solidFill>
            </a:rPr>
            <a:t>Suosi kotimaista tuotantoa mahdollisimman läheltä</a:t>
          </a:r>
          <a:r>
            <a:rPr lang="fi-FI" sz="1900" kern="1200">
              <a:solidFill>
                <a:schemeClr val="bg1"/>
              </a:solidFill>
              <a:latin typeface="Arial" panose="020B0604020202020204"/>
            </a:rPr>
            <a:t> </a:t>
          </a:r>
          <a:endParaRPr lang="en-US" sz="1900" kern="1200">
            <a:solidFill>
              <a:schemeClr val="bg1"/>
            </a:solidFill>
          </a:endParaRPr>
        </a:p>
      </dsp:txBody>
      <dsp:txXfrm>
        <a:off x="21704" y="684042"/>
        <a:ext cx="5908707" cy="401192"/>
      </dsp:txXfrm>
    </dsp:sp>
    <dsp:sp modelId="{C5574FC2-DC43-40EC-9670-442F702057F9}">
      <dsp:nvSpPr>
        <dsp:cNvPr id="0" name=""/>
        <dsp:cNvSpPr/>
      </dsp:nvSpPr>
      <dsp:spPr>
        <a:xfrm>
          <a:off x="0" y="1278827"/>
          <a:ext cx="5952115" cy="444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fi-FI" sz="1900" kern="1200">
              <a:solidFill>
                <a:schemeClr val="bg1"/>
              </a:solidFill>
            </a:rPr>
            <a:t>Vaadi mahdollisimman vähähiilistä logistiikkaa</a:t>
          </a:r>
          <a:endParaRPr lang="en-US" sz="1900" kern="1200">
            <a:solidFill>
              <a:schemeClr val="bg1"/>
            </a:solidFill>
          </a:endParaRPr>
        </a:p>
      </dsp:txBody>
      <dsp:txXfrm>
        <a:off x="21704" y="1300531"/>
        <a:ext cx="5908707" cy="401192"/>
      </dsp:txXfrm>
    </dsp:sp>
    <dsp:sp modelId="{C2B931E0-1A24-4D7C-8C25-83DF425461D2}">
      <dsp:nvSpPr>
        <dsp:cNvPr id="0" name=""/>
        <dsp:cNvSpPr/>
      </dsp:nvSpPr>
      <dsp:spPr>
        <a:xfrm>
          <a:off x="0" y="1778147"/>
          <a:ext cx="5952115" cy="444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fi-FI" sz="1900" kern="1200">
              <a:solidFill>
                <a:schemeClr val="bg1"/>
              </a:solidFill>
            </a:rPr>
            <a:t>Vaikuttaminen yhteistyökumppaneihin</a:t>
          </a:r>
        </a:p>
      </dsp:txBody>
      <dsp:txXfrm>
        <a:off x="21704" y="1799851"/>
        <a:ext cx="5908707" cy="401192"/>
      </dsp:txXfrm>
    </dsp:sp>
    <dsp:sp modelId="{C1024735-8276-420E-A1DD-02D9AFBB461F}">
      <dsp:nvSpPr>
        <dsp:cNvPr id="0" name=""/>
        <dsp:cNvSpPr/>
      </dsp:nvSpPr>
      <dsp:spPr>
        <a:xfrm>
          <a:off x="0" y="2277467"/>
          <a:ext cx="5952115" cy="444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fi-FI" sz="1900" kern="1200">
              <a:solidFill>
                <a:schemeClr val="bg1"/>
              </a:solidFill>
              <a:latin typeface="Arial" panose="020B0604020202020204"/>
            </a:rPr>
            <a:t>Organisaation päästöjen kompensointi</a:t>
          </a:r>
          <a:endParaRPr lang="en-US" sz="1900" kern="1200">
            <a:solidFill>
              <a:schemeClr val="bg1"/>
            </a:solidFill>
            <a:latin typeface="Arial" panose="020B0604020202020204"/>
          </a:endParaRPr>
        </a:p>
      </dsp:txBody>
      <dsp:txXfrm>
        <a:off x="21704" y="2299171"/>
        <a:ext cx="5908707" cy="401192"/>
      </dsp:txXfrm>
    </dsp:sp>
    <dsp:sp modelId="{145F4293-FBDF-4FA6-A472-E787F7A6E1D0}">
      <dsp:nvSpPr>
        <dsp:cNvPr id="0" name=""/>
        <dsp:cNvSpPr/>
      </dsp:nvSpPr>
      <dsp:spPr>
        <a:xfrm>
          <a:off x="0" y="2776787"/>
          <a:ext cx="5952115" cy="444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fi-FI" sz="1900" kern="1200" dirty="0">
              <a:solidFill>
                <a:schemeClr val="bg1"/>
              </a:solidFill>
              <a:latin typeface="Arial" panose="020B0604020202020204"/>
            </a:rPr>
            <a:t>Sähköinen liikkuminen vaihtoehdoksi liikkumiseen</a:t>
          </a:r>
          <a:endParaRPr lang="fi-FI" sz="1900" kern="1200" dirty="0">
            <a:solidFill>
              <a:schemeClr val="bg1"/>
            </a:solidFill>
          </a:endParaRPr>
        </a:p>
      </dsp:txBody>
      <dsp:txXfrm>
        <a:off x="21704" y="2798491"/>
        <a:ext cx="5908707" cy="40119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A66B36-5A54-4F8C-AFD2-827932915F7A}">
      <dsp:nvSpPr>
        <dsp:cNvPr id="0" name=""/>
        <dsp:cNvSpPr/>
      </dsp:nvSpPr>
      <dsp:spPr>
        <a:xfrm>
          <a:off x="0" y="1874"/>
          <a:ext cx="10604665" cy="95020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ACF352-2629-42CB-9861-3C1D107AC41E}">
      <dsp:nvSpPr>
        <dsp:cNvPr id="0" name=""/>
        <dsp:cNvSpPr/>
      </dsp:nvSpPr>
      <dsp:spPr>
        <a:xfrm>
          <a:off x="287436" y="215670"/>
          <a:ext cx="522612" cy="5226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8E671F1-5E45-4721-9725-DFABFDAA4EBD}">
      <dsp:nvSpPr>
        <dsp:cNvPr id="0" name=""/>
        <dsp:cNvSpPr/>
      </dsp:nvSpPr>
      <dsp:spPr>
        <a:xfrm>
          <a:off x="1097486" y="1874"/>
          <a:ext cx="9507178" cy="9502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563" tIns="100563" rIns="100563" bIns="100563" numCol="1" spcCol="1270" anchor="ctr" anchorCtr="0">
          <a:noAutofit/>
        </a:bodyPr>
        <a:lstStyle/>
        <a:p>
          <a:pPr marL="0" lvl="0" indent="0" algn="l" defTabSz="844550">
            <a:lnSpc>
              <a:spcPct val="90000"/>
            </a:lnSpc>
            <a:spcBef>
              <a:spcPct val="0"/>
            </a:spcBef>
            <a:spcAft>
              <a:spcPct val="35000"/>
            </a:spcAft>
            <a:buNone/>
          </a:pPr>
          <a:r>
            <a:rPr lang="fi-FI" sz="1900" b="1" kern="1200"/>
            <a:t>Energiatehokkuus:</a:t>
          </a:r>
          <a:r>
            <a:rPr lang="fi-FI" sz="1900" kern="1200"/>
            <a:t> Tavoittele energiansäästöä työpaikallasi. Käytä LED-valoja, sammuta laitteet työpäivän jälkeen ja harkitse uusiutuvan energian käyttöä, kuten aurinkopaneeleja.</a:t>
          </a:r>
          <a:endParaRPr lang="en-US" sz="1900" kern="1200"/>
        </a:p>
      </dsp:txBody>
      <dsp:txXfrm>
        <a:off x="1097486" y="1874"/>
        <a:ext cx="9507178" cy="950204"/>
      </dsp:txXfrm>
    </dsp:sp>
    <dsp:sp modelId="{3B89AE65-D3B1-4585-847A-2489122B239C}">
      <dsp:nvSpPr>
        <dsp:cNvPr id="0" name=""/>
        <dsp:cNvSpPr/>
      </dsp:nvSpPr>
      <dsp:spPr>
        <a:xfrm>
          <a:off x="0" y="1189630"/>
          <a:ext cx="10604665" cy="95020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16DA39-6198-4F1F-AD91-D3AAD5148CA4}">
      <dsp:nvSpPr>
        <dsp:cNvPr id="0" name=""/>
        <dsp:cNvSpPr/>
      </dsp:nvSpPr>
      <dsp:spPr>
        <a:xfrm>
          <a:off x="287436" y="1403426"/>
          <a:ext cx="522612" cy="5226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376F5F3-0DEB-4C02-B88E-3C990F5E565E}">
      <dsp:nvSpPr>
        <dsp:cNvPr id="0" name=""/>
        <dsp:cNvSpPr/>
      </dsp:nvSpPr>
      <dsp:spPr>
        <a:xfrm>
          <a:off x="1097486" y="1189630"/>
          <a:ext cx="9507178" cy="9502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563" tIns="100563" rIns="100563" bIns="100563" numCol="1" spcCol="1270" anchor="ctr" anchorCtr="0">
          <a:noAutofit/>
        </a:bodyPr>
        <a:lstStyle/>
        <a:p>
          <a:pPr marL="0" lvl="0" indent="0" algn="l" defTabSz="844550">
            <a:lnSpc>
              <a:spcPct val="90000"/>
            </a:lnSpc>
            <a:spcBef>
              <a:spcPct val="0"/>
            </a:spcBef>
            <a:spcAft>
              <a:spcPct val="35000"/>
            </a:spcAft>
            <a:buNone/>
          </a:pPr>
          <a:r>
            <a:rPr lang="fi-FI" sz="1900" b="1" kern="1200"/>
            <a:t>Jätteiden vähentäminen ja kierrätys:</a:t>
          </a:r>
          <a:r>
            <a:rPr lang="fi-FI" sz="1900" kern="1200"/>
            <a:t> Kierrätysjärjestelmän käyttöönotto työpaikalla ja kierrätettävien materiaalien määrän lisääminen ovat tärkeitä. Lisäksi harkitse tarpeetonta muovin käytön vähentämistä.</a:t>
          </a:r>
          <a:endParaRPr lang="en-US" sz="1900" kern="1200"/>
        </a:p>
      </dsp:txBody>
      <dsp:txXfrm>
        <a:off x="1097486" y="1189630"/>
        <a:ext cx="9507178" cy="950204"/>
      </dsp:txXfrm>
    </dsp:sp>
    <dsp:sp modelId="{6A8CAEF6-4182-4DB2-A113-D49F7FF471D0}">
      <dsp:nvSpPr>
        <dsp:cNvPr id="0" name=""/>
        <dsp:cNvSpPr/>
      </dsp:nvSpPr>
      <dsp:spPr>
        <a:xfrm>
          <a:off x="0" y="2377386"/>
          <a:ext cx="10604665" cy="95020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DCB103-6F57-4F3C-AA90-AE0E85413481}">
      <dsp:nvSpPr>
        <dsp:cNvPr id="0" name=""/>
        <dsp:cNvSpPr/>
      </dsp:nvSpPr>
      <dsp:spPr>
        <a:xfrm>
          <a:off x="287436" y="2591182"/>
          <a:ext cx="522612" cy="5226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91A7E5-ABDC-4B3C-AE4A-D730664CA9DB}">
      <dsp:nvSpPr>
        <dsp:cNvPr id="0" name=""/>
        <dsp:cNvSpPr/>
      </dsp:nvSpPr>
      <dsp:spPr>
        <a:xfrm>
          <a:off x="1097486" y="2377386"/>
          <a:ext cx="9507178" cy="9502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563" tIns="100563" rIns="100563" bIns="100563" numCol="1" spcCol="1270" anchor="ctr" anchorCtr="0">
          <a:noAutofit/>
        </a:bodyPr>
        <a:lstStyle/>
        <a:p>
          <a:pPr marL="0" lvl="0" indent="0" algn="l" defTabSz="844550">
            <a:lnSpc>
              <a:spcPct val="90000"/>
            </a:lnSpc>
            <a:spcBef>
              <a:spcPct val="0"/>
            </a:spcBef>
            <a:spcAft>
              <a:spcPct val="35000"/>
            </a:spcAft>
            <a:buNone/>
          </a:pPr>
          <a:r>
            <a:rPr lang="fi-FI" sz="1900" b="1" kern="1200"/>
            <a:t>Kestävät hankinnat:</a:t>
          </a:r>
          <a:r>
            <a:rPr lang="fi-FI" sz="1900" kern="1200"/>
            <a:t> Valitse kestäviä ja ympäristöystävällisiä materiaaleja toimistotarvikkeisiin ja kalusteisiin. Suosi ympäristösertifioituja tuotteita.</a:t>
          </a:r>
          <a:endParaRPr lang="en-US" sz="1900" kern="1200"/>
        </a:p>
      </dsp:txBody>
      <dsp:txXfrm>
        <a:off x="1097486" y="2377386"/>
        <a:ext cx="9507178" cy="950204"/>
      </dsp:txXfrm>
    </dsp:sp>
    <dsp:sp modelId="{7E3B57E3-D6C6-4C7A-B906-9FC79356E181}">
      <dsp:nvSpPr>
        <dsp:cNvPr id="0" name=""/>
        <dsp:cNvSpPr/>
      </dsp:nvSpPr>
      <dsp:spPr>
        <a:xfrm>
          <a:off x="0" y="3565142"/>
          <a:ext cx="10604665" cy="95020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D6322F-4115-495A-A654-B611235454AF}">
      <dsp:nvSpPr>
        <dsp:cNvPr id="0" name=""/>
        <dsp:cNvSpPr/>
      </dsp:nvSpPr>
      <dsp:spPr>
        <a:xfrm>
          <a:off x="287436" y="3778938"/>
          <a:ext cx="522612" cy="52261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325B9A6-78EB-413F-B45A-E2F030CFC149}">
      <dsp:nvSpPr>
        <dsp:cNvPr id="0" name=""/>
        <dsp:cNvSpPr/>
      </dsp:nvSpPr>
      <dsp:spPr>
        <a:xfrm>
          <a:off x="1097486" y="3565142"/>
          <a:ext cx="9507178" cy="9502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563" tIns="100563" rIns="100563" bIns="100563" numCol="1" spcCol="1270" anchor="ctr" anchorCtr="0">
          <a:noAutofit/>
        </a:bodyPr>
        <a:lstStyle/>
        <a:p>
          <a:pPr marL="0" lvl="0" indent="0" algn="l" defTabSz="844550">
            <a:lnSpc>
              <a:spcPct val="90000"/>
            </a:lnSpc>
            <a:spcBef>
              <a:spcPct val="0"/>
            </a:spcBef>
            <a:spcAft>
              <a:spcPct val="35000"/>
            </a:spcAft>
            <a:buNone/>
          </a:pPr>
          <a:r>
            <a:rPr lang="fi-FI" sz="1900" b="1" kern="1200"/>
            <a:t>Liikkuminen ja kuljetukset:</a:t>
          </a:r>
          <a:r>
            <a:rPr lang="fi-FI" sz="1900" kern="1200"/>
            <a:t> Kannusta työntekijöitä käyttämään julkista liikennettä, pyöräilemään tai ottamaan kimppakyytejä. Tarjoa mahdollisuus etätyöhön vähentääksesi työmatkaliikennettä.</a:t>
          </a:r>
          <a:endParaRPr lang="en-US" sz="1900" kern="1200"/>
        </a:p>
      </dsp:txBody>
      <dsp:txXfrm>
        <a:off x="1097486" y="3565142"/>
        <a:ext cx="9507178" cy="9502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F5D01D-06BD-487B-952E-310817E0DAC0}">
      <dsp:nvSpPr>
        <dsp:cNvPr id="0" name=""/>
        <dsp:cNvSpPr/>
      </dsp:nvSpPr>
      <dsp:spPr>
        <a:xfrm>
          <a:off x="0" y="488"/>
          <a:ext cx="10604665" cy="114377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439A89-B5AA-4F38-9D96-B3D3578D50C3}">
      <dsp:nvSpPr>
        <dsp:cNvPr id="0" name=""/>
        <dsp:cNvSpPr/>
      </dsp:nvSpPr>
      <dsp:spPr>
        <a:xfrm>
          <a:off x="345992" y="257838"/>
          <a:ext cx="629076" cy="62907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E7E37EC-C416-4BE1-A94F-DE19D12DE04D}">
      <dsp:nvSpPr>
        <dsp:cNvPr id="0" name=""/>
        <dsp:cNvSpPr/>
      </dsp:nvSpPr>
      <dsp:spPr>
        <a:xfrm>
          <a:off x="1321061" y="488"/>
          <a:ext cx="9283603" cy="1143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050" tIns="121050" rIns="121050" bIns="121050" numCol="1" spcCol="1270" anchor="ctr" anchorCtr="0">
          <a:noAutofit/>
        </a:bodyPr>
        <a:lstStyle/>
        <a:p>
          <a:pPr marL="0" lvl="0" indent="0" algn="l" defTabSz="933450">
            <a:lnSpc>
              <a:spcPct val="90000"/>
            </a:lnSpc>
            <a:spcBef>
              <a:spcPct val="0"/>
            </a:spcBef>
            <a:spcAft>
              <a:spcPct val="35000"/>
            </a:spcAft>
            <a:buNone/>
          </a:pPr>
          <a:r>
            <a:rPr lang="fi-FI" sz="2100" kern="1200"/>
            <a:t>Tähän asti hävittäminen on ollut halvin tapa päästä materiaalista eroon. Teollisuuden sivuvirtojen kierrätys alkaa kaupallistua, kun luonnonvarojen käyttöä tai luonnon sivuvirtojen läjittämistä aletaan säännellä. </a:t>
          </a:r>
          <a:endParaRPr lang="en-US" sz="2100" kern="1200"/>
        </a:p>
      </dsp:txBody>
      <dsp:txXfrm>
        <a:off x="1321061" y="488"/>
        <a:ext cx="9283603" cy="1143775"/>
      </dsp:txXfrm>
    </dsp:sp>
    <dsp:sp modelId="{3F25938A-9B16-4751-9910-F64CCDE96F45}">
      <dsp:nvSpPr>
        <dsp:cNvPr id="0" name=""/>
        <dsp:cNvSpPr/>
      </dsp:nvSpPr>
      <dsp:spPr>
        <a:xfrm>
          <a:off x="0" y="1430208"/>
          <a:ext cx="10604665" cy="114377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61AA27-1DF8-4C8C-B943-2BAEC1420DAD}">
      <dsp:nvSpPr>
        <dsp:cNvPr id="0" name=""/>
        <dsp:cNvSpPr/>
      </dsp:nvSpPr>
      <dsp:spPr>
        <a:xfrm>
          <a:off x="345992" y="1687558"/>
          <a:ext cx="629076" cy="62907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E8FFFDD-08FC-4C28-897F-15D0EB190C14}">
      <dsp:nvSpPr>
        <dsp:cNvPr id="0" name=""/>
        <dsp:cNvSpPr/>
      </dsp:nvSpPr>
      <dsp:spPr>
        <a:xfrm>
          <a:off x="1321061" y="1430208"/>
          <a:ext cx="9283603" cy="1143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050" tIns="121050" rIns="121050" bIns="121050" numCol="1" spcCol="1270" anchor="ctr" anchorCtr="0">
          <a:noAutofit/>
        </a:bodyPr>
        <a:lstStyle/>
        <a:p>
          <a:pPr marL="0" lvl="0" indent="0" algn="l" defTabSz="933450">
            <a:lnSpc>
              <a:spcPct val="90000"/>
            </a:lnSpc>
            <a:spcBef>
              <a:spcPct val="0"/>
            </a:spcBef>
            <a:spcAft>
              <a:spcPct val="35000"/>
            </a:spcAft>
            <a:buNone/>
          </a:pPr>
          <a:r>
            <a:rPr lang="fi-FI" sz="2100" kern="1200"/>
            <a:t>Kun käytämme sivuvirtoja ja jätteitä rakentamiseen, korvaamme luonnonmateriaaleja, palautamme materiaalit uudelleen käyttöön, pääsemme irti fossiilisista raaka-aineista ja tuomme tilalle uusiutuvia.</a:t>
          </a:r>
          <a:endParaRPr lang="en-US" sz="2100" kern="1200"/>
        </a:p>
      </dsp:txBody>
      <dsp:txXfrm>
        <a:off x="1321061" y="1430208"/>
        <a:ext cx="9283603" cy="1143775"/>
      </dsp:txXfrm>
    </dsp:sp>
    <dsp:sp modelId="{915D009C-788C-4F44-A4E5-5C523FD727A2}">
      <dsp:nvSpPr>
        <dsp:cNvPr id="0" name=""/>
        <dsp:cNvSpPr/>
      </dsp:nvSpPr>
      <dsp:spPr>
        <a:xfrm>
          <a:off x="0" y="2859928"/>
          <a:ext cx="10604665" cy="114377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2DF7A1-35CB-4E0D-B1F1-B1F518E37964}">
      <dsp:nvSpPr>
        <dsp:cNvPr id="0" name=""/>
        <dsp:cNvSpPr/>
      </dsp:nvSpPr>
      <dsp:spPr>
        <a:xfrm>
          <a:off x="345992" y="3117277"/>
          <a:ext cx="629076" cy="62907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777461-1928-4ECA-A10A-7885CD441A26}">
      <dsp:nvSpPr>
        <dsp:cNvPr id="0" name=""/>
        <dsp:cNvSpPr/>
      </dsp:nvSpPr>
      <dsp:spPr>
        <a:xfrm>
          <a:off x="1321061" y="2859928"/>
          <a:ext cx="9283603" cy="1143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050" tIns="121050" rIns="121050" bIns="121050" numCol="1" spcCol="1270" anchor="ctr" anchorCtr="0">
          <a:noAutofit/>
        </a:bodyPr>
        <a:lstStyle/>
        <a:p>
          <a:pPr marL="0" lvl="0" indent="0" algn="l" defTabSz="933450">
            <a:lnSpc>
              <a:spcPct val="90000"/>
            </a:lnSpc>
            <a:spcBef>
              <a:spcPct val="0"/>
            </a:spcBef>
            <a:spcAft>
              <a:spcPct val="35000"/>
            </a:spcAft>
            <a:buNone/>
          </a:pPr>
          <a:r>
            <a:rPr lang="fi-FI" sz="2100" kern="1200"/>
            <a:t>Kiertotalouden ratkaisuilla voidaan tehokkaasti torjua luontokatoa.</a:t>
          </a:r>
          <a:endParaRPr lang="en-US" sz="2100" kern="1200"/>
        </a:p>
      </dsp:txBody>
      <dsp:txXfrm>
        <a:off x="1321061" y="2859928"/>
        <a:ext cx="9283603" cy="1143775"/>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82AD74-CFD0-492E-9467-D99750D59055}">
      <dsp:nvSpPr>
        <dsp:cNvPr id="0" name=""/>
        <dsp:cNvSpPr/>
      </dsp:nvSpPr>
      <dsp:spPr>
        <a:xfrm>
          <a:off x="0" y="1856"/>
          <a:ext cx="10604665" cy="94068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F3113B-D983-479B-9F79-AB75817A8D0E}">
      <dsp:nvSpPr>
        <dsp:cNvPr id="0" name=""/>
        <dsp:cNvSpPr/>
      </dsp:nvSpPr>
      <dsp:spPr>
        <a:xfrm>
          <a:off x="284556" y="213509"/>
          <a:ext cx="517375" cy="5173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8EDB780-8B1F-437D-B3A7-51E9DF13D0FB}">
      <dsp:nvSpPr>
        <dsp:cNvPr id="0" name=""/>
        <dsp:cNvSpPr/>
      </dsp:nvSpPr>
      <dsp:spPr>
        <a:xfrm>
          <a:off x="1086488" y="1856"/>
          <a:ext cx="9518176" cy="940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56" tIns="99556" rIns="99556" bIns="99556" numCol="1" spcCol="1270" anchor="ctr" anchorCtr="0">
          <a:noAutofit/>
        </a:bodyPr>
        <a:lstStyle/>
        <a:p>
          <a:pPr marL="0" lvl="0" indent="0" algn="l" defTabSz="800100">
            <a:lnSpc>
              <a:spcPct val="90000"/>
            </a:lnSpc>
            <a:spcBef>
              <a:spcPct val="0"/>
            </a:spcBef>
            <a:spcAft>
              <a:spcPct val="35000"/>
            </a:spcAft>
            <a:buNone/>
          </a:pPr>
          <a:r>
            <a:rPr lang="fi-FI" sz="1800" b="1" kern="1200"/>
            <a:t>Veden säästäminen:</a:t>
          </a:r>
          <a:r>
            <a:rPr lang="fi-FI" sz="1800" kern="1200"/>
            <a:t> Huolehdi siitä, että vedenkulutus on tehokasta esimerkiksi vesilaitteiden ja hanojen säätämisellä vähemmän vettä kuluttaviksi.</a:t>
          </a:r>
          <a:endParaRPr lang="en-US" sz="1800" kern="1200"/>
        </a:p>
      </dsp:txBody>
      <dsp:txXfrm>
        <a:off x="1086488" y="1856"/>
        <a:ext cx="9518176" cy="940682"/>
      </dsp:txXfrm>
    </dsp:sp>
    <dsp:sp modelId="{7962F1DB-735F-4F1E-921A-71D336352837}">
      <dsp:nvSpPr>
        <dsp:cNvPr id="0" name=""/>
        <dsp:cNvSpPr/>
      </dsp:nvSpPr>
      <dsp:spPr>
        <a:xfrm>
          <a:off x="0" y="1177709"/>
          <a:ext cx="10604665" cy="94068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C2D36A-51F3-4DC3-9AB2-5276562C7BF4}">
      <dsp:nvSpPr>
        <dsp:cNvPr id="0" name=""/>
        <dsp:cNvSpPr/>
      </dsp:nvSpPr>
      <dsp:spPr>
        <a:xfrm>
          <a:off x="284556" y="1389363"/>
          <a:ext cx="517375" cy="5173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EE850E3-9584-45C3-9FB3-47AEDE17D715}">
      <dsp:nvSpPr>
        <dsp:cNvPr id="0" name=""/>
        <dsp:cNvSpPr/>
      </dsp:nvSpPr>
      <dsp:spPr>
        <a:xfrm>
          <a:off x="1086488" y="1177709"/>
          <a:ext cx="9518176" cy="940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56" tIns="99556" rIns="99556" bIns="99556" numCol="1" spcCol="1270" anchor="ctr" anchorCtr="0">
          <a:noAutofit/>
        </a:bodyPr>
        <a:lstStyle/>
        <a:p>
          <a:pPr marL="0" lvl="0" indent="0" algn="l" defTabSz="800100">
            <a:lnSpc>
              <a:spcPct val="90000"/>
            </a:lnSpc>
            <a:spcBef>
              <a:spcPct val="0"/>
            </a:spcBef>
            <a:spcAft>
              <a:spcPct val="35000"/>
            </a:spcAft>
            <a:buNone/>
          </a:pPr>
          <a:r>
            <a:rPr lang="fi-FI" sz="1800" b="1" kern="1200"/>
            <a:t>Työympäristön terveys ja hyvinvointi:</a:t>
          </a:r>
          <a:r>
            <a:rPr lang="fi-FI" sz="1800" kern="1200"/>
            <a:t> Luo terveellinen ja viihtyisä työympäristö, joka tukee työntekijöiden hyvinvointia. Tämä voi sisältää esimerkiksi luonnonvaloa, viherkasveja, ergonomisia työvälineitä ja terveellisiä työskentelytapoja.</a:t>
          </a:r>
          <a:endParaRPr lang="en-US" sz="1800" kern="1200"/>
        </a:p>
      </dsp:txBody>
      <dsp:txXfrm>
        <a:off x="1086488" y="1177709"/>
        <a:ext cx="9518176" cy="940682"/>
      </dsp:txXfrm>
    </dsp:sp>
    <dsp:sp modelId="{A7A44B3F-E76D-43CC-AF29-99CAD638CA58}">
      <dsp:nvSpPr>
        <dsp:cNvPr id="0" name=""/>
        <dsp:cNvSpPr/>
      </dsp:nvSpPr>
      <dsp:spPr>
        <a:xfrm>
          <a:off x="0" y="2353562"/>
          <a:ext cx="10604665" cy="94068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C6A3F8-DE64-466F-99B6-88C273CAF0ED}">
      <dsp:nvSpPr>
        <dsp:cNvPr id="0" name=""/>
        <dsp:cNvSpPr/>
      </dsp:nvSpPr>
      <dsp:spPr>
        <a:xfrm>
          <a:off x="284556" y="2565216"/>
          <a:ext cx="517375" cy="51737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CFED049-ABA2-4856-A3AD-A27C3C3938CC}">
      <dsp:nvSpPr>
        <dsp:cNvPr id="0" name=""/>
        <dsp:cNvSpPr/>
      </dsp:nvSpPr>
      <dsp:spPr>
        <a:xfrm>
          <a:off x="1086488" y="2353562"/>
          <a:ext cx="9518176" cy="940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56" tIns="99556" rIns="99556" bIns="99556" numCol="1" spcCol="1270" anchor="ctr" anchorCtr="0">
          <a:noAutofit/>
        </a:bodyPr>
        <a:lstStyle/>
        <a:p>
          <a:pPr marL="0" lvl="0" indent="0" algn="l" defTabSz="800100">
            <a:lnSpc>
              <a:spcPct val="90000"/>
            </a:lnSpc>
            <a:spcBef>
              <a:spcPct val="0"/>
            </a:spcBef>
            <a:spcAft>
              <a:spcPct val="35000"/>
            </a:spcAft>
            <a:buNone/>
          </a:pPr>
          <a:r>
            <a:rPr lang="fi-FI" sz="1800" b="1" kern="1200"/>
            <a:t>Yhteisöllinen vastuu:</a:t>
          </a:r>
          <a:r>
            <a:rPr lang="fi-FI" sz="1800" kern="1200"/>
            <a:t> Osallistu paikallisiin yhteisöihin ja yhteiskunnallisiin hankkeisiin. Tukemalla paikallisia hyväntekeväisyysjärjestöjä tai osallistumalla vapaaehtoistyöhön voit edistää vastuullista yrityskansalaisuutta.</a:t>
          </a:r>
          <a:endParaRPr lang="en-US" sz="1800" kern="1200"/>
        </a:p>
      </dsp:txBody>
      <dsp:txXfrm>
        <a:off x="1086488" y="2353562"/>
        <a:ext cx="9518176" cy="940682"/>
      </dsp:txXfrm>
    </dsp:sp>
    <dsp:sp modelId="{7DDA33AA-AB55-470D-A546-2B6A5DEEAC96}">
      <dsp:nvSpPr>
        <dsp:cNvPr id="0" name=""/>
        <dsp:cNvSpPr/>
      </dsp:nvSpPr>
      <dsp:spPr>
        <a:xfrm>
          <a:off x="0" y="3529416"/>
          <a:ext cx="10604665" cy="94068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0232C9-DA93-4EE2-8D74-5D113E536327}">
      <dsp:nvSpPr>
        <dsp:cNvPr id="0" name=""/>
        <dsp:cNvSpPr/>
      </dsp:nvSpPr>
      <dsp:spPr>
        <a:xfrm>
          <a:off x="284556" y="3741069"/>
          <a:ext cx="517375" cy="51737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8E8E9E1-7F47-406D-B0C1-EC8B48C11185}">
      <dsp:nvSpPr>
        <dsp:cNvPr id="0" name=""/>
        <dsp:cNvSpPr/>
      </dsp:nvSpPr>
      <dsp:spPr>
        <a:xfrm>
          <a:off x="1086488" y="3529416"/>
          <a:ext cx="9518176" cy="940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56" tIns="99556" rIns="99556" bIns="99556" numCol="1" spcCol="1270" anchor="ctr" anchorCtr="0">
          <a:noAutofit/>
        </a:bodyPr>
        <a:lstStyle/>
        <a:p>
          <a:pPr marL="0" lvl="0" indent="0" algn="l" defTabSz="800100">
            <a:lnSpc>
              <a:spcPct val="90000"/>
            </a:lnSpc>
            <a:spcBef>
              <a:spcPct val="0"/>
            </a:spcBef>
            <a:spcAft>
              <a:spcPct val="35000"/>
            </a:spcAft>
            <a:buNone/>
          </a:pPr>
          <a:r>
            <a:rPr lang="fi-FI" sz="1800" b="1" kern="1200"/>
            <a:t>Vastuullinen johtaminen:</a:t>
          </a:r>
          <a:r>
            <a:rPr lang="fi-FI" sz="1800" kern="1200"/>
            <a:t> Yrityskulttuurin ja -arvojen rakentaminen, jotka edistävät vastuullisuutta ja kestävyyttä, on tärkeää. Johto voi näyttää esimerkkiä omalla toiminnallaan ja päätöksenteollaan.</a:t>
          </a:r>
          <a:endParaRPr lang="en-US" sz="1800" kern="1200"/>
        </a:p>
      </dsp:txBody>
      <dsp:txXfrm>
        <a:off x="1086488" y="3529416"/>
        <a:ext cx="9518176" cy="9406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F23898-9E7D-4E91-8BA7-E15CD9133AD1}">
      <dsp:nvSpPr>
        <dsp:cNvPr id="0" name=""/>
        <dsp:cNvSpPr/>
      </dsp:nvSpPr>
      <dsp:spPr>
        <a:xfrm>
          <a:off x="857673" y="0"/>
          <a:ext cx="3771053" cy="3771053"/>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fi-FI" sz="1600" kern="1200" dirty="0">
              <a:latin typeface="Abadi" panose="020B0604020104020204" pitchFamily="34" charset="0"/>
            </a:rPr>
            <a:t>Hallinto</a:t>
          </a:r>
        </a:p>
      </dsp:txBody>
      <dsp:txXfrm>
        <a:off x="2216006" y="188552"/>
        <a:ext cx="1054386" cy="565657"/>
      </dsp:txXfrm>
    </dsp:sp>
    <dsp:sp modelId="{FF0FC35A-8B5A-48B7-9809-F1F394F73DF7}">
      <dsp:nvSpPr>
        <dsp:cNvPr id="0" name=""/>
        <dsp:cNvSpPr/>
      </dsp:nvSpPr>
      <dsp:spPr>
        <a:xfrm>
          <a:off x="1234778" y="754210"/>
          <a:ext cx="3016842" cy="3016842"/>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fi-FI" sz="1600" kern="1200" dirty="0">
              <a:latin typeface="Abadi" panose="020B0604020104020204" pitchFamily="34" charset="0"/>
            </a:rPr>
            <a:t>Strategia</a:t>
          </a:r>
        </a:p>
      </dsp:txBody>
      <dsp:txXfrm>
        <a:off x="2216006" y="935221"/>
        <a:ext cx="1054386" cy="543031"/>
      </dsp:txXfrm>
    </dsp:sp>
    <dsp:sp modelId="{F9BC2C02-A6DC-4903-B6FF-5C1092F1B77A}">
      <dsp:nvSpPr>
        <dsp:cNvPr id="0" name=""/>
        <dsp:cNvSpPr/>
      </dsp:nvSpPr>
      <dsp:spPr>
        <a:xfrm>
          <a:off x="1611883" y="1508421"/>
          <a:ext cx="2262631" cy="2262631"/>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fi-FI" sz="1600" kern="1200" dirty="0">
              <a:latin typeface="Abadi" panose="020B0604020104020204" pitchFamily="34" charset="0"/>
            </a:rPr>
            <a:t>Riskien hallinta</a:t>
          </a:r>
        </a:p>
      </dsp:txBody>
      <dsp:txXfrm>
        <a:off x="2216006" y="1678118"/>
        <a:ext cx="1054386" cy="509092"/>
      </dsp:txXfrm>
    </dsp:sp>
    <dsp:sp modelId="{1A30AD60-9344-48A6-8E10-99F407AEDC92}">
      <dsp:nvSpPr>
        <dsp:cNvPr id="0" name=""/>
        <dsp:cNvSpPr/>
      </dsp:nvSpPr>
      <dsp:spPr>
        <a:xfrm>
          <a:off x="1988988" y="2262631"/>
          <a:ext cx="1508421" cy="1508421"/>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fi-FI" sz="1600" kern="1200" dirty="0">
              <a:latin typeface="Abadi" panose="020B0604020104020204" pitchFamily="34" charset="0"/>
            </a:rPr>
            <a:t>Mittarit &amp; tavoitteet</a:t>
          </a:r>
        </a:p>
      </dsp:txBody>
      <dsp:txXfrm>
        <a:off x="2209892" y="2639737"/>
        <a:ext cx="1066614" cy="7542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4926FC-F8C6-496E-B0BD-41C99FA12C38}">
      <dsp:nvSpPr>
        <dsp:cNvPr id="0" name=""/>
        <dsp:cNvSpPr/>
      </dsp:nvSpPr>
      <dsp:spPr>
        <a:xfrm>
          <a:off x="0" y="488"/>
          <a:ext cx="1060466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0C9ECE-8FE4-4BEC-86F8-6FBFF5D1D543}">
      <dsp:nvSpPr>
        <dsp:cNvPr id="0" name=""/>
        <dsp:cNvSpPr/>
      </dsp:nvSpPr>
      <dsp:spPr>
        <a:xfrm>
          <a:off x="0" y="488"/>
          <a:ext cx="10604665" cy="800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i-FI" sz="1700" b="1" kern="1200" dirty="0"/>
            <a:t>Ympäristöystävälliset tuotteet ja palvelut:</a:t>
          </a:r>
          <a:r>
            <a:rPr lang="fi-FI" sz="1700" kern="1200" dirty="0"/>
            <a:t> Valitse tuotteita ja palveluita, jotka ovat ympäristöystävällisiä ja vähemmän haitallisia ympäristölle. Esimerkiksi valitse energiatehokkaita laitteita ja kierrätettäviä materiaaleja.</a:t>
          </a:r>
          <a:endParaRPr lang="en-US" sz="1700" kern="1200" dirty="0"/>
        </a:p>
      </dsp:txBody>
      <dsp:txXfrm>
        <a:off x="0" y="488"/>
        <a:ext cx="10604665" cy="800643"/>
      </dsp:txXfrm>
    </dsp:sp>
    <dsp:sp modelId="{3AD14830-6800-430A-9878-7A4468CA849F}">
      <dsp:nvSpPr>
        <dsp:cNvPr id="0" name=""/>
        <dsp:cNvSpPr/>
      </dsp:nvSpPr>
      <dsp:spPr>
        <a:xfrm>
          <a:off x="0" y="801131"/>
          <a:ext cx="1060466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8C61D8-DD4F-4883-BB89-9686A46400CE}">
      <dsp:nvSpPr>
        <dsp:cNvPr id="0" name=""/>
        <dsp:cNvSpPr/>
      </dsp:nvSpPr>
      <dsp:spPr>
        <a:xfrm>
          <a:off x="0" y="801131"/>
          <a:ext cx="10604665" cy="800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i-FI" sz="1700" b="1" kern="1200" dirty="0"/>
            <a:t>Eettisyys:</a:t>
          </a:r>
          <a:r>
            <a:rPr lang="fi-FI" sz="1700" kern="1200" dirty="0"/>
            <a:t> Huomioi hankinnoissa eettiset periaatteet, kuten ihmisoikeuksien kunnioitus, työolojen parantaminen ja vastuullinen toiminta. Tarkista, että tuotteet ja palvelut ovat tuotettu vastuullisesti ja että hankintojen tekijät ovat noudattaneet eettisiä periaatteita.</a:t>
          </a:r>
          <a:endParaRPr lang="en-US" sz="1700" kern="1200" dirty="0"/>
        </a:p>
      </dsp:txBody>
      <dsp:txXfrm>
        <a:off x="0" y="801131"/>
        <a:ext cx="10604665" cy="800643"/>
      </dsp:txXfrm>
    </dsp:sp>
    <dsp:sp modelId="{04E5C70A-C474-4407-BA4B-3BCF86172227}">
      <dsp:nvSpPr>
        <dsp:cNvPr id="0" name=""/>
        <dsp:cNvSpPr/>
      </dsp:nvSpPr>
      <dsp:spPr>
        <a:xfrm>
          <a:off x="0" y="1601774"/>
          <a:ext cx="1060466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BBAF8E-3F38-4712-939D-6BE080B0901D}">
      <dsp:nvSpPr>
        <dsp:cNvPr id="0" name=""/>
        <dsp:cNvSpPr/>
      </dsp:nvSpPr>
      <dsp:spPr>
        <a:xfrm>
          <a:off x="0" y="1601774"/>
          <a:ext cx="10604665" cy="800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i-FI" sz="1700" b="1" kern="1200" dirty="0"/>
            <a:t>Resurssitehokkuus:</a:t>
          </a:r>
          <a:r>
            <a:rPr lang="fi-FI" sz="1700" kern="1200" dirty="0"/>
            <a:t> Huomioi hankinnoissa resurssitehokkuus ja pyri valitsemaan tuotteita ja palveluita, jotka kuluttavat vähemmän resursseja. Esimerkiksi valitse pitkäikäisiä ja helposti korjattavia tuotteita.</a:t>
          </a:r>
          <a:endParaRPr lang="en-US" sz="1700" kern="1200" dirty="0"/>
        </a:p>
      </dsp:txBody>
      <dsp:txXfrm>
        <a:off x="0" y="1601774"/>
        <a:ext cx="10604665" cy="800643"/>
      </dsp:txXfrm>
    </dsp:sp>
    <dsp:sp modelId="{1CFF5063-8FED-482D-9AE4-708191C56C68}">
      <dsp:nvSpPr>
        <dsp:cNvPr id="0" name=""/>
        <dsp:cNvSpPr/>
      </dsp:nvSpPr>
      <dsp:spPr>
        <a:xfrm>
          <a:off x="0" y="2402418"/>
          <a:ext cx="1060466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A9AE84-8807-491B-B4A7-BE57A0D92A7A}">
      <dsp:nvSpPr>
        <dsp:cNvPr id="0" name=""/>
        <dsp:cNvSpPr/>
      </dsp:nvSpPr>
      <dsp:spPr>
        <a:xfrm>
          <a:off x="0" y="2402418"/>
          <a:ext cx="10604665" cy="800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i-FI" sz="1700" b="1" kern="1200" dirty="0"/>
            <a:t>Paikallisuus:</a:t>
          </a:r>
          <a:r>
            <a:rPr lang="fi-FI" sz="1700" kern="1200" dirty="0"/>
            <a:t> Suosi paikallisia tuotteita ja palveluita, jotta vähennetään kuljetusten aiheuttamaa ympäristökuormitusta ja tuetaan paikallista taloutta.</a:t>
          </a:r>
          <a:endParaRPr lang="en-US" sz="1700" kern="1200" dirty="0"/>
        </a:p>
      </dsp:txBody>
      <dsp:txXfrm>
        <a:off x="0" y="2402418"/>
        <a:ext cx="10604665" cy="800643"/>
      </dsp:txXfrm>
    </dsp:sp>
    <dsp:sp modelId="{E0217AB9-4D6B-4365-A4C6-A830CAE27C34}">
      <dsp:nvSpPr>
        <dsp:cNvPr id="0" name=""/>
        <dsp:cNvSpPr/>
      </dsp:nvSpPr>
      <dsp:spPr>
        <a:xfrm>
          <a:off x="0" y="3203061"/>
          <a:ext cx="1060466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13A23D-7CAA-410B-A9A4-82AEF698EB01}">
      <dsp:nvSpPr>
        <dsp:cNvPr id="0" name=""/>
        <dsp:cNvSpPr/>
      </dsp:nvSpPr>
      <dsp:spPr>
        <a:xfrm>
          <a:off x="0" y="3203061"/>
          <a:ext cx="10604665" cy="800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rtl="0">
            <a:lnSpc>
              <a:spcPct val="90000"/>
            </a:lnSpc>
            <a:spcBef>
              <a:spcPct val="0"/>
            </a:spcBef>
            <a:spcAft>
              <a:spcPct val="35000"/>
            </a:spcAft>
            <a:buNone/>
          </a:pPr>
          <a:r>
            <a:rPr lang="fi-FI" sz="1700" b="1" kern="1200" dirty="0"/>
            <a:t>Yhteistyö:</a:t>
          </a:r>
          <a:r>
            <a:rPr lang="fi-FI" sz="1700" kern="1200" dirty="0">
              <a:latin typeface="Arial" panose="020B0604020202020204"/>
            </a:rPr>
            <a:t> </a:t>
          </a:r>
          <a:r>
            <a:rPr lang="fi-FI" sz="1700" kern="1200" dirty="0"/>
            <a:t> </a:t>
          </a:r>
          <a:r>
            <a:rPr lang="fi-FI" sz="1700" kern="1200" dirty="0">
              <a:latin typeface="Arial" panose="020B0604020202020204"/>
            </a:rPr>
            <a:t>Edistää</a:t>
          </a:r>
          <a:r>
            <a:rPr lang="fi-FI" sz="1700" kern="1200" dirty="0"/>
            <a:t> kestävää kehitystä myös </a:t>
          </a:r>
          <a:r>
            <a:rPr lang="fi-FI" sz="1700" kern="1200" dirty="0">
              <a:latin typeface="Arial" panose="020B0604020202020204"/>
            </a:rPr>
            <a:t>yhteistyöllä toimittajien</a:t>
          </a:r>
          <a:r>
            <a:rPr lang="fi-FI" sz="1700" kern="1200" dirty="0"/>
            <a:t> kautta. Kartoita toimittajien kestävän kehityksen osaaminen ja tavoitteet sekä ohjaa toimittajia kestävän kehityksen suuntaan.</a:t>
          </a:r>
          <a:endParaRPr lang="en-US" sz="1700" kern="1200" dirty="0"/>
        </a:p>
      </dsp:txBody>
      <dsp:txXfrm>
        <a:off x="0" y="3203061"/>
        <a:ext cx="10604665" cy="80064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0445F8-DFCD-4D81-884F-9FE932F0A57D}">
      <dsp:nvSpPr>
        <dsp:cNvPr id="0" name=""/>
        <dsp:cNvSpPr/>
      </dsp:nvSpPr>
      <dsp:spPr>
        <a:xfrm>
          <a:off x="613503" y="0"/>
          <a:ext cx="1509048" cy="128646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33F5E6B-6A49-4CE9-A73E-D98093E3AD73}">
      <dsp:nvSpPr>
        <dsp:cNvPr id="0" name=""/>
        <dsp:cNvSpPr/>
      </dsp:nvSpPr>
      <dsp:spPr>
        <a:xfrm>
          <a:off x="613503" y="1433106"/>
          <a:ext cx="4311566" cy="551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77900">
            <a:lnSpc>
              <a:spcPct val="90000"/>
            </a:lnSpc>
            <a:spcBef>
              <a:spcPct val="0"/>
            </a:spcBef>
            <a:spcAft>
              <a:spcPct val="35000"/>
            </a:spcAft>
            <a:buNone/>
            <a:defRPr b="1"/>
          </a:pPr>
          <a:r>
            <a:rPr lang="fi-FI" sz="2200" kern="1200"/>
            <a:t>Sosiaalinen vastuu</a:t>
          </a:r>
          <a:endParaRPr lang="en-US" sz="2200" kern="1200"/>
        </a:p>
      </dsp:txBody>
      <dsp:txXfrm>
        <a:off x="613503" y="1433106"/>
        <a:ext cx="4311566" cy="551342"/>
      </dsp:txXfrm>
    </dsp:sp>
    <dsp:sp modelId="{7143497E-A20D-4009-BAB6-3D01AA3FF44D}">
      <dsp:nvSpPr>
        <dsp:cNvPr id="0" name=""/>
        <dsp:cNvSpPr/>
      </dsp:nvSpPr>
      <dsp:spPr>
        <a:xfrm>
          <a:off x="613503" y="2052653"/>
          <a:ext cx="4311566" cy="1951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90000"/>
            </a:lnSpc>
            <a:spcBef>
              <a:spcPct val="0"/>
            </a:spcBef>
            <a:spcAft>
              <a:spcPct val="35000"/>
            </a:spcAft>
            <a:buNone/>
          </a:pPr>
          <a:r>
            <a:rPr lang="fi-FI" sz="1700" kern="1200"/>
            <a:t>Edistää positiivista vaikutusta yhteiskuntaan ja ympäristöön</a:t>
          </a:r>
          <a:endParaRPr lang="en-US" sz="1700" kern="1200"/>
        </a:p>
        <a:p>
          <a:pPr marL="0" lvl="0" indent="0" algn="l" defTabSz="755650">
            <a:lnSpc>
              <a:spcPct val="90000"/>
            </a:lnSpc>
            <a:spcBef>
              <a:spcPct val="0"/>
            </a:spcBef>
            <a:spcAft>
              <a:spcPct val="35000"/>
            </a:spcAft>
            <a:buNone/>
          </a:pPr>
          <a:r>
            <a:rPr lang="fi-FI" sz="1700" kern="1200"/>
            <a:t>Pyrkii varmistamaan liiketoiminnan pitkän aikavälin kestävyyden ja menestyksen </a:t>
          </a:r>
          <a:endParaRPr lang="en-US" sz="1700" kern="1200"/>
        </a:p>
        <a:p>
          <a:pPr marL="0" lvl="0" indent="0" algn="l" defTabSz="755650">
            <a:lnSpc>
              <a:spcPct val="90000"/>
            </a:lnSpc>
            <a:spcBef>
              <a:spcPct val="0"/>
            </a:spcBef>
            <a:spcAft>
              <a:spcPct val="35000"/>
            </a:spcAft>
            <a:buNone/>
          </a:pPr>
          <a:r>
            <a:rPr lang="fi-FI" sz="1700" kern="1200"/>
            <a:t>Velvoittaa yritykset huomioimaan yhteiskunnalliset ja eettiset näkökulmat toiminnassaan</a:t>
          </a:r>
          <a:endParaRPr lang="en-US" sz="1700" kern="1200"/>
        </a:p>
        <a:p>
          <a:pPr marL="0" lvl="0" indent="0" algn="l" defTabSz="755650">
            <a:lnSpc>
              <a:spcPct val="90000"/>
            </a:lnSpc>
            <a:spcBef>
              <a:spcPct val="0"/>
            </a:spcBef>
            <a:spcAft>
              <a:spcPct val="35000"/>
            </a:spcAft>
            <a:buNone/>
          </a:pPr>
          <a:r>
            <a:rPr lang="fi-FI" sz="1700" kern="1200"/>
            <a:t>On osa yrityksen arvonmuodostusta ja voi olla myös kilpailuetu!</a:t>
          </a:r>
          <a:endParaRPr lang="en-US" sz="1700" kern="1200"/>
        </a:p>
      </dsp:txBody>
      <dsp:txXfrm>
        <a:off x="613503" y="2052653"/>
        <a:ext cx="4311566" cy="1951539"/>
      </dsp:txXfrm>
    </dsp:sp>
    <dsp:sp modelId="{BACFF748-2E4E-4F8C-9EF6-F896D9622A6C}">
      <dsp:nvSpPr>
        <dsp:cNvPr id="0" name=""/>
        <dsp:cNvSpPr/>
      </dsp:nvSpPr>
      <dsp:spPr>
        <a:xfrm>
          <a:off x="5679594" y="0"/>
          <a:ext cx="1509048" cy="128646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757F8F6-8894-4A29-82F3-5D01A20072D6}">
      <dsp:nvSpPr>
        <dsp:cNvPr id="0" name=""/>
        <dsp:cNvSpPr/>
      </dsp:nvSpPr>
      <dsp:spPr>
        <a:xfrm>
          <a:off x="5679594" y="1433106"/>
          <a:ext cx="4311566" cy="551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77900">
            <a:lnSpc>
              <a:spcPct val="90000"/>
            </a:lnSpc>
            <a:spcBef>
              <a:spcPct val="0"/>
            </a:spcBef>
            <a:spcAft>
              <a:spcPct val="35000"/>
            </a:spcAft>
            <a:buNone/>
            <a:defRPr b="1"/>
          </a:pPr>
          <a:r>
            <a:rPr lang="fi-FI" sz="2200" kern="1200"/>
            <a:t>Sosiaalisesti vastuullinen yritys </a:t>
          </a:r>
          <a:endParaRPr lang="en-US" sz="2200" kern="1200"/>
        </a:p>
      </dsp:txBody>
      <dsp:txXfrm>
        <a:off x="5679594" y="1433106"/>
        <a:ext cx="4311566" cy="551342"/>
      </dsp:txXfrm>
    </dsp:sp>
    <dsp:sp modelId="{D11B9C4B-CEB3-4ADA-87B6-3FD8F58931D5}">
      <dsp:nvSpPr>
        <dsp:cNvPr id="0" name=""/>
        <dsp:cNvSpPr/>
      </dsp:nvSpPr>
      <dsp:spPr>
        <a:xfrm>
          <a:off x="5679594" y="2052653"/>
          <a:ext cx="4311566" cy="1951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90000"/>
            </a:lnSpc>
            <a:spcBef>
              <a:spcPct val="0"/>
            </a:spcBef>
            <a:spcAft>
              <a:spcPct val="35000"/>
            </a:spcAft>
            <a:buNone/>
          </a:pPr>
          <a:r>
            <a:rPr lang="fi-FI" sz="1700" kern="1200"/>
            <a:t>houkuttelee työntekijöitä ja herättää arvostusta asiakkaiden ja sijoittajien silmissä</a:t>
          </a:r>
          <a:endParaRPr lang="en-US" sz="1700" kern="1200"/>
        </a:p>
        <a:p>
          <a:pPr marL="0" lvl="0" indent="0" algn="l" defTabSz="755650">
            <a:lnSpc>
              <a:spcPct val="90000"/>
            </a:lnSpc>
            <a:spcBef>
              <a:spcPct val="0"/>
            </a:spcBef>
            <a:spcAft>
              <a:spcPct val="35000"/>
            </a:spcAft>
            <a:buNone/>
          </a:pPr>
          <a:r>
            <a:rPr lang="fi-FI" sz="1700" kern="1200"/>
            <a:t>huolehtii henkilöstönsä tasa-arvoisesta kohtelusta, työterveydestä, työturvallisuudesta ja kouluttamisesta</a:t>
          </a:r>
          <a:endParaRPr lang="en-US" sz="1700" kern="1200"/>
        </a:p>
        <a:p>
          <a:pPr marL="0" lvl="0" indent="0" algn="l" defTabSz="755650">
            <a:lnSpc>
              <a:spcPct val="90000"/>
            </a:lnSpc>
            <a:spcBef>
              <a:spcPct val="0"/>
            </a:spcBef>
            <a:spcAft>
              <a:spcPct val="35000"/>
            </a:spcAft>
            <a:buNone/>
          </a:pPr>
          <a:r>
            <a:rPr lang="fi-FI" sz="1700" kern="1200"/>
            <a:t>huolehtii ja on myös välillisesti vastuussa mm. toimittajaketjujen työoloista, lapsi- ja pakkotyön käytöstä, ihmisoikeuksista, sekä yhdistymisvapaudesta.</a:t>
          </a:r>
          <a:endParaRPr lang="en-US" sz="1700" kern="1200"/>
        </a:p>
      </dsp:txBody>
      <dsp:txXfrm>
        <a:off x="5679594" y="2052653"/>
        <a:ext cx="4311566" cy="195153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96F4A9-6975-49B1-90D6-F3D5F6F7F424}">
      <dsp:nvSpPr>
        <dsp:cNvPr id="0" name=""/>
        <dsp:cNvSpPr/>
      </dsp:nvSpPr>
      <dsp:spPr>
        <a:xfrm>
          <a:off x="4074" y="1540760"/>
          <a:ext cx="2450135" cy="49333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fi-FI" sz="1400" i="0" kern="1200" dirty="0"/>
            <a:t>Strateginen suunnittelu</a:t>
          </a:r>
          <a:endParaRPr lang="en-US" sz="1400" kern="1200" dirty="0"/>
        </a:p>
      </dsp:txBody>
      <dsp:txXfrm>
        <a:off x="4074" y="1540760"/>
        <a:ext cx="2450135" cy="493333"/>
      </dsp:txXfrm>
    </dsp:sp>
    <dsp:sp modelId="{AEA36081-D39A-4EEC-9A48-A94AD13A7D6C}">
      <dsp:nvSpPr>
        <dsp:cNvPr id="0" name=""/>
        <dsp:cNvSpPr/>
      </dsp:nvSpPr>
      <dsp:spPr>
        <a:xfrm>
          <a:off x="4074" y="2034094"/>
          <a:ext cx="2450135" cy="246432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rtl="0">
            <a:lnSpc>
              <a:spcPct val="90000"/>
            </a:lnSpc>
            <a:spcBef>
              <a:spcPct val="0"/>
            </a:spcBef>
            <a:spcAft>
              <a:spcPct val="15000"/>
            </a:spcAft>
            <a:buChar char="•"/>
          </a:pPr>
          <a:r>
            <a:rPr lang="fi-FI" sz="1400" kern="1200" dirty="0"/>
            <a:t>S</a:t>
          </a:r>
          <a:r>
            <a:rPr lang="fi-FI" sz="1400" i="0" kern="1200" dirty="0"/>
            <a:t>elkeät tavoitteet ja visio siitä, miten </a:t>
          </a:r>
          <a:r>
            <a:rPr lang="fi-FI" sz="1400" kern="1200" dirty="0"/>
            <a:t>yritys</a:t>
          </a:r>
          <a:r>
            <a:rPr lang="fi-FI" sz="1400" i="0" kern="1200" dirty="0"/>
            <a:t> aikoo edistää sosiaalista vastuullisuutta osana liiketoimintastrategiaansa.</a:t>
          </a:r>
          <a:r>
            <a:rPr lang="fi-FI" sz="1400" i="0" kern="1200" dirty="0">
              <a:latin typeface="Arial" panose="020B0604020202020204"/>
            </a:rPr>
            <a:t> </a:t>
          </a:r>
          <a:endParaRPr lang="en-US" sz="1400" kern="1200"/>
        </a:p>
        <a:p>
          <a:pPr marL="114300" lvl="1" indent="-114300" algn="l" defTabSz="622300">
            <a:lnSpc>
              <a:spcPct val="90000"/>
            </a:lnSpc>
            <a:spcBef>
              <a:spcPct val="0"/>
            </a:spcBef>
            <a:spcAft>
              <a:spcPct val="15000"/>
            </a:spcAft>
            <a:buChar char="•"/>
          </a:pPr>
          <a:r>
            <a:rPr lang="fi-FI" sz="1400" kern="1200" dirty="0"/>
            <a:t>Mahdollisesti a</a:t>
          </a:r>
          <a:r>
            <a:rPr lang="fi-FI" sz="1400" i="0" kern="1200" dirty="0"/>
            <a:t>nalyysi yrityksen toiminnan vaikuttamisesta yhteiskuntaan ja ympäristöön.</a:t>
          </a:r>
          <a:endParaRPr lang="en-US" sz="1400" kern="1200" dirty="0"/>
        </a:p>
      </dsp:txBody>
      <dsp:txXfrm>
        <a:off x="4074" y="2034094"/>
        <a:ext cx="2450135" cy="2464323"/>
      </dsp:txXfrm>
    </dsp:sp>
    <dsp:sp modelId="{88A9D5A5-69F6-420F-BC98-93D83ACD32E7}">
      <dsp:nvSpPr>
        <dsp:cNvPr id="0" name=""/>
        <dsp:cNvSpPr/>
      </dsp:nvSpPr>
      <dsp:spPr>
        <a:xfrm>
          <a:off x="2797228" y="1540760"/>
          <a:ext cx="2450135" cy="49333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rtl="0">
            <a:lnSpc>
              <a:spcPct val="90000"/>
            </a:lnSpc>
            <a:spcBef>
              <a:spcPct val="0"/>
            </a:spcBef>
            <a:spcAft>
              <a:spcPct val="35000"/>
            </a:spcAft>
            <a:buNone/>
          </a:pPr>
          <a:r>
            <a:rPr lang="fi-FI" sz="1400" i="0" kern="1200" dirty="0"/>
            <a:t>Sidosryhmien osallistaminen</a:t>
          </a:r>
          <a:r>
            <a:rPr lang="fi-FI" sz="1400" i="0" kern="1200" dirty="0">
              <a:latin typeface="Arial" panose="020B0604020202020204"/>
            </a:rPr>
            <a:t> </a:t>
          </a:r>
          <a:endParaRPr lang="en-US" sz="1400" kern="1200"/>
        </a:p>
      </dsp:txBody>
      <dsp:txXfrm>
        <a:off x="2797228" y="1540760"/>
        <a:ext cx="2450135" cy="493333"/>
      </dsp:txXfrm>
    </dsp:sp>
    <dsp:sp modelId="{0C0CBC0D-AF3D-41C6-92C3-40A3E21C7F1C}">
      <dsp:nvSpPr>
        <dsp:cNvPr id="0" name=""/>
        <dsp:cNvSpPr/>
      </dsp:nvSpPr>
      <dsp:spPr>
        <a:xfrm>
          <a:off x="2797228" y="2034094"/>
          <a:ext cx="2450135" cy="246432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rtl="0">
            <a:lnSpc>
              <a:spcPct val="90000"/>
            </a:lnSpc>
            <a:spcBef>
              <a:spcPct val="0"/>
            </a:spcBef>
            <a:spcAft>
              <a:spcPct val="15000"/>
            </a:spcAft>
            <a:buChar char="•"/>
          </a:pPr>
          <a:r>
            <a:rPr lang="fi-FI" sz="1400" kern="1200" dirty="0"/>
            <a:t>E</a:t>
          </a:r>
          <a:r>
            <a:rPr lang="fi-FI" sz="1400" i="0" kern="1200" dirty="0"/>
            <a:t>ri sidosryhmien, kuten asiakkaiden, työntekijöiden, sijoittajien, paikallisten yhteisöjen, hallituksen ja yhteiskunnan</a:t>
          </a:r>
          <a:r>
            <a:rPr lang="fi-FI" sz="1400" kern="1200" dirty="0"/>
            <a:t> </a:t>
          </a:r>
          <a:r>
            <a:rPr lang="fi-FI" sz="1400" i="0" kern="1200" dirty="0"/>
            <a:t>näkemysten/ odotusten kuuntelu sekä huomiointi sosiaalisen vastuullisuuden suhteen.</a:t>
          </a:r>
          <a:r>
            <a:rPr lang="fi-FI" sz="1400" i="0" kern="1200" dirty="0">
              <a:latin typeface="Arial" panose="020B0604020202020204"/>
            </a:rPr>
            <a:t> </a:t>
          </a:r>
          <a:endParaRPr lang="en-US" sz="1400" kern="1200"/>
        </a:p>
        <a:p>
          <a:pPr marL="228600" lvl="2" indent="-114300" algn="l" defTabSz="622300">
            <a:lnSpc>
              <a:spcPct val="90000"/>
            </a:lnSpc>
            <a:spcBef>
              <a:spcPct val="0"/>
            </a:spcBef>
            <a:spcAft>
              <a:spcPct val="15000"/>
            </a:spcAft>
            <a:buChar char="•"/>
          </a:pPr>
          <a:r>
            <a:rPr lang="fi-FI" sz="1400" kern="1200" dirty="0"/>
            <a:t>A</a:t>
          </a:r>
          <a:r>
            <a:rPr lang="fi-FI" sz="1400" i="0" kern="1200" dirty="0"/>
            <a:t>uttaa tunnistamaan keskeiset huolenaiheet ja mahdollisuudet.</a:t>
          </a:r>
          <a:endParaRPr lang="en-US" sz="1400" kern="1200" dirty="0"/>
        </a:p>
      </dsp:txBody>
      <dsp:txXfrm>
        <a:off x="2797228" y="2034094"/>
        <a:ext cx="2450135" cy="2464323"/>
      </dsp:txXfrm>
    </dsp:sp>
    <dsp:sp modelId="{03C219CE-FB59-4AB3-9AFC-D2CD65BCD5F8}">
      <dsp:nvSpPr>
        <dsp:cNvPr id="0" name=""/>
        <dsp:cNvSpPr/>
      </dsp:nvSpPr>
      <dsp:spPr>
        <a:xfrm>
          <a:off x="5590382" y="1540760"/>
          <a:ext cx="2450135" cy="49333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rtl="0">
            <a:lnSpc>
              <a:spcPct val="90000"/>
            </a:lnSpc>
            <a:spcBef>
              <a:spcPct val="0"/>
            </a:spcBef>
            <a:spcAft>
              <a:spcPct val="35000"/>
            </a:spcAft>
            <a:buNone/>
          </a:pPr>
          <a:r>
            <a:rPr lang="fi-FI" sz="1400" i="0" kern="1200" dirty="0"/>
            <a:t>Vastuullisuusraportointi</a:t>
          </a:r>
          <a:r>
            <a:rPr lang="fi-FI" sz="1400" i="0" kern="1200" dirty="0">
              <a:latin typeface="Arial" panose="020B0604020202020204"/>
            </a:rPr>
            <a:t> </a:t>
          </a:r>
          <a:endParaRPr lang="en-US" sz="1400" kern="1200"/>
        </a:p>
      </dsp:txBody>
      <dsp:txXfrm>
        <a:off x="5590382" y="1540760"/>
        <a:ext cx="2450135" cy="493333"/>
      </dsp:txXfrm>
    </dsp:sp>
    <dsp:sp modelId="{CB2BBC17-852E-48FE-A911-932AF4F1816A}">
      <dsp:nvSpPr>
        <dsp:cNvPr id="0" name=""/>
        <dsp:cNvSpPr/>
      </dsp:nvSpPr>
      <dsp:spPr>
        <a:xfrm>
          <a:off x="5590382" y="2034094"/>
          <a:ext cx="2450135" cy="246432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rtl="0">
            <a:lnSpc>
              <a:spcPct val="90000"/>
            </a:lnSpc>
            <a:spcBef>
              <a:spcPct val="0"/>
            </a:spcBef>
            <a:spcAft>
              <a:spcPct val="15000"/>
            </a:spcAft>
            <a:buChar char="•"/>
          </a:pPr>
          <a:r>
            <a:rPr lang="fi-FI" sz="1400" kern="1200" dirty="0"/>
            <a:t>A</a:t>
          </a:r>
          <a:r>
            <a:rPr lang="fi-FI" sz="1400" i="0" kern="1200" dirty="0"/>
            <a:t>voin ja läpinäkyvä raportointi yrityksen toimista ja saavutuksista sosiaalisen vastuullisuuden alalla.</a:t>
          </a:r>
          <a:r>
            <a:rPr lang="fi-FI" sz="1400" i="0" kern="1200" dirty="0">
              <a:latin typeface="Arial" panose="020B0604020202020204"/>
            </a:rPr>
            <a:t> </a:t>
          </a:r>
          <a:endParaRPr lang="en-US" sz="1400" kern="1200"/>
        </a:p>
        <a:p>
          <a:pPr marL="228600" lvl="2" indent="-114300" algn="l" defTabSz="622300">
            <a:lnSpc>
              <a:spcPct val="90000"/>
            </a:lnSpc>
            <a:spcBef>
              <a:spcPct val="0"/>
            </a:spcBef>
            <a:spcAft>
              <a:spcPct val="15000"/>
            </a:spcAft>
            <a:buChar char="•"/>
          </a:pPr>
          <a:r>
            <a:rPr lang="fi-FI" sz="1400" kern="1200" dirty="0"/>
            <a:t>L</a:t>
          </a:r>
          <a:r>
            <a:rPr lang="fi-FI" sz="1400" i="0" kern="1200" dirty="0"/>
            <a:t>uottamuksen luominen sidosryhmien keskuudessa</a:t>
          </a:r>
          <a:endParaRPr lang="en-US" sz="1400" kern="1200" dirty="0"/>
        </a:p>
        <a:p>
          <a:pPr marL="228600" lvl="2" indent="-114300" algn="l" defTabSz="622300">
            <a:lnSpc>
              <a:spcPct val="90000"/>
            </a:lnSpc>
            <a:spcBef>
              <a:spcPct val="0"/>
            </a:spcBef>
            <a:spcAft>
              <a:spcPct val="15000"/>
            </a:spcAft>
            <a:buChar char="•"/>
          </a:pPr>
          <a:r>
            <a:rPr lang="fi-FI" sz="1400" kern="1200" dirty="0"/>
            <a:t>O</a:t>
          </a:r>
          <a:r>
            <a:rPr lang="fi-FI" sz="1400" i="0" kern="1200" dirty="0"/>
            <a:t>soittaa sitoutumista vastuullisuuteen.</a:t>
          </a:r>
          <a:endParaRPr lang="en-US" sz="1400" kern="1200" dirty="0"/>
        </a:p>
      </dsp:txBody>
      <dsp:txXfrm>
        <a:off x="5590382" y="2034094"/>
        <a:ext cx="2450135" cy="2464323"/>
      </dsp:txXfrm>
    </dsp:sp>
    <dsp:sp modelId="{160CD8BC-A38A-46B2-9DE4-C9F4028CB3B6}">
      <dsp:nvSpPr>
        <dsp:cNvPr id="0" name=""/>
        <dsp:cNvSpPr/>
      </dsp:nvSpPr>
      <dsp:spPr>
        <a:xfrm>
          <a:off x="8383537" y="1540760"/>
          <a:ext cx="2450135" cy="49333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fi-FI" sz="1400" i="0" kern="1200"/>
            <a:t>Riskien tunnistaminen ja hallinta</a:t>
          </a:r>
          <a:endParaRPr lang="en-US" sz="1400" kern="1200"/>
        </a:p>
      </dsp:txBody>
      <dsp:txXfrm>
        <a:off x="8383537" y="1540760"/>
        <a:ext cx="2450135" cy="493333"/>
      </dsp:txXfrm>
    </dsp:sp>
    <dsp:sp modelId="{A1BC17EA-A148-42C2-AA44-F3362BDCAC84}">
      <dsp:nvSpPr>
        <dsp:cNvPr id="0" name=""/>
        <dsp:cNvSpPr/>
      </dsp:nvSpPr>
      <dsp:spPr>
        <a:xfrm>
          <a:off x="8383537" y="2034094"/>
          <a:ext cx="2450135" cy="246432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fi-FI" sz="1400" i="0" kern="1200" dirty="0"/>
            <a:t>Yrityksen on varmistettava, että se noudattaa lakeja ja määräyksiä sekä välttää eettisiä riskejä, jotka voivat vahingoittaa mainetta ja liiketoimintaa.</a:t>
          </a:r>
          <a:endParaRPr lang="en-US" sz="1400" kern="1200" dirty="0"/>
        </a:p>
        <a:p>
          <a:pPr marL="228600" lvl="2" indent="-114300" algn="l" defTabSz="622300">
            <a:lnSpc>
              <a:spcPct val="90000"/>
            </a:lnSpc>
            <a:spcBef>
              <a:spcPct val="0"/>
            </a:spcBef>
            <a:spcAft>
              <a:spcPct val="15000"/>
            </a:spcAft>
            <a:buChar char="•"/>
          </a:pPr>
          <a:r>
            <a:rPr lang="fi-FI" sz="1400" kern="1200" dirty="0"/>
            <a:t>Globaalien haasteiden torjuntatyö</a:t>
          </a:r>
          <a:endParaRPr lang="en-US" sz="1400" kern="1200" dirty="0"/>
        </a:p>
        <a:p>
          <a:pPr marL="228600" lvl="2" indent="-114300" algn="l" defTabSz="622300">
            <a:lnSpc>
              <a:spcPct val="90000"/>
            </a:lnSpc>
            <a:spcBef>
              <a:spcPct val="0"/>
            </a:spcBef>
            <a:spcAft>
              <a:spcPct val="15000"/>
            </a:spcAft>
            <a:buChar char="•"/>
          </a:pPr>
          <a:r>
            <a:rPr lang="fi-FI" sz="1400" kern="1200" dirty="0"/>
            <a:t>Hyvinvoinnin edellytysten takaaminen seuraaville sukupolville</a:t>
          </a:r>
          <a:endParaRPr lang="en-US" sz="1400" kern="1200" dirty="0"/>
        </a:p>
      </dsp:txBody>
      <dsp:txXfrm>
        <a:off x="8383537" y="2034094"/>
        <a:ext cx="2450135" cy="246432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82E5D6-D288-431B-9FA1-B1BD0B6D315E}">
      <dsp:nvSpPr>
        <dsp:cNvPr id="0" name=""/>
        <dsp:cNvSpPr/>
      </dsp:nvSpPr>
      <dsp:spPr>
        <a:xfrm>
          <a:off x="381105" y="2847"/>
          <a:ext cx="3075767" cy="184546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i-FI" sz="2300" i="0" kern="1200"/>
            <a:t>Kestävyyspyrkimykset </a:t>
          </a:r>
          <a:endParaRPr lang="en-US" sz="2300" kern="1200"/>
        </a:p>
      </dsp:txBody>
      <dsp:txXfrm>
        <a:off x="381105" y="2847"/>
        <a:ext cx="3075767" cy="1845460"/>
      </dsp:txXfrm>
    </dsp:sp>
    <dsp:sp modelId="{9D44BCCD-EE35-4B60-8025-218ED7920F2E}">
      <dsp:nvSpPr>
        <dsp:cNvPr id="0" name=""/>
        <dsp:cNvSpPr/>
      </dsp:nvSpPr>
      <dsp:spPr>
        <a:xfrm>
          <a:off x="3764448" y="2847"/>
          <a:ext cx="3075767" cy="184546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i-FI" sz="2300" i="0" kern="1200"/>
            <a:t>Työntekijöiden sitouttaminen </a:t>
          </a:r>
          <a:endParaRPr lang="en-US" sz="2300" kern="1200"/>
        </a:p>
      </dsp:txBody>
      <dsp:txXfrm>
        <a:off x="3764448" y="2847"/>
        <a:ext cx="3075767" cy="1845460"/>
      </dsp:txXfrm>
    </dsp:sp>
    <dsp:sp modelId="{9DEC3DC1-D7F9-465E-A71D-386378851D31}">
      <dsp:nvSpPr>
        <dsp:cNvPr id="0" name=""/>
        <dsp:cNvSpPr/>
      </dsp:nvSpPr>
      <dsp:spPr>
        <a:xfrm>
          <a:off x="7147792" y="2847"/>
          <a:ext cx="3075767" cy="184546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i-FI" sz="2300" i="0" kern="1200"/>
            <a:t>Yhteiskuntavastuu ja yhteisöllinen vaikuttaminen</a:t>
          </a:r>
          <a:endParaRPr lang="en-US" sz="2300" kern="1200"/>
        </a:p>
      </dsp:txBody>
      <dsp:txXfrm>
        <a:off x="7147792" y="2847"/>
        <a:ext cx="3075767" cy="1845460"/>
      </dsp:txXfrm>
    </dsp:sp>
    <dsp:sp modelId="{E50B9A79-D846-4827-B736-253CED06166C}">
      <dsp:nvSpPr>
        <dsp:cNvPr id="0" name=""/>
        <dsp:cNvSpPr/>
      </dsp:nvSpPr>
      <dsp:spPr>
        <a:xfrm>
          <a:off x="2072777" y="2155884"/>
          <a:ext cx="3075767" cy="184546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i-FI" sz="2300" kern="1200"/>
            <a:t>Eettiset toimintatavat</a:t>
          </a:r>
          <a:endParaRPr lang="en-US" sz="2300" kern="1200"/>
        </a:p>
      </dsp:txBody>
      <dsp:txXfrm>
        <a:off x="2072777" y="2155884"/>
        <a:ext cx="3075767" cy="1845460"/>
      </dsp:txXfrm>
    </dsp:sp>
    <dsp:sp modelId="{17AC1117-9964-406F-BBA0-2EABEC8B4444}">
      <dsp:nvSpPr>
        <dsp:cNvPr id="0" name=""/>
        <dsp:cNvSpPr/>
      </dsp:nvSpPr>
      <dsp:spPr>
        <a:xfrm>
          <a:off x="5456120" y="2155884"/>
          <a:ext cx="3075767" cy="184546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i-FI" sz="2300" kern="1200"/>
            <a:t>Innovointivastuu</a:t>
          </a:r>
          <a:endParaRPr lang="en-US" sz="2300" kern="1200"/>
        </a:p>
      </dsp:txBody>
      <dsp:txXfrm>
        <a:off x="5456120" y="2155884"/>
        <a:ext cx="3075767" cy="184546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63A798-3E82-4ED4-A909-B31404E90F1D}">
      <dsp:nvSpPr>
        <dsp:cNvPr id="0" name=""/>
        <dsp:cNvSpPr/>
      </dsp:nvSpPr>
      <dsp:spPr>
        <a:xfrm rot="5400000">
          <a:off x="5765187" y="-1880455"/>
          <a:ext cx="2136244" cy="6431350"/>
        </a:xfrm>
        <a:prstGeom prst="round2Same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fi-FI" sz="1400" kern="1200" dirty="0"/>
            <a:t>Hyvä hallintotapa</a:t>
          </a:r>
          <a:endParaRPr lang="en-US" sz="1400" kern="1200" dirty="0"/>
        </a:p>
        <a:p>
          <a:pPr marL="114300" lvl="1" indent="-114300" algn="l" defTabSz="622300">
            <a:lnSpc>
              <a:spcPct val="90000"/>
            </a:lnSpc>
            <a:spcBef>
              <a:spcPct val="0"/>
            </a:spcBef>
            <a:spcAft>
              <a:spcPct val="15000"/>
            </a:spcAft>
            <a:buChar char="•"/>
          </a:pPr>
          <a:r>
            <a:rPr lang="fi-FI" sz="1400" kern="1200" dirty="0"/>
            <a:t>Tasa-arvo ja yhdenvertaisuussuunnitelma</a:t>
          </a:r>
          <a:endParaRPr lang="en-US" sz="1400" kern="1200" dirty="0"/>
        </a:p>
        <a:p>
          <a:pPr marL="114300" lvl="1" indent="-114300" algn="l" defTabSz="622300">
            <a:lnSpc>
              <a:spcPct val="90000"/>
            </a:lnSpc>
            <a:spcBef>
              <a:spcPct val="0"/>
            </a:spcBef>
            <a:spcAft>
              <a:spcPct val="15000"/>
            </a:spcAft>
            <a:buChar char="•"/>
          </a:pPr>
          <a:r>
            <a:rPr lang="fi-FI" sz="1400" kern="1200" dirty="0"/>
            <a:t>Vastuullisuusstrategia</a:t>
          </a:r>
          <a:endParaRPr lang="en-US" sz="1400" kern="1200" dirty="0"/>
        </a:p>
        <a:p>
          <a:pPr marL="114300" lvl="1" indent="-114300" algn="l" defTabSz="622300" rtl="0">
            <a:lnSpc>
              <a:spcPct val="90000"/>
            </a:lnSpc>
            <a:spcBef>
              <a:spcPct val="0"/>
            </a:spcBef>
            <a:spcAft>
              <a:spcPct val="15000"/>
            </a:spcAft>
            <a:buChar char="•"/>
          </a:pPr>
          <a:r>
            <a:rPr lang="fi-FI" sz="1400" kern="1200" dirty="0">
              <a:latin typeface="Arial" panose="020B0604020202020204"/>
            </a:rPr>
            <a:t>Vastuullisuusraportointi</a:t>
          </a:r>
          <a:endParaRPr lang="en-US" sz="1400" kern="1200" dirty="0">
            <a:latin typeface="Arial" panose="020B0604020202020204"/>
          </a:endParaRPr>
        </a:p>
        <a:p>
          <a:pPr marL="114300" lvl="1" indent="-114300" algn="l" defTabSz="622300">
            <a:lnSpc>
              <a:spcPct val="90000"/>
            </a:lnSpc>
            <a:spcBef>
              <a:spcPct val="0"/>
            </a:spcBef>
            <a:spcAft>
              <a:spcPct val="15000"/>
            </a:spcAft>
            <a:buChar char="•"/>
          </a:pPr>
          <a:r>
            <a:rPr lang="fi-FI" sz="1400" kern="1200" dirty="0" err="1">
              <a:latin typeface="Arial" panose="020B0604020202020204"/>
            </a:rPr>
            <a:t>Code</a:t>
          </a:r>
          <a:r>
            <a:rPr lang="fi-FI" sz="1400" kern="1200" dirty="0"/>
            <a:t> of </a:t>
          </a:r>
          <a:r>
            <a:rPr lang="fi-FI" sz="1400" kern="1200" dirty="0" err="1"/>
            <a:t>Conduct</a:t>
          </a:r>
          <a:r>
            <a:rPr lang="fi-FI" sz="1400" kern="1200" dirty="0"/>
            <a:t> eli yrityksen/ organisaation eettiset periaatteet</a:t>
          </a:r>
          <a:r>
            <a:rPr lang="fi-FI" sz="1400" kern="1200" dirty="0">
              <a:latin typeface="Arial" panose="020B0604020202020204"/>
            </a:rPr>
            <a:t> </a:t>
          </a:r>
          <a:endParaRPr lang="en-US" sz="1400" kern="1200" dirty="0"/>
        </a:p>
        <a:p>
          <a:pPr marL="114300" lvl="1" indent="-114300" algn="l" defTabSz="622300" rtl="0">
            <a:lnSpc>
              <a:spcPct val="90000"/>
            </a:lnSpc>
            <a:spcBef>
              <a:spcPct val="0"/>
            </a:spcBef>
            <a:spcAft>
              <a:spcPct val="15000"/>
            </a:spcAft>
            <a:buChar char="•"/>
          </a:pPr>
          <a:r>
            <a:rPr lang="fi-FI" sz="1400" kern="1200" dirty="0" err="1"/>
            <a:t>WhistleBlower</a:t>
          </a:r>
          <a:r>
            <a:rPr lang="fi-FI" sz="1400" kern="1200" dirty="0"/>
            <a:t>-kanava (väärinkäytöksistä, epäilystä tai huolesta ilmoittaminen, ilmoittajalla vahva suoja). Vähintään 50 hengen yrityksissä</a:t>
          </a:r>
          <a:r>
            <a:rPr lang="fi-FI" sz="1400" kern="1200" dirty="0">
              <a:latin typeface="Arial" panose="020B0604020202020204"/>
            </a:rPr>
            <a:t> </a:t>
          </a:r>
          <a:endParaRPr lang="en-US" sz="1400" kern="1200" dirty="0">
            <a:latin typeface="Arial" panose="020B0604020202020204"/>
          </a:endParaRPr>
        </a:p>
        <a:p>
          <a:pPr marL="114300" lvl="1" indent="-114300" algn="l" defTabSz="622300">
            <a:lnSpc>
              <a:spcPct val="90000"/>
            </a:lnSpc>
            <a:spcBef>
              <a:spcPct val="0"/>
            </a:spcBef>
            <a:spcAft>
              <a:spcPct val="15000"/>
            </a:spcAft>
            <a:buChar char="•"/>
          </a:pPr>
          <a:r>
            <a:rPr lang="fi-FI" sz="1400" kern="1200" dirty="0"/>
            <a:t>Johto huomioi toimialan alakohtaiset mahdolliset ongelmat, kuten </a:t>
          </a:r>
          <a:r>
            <a:rPr lang="fi-FI" sz="1400" kern="1200" dirty="0" err="1"/>
            <a:t>esim</a:t>
          </a:r>
          <a:r>
            <a:rPr lang="fi-FI" sz="1400" kern="1200" dirty="0"/>
            <a:t> toimitusketjujen eettisyys.</a:t>
          </a:r>
          <a:endParaRPr lang="en-US" sz="1400" kern="1200" dirty="0"/>
        </a:p>
      </dsp:txBody>
      <dsp:txXfrm rot="-5400000">
        <a:off x="3617635" y="371380"/>
        <a:ext cx="6327067" cy="1927678"/>
      </dsp:txXfrm>
    </dsp:sp>
    <dsp:sp modelId="{2E8738F0-3980-40E0-AB7D-6D885F4570D8}">
      <dsp:nvSpPr>
        <dsp:cNvPr id="0" name=""/>
        <dsp:cNvSpPr/>
      </dsp:nvSpPr>
      <dsp:spPr>
        <a:xfrm>
          <a:off x="0" y="66"/>
          <a:ext cx="3617634" cy="2670305"/>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fi-FI" sz="2900" kern="1200" dirty="0"/>
            <a:t>Johto luo, </a:t>
          </a:r>
          <a:r>
            <a:rPr lang="fi-FI" sz="2900" kern="1200" dirty="0" err="1"/>
            <a:t>vastuuttaa</a:t>
          </a:r>
          <a:r>
            <a:rPr lang="fi-FI" sz="2900" kern="1200" dirty="0"/>
            <a:t> ja varmistaa ohjeiden mukaisen toiminnan</a:t>
          </a:r>
          <a:endParaRPr lang="en-US" sz="2900" kern="1200" dirty="0"/>
        </a:p>
      </dsp:txBody>
      <dsp:txXfrm>
        <a:off x="130354" y="130420"/>
        <a:ext cx="3356926" cy="2409597"/>
      </dsp:txXfrm>
    </dsp:sp>
    <dsp:sp modelId="{F1F77A78-8ABF-4740-96FA-B846A1C58138}">
      <dsp:nvSpPr>
        <dsp:cNvPr id="0" name=""/>
        <dsp:cNvSpPr/>
      </dsp:nvSpPr>
      <dsp:spPr>
        <a:xfrm rot="5400000">
          <a:off x="5765187" y="923365"/>
          <a:ext cx="2136244" cy="6431350"/>
        </a:xfrm>
        <a:prstGeom prst="round2Same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fi-FI" sz="1400" kern="1200" dirty="0"/>
            <a:t>Vastuullisten yhteistyökumppanien valinta</a:t>
          </a:r>
          <a:endParaRPr lang="en-US" sz="1400" kern="1200" dirty="0"/>
        </a:p>
        <a:p>
          <a:pPr marL="114300" lvl="1" indent="-114300" algn="l" defTabSz="622300">
            <a:lnSpc>
              <a:spcPct val="90000"/>
            </a:lnSpc>
            <a:spcBef>
              <a:spcPct val="0"/>
            </a:spcBef>
            <a:spcAft>
              <a:spcPct val="15000"/>
            </a:spcAft>
            <a:buChar char="•"/>
          </a:pPr>
          <a:r>
            <a:rPr lang="fi-FI" sz="1400" kern="1200" dirty="0"/>
            <a:t>Työmatkaedut, työsuhdepyörät, yhteiskäyttöautot</a:t>
          </a:r>
          <a:endParaRPr lang="en-US" sz="1400" kern="1200" dirty="0"/>
        </a:p>
        <a:p>
          <a:pPr marL="114300" lvl="1" indent="-114300" algn="l" defTabSz="622300">
            <a:lnSpc>
              <a:spcPct val="90000"/>
            </a:lnSpc>
            <a:spcBef>
              <a:spcPct val="0"/>
            </a:spcBef>
            <a:spcAft>
              <a:spcPct val="15000"/>
            </a:spcAft>
            <a:buChar char="•"/>
          </a:pPr>
          <a:r>
            <a:rPr lang="fi-FI" sz="1400" kern="1200" dirty="0"/>
            <a:t>Kasvisruokapäivät, hävikin minimointi, lähiruoan suosiminen</a:t>
          </a:r>
          <a:endParaRPr lang="en-US" sz="1400" kern="1200" dirty="0"/>
        </a:p>
        <a:p>
          <a:pPr marL="114300" lvl="1" indent="-114300" algn="l" defTabSz="622300">
            <a:lnSpc>
              <a:spcPct val="90000"/>
            </a:lnSpc>
            <a:spcBef>
              <a:spcPct val="0"/>
            </a:spcBef>
            <a:spcAft>
              <a:spcPct val="15000"/>
            </a:spcAft>
            <a:buChar char="•"/>
          </a:pPr>
          <a:r>
            <a:rPr lang="fi-FI" sz="1400" kern="1200" dirty="0"/>
            <a:t>Lajittelu, kierrätys, muovi- ja kertakäyttöastioista luopuminen</a:t>
          </a:r>
          <a:endParaRPr lang="en-US" sz="1400" kern="1200" dirty="0"/>
        </a:p>
      </dsp:txBody>
      <dsp:txXfrm rot="-5400000">
        <a:off x="3617635" y="3175201"/>
        <a:ext cx="6327067" cy="1927678"/>
      </dsp:txXfrm>
    </dsp:sp>
    <dsp:sp modelId="{C7FD256B-CFC8-48CF-9874-4A81ABCB4BEB}">
      <dsp:nvSpPr>
        <dsp:cNvPr id="0" name=""/>
        <dsp:cNvSpPr/>
      </dsp:nvSpPr>
      <dsp:spPr>
        <a:xfrm>
          <a:off x="0" y="2803887"/>
          <a:ext cx="3617634" cy="2670305"/>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rtl="0">
            <a:lnSpc>
              <a:spcPct val="90000"/>
            </a:lnSpc>
            <a:spcBef>
              <a:spcPct val="0"/>
            </a:spcBef>
            <a:spcAft>
              <a:spcPct val="35000"/>
            </a:spcAft>
            <a:buNone/>
          </a:pPr>
          <a:r>
            <a:rPr lang="fi-FI" sz="2900" kern="1200" dirty="0"/>
            <a:t>Johto vaikuttaa päätöksillään moneen päivittäiseenkin asiaan, mm.</a:t>
          </a:r>
          <a:r>
            <a:rPr lang="fi-FI" sz="2900" kern="1200" dirty="0">
              <a:latin typeface="Arial" panose="020B0604020202020204"/>
            </a:rPr>
            <a:t> </a:t>
          </a:r>
          <a:endParaRPr lang="en-US" sz="2900" kern="1200" dirty="0"/>
        </a:p>
      </dsp:txBody>
      <dsp:txXfrm>
        <a:off x="130354" y="2934241"/>
        <a:ext cx="3356926" cy="240959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13C97F-53B1-4F6C-B59A-7E22313BED97}">
      <dsp:nvSpPr>
        <dsp:cNvPr id="0" name=""/>
        <dsp:cNvSpPr/>
      </dsp:nvSpPr>
      <dsp:spPr>
        <a:xfrm>
          <a:off x="0" y="669462"/>
          <a:ext cx="3313957" cy="198837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fi-FI" sz="1400" b="1" kern="1200" dirty="0"/>
            <a:t>Fyysisen työympäristön </a:t>
          </a:r>
          <a:r>
            <a:rPr lang="fi-FI" sz="1400" kern="1200" dirty="0">
              <a:latin typeface="Arial" panose="020B0604020202020204"/>
            </a:rPr>
            <a:t>kehittäminen-&gt; Kestävän</a:t>
          </a:r>
          <a:r>
            <a:rPr lang="fi-FI" sz="1400" kern="1200" dirty="0"/>
            <a:t> kehityksen periaatteet kannustavat ympäristöystävällisyyteen ja energiatehokkuuteen, mikä voi johtaa parannuksiin työpaikan ilmanlaadussa, lämpötilassa ja valaistuksessa. Terveellisempi työympäristö edistää työntekijöiden hyvinvointia ja terveyttä.</a:t>
          </a:r>
          <a:endParaRPr lang="en-US" sz="1400" kern="1200" dirty="0"/>
        </a:p>
      </dsp:txBody>
      <dsp:txXfrm>
        <a:off x="0" y="669462"/>
        <a:ext cx="3313957" cy="1988374"/>
      </dsp:txXfrm>
    </dsp:sp>
    <dsp:sp modelId="{9F3F4421-FA8B-4196-96DD-7551D6F1841E}">
      <dsp:nvSpPr>
        <dsp:cNvPr id="0" name=""/>
        <dsp:cNvSpPr/>
      </dsp:nvSpPr>
      <dsp:spPr>
        <a:xfrm>
          <a:off x="3645353" y="669462"/>
          <a:ext cx="3313957" cy="198837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fi-FI" sz="1400" b="1" kern="1200" dirty="0"/>
            <a:t>Yhteisöllisyyden </a:t>
          </a:r>
          <a:r>
            <a:rPr lang="fi-FI" sz="1400" b="1" kern="1200" dirty="0">
              <a:latin typeface="Arial" panose="020B0604020202020204"/>
            </a:rPr>
            <a:t>edistäminen-&gt; </a:t>
          </a:r>
          <a:r>
            <a:rPr lang="fi-FI" sz="1400" kern="1200" dirty="0"/>
            <a:t> Kestävän kehityksen periaatteiden noudattaminen voi johtaa yhteisöllisyyden ja yhteistyön edistämiseen työpaikalla. Työntekijät voivat olla mukana yhteisissä kestävän kehityksen projekteissa ja tuntea, että heidän panoksensa on merkittävä.</a:t>
          </a:r>
          <a:endParaRPr lang="en-US" sz="1400" kern="1200" dirty="0"/>
        </a:p>
      </dsp:txBody>
      <dsp:txXfrm>
        <a:off x="3645353" y="669462"/>
        <a:ext cx="3313957" cy="1988374"/>
      </dsp:txXfrm>
    </dsp:sp>
    <dsp:sp modelId="{F6D378FA-0EDD-4BD9-830A-1DD05403D0F1}">
      <dsp:nvSpPr>
        <dsp:cNvPr id="0" name=""/>
        <dsp:cNvSpPr/>
      </dsp:nvSpPr>
      <dsp:spPr>
        <a:xfrm>
          <a:off x="7290707" y="669462"/>
          <a:ext cx="3313957" cy="198837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fi-FI" sz="1400" b="1" kern="1200" dirty="0"/>
            <a:t>Henkilöstön </a:t>
          </a:r>
          <a:r>
            <a:rPr lang="fi-FI" sz="1400" b="1" kern="1200" dirty="0">
              <a:latin typeface="Arial" panose="020B0604020202020204"/>
            </a:rPr>
            <a:t>koulutus-&gt; </a:t>
          </a:r>
          <a:r>
            <a:rPr lang="fi-FI" sz="1400" kern="1200" dirty="0"/>
            <a:t>Kestävän kehityksen periaatteiden mukaan toimiminen edellyttää usein henkilöstön koulutusta ja tietoisuuden lisäämistä. Tämä voi johtaa parempaan ymmärrykseen ympäristöasioista ja muihin kestävän kehityksen teemoihin, mikä taas voi edistää työntekijöiden hyvinvointia.</a:t>
          </a:r>
          <a:endParaRPr lang="en-US" sz="1400" kern="1200" dirty="0"/>
        </a:p>
      </dsp:txBody>
      <dsp:txXfrm>
        <a:off x="7290707" y="669462"/>
        <a:ext cx="3313957" cy="1988374"/>
      </dsp:txXfrm>
    </dsp:sp>
    <dsp:sp modelId="{2296D2EC-6920-4E91-8DED-464F9CA80863}">
      <dsp:nvSpPr>
        <dsp:cNvPr id="0" name=""/>
        <dsp:cNvSpPr/>
      </dsp:nvSpPr>
      <dsp:spPr>
        <a:xfrm>
          <a:off x="1822676" y="2989233"/>
          <a:ext cx="3313957" cy="198837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i-FI" sz="1400" b="1" kern="1200" dirty="0"/>
            <a:t>Työmatkojen </a:t>
          </a:r>
          <a:r>
            <a:rPr lang="fi-FI" sz="1400" b="1" kern="1200" dirty="0">
              <a:latin typeface="Arial" panose="020B0604020202020204"/>
            </a:rPr>
            <a:t>vähentäminen-&gt;</a:t>
          </a:r>
          <a:r>
            <a:rPr lang="fi-FI" sz="1400" kern="1200" dirty="0"/>
            <a:t> Kestävän kehityksen periaatteiden noudattaminen voi johtaa työmatkojen vähentämiseen. Tämä voi johtaa työntekijöiden stressin vähenemiseen ja aikaa säästyy esimerkiksi liikenteessä, mikä edistää työntekijöiden hyvinvointia.</a:t>
          </a:r>
          <a:endParaRPr lang="en-US" sz="1400" kern="1200" dirty="0"/>
        </a:p>
      </dsp:txBody>
      <dsp:txXfrm>
        <a:off x="1822676" y="2989233"/>
        <a:ext cx="3313957" cy="1988374"/>
      </dsp:txXfrm>
    </dsp:sp>
    <dsp:sp modelId="{83064A66-35D4-4C5A-89D6-0839888EFE56}">
      <dsp:nvSpPr>
        <dsp:cNvPr id="0" name=""/>
        <dsp:cNvSpPr/>
      </dsp:nvSpPr>
      <dsp:spPr>
        <a:xfrm>
          <a:off x="5468030" y="2989233"/>
          <a:ext cx="3313957" cy="198837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fi-FI" sz="1400" b="1" kern="1200" dirty="0"/>
            <a:t>Terveen elämäntavan </a:t>
          </a:r>
          <a:r>
            <a:rPr lang="fi-FI" sz="1400" b="1" kern="1200" dirty="0">
              <a:latin typeface="Arial" panose="020B0604020202020204"/>
            </a:rPr>
            <a:t>edistäminen&gt;  </a:t>
          </a:r>
          <a:r>
            <a:rPr lang="fi-FI" sz="1400" kern="1200" dirty="0"/>
            <a:t>Kestävän kehityksen periaatteet kannustavat terveelliseen elämäntapaan, esimerkiksi vähentämään lihan kulutusta tai syömään lähiruokaa. Vihannesten, juuresten, marjojen ja hedelmien sekä viljavalmisteiden lisääminen ruokavalioon vähentää </a:t>
          </a:r>
          <a:r>
            <a:rPr lang="fi-FI" sz="1400" kern="1200" dirty="0">
              <a:latin typeface="Arial" panose="020B0604020202020204"/>
            </a:rPr>
            <a:t>ilmastokuormitusta.</a:t>
          </a:r>
          <a:endParaRPr lang="en-US" sz="1400" kern="1200" dirty="0"/>
        </a:p>
      </dsp:txBody>
      <dsp:txXfrm>
        <a:off x="5468030" y="2989233"/>
        <a:ext cx="3313957" cy="198837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26D5AC-B486-5748-925D-9C7C06A01345}" type="datetimeFigureOut">
              <a:rPr lang="fi-FI" smtClean="0"/>
              <a:t>15.5.2024</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618420-1DAB-3A46-BCC8-E5CAD8A0F798}" type="slidenum">
              <a:rPr lang="fi-FI" smtClean="0"/>
              <a:t>‹#›</a:t>
            </a:fld>
            <a:endParaRPr lang="fi-FI"/>
          </a:p>
        </p:txBody>
      </p:sp>
    </p:spTree>
    <p:extLst>
      <p:ext uri="{BB962C8B-B14F-4D97-AF65-F5344CB8AC3E}">
        <p14:creationId xmlns:p14="http://schemas.microsoft.com/office/powerpoint/2010/main" val="1908617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hel.fi/fi/uutiset/anonyymi-rekrytointi-houkuttaa-hakemaan-ja-laittaa-tyonhakijat-samalle-viivalle#:~:text=Anonyymi%20rekrytointi%20on%20yksi%20Helsingin%20kaupungin%20tavoista%20edist%C3%A4%C3%A4,siihen%20vaikuttaa%20mik%C3%A4%C3%A4n%20ty%C3%B6n%20tekemisen%20kannalta%20ep%C3%A4oleellinen%20asia." TargetMode="External"/><Relationship Id="rId2" Type="http://schemas.openxmlformats.org/officeDocument/2006/relationships/slide" Target="../slides/slide41.xml"/><Relationship Id="rId1" Type="http://schemas.openxmlformats.org/officeDocument/2006/relationships/notesMaster" Target="../notesMasters/notesMaster1.xml"/><Relationship Id="rId5" Type="http://schemas.openxmlformats.org/officeDocument/2006/relationships/hyperlink" Target="https://syrjinta.fi/positiivinen-erityiskohtelu" TargetMode="External"/><Relationship Id="rId4" Type="http://schemas.openxmlformats.org/officeDocument/2006/relationships/hyperlink" Target="https://duunitori.fi/tyoelama/tekoaly-rekrytoinnissa"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kone.com/fi/Images/KONE-Code-of-Conduct-English_tcm18-68545.pdf"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ww.kesko.fi/k-code-of-conduct/"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yle.fi/aihe/s/yhteisty%C3%B6kumppanin-eettinen-toimintaohje" TargetMode="External"/><Relationship Id="rId2" Type="http://schemas.openxmlformats.org/officeDocument/2006/relationships/slide" Target="../slides/slide39.xml"/><Relationship Id="rId1" Type="http://schemas.openxmlformats.org/officeDocument/2006/relationships/notesMaster" Target="../notesMasters/notesMaster1.xml"/><Relationship Id="rId5" Type="http://schemas.openxmlformats.org/officeDocument/2006/relationships/hyperlink" Target="https://s-ryhma.fi/en/for-suppliers/new-supplier-SOK" TargetMode="External"/><Relationship Id="rId4" Type="http://schemas.openxmlformats.org/officeDocument/2006/relationships/hyperlink" Target="https://www.skanska.fi/4ad116/siteassets/tietoa-skanskasta/skanska-suomessa/code-of-conduct/supplier-code-of-conduct-fi.pdf"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Kestävän kehityksen ja taloudellisen vastuun johtamiseen liittyy monia erilaisia keinoja, jotka voivat auttaa organisaatioita yhdistämään taloudelliset tavoitteet kestävän kehityksen periaatteisiin. Tässä on joitakin konkreettisia keinoja:</a:t>
            </a:r>
          </a:p>
          <a:p>
            <a:pPr>
              <a:buFont typeface="+mj-lt"/>
              <a:buAutoNum type="arabicPeriod"/>
            </a:pPr>
            <a:r>
              <a:rPr lang="fi-FI" b="1" dirty="0"/>
              <a:t>Kestävän kehityksen strategian integrointi:</a:t>
            </a:r>
            <a:endParaRPr lang="fi-FI" dirty="0"/>
          </a:p>
          <a:p>
            <a:pPr marL="742950" lvl="1" indent="-285750">
              <a:buFont typeface="+mj-lt"/>
              <a:buAutoNum type="arabicPeriod"/>
            </a:pPr>
            <a:r>
              <a:rPr lang="fi-FI" dirty="0"/>
              <a:t>Sulauta kestävän kehityksen tavoitteet osaksi organisaation strategista suunnittelua. Tehosta kestävyysstrategian integroimista liiketoimintastrategiaan.</a:t>
            </a:r>
          </a:p>
          <a:p>
            <a:pPr>
              <a:buFont typeface="+mj-lt"/>
              <a:buAutoNum type="arabicPeriod"/>
            </a:pPr>
            <a:r>
              <a:rPr lang="fi-FI" b="1" dirty="0"/>
              <a:t>Sidosryhmävuoropuhelu:</a:t>
            </a:r>
            <a:endParaRPr lang="fi-FI" dirty="0"/>
          </a:p>
          <a:p>
            <a:pPr marL="742950" lvl="1" indent="-285750">
              <a:buFont typeface="+mj-lt"/>
              <a:buAutoNum type="arabicPeriod"/>
            </a:pPr>
            <a:r>
              <a:rPr lang="fi-FI" dirty="0"/>
              <a:t>Osallista sidosryhmät, kuten asiakkaat, työntekijät, sijoittajat ja paikalliset yhteisöt, keskusteluun ja päätöksentekoon.</a:t>
            </a:r>
          </a:p>
          <a:p>
            <a:pPr marL="742950" lvl="1" indent="-285750">
              <a:buFont typeface="+mj-lt"/>
              <a:buAutoNum type="arabicPeriod"/>
            </a:pPr>
            <a:r>
              <a:rPr lang="fi-FI" dirty="0"/>
              <a:t>Kerää palautetta ja ota huomioon sidosryhmien näkökulmat kestävän kehityksen ja taloudellisen vastuun kysymyksissä.</a:t>
            </a:r>
          </a:p>
          <a:p>
            <a:pPr>
              <a:buFont typeface="+mj-lt"/>
              <a:buAutoNum type="arabicPeriod"/>
            </a:pPr>
            <a:r>
              <a:rPr lang="fi-FI" b="1" dirty="0"/>
              <a:t>Vastuullisen hankintaketjun hallinta:</a:t>
            </a:r>
            <a:endParaRPr lang="fi-FI" dirty="0"/>
          </a:p>
          <a:p>
            <a:pPr marL="742950" lvl="1" indent="-285750">
              <a:buFont typeface="+mj-lt"/>
              <a:buAutoNum type="arabicPeriod"/>
            </a:pPr>
            <a:r>
              <a:rPr lang="fi-FI" dirty="0"/>
              <a:t>Tarkastele tarkasti hankintaketjua ja varmista, että toimittajat noudattavat kestävän kehityksen ja eettisen liiketoiminnan periaatteita.</a:t>
            </a:r>
          </a:p>
          <a:p>
            <a:pPr marL="742950" lvl="1" indent="-285750">
              <a:buFont typeface="+mj-lt"/>
              <a:buAutoNum type="arabicPeriod"/>
            </a:pPr>
            <a:r>
              <a:rPr lang="fi-FI" dirty="0"/>
              <a:t>Edistä vastuullisia hankintakäytäntöjä ja kannusta kumppaneitaan noudattamaan vastuullisuutta.</a:t>
            </a:r>
          </a:p>
          <a:p>
            <a:pPr>
              <a:buFont typeface="+mj-lt"/>
              <a:buAutoNum type="arabicPeriod"/>
            </a:pPr>
            <a:r>
              <a:rPr lang="fi-FI" b="1" dirty="0"/>
              <a:t>Kiertotalous ja resurssitehokkuus:</a:t>
            </a:r>
            <a:endParaRPr lang="fi-FI" dirty="0"/>
          </a:p>
          <a:p>
            <a:pPr marL="742950" lvl="1" indent="-285750">
              <a:buFont typeface="+mj-lt"/>
              <a:buAutoNum type="arabicPeriod"/>
            </a:pPr>
            <a:r>
              <a:rPr lang="fi-FI" dirty="0"/>
              <a:t>Edistä kiertotaloutta ja suunnittele tuotteet siten, että ne ovat helposti kierrätettäviä tai uudelleenkäytettäviä.</a:t>
            </a:r>
          </a:p>
          <a:p>
            <a:pPr marL="742950" lvl="1" indent="-285750">
              <a:buFont typeface="+mj-lt"/>
              <a:buAutoNum type="arabicPeriod"/>
            </a:pPr>
            <a:r>
              <a:rPr lang="fi-FI" dirty="0"/>
              <a:t>Satsaa resurssitehokkuuteen vähentämällä raaka-aineiden ja energian kulutusta.</a:t>
            </a:r>
          </a:p>
          <a:p>
            <a:pPr>
              <a:buFont typeface="+mj-lt"/>
              <a:buAutoNum type="arabicPeriod"/>
            </a:pPr>
            <a:r>
              <a:rPr lang="fi-FI" b="1" dirty="0"/>
              <a:t>Innovointi ja uudet liiketoimintamallit:</a:t>
            </a:r>
            <a:endParaRPr lang="fi-FI" dirty="0"/>
          </a:p>
          <a:p>
            <a:pPr marL="742950" lvl="1" indent="-285750">
              <a:buFont typeface="+mj-lt"/>
              <a:buAutoNum type="arabicPeriod"/>
            </a:pPr>
            <a:r>
              <a:rPr lang="fi-FI" dirty="0"/>
              <a:t>Kehitä uusia liiketoimintamalleja, jotka tukevat kestävää kehitystä.</a:t>
            </a:r>
          </a:p>
          <a:p>
            <a:pPr marL="742950" lvl="1" indent="-285750">
              <a:buFont typeface="+mj-lt"/>
              <a:buAutoNum type="arabicPeriod"/>
            </a:pPr>
            <a:r>
              <a:rPr lang="fi-FI" dirty="0"/>
              <a:t>Innovoi tuotteissa, palveluissa tai prosesseissa, jotka vähentävät ympäristövaikutuksia ja lisäävät taloudellista tehokkuutta.</a:t>
            </a:r>
          </a:p>
          <a:p>
            <a:pPr>
              <a:buFont typeface="+mj-lt"/>
              <a:buAutoNum type="arabicPeriod"/>
            </a:pPr>
            <a:r>
              <a:rPr lang="fi-FI" b="1" dirty="0"/>
              <a:t>Koulutus ja tietoisuuden lisääminen:</a:t>
            </a:r>
            <a:endParaRPr lang="fi-FI" dirty="0"/>
          </a:p>
          <a:p>
            <a:pPr marL="742950" lvl="1" indent="-285750">
              <a:buFont typeface="+mj-lt"/>
              <a:buAutoNum type="arabicPeriod"/>
            </a:pPr>
            <a:r>
              <a:rPr lang="fi-FI" dirty="0"/>
              <a:t>Tarjoa koulutusta työntekijöille kestävän kehityksen periaatteista ja taloudellisesta vastuusta.</a:t>
            </a:r>
          </a:p>
          <a:p>
            <a:pPr marL="742950" lvl="1" indent="-285750">
              <a:buFont typeface="+mj-lt"/>
              <a:buAutoNum type="arabicPeriod"/>
            </a:pPr>
            <a:r>
              <a:rPr lang="fi-FI" dirty="0"/>
              <a:t>Luo organisaation sisäistä tietoisuutta ja ymmärrystä kestävän liiketoiminnan merkityksestä.</a:t>
            </a:r>
          </a:p>
          <a:p>
            <a:pPr>
              <a:buFont typeface="+mj-lt"/>
              <a:buAutoNum type="arabicPeriod"/>
            </a:pPr>
            <a:r>
              <a:rPr lang="fi-FI" b="1" dirty="0"/>
              <a:t>Vastuullinen markkinointi:</a:t>
            </a:r>
            <a:endParaRPr lang="fi-FI" dirty="0"/>
          </a:p>
          <a:p>
            <a:pPr marL="742950" lvl="1" indent="-285750">
              <a:buFont typeface="+mj-lt"/>
              <a:buAutoNum type="arabicPeriod"/>
            </a:pPr>
            <a:r>
              <a:rPr lang="fi-FI" dirty="0"/>
              <a:t>Viesti avoimesti ja rehellisesti yrityksesi kestävistä käytännöistä.</a:t>
            </a:r>
          </a:p>
          <a:p>
            <a:pPr marL="742950" lvl="1" indent="-285750">
              <a:buFont typeface="+mj-lt"/>
              <a:buAutoNum type="arabicPeriod"/>
            </a:pPr>
            <a:r>
              <a:rPr lang="fi-FI" dirty="0"/>
              <a:t>Vältä viherpesua ja varmista, että markkinointiviestisi heijastaa todellisia toimia kestävän kehityksen edistämiseksi.</a:t>
            </a:r>
          </a:p>
          <a:p>
            <a:pPr>
              <a:buFont typeface="+mj-lt"/>
              <a:buAutoNum type="arabicPeriod"/>
            </a:pPr>
            <a:r>
              <a:rPr lang="fi-FI" b="1" dirty="0"/>
              <a:t>Seuranta ja raportointi:</a:t>
            </a:r>
            <a:endParaRPr lang="fi-FI" dirty="0"/>
          </a:p>
          <a:p>
            <a:pPr marL="742950" lvl="1" indent="-285750">
              <a:buFont typeface="+mj-lt"/>
              <a:buAutoNum type="arabicPeriod"/>
            </a:pPr>
            <a:r>
              <a:rPr lang="fi-FI" dirty="0"/>
              <a:t>Aseta selkeät mittarit ja tavoitteet kestävälle kehitykselle ja taloudelliselle vastuulle.</a:t>
            </a:r>
          </a:p>
          <a:p>
            <a:pPr marL="742950" lvl="1" indent="-285750">
              <a:buFont typeface="+mj-lt"/>
              <a:buAutoNum type="arabicPeriod"/>
            </a:pPr>
            <a:r>
              <a:rPr lang="fi-FI" dirty="0"/>
              <a:t>Laadi säännöllisiä raportteja, joissa esitetään saavutetut tulokset ja asetetut tavoitteet.</a:t>
            </a:r>
          </a:p>
          <a:p>
            <a:pPr>
              <a:buFont typeface="+mj-lt"/>
              <a:buAutoNum type="arabicPeriod"/>
            </a:pPr>
            <a:r>
              <a:rPr lang="fi-FI" b="1" dirty="0"/>
              <a:t>Sääntelyyn ja standardeihin sitoutuminen:</a:t>
            </a:r>
            <a:endParaRPr lang="fi-FI" dirty="0"/>
          </a:p>
          <a:p>
            <a:pPr marL="742950" lvl="1" indent="-285750">
              <a:buFont typeface="+mj-lt"/>
              <a:buAutoNum type="arabicPeriod"/>
            </a:pPr>
            <a:r>
              <a:rPr lang="fi-FI" dirty="0"/>
              <a:t>Sitoudu noudattamaan kestävän kehityksen standardeja ja sääntelyä.</a:t>
            </a:r>
          </a:p>
          <a:p>
            <a:pPr marL="742950" lvl="1" indent="-285750">
              <a:buFont typeface="+mj-lt"/>
              <a:buAutoNum type="arabicPeriod"/>
            </a:pPr>
            <a:r>
              <a:rPr lang="fi-FI" dirty="0"/>
              <a:t>Osallistu alan aloitteisiin ja sitoumuksiin kestävän kehityksen edistämiseksi.</a:t>
            </a:r>
          </a:p>
          <a:p>
            <a:pPr>
              <a:buFont typeface="+mj-lt"/>
              <a:buAutoNum type="arabicPeriod"/>
            </a:pPr>
            <a:r>
              <a:rPr lang="fi-FI" b="1" dirty="0"/>
              <a:t>Yrityskulttuuri ja osallistuminen:</a:t>
            </a:r>
            <a:endParaRPr lang="fi-FI" dirty="0"/>
          </a:p>
          <a:p>
            <a:pPr marL="742950" lvl="1" indent="-285750">
              <a:buFont typeface="+mj-lt"/>
              <a:buAutoNum type="arabicPeriod"/>
            </a:pPr>
            <a:r>
              <a:rPr lang="fi-FI" dirty="0"/>
              <a:t>Luo yrityskulttuuri, joka kannustaa vastuulliseen käyttäytymiseen ja osallistumiseen kestävän kehityksen tavoitteisiin.</a:t>
            </a:r>
          </a:p>
          <a:p>
            <a:pPr marL="742950" lvl="1" indent="-285750">
              <a:buFont typeface="+mj-lt"/>
              <a:buAutoNum type="arabicPeriod"/>
            </a:pPr>
            <a:r>
              <a:rPr lang="fi-FI" dirty="0"/>
              <a:t>Tarjoa kannustimia ja palkitse niitä, jotka edistävät kestävää kehitystä ja taloudellista vastuuta organisaatiossa.</a:t>
            </a:r>
          </a:p>
          <a:p>
            <a:endParaRPr lang="fi-FI" dirty="0"/>
          </a:p>
        </p:txBody>
      </p:sp>
      <p:sp>
        <p:nvSpPr>
          <p:cNvPr id="4" name="Dian numeron paikkamerkki 3"/>
          <p:cNvSpPr>
            <a:spLocks noGrp="1"/>
          </p:cNvSpPr>
          <p:nvPr>
            <p:ph type="sldNum" sz="quarter" idx="5"/>
          </p:nvPr>
        </p:nvSpPr>
        <p:spPr/>
        <p:txBody>
          <a:bodyPr/>
          <a:lstStyle/>
          <a:p>
            <a:fld id="{11618420-1DAB-3A46-BCC8-E5CAD8A0F798}" type="slidenum">
              <a:rPr lang="fi-FI" smtClean="0"/>
              <a:t>10</a:t>
            </a:fld>
            <a:endParaRPr lang="fi-FI"/>
          </a:p>
        </p:txBody>
      </p:sp>
    </p:spTree>
    <p:extLst>
      <p:ext uri="{BB962C8B-B14F-4D97-AF65-F5344CB8AC3E}">
        <p14:creationId xmlns:p14="http://schemas.microsoft.com/office/powerpoint/2010/main" val="1710698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lvl="1">
              <a:lnSpc>
                <a:spcPct val="90000"/>
              </a:lnSpc>
              <a:spcBef>
                <a:spcPts val="500"/>
              </a:spcBef>
              <a:buChar char="•"/>
            </a:pPr>
            <a:r>
              <a:rPr lang="fi-FI">
                <a:hlinkClick r:id="rId3"/>
              </a:rPr>
              <a:t>Anonyymi rekrytointi houkuttaa hakemaan ja laittaa työnhakijat samalle viivalle | Helsingin kaupunki</a:t>
            </a:r>
            <a:endParaRPr lang="fi-FI"/>
          </a:p>
          <a:p>
            <a:pPr lvl="1">
              <a:lnSpc>
                <a:spcPct val="90000"/>
              </a:lnSpc>
              <a:spcBef>
                <a:spcPts val="500"/>
              </a:spcBef>
              <a:buChar char="•"/>
            </a:pPr>
            <a:r>
              <a:rPr lang="fi-FI">
                <a:hlinkClick r:id="rId4"/>
              </a:rPr>
              <a:t>Tekoäly rekrytoinnissa – näin hyödynnät ChatGPT:tä rekrytoinnissa (duunitori.fi)</a:t>
            </a:r>
            <a:endParaRPr lang="fi-FI"/>
          </a:p>
          <a:p>
            <a:pPr lvl="1">
              <a:lnSpc>
                <a:spcPct val="90000"/>
              </a:lnSpc>
              <a:spcBef>
                <a:spcPts val="500"/>
              </a:spcBef>
              <a:buChar char="•"/>
            </a:pPr>
            <a:r>
              <a:rPr lang="fi-FI">
                <a:hlinkClick r:id="rId5"/>
              </a:rPr>
              <a:t>Positiivinen erityiskohtelu | Yhdenvertaisuusvaltuutettu (syrjinta.fi)</a:t>
            </a:r>
            <a:endParaRPr lang="fi-FI"/>
          </a:p>
        </p:txBody>
      </p:sp>
      <p:sp>
        <p:nvSpPr>
          <p:cNvPr id="4" name="Dian numeron paikkamerkki 3"/>
          <p:cNvSpPr>
            <a:spLocks noGrp="1"/>
          </p:cNvSpPr>
          <p:nvPr>
            <p:ph type="sldNum" sz="quarter" idx="5"/>
          </p:nvPr>
        </p:nvSpPr>
        <p:spPr/>
        <p:txBody>
          <a:bodyPr/>
          <a:lstStyle/>
          <a:p>
            <a:fld id="{11618420-1DAB-3A46-BCC8-E5CAD8A0F798}" type="slidenum">
              <a:rPr lang="fi-FI" smtClean="0"/>
              <a:t>41</a:t>
            </a:fld>
            <a:endParaRPr lang="fi-FI"/>
          </a:p>
        </p:txBody>
      </p:sp>
    </p:spTree>
    <p:extLst>
      <p:ext uri="{BB962C8B-B14F-4D97-AF65-F5344CB8AC3E}">
        <p14:creationId xmlns:p14="http://schemas.microsoft.com/office/powerpoint/2010/main" val="34937629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97E0E-56FF-EEE8-F0D0-D20CC1D8F1A4}"/>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742D94AC-D079-72F5-797B-155C001F91A6}"/>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5304A8D0-2091-FB8E-D0B9-3D41FF4347C0}"/>
              </a:ext>
            </a:extLst>
          </p:cNvPr>
          <p:cNvSpPr>
            <a:spLocks noGrp="1"/>
          </p:cNvSpPr>
          <p:nvPr>
            <p:ph type="body" idx="1"/>
          </p:nvPr>
        </p:nvSpPr>
        <p:spPr/>
        <p:txBody>
          <a:bodyPr/>
          <a:lstStyle/>
          <a:p>
            <a:r>
              <a:rPr lang="fi-FI" b="1" dirty="0">
                <a:cs typeface="Calibri"/>
              </a:rPr>
              <a:t>Vastauksia</a:t>
            </a:r>
          </a:p>
          <a:p>
            <a:pPr>
              <a:buFont typeface="Arial"/>
              <a:buChar char="•"/>
            </a:pPr>
            <a:r>
              <a:rPr lang="fi-FI" b="1" dirty="0"/>
              <a:t>Selkeät ohjeet ja politiikat:</a:t>
            </a:r>
            <a:endParaRPr lang="fi-FI" dirty="0">
              <a:cs typeface="Calibri"/>
            </a:endParaRPr>
          </a:p>
          <a:p>
            <a:pPr lvl="1">
              <a:buFont typeface="Arial"/>
              <a:buChar char="•"/>
            </a:pPr>
            <a:r>
              <a:rPr lang="fi-FI" dirty="0"/>
              <a:t>Määrittele selkeät pelisäännöt ja ohjeet hybridityötä varten.</a:t>
            </a:r>
          </a:p>
          <a:p>
            <a:pPr lvl="1">
              <a:buFont typeface="Arial"/>
              <a:buChar char="•"/>
            </a:pPr>
            <a:r>
              <a:rPr lang="fi-FI" dirty="0"/>
              <a:t>Laadi politiikat, jotka kattavat esimerkiksi työajan seurannan, tietoturvan, ja tavoitteiden asettamisen etätyössä.</a:t>
            </a:r>
          </a:p>
          <a:p>
            <a:pPr>
              <a:buFont typeface="Arial"/>
              <a:buChar char="•"/>
            </a:pPr>
            <a:r>
              <a:rPr lang="fi-FI" b="1" dirty="0"/>
              <a:t>Työvälineiden tarjoaminen:</a:t>
            </a:r>
            <a:endParaRPr lang="fi-FI" dirty="0"/>
          </a:p>
          <a:p>
            <a:pPr lvl="1">
              <a:buFont typeface="Arial"/>
              <a:buChar char="•"/>
            </a:pPr>
            <a:r>
              <a:rPr lang="fi-FI" dirty="0"/>
              <a:t>Varmista, että työntekijöillä on laadukkaat ja turvalliset työvälineet (esim. tietokoneet, ohjelmistot) riippumatta siitä, missä he työskentelevät.</a:t>
            </a:r>
          </a:p>
          <a:p>
            <a:pPr lvl="1">
              <a:buFont typeface="Arial"/>
              <a:buChar char="•"/>
            </a:pPr>
            <a:r>
              <a:rPr lang="fi-FI" dirty="0"/>
              <a:t>Tuki ergonomista työskentelyä myös etäympäristöissä.</a:t>
            </a:r>
          </a:p>
          <a:p>
            <a:pPr>
              <a:buFont typeface="Arial"/>
              <a:buChar char="•"/>
            </a:pPr>
            <a:r>
              <a:rPr lang="fi-FI" b="1" dirty="0"/>
              <a:t>Koulutus ja tuki:</a:t>
            </a:r>
            <a:endParaRPr lang="fi-FI" dirty="0"/>
          </a:p>
          <a:p>
            <a:pPr lvl="1">
              <a:buFont typeface="Arial"/>
              <a:buChar char="•"/>
            </a:pPr>
            <a:r>
              <a:rPr lang="fi-FI" dirty="0"/>
              <a:t>Tarjoa koulutusta hybridityön parhaiden käytäntöjen ja vastuullisen työskentelyn osalta.</a:t>
            </a:r>
          </a:p>
          <a:p>
            <a:pPr lvl="1">
              <a:buFont typeface="Arial"/>
              <a:buChar char="•"/>
            </a:pPr>
            <a:r>
              <a:rPr lang="fi-FI" dirty="0"/>
              <a:t>Luo tukijärjestelmiä, kuten mentorointiohjelmia tai työnohjausta, auttamaan työntekijöitä sopeutumaan hybridimalliin.</a:t>
            </a:r>
          </a:p>
          <a:p>
            <a:pPr>
              <a:buFont typeface="Arial"/>
              <a:buChar char="•"/>
            </a:pPr>
            <a:r>
              <a:rPr lang="fi-FI" b="1" dirty="0"/>
              <a:t>Työhyvinvoinnin tukeminen:</a:t>
            </a:r>
            <a:endParaRPr lang="fi-FI" dirty="0"/>
          </a:p>
          <a:p>
            <a:pPr lvl="1">
              <a:buFont typeface="Arial"/>
              <a:buChar char="•"/>
            </a:pPr>
            <a:r>
              <a:rPr lang="fi-FI" dirty="0"/>
              <a:t>Kiinnitä erityistä huomiota työntekijöiden henkiseen hyvinvointiin ja tarjoa resursseja stressinhallintaan ja työuupumuksen ennaltaehkäisyyn.</a:t>
            </a:r>
          </a:p>
          <a:p>
            <a:pPr lvl="1">
              <a:buFont typeface="Arial"/>
              <a:buChar char="•"/>
            </a:pPr>
            <a:r>
              <a:rPr lang="fi-FI" dirty="0"/>
              <a:t>Järjestä säännöllisesti tiimityöskentelyä ja virtuaalisia sosiaalisia tapahtumia edistämään tiimihenkeä.</a:t>
            </a:r>
          </a:p>
          <a:p>
            <a:pPr>
              <a:buFont typeface="Arial"/>
              <a:buChar char="•"/>
            </a:pPr>
            <a:r>
              <a:rPr lang="fi-FI" b="1" dirty="0"/>
              <a:t>Joustavuus ja autonomia:</a:t>
            </a:r>
            <a:endParaRPr lang="fi-FI" dirty="0"/>
          </a:p>
          <a:p>
            <a:pPr lvl="1">
              <a:buFont typeface="Arial"/>
              <a:buChar char="•"/>
            </a:pPr>
            <a:r>
              <a:rPr lang="fi-FI" dirty="0"/>
              <a:t>Anna työntekijöille mahdollisuus suunnitella oma työaikataulunsa ja </a:t>
            </a:r>
            <a:r>
              <a:rPr lang="fi-FI" dirty="0" err="1"/>
              <a:t>työskentelyympäristönsä</a:t>
            </a:r>
            <a:r>
              <a:rPr lang="fi-FI" dirty="0"/>
              <a:t>.</a:t>
            </a:r>
          </a:p>
          <a:p>
            <a:pPr lvl="1">
              <a:buFont typeface="Arial"/>
              <a:buChar char="•"/>
            </a:pPr>
            <a:r>
              <a:rPr lang="fi-FI" dirty="0"/>
              <a:t>Kannusta itsenäiseen päätöksentekoon ja vastuun ottamiseen omasta työstä.</a:t>
            </a:r>
          </a:p>
          <a:p>
            <a:pPr>
              <a:buFont typeface="Arial"/>
              <a:buChar char="•"/>
            </a:pPr>
            <a:r>
              <a:rPr lang="fi-FI" b="1" dirty="0"/>
              <a:t>Inklusiivisuus:</a:t>
            </a:r>
            <a:endParaRPr lang="fi-FI" dirty="0"/>
          </a:p>
          <a:p>
            <a:pPr lvl="1">
              <a:buFont typeface="Arial"/>
              <a:buChar char="•"/>
            </a:pPr>
            <a:r>
              <a:rPr lang="fi-FI" dirty="0"/>
              <a:t>Varmista, että kaikki tiimin jäsenet ovat osallisina ja tasavertaisina, olivatpa he sitten toimistossa tai etänä.</a:t>
            </a:r>
          </a:p>
          <a:p>
            <a:pPr lvl="1">
              <a:buFont typeface="Arial"/>
              <a:buChar char="•"/>
            </a:pPr>
            <a:r>
              <a:rPr lang="fi-FI" dirty="0"/>
              <a:t>Kehitä viestintäkäytäntöjä, jotka varmistavat avoimuuden ja osallisuuden kaikille.</a:t>
            </a:r>
          </a:p>
          <a:p>
            <a:pPr>
              <a:buFont typeface="Arial"/>
              <a:buChar char="•"/>
            </a:pPr>
            <a:r>
              <a:rPr lang="fi-FI" b="1" dirty="0"/>
              <a:t>Ympäristövastuullisuus:</a:t>
            </a:r>
            <a:endParaRPr lang="fi-FI" dirty="0"/>
          </a:p>
          <a:p>
            <a:pPr lvl="1">
              <a:buFont typeface="Arial"/>
              <a:buChar char="•"/>
            </a:pPr>
            <a:r>
              <a:rPr lang="fi-FI" dirty="0"/>
              <a:t>Edistä ympäristövastuullista toimintaa, esimerkiksi tarjoamalla mahdollisuus etäkokouksiin välttäen tarpeetonta matkustamista.</a:t>
            </a:r>
          </a:p>
          <a:p>
            <a:pPr lvl="1">
              <a:buFont typeface="Arial"/>
              <a:buChar char="•"/>
            </a:pPr>
            <a:r>
              <a:rPr lang="fi-FI" dirty="0"/>
              <a:t>Suosi ympäristöystävällisiä käytäntöjä, kuten paperittomia prosesseja ja energiatehokkaita toimistoratkaisuja.</a:t>
            </a:r>
          </a:p>
          <a:p>
            <a:pPr>
              <a:buFont typeface="Arial"/>
              <a:buChar char="•"/>
            </a:pPr>
            <a:r>
              <a:rPr lang="fi-FI" b="1" dirty="0"/>
              <a:t>Seuranta ja palaute:</a:t>
            </a:r>
            <a:endParaRPr lang="fi-FI" dirty="0"/>
          </a:p>
          <a:p>
            <a:pPr lvl="1">
              <a:buFont typeface="Arial"/>
              <a:buChar char="•"/>
            </a:pPr>
            <a:r>
              <a:rPr lang="fi-FI" dirty="0"/>
              <a:t>Kerää säännöllisesti palautetta hybridityöstä ja tee tarvittavia muutoksia parantaaksesi prosesseja.</a:t>
            </a:r>
          </a:p>
          <a:p>
            <a:pPr lvl="1">
              <a:buFont typeface="Arial"/>
              <a:buChar char="•"/>
            </a:pPr>
            <a:r>
              <a:rPr lang="fi-FI" dirty="0"/>
              <a:t>Seuraa työntekijöiden suoritusta ja hyvinvointia, jotta voit reagoida mahdollisiin haasteisiin ajoissa.</a:t>
            </a:r>
          </a:p>
          <a:p>
            <a:pPr>
              <a:buFont typeface="Arial"/>
              <a:buChar char="•"/>
            </a:pPr>
            <a:r>
              <a:rPr lang="fi-FI" b="1" dirty="0"/>
              <a:t>Tietoturva:</a:t>
            </a:r>
            <a:endParaRPr lang="fi-FI" dirty="0"/>
          </a:p>
          <a:p>
            <a:pPr lvl="1">
              <a:buFont typeface="Arial"/>
              <a:buChar char="•"/>
            </a:pPr>
            <a:r>
              <a:rPr lang="fi-FI" dirty="0"/>
              <a:t>Huolehdi siitä, että tietoturva on kunnossa etätyössä.</a:t>
            </a:r>
          </a:p>
          <a:p>
            <a:pPr lvl="1">
              <a:buFont typeface="Arial"/>
              <a:buChar char="•"/>
            </a:pPr>
            <a:r>
              <a:rPr lang="fi-FI" dirty="0"/>
              <a:t>Tarjoa koulutusta tietoturva-asioista ja varmista, että työntekijät noudattavat tietoturvakäytäntöjä.</a:t>
            </a:r>
          </a:p>
          <a:p>
            <a:pPr>
              <a:buFont typeface="Arial"/>
              <a:buChar char="•"/>
            </a:pPr>
            <a:r>
              <a:rPr lang="fi-FI" b="1" dirty="0"/>
              <a:t>Vastuulliset työmatkat:</a:t>
            </a:r>
            <a:endParaRPr lang="fi-FI" dirty="0"/>
          </a:p>
          <a:p>
            <a:pPr lvl="1">
              <a:buFont typeface="Arial"/>
              <a:buChar char="•"/>
            </a:pPr>
            <a:r>
              <a:rPr lang="fi-FI" dirty="0"/>
              <a:t>Kannusta ympäristöystävällisiin työmatkoihin, kuten pyöräilyyn tai julkisen liikenteen käyttöön.</a:t>
            </a:r>
          </a:p>
          <a:p>
            <a:pPr lvl="1">
              <a:buFont typeface="Arial"/>
              <a:buChar char="•"/>
            </a:pPr>
            <a:r>
              <a:rPr lang="fi-FI" dirty="0"/>
              <a:t>Tarjoa mahdollisuus työskennellä lähellä asuinpaikkaa silloin, kun se on mahdollista.</a:t>
            </a:r>
          </a:p>
          <a:p>
            <a:pPr marL="285750" indent="-285750">
              <a:buFont typeface="Arial"/>
              <a:buChar char="•"/>
            </a:pPr>
            <a:endParaRPr lang="fi-FI" dirty="0">
              <a:cs typeface="Calibri"/>
            </a:endParaRPr>
          </a:p>
        </p:txBody>
      </p:sp>
      <p:sp>
        <p:nvSpPr>
          <p:cNvPr id="4" name="Dian numeron paikkamerkki 3">
            <a:extLst>
              <a:ext uri="{FF2B5EF4-FFF2-40B4-BE49-F238E27FC236}">
                <a16:creationId xmlns:a16="http://schemas.microsoft.com/office/drawing/2014/main" id="{0DA24A2D-CE03-56B3-793C-3C20E9593A85}"/>
              </a:ext>
            </a:extLst>
          </p:cNvPr>
          <p:cNvSpPr>
            <a:spLocks noGrp="1"/>
          </p:cNvSpPr>
          <p:nvPr>
            <p:ph type="sldNum" sz="quarter" idx="5"/>
          </p:nvPr>
        </p:nvSpPr>
        <p:spPr/>
        <p:txBody>
          <a:bodyPr/>
          <a:lstStyle/>
          <a:p>
            <a:fld id="{11618420-1DAB-3A46-BCC8-E5CAD8A0F798}" type="slidenum">
              <a:rPr lang="fi-FI" smtClean="0"/>
              <a:t>50</a:t>
            </a:fld>
            <a:endParaRPr lang="fi-FI"/>
          </a:p>
        </p:txBody>
      </p:sp>
    </p:spTree>
    <p:extLst>
      <p:ext uri="{BB962C8B-B14F-4D97-AF65-F5344CB8AC3E}">
        <p14:creationId xmlns:p14="http://schemas.microsoft.com/office/powerpoint/2010/main" val="2194612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D6527-3FA7-624C-B3A4-817CBFDB9560}"/>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DA062D8D-5A5D-3FFE-747A-5EAF7D740C70}"/>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98B1C591-E012-B15C-91B7-947D6EA4B1CA}"/>
              </a:ext>
            </a:extLst>
          </p:cNvPr>
          <p:cNvSpPr>
            <a:spLocks noGrp="1"/>
          </p:cNvSpPr>
          <p:nvPr>
            <p:ph type="body" idx="1"/>
          </p:nvPr>
        </p:nvSpPr>
        <p:spPr/>
        <p:txBody>
          <a:bodyPr/>
          <a:lstStyle/>
          <a:p>
            <a:r>
              <a:rPr lang="fi-FI" b="1" dirty="0">
                <a:cs typeface="Calibri"/>
              </a:rPr>
              <a:t>Vastauksia</a:t>
            </a:r>
          </a:p>
          <a:p>
            <a:pPr marL="171450" indent="-171450">
              <a:buFont typeface="Arial"/>
              <a:buChar char="•"/>
            </a:pPr>
            <a:r>
              <a:rPr lang="fi-FI" b="1"/>
              <a:t>Joustavat työjärjestelyt:</a:t>
            </a:r>
            <a:endParaRPr lang="fi-FI"/>
          </a:p>
          <a:p>
            <a:pPr marL="628650" lvl="1" indent="-171450">
              <a:buFont typeface="Arial"/>
              <a:buChar char="•"/>
            </a:pPr>
            <a:r>
              <a:rPr lang="fi-FI"/>
              <a:t>Tarjoa joustavia työaikamalleja ja etätyömahdollisuuksia, mikä voi parantaa työn ja yksityiselämän tasapainoa ja vähentää stressiä.</a:t>
            </a:r>
          </a:p>
          <a:p>
            <a:pPr marL="628650" lvl="1" indent="-171450">
              <a:buFont typeface="Arial"/>
              <a:buChar char="•"/>
            </a:pPr>
            <a:r>
              <a:rPr lang="fi-FI"/>
              <a:t>Kannusta työntekijöitä valitsemaan kestävät matkustustavat, kuten pyöräilyn tai julkisen liikenteen.</a:t>
            </a:r>
          </a:p>
          <a:p>
            <a:pPr marL="171450" indent="-171450">
              <a:buFont typeface="Arial"/>
              <a:buChar char="•"/>
            </a:pPr>
            <a:r>
              <a:rPr lang="fi-FI" b="1"/>
              <a:t>Ympäristöystävällinen työympäristö:</a:t>
            </a:r>
            <a:endParaRPr lang="fi-FI"/>
          </a:p>
          <a:p>
            <a:pPr marL="628650" lvl="1" indent="-171450">
              <a:buFont typeface="Arial"/>
              <a:buChar char="•"/>
            </a:pPr>
            <a:r>
              <a:rPr lang="fi-FI"/>
              <a:t>Luo vihreä työympäristö esimerkiksi kasvien avulla, jotka voivat parantaa sisäilmaa ja luoda positiivisen ilmapiirin.</a:t>
            </a:r>
          </a:p>
          <a:p>
            <a:pPr marL="628650" lvl="1" indent="-171450">
              <a:buFont typeface="Arial"/>
              <a:buChar char="•"/>
            </a:pPr>
            <a:r>
              <a:rPr lang="fi-FI"/>
              <a:t>Käytä energiaa säästäviä valaistus- ja lämmitysjärjestelmiä sekä muita ympäristöystävällisiä toimistotarvikkeita.</a:t>
            </a:r>
          </a:p>
          <a:p>
            <a:pPr marL="171450" indent="-171450">
              <a:buFont typeface="Arial"/>
              <a:buChar char="•"/>
            </a:pPr>
            <a:r>
              <a:rPr lang="fi-FI" b="1" dirty="0"/>
              <a:t>Liikkuminen ja fyysinen aktiivisuus:</a:t>
            </a:r>
            <a:endParaRPr lang="fi-FI" dirty="0"/>
          </a:p>
          <a:p>
            <a:pPr marL="628650" lvl="1" indent="-171450">
              <a:buFont typeface="Arial"/>
              <a:buChar char="•"/>
            </a:pPr>
            <a:r>
              <a:rPr lang="fi-FI" dirty="0"/>
              <a:t>Tuki työntekijöiden aktiivista liikkumista esimerkiksi tarjoamalla pyörätelineitä ja suihkutiloja.</a:t>
            </a:r>
            <a:endParaRPr lang="fi-FI" dirty="0">
              <a:cs typeface="Calibri"/>
            </a:endParaRPr>
          </a:p>
          <a:p>
            <a:pPr marL="628650" lvl="1" indent="-171450">
              <a:buFont typeface="Arial"/>
              <a:buChar char="•"/>
            </a:pPr>
            <a:r>
              <a:rPr lang="fi-FI" dirty="0"/>
              <a:t>Järjestä työhyvinvointiin liittyviä tapahtumia, kuten yhteisiä kävely- tai pyöräilyretkiä.</a:t>
            </a:r>
            <a:endParaRPr lang="fi-FI" dirty="0">
              <a:cs typeface="Calibri"/>
            </a:endParaRPr>
          </a:p>
          <a:p>
            <a:pPr marL="171450" indent="-171450">
              <a:buFont typeface="Arial"/>
              <a:buChar char="•"/>
            </a:pPr>
            <a:r>
              <a:rPr lang="fi-FI" b="1" dirty="0"/>
              <a:t>Mielenterveyden tuki:</a:t>
            </a:r>
            <a:endParaRPr lang="fi-FI" dirty="0"/>
          </a:p>
          <a:p>
            <a:pPr marL="628650" lvl="1" indent="-171450">
              <a:buFont typeface="Arial"/>
              <a:buChar char="•"/>
            </a:pPr>
            <a:r>
              <a:rPr lang="fi-FI" dirty="0"/>
              <a:t>Tarjoa resursseja stressinhallintaan ja mielenterveyden tukemiseen, kuten </a:t>
            </a:r>
            <a:r>
              <a:rPr lang="fi-FI" dirty="0" err="1"/>
              <a:t>mindfulness</a:t>
            </a:r>
            <a:r>
              <a:rPr lang="fi-FI" dirty="0"/>
              <a:t>-harjoituksia tai työpsykologin palveluita.</a:t>
            </a:r>
            <a:endParaRPr lang="fi-FI" dirty="0">
              <a:cs typeface="Calibri"/>
            </a:endParaRPr>
          </a:p>
          <a:p>
            <a:pPr marL="628650" lvl="1" indent="-171450">
              <a:buFont typeface="Arial"/>
              <a:buChar char="•"/>
            </a:pPr>
            <a:r>
              <a:rPr lang="fi-FI" dirty="0"/>
              <a:t>Luo avoin ja tukeva ilmapiiri, jossa työntekijät voivat ilmaista huolensa ilman pelkoa.</a:t>
            </a:r>
            <a:endParaRPr lang="fi-FI" dirty="0">
              <a:cs typeface="Calibri"/>
            </a:endParaRPr>
          </a:p>
          <a:p>
            <a:pPr marL="171450" indent="-171450">
              <a:buFont typeface="Arial"/>
              <a:buChar char="•"/>
            </a:pPr>
            <a:r>
              <a:rPr lang="fi-FI" b="1" dirty="0"/>
              <a:t>Koulutus ja osaamisen kehittäminen:</a:t>
            </a:r>
            <a:endParaRPr lang="fi-FI" dirty="0"/>
          </a:p>
          <a:p>
            <a:pPr marL="628650" lvl="1" indent="-171450">
              <a:buFont typeface="Arial"/>
              <a:buChar char="•"/>
            </a:pPr>
            <a:r>
              <a:rPr lang="fi-FI" dirty="0"/>
              <a:t>Tarjoa mahdollisuuksia kestävän kehityksen koulutukseen ja tietoisuuden lisäämiseen työntekijöille.</a:t>
            </a:r>
            <a:endParaRPr lang="fi-FI" dirty="0">
              <a:cs typeface="Calibri"/>
            </a:endParaRPr>
          </a:p>
          <a:p>
            <a:pPr marL="628650" lvl="1" indent="-171450">
              <a:buFont typeface="Arial"/>
              <a:buChar char="•"/>
            </a:pPr>
            <a:r>
              <a:rPr lang="fi-FI" dirty="0"/>
              <a:t>Kannusta henkilöstöä osallistumaan ympäristötietoisuutta lisääviin tapahtumiin ja seminaareihin.</a:t>
            </a:r>
            <a:endParaRPr lang="fi-FI" dirty="0">
              <a:cs typeface="Calibri"/>
            </a:endParaRPr>
          </a:p>
          <a:p>
            <a:pPr marL="171450" indent="-171450">
              <a:buFont typeface="Arial"/>
              <a:buChar char="•"/>
            </a:pPr>
            <a:r>
              <a:rPr lang="fi-FI" b="1" dirty="0"/>
              <a:t>Vastuullinen johtaminen:</a:t>
            </a:r>
            <a:endParaRPr lang="fi-FI" dirty="0"/>
          </a:p>
          <a:p>
            <a:pPr marL="628650" lvl="1" indent="-171450">
              <a:buFont typeface="Arial"/>
              <a:buChar char="•"/>
            </a:pPr>
            <a:r>
              <a:rPr lang="fi-FI" dirty="0"/>
              <a:t>Kannusta vastuullista johtamista, joka ottaa huomioon työntekijöiden hyvinvoinnin ja ympäristövastuun.</a:t>
            </a:r>
            <a:endParaRPr lang="fi-FI" dirty="0">
              <a:cs typeface="Calibri"/>
            </a:endParaRPr>
          </a:p>
          <a:p>
            <a:pPr marL="628650" lvl="1" indent="-171450">
              <a:buFont typeface="Arial"/>
              <a:buChar char="•"/>
            </a:pPr>
            <a:r>
              <a:rPr lang="fi-FI" dirty="0"/>
              <a:t>Rakenna avoin viestintäkulttuuri, jossa kuunnellaan työntekijöiden huolenaiheita ja ehdotuksia.</a:t>
            </a:r>
            <a:endParaRPr lang="fi-FI" dirty="0">
              <a:cs typeface="Calibri"/>
            </a:endParaRPr>
          </a:p>
          <a:p>
            <a:pPr marL="171450" indent="-171450">
              <a:buFont typeface="Arial"/>
              <a:buChar char="•"/>
            </a:pPr>
            <a:r>
              <a:rPr lang="fi-FI" b="1" dirty="0"/>
              <a:t>Yhteisöllisyys:</a:t>
            </a:r>
            <a:endParaRPr lang="fi-FI" dirty="0"/>
          </a:p>
          <a:p>
            <a:pPr marL="628650" lvl="1" indent="-171450">
              <a:buFont typeface="Arial"/>
              <a:buChar char="•"/>
            </a:pPr>
            <a:r>
              <a:rPr lang="fi-FI" dirty="0"/>
              <a:t>Luo tiimihenkeä ja yhteisöllisyyttä tukemalla yhteisprojekteja ja vapaaehtoistyötä.</a:t>
            </a:r>
            <a:endParaRPr lang="fi-FI" dirty="0">
              <a:cs typeface="Calibri"/>
            </a:endParaRPr>
          </a:p>
          <a:p>
            <a:pPr marL="628650" lvl="1" indent="-171450">
              <a:buFont typeface="Arial"/>
              <a:buChar char="•"/>
            </a:pPr>
            <a:r>
              <a:rPr lang="fi-FI" dirty="0"/>
              <a:t>Järjestä tiimipäiviä, joissa työntekijät voivat osallistua ympäristöystävällisiin toimintoihin.</a:t>
            </a:r>
            <a:endParaRPr lang="fi-FI" dirty="0">
              <a:cs typeface="Calibri"/>
            </a:endParaRPr>
          </a:p>
          <a:p>
            <a:pPr marL="171450" indent="-171450">
              <a:buFont typeface="Arial"/>
              <a:buChar char="•"/>
            </a:pPr>
            <a:r>
              <a:rPr lang="fi-FI" b="1" dirty="0"/>
              <a:t>Kierrätys ja resurssitehokkuus:</a:t>
            </a:r>
            <a:endParaRPr lang="fi-FI" dirty="0"/>
          </a:p>
          <a:p>
            <a:pPr marL="628650" lvl="1" indent="-171450">
              <a:buFont typeface="Arial"/>
              <a:buChar char="•"/>
            </a:pPr>
            <a:r>
              <a:rPr lang="fi-FI" dirty="0"/>
              <a:t>Kannusta kierrätystä ja resurssitehokkuutta työpaikalla.</a:t>
            </a:r>
            <a:endParaRPr lang="fi-FI" dirty="0">
              <a:cs typeface="Calibri"/>
            </a:endParaRPr>
          </a:p>
          <a:p>
            <a:pPr marL="628650" lvl="1" indent="-171450">
              <a:buFont typeface="Arial"/>
              <a:buChar char="•"/>
            </a:pPr>
            <a:r>
              <a:rPr lang="fi-FI" dirty="0"/>
              <a:t>Tarjoa selkeät ohjeet jätteiden lajitteluun ja kierrätykseen.</a:t>
            </a:r>
            <a:endParaRPr lang="fi-FI" dirty="0">
              <a:cs typeface="Calibri"/>
            </a:endParaRPr>
          </a:p>
          <a:p>
            <a:pPr marL="171450" indent="-171450">
              <a:buFont typeface="Arial"/>
              <a:buChar char="•"/>
            </a:pPr>
            <a:r>
              <a:rPr lang="fi-FI" b="1" dirty="0"/>
              <a:t>Monimuotoisuuden ja inklusiivisuuden tukeminen:</a:t>
            </a:r>
            <a:endParaRPr lang="fi-FI" dirty="0"/>
          </a:p>
          <a:p>
            <a:pPr marL="628650" lvl="1" indent="-171450">
              <a:buFont typeface="Arial"/>
              <a:buChar char="•"/>
            </a:pPr>
            <a:r>
              <a:rPr lang="fi-FI" dirty="0"/>
              <a:t>Luo työpaikka, joka kunnioittaa monimuotoisuutta ja inklusiivisuutta.</a:t>
            </a:r>
            <a:endParaRPr lang="fi-FI" dirty="0">
              <a:cs typeface="Calibri"/>
            </a:endParaRPr>
          </a:p>
          <a:p>
            <a:pPr marL="628650" lvl="1" indent="-171450">
              <a:buFont typeface="Arial"/>
              <a:buChar char="•"/>
            </a:pPr>
            <a:r>
              <a:rPr lang="fi-FI" dirty="0"/>
              <a:t>Varmista, että kaikki työntekijät tuntevat olevansa tervetulleita ja arvostettuja.</a:t>
            </a:r>
            <a:endParaRPr lang="fi-FI" dirty="0">
              <a:cs typeface="Calibri"/>
            </a:endParaRPr>
          </a:p>
          <a:p>
            <a:pPr marL="171450" indent="-171450">
              <a:buFont typeface="Arial"/>
              <a:buChar char="•"/>
            </a:pPr>
            <a:r>
              <a:rPr lang="fi-FI" b="1" dirty="0"/>
              <a:t>Palkitse kestävistä toimintatavoista:</a:t>
            </a:r>
            <a:endParaRPr lang="fi-FI" dirty="0"/>
          </a:p>
          <a:p>
            <a:pPr marL="628650" lvl="1" indent="-171450">
              <a:buFont typeface="Arial"/>
              <a:buChar char="•"/>
            </a:pPr>
            <a:r>
              <a:rPr lang="fi-FI" dirty="0"/>
              <a:t>Palkitse työntekijöitä, jotka edistävät kestävän kehityksen toimintatapoja.</a:t>
            </a:r>
            <a:endParaRPr lang="fi-FI" dirty="0">
              <a:cs typeface="Calibri"/>
            </a:endParaRPr>
          </a:p>
          <a:p>
            <a:pPr marL="628650" lvl="1" indent="-171450">
              <a:buFont typeface="Arial"/>
              <a:buChar char="•"/>
            </a:pPr>
            <a:r>
              <a:rPr lang="fi-FI" dirty="0"/>
              <a:t>Luo kannustimia, kuten palkitsemisohjelmia, jotka rohkaisevat ympäristöystävällisiin valintoihin.</a:t>
            </a:r>
            <a:endParaRPr lang="fi-FI" dirty="0">
              <a:cs typeface="Calibri"/>
            </a:endParaRPr>
          </a:p>
          <a:p>
            <a:endParaRPr lang="fi-FI" b="1" dirty="0">
              <a:cs typeface="Calibri"/>
            </a:endParaRPr>
          </a:p>
          <a:p>
            <a:endParaRPr lang="fi-FI" dirty="0">
              <a:cs typeface="Calibri" panose="020F0502020204030204"/>
            </a:endParaRPr>
          </a:p>
        </p:txBody>
      </p:sp>
      <p:sp>
        <p:nvSpPr>
          <p:cNvPr id="4" name="Dian numeron paikkamerkki 3">
            <a:extLst>
              <a:ext uri="{FF2B5EF4-FFF2-40B4-BE49-F238E27FC236}">
                <a16:creationId xmlns:a16="http://schemas.microsoft.com/office/drawing/2014/main" id="{CDED5396-0D83-EDFF-14D1-3C836BD213CE}"/>
              </a:ext>
            </a:extLst>
          </p:cNvPr>
          <p:cNvSpPr>
            <a:spLocks noGrp="1"/>
          </p:cNvSpPr>
          <p:nvPr>
            <p:ph type="sldNum" sz="quarter" idx="5"/>
          </p:nvPr>
        </p:nvSpPr>
        <p:spPr/>
        <p:txBody>
          <a:bodyPr/>
          <a:lstStyle/>
          <a:p>
            <a:fld id="{11618420-1DAB-3A46-BCC8-E5CAD8A0F798}" type="slidenum">
              <a:rPr lang="fi-FI" smtClean="0"/>
              <a:t>51</a:t>
            </a:fld>
            <a:endParaRPr lang="fi-FI"/>
          </a:p>
        </p:txBody>
      </p:sp>
    </p:spTree>
    <p:extLst>
      <p:ext uri="{BB962C8B-B14F-4D97-AF65-F5344CB8AC3E}">
        <p14:creationId xmlns:p14="http://schemas.microsoft.com/office/powerpoint/2010/main" val="11924668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D6527-3FA7-624C-B3A4-817CBFDB9560}"/>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DA062D8D-5A5D-3FFE-747A-5EAF7D740C70}"/>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98B1C591-E012-B15C-91B7-947D6EA4B1CA}"/>
              </a:ext>
            </a:extLst>
          </p:cNvPr>
          <p:cNvSpPr>
            <a:spLocks noGrp="1"/>
          </p:cNvSpPr>
          <p:nvPr>
            <p:ph type="body" idx="1"/>
          </p:nvPr>
        </p:nvSpPr>
        <p:spPr/>
        <p:txBody>
          <a:bodyPr/>
          <a:lstStyle/>
          <a:p>
            <a:r>
              <a:rPr lang="fi-FI" b="1" dirty="0">
                <a:cs typeface="Calibri"/>
              </a:rPr>
              <a:t>Vastauksia</a:t>
            </a:r>
          </a:p>
          <a:p>
            <a:pPr marL="171450" indent="-171450">
              <a:buFont typeface="Arial"/>
              <a:buChar char="•"/>
            </a:pPr>
            <a:r>
              <a:rPr lang="fi-FI" b="1"/>
              <a:t>Joustavat työjärjestelyt:</a:t>
            </a:r>
            <a:endParaRPr lang="fi-FI"/>
          </a:p>
          <a:p>
            <a:pPr marL="628650" lvl="1" indent="-171450">
              <a:buFont typeface="Arial"/>
              <a:buChar char="•"/>
            </a:pPr>
            <a:r>
              <a:rPr lang="fi-FI"/>
              <a:t>Tarjoa joustavia työaikamalleja ja etätyömahdollisuuksia, mikä voi parantaa työn ja yksityiselämän tasapainoa ja vähentää stressiä.</a:t>
            </a:r>
          </a:p>
          <a:p>
            <a:pPr marL="628650" lvl="1" indent="-171450">
              <a:buFont typeface="Arial"/>
              <a:buChar char="•"/>
            </a:pPr>
            <a:r>
              <a:rPr lang="fi-FI"/>
              <a:t>Kannusta työntekijöitä valitsemaan kestävät matkustustavat, kuten pyöräilyn tai julkisen liikenteen.</a:t>
            </a:r>
          </a:p>
          <a:p>
            <a:pPr marL="171450" indent="-171450">
              <a:buFont typeface="Arial"/>
              <a:buChar char="•"/>
            </a:pPr>
            <a:r>
              <a:rPr lang="fi-FI" b="1"/>
              <a:t>Ympäristöystävällinen työympäristö:</a:t>
            </a:r>
            <a:endParaRPr lang="fi-FI"/>
          </a:p>
          <a:p>
            <a:pPr marL="628650" lvl="1" indent="-171450">
              <a:buFont typeface="Arial"/>
              <a:buChar char="•"/>
            </a:pPr>
            <a:r>
              <a:rPr lang="fi-FI"/>
              <a:t>Luo vihreä työympäristö esimerkiksi kasvien avulla, jotka voivat parantaa sisäilmaa ja luoda positiivisen ilmapiirin.</a:t>
            </a:r>
          </a:p>
          <a:p>
            <a:pPr marL="628650" lvl="1" indent="-171450">
              <a:buFont typeface="Arial"/>
              <a:buChar char="•"/>
            </a:pPr>
            <a:r>
              <a:rPr lang="fi-FI"/>
              <a:t>Käytä energiaa säästäviä valaistus- ja lämmitysjärjestelmiä sekä muita ympäristöystävällisiä toimistotarvikkeita.</a:t>
            </a:r>
          </a:p>
          <a:p>
            <a:pPr marL="171450" indent="-171450">
              <a:buFont typeface="Arial"/>
              <a:buChar char="•"/>
            </a:pPr>
            <a:r>
              <a:rPr lang="fi-FI" b="1" dirty="0"/>
              <a:t>Liikkuminen ja fyysinen aktiivisuus:</a:t>
            </a:r>
            <a:endParaRPr lang="fi-FI" dirty="0"/>
          </a:p>
          <a:p>
            <a:pPr marL="628650" lvl="1" indent="-171450">
              <a:buFont typeface="Arial"/>
              <a:buChar char="•"/>
            </a:pPr>
            <a:r>
              <a:rPr lang="fi-FI" dirty="0"/>
              <a:t>Tuki työntekijöiden aktiivista liikkumista esimerkiksi tarjoamalla pyörätelineitä ja suihkutiloja.</a:t>
            </a:r>
            <a:endParaRPr lang="fi-FI" dirty="0">
              <a:cs typeface="Calibri"/>
            </a:endParaRPr>
          </a:p>
          <a:p>
            <a:pPr marL="628650" lvl="1" indent="-171450">
              <a:buFont typeface="Arial"/>
              <a:buChar char="•"/>
            </a:pPr>
            <a:r>
              <a:rPr lang="fi-FI" dirty="0"/>
              <a:t>Järjestä työhyvinvointiin liittyviä tapahtumia, kuten yhteisiä kävely- tai pyöräilyretkiä.</a:t>
            </a:r>
            <a:endParaRPr lang="fi-FI" dirty="0">
              <a:cs typeface="Calibri"/>
            </a:endParaRPr>
          </a:p>
          <a:p>
            <a:pPr marL="171450" indent="-171450">
              <a:buFont typeface="Arial"/>
              <a:buChar char="•"/>
            </a:pPr>
            <a:r>
              <a:rPr lang="fi-FI" b="1" dirty="0"/>
              <a:t>Mielenterveyden tuki:</a:t>
            </a:r>
            <a:endParaRPr lang="fi-FI" dirty="0"/>
          </a:p>
          <a:p>
            <a:pPr marL="628650" lvl="1" indent="-171450">
              <a:buFont typeface="Arial"/>
              <a:buChar char="•"/>
            </a:pPr>
            <a:r>
              <a:rPr lang="fi-FI" dirty="0"/>
              <a:t>Tarjoa resursseja stressinhallintaan ja mielenterveyden tukemiseen, kuten </a:t>
            </a:r>
            <a:r>
              <a:rPr lang="fi-FI" dirty="0" err="1"/>
              <a:t>mindfulness</a:t>
            </a:r>
            <a:r>
              <a:rPr lang="fi-FI" dirty="0"/>
              <a:t>-harjoituksia tai työpsykologin palveluita.</a:t>
            </a:r>
            <a:endParaRPr lang="fi-FI" dirty="0">
              <a:cs typeface="Calibri"/>
            </a:endParaRPr>
          </a:p>
          <a:p>
            <a:pPr marL="628650" lvl="1" indent="-171450">
              <a:buFont typeface="Arial"/>
              <a:buChar char="•"/>
            </a:pPr>
            <a:r>
              <a:rPr lang="fi-FI" dirty="0"/>
              <a:t>Luo avoin ja tukeva ilmapiiri, jossa työntekijät voivat ilmaista huolensa ilman pelkoa.</a:t>
            </a:r>
            <a:endParaRPr lang="fi-FI" dirty="0">
              <a:cs typeface="Calibri"/>
            </a:endParaRPr>
          </a:p>
          <a:p>
            <a:pPr marL="171450" indent="-171450">
              <a:buFont typeface="Arial"/>
              <a:buChar char="•"/>
            </a:pPr>
            <a:r>
              <a:rPr lang="fi-FI" b="1" dirty="0"/>
              <a:t>Koulutus ja osaamisen kehittäminen:</a:t>
            </a:r>
            <a:endParaRPr lang="fi-FI" dirty="0"/>
          </a:p>
          <a:p>
            <a:pPr marL="628650" lvl="1" indent="-171450">
              <a:buFont typeface="Arial"/>
              <a:buChar char="•"/>
            </a:pPr>
            <a:r>
              <a:rPr lang="fi-FI" dirty="0"/>
              <a:t>Tarjoa mahdollisuuksia kestävän kehityksen koulutukseen ja tietoisuuden lisäämiseen työntekijöille.</a:t>
            </a:r>
            <a:endParaRPr lang="fi-FI" dirty="0">
              <a:cs typeface="Calibri"/>
            </a:endParaRPr>
          </a:p>
          <a:p>
            <a:pPr marL="628650" lvl="1" indent="-171450">
              <a:buFont typeface="Arial"/>
              <a:buChar char="•"/>
            </a:pPr>
            <a:r>
              <a:rPr lang="fi-FI" dirty="0"/>
              <a:t>Kannusta henkilöstöä osallistumaan ympäristötietoisuutta lisääviin tapahtumiin ja seminaareihin.</a:t>
            </a:r>
            <a:endParaRPr lang="fi-FI" dirty="0">
              <a:cs typeface="Calibri"/>
            </a:endParaRPr>
          </a:p>
          <a:p>
            <a:pPr marL="171450" indent="-171450">
              <a:buFont typeface="Arial"/>
              <a:buChar char="•"/>
            </a:pPr>
            <a:r>
              <a:rPr lang="fi-FI" b="1" dirty="0"/>
              <a:t>Vastuullinen johtaminen:</a:t>
            </a:r>
            <a:endParaRPr lang="fi-FI" dirty="0"/>
          </a:p>
          <a:p>
            <a:pPr marL="628650" lvl="1" indent="-171450">
              <a:buFont typeface="Arial"/>
              <a:buChar char="•"/>
            </a:pPr>
            <a:r>
              <a:rPr lang="fi-FI" dirty="0"/>
              <a:t>Kannusta vastuullista johtamista, joka ottaa huomioon työntekijöiden hyvinvoinnin ja ympäristövastuun.</a:t>
            </a:r>
            <a:endParaRPr lang="fi-FI" dirty="0">
              <a:cs typeface="Calibri"/>
            </a:endParaRPr>
          </a:p>
          <a:p>
            <a:pPr marL="628650" lvl="1" indent="-171450">
              <a:buFont typeface="Arial"/>
              <a:buChar char="•"/>
            </a:pPr>
            <a:r>
              <a:rPr lang="fi-FI" dirty="0"/>
              <a:t>Rakenna avoin viestintäkulttuuri, jossa kuunnellaan työntekijöiden huolenaiheita ja ehdotuksia.</a:t>
            </a:r>
            <a:endParaRPr lang="fi-FI" dirty="0">
              <a:cs typeface="Calibri"/>
            </a:endParaRPr>
          </a:p>
          <a:p>
            <a:pPr marL="171450" indent="-171450">
              <a:buFont typeface="Arial"/>
              <a:buChar char="•"/>
            </a:pPr>
            <a:r>
              <a:rPr lang="fi-FI" b="1" dirty="0"/>
              <a:t>Yhteisöllisyys:</a:t>
            </a:r>
            <a:endParaRPr lang="fi-FI" dirty="0"/>
          </a:p>
          <a:p>
            <a:pPr marL="628650" lvl="1" indent="-171450">
              <a:buFont typeface="Arial"/>
              <a:buChar char="•"/>
            </a:pPr>
            <a:r>
              <a:rPr lang="fi-FI" dirty="0"/>
              <a:t>Luo tiimihenkeä ja yhteisöllisyyttä tukemalla yhteisprojekteja ja vapaaehtoistyötä.</a:t>
            </a:r>
            <a:endParaRPr lang="fi-FI" dirty="0">
              <a:cs typeface="Calibri"/>
            </a:endParaRPr>
          </a:p>
          <a:p>
            <a:pPr marL="628650" lvl="1" indent="-171450">
              <a:buFont typeface="Arial"/>
              <a:buChar char="•"/>
            </a:pPr>
            <a:r>
              <a:rPr lang="fi-FI" dirty="0"/>
              <a:t>Järjestä tiimipäiviä, joissa työntekijät voivat osallistua ympäristöystävällisiin toimintoihin.</a:t>
            </a:r>
            <a:endParaRPr lang="fi-FI" dirty="0">
              <a:cs typeface="Calibri"/>
            </a:endParaRPr>
          </a:p>
          <a:p>
            <a:pPr marL="171450" indent="-171450">
              <a:buFont typeface="Arial"/>
              <a:buChar char="•"/>
            </a:pPr>
            <a:r>
              <a:rPr lang="fi-FI" b="1" dirty="0"/>
              <a:t>Kierrätys ja resurssitehokkuus:</a:t>
            </a:r>
            <a:endParaRPr lang="fi-FI" dirty="0"/>
          </a:p>
          <a:p>
            <a:pPr marL="628650" lvl="1" indent="-171450">
              <a:buFont typeface="Arial"/>
              <a:buChar char="•"/>
            </a:pPr>
            <a:r>
              <a:rPr lang="fi-FI" dirty="0"/>
              <a:t>Kannusta kierrätystä ja resurssitehokkuutta työpaikalla.</a:t>
            </a:r>
            <a:endParaRPr lang="fi-FI" dirty="0">
              <a:cs typeface="Calibri"/>
            </a:endParaRPr>
          </a:p>
          <a:p>
            <a:pPr marL="628650" lvl="1" indent="-171450">
              <a:buFont typeface="Arial"/>
              <a:buChar char="•"/>
            </a:pPr>
            <a:r>
              <a:rPr lang="fi-FI" dirty="0"/>
              <a:t>Tarjoa selkeät ohjeet jätteiden lajitteluun ja kierrätykseen.</a:t>
            </a:r>
            <a:endParaRPr lang="fi-FI" dirty="0">
              <a:cs typeface="Calibri"/>
            </a:endParaRPr>
          </a:p>
          <a:p>
            <a:pPr marL="171450" indent="-171450">
              <a:buFont typeface="Arial"/>
              <a:buChar char="•"/>
            </a:pPr>
            <a:r>
              <a:rPr lang="fi-FI" b="1" dirty="0"/>
              <a:t>Monimuotoisuuden ja inklusiivisuuden tukeminen:</a:t>
            </a:r>
            <a:endParaRPr lang="fi-FI" dirty="0"/>
          </a:p>
          <a:p>
            <a:pPr marL="628650" lvl="1" indent="-171450">
              <a:buFont typeface="Arial"/>
              <a:buChar char="•"/>
            </a:pPr>
            <a:r>
              <a:rPr lang="fi-FI" dirty="0"/>
              <a:t>Luo työpaikka, joka kunnioittaa monimuotoisuutta ja inklusiivisuutta.</a:t>
            </a:r>
            <a:endParaRPr lang="fi-FI" dirty="0">
              <a:cs typeface="Calibri"/>
            </a:endParaRPr>
          </a:p>
          <a:p>
            <a:pPr marL="628650" lvl="1" indent="-171450">
              <a:buFont typeface="Arial"/>
              <a:buChar char="•"/>
            </a:pPr>
            <a:r>
              <a:rPr lang="fi-FI" dirty="0"/>
              <a:t>Varmista, että kaikki työntekijät tuntevat olevansa tervetulleita ja arvostettuja.</a:t>
            </a:r>
            <a:endParaRPr lang="fi-FI" dirty="0">
              <a:cs typeface="Calibri"/>
            </a:endParaRPr>
          </a:p>
          <a:p>
            <a:pPr marL="171450" indent="-171450">
              <a:buFont typeface="Arial"/>
              <a:buChar char="•"/>
            </a:pPr>
            <a:r>
              <a:rPr lang="fi-FI" b="1" dirty="0"/>
              <a:t>Palkitse kestävistä toimintatavoista:</a:t>
            </a:r>
            <a:endParaRPr lang="fi-FI" dirty="0"/>
          </a:p>
          <a:p>
            <a:pPr marL="628650" lvl="1" indent="-171450">
              <a:buFont typeface="Arial"/>
              <a:buChar char="•"/>
            </a:pPr>
            <a:r>
              <a:rPr lang="fi-FI" dirty="0"/>
              <a:t>Palkitse työntekijöitä, jotka edistävät kestävän kehityksen toimintatapoja.</a:t>
            </a:r>
            <a:endParaRPr lang="fi-FI" dirty="0">
              <a:cs typeface="Calibri"/>
            </a:endParaRPr>
          </a:p>
          <a:p>
            <a:pPr marL="628650" lvl="1" indent="-171450">
              <a:buFont typeface="Arial"/>
              <a:buChar char="•"/>
            </a:pPr>
            <a:r>
              <a:rPr lang="fi-FI" dirty="0"/>
              <a:t>Luo kannustimia, kuten palkitsemisohjelmia, jotka rohkaisevat ympäristöystävällisiin valintoihin.</a:t>
            </a:r>
            <a:endParaRPr lang="fi-FI" dirty="0">
              <a:cs typeface="Calibri"/>
            </a:endParaRPr>
          </a:p>
          <a:p>
            <a:endParaRPr lang="fi-FI" b="1" dirty="0">
              <a:cs typeface="Calibri"/>
            </a:endParaRPr>
          </a:p>
          <a:p>
            <a:endParaRPr lang="fi-FI" dirty="0">
              <a:cs typeface="Calibri" panose="020F0502020204030204"/>
            </a:endParaRPr>
          </a:p>
        </p:txBody>
      </p:sp>
      <p:sp>
        <p:nvSpPr>
          <p:cNvPr id="4" name="Dian numeron paikkamerkki 3">
            <a:extLst>
              <a:ext uri="{FF2B5EF4-FFF2-40B4-BE49-F238E27FC236}">
                <a16:creationId xmlns:a16="http://schemas.microsoft.com/office/drawing/2014/main" id="{CDED5396-0D83-EDFF-14D1-3C836BD213CE}"/>
              </a:ext>
            </a:extLst>
          </p:cNvPr>
          <p:cNvSpPr>
            <a:spLocks noGrp="1"/>
          </p:cNvSpPr>
          <p:nvPr>
            <p:ph type="sldNum" sz="quarter" idx="5"/>
          </p:nvPr>
        </p:nvSpPr>
        <p:spPr/>
        <p:txBody>
          <a:bodyPr/>
          <a:lstStyle/>
          <a:p>
            <a:fld id="{11618420-1DAB-3A46-BCC8-E5CAD8A0F798}" type="slidenum">
              <a:rPr lang="fi-FI" smtClean="0"/>
              <a:t>52</a:t>
            </a:fld>
            <a:endParaRPr lang="fi-FI"/>
          </a:p>
        </p:txBody>
      </p:sp>
    </p:spTree>
    <p:extLst>
      <p:ext uri="{BB962C8B-B14F-4D97-AF65-F5344CB8AC3E}">
        <p14:creationId xmlns:p14="http://schemas.microsoft.com/office/powerpoint/2010/main" val="1465497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1. Johdanto</a:t>
            </a:r>
          </a:p>
          <a:p>
            <a:pPr marL="285750" indent="-285750">
              <a:buFont typeface="Arial"/>
              <a:buChar char="•"/>
            </a:pPr>
            <a:r>
              <a:rPr lang="en-US" b="1" dirty="0" err="1"/>
              <a:t>Taustatiedot</a:t>
            </a:r>
            <a:r>
              <a:rPr lang="en-US" b="1" dirty="0"/>
              <a:t>:</a:t>
            </a:r>
            <a:endParaRPr lang="fi-FI" dirty="0"/>
          </a:p>
          <a:p>
            <a:pPr marL="285750" lvl="1" indent="-285750">
              <a:buFont typeface="Arial"/>
              <a:buChar char="•"/>
            </a:pPr>
            <a:r>
              <a:rPr lang="en-US" dirty="0"/>
              <a:t>Yrityksen </a:t>
            </a:r>
            <a:r>
              <a:rPr lang="en-US" dirty="0" err="1"/>
              <a:t>esittely</a:t>
            </a:r>
            <a:r>
              <a:rPr lang="en-US" dirty="0"/>
              <a:t> ja </a:t>
            </a:r>
            <a:r>
              <a:rPr lang="en-US" dirty="0" err="1"/>
              <a:t>liiketoimintamalli</a:t>
            </a:r>
            <a:r>
              <a:rPr lang="en-US" dirty="0"/>
              <a:t>.</a:t>
            </a:r>
            <a:endParaRPr lang="fi-FI" dirty="0"/>
          </a:p>
          <a:p>
            <a:pPr marL="285750" indent="-285750">
              <a:buFont typeface="Arial"/>
              <a:buChar char="•"/>
            </a:pPr>
            <a:r>
              <a:rPr lang="en-US" b="1" dirty="0" err="1"/>
              <a:t>Motivaatio</a:t>
            </a:r>
            <a:r>
              <a:rPr lang="en-US" b="1" dirty="0"/>
              <a:t>:</a:t>
            </a:r>
            <a:endParaRPr lang="fi-FI" dirty="0"/>
          </a:p>
          <a:p>
            <a:pPr marL="285750" lvl="1" indent="-285750">
              <a:buFont typeface="Arial"/>
              <a:buChar char="•"/>
            </a:pPr>
            <a:r>
              <a:rPr lang="en-US" dirty="0"/>
              <a:t>Yrityksen </a:t>
            </a:r>
            <a:r>
              <a:rPr lang="en-US" dirty="0" err="1"/>
              <a:t>tavoitteet</a:t>
            </a:r>
            <a:r>
              <a:rPr lang="en-US" dirty="0"/>
              <a:t> </a:t>
            </a:r>
            <a:r>
              <a:rPr lang="en-US" dirty="0" err="1"/>
              <a:t>kestävän</a:t>
            </a:r>
            <a:r>
              <a:rPr lang="en-US" dirty="0"/>
              <a:t> </a:t>
            </a:r>
            <a:r>
              <a:rPr lang="en-US" dirty="0" err="1"/>
              <a:t>kehityksen</a:t>
            </a:r>
            <a:r>
              <a:rPr lang="en-US" dirty="0"/>
              <a:t> </a:t>
            </a:r>
            <a:r>
              <a:rPr lang="en-US" dirty="0" err="1"/>
              <a:t>edistämisessä</a:t>
            </a:r>
            <a:r>
              <a:rPr lang="en-US" dirty="0"/>
              <a:t>.</a:t>
            </a:r>
            <a:endParaRPr lang="fi-FI" dirty="0"/>
          </a:p>
          <a:p>
            <a:pPr lvl="1"/>
            <a:r>
              <a:rPr lang="fi-FI" dirty="0"/>
              <a:t>2. Nykytila</a:t>
            </a:r>
            <a:endParaRPr lang="fi-FI" dirty="0">
              <a:cs typeface="Calibri"/>
            </a:endParaRPr>
          </a:p>
          <a:p>
            <a:pPr marL="285750" indent="-285750">
              <a:buFont typeface="Arial"/>
              <a:buChar char="•"/>
            </a:pPr>
            <a:r>
              <a:rPr lang="en-US" b="1" dirty="0" err="1"/>
              <a:t>Ympäristövaikutukset</a:t>
            </a:r>
            <a:r>
              <a:rPr lang="en-US" b="1" dirty="0"/>
              <a:t>:</a:t>
            </a:r>
            <a:endParaRPr lang="fi-FI" dirty="0"/>
          </a:p>
          <a:p>
            <a:pPr marL="285750" lvl="1" indent="-285750">
              <a:buFont typeface="Arial"/>
              <a:buChar char="•"/>
            </a:pPr>
            <a:r>
              <a:rPr lang="en-US" dirty="0" err="1"/>
              <a:t>Nykyisen</a:t>
            </a:r>
            <a:r>
              <a:rPr lang="en-US" dirty="0"/>
              <a:t> </a:t>
            </a:r>
            <a:r>
              <a:rPr lang="en-US" dirty="0" err="1"/>
              <a:t>ympäristöjalanjäljen</a:t>
            </a:r>
            <a:r>
              <a:rPr lang="en-US" dirty="0"/>
              <a:t> </a:t>
            </a:r>
            <a:r>
              <a:rPr lang="en-US" dirty="0" err="1"/>
              <a:t>arviointi</a:t>
            </a:r>
            <a:r>
              <a:rPr lang="en-US" dirty="0"/>
              <a:t>.</a:t>
            </a:r>
            <a:endParaRPr lang="fi-FI" dirty="0"/>
          </a:p>
          <a:p>
            <a:pPr marL="285750" indent="-285750">
              <a:buFont typeface="Arial"/>
              <a:buChar char="•"/>
            </a:pPr>
            <a:r>
              <a:rPr lang="en-US" b="1" dirty="0" err="1"/>
              <a:t>Voimavarat</a:t>
            </a:r>
            <a:r>
              <a:rPr lang="en-US" b="1" dirty="0"/>
              <a:t>:</a:t>
            </a:r>
            <a:endParaRPr lang="fi-FI" dirty="0"/>
          </a:p>
          <a:p>
            <a:pPr marL="285750" lvl="1" indent="-285750">
              <a:buFont typeface="Arial"/>
              <a:buChar char="•"/>
            </a:pPr>
            <a:r>
              <a:rPr lang="en-US" dirty="0" err="1"/>
              <a:t>Organisaation</a:t>
            </a:r>
            <a:r>
              <a:rPr lang="en-US" dirty="0"/>
              <a:t> </a:t>
            </a:r>
            <a:r>
              <a:rPr lang="en-US" dirty="0" err="1"/>
              <a:t>nykyiset</a:t>
            </a:r>
            <a:r>
              <a:rPr lang="en-US" dirty="0"/>
              <a:t> </a:t>
            </a:r>
            <a:r>
              <a:rPr lang="en-US" dirty="0" err="1"/>
              <a:t>kestävän</a:t>
            </a:r>
            <a:r>
              <a:rPr lang="en-US" dirty="0"/>
              <a:t> </a:t>
            </a:r>
            <a:r>
              <a:rPr lang="en-US" dirty="0" err="1"/>
              <a:t>kehityksen</a:t>
            </a:r>
            <a:r>
              <a:rPr lang="en-US" dirty="0"/>
              <a:t> </a:t>
            </a:r>
            <a:r>
              <a:rPr lang="en-US" dirty="0" err="1"/>
              <a:t>voimavarat</a:t>
            </a:r>
            <a:r>
              <a:rPr lang="en-US" dirty="0"/>
              <a:t>.</a:t>
            </a:r>
            <a:endParaRPr lang="fi-FI" dirty="0"/>
          </a:p>
          <a:p>
            <a:pPr lvl="1"/>
            <a:r>
              <a:rPr lang="fi-FI" dirty="0"/>
              <a:t>3. Tavoitteet ja Mittarit</a:t>
            </a:r>
            <a:endParaRPr lang="fi-FI" dirty="0">
              <a:cs typeface="Calibri"/>
            </a:endParaRPr>
          </a:p>
          <a:p>
            <a:pPr marL="285750" indent="-285750">
              <a:buFont typeface="Arial"/>
              <a:buChar char="•"/>
            </a:pPr>
            <a:r>
              <a:rPr lang="en-US" b="1" dirty="0" err="1"/>
              <a:t>Tavoitteet</a:t>
            </a:r>
            <a:r>
              <a:rPr lang="en-US" b="1" dirty="0"/>
              <a:t>:</a:t>
            </a:r>
            <a:endParaRPr lang="fi-FI" dirty="0"/>
          </a:p>
          <a:p>
            <a:pPr marL="285750" lvl="1" indent="-285750">
              <a:buFont typeface="Arial"/>
              <a:buChar char="•"/>
            </a:pPr>
            <a:r>
              <a:rPr lang="en-US" dirty="0" err="1"/>
              <a:t>Mitattavat</a:t>
            </a:r>
            <a:r>
              <a:rPr lang="en-US" dirty="0"/>
              <a:t> </a:t>
            </a:r>
            <a:r>
              <a:rPr lang="en-US" dirty="0" err="1"/>
              <a:t>tavoitteet</a:t>
            </a:r>
            <a:r>
              <a:rPr lang="en-US" dirty="0"/>
              <a:t> </a:t>
            </a:r>
            <a:r>
              <a:rPr lang="en-US" dirty="0" err="1"/>
              <a:t>kestävän</a:t>
            </a:r>
            <a:r>
              <a:rPr lang="en-US" dirty="0"/>
              <a:t> </a:t>
            </a:r>
            <a:r>
              <a:rPr lang="en-US" dirty="0" err="1"/>
              <a:t>kehityksen</a:t>
            </a:r>
            <a:r>
              <a:rPr lang="en-US" dirty="0"/>
              <a:t> </a:t>
            </a:r>
            <a:r>
              <a:rPr lang="en-US" dirty="0" err="1"/>
              <a:t>edistämiseksi</a:t>
            </a:r>
            <a:r>
              <a:rPr lang="en-US" dirty="0"/>
              <a:t>.</a:t>
            </a:r>
            <a:endParaRPr lang="fi-FI" dirty="0"/>
          </a:p>
          <a:p>
            <a:pPr marL="285750" indent="-285750">
              <a:buFont typeface="Arial"/>
              <a:buChar char="•"/>
            </a:pPr>
            <a:r>
              <a:rPr lang="en-US" b="1" dirty="0" err="1"/>
              <a:t>Mittarit</a:t>
            </a:r>
            <a:r>
              <a:rPr lang="en-US" b="1" dirty="0"/>
              <a:t>:</a:t>
            </a:r>
            <a:endParaRPr lang="fi-FI" dirty="0"/>
          </a:p>
          <a:p>
            <a:pPr marL="285750" lvl="1" indent="-285750">
              <a:buFont typeface="Arial"/>
              <a:buChar char="•"/>
            </a:pPr>
            <a:r>
              <a:rPr lang="en-US" dirty="0" err="1"/>
              <a:t>Suoritusmittarit</a:t>
            </a:r>
            <a:r>
              <a:rPr lang="en-US" dirty="0"/>
              <a:t> </a:t>
            </a:r>
            <a:r>
              <a:rPr lang="en-US" dirty="0" err="1"/>
              <a:t>tavoitteiden</a:t>
            </a:r>
            <a:r>
              <a:rPr lang="en-US" dirty="0"/>
              <a:t> </a:t>
            </a:r>
            <a:r>
              <a:rPr lang="en-US" dirty="0" err="1"/>
              <a:t>seuraamiseksi</a:t>
            </a:r>
            <a:r>
              <a:rPr lang="en-US" dirty="0"/>
              <a:t>.</a:t>
            </a:r>
            <a:endParaRPr lang="fi-FI" dirty="0"/>
          </a:p>
          <a:p>
            <a:pPr lvl="1"/>
            <a:r>
              <a:rPr lang="fi-FI" dirty="0"/>
              <a:t>4. Ympäristöystävälliset Toimintatavat</a:t>
            </a:r>
            <a:endParaRPr lang="fi-FI" dirty="0">
              <a:cs typeface="Calibri"/>
            </a:endParaRPr>
          </a:p>
          <a:p>
            <a:pPr marL="285750" indent="-285750">
              <a:buFont typeface="Arial"/>
              <a:buChar char="•"/>
            </a:pPr>
            <a:r>
              <a:rPr lang="en-US" b="1" dirty="0" err="1"/>
              <a:t>Energiatehokkuus</a:t>
            </a:r>
            <a:r>
              <a:rPr lang="en-US" b="1" dirty="0"/>
              <a:t>:</a:t>
            </a:r>
            <a:endParaRPr lang="fi-FI" dirty="0"/>
          </a:p>
          <a:p>
            <a:pPr marL="285750" lvl="1" indent="-285750">
              <a:buFont typeface="Arial"/>
              <a:buChar char="•"/>
            </a:pPr>
            <a:r>
              <a:rPr lang="en-US" dirty="0" err="1"/>
              <a:t>Toimenpiteet</a:t>
            </a:r>
            <a:r>
              <a:rPr lang="en-US" dirty="0"/>
              <a:t> </a:t>
            </a:r>
            <a:r>
              <a:rPr lang="en-US" dirty="0" err="1"/>
              <a:t>energiatehokkuuden</a:t>
            </a:r>
            <a:r>
              <a:rPr lang="en-US" dirty="0"/>
              <a:t> </a:t>
            </a:r>
            <a:r>
              <a:rPr lang="en-US" dirty="0" err="1"/>
              <a:t>parantamiseksi</a:t>
            </a:r>
            <a:r>
              <a:rPr lang="en-US" dirty="0"/>
              <a:t>.</a:t>
            </a:r>
            <a:endParaRPr lang="fi-FI" dirty="0"/>
          </a:p>
          <a:p>
            <a:pPr marL="285750" indent="-285750">
              <a:buFont typeface="Arial"/>
              <a:buChar char="•"/>
            </a:pPr>
            <a:r>
              <a:rPr lang="en-US" b="1" dirty="0" err="1"/>
              <a:t>Jätteiden</a:t>
            </a:r>
            <a:r>
              <a:rPr lang="en-US" b="1" dirty="0"/>
              <a:t> </a:t>
            </a:r>
            <a:r>
              <a:rPr lang="en-US" b="1" dirty="0" err="1"/>
              <a:t>hallinta</a:t>
            </a:r>
            <a:r>
              <a:rPr lang="en-US" b="1" dirty="0"/>
              <a:t>:</a:t>
            </a:r>
            <a:endParaRPr lang="fi-FI" dirty="0"/>
          </a:p>
          <a:p>
            <a:pPr marL="285750" lvl="1" indent="-285750">
              <a:buFont typeface="Arial"/>
              <a:buChar char="•"/>
            </a:pPr>
            <a:r>
              <a:rPr lang="en-US" dirty="0" err="1"/>
              <a:t>Suunnitelma</a:t>
            </a:r>
            <a:r>
              <a:rPr lang="en-US" dirty="0"/>
              <a:t> </a:t>
            </a:r>
            <a:r>
              <a:rPr lang="en-US" dirty="0" err="1"/>
              <a:t>jätteiden</a:t>
            </a:r>
            <a:r>
              <a:rPr lang="en-US" dirty="0"/>
              <a:t> </a:t>
            </a:r>
            <a:r>
              <a:rPr lang="en-US" dirty="0" err="1"/>
              <a:t>vähentämiseksi</a:t>
            </a:r>
            <a:r>
              <a:rPr lang="en-US" dirty="0"/>
              <a:t> ja </a:t>
            </a:r>
            <a:r>
              <a:rPr lang="en-US" dirty="0" err="1"/>
              <a:t>kierrättämiseksi</a:t>
            </a:r>
            <a:r>
              <a:rPr lang="en-US" dirty="0"/>
              <a:t>.</a:t>
            </a:r>
            <a:endParaRPr lang="fi-FI" dirty="0"/>
          </a:p>
          <a:p>
            <a:pPr lvl="1"/>
            <a:r>
              <a:rPr lang="fi-FI" dirty="0"/>
              <a:t>5. Tuotteiden ja Palveluiden Kestävyys</a:t>
            </a:r>
            <a:endParaRPr lang="fi-FI" dirty="0">
              <a:cs typeface="Calibri"/>
            </a:endParaRPr>
          </a:p>
          <a:p>
            <a:pPr marL="285750" indent="-285750">
              <a:buFont typeface="Arial"/>
              <a:buChar char="•"/>
            </a:pPr>
            <a:r>
              <a:rPr lang="en-US" b="1" dirty="0" err="1"/>
              <a:t>Kestävät</a:t>
            </a:r>
            <a:r>
              <a:rPr lang="en-US" b="1" dirty="0"/>
              <a:t> </a:t>
            </a:r>
            <a:r>
              <a:rPr lang="en-US" b="1" dirty="0" err="1"/>
              <a:t>hankinnat</a:t>
            </a:r>
            <a:r>
              <a:rPr lang="en-US" b="1" dirty="0"/>
              <a:t>:</a:t>
            </a:r>
            <a:endParaRPr lang="fi-FI" dirty="0"/>
          </a:p>
          <a:p>
            <a:pPr marL="285750" lvl="1" indent="-285750">
              <a:buFont typeface="Arial"/>
              <a:buChar char="•"/>
            </a:pPr>
            <a:r>
              <a:rPr lang="en-US" dirty="0" err="1"/>
              <a:t>Kriteerit</a:t>
            </a:r>
            <a:r>
              <a:rPr lang="en-US" dirty="0"/>
              <a:t> </a:t>
            </a:r>
            <a:r>
              <a:rPr lang="en-US" dirty="0" err="1"/>
              <a:t>vastuullisille</a:t>
            </a:r>
            <a:r>
              <a:rPr lang="en-US" dirty="0"/>
              <a:t> </a:t>
            </a:r>
            <a:r>
              <a:rPr lang="en-US" dirty="0" err="1"/>
              <a:t>hankinnoille</a:t>
            </a:r>
            <a:r>
              <a:rPr lang="en-US" dirty="0"/>
              <a:t>.</a:t>
            </a:r>
            <a:endParaRPr lang="fi-FI" dirty="0"/>
          </a:p>
          <a:p>
            <a:pPr marL="285750" indent="-285750">
              <a:buFont typeface="Arial"/>
              <a:buChar char="•"/>
            </a:pPr>
            <a:r>
              <a:rPr lang="en-US" b="1" dirty="0" err="1"/>
              <a:t>Elinkaaren</a:t>
            </a:r>
            <a:r>
              <a:rPr lang="en-US" b="1" dirty="0"/>
              <a:t> </a:t>
            </a:r>
            <a:r>
              <a:rPr lang="en-US" b="1" dirty="0" err="1"/>
              <a:t>hallinta</a:t>
            </a:r>
            <a:r>
              <a:rPr lang="en-US" b="1" dirty="0"/>
              <a:t>:</a:t>
            </a:r>
            <a:endParaRPr lang="fi-FI" dirty="0"/>
          </a:p>
          <a:p>
            <a:pPr marL="285750" lvl="1" indent="-285750">
              <a:buFont typeface="Arial"/>
              <a:buChar char="•"/>
            </a:pPr>
            <a:r>
              <a:rPr lang="en-US" dirty="0" err="1"/>
              <a:t>Toimenpiteet</a:t>
            </a:r>
            <a:r>
              <a:rPr lang="en-US" dirty="0"/>
              <a:t> </a:t>
            </a:r>
            <a:r>
              <a:rPr lang="en-US" dirty="0" err="1"/>
              <a:t>tuotteiden</a:t>
            </a:r>
            <a:r>
              <a:rPr lang="en-US" dirty="0"/>
              <a:t> ja </a:t>
            </a:r>
            <a:r>
              <a:rPr lang="en-US" dirty="0" err="1"/>
              <a:t>palveluiden</a:t>
            </a:r>
            <a:r>
              <a:rPr lang="en-US" dirty="0"/>
              <a:t> </a:t>
            </a:r>
            <a:r>
              <a:rPr lang="en-US" dirty="0" err="1"/>
              <a:t>kestävyyden</a:t>
            </a:r>
            <a:r>
              <a:rPr lang="en-US" dirty="0"/>
              <a:t> </a:t>
            </a:r>
            <a:r>
              <a:rPr lang="en-US" dirty="0" err="1"/>
              <a:t>parantamiseksi</a:t>
            </a:r>
            <a:r>
              <a:rPr lang="en-US" dirty="0"/>
              <a:t>.</a:t>
            </a:r>
            <a:endParaRPr lang="fi-FI" dirty="0"/>
          </a:p>
          <a:p>
            <a:pPr lvl="1"/>
            <a:r>
              <a:rPr lang="fi-FI" dirty="0"/>
              <a:t>6. Henkilöstön Sitoutuminen</a:t>
            </a:r>
            <a:endParaRPr lang="fi-FI" dirty="0">
              <a:cs typeface="Calibri"/>
            </a:endParaRPr>
          </a:p>
          <a:p>
            <a:pPr marL="285750" indent="-285750">
              <a:buFont typeface="Arial"/>
              <a:buChar char="•"/>
            </a:pPr>
            <a:r>
              <a:rPr lang="en-US" b="1" dirty="0" err="1"/>
              <a:t>Koulutusohjelmat</a:t>
            </a:r>
            <a:r>
              <a:rPr lang="en-US" b="1" dirty="0"/>
              <a:t>:</a:t>
            </a:r>
            <a:endParaRPr lang="fi-FI" dirty="0"/>
          </a:p>
          <a:p>
            <a:pPr marL="285750" lvl="1" indent="-285750">
              <a:buFont typeface="Arial"/>
              <a:buChar char="•"/>
            </a:pPr>
            <a:r>
              <a:rPr lang="en-US" dirty="0" err="1"/>
              <a:t>Henkilöstön</a:t>
            </a:r>
            <a:r>
              <a:rPr lang="en-US" dirty="0"/>
              <a:t> </a:t>
            </a:r>
            <a:r>
              <a:rPr lang="en-US" dirty="0" err="1"/>
              <a:t>koulutus</a:t>
            </a:r>
            <a:r>
              <a:rPr lang="en-US" dirty="0"/>
              <a:t> </a:t>
            </a:r>
            <a:r>
              <a:rPr lang="en-US" dirty="0" err="1"/>
              <a:t>kestävän</a:t>
            </a:r>
            <a:r>
              <a:rPr lang="en-US" dirty="0"/>
              <a:t> </a:t>
            </a:r>
            <a:r>
              <a:rPr lang="en-US" dirty="0" err="1"/>
              <a:t>kehityksen</a:t>
            </a:r>
            <a:r>
              <a:rPr lang="en-US" dirty="0"/>
              <a:t> </a:t>
            </a:r>
            <a:r>
              <a:rPr lang="en-US" dirty="0" err="1"/>
              <a:t>periaatteista</a:t>
            </a:r>
            <a:r>
              <a:rPr lang="en-US" dirty="0"/>
              <a:t>.</a:t>
            </a:r>
            <a:endParaRPr lang="fi-FI" dirty="0"/>
          </a:p>
          <a:p>
            <a:pPr marL="285750" indent="-285750">
              <a:buFont typeface="Arial"/>
              <a:buChar char="•"/>
            </a:pPr>
            <a:r>
              <a:rPr lang="en-US" b="1" dirty="0" err="1"/>
              <a:t>Sisäinen</a:t>
            </a:r>
            <a:r>
              <a:rPr lang="en-US" b="1" dirty="0"/>
              <a:t> </a:t>
            </a:r>
            <a:r>
              <a:rPr lang="en-US" b="1" dirty="0" err="1"/>
              <a:t>viestintä</a:t>
            </a:r>
            <a:r>
              <a:rPr lang="en-US" b="1" dirty="0"/>
              <a:t>:</a:t>
            </a:r>
            <a:endParaRPr lang="fi-FI" dirty="0"/>
          </a:p>
          <a:p>
            <a:pPr marL="285750" lvl="1" indent="-285750">
              <a:buFont typeface="Arial"/>
              <a:buChar char="•"/>
            </a:pPr>
            <a:r>
              <a:rPr lang="en-US" dirty="0" err="1"/>
              <a:t>Viestintästrategia</a:t>
            </a:r>
            <a:r>
              <a:rPr lang="en-US" dirty="0"/>
              <a:t> </a:t>
            </a:r>
            <a:r>
              <a:rPr lang="en-US" dirty="0" err="1"/>
              <a:t>sitoutumisen</a:t>
            </a:r>
            <a:r>
              <a:rPr lang="en-US" dirty="0"/>
              <a:t> </a:t>
            </a:r>
            <a:r>
              <a:rPr lang="en-US" dirty="0" err="1"/>
              <a:t>korostamiseksi</a:t>
            </a:r>
            <a:r>
              <a:rPr lang="en-US" dirty="0"/>
              <a:t>.</a:t>
            </a:r>
            <a:endParaRPr lang="fi-FI" dirty="0"/>
          </a:p>
          <a:p>
            <a:pPr lvl="1"/>
            <a:r>
              <a:rPr lang="fi-FI" dirty="0"/>
              <a:t>7. Yhteistyö Sidosryhmien Kanssa</a:t>
            </a:r>
            <a:endParaRPr lang="fi-FI" dirty="0">
              <a:cs typeface="Calibri"/>
            </a:endParaRPr>
          </a:p>
          <a:p>
            <a:pPr marL="285750" indent="-285750">
              <a:buFont typeface="Arial"/>
              <a:buChar char="•"/>
            </a:pPr>
            <a:r>
              <a:rPr lang="en-US" b="1" dirty="0"/>
              <a:t>Stakeholder-</a:t>
            </a:r>
            <a:r>
              <a:rPr lang="en-US" b="1" dirty="0" err="1"/>
              <a:t>yhteistyö</a:t>
            </a:r>
            <a:r>
              <a:rPr lang="en-US" b="1" dirty="0"/>
              <a:t>:</a:t>
            </a:r>
            <a:endParaRPr lang="fi-FI" dirty="0"/>
          </a:p>
          <a:p>
            <a:pPr marL="285750" lvl="1" indent="-285750">
              <a:buFont typeface="Arial"/>
              <a:buChar char="•"/>
            </a:pPr>
            <a:r>
              <a:rPr lang="en-US" dirty="0" err="1"/>
              <a:t>Suunnitelma</a:t>
            </a:r>
            <a:r>
              <a:rPr lang="en-US" dirty="0"/>
              <a:t> </a:t>
            </a:r>
            <a:r>
              <a:rPr lang="en-US" dirty="0" err="1"/>
              <a:t>yhteistyöstä</a:t>
            </a:r>
            <a:r>
              <a:rPr lang="en-US" dirty="0"/>
              <a:t> </a:t>
            </a:r>
            <a:r>
              <a:rPr lang="en-US" dirty="0" err="1"/>
              <a:t>sidosryhmien</a:t>
            </a:r>
            <a:r>
              <a:rPr lang="en-US" dirty="0"/>
              <a:t> </a:t>
            </a:r>
            <a:r>
              <a:rPr lang="en-US" dirty="0" err="1"/>
              <a:t>kanssa</a:t>
            </a:r>
            <a:r>
              <a:rPr lang="en-US" dirty="0"/>
              <a:t>.</a:t>
            </a:r>
            <a:endParaRPr lang="fi-FI" dirty="0"/>
          </a:p>
          <a:p>
            <a:pPr marL="285750" indent="-285750">
              <a:buFont typeface="Arial"/>
              <a:buChar char="•"/>
            </a:pPr>
            <a:r>
              <a:rPr lang="en-US" b="1" dirty="0" err="1"/>
              <a:t>Raportointi</a:t>
            </a:r>
            <a:r>
              <a:rPr lang="en-US" b="1" dirty="0"/>
              <a:t>:</a:t>
            </a:r>
            <a:endParaRPr lang="fi-FI" dirty="0"/>
          </a:p>
          <a:p>
            <a:pPr marL="285750" lvl="1" indent="-285750">
              <a:buFont typeface="Arial"/>
              <a:buChar char="•"/>
            </a:pPr>
            <a:r>
              <a:rPr lang="en-US" dirty="0" err="1"/>
              <a:t>Säännöllinen</a:t>
            </a:r>
            <a:r>
              <a:rPr lang="en-US" dirty="0"/>
              <a:t> </a:t>
            </a:r>
            <a:r>
              <a:rPr lang="en-US" dirty="0" err="1"/>
              <a:t>raportointi</a:t>
            </a:r>
            <a:r>
              <a:rPr lang="en-US" dirty="0"/>
              <a:t> </a:t>
            </a:r>
            <a:r>
              <a:rPr lang="en-US" dirty="0" err="1"/>
              <a:t>toimista</a:t>
            </a:r>
            <a:r>
              <a:rPr lang="en-US" dirty="0"/>
              <a:t> ja </a:t>
            </a:r>
            <a:r>
              <a:rPr lang="en-US" dirty="0" err="1"/>
              <a:t>tuloksista</a:t>
            </a:r>
            <a:r>
              <a:rPr lang="en-US" dirty="0"/>
              <a:t>.</a:t>
            </a:r>
            <a:endParaRPr lang="fi-FI" dirty="0"/>
          </a:p>
          <a:p>
            <a:pPr lvl="1"/>
            <a:r>
              <a:rPr lang="fi-FI" dirty="0"/>
              <a:t>8. Rahoitus ja Resurssit</a:t>
            </a:r>
          </a:p>
          <a:p>
            <a:pPr marL="285750" indent="-285750">
              <a:buFont typeface="Arial"/>
              <a:buChar char="•"/>
            </a:pPr>
            <a:r>
              <a:rPr lang="en-US" b="1" dirty="0" err="1"/>
              <a:t>Budjetointi</a:t>
            </a:r>
            <a:r>
              <a:rPr lang="en-US" b="1" dirty="0"/>
              <a:t>:</a:t>
            </a:r>
            <a:endParaRPr lang="fi-FI" dirty="0"/>
          </a:p>
          <a:p>
            <a:pPr marL="285750" lvl="1" indent="-285750">
              <a:buFont typeface="Arial"/>
              <a:buChar char="•"/>
            </a:pPr>
            <a:r>
              <a:rPr lang="en-US" dirty="0" err="1"/>
              <a:t>Resurssien</a:t>
            </a:r>
            <a:r>
              <a:rPr lang="en-US" dirty="0"/>
              <a:t> ja </a:t>
            </a:r>
            <a:r>
              <a:rPr lang="en-US" dirty="0" err="1"/>
              <a:t>budjetin</a:t>
            </a:r>
            <a:r>
              <a:rPr lang="en-US" dirty="0"/>
              <a:t> </a:t>
            </a:r>
            <a:r>
              <a:rPr lang="en-US" dirty="0" err="1"/>
              <a:t>määrittely</a:t>
            </a:r>
            <a:r>
              <a:rPr lang="en-US" dirty="0"/>
              <a:t>.</a:t>
            </a:r>
            <a:endParaRPr lang="fi-FI" dirty="0"/>
          </a:p>
          <a:p>
            <a:pPr marL="285750" indent="-285750">
              <a:buFont typeface="Arial"/>
              <a:buChar char="•"/>
            </a:pPr>
            <a:r>
              <a:rPr lang="en-US" b="1" dirty="0" err="1"/>
              <a:t>Rahoituslähteet</a:t>
            </a:r>
            <a:r>
              <a:rPr lang="en-US" b="1" dirty="0"/>
              <a:t>:</a:t>
            </a:r>
            <a:endParaRPr lang="fi-FI" dirty="0"/>
          </a:p>
          <a:p>
            <a:pPr marL="285750" lvl="1" indent="-285750">
              <a:buFont typeface="Arial"/>
              <a:buChar char="•"/>
            </a:pPr>
            <a:r>
              <a:rPr lang="en-US" dirty="0" err="1"/>
              <a:t>Etsintä</a:t>
            </a:r>
            <a:r>
              <a:rPr lang="en-US" dirty="0"/>
              <a:t> </a:t>
            </a:r>
            <a:r>
              <a:rPr lang="en-US" dirty="0" err="1"/>
              <a:t>rahoitusmahdollisuuksille</a:t>
            </a:r>
            <a:r>
              <a:rPr lang="en-US" dirty="0"/>
              <a:t>.</a:t>
            </a:r>
            <a:endParaRPr lang="fi-FI" dirty="0"/>
          </a:p>
          <a:p>
            <a:pPr lvl="1"/>
            <a:r>
              <a:rPr lang="fi-FI" dirty="0"/>
              <a:t>9. Seuranta ja Arviointi</a:t>
            </a:r>
          </a:p>
          <a:p>
            <a:pPr marL="285750" indent="-285750">
              <a:buFont typeface="Arial"/>
              <a:buChar char="•"/>
            </a:pPr>
            <a:r>
              <a:rPr lang="en-US" b="1" dirty="0" err="1"/>
              <a:t>Säännöllinen</a:t>
            </a:r>
            <a:r>
              <a:rPr lang="en-US" b="1" dirty="0"/>
              <a:t> </a:t>
            </a:r>
            <a:r>
              <a:rPr lang="en-US" b="1" dirty="0" err="1"/>
              <a:t>arviointi</a:t>
            </a:r>
            <a:r>
              <a:rPr lang="en-US" b="1" dirty="0"/>
              <a:t>:</a:t>
            </a:r>
            <a:endParaRPr lang="fi-FI" dirty="0"/>
          </a:p>
          <a:p>
            <a:pPr marL="285750" lvl="1" indent="-285750">
              <a:buFont typeface="Arial"/>
              <a:buChar char="•"/>
            </a:pPr>
            <a:r>
              <a:rPr lang="en-US" dirty="0" err="1"/>
              <a:t>Aikataulutetut</a:t>
            </a:r>
            <a:r>
              <a:rPr lang="en-US" dirty="0"/>
              <a:t> </a:t>
            </a:r>
            <a:r>
              <a:rPr lang="en-US" dirty="0" err="1"/>
              <a:t>tarkastusajat</a:t>
            </a:r>
            <a:r>
              <a:rPr lang="en-US" dirty="0"/>
              <a:t> </a:t>
            </a:r>
            <a:r>
              <a:rPr lang="en-US" dirty="0" err="1"/>
              <a:t>tavoitteiden</a:t>
            </a:r>
            <a:r>
              <a:rPr lang="en-US" dirty="0"/>
              <a:t> </a:t>
            </a:r>
            <a:r>
              <a:rPr lang="en-US" dirty="0" err="1"/>
              <a:t>seurantaan</a:t>
            </a:r>
            <a:r>
              <a:rPr lang="en-US" dirty="0"/>
              <a:t>.</a:t>
            </a:r>
            <a:endParaRPr lang="fi-FI" dirty="0"/>
          </a:p>
          <a:p>
            <a:pPr marL="285750" indent="-285750">
              <a:buFont typeface="Arial"/>
              <a:buChar char="•"/>
            </a:pPr>
            <a:r>
              <a:rPr lang="en-US" b="1" dirty="0" err="1"/>
              <a:t>Jatkuvan</a:t>
            </a:r>
            <a:r>
              <a:rPr lang="en-US" b="1" dirty="0"/>
              <a:t> </a:t>
            </a:r>
            <a:r>
              <a:rPr lang="en-US" b="1" dirty="0" err="1"/>
              <a:t>parantamisen</a:t>
            </a:r>
            <a:r>
              <a:rPr lang="en-US" b="1" dirty="0"/>
              <a:t> </a:t>
            </a:r>
            <a:r>
              <a:rPr lang="en-US" b="1" dirty="0" err="1"/>
              <a:t>sykli</a:t>
            </a:r>
            <a:r>
              <a:rPr lang="en-US" b="1" dirty="0"/>
              <a:t>:</a:t>
            </a:r>
            <a:endParaRPr lang="fi-FI" dirty="0"/>
          </a:p>
          <a:p>
            <a:pPr marL="285750" lvl="1" indent="-285750">
              <a:buFont typeface="Arial"/>
              <a:buChar char="•"/>
            </a:pPr>
            <a:r>
              <a:rPr lang="en-US" dirty="0" err="1"/>
              <a:t>Järjestelmä</a:t>
            </a:r>
            <a:r>
              <a:rPr lang="en-US" dirty="0"/>
              <a:t> </a:t>
            </a:r>
            <a:r>
              <a:rPr lang="en-US" dirty="0" err="1"/>
              <a:t>jatkuvaan</a:t>
            </a:r>
            <a:r>
              <a:rPr lang="en-US" dirty="0"/>
              <a:t> </a:t>
            </a:r>
            <a:r>
              <a:rPr lang="en-US" dirty="0" err="1"/>
              <a:t>parantamiseen</a:t>
            </a:r>
            <a:r>
              <a:rPr lang="en-US" dirty="0"/>
              <a:t>.</a:t>
            </a:r>
            <a:endParaRPr lang="fi-FI" dirty="0"/>
          </a:p>
          <a:p>
            <a:pPr lvl="1"/>
            <a:r>
              <a:rPr lang="fi-FI" dirty="0"/>
              <a:t>10. Raportointi ja Viestintä</a:t>
            </a:r>
          </a:p>
          <a:p>
            <a:pPr marL="285750" indent="-285750">
              <a:buFont typeface="Arial"/>
              <a:buChar char="•"/>
            </a:pPr>
            <a:r>
              <a:rPr lang="en-US" b="1" dirty="0" err="1"/>
              <a:t>Viestintästrategia</a:t>
            </a:r>
            <a:r>
              <a:rPr lang="en-US" b="1" dirty="0"/>
              <a:t>:</a:t>
            </a:r>
            <a:endParaRPr lang="fi-FI" dirty="0"/>
          </a:p>
          <a:p>
            <a:pPr marL="285750" lvl="1" indent="-285750">
              <a:buFont typeface="Arial"/>
              <a:buChar char="•"/>
            </a:pPr>
            <a:r>
              <a:rPr lang="en-US" dirty="0" err="1"/>
              <a:t>Ulkoinen</a:t>
            </a:r>
            <a:r>
              <a:rPr lang="en-US" dirty="0"/>
              <a:t> </a:t>
            </a:r>
            <a:r>
              <a:rPr lang="en-US" dirty="0" err="1"/>
              <a:t>viestintäyrityksen</a:t>
            </a:r>
            <a:r>
              <a:rPr lang="en-US" dirty="0"/>
              <a:t> </a:t>
            </a:r>
            <a:r>
              <a:rPr lang="en-US" dirty="0" err="1"/>
              <a:t>saavutuksista</a:t>
            </a:r>
            <a:r>
              <a:rPr lang="en-US" dirty="0"/>
              <a:t>.</a:t>
            </a:r>
            <a:endParaRPr lang="fi-FI" dirty="0"/>
          </a:p>
          <a:p>
            <a:pPr marL="285750" indent="-285750">
              <a:buFont typeface="Arial"/>
              <a:buChar char="•"/>
            </a:pPr>
            <a:r>
              <a:rPr lang="en-US" b="1" dirty="0" err="1"/>
              <a:t>Osallistaminen</a:t>
            </a:r>
            <a:r>
              <a:rPr lang="en-US" b="1" dirty="0"/>
              <a:t>:</a:t>
            </a:r>
            <a:endParaRPr lang="fi-FI" dirty="0"/>
          </a:p>
          <a:p>
            <a:pPr marL="285750" lvl="1" indent="-285750">
              <a:buFont typeface="Arial"/>
              <a:buChar char="•"/>
            </a:pPr>
            <a:r>
              <a:rPr lang="en-US" dirty="0" err="1"/>
              <a:t>Sidosryhmien</a:t>
            </a:r>
            <a:r>
              <a:rPr lang="en-US" dirty="0"/>
              <a:t> </a:t>
            </a:r>
            <a:r>
              <a:rPr lang="en-US" dirty="0" err="1"/>
              <a:t>aktiivinen</a:t>
            </a:r>
            <a:r>
              <a:rPr lang="en-US" dirty="0"/>
              <a:t> </a:t>
            </a:r>
            <a:r>
              <a:rPr lang="en-US" dirty="0" err="1"/>
              <a:t>osallistaminen</a:t>
            </a:r>
            <a:r>
              <a:rPr lang="en-US" dirty="0"/>
              <a:t> ja </a:t>
            </a:r>
            <a:r>
              <a:rPr lang="en-US" dirty="0" err="1"/>
              <a:t>palautteen</a:t>
            </a:r>
            <a:r>
              <a:rPr lang="en-US" dirty="0"/>
              <a:t> </a:t>
            </a:r>
            <a:r>
              <a:rPr lang="en-US" dirty="0" err="1"/>
              <a:t>keruu</a:t>
            </a:r>
            <a:r>
              <a:rPr lang="en-US" dirty="0"/>
              <a:t>.</a:t>
            </a:r>
            <a:endParaRPr lang="fi-FI" dirty="0"/>
          </a:p>
          <a:p>
            <a:endParaRPr lang="en-US" dirty="0">
              <a:cs typeface="Calibri"/>
            </a:endParaRPr>
          </a:p>
        </p:txBody>
      </p:sp>
      <p:sp>
        <p:nvSpPr>
          <p:cNvPr id="4" name="Dian numeron paikkamerkki 3"/>
          <p:cNvSpPr>
            <a:spLocks noGrp="1"/>
          </p:cNvSpPr>
          <p:nvPr>
            <p:ph type="sldNum" sz="quarter" idx="5"/>
          </p:nvPr>
        </p:nvSpPr>
        <p:spPr/>
        <p:txBody>
          <a:bodyPr/>
          <a:lstStyle/>
          <a:p>
            <a:fld id="{11618420-1DAB-3A46-BCC8-E5CAD8A0F798}" type="slidenum">
              <a:rPr lang="fi-FI" smtClean="0"/>
              <a:t>57</a:t>
            </a:fld>
            <a:endParaRPr lang="fi-FI"/>
          </a:p>
        </p:txBody>
      </p:sp>
    </p:spTree>
    <p:extLst>
      <p:ext uri="{BB962C8B-B14F-4D97-AF65-F5344CB8AC3E}">
        <p14:creationId xmlns:p14="http://schemas.microsoft.com/office/powerpoint/2010/main" val="39580647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285750" indent="-285750">
              <a:buFont typeface="Arial"/>
              <a:buChar char="•"/>
            </a:pPr>
            <a:r>
              <a:rPr lang="en-US" b="1" err="1"/>
              <a:t>Osaaminen</a:t>
            </a:r>
            <a:r>
              <a:rPr lang="en-US" b="1"/>
              <a:t> ja </a:t>
            </a:r>
            <a:r>
              <a:rPr lang="en-US" b="1" err="1"/>
              <a:t>Koulutus</a:t>
            </a:r>
            <a:r>
              <a:rPr lang="en-US" b="1"/>
              <a:t>:</a:t>
            </a:r>
            <a:endParaRPr lang="fi-FI"/>
          </a:p>
          <a:p>
            <a:pPr marL="285750" lvl="1" indent="-285750">
              <a:buFont typeface="Arial"/>
              <a:buChar char="•"/>
            </a:pPr>
            <a:r>
              <a:rPr lang="en-US" dirty="0" err="1"/>
              <a:t>Pysy</a:t>
            </a:r>
            <a:r>
              <a:rPr lang="en-US" dirty="0"/>
              <a:t> </a:t>
            </a:r>
            <a:r>
              <a:rPr lang="en-US" dirty="0" err="1"/>
              <a:t>ajan</a:t>
            </a:r>
            <a:r>
              <a:rPr lang="en-US" dirty="0"/>
              <a:t> </a:t>
            </a:r>
            <a:r>
              <a:rPr lang="en-US" dirty="0" err="1"/>
              <a:t>tasalla</a:t>
            </a:r>
            <a:r>
              <a:rPr lang="en-US" dirty="0"/>
              <a:t> </a:t>
            </a:r>
            <a:r>
              <a:rPr lang="en-US" dirty="0" err="1"/>
              <a:t>tuotevastuuseen</a:t>
            </a:r>
            <a:r>
              <a:rPr lang="en-US" dirty="0"/>
              <a:t> </a:t>
            </a:r>
            <a:r>
              <a:rPr lang="en-US" dirty="0" err="1"/>
              <a:t>liittyvistä</a:t>
            </a:r>
            <a:r>
              <a:rPr lang="en-US" dirty="0"/>
              <a:t> </a:t>
            </a:r>
            <a:r>
              <a:rPr lang="en-US" dirty="0" err="1"/>
              <a:t>parhaista</a:t>
            </a:r>
            <a:r>
              <a:rPr lang="en-US" dirty="0"/>
              <a:t> </a:t>
            </a:r>
            <a:r>
              <a:rPr lang="en-US" dirty="0" err="1"/>
              <a:t>käytännöistä</a:t>
            </a:r>
            <a:r>
              <a:rPr lang="en-US" dirty="0"/>
              <a:t> ja </a:t>
            </a:r>
            <a:r>
              <a:rPr lang="en-US" dirty="0" err="1"/>
              <a:t>standardeista</a:t>
            </a:r>
            <a:r>
              <a:rPr lang="en-US" dirty="0"/>
              <a:t>.</a:t>
            </a:r>
            <a:endParaRPr lang="fi-FI"/>
          </a:p>
          <a:p>
            <a:pPr marL="285750" lvl="1" indent="-285750">
              <a:buFont typeface="Arial"/>
              <a:buChar char="•"/>
            </a:pPr>
            <a:r>
              <a:rPr lang="en-US" dirty="0" err="1"/>
              <a:t>Osallistu</a:t>
            </a:r>
            <a:r>
              <a:rPr lang="en-US" dirty="0"/>
              <a:t> </a:t>
            </a:r>
            <a:r>
              <a:rPr lang="en-US" dirty="0" err="1"/>
              <a:t>koulutuksiin</a:t>
            </a:r>
            <a:r>
              <a:rPr lang="en-US" dirty="0"/>
              <a:t>, </a:t>
            </a:r>
            <a:r>
              <a:rPr lang="en-US" dirty="0" err="1"/>
              <a:t>jotka</a:t>
            </a:r>
            <a:r>
              <a:rPr lang="en-US" dirty="0"/>
              <a:t> </a:t>
            </a:r>
            <a:r>
              <a:rPr lang="en-US" dirty="0" err="1"/>
              <a:t>liittyvät</a:t>
            </a:r>
            <a:r>
              <a:rPr lang="en-US" dirty="0"/>
              <a:t> </a:t>
            </a:r>
            <a:r>
              <a:rPr lang="en-US" dirty="0" err="1"/>
              <a:t>kestävään</a:t>
            </a:r>
            <a:r>
              <a:rPr lang="en-US" dirty="0"/>
              <a:t> </a:t>
            </a:r>
            <a:r>
              <a:rPr lang="en-US" dirty="0" err="1"/>
              <a:t>tuotekehitykseen</a:t>
            </a:r>
            <a:r>
              <a:rPr lang="en-US" dirty="0"/>
              <a:t> ja </a:t>
            </a:r>
            <a:r>
              <a:rPr lang="en-US" dirty="0" err="1"/>
              <a:t>ympäristövaikutusten</a:t>
            </a:r>
            <a:r>
              <a:rPr lang="en-US" dirty="0"/>
              <a:t> </a:t>
            </a:r>
            <a:r>
              <a:rPr lang="en-US" dirty="0" err="1"/>
              <a:t>hallintaan</a:t>
            </a:r>
            <a:r>
              <a:rPr lang="en-US" dirty="0"/>
              <a:t>.</a:t>
            </a:r>
            <a:endParaRPr lang="fi-FI"/>
          </a:p>
          <a:p>
            <a:pPr marL="285750" indent="-285750">
              <a:buFont typeface="Arial"/>
              <a:buChar char="•"/>
            </a:pPr>
            <a:r>
              <a:rPr lang="en-US" b="1" dirty="0" err="1"/>
              <a:t>Tuotesuunnittelun</a:t>
            </a:r>
            <a:r>
              <a:rPr lang="en-US" b="1" dirty="0"/>
              <a:t> </a:t>
            </a:r>
            <a:r>
              <a:rPr lang="en-US" b="1" dirty="0" err="1"/>
              <a:t>Osallistuminen</a:t>
            </a:r>
            <a:r>
              <a:rPr lang="en-US" b="1" dirty="0"/>
              <a:t>:</a:t>
            </a:r>
            <a:endParaRPr lang="fi-FI"/>
          </a:p>
          <a:p>
            <a:pPr marL="285750" lvl="1" indent="-285750">
              <a:buFont typeface="Arial"/>
              <a:buChar char="•"/>
            </a:pPr>
            <a:r>
              <a:rPr lang="en-US" dirty="0"/>
              <a:t>Jos </a:t>
            </a:r>
            <a:r>
              <a:rPr lang="en-US" dirty="0" err="1"/>
              <a:t>mahdollista</a:t>
            </a:r>
            <a:r>
              <a:rPr lang="en-US" dirty="0"/>
              <a:t>, </a:t>
            </a:r>
            <a:r>
              <a:rPr lang="en-US" dirty="0" err="1"/>
              <a:t>osallistu</a:t>
            </a:r>
            <a:r>
              <a:rPr lang="en-US" dirty="0"/>
              <a:t> </a:t>
            </a:r>
            <a:r>
              <a:rPr lang="en-US" dirty="0" err="1"/>
              <a:t>tuotekehitysprosessiin</a:t>
            </a:r>
            <a:r>
              <a:rPr lang="en-US" dirty="0"/>
              <a:t> ja </a:t>
            </a:r>
            <a:r>
              <a:rPr lang="en-US" dirty="0" err="1"/>
              <a:t>tuo</a:t>
            </a:r>
            <a:r>
              <a:rPr lang="en-US" dirty="0"/>
              <a:t> </a:t>
            </a:r>
            <a:r>
              <a:rPr lang="en-US" dirty="0" err="1"/>
              <a:t>esille</a:t>
            </a:r>
            <a:r>
              <a:rPr lang="en-US" dirty="0"/>
              <a:t> </a:t>
            </a:r>
            <a:r>
              <a:rPr lang="en-US" dirty="0" err="1"/>
              <a:t>kestävän</a:t>
            </a:r>
            <a:r>
              <a:rPr lang="en-US" dirty="0"/>
              <a:t> </a:t>
            </a:r>
            <a:r>
              <a:rPr lang="en-US" dirty="0" err="1"/>
              <a:t>suunnittelun</a:t>
            </a:r>
            <a:r>
              <a:rPr lang="en-US" dirty="0"/>
              <a:t> </a:t>
            </a:r>
            <a:r>
              <a:rPr lang="en-US" dirty="0" err="1"/>
              <a:t>periaatteita</a:t>
            </a:r>
            <a:r>
              <a:rPr lang="en-US" dirty="0"/>
              <a:t>.</a:t>
            </a:r>
            <a:endParaRPr lang="fi-FI"/>
          </a:p>
          <a:p>
            <a:pPr marL="285750" lvl="1" indent="-285750">
              <a:buFont typeface="Arial"/>
              <a:buChar char="•"/>
            </a:pPr>
            <a:r>
              <a:rPr lang="en-US" dirty="0" err="1"/>
              <a:t>Ehdota</a:t>
            </a:r>
            <a:r>
              <a:rPr lang="en-US" dirty="0"/>
              <a:t> </a:t>
            </a:r>
            <a:r>
              <a:rPr lang="en-US" dirty="0" err="1"/>
              <a:t>kestäviä</a:t>
            </a:r>
            <a:r>
              <a:rPr lang="en-US" dirty="0"/>
              <a:t> </a:t>
            </a:r>
            <a:r>
              <a:rPr lang="en-US" dirty="0" err="1"/>
              <a:t>materiaaleja</a:t>
            </a:r>
            <a:r>
              <a:rPr lang="en-US" dirty="0"/>
              <a:t> ja </a:t>
            </a:r>
            <a:r>
              <a:rPr lang="en-US" dirty="0" err="1"/>
              <a:t>tuotantotapoja</a:t>
            </a:r>
            <a:r>
              <a:rPr lang="en-US" dirty="0"/>
              <a:t>, </a:t>
            </a:r>
            <a:r>
              <a:rPr lang="en-US" dirty="0" err="1"/>
              <a:t>jotka</a:t>
            </a:r>
            <a:r>
              <a:rPr lang="en-US" dirty="0"/>
              <a:t> </a:t>
            </a:r>
            <a:r>
              <a:rPr lang="en-US" dirty="0" err="1"/>
              <a:t>voivat</a:t>
            </a:r>
            <a:r>
              <a:rPr lang="en-US" dirty="0"/>
              <a:t> </a:t>
            </a:r>
            <a:r>
              <a:rPr lang="en-US" dirty="0" err="1"/>
              <a:t>vähentää</a:t>
            </a:r>
            <a:r>
              <a:rPr lang="en-US" dirty="0"/>
              <a:t> </a:t>
            </a:r>
            <a:r>
              <a:rPr lang="en-US" dirty="0" err="1"/>
              <a:t>ympäristövaikutuksia</a:t>
            </a:r>
            <a:r>
              <a:rPr lang="en-US" dirty="0"/>
              <a:t>.</a:t>
            </a:r>
            <a:endParaRPr lang="fi-FI"/>
          </a:p>
          <a:p>
            <a:pPr marL="285750" indent="-285750">
              <a:buFont typeface="Arial"/>
              <a:buChar char="•"/>
            </a:pPr>
            <a:r>
              <a:rPr lang="en-US" b="1" dirty="0" err="1"/>
              <a:t>Laatu</a:t>
            </a:r>
            <a:r>
              <a:rPr lang="en-US" b="1" dirty="0"/>
              <a:t> ja </a:t>
            </a:r>
            <a:r>
              <a:rPr lang="en-US" b="1" dirty="0" err="1"/>
              <a:t>Turvallisuus</a:t>
            </a:r>
            <a:r>
              <a:rPr lang="en-US" b="1" dirty="0"/>
              <a:t>:</a:t>
            </a:r>
            <a:endParaRPr lang="fi-FI"/>
          </a:p>
          <a:p>
            <a:pPr marL="285750" lvl="1" indent="-285750">
              <a:buFont typeface="Arial"/>
              <a:buChar char="•"/>
            </a:pPr>
            <a:r>
              <a:rPr lang="en-US" dirty="0" err="1"/>
              <a:t>Tarkkaile</a:t>
            </a:r>
            <a:r>
              <a:rPr lang="en-US" dirty="0"/>
              <a:t> </a:t>
            </a:r>
            <a:r>
              <a:rPr lang="en-US" dirty="0" err="1"/>
              <a:t>tuotteiden</a:t>
            </a:r>
            <a:r>
              <a:rPr lang="en-US" dirty="0"/>
              <a:t> </a:t>
            </a:r>
            <a:r>
              <a:rPr lang="en-US" dirty="0" err="1"/>
              <a:t>laatuvaatimuksia</a:t>
            </a:r>
            <a:r>
              <a:rPr lang="en-US" dirty="0"/>
              <a:t> ja </a:t>
            </a:r>
            <a:r>
              <a:rPr lang="en-US" dirty="0" err="1"/>
              <a:t>varmista</a:t>
            </a:r>
            <a:r>
              <a:rPr lang="en-US" dirty="0"/>
              <a:t> </a:t>
            </a:r>
            <a:r>
              <a:rPr lang="en-US" dirty="0" err="1"/>
              <a:t>niiden</a:t>
            </a:r>
            <a:r>
              <a:rPr lang="en-US" dirty="0"/>
              <a:t> </a:t>
            </a:r>
            <a:r>
              <a:rPr lang="en-US" dirty="0" err="1"/>
              <a:t>täyttäminen</a:t>
            </a:r>
            <a:r>
              <a:rPr lang="en-US" dirty="0"/>
              <a:t>.</a:t>
            </a:r>
            <a:endParaRPr lang="fi-FI"/>
          </a:p>
          <a:p>
            <a:pPr marL="285750" lvl="1" indent="-285750">
              <a:buFont typeface="Arial"/>
              <a:buChar char="•"/>
            </a:pPr>
            <a:r>
              <a:rPr lang="en-US" dirty="0" err="1"/>
              <a:t>Kiinnitä</a:t>
            </a:r>
            <a:r>
              <a:rPr lang="en-US" dirty="0"/>
              <a:t> </a:t>
            </a:r>
            <a:r>
              <a:rPr lang="en-US" dirty="0" err="1"/>
              <a:t>huomiota</a:t>
            </a:r>
            <a:r>
              <a:rPr lang="en-US" dirty="0"/>
              <a:t> </a:t>
            </a:r>
            <a:r>
              <a:rPr lang="en-US" dirty="0" err="1"/>
              <a:t>tuotteiden</a:t>
            </a:r>
            <a:r>
              <a:rPr lang="en-US" dirty="0"/>
              <a:t> </a:t>
            </a:r>
            <a:r>
              <a:rPr lang="en-US" dirty="0" err="1"/>
              <a:t>turvallisuuteen</a:t>
            </a:r>
            <a:r>
              <a:rPr lang="en-US" dirty="0"/>
              <a:t> ja </a:t>
            </a:r>
            <a:r>
              <a:rPr lang="en-US" dirty="0" err="1"/>
              <a:t>varmista</a:t>
            </a:r>
            <a:r>
              <a:rPr lang="en-US" dirty="0"/>
              <a:t>, </a:t>
            </a:r>
            <a:r>
              <a:rPr lang="en-US" dirty="0" err="1"/>
              <a:t>että</a:t>
            </a:r>
            <a:r>
              <a:rPr lang="en-US" dirty="0"/>
              <a:t> </a:t>
            </a:r>
            <a:r>
              <a:rPr lang="en-US" dirty="0" err="1"/>
              <a:t>niiden</a:t>
            </a:r>
            <a:r>
              <a:rPr lang="en-US" dirty="0"/>
              <a:t> </a:t>
            </a:r>
            <a:r>
              <a:rPr lang="en-US" dirty="0" err="1"/>
              <a:t>käyttö</a:t>
            </a:r>
            <a:r>
              <a:rPr lang="en-US" dirty="0"/>
              <a:t> ja </a:t>
            </a:r>
            <a:r>
              <a:rPr lang="en-US" dirty="0" err="1"/>
              <a:t>hävittäminen</a:t>
            </a:r>
            <a:r>
              <a:rPr lang="en-US" dirty="0"/>
              <a:t> </a:t>
            </a:r>
            <a:r>
              <a:rPr lang="en-US" dirty="0" err="1"/>
              <a:t>tapahtuvat</a:t>
            </a:r>
            <a:r>
              <a:rPr lang="en-US" dirty="0"/>
              <a:t> </a:t>
            </a:r>
            <a:r>
              <a:rPr lang="en-US" dirty="0" err="1"/>
              <a:t>turvallisesti</a:t>
            </a:r>
            <a:r>
              <a:rPr lang="en-US" dirty="0"/>
              <a:t>.</a:t>
            </a:r>
            <a:endParaRPr lang="fi-FI"/>
          </a:p>
          <a:p>
            <a:pPr marL="285750" indent="-285750">
              <a:buFont typeface="Arial"/>
              <a:buChar char="•"/>
            </a:pPr>
            <a:r>
              <a:rPr lang="en-US" b="1" dirty="0" err="1"/>
              <a:t>Tietoinen</a:t>
            </a:r>
            <a:r>
              <a:rPr lang="en-US" b="1" dirty="0"/>
              <a:t> </a:t>
            </a:r>
            <a:r>
              <a:rPr lang="en-US" b="1" dirty="0" err="1"/>
              <a:t>Kuluttaja</a:t>
            </a:r>
            <a:r>
              <a:rPr lang="en-US" b="1" dirty="0"/>
              <a:t>:</a:t>
            </a:r>
            <a:endParaRPr lang="fi-FI"/>
          </a:p>
          <a:p>
            <a:pPr marL="285750" lvl="1" indent="-285750">
              <a:buFont typeface="Arial"/>
              <a:buChar char="•"/>
            </a:pPr>
            <a:r>
              <a:rPr lang="en-US" dirty="0"/>
              <a:t>Kun </a:t>
            </a:r>
            <a:r>
              <a:rPr lang="en-US" dirty="0" err="1"/>
              <a:t>teet</a:t>
            </a:r>
            <a:r>
              <a:rPr lang="en-US" dirty="0"/>
              <a:t> </a:t>
            </a:r>
            <a:r>
              <a:rPr lang="en-US" dirty="0" err="1"/>
              <a:t>hankintoja</a:t>
            </a:r>
            <a:r>
              <a:rPr lang="en-US" dirty="0"/>
              <a:t> </a:t>
            </a:r>
            <a:r>
              <a:rPr lang="en-US" dirty="0" err="1"/>
              <a:t>yrityksen</a:t>
            </a:r>
            <a:r>
              <a:rPr lang="en-US" dirty="0"/>
              <a:t> </a:t>
            </a:r>
            <a:r>
              <a:rPr lang="en-US" dirty="0" err="1"/>
              <a:t>puolesta</a:t>
            </a:r>
            <a:r>
              <a:rPr lang="en-US" dirty="0"/>
              <a:t>, </a:t>
            </a:r>
            <a:r>
              <a:rPr lang="en-US" dirty="0" err="1"/>
              <a:t>ota</a:t>
            </a:r>
            <a:r>
              <a:rPr lang="en-US" dirty="0"/>
              <a:t> </a:t>
            </a:r>
            <a:r>
              <a:rPr lang="en-US" dirty="0" err="1"/>
              <a:t>huomioon</a:t>
            </a:r>
            <a:r>
              <a:rPr lang="en-US" dirty="0"/>
              <a:t> </a:t>
            </a:r>
            <a:r>
              <a:rPr lang="en-US" dirty="0" err="1"/>
              <a:t>tuotteiden</a:t>
            </a:r>
            <a:r>
              <a:rPr lang="en-US" dirty="0"/>
              <a:t> </a:t>
            </a:r>
            <a:r>
              <a:rPr lang="en-US" dirty="0" err="1"/>
              <a:t>ympäristövaikutukset</a:t>
            </a:r>
            <a:r>
              <a:rPr lang="en-US" dirty="0"/>
              <a:t> ja </a:t>
            </a:r>
            <a:r>
              <a:rPr lang="en-US" dirty="0" err="1"/>
              <a:t>valitse</a:t>
            </a:r>
            <a:r>
              <a:rPr lang="en-US" dirty="0"/>
              <a:t> </a:t>
            </a:r>
            <a:r>
              <a:rPr lang="en-US" dirty="0" err="1"/>
              <a:t>vastuullisia</a:t>
            </a:r>
            <a:r>
              <a:rPr lang="en-US" dirty="0"/>
              <a:t> </a:t>
            </a:r>
            <a:r>
              <a:rPr lang="en-US" dirty="0" err="1"/>
              <a:t>vaihtoehtoja</a:t>
            </a:r>
            <a:r>
              <a:rPr lang="en-US" dirty="0"/>
              <a:t>.</a:t>
            </a:r>
            <a:endParaRPr lang="fi-FI"/>
          </a:p>
          <a:p>
            <a:pPr marL="285750" lvl="1" indent="-285750">
              <a:buFont typeface="Arial"/>
              <a:buChar char="•"/>
            </a:pPr>
            <a:r>
              <a:rPr lang="en-US" dirty="0" err="1"/>
              <a:t>Pyri</a:t>
            </a:r>
            <a:r>
              <a:rPr lang="en-US" dirty="0"/>
              <a:t> </a:t>
            </a:r>
            <a:r>
              <a:rPr lang="en-US" dirty="0" err="1"/>
              <a:t>vähentämään</a:t>
            </a:r>
            <a:r>
              <a:rPr lang="en-US" dirty="0"/>
              <a:t> </a:t>
            </a:r>
            <a:r>
              <a:rPr lang="en-US" dirty="0" err="1"/>
              <a:t>jätettä</a:t>
            </a:r>
            <a:r>
              <a:rPr lang="en-US" dirty="0"/>
              <a:t> </a:t>
            </a:r>
            <a:r>
              <a:rPr lang="en-US" dirty="0" err="1"/>
              <a:t>valitsemalla</a:t>
            </a:r>
            <a:r>
              <a:rPr lang="en-US" dirty="0"/>
              <a:t> </a:t>
            </a:r>
            <a:r>
              <a:rPr lang="en-US" dirty="0" err="1"/>
              <a:t>pitkäikäisiä</a:t>
            </a:r>
            <a:r>
              <a:rPr lang="en-US" dirty="0"/>
              <a:t> ja </a:t>
            </a:r>
            <a:r>
              <a:rPr lang="en-US" dirty="0" err="1"/>
              <a:t>kierrätettäviä</a:t>
            </a:r>
            <a:r>
              <a:rPr lang="en-US" dirty="0"/>
              <a:t> </a:t>
            </a:r>
            <a:r>
              <a:rPr lang="en-US" dirty="0" err="1"/>
              <a:t>tuotteita</a:t>
            </a:r>
            <a:r>
              <a:rPr lang="en-US" dirty="0"/>
              <a:t>.</a:t>
            </a:r>
            <a:endParaRPr lang="fi-FI"/>
          </a:p>
          <a:p>
            <a:pPr marL="285750" indent="-285750">
              <a:buFont typeface="Arial"/>
              <a:buChar char="•"/>
            </a:pPr>
            <a:r>
              <a:rPr lang="en-US" b="1" dirty="0" err="1"/>
              <a:t>Tiedonvaihto</a:t>
            </a:r>
            <a:r>
              <a:rPr lang="en-US" b="1" dirty="0"/>
              <a:t> </a:t>
            </a:r>
            <a:r>
              <a:rPr lang="en-US" b="1" dirty="0" err="1"/>
              <a:t>Sidosryhmien</a:t>
            </a:r>
            <a:r>
              <a:rPr lang="en-US" b="1" dirty="0"/>
              <a:t> </a:t>
            </a:r>
            <a:r>
              <a:rPr lang="en-US" b="1" dirty="0" err="1"/>
              <a:t>Kanssa</a:t>
            </a:r>
            <a:r>
              <a:rPr lang="en-US" b="1" dirty="0"/>
              <a:t>:</a:t>
            </a:r>
            <a:endParaRPr lang="fi-FI"/>
          </a:p>
          <a:p>
            <a:pPr marL="285750" lvl="1" indent="-285750">
              <a:buFont typeface="Arial"/>
              <a:buChar char="•"/>
            </a:pPr>
            <a:r>
              <a:rPr lang="en-US" dirty="0" err="1"/>
              <a:t>Osallistu</a:t>
            </a:r>
            <a:r>
              <a:rPr lang="en-US" dirty="0"/>
              <a:t> </a:t>
            </a:r>
            <a:r>
              <a:rPr lang="en-US" dirty="0" err="1"/>
              <a:t>vuoropuheluun</a:t>
            </a:r>
            <a:r>
              <a:rPr lang="en-US" dirty="0"/>
              <a:t> </a:t>
            </a:r>
            <a:r>
              <a:rPr lang="en-US" dirty="0" err="1"/>
              <a:t>asiakkaiden</a:t>
            </a:r>
            <a:r>
              <a:rPr lang="en-US" dirty="0"/>
              <a:t>, </a:t>
            </a:r>
            <a:r>
              <a:rPr lang="en-US" dirty="0" err="1"/>
              <a:t>toimittajien</a:t>
            </a:r>
            <a:r>
              <a:rPr lang="en-US" dirty="0"/>
              <a:t> ja </a:t>
            </a:r>
            <a:r>
              <a:rPr lang="en-US" dirty="0" err="1"/>
              <a:t>muiden</a:t>
            </a:r>
            <a:r>
              <a:rPr lang="en-US" dirty="0"/>
              <a:t> </a:t>
            </a:r>
            <a:r>
              <a:rPr lang="en-US" dirty="0" err="1"/>
              <a:t>sidosryhmien</a:t>
            </a:r>
            <a:r>
              <a:rPr lang="en-US" dirty="0"/>
              <a:t> </a:t>
            </a:r>
            <a:r>
              <a:rPr lang="en-US" dirty="0" err="1"/>
              <a:t>kanssa</a:t>
            </a:r>
            <a:r>
              <a:rPr lang="en-US" dirty="0"/>
              <a:t> </a:t>
            </a:r>
            <a:r>
              <a:rPr lang="en-US" dirty="0" err="1"/>
              <a:t>tuotevastuuseen</a:t>
            </a:r>
            <a:r>
              <a:rPr lang="en-US" dirty="0"/>
              <a:t> </a:t>
            </a:r>
            <a:r>
              <a:rPr lang="en-US" dirty="0" err="1"/>
              <a:t>liittyvissä</a:t>
            </a:r>
            <a:r>
              <a:rPr lang="en-US" dirty="0"/>
              <a:t> </a:t>
            </a:r>
            <a:r>
              <a:rPr lang="en-US" dirty="0" err="1"/>
              <a:t>kysymyksissä</a:t>
            </a:r>
            <a:r>
              <a:rPr lang="en-US" dirty="0"/>
              <a:t>.</a:t>
            </a:r>
            <a:endParaRPr lang="fi-FI"/>
          </a:p>
          <a:p>
            <a:pPr marL="285750" lvl="1" indent="-285750">
              <a:buFont typeface="Arial"/>
              <a:buChar char="•"/>
            </a:pPr>
            <a:r>
              <a:rPr lang="en-US" dirty="0" err="1"/>
              <a:t>Välitä</a:t>
            </a:r>
            <a:r>
              <a:rPr lang="en-US" dirty="0"/>
              <a:t> </a:t>
            </a:r>
            <a:r>
              <a:rPr lang="en-US" dirty="0" err="1"/>
              <a:t>asiakkaille</a:t>
            </a:r>
            <a:r>
              <a:rPr lang="en-US" dirty="0"/>
              <a:t> </a:t>
            </a:r>
            <a:r>
              <a:rPr lang="en-US" dirty="0" err="1"/>
              <a:t>tietoa</a:t>
            </a:r>
            <a:r>
              <a:rPr lang="en-US" dirty="0"/>
              <a:t> </a:t>
            </a:r>
            <a:r>
              <a:rPr lang="en-US" dirty="0" err="1"/>
              <a:t>tuotteiden</a:t>
            </a:r>
            <a:r>
              <a:rPr lang="en-US" dirty="0"/>
              <a:t> </a:t>
            </a:r>
            <a:r>
              <a:rPr lang="en-US" dirty="0" err="1"/>
              <a:t>oikeasta</a:t>
            </a:r>
            <a:r>
              <a:rPr lang="en-US" dirty="0"/>
              <a:t> </a:t>
            </a:r>
            <a:r>
              <a:rPr lang="en-US" dirty="0" err="1"/>
              <a:t>käytöstä</a:t>
            </a:r>
            <a:r>
              <a:rPr lang="en-US" dirty="0"/>
              <a:t> ja </a:t>
            </a:r>
            <a:r>
              <a:rPr lang="en-US" dirty="0" err="1"/>
              <a:t>niiden</a:t>
            </a:r>
            <a:r>
              <a:rPr lang="en-US" dirty="0"/>
              <a:t> </a:t>
            </a:r>
            <a:r>
              <a:rPr lang="en-US" dirty="0" err="1"/>
              <a:t>ympäristövaikutuksista</a:t>
            </a:r>
            <a:r>
              <a:rPr lang="en-US" dirty="0"/>
              <a:t>.</a:t>
            </a:r>
            <a:endParaRPr lang="fi-FI"/>
          </a:p>
          <a:p>
            <a:pPr marL="285750" indent="-285750">
              <a:buFont typeface="Arial"/>
              <a:buChar char="•"/>
            </a:pPr>
            <a:r>
              <a:rPr lang="en-US" b="1" dirty="0" err="1"/>
              <a:t>Kierrätyskäytännöt</a:t>
            </a:r>
            <a:r>
              <a:rPr lang="en-US" b="1" dirty="0"/>
              <a:t>:</a:t>
            </a:r>
            <a:endParaRPr lang="fi-FI"/>
          </a:p>
          <a:p>
            <a:pPr marL="285750" lvl="1" indent="-285750">
              <a:buFont typeface="Arial"/>
              <a:buChar char="•"/>
            </a:pPr>
            <a:r>
              <a:rPr lang="en-US" dirty="0" err="1"/>
              <a:t>Noudattaessasi</a:t>
            </a:r>
            <a:r>
              <a:rPr lang="en-US" dirty="0"/>
              <a:t> </a:t>
            </a:r>
            <a:r>
              <a:rPr lang="en-US" dirty="0" err="1"/>
              <a:t>organisaation</a:t>
            </a:r>
            <a:r>
              <a:rPr lang="en-US" dirty="0"/>
              <a:t> </a:t>
            </a:r>
            <a:r>
              <a:rPr lang="en-US" dirty="0" err="1"/>
              <a:t>kierrätyskäytäntöjä</a:t>
            </a:r>
            <a:r>
              <a:rPr lang="en-US" dirty="0"/>
              <a:t> </a:t>
            </a:r>
            <a:r>
              <a:rPr lang="en-US" dirty="0" err="1"/>
              <a:t>voit</a:t>
            </a:r>
            <a:r>
              <a:rPr lang="en-US" dirty="0"/>
              <a:t> </a:t>
            </a:r>
            <a:r>
              <a:rPr lang="en-US" dirty="0" err="1"/>
              <a:t>omalta</a:t>
            </a:r>
            <a:r>
              <a:rPr lang="en-US" dirty="0"/>
              <a:t> </a:t>
            </a:r>
            <a:r>
              <a:rPr lang="en-US" dirty="0" err="1"/>
              <a:t>osaltasi</a:t>
            </a:r>
            <a:r>
              <a:rPr lang="en-US" dirty="0"/>
              <a:t> </a:t>
            </a:r>
            <a:r>
              <a:rPr lang="en-US" dirty="0" err="1"/>
              <a:t>edistää</a:t>
            </a:r>
            <a:r>
              <a:rPr lang="en-US" dirty="0"/>
              <a:t> </a:t>
            </a:r>
            <a:r>
              <a:rPr lang="en-US" dirty="0" err="1"/>
              <a:t>tuotevastuuta</a:t>
            </a:r>
            <a:r>
              <a:rPr lang="en-US" dirty="0"/>
              <a:t>.</a:t>
            </a:r>
            <a:endParaRPr lang="fi-FI"/>
          </a:p>
          <a:p>
            <a:pPr marL="285750" lvl="1" indent="-285750">
              <a:buFont typeface="Arial"/>
              <a:buChar char="•"/>
            </a:pPr>
            <a:r>
              <a:rPr lang="en-US" dirty="0" err="1"/>
              <a:t>Varmista</a:t>
            </a:r>
            <a:r>
              <a:rPr lang="en-US" dirty="0"/>
              <a:t>, </a:t>
            </a:r>
            <a:r>
              <a:rPr lang="en-US" dirty="0" err="1"/>
              <a:t>että</a:t>
            </a:r>
            <a:r>
              <a:rPr lang="en-US" dirty="0"/>
              <a:t> </a:t>
            </a:r>
            <a:r>
              <a:rPr lang="en-US" dirty="0" err="1"/>
              <a:t>jätteet</a:t>
            </a:r>
            <a:r>
              <a:rPr lang="en-US" dirty="0"/>
              <a:t> </a:t>
            </a:r>
            <a:r>
              <a:rPr lang="en-US" dirty="0" err="1"/>
              <a:t>lajitellaan</a:t>
            </a:r>
            <a:r>
              <a:rPr lang="en-US" dirty="0"/>
              <a:t> </a:t>
            </a:r>
            <a:r>
              <a:rPr lang="en-US" dirty="0" err="1"/>
              <a:t>oikein</a:t>
            </a:r>
            <a:r>
              <a:rPr lang="en-US" dirty="0"/>
              <a:t> ja </a:t>
            </a:r>
            <a:r>
              <a:rPr lang="en-US" dirty="0" err="1"/>
              <a:t>että</a:t>
            </a:r>
            <a:r>
              <a:rPr lang="en-US" dirty="0"/>
              <a:t> </a:t>
            </a:r>
            <a:r>
              <a:rPr lang="en-US" dirty="0" err="1"/>
              <a:t>kierrätysmahdollisuudet</a:t>
            </a:r>
            <a:r>
              <a:rPr lang="en-US" dirty="0"/>
              <a:t> </a:t>
            </a:r>
            <a:r>
              <a:rPr lang="en-US" dirty="0" err="1"/>
              <a:t>hyödynnetään</a:t>
            </a:r>
            <a:r>
              <a:rPr lang="en-US" dirty="0"/>
              <a:t>.</a:t>
            </a:r>
            <a:endParaRPr lang="fi-FI"/>
          </a:p>
          <a:p>
            <a:pPr marL="285750" indent="-285750">
              <a:buFont typeface="Arial"/>
              <a:buChar char="•"/>
            </a:pPr>
            <a:r>
              <a:rPr lang="en-US" b="1" dirty="0" err="1"/>
              <a:t>Hävikin</a:t>
            </a:r>
            <a:r>
              <a:rPr lang="en-US" b="1" dirty="0"/>
              <a:t> </a:t>
            </a:r>
            <a:r>
              <a:rPr lang="en-US" b="1" dirty="0" err="1"/>
              <a:t>Minimointi</a:t>
            </a:r>
            <a:r>
              <a:rPr lang="en-US" b="1" dirty="0"/>
              <a:t>:</a:t>
            </a:r>
            <a:endParaRPr lang="fi-FI"/>
          </a:p>
          <a:p>
            <a:pPr marL="285750" lvl="1" indent="-285750">
              <a:buFont typeface="Arial"/>
              <a:buChar char="•"/>
            </a:pPr>
            <a:r>
              <a:rPr lang="en-US" dirty="0" err="1"/>
              <a:t>Vältä</a:t>
            </a:r>
            <a:r>
              <a:rPr lang="en-US" dirty="0"/>
              <a:t> </a:t>
            </a:r>
            <a:r>
              <a:rPr lang="en-US" dirty="0" err="1"/>
              <a:t>tarpeetonta</a:t>
            </a:r>
            <a:r>
              <a:rPr lang="en-US" dirty="0"/>
              <a:t> </a:t>
            </a:r>
            <a:r>
              <a:rPr lang="en-US" dirty="0" err="1"/>
              <a:t>materiaalien</a:t>
            </a:r>
            <a:r>
              <a:rPr lang="en-US" dirty="0"/>
              <a:t> ja </a:t>
            </a:r>
            <a:r>
              <a:rPr lang="en-US" dirty="0" err="1"/>
              <a:t>resurssien</a:t>
            </a:r>
            <a:r>
              <a:rPr lang="en-US" dirty="0"/>
              <a:t> </a:t>
            </a:r>
            <a:r>
              <a:rPr lang="en-US" dirty="0" err="1"/>
              <a:t>tuhlaamista</a:t>
            </a:r>
            <a:r>
              <a:rPr lang="en-US" dirty="0"/>
              <a:t>.</a:t>
            </a:r>
            <a:endParaRPr lang="fi-FI"/>
          </a:p>
          <a:p>
            <a:pPr marL="285750" lvl="1" indent="-285750">
              <a:buFont typeface="Arial"/>
              <a:buChar char="•"/>
            </a:pPr>
            <a:r>
              <a:rPr lang="en-US" dirty="0" err="1"/>
              <a:t>Kehitä</a:t>
            </a:r>
            <a:r>
              <a:rPr lang="en-US" dirty="0"/>
              <a:t> </a:t>
            </a:r>
            <a:r>
              <a:rPr lang="en-US" dirty="0" err="1"/>
              <a:t>tapoja</a:t>
            </a:r>
            <a:r>
              <a:rPr lang="en-US" dirty="0"/>
              <a:t> </a:t>
            </a:r>
            <a:r>
              <a:rPr lang="en-US" dirty="0" err="1"/>
              <a:t>vähentää</a:t>
            </a:r>
            <a:r>
              <a:rPr lang="en-US" dirty="0"/>
              <a:t> </a:t>
            </a:r>
            <a:r>
              <a:rPr lang="en-US" dirty="0" err="1"/>
              <a:t>tuotteiden</a:t>
            </a:r>
            <a:r>
              <a:rPr lang="en-US" dirty="0"/>
              <a:t> </a:t>
            </a:r>
            <a:r>
              <a:rPr lang="en-US" dirty="0" err="1"/>
              <a:t>valmistusvaiheen</a:t>
            </a:r>
            <a:r>
              <a:rPr lang="en-US" dirty="0"/>
              <a:t> </a:t>
            </a:r>
            <a:r>
              <a:rPr lang="en-US" dirty="0" err="1"/>
              <a:t>hävikkiä</a:t>
            </a:r>
            <a:r>
              <a:rPr lang="en-US" dirty="0"/>
              <a:t> ja </a:t>
            </a:r>
            <a:r>
              <a:rPr lang="en-US" dirty="0" err="1"/>
              <a:t>ylijäämää</a:t>
            </a:r>
            <a:r>
              <a:rPr lang="en-US" dirty="0"/>
              <a:t>.</a:t>
            </a:r>
            <a:endParaRPr lang="fi-FI"/>
          </a:p>
          <a:p>
            <a:pPr marL="285750" indent="-285750">
              <a:buFont typeface="Arial"/>
              <a:buChar char="•"/>
            </a:pPr>
            <a:r>
              <a:rPr lang="en-US" b="1" dirty="0"/>
              <a:t>Palautteen </a:t>
            </a:r>
            <a:r>
              <a:rPr lang="en-US" b="1" dirty="0" err="1"/>
              <a:t>Antaminen</a:t>
            </a:r>
            <a:r>
              <a:rPr lang="en-US" b="1" dirty="0"/>
              <a:t>:</a:t>
            </a:r>
            <a:endParaRPr lang="fi-FI"/>
          </a:p>
          <a:p>
            <a:pPr marL="285750" lvl="1" indent="-285750">
              <a:buFont typeface="Arial"/>
              <a:buChar char="•"/>
            </a:pPr>
            <a:r>
              <a:rPr lang="en-US" dirty="0"/>
              <a:t>Anna </a:t>
            </a:r>
            <a:r>
              <a:rPr lang="en-US" dirty="0" err="1"/>
              <a:t>aktiivisesti</a:t>
            </a:r>
            <a:r>
              <a:rPr lang="en-US" dirty="0"/>
              <a:t> </a:t>
            </a:r>
            <a:r>
              <a:rPr lang="en-US" dirty="0" err="1"/>
              <a:t>palautetta</a:t>
            </a:r>
            <a:r>
              <a:rPr lang="en-US" dirty="0"/>
              <a:t> </a:t>
            </a:r>
            <a:r>
              <a:rPr lang="en-US" dirty="0" err="1"/>
              <a:t>tuotevastuuseen</a:t>
            </a:r>
            <a:r>
              <a:rPr lang="en-US" dirty="0"/>
              <a:t> </a:t>
            </a:r>
            <a:r>
              <a:rPr lang="en-US" dirty="0" err="1"/>
              <a:t>liittyvistä</a:t>
            </a:r>
            <a:r>
              <a:rPr lang="en-US" dirty="0"/>
              <a:t> </a:t>
            </a:r>
            <a:r>
              <a:rPr lang="en-US" dirty="0" err="1"/>
              <a:t>asioista</a:t>
            </a:r>
            <a:r>
              <a:rPr lang="en-US" dirty="0"/>
              <a:t> </a:t>
            </a:r>
            <a:r>
              <a:rPr lang="en-US" dirty="0" err="1"/>
              <a:t>organisaatiollesi</a:t>
            </a:r>
            <a:r>
              <a:rPr lang="en-US" dirty="0"/>
              <a:t>.</a:t>
            </a:r>
            <a:endParaRPr lang="fi-FI"/>
          </a:p>
          <a:p>
            <a:pPr marL="285750" lvl="1" indent="-285750">
              <a:buFont typeface="Arial"/>
              <a:buChar char="•"/>
            </a:pPr>
            <a:r>
              <a:rPr lang="en-US" dirty="0" err="1"/>
              <a:t>Ehdota</a:t>
            </a:r>
            <a:r>
              <a:rPr lang="en-US" dirty="0"/>
              <a:t> </a:t>
            </a:r>
            <a:r>
              <a:rPr lang="en-US" dirty="0" err="1"/>
              <a:t>parannusehdotuksia</a:t>
            </a:r>
            <a:r>
              <a:rPr lang="en-US" dirty="0"/>
              <a:t> ja </a:t>
            </a:r>
            <a:r>
              <a:rPr lang="en-US" dirty="0" err="1"/>
              <a:t>kehitysideoita</a:t>
            </a:r>
            <a:r>
              <a:rPr lang="en-US" dirty="0"/>
              <a:t> </a:t>
            </a:r>
            <a:r>
              <a:rPr lang="en-US" dirty="0" err="1"/>
              <a:t>tuotteiden</a:t>
            </a:r>
            <a:r>
              <a:rPr lang="en-US" dirty="0"/>
              <a:t> </a:t>
            </a:r>
            <a:r>
              <a:rPr lang="en-US" dirty="0" err="1"/>
              <a:t>ympäristövaikutusten</a:t>
            </a:r>
            <a:r>
              <a:rPr lang="en-US" dirty="0"/>
              <a:t> </a:t>
            </a:r>
            <a:r>
              <a:rPr lang="en-US" dirty="0" err="1"/>
              <a:t>vähentämiseksi</a:t>
            </a:r>
            <a:r>
              <a:rPr lang="en-US" dirty="0"/>
              <a:t>.</a:t>
            </a:r>
            <a:endParaRPr lang="fi-FI"/>
          </a:p>
          <a:p>
            <a:pPr marL="285750" indent="-285750">
              <a:buFont typeface="Arial"/>
              <a:buChar char="•"/>
            </a:pPr>
            <a:r>
              <a:rPr lang="en-US" b="1" dirty="0" err="1"/>
              <a:t>Jatkuvan</a:t>
            </a:r>
            <a:r>
              <a:rPr lang="en-US" b="1" dirty="0"/>
              <a:t> </a:t>
            </a:r>
            <a:r>
              <a:rPr lang="en-US" b="1" dirty="0" err="1"/>
              <a:t>Parantamisen</a:t>
            </a:r>
            <a:r>
              <a:rPr lang="en-US" b="1" dirty="0"/>
              <a:t> </a:t>
            </a:r>
            <a:r>
              <a:rPr lang="en-US" b="1" dirty="0" err="1"/>
              <a:t>Kulttuuri</a:t>
            </a:r>
            <a:r>
              <a:rPr lang="en-US" b="1" dirty="0"/>
              <a:t>:</a:t>
            </a:r>
            <a:endParaRPr lang="fi-FI"/>
          </a:p>
          <a:p>
            <a:pPr marL="285750" lvl="1" indent="-285750">
              <a:buFont typeface="Arial"/>
              <a:buChar char="•"/>
            </a:pPr>
            <a:r>
              <a:rPr lang="en-US" dirty="0" err="1"/>
              <a:t>Osallistu</a:t>
            </a:r>
            <a:r>
              <a:rPr lang="en-US" dirty="0"/>
              <a:t> </a:t>
            </a:r>
            <a:r>
              <a:rPr lang="en-US" dirty="0" err="1"/>
              <a:t>organisaation</a:t>
            </a:r>
            <a:r>
              <a:rPr lang="en-US" dirty="0"/>
              <a:t> </a:t>
            </a:r>
            <a:r>
              <a:rPr lang="en-US" dirty="0" err="1"/>
              <a:t>jatkuvaan</a:t>
            </a:r>
            <a:r>
              <a:rPr lang="en-US" dirty="0"/>
              <a:t> </a:t>
            </a:r>
            <a:r>
              <a:rPr lang="en-US" dirty="0" err="1"/>
              <a:t>parantamiseen</a:t>
            </a:r>
            <a:r>
              <a:rPr lang="en-US" dirty="0"/>
              <a:t> </a:t>
            </a:r>
            <a:r>
              <a:rPr lang="en-US" dirty="0" err="1"/>
              <a:t>tuotevastuun</a:t>
            </a:r>
            <a:r>
              <a:rPr lang="en-US" dirty="0"/>
              <a:t> </a:t>
            </a:r>
            <a:r>
              <a:rPr lang="en-US" dirty="0" err="1"/>
              <a:t>alueella</a:t>
            </a:r>
            <a:r>
              <a:rPr lang="en-US" dirty="0"/>
              <a:t>.</a:t>
            </a:r>
            <a:endParaRPr lang="fi-FI"/>
          </a:p>
          <a:p>
            <a:pPr marL="285750" lvl="1" indent="-285750">
              <a:buFont typeface="Arial"/>
              <a:buChar char="•"/>
            </a:pPr>
            <a:r>
              <a:rPr lang="en-US" dirty="0" err="1"/>
              <a:t>Ehdota</a:t>
            </a:r>
            <a:r>
              <a:rPr lang="en-US" dirty="0"/>
              <a:t> </a:t>
            </a:r>
            <a:r>
              <a:rPr lang="en-US" dirty="0" err="1"/>
              <a:t>innovatiivisia</a:t>
            </a:r>
            <a:r>
              <a:rPr lang="en-US" dirty="0"/>
              <a:t> </a:t>
            </a:r>
            <a:r>
              <a:rPr lang="en-US" dirty="0" err="1"/>
              <a:t>ratkaisuja</a:t>
            </a:r>
            <a:r>
              <a:rPr lang="en-US" dirty="0"/>
              <a:t>, </a:t>
            </a:r>
            <a:r>
              <a:rPr lang="en-US" dirty="0" err="1"/>
              <a:t>jotka</a:t>
            </a:r>
            <a:r>
              <a:rPr lang="en-US" dirty="0"/>
              <a:t> </a:t>
            </a:r>
            <a:r>
              <a:rPr lang="en-US" dirty="0" err="1"/>
              <a:t>voivat</a:t>
            </a:r>
            <a:r>
              <a:rPr lang="en-US" dirty="0"/>
              <a:t> </a:t>
            </a:r>
            <a:r>
              <a:rPr lang="en-US" dirty="0" err="1"/>
              <a:t>tehdä</a:t>
            </a:r>
            <a:r>
              <a:rPr lang="en-US" dirty="0"/>
              <a:t> </a:t>
            </a:r>
            <a:r>
              <a:rPr lang="en-US" dirty="0" err="1"/>
              <a:t>tuotteista</a:t>
            </a:r>
            <a:r>
              <a:rPr lang="en-US" dirty="0"/>
              <a:t> </a:t>
            </a:r>
            <a:r>
              <a:rPr lang="en-US" dirty="0" err="1"/>
              <a:t>kestävämpiä</a:t>
            </a:r>
            <a:r>
              <a:rPr lang="en-US" dirty="0"/>
              <a:t>.</a:t>
            </a:r>
            <a:endParaRPr lang="fi-FI" dirty="0"/>
          </a:p>
          <a:p>
            <a:pPr marL="285750" indent="-285750">
              <a:buFont typeface="Arial"/>
              <a:buChar char="•"/>
            </a:pPr>
            <a:r>
              <a:rPr lang="en-US" b="1" dirty="0" err="1"/>
              <a:t>Tietoisuuden</a:t>
            </a:r>
            <a:r>
              <a:rPr lang="en-US" b="1" dirty="0"/>
              <a:t> </a:t>
            </a:r>
            <a:r>
              <a:rPr lang="en-US" b="1" dirty="0" err="1"/>
              <a:t>Levittäminen</a:t>
            </a:r>
            <a:r>
              <a:rPr lang="en-US" b="1" dirty="0"/>
              <a:t>:</a:t>
            </a:r>
            <a:endParaRPr lang="fi-FI"/>
          </a:p>
          <a:p>
            <a:pPr marL="285750" lvl="1" indent="-285750">
              <a:buFont typeface="Arial"/>
              <a:buChar char="•"/>
            </a:pPr>
            <a:r>
              <a:rPr lang="en-US" dirty="0"/>
              <a:t>Jaa </a:t>
            </a:r>
            <a:r>
              <a:rPr lang="en-US" dirty="0" err="1"/>
              <a:t>tietoa</a:t>
            </a:r>
            <a:r>
              <a:rPr lang="en-US" dirty="0"/>
              <a:t> </a:t>
            </a:r>
            <a:r>
              <a:rPr lang="en-US" dirty="0" err="1"/>
              <a:t>tuotevastuun</a:t>
            </a:r>
            <a:r>
              <a:rPr lang="en-US" dirty="0"/>
              <a:t> </a:t>
            </a:r>
            <a:r>
              <a:rPr lang="en-US" dirty="0" err="1"/>
              <a:t>periaatteista</a:t>
            </a:r>
            <a:r>
              <a:rPr lang="en-US" dirty="0"/>
              <a:t> </a:t>
            </a:r>
            <a:r>
              <a:rPr lang="en-US" dirty="0" err="1"/>
              <a:t>kollegoiden</a:t>
            </a:r>
            <a:r>
              <a:rPr lang="en-US" dirty="0"/>
              <a:t> </a:t>
            </a:r>
            <a:r>
              <a:rPr lang="en-US" dirty="0" err="1"/>
              <a:t>kanssa</a:t>
            </a:r>
            <a:r>
              <a:rPr lang="en-US" dirty="0"/>
              <a:t>.</a:t>
            </a:r>
            <a:endParaRPr lang="fi-FI" dirty="0"/>
          </a:p>
          <a:p>
            <a:pPr marL="285750" lvl="1" indent="-285750">
              <a:buFont typeface="Arial"/>
              <a:buChar char="•"/>
            </a:pPr>
            <a:r>
              <a:rPr lang="en-US" dirty="0" err="1"/>
              <a:t>Osallistu</a:t>
            </a:r>
            <a:r>
              <a:rPr lang="en-US" dirty="0"/>
              <a:t> </a:t>
            </a:r>
            <a:r>
              <a:rPr lang="en-US" dirty="0" err="1"/>
              <a:t>organisaation</a:t>
            </a:r>
            <a:r>
              <a:rPr lang="en-US" dirty="0"/>
              <a:t> </a:t>
            </a:r>
            <a:r>
              <a:rPr lang="en-US" dirty="0" err="1"/>
              <a:t>kampanjoihin</a:t>
            </a:r>
            <a:r>
              <a:rPr lang="en-US" dirty="0"/>
              <a:t> ja </a:t>
            </a:r>
            <a:r>
              <a:rPr lang="en-US" dirty="0" err="1"/>
              <a:t>tapahtumiin</a:t>
            </a:r>
            <a:r>
              <a:rPr lang="en-US" dirty="0"/>
              <a:t>, </a:t>
            </a:r>
            <a:r>
              <a:rPr lang="en-US" dirty="0" err="1"/>
              <a:t>jotka</a:t>
            </a:r>
            <a:r>
              <a:rPr lang="en-US" dirty="0"/>
              <a:t> </a:t>
            </a:r>
            <a:r>
              <a:rPr lang="en-US" dirty="0" err="1"/>
              <a:t>edistävät</a:t>
            </a:r>
            <a:r>
              <a:rPr lang="en-US" dirty="0"/>
              <a:t> </a:t>
            </a:r>
            <a:r>
              <a:rPr lang="en-US" dirty="0" err="1"/>
              <a:t>kestävää</a:t>
            </a:r>
            <a:r>
              <a:rPr lang="en-US" dirty="0"/>
              <a:t> </a:t>
            </a:r>
            <a:r>
              <a:rPr lang="en-US" dirty="0" err="1"/>
              <a:t>tuotekehitystä</a:t>
            </a:r>
            <a:r>
              <a:rPr lang="en-US" dirty="0"/>
              <a:t>.</a:t>
            </a:r>
            <a:endParaRPr lang="fi-FI" dirty="0"/>
          </a:p>
          <a:p>
            <a:endParaRPr lang="en-US" dirty="0">
              <a:cs typeface="Calibri"/>
            </a:endParaRPr>
          </a:p>
        </p:txBody>
      </p:sp>
      <p:sp>
        <p:nvSpPr>
          <p:cNvPr id="4" name="Dian numeron paikkamerkki 3"/>
          <p:cNvSpPr>
            <a:spLocks noGrp="1"/>
          </p:cNvSpPr>
          <p:nvPr>
            <p:ph type="sldNum" sz="quarter" idx="5"/>
          </p:nvPr>
        </p:nvSpPr>
        <p:spPr/>
        <p:txBody>
          <a:bodyPr/>
          <a:lstStyle/>
          <a:p>
            <a:fld id="{11618420-1DAB-3A46-BCC8-E5CAD8A0F798}" type="slidenum">
              <a:rPr lang="fi-FI" smtClean="0"/>
              <a:t>62</a:t>
            </a:fld>
            <a:endParaRPr lang="fi-FI"/>
          </a:p>
        </p:txBody>
      </p:sp>
    </p:spTree>
    <p:extLst>
      <p:ext uri="{BB962C8B-B14F-4D97-AF65-F5344CB8AC3E}">
        <p14:creationId xmlns:p14="http://schemas.microsoft.com/office/powerpoint/2010/main" val="15753119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t>https://www.rakli.fi/wp-content/uploads/2020/08/rakli-vahahiilisyyden-tiekartta-tiivistelma-ppt.pdf</a:t>
            </a:r>
          </a:p>
          <a:p>
            <a:endParaRPr lang="fi-FI" b="0" i="0">
              <a:solidFill>
                <a:srgbClr val="000000"/>
              </a:solidFill>
              <a:effectLst/>
              <a:latin typeface="Prompt" panose="00000500000000000000" pitchFamily="2" charset="-34"/>
              <a:cs typeface="Prompt" panose="00000500000000000000" pitchFamily="2" charset="-34"/>
            </a:endParaRPr>
          </a:p>
          <a:p>
            <a:r>
              <a:rPr lang="fi-FI" b="0" i="0">
                <a:solidFill>
                  <a:srgbClr val="000000"/>
                </a:solidFill>
                <a:effectLst/>
                <a:latin typeface="Prompt" panose="00000500000000000000" pitchFamily="2" charset="-34"/>
                <a:cs typeface="Prompt" panose="00000500000000000000" pitchFamily="2" charset="-34"/>
              </a:rPr>
              <a:t>säädösympäristö ja kaavoituskulttuuri estävät käyttämästä kaupunkiympäristöä ja rakennuksia tehokkaasti siihen käyttötarkoitukseen mihin niitä tarvitaan, tarkoittaa se uusien alueiden ja rakennusten rakentamista muualle. Kaavoitukseen tarvitaan joustavuutta myös ilmastovaikutusten näkökulmasta, sillä merkittävät päästölähteet kiinnitetään jo alue- ja kaupunkisuunnittelussa sekä kiinteistökohteiden suunnittelussa</a:t>
            </a:r>
            <a:endParaRPr lang="fi-FI"/>
          </a:p>
        </p:txBody>
      </p:sp>
      <p:sp>
        <p:nvSpPr>
          <p:cNvPr id="4" name="Dian numeron paikkamerkki 3"/>
          <p:cNvSpPr>
            <a:spLocks noGrp="1"/>
          </p:cNvSpPr>
          <p:nvPr>
            <p:ph type="sldNum" sz="quarter" idx="5"/>
          </p:nvPr>
        </p:nvSpPr>
        <p:spPr/>
        <p:txBody>
          <a:bodyPr/>
          <a:lstStyle/>
          <a:p>
            <a:fld id="{2D368BCA-19CD-4DD2-8245-409A441A5A8C}" type="slidenum">
              <a:rPr lang="fi-FI" smtClean="0"/>
              <a:t>64</a:t>
            </a:fld>
            <a:endParaRPr lang="fi-FI"/>
          </a:p>
        </p:txBody>
      </p:sp>
    </p:spTree>
    <p:extLst>
      <p:ext uri="{BB962C8B-B14F-4D97-AF65-F5344CB8AC3E}">
        <p14:creationId xmlns:p14="http://schemas.microsoft.com/office/powerpoint/2010/main" val="35998078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https://figbc.fi/wp-content/uploads/sites/4/2022/12/Tyokaluja-hiilineutraaliuteen-kooste-FIGBC-tyosta-vuonna-2022.pdf	</a:t>
            </a:r>
          </a:p>
        </p:txBody>
      </p:sp>
      <p:sp>
        <p:nvSpPr>
          <p:cNvPr id="4" name="Dian numeron paikkamerkki 3"/>
          <p:cNvSpPr>
            <a:spLocks noGrp="1"/>
          </p:cNvSpPr>
          <p:nvPr>
            <p:ph type="sldNum" sz="quarter" idx="5"/>
          </p:nvPr>
        </p:nvSpPr>
        <p:spPr/>
        <p:txBody>
          <a:bodyPr/>
          <a:lstStyle/>
          <a:p>
            <a:fld id="{2D368BCA-19CD-4DD2-8245-409A441A5A8C}" type="slidenum">
              <a:rPr lang="fi-FI" smtClean="0"/>
              <a:t>65</a:t>
            </a:fld>
            <a:endParaRPr lang="fi-FI"/>
          </a:p>
        </p:txBody>
      </p:sp>
    </p:spTree>
    <p:extLst>
      <p:ext uri="{BB962C8B-B14F-4D97-AF65-F5344CB8AC3E}">
        <p14:creationId xmlns:p14="http://schemas.microsoft.com/office/powerpoint/2010/main" val="18174629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68BCA-19CD-4DD2-8245-409A441A5A8C}"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64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285750" indent="-285750">
              <a:buFont typeface="Arial"/>
              <a:buChar char="•"/>
            </a:pPr>
            <a:r>
              <a:rPr lang="en-US" b="1"/>
              <a:t>Brändin maine ja asiakasuskollisuus:</a:t>
            </a:r>
            <a:r>
              <a:rPr lang="en-US"/>
              <a:t> Vastuullinen toiminta voi parantaa yrityksen mainetta ja vaikuttaa positiivisesti asiakkaiden mielikuviin. Kuluttajat ovat yhä tietoisempia ympäristövaikutuksista ja eettisistä kysymyksistä, ja he saattavat suosia yrityksiä, jotka ottavat vastuullisuuden vakavasti. Tämä voi johtaa asiakasuskollisuuteen ja positiiviseen suusukhuteen.</a:t>
            </a:r>
            <a:endParaRPr lang="fi-FI"/>
          </a:p>
          <a:p>
            <a:pPr marL="285750" indent="-285750">
              <a:buFont typeface="Arial"/>
              <a:buChar char="•"/>
            </a:pPr>
            <a:r>
              <a:rPr lang="en-US" b="1"/>
              <a:t>Sidosryhmäsuhteet:</a:t>
            </a:r>
            <a:r>
              <a:rPr lang="en-US"/>
              <a:t> Vastuullisuus vaikuttaa myös yrityksen suhteisiin sidosryhmiinsä, kuten asiakkaisiin, työntekijöihin, sijoittajiin ja yhteisöihin. Positiiviset suhteet näiden ryhmien kanssa voivat tuoda mukanaan liiketoimintaetuja, kuten parempaa yhteistyötä, pääomaa ja paikallista hyväksyntää.</a:t>
            </a:r>
            <a:endParaRPr lang="fi-FI"/>
          </a:p>
          <a:p>
            <a:pPr marL="285750" indent="-285750">
              <a:buFont typeface="Arial"/>
              <a:buChar char="•"/>
            </a:pPr>
            <a:r>
              <a:rPr lang="en-US" b="1"/>
              <a:t>Riskienhallinta:</a:t>
            </a:r>
            <a:r>
              <a:rPr lang="en-US"/>
              <a:t> Vastuullinen liiketoiminta voi auttaa vähentämään riskejä, kuten lakiasioita, mainehaittoja ja ympäristövahinkoja. Noudattamalla vastuullisia käytäntöjä yritys voi välttää konflikteja ja välttää haitallisia vaikutuksia liiketoimintaansa.</a:t>
            </a:r>
            <a:endParaRPr lang="fi-FI"/>
          </a:p>
          <a:p>
            <a:pPr marL="285750" indent="-285750">
              <a:buFont typeface="Arial"/>
              <a:buChar char="•"/>
            </a:pPr>
            <a:r>
              <a:rPr lang="en-US" b="1"/>
              <a:t>Innovaatiot ja tehokkuus:</a:t>
            </a:r>
            <a:r>
              <a:rPr lang="en-US"/>
              <a:t> Vastuullisuus voi kannustaa yritystä innovoimaan ja löytämään uusia, kestävämpiä tapoja toimia. Esimerkiksi energiatehokkuuden parantaminen ja resurssien säästäminen voivat tuoda säästöjä ja tehostaa liiketoimintaprosesseja.</a:t>
            </a:r>
            <a:endParaRPr lang="fi-FI"/>
          </a:p>
          <a:p>
            <a:pPr marL="285750" indent="-285750">
              <a:buFont typeface="Arial"/>
              <a:buChar char="•"/>
            </a:pPr>
            <a:r>
              <a:rPr lang="en-US" b="1"/>
              <a:t>Lainsäädännön noudattaminen:</a:t>
            </a:r>
            <a:r>
              <a:rPr lang="en-US"/>
              <a:t> Monet maat ja alueet ovat kiristäneet ympäristö- ja sosiaalista lainsäädäntöä. Vastuullinen toiminta auttaa varmistamaan, että yritys noudattaa kaikkia voimassa olevia lakeja ja määräyksiä, mikä vähentää oikeudellisia riskejä.</a:t>
            </a:r>
            <a:endParaRPr lang="fi-FI"/>
          </a:p>
          <a:p>
            <a:pPr marL="285750" indent="-285750">
              <a:buFont typeface="Arial"/>
              <a:buChar char="•"/>
            </a:pPr>
            <a:r>
              <a:rPr lang="en-US" b="1"/>
              <a:t>Talenttien houkutteleminen:</a:t>
            </a:r>
            <a:r>
              <a:rPr lang="en-US"/>
              <a:t> Yritykset voivat houkutella ja säilyttää lahjakkaita työntekijöitä tarjoamalla vastuullisia ja eettisiä työympäristöjä. Tämä on erityisen tärkeää nuoremmille sukupolville, jotka saattavat painottaa vastuullisuutta työpaikan valinnassa.</a:t>
            </a:r>
            <a:endParaRPr lang="fi-FI"/>
          </a:p>
          <a:p>
            <a:pPr marL="285750" indent="-285750">
              <a:buFont typeface="Arial"/>
              <a:buChar char="•"/>
            </a:pPr>
            <a:r>
              <a:rPr lang="en-US" b="1"/>
              <a:t>Investointien houkutteleminen:</a:t>
            </a:r>
            <a:r>
              <a:rPr lang="en-US"/>
              <a:t> Vastuulliset yritykset voivat olla houkuttelevia sijoituskohteita. Sijoittajat saattavat kiinnostua yrityksistä, jotka osoittavat sitoutumistaan ympäristö- ja sosiaaliseen vastuuseen, mikä voi tukea pääomarahoitusta.</a:t>
            </a:r>
            <a:endParaRPr lang="fi-FI"/>
          </a:p>
          <a:p>
            <a:endParaRPr lang="en-US" dirty="0">
              <a:cs typeface="Calibri"/>
            </a:endParaRPr>
          </a:p>
        </p:txBody>
      </p:sp>
      <p:sp>
        <p:nvSpPr>
          <p:cNvPr id="4" name="Dian numeron paikkamerkki 3"/>
          <p:cNvSpPr>
            <a:spLocks noGrp="1"/>
          </p:cNvSpPr>
          <p:nvPr>
            <p:ph type="sldNum" sz="quarter" idx="5"/>
          </p:nvPr>
        </p:nvSpPr>
        <p:spPr/>
        <p:txBody>
          <a:bodyPr/>
          <a:lstStyle/>
          <a:p>
            <a:fld id="{11618420-1DAB-3A46-BCC8-E5CAD8A0F798}" type="slidenum">
              <a:rPr lang="fi-FI" smtClean="0"/>
              <a:t>29</a:t>
            </a:fld>
            <a:endParaRPr lang="fi-FI"/>
          </a:p>
        </p:txBody>
      </p:sp>
    </p:spTree>
    <p:extLst>
      <p:ext uri="{BB962C8B-B14F-4D97-AF65-F5344CB8AC3E}">
        <p14:creationId xmlns:p14="http://schemas.microsoft.com/office/powerpoint/2010/main" val="99797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2D368BCA-19CD-4DD2-8245-409A441A5A8C}" type="slidenum">
              <a:rPr lang="fi-FI" smtClean="0"/>
              <a:t>31</a:t>
            </a:fld>
            <a:endParaRPr lang="fi-FI"/>
          </a:p>
        </p:txBody>
      </p:sp>
    </p:spTree>
    <p:extLst>
      <p:ext uri="{BB962C8B-B14F-4D97-AF65-F5344CB8AC3E}">
        <p14:creationId xmlns:p14="http://schemas.microsoft.com/office/powerpoint/2010/main" val="997817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285750" indent="-285750">
              <a:lnSpc>
                <a:spcPct val="120000"/>
              </a:lnSpc>
              <a:buFont typeface="Arial"/>
              <a:buChar char="•"/>
            </a:pPr>
            <a:r>
              <a:rPr lang="fi-FI"/>
              <a:t>Esimerkkejä</a:t>
            </a:r>
            <a:endParaRPr lang="en-US"/>
          </a:p>
          <a:p>
            <a:pPr lvl="1">
              <a:lnSpc>
                <a:spcPct val="120000"/>
              </a:lnSpc>
              <a:buFont typeface="Arial"/>
              <a:buChar char="•"/>
            </a:pPr>
            <a:r>
              <a:rPr lang="fi-FI" err="1"/>
              <a:t>The</a:t>
            </a:r>
            <a:r>
              <a:rPr lang="fi-FI"/>
              <a:t> </a:t>
            </a:r>
            <a:r>
              <a:rPr lang="fi-FI" err="1"/>
              <a:t>Corporate</a:t>
            </a:r>
            <a:r>
              <a:rPr lang="fi-FI"/>
              <a:t> Human Rights </a:t>
            </a:r>
            <a:r>
              <a:rPr lang="fi-FI" err="1"/>
              <a:t>Bencmark</a:t>
            </a:r>
            <a:r>
              <a:rPr lang="fi-FI"/>
              <a:t> (CHRB)</a:t>
            </a:r>
            <a:endParaRPr lang="en-US"/>
          </a:p>
          <a:p>
            <a:pPr lvl="2">
              <a:lnSpc>
                <a:spcPct val="120000"/>
              </a:lnSpc>
              <a:buFont typeface="Arial"/>
              <a:buChar char="•"/>
            </a:pPr>
            <a:r>
              <a:rPr lang="fi-FI"/>
              <a:t>Julkista tietoa yritysten tavasta hoitaa ihmisoikeuksia</a:t>
            </a:r>
            <a:endParaRPr lang="en-US"/>
          </a:p>
          <a:p>
            <a:pPr lvl="1">
              <a:lnSpc>
                <a:spcPct val="120000"/>
              </a:lnSpc>
              <a:buFont typeface="Arial"/>
              <a:buChar char="•"/>
            </a:pPr>
            <a:r>
              <a:rPr lang="fi-FI" err="1"/>
              <a:t>Amfori</a:t>
            </a:r>
            <a:r>
              <a:rPr lang="fi-FI"/>
              <a:t> BSCI</a:t>
            </a:r>
            <a:endParaRPr lang="en-US"/>
          </a:p>
          <a:p>
            <a:pPr lvl="2">
              <a:lnSpc>
                <a:spcPct val="120000"/>
              </a:lnSpc>
              <a:buFont typeface="Arial"/>
              <a:buChar char="•"/>
            </a:pPr>
            <a:r>
              <a:rPr lang="fi-FI"/>
              <a:t>Vähittäiskauppojen ja maahantuojien vuonna 2003 perustama aloite sosiaalisen vastuun parantamiseksi riskimaiden hankintaketjuissa</a:t>
            </a:r>
            <a:endParaRPr lang="en-US"/>
          </a:p>
          <a:p>
            <a:pPr lvl="2">
              <a:lnSpc>
                <a:spcPct val="120000"/>
              </a:lnSpc>
              <a:buFont typeface="Arial"/>
              <a:buChar char="•"/>
            </a:pPr>
            <a:r>
              <a:rPr lang="fi-FI"/>
              <a:t>Vuonna 2022 mukana 45 suomalaisyritystä</a:t>
            </a:r>
            <a:endParaRPr lang="en-US"/>
          </a:p>
          <a:p>
            <a:pPr lvl="1">
              <a:lnSpc>
                <a:spcPct val="120000"/>
              </a:lnSpc>
              <a:buFont typeface="Arial"/>
              <a:buChar char="•"/>
            </a:pPr>
            <a:r>
              <a:rPr lang="fi-FI"/>
              <a:t>Enterprise a’ Mission-laki v 2019, Ranska *</a:t>
            </a:r>
            <a:endParaRPr lang="en-US"/>
          </a:p>
          <a:p>
            <a:pPr lvl="2">
              <a:lnSpc>
                <a:spcPct val="120000"/>
              </a:lnSpc>
              <a:buFont typeface="Arial"/>
              <a:buChar char="•"/>
            </a:pPr>
            <a:r>
              <a:rPr lang="fi-FI"/>
              <a:t>sosiaaliset ja ympäristötavoitteet kirjattava yhtiöjärjestyksen, jolloin yrityksellä lakisääteinen velvollisuus niiden noudattamiseen</a:t>
            </a:r>
            <a:endParaRPr lang="en-US"/>
          </a:p>
          <a:p>
            <a:pPr lvl="3">
              <a:lnSpc>
                <a:spcPct val="120000"/>
              </a:lnSpc>
              <a:buFont typeface="Arial"/>
              <a:buChar char="•"/>
            </a:pPr>
            <a:r>
              <a:rPr lang="fi-FI"/>
              <a:t>Danone ensimmäinen listattu yritys, tavoitteena saavuttaa B Corporation –sertifiointi kaikille liiketoiminnoille</a:t>
            </a:r>
            <a:endParaRPr lang="en-US"/>
          </a:p>
          <a:p>
            <a:pPr lvl="2">
              <a:lnSpc>
                <a:spcPct val="120000"/>
              </a:lnSpc>
              <a:buFont typeface="Arial"/>
              <a:buChar char="•"/>
            </a:pPr>
            <a:endParaRPr lang="fi-FI"/>
          </a:p>
          <a:p>
            <a:pPr marL="285750" indent="-285750">
              <a:lnSpc>
                <a:spcPct val="90000"/>
              </a:lnSpc>
              <a:spcBef>
                <a:spcPts val="1000"/>
              </a:spcBef>
              <a:buFont typeface="Arial"/>
              <a:buChar char="•"/>
            </a:pPr>
            <a:endParaRPr lang="fi-FI"/>
          </a:p>
          <a:p>
            <a:endParaRPr lang="en-US">
              <a:cs typeface="Calibri"/>
            </a:endParaRPr>
          </a:p>
        </p:txBody>
      </p:sp>
      <p:sp>
        <p:nvSpPr>
          <p:cNvPr id="4" name="Dian numeron paikkamerkki 3"/>
          <p:cNvSpPr>
            <a:spLocks noGrp="1"/>
          </p:cNvSpPr>
          <p:nvPr>
            <p:ph type="sldNum" sz="quarter" idx="5"/>
          </p:nvPr>
        </p:nvSpPr>
        <p:spPr/>
        <p:txBody>
          <a:bodyPr/>
          <a:lstStyle/>
          <a:p>
            <a:fld id="{11618420-1DAB-3A46-BCC8-E5CAD8A0F798}" type="slidenum">
              <a:rPr lang="fi-FI" smtClean="0"/>
              <a:t>33</a:t>
            </a:fld>
            <a:endParaRPr lang="fi-FI"/>
          </a:p>
        </p:txBody>
      </p:sp>
    </p:spTree>
    <p:extLst>
      <p:ext uri="{BB962C8B-B14F-4D97-AF65-F5344CB8AC3E}">
        <p14:creationId xmlns:p14="http://schemas.microsoft.com/office/powerpoint/2010/main" val="2568378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spcBef>
                <a:spcPct val="0"/>
              </a:spcBef>
              <a:spcAft>
                <a:spcPct val="0"/>
              </a:spcAft>
              <a:buFontTx/>
              <a:buAutoNum type="arabicPeriod"/>
            </a:pPr>
            <a:r>
              <a:rPr lang="fi-FI"/>
              <a:t>Ihmisoikeudet: </a:t>
            </a:r>
            <a:endParaRPr lang="en-US"/>
          </a:p>
          <a:p>
            <a:pPr marL="628650" lvl="1" indent="-171450">
              <a:spcAft>
                <a:spcPct val="0"/>
              </a:spcAft>
              <a:buFont typeface="Arial"/>
              <a:buChar char="•"/>
            </a:pPr>
            <a:r>
              <a:rPr lang="fi-FI"/>
              <a:t>YK:n yritystoimintaa ja ihmisoikeuksia ohjaavat toimintaohjeet.</a:t>
            </a:r>
            <a:endParaRPr lang="en-US"/>
          </a:p>
          <a:p>
            <a:pPr marL="628650" lvl="1" indent="-171450">
              <a:buFont typeface="Arial"/>
              <a:buChar char="•"/>
            </a:pPr>
            <a:r>
              <a:rPr lang="fi-FI"/>
              <a:t>YK:n Global </a:t>
            </a:r>
            <a:r>
              <a:rPr lang="fi-FI" err="1"/>
              <a:t>Compact</a:t>
            </a:r>
            <a:r>
              <a:rPr lang="fi-FI"/>
              <a:t>-aloite, joka perustuu alla olevista</a:t>
            </a:r>
            <a:endParaRPr lang="en-US"/>
          </a:p>
          <a:p>
            <a:pPr marL="1085850" lvl="2" indent="-171450">
              <a:buFont typeface="Arial"/>
              <a:buChar char="•"/>
            </a:pPr>
            <a:r>
              <a:rPr lang="fi-FI"/>
              <a:t>YK:n ihmisoikeuksien yleismaailmallinen julistus</a:t>
            </a:r>
            <a:endParaRPr lang="en-US"/>
          </a:p>
          <a:p>
            <a:pPr marL="1085850" lvl="2" indent="-171450">
              <a:buFont typeface="Arial"/>
              <a:buChar char="•"/>
            </a:pPr>
            <a:r>
              <a:rPr lang="fi-FI" err="1"/>
              <a:t>ILOn</a:t>
            </a:r>
            <a:r>
              <a:rPr lang="fi-FI"/>
              <a:t> työelämän perusperiaatteita ja –oikeuksia koskeva julistus</a:t>
            </a:r>
            <a:endParaRPr lang="en-US"/>
          </a:p>
          <a:p>
            <a:pPr marL="1085850" lvl="2" indent="-171450">
              <a:buFont typeface="Arial"/>
              <a:buChar char="•"/>
            </a:pPr>
            <a:r>
              <a:rPr lang="fi-FI"/>
              <a:t>YK:n kestävän kehityksen julistus</a:t>
            </a:r>
            <a:endParaRPr lang="en-US"/>
          </a:p>
          <a:p>
            <a:pPr marL="1085850" lvl="2" indent="-171450">
              <a:buFont typeface="Arial"/>
              <a:buChar char="•"/>
            </a:pPr>
            <a:r>
              <a:rPr lang="fi-FI"/>
              <a:t>YK:n korruption vastainen yleissopimus</a:t>
            </a:r>
            <a:endParaRPr lang="fi-FI">
              <a:cs typeface="Calibri"/>
            </a:endParaRPr>
          </a:p>
          <a:p>
            <a:pPr>
              <a:spcBef>
                <a:spcPct val="0"/>
              </a:spcBef>
              <a:spcAft>
                <a:spcPct val="0"/>
              </a:spcAft>
              <a:buFontTx/>
              <a:buAutoNum type="arabicPeriod"/>
            </a:pPr>
            <a:r>
              <a:rPr lang="fi-FI"/>
              <a:t>Työoikeus: </a:t>
            </a:r>
            <a:endParaRPr lang="en-US"/>
          </a:p>
          <a:p>
            <a:pPr marL="628650" lvl="1" indent="-171450">
              <a:spcBef>
                <a:spcPct val="0"/>
              </a:spcBef>
              <a:spcAft>
                <a:spcPct val="0"/>
              </a:spcAft>
              <a:buFont typeface="Arial"/>
              <a:buChar char="•"/>
            </a:pPr>
            <a:r>
              <a:rPr lang="fi-FI"/>
              <a:t>Työntekijöiden oikeuksia koskevat lait ja säädökset</a:t>
            </a:r>
            <a:endParaRPr lang="en-US"/>
          </a:p>
          <a:p>
            <a:pPr>
              <a:spcAft>
                <a:spcPct val="0"/>
              </a:spcAft>
              <a:buFontTx/>
              <a:buAutoNum type="arabicPeriod"/>
            </a:pPr>
            <a:r>
              <a:rPr lang="fi-FI"/>
              <a:t>Ympäristölainsäädäntö: </a:t>
            </a:r>
            <a:endParaRPr lang="en-US"/>
          </a:p>
          <a:p>
            <a:pPr marL="628650" lvl="1" indent="-171450">
              <a:spcAft>
                <a:spcPct val="0"/>
              </a:spcAft>
              <a:buFont typeface="Arial"/>
              <a:buChar char="•"/>
            </a:pPr>
            <a:r>
              <a:rPr lang="fi-FI" err="1"/>
              <a:t>IImansuojelulaki</a:t>
            </a:r>
            <a:r>
              <a:rPr lang="fi-FI"/>
              <a:t> ja jätehuoltolaki.</a:t>
            </a:r>
            <a:endParaRPr lang="en-US"/>
          </a:p>
          <a:p>
            <a:pPr>
              <a:spcAft>
                <a:spcPct val="0"/>
              </a:spcAft>
              <a:buFontTx/>
              <a:buAutoNum type="arabicPeriod"/>
            </a:pPr>
            <a:r>
              <a:rPr lang="fi-FI"/>
              <a:t>Korruption vastainen lainsäädäntö: </a:t>
            </a:r>
            <a:endParaRPr lang="en-US"/>
          </a:p>
          <a:p>
            <a:pPr marL="628650" lvl="1" indent="-171450">
              <a:buFont typeface="Arial"/>
              <a:buChar char="•"/>
            </a:pPr>
            <a:r>
              <a:rPr lang="fi-FI"/>
              <a:t>Eettisen liiketoiminnan ja oikeudenmukaisuuden edistäminen</a:t>
            </a:r>
          </a:p>
          <a:p>
            <a:pPr marL="628650" lvl="1" indent="-171450">
              <a:buFont typeface="Arial"/>
              <a:buChar char="•"/>
            </a:pPr>
            <a:endParaRPr lang="fi-FI">
              <a:cs typeface="Calibri"/>
            </a:endParaRPr>
          </a:p>
          <a:p>
            <a:pPr marL="171450" indent="-171450">
              <a:lnSpc>
                <a:spcPct val="120000"/>
              </a:lnSpc>
              <a:spcAft>
                <a:spcPct val="0"/>
              </a:spcAft>
              <a:buFont typeface="Arial"/>
              <a:buChar char="•"/>
            </a:pPr>
            <a:r>
              <a:rPr lang="fi-FI"/>
              <a:t>5. Yritysten raportointivaatimukset: </a:t>
            </a:r>
            <a:endParaRPr lang="en-US"/>
          </a:p>
          <a:p>
            <a:pPr marL="628650" lvl="1" indent="-171450">
              <a:lnSpc>
                <a:spcPct val="120000"/>
              </a:lnSpc>
              <a:spcAft>
                <a:spcPct val="0"/>
              </a:spcAft>
              <a:buFont typeface="Arial"/>
              <a:buChar char="•"/>
            </a:pPr>
            <a:r>
              <a:rPr lang="fi-FI"/>
              <a:t>Ympäristö-, sosiaali- ja hallinnolliset asiat</a:t>
            </a:r>
            <a:endParaRPr lang="en-US"/>
          </a:p>
          <a:p>
            <a:pPr marL="1085850" lvl="2" indent="-171450">
              <a:lnSpc>
                <a:spcPct val="120000"/>
              </a:lnSpc>
              <a:spcAft>
                <a:spcPct val="0"/>
              </a:spcAft>
              <a:buFont typeface="Arial"/>
              <a:buChar char="•"/>
            </a:pPr>
            <a:r>
              <a:rPr lang="fi-FI" err="1"/>
              <a:t>Esim</a:t>
            </a:r>
            <a:r>
              <a:rPr lang="fi-FI"/>
              <a:t> GRI (Global Reporting </a:t>
            </a:r>
            <a:r>
              <a:rPr lang="fi-FI" err="1"/>
              <a:t>Initiative</a:t>
            </a:r>
            <a:r>
              <a:rPr lang="fi-FI"/>
              <a:t>)</a:t>
            </a:r>
            <a:endParaRPr lang="en-US"/>
          </a:p>
          <a:p>
            <a:pPr>
              <a:lnSpc>
                <a:spcPct val="120000"/>
              </a:lnSpc>
              <a:spcAft>
                <a:spcPct val="0"/>
              </a:spcAft>
              <a:buAutoNum type="arabicPeriod"/>
            </a:pPr>
            <a:r>
              <a:rPr lang="fi-FI"/>
              <a:t>Kansainväliset sopimukset ja yleissopimukset: </a:t>
            </a:r>
            <a:endParaRPr lang="en-US"/>
          </a:p>
          <a:p>
            <a:pPr marL="628650" lvl="1" indent="-171450">
              <a:lnSpc>
                <a:spcPct val="120000"/>
              </a:lnSpc>
              <a:spcAft>
                <a:spcPct val="0"/>
              </a:spcAft>
              <a:buFont typeface="Arial"/>
              <a:buChar char="•"/>
            </a:pPr>
            <a:r>
              <a:rPr lang="fi-FI"/>
              <a:t>Monet kansainväliset sopimukset ja yleissopimukset</a:t>
            </a:r>
            <a:endParaRPr lang="en-US"/>
          </a:p>
          <a:p>
            <a:pPr marL="1085850" lvl="2" indent="-171450">
              <a:lnSpc>
                <a:spcPct val="120000"/>
              </a:lnSpc>
              <a:spcAft>
                <a:spcPct val="0"/>
              </a:spcAft>
              <a:buFont typeface="Arial"/>
              <a:buChar char="•"/>
            </a:pPr>
            <a:r>
              <a:rPr lang="fi-FI" err="1"/>
              <a:t>Esim</a:t>
            </a:r>
            <a:r>
              <a:rPr lang="fi-FI"/>
              <a:t> Pariisin ilmastosopimus ja </a:t>
            </a:r>
            <a:r>
              <a:rPr lang="fi-FI" err="1"/>
              <a:t>ILO:n</a:t>
            </a:r>
            <a:r>
              <a:rPr lang="fi-FI"/>
              <a:t> sopimukset</a:t>
            </a:r>
            <a:endParaRPr lang="en-US"/>
          </a:p>
          <a:p>
            <a:pPr>
              <a:lnSpc>
                <a:spcPct val="120000"/>
              </a:lnSpc>
              <a:spcAft>
                <a:spcPct val="0"/>
              </a:spcAft>
              <a:buAutoNum type="arabicPeriod"/>
            </a:pPr>
            <a:r>
              <a:rPr lang="fi-FI"/>
              <a:t>Eettiset ohjeet ja standardit: </a:t>
            </a:r>
            <a:endParaRPr lang="en-US"/>
          </a:p>
          <a:p>
            <a:pPr marL="628650" lvl="1" indent="-171450">
              <a:lnSpc>
                <a:spcPct val="120000"/>
              </a:lnSpc>
              <a:buFont typeface="Arial"/>
              <a:buChar char="•"/>
            </a:pPr>
            <a:r>
              <a:rPr lang="fi-FI"/>
              <a:t>ISO 26000 (Kansainvälinen yhteiskuntavastuustandardi)</a:t>
            </a:r>
            <a:endParaRPr lang="fi-FI">
              <a:cs typeface="Calibri"/>
            </a:endParaRPr>
          </a:p>
          <a:p>
            <a:pPr marL="628650" lvl="1" indent="-171450">
              <a:lnSpc>
                <a:spcPct val="120000"/>
              </a:lnSpc>
              <a:buFont typeface="Arial"/>
              <a:buChar char="•"/>
            </a:pPr>
            <a:r>
              <a:rPr lang="fi-FI"/>
              <a:t>SA8000 (Sosiaalisen vastuun järjestelmä), perustuu</a:t>
            </a:r>
            <a:endParaRPr lang="en-US"/>
          </a:p>
          <a:p>
            <a:pPr marL="1085850" lvl="2" indent="-171450">
              <a:lnSpc>
                <a:spcPct val="120000"/>
              </a:lnSpc>
              <a:buFont typeface="Arial"/>
              <a:buChar char="•"/>
            </a:pPr>
            <a:r>
              <a:rPr lang="fi-FI"/>
              <a:t>YK:n ihmisoikeuksien julistus</a:t>
            </a:r>
            <a:endParaRPr lang="en-US"/>
          </a:p>
          <a:p>
            <a:pPr marL="1085850" lvl="2" indent="-171450">
              <a:lnSpc>
                <a:spcPct val="120000"/>
              </a:lnSpc>
              <a:buFont typeface="Arial"/>
              <a:buChar char="•"/>
            </a:pPr>
            <a:r>
              <a:rPr lang="fi-FI" err="1"/>
              <a:t>ILOn</a:t>
            </a:r>
            <a:r>
              <a:rPr lang="fi-FI"/>
              <a:t> yleissopimus</a:t>
            </a:r>
            <a:endParaRPr lang="en-US"/>
          </a:p>
          <a:p>
            <a:pPr marL="1085850" lvl="2" indent="-171450">
              <a:lnSpc>
                <a:spcPct val="120000"/>
              </a:lnSpc>
              <a:buFont typeface="Arial"/>
              <a:buChar char="•"/>
            </a:pPr>
            <a:r>
              <a:rPr lang="fi-FI"/>
              <a:t>kansainväliset ihmisoikeusnormit</a:t>
            </a:r>
            <a:endParaRPr lang="en-US"/>
          </a:p>
          <a:p>
            <a:pPr marL="1085850" lvl="2" indent="-171450">
              <a:lnSpc>
                <a:spcPct val="120000"/>
              </a:lnSpc>
              <a:buFont typeface="Arial"/>
              <a:buChar char="•"/>
            </a:pPr>
            <a:r>
              <a:rPr lang="fi-FI"/>
              <a:t>kansallinen työlainsäädäntö</a:t>
            </a:r>
            <a:endParaRPr lang="fi-FI">
              <a:cs typeface="Calibri"/>
            </a:endParaRPr>
          </a:p>
          <a:p>
            <a:pPr>
              <a:lnSpc>
                <a:spcPct val="120000"/>
              </a:lnSpc>
              <a:spcAft>
                <a:spcPct val="0"/>
              </a:spcAft>
              <a:buAutoNum type="arabicPeriod"/>
            </a:pPr>
            <a:r>
              <a:rPr lang="fi-FI"/>
              <a:t>Kilpailulainsäädäntö: </a:t>
            </a:r>
            <a:endParaRPr lang="en-US"/>
          </a:p>
          <a:p>
            <a:pPr marL="628650" lvl="1" indent="-171450">
              <a:lnSpc>
                <a:spcPct val="120000"/>
              </a:lnSpc>
              <a:spcAft>
                <a:spcPct val="0"/>
              </a:spcAft>
              <a:buFont typeface="Arial"/>
              <a:buChar char="•"/>
            </a:pPr>
            <a:r>
              <a:rPr lang="fi-FI"/>
              <a:t>Epäreilun kilpailun ja markkinoinnin estäminen</a:t>
            </a:r>
            <a:endParaRPr lang="fi-FI">
              <a:cs typeface="Calibri"/>
            </a:endParaRPr>
          </a:p>
        </p:txBody>
      </p:sp>
      <p:sp>
        <p:nvSpPr>
          <p:cNvPr id="4" name="Dian numeron paikkamerkki 3"/>
          <p:cNvSpPr>
            <a:spLocks noGrp="1"/>
          </p:cNvSpPr>
          <p:nvPr>
            <p:ph type="sldNum" sz="quarter" idx="5"/>
          </p:nvPr>
        </p:nvSpPr>
        <p:spPr/>
        <p:txBody>
          <a:bodyPr/>
          <a:lstStyle/>
          <a:p>
            <a:fld id="{11618420-1DAB-3A46-BCC8-E5CAD8A0F798}" type="slidenum">
              <a:rPr lang="fi-FI" smtClean="0"/>
              <a:t>34</a:t>
            </a:fld>
            <a:endParaRPr lang="fi-FI"/>
          </a:p>
        </p:txBody>
      </p:sp>
    </p:spTree>
    <p:extLst>
      <p:ext uri="{BB962C8B-B14F-4D97-AF65-F5344CB8AC3E}">
        <p14:creationId xmlns:p14="http://schemas.microsoft.com/office/powerpoint/2010/main" val="111957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457200" indent="-457200">
              <a:lnSpc>
                <a:spcPct val="90000"/>
              </a:lnSpc>
              <a:spcBef>
                <a:spcPts val="1000"/>
              </a:spcBef>
              <a:buAutoNum type="arabicPeriod"/>
            </a:pPr>
            <a:r>
              <a:rPr lang="fi-FI"/>
              <a:t>Kestävyyspyrkimykset </a:t>
            </a:r>
            <a:endParaRPr lang="en-US"/>
          </a:p>
          <a:p>
            <a:pPr lvl="1">
              <a:lnSpc>
                <a:spcPct val="90000"/>
              </a:lnSpc>
              <a:spcBef>
                <a:spcPts val="500"/>
              </a:spcBef>
              <a:buAutoNum type="arabicPeriod"/>
            </a:pPr>
            <a:r>
              <a:rPr lang="fi-FI"/>
              <a:t>Ympäristövaikutusten vähentäminen ja kestävän kehityksen edistäminen esimerkiksi energiatehokkuuden parantamisen, jätehallinnan ja hiilijalanjäljen pienentämisen kautta.</a:t>
            </a:r>
            <a:endParaRPr lang="en-US"/>
          </a:p>
          <a:p>
            <a:pPr marL="457200" indent="-457200">
              <a:lnSpc>
                <a:spcPct val="90000"/>
              </a:lnSpc>
              <a:spcBef>
                <a:spcPts val="1000"/>
              </a:spcBef>
              <a:buAutoNum type="arabicPeriod"/>
            </a:pPr>
            <a:r>
              <a:rPr lang="fi-FI"/>
              <a:t>Työntekijöiden sitouttaminen </a:t>
            </a:r>
            <a:endParaRPr lang="en-US"/>
          </a:p>
          <a:p>
            <a:pPr lvl="1">
              <a:lnSpc>
                <a:spcPct val="90000"/>
              </a:lnSpc>
              <a:spcBef>
                <a:spcPts val="500"/>
              </a:spcBef>
              <a:buAutoNum type="arabicPeriod"/>
            </a:pPr>
            <a:r>
              <a:rPr lang="fi-FI"/>
              <a:t>Työtekijöiden hyvinvoinnin varmistaminen: monimuotoisuus, tasa-arvo, turvallisuus, yhteenkuuluvuus, osaaminen, kouluttaminen</a:t>
            </a:r>
            <a:endParaRPr lang="en-US"/>
          </a:p>
          <a:p>
            <a:pPr lvl="1">
              <a:lnSpc>
                <a:spcPct val="90000"/>
              </a:lnSpc>
              <a:spcBef>
                <a:spcPts val="500"/>
              </a:spcBef>
              <a:buAutoNum type="arabicPeriod"/>
            </a:pPr>
            <a:r>
              <a:rPr lang="fi-FI"/>
              <a:t>Työntekijöiden osallistaminen ja kouluttaminen myös vastuullisuuskysymyksissä</a:t>
            </a:r>
            <a:endParaRPr lang="en-US"/>
          </a:p>
          <a:p>
            <a:pPr lvl="1">
              <a:lnSpc>
                <a:spcPct val="90000"/>
              </a:lnSpc>
              <a:spcBef>
                <a:spcPts val="500"/>
              </a:spcBef>
              <a:buAutoNum type="arabicPeriod"/>
            </a:pPr>
            <a:r>
              <a:rPr lang="fi-FI"/>
              <a:t>Työpaikan oikeudenmukainen toiminta</a:t>
            </a:r>
            <a:endParaRPr lang="en-US"/>
          </a:p>
          <a:p>
            <a:pPr marL="457200" indent="-457200">
              <a:lnSpc>
                <a:spcPct val="90000"/>
              </a:lnSpc>
              <a:spcBef>
                <a:spcPts val="1000"/>
              </a:spcBef>
              <a:buAutoNum type="arabicPeriod"/>
            </a:pPr>
            <a:r>
              <a:rPr lang="fi-FI"/>
              <a:t>Yhteiskuntavastuu ja yhteisöllinen vaikuttaminen</a:t>
            </a:r>
            <a:endParaRPr lang="en-US"/>
          </a:p>
          <a:p>
            <a:pPr lvl="1">
              <a:lnSpc>
                <a:spcPct val="90000"/>
              </a:lnSpc>
              <a:spcBef>
                <a:spcPts val="500"/>
              </a:spcBef>
              <a:buAutoNum type="arabicPeriod"/>
            </a:pPr>
            <a:r>
              <a:rPr lang="fi-FI"/>
              <a:t>Yritys voi osallistua yhteiskunnallisiin hankkeisiin ja/ tai hyväntekeväisyyteen</a:t>
            </a:r>
            <a:endParaRPr lang="en-US"/>
          </a:p>
          <a:p>
            <a:pPr lvl="1">
              <a:lnSpc>
                <a:spcPct val="90000"/>
              </a:lnSpc>
              <a:spcBef>
                <a:spcPts val="500"/>
              </a:spcBef>
              <a:buAutoNum type="arabicPeriod"/>
            </a:pPr>
            <a:r>
              <a:rPr lang="fi-FI"/>
              <a:t>Paikallisten yhteisöjen tukeminen</a:t>
            </a:r>
            <a:endParaRPr lang="en-US"/>
          </a:p>
          <a:p>
            <a:pPr lvl="1">
              <a:lnSpc>
                <a:spcPct val="90000"/>
              </a:lnSpc>
              <a:spcBef>
                <a:spcPts val="500"/>
              </a:spcBef>
              <a:buAutoNum type="arabicPeriod"/>
            </a:pPr>
            <a:r>
              <a:rPr lang="fi-FI"/>
              <a:t>Hyvät toimintatavat yritysverkostoissa,  alihankinnoissa sekä lähiyhteisö- ja yhteiskuntasuhteissa, palvelujen räätälöinti kullekin markkinalle sopivaksi</a:t>
            </a:r>
            <a:endParaRPr lang="en-US"/>
          </a:p>
          <a:p>
            <a:pPr marL="457200" indent="-457200">
              <a:lnSpc>
                <a:spcPct val="90000"/>
              </a:lnSpc>
              <a:spcBef>
                <a:spcPts val="1000"/>
              </a:spcBef>
              <a:buAutoNum type="arabicPeriod"/>
            </a:pPr>
            <a:r>
              <a:rPr lang="fi-FI"/>
              <a:t>Eettiset toimintatavat</a:t>
            </a:r>
            <a:endParaRPr lang="en-US"/>
          </a:p>
          <a:p>
            <a:pPr lvl="1">
              <a:lnSpc>
                <a:spcPct val="90000"/>
              </a:lnSpc>
              <a:spcBef>
                <a:spcPts val="500"/>
              </a:spcBef>
              <a:buAutoNum type="arabicPeriod"/>
            </a:pPr>
            <a:r>
              <a:rPr lang="fi-FI"/>
              <a:t>Ihmisoikeudet, avoimuus, korruption estäminen, yleishyödyllisten toimintojen tukeminen</a:t>
            </a:r>
            <a:endParaRPr lang="en-US"/>
          </a:p>
          <a:p>
            <a:pPr marL="457200" indent="-457200">
              <a:lnSpc>
                <a:spcPct val="90000"/>
              </a:lnSpc>
              <a:spcBef>
                <a:spcPts val="1000"/>
              </a:spcBef>
              <a:buAutoNum type="arabicPeriod"/>
            </a:pPr>
            <a:r>
              <a:rPr lang="fi-FI"/>
              <a:t>Innovointivastuu</a:t>
            </a:r>
            <a:endParaRPr lang="en-US"/>
          </a:p>
          <a:p>
            <a:pPr lvl="1">
              <a:lnSpc>
                <a:spcPct val="90000"/>
              </a:lnSpc>
              <a:spcBef>
                <a:spcPts val="500"/>
              </a:spcBef>
              <a:buAutoNum type="arabicPeriod"/>
            </a:pPr>
            <a:r>
              <a:rPr lang="fi-FI"/>
              <a:t>Vastuullisemmat tuotteet ja toimintatavat, prosessien kehittäminen</a:t>
            </a:r>
          </a:p>
        </p:txBody>
      </p:sp>
      <p:sp>
        <p:nvSpPr>
          <p:cNvPr id="4" name="Dian numeron paikkamerkki 3"/>
          <p:cNvSpPr>
            <a:spLocks noGrp="1"/>
          </p:cNvSpPr>
          <p:nvPr>
            <p:ph type="sldNum" sz="quarter" idx="5"/>
          </p:nvPr>
        </p:nvSpPr>
        <p:spPr/>
        <p:txBody>
          <a:bodyPr/>
          <a:lstStyle/>
          <a:p>
            <a:fld id="{11618420-1DAB-3A46-BCC8-E5CAD8A0F798}" type="slidenum">
              <a:rPr lang="fi-FI" smtClean="0"/>
              <a:t>36</a:t>
            </a:fld>
            <a:endParaRPr lang="fi-FI"/>
          </a:p>
        </p:txBody>
      </p:sp>
    </p:spTree>
    <p:extLst>
      <p:ext uri="{BB962C8B-B14F-4D97-AF65-F5344CB8AC3E}">
        <p14:creationId xmlns:p14="http://schemas.microsoft.com/office/powerpoint/2010/main" val="1189152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285750" indent="-285750">
              <a:lnSpc>
                <a:spcPct val="90000"/>
              </a:lnSpc>
              <a:spcBef>
                <a:spcPts val="1000"/>
              </a:spcBef>
              <a:buFont typeface="Arial"/>
              <a:buChar char="•"/>
            </a:pPr>
            <a:r>
              <a:rPr lang="fi-FI"/>
              <a:t>Sisältö voi kattaa laajan aihealueen, kuten</a:t>
            </a:r>
            <a:endParaRPr lang="en-US"/>
          </a:p>
          <a:p>
            <a:pPr lvl="1">
              <a:lnSpc>
                <a:spcPct val="90000"/>
              </a:lnSpc>
              <a:spcBef>
                <a:spcPts val="500"/>
              </a:spcBef>
              <a:buFont typeface="Arial"/>
              <a:buChar char="•"/>
            </a:pPr>
            <a:r>
              <a:rPr lang="fi-FI"/>
              <a:t>Eettiset ohjeet</a:t>
            </a:r>
            <a:endParaRPr lang="en-US"/>
          </a:p>
          <a:p>
            <a:pPr lvl="1">
              <a:lnSpc>
                <a:spcPct val="90000"/>
              </a:lnSpc>
              <a:spcBef>
                <a:spcPts val="500"/>
              </a:spcBef>
              <a:buFont typeface="Arial"/>
              <a:buChar char="•"/>
            </a:pPr>
            <a:r>
              <a:rPr lang="fi-FI"/>
              <a:t>Monimuotoisuuden ja tasa-arvon huomiointi</a:t>
            </a:r>
            <a:endParaRPr lang="en-US"/>
          </a:p>
          <a:p>
            <a:pPr lvl="1">
              <a:lnSpc>
                <a:spcPct val="90000"/>
              </a:lnSpc>
              <a:spcBef>
                <a:spcPts val="500"/>
              </a:spcBef>
              <a:buFont typeface="Arial"/>
              <a:buChar char="•"/>
            </a:pPr>
            <a:r>
              <a:rPr lang="fi-FI"/>
              <a:t>Työntekijöiden hyvinvointi ja sidosryhmien kohtelu</a:t>
            </a:r>
            <a:endParaRPr lang="en-US"/>
          </a:p>
          <a:p>
            <a:pPr lvl="1">
              <a:lnSpc>
                <a:spcPct val="90000"/>
              </a:lnSpc>
              <a:spcBef>
                <a:spcPts val="500"/>
              </a:spcBef>
              <a:buFont typeface="Arial"/>
              <a:buChar char="•"/>
            </a:pPr>
            <a:r>
              <a:rPr lang="fi-FI"/>
              <a:t>Tietoturva</a:t>
            </a:r>
            <a:endParaRPr lang="en-US"/>
          </a:p>
          <a:p>
            <a:pPr lvl="1">
              <a:lnSpc>
                <a:spcPct val="90000"/>
              </a:lnSpc>
              <a:spcBef>
                <a:spcPts val="500"/>
              </a:spcBef>
              <a:buFont typeface="Arial"/>
              <a:buChar char="•"/>
            </a:pPr>
            <a:r>
              <a:rPr lang="fi-FI"/>
              <a:t>Ympäristövastuu</a:t>
            </a:r>
            <a:endParaRPr lang="en-US"/>
          </a:p>
          <a:p>
            <a:pPr lvl="1">
              <a:lnSpc>
                <a:spcPct val="90000"/>
              </a:lnSpc>
              <a:spcBef>
                <a:spcPts val="500"/>
              </a:spcBef>
              <a:buFont typeface="Arial"/>
              <a:buChar char="•"/>
            </a:pPr>
            <a:r>
              <a:rPr lang="fi-FI"/>
              <a:t>Väärinkäytösten käsittely</a:t>
            </a:r>
            <a:endParaRPr lang="en-US"/>
          </a:p>
          <a:p>
            <a:pPr lvl="1">
              <a:lnSpc>
                <a:spcPct val="90000"/>
              </a:lnSpc>
              <a:spcBef>
                <a:spcPts val="500"/>
              </a:spcBef>
              <a:buFont typeface="Arial"/>
              <a:buChar char="•"/>
            </a:pPr>
            <a:r>
              <a:rPr lang="fi-FI"/>
              <a:t>Esimerkkinä Kone </a:t>
            </a:r>
            <a:r>
              <a:rPr lang="fi-FI" err="1"/>
              <a:t>Code</a:t>
            </a:r>
            <a:r>
              <a:rPr lang="fi-FI"/>
              <a:t> of </a:t>
            </a:r>
            <a:r>
              <a:rPr lang="fi-FI" err="1"/>
              <a:t>Conduct</a:t>
            </a:r>
            <a:r>
              <a:rPr lang="fi-FI"/>
              <a:t> </a:t>
            </a:r>
            <a:r>
              <a:rPr lang="fi-FI">
                <a:hlinkClick r:id="rId3"/>
              </a:rPr>
              <a:t>KONE-Code-of-Conduct-English_tcm18-68545.pdf</a:t>
            </a:r>
            <a:endParaRPr lang="fi-FI"/>
          </a:p>
          <a:p>
            <a:pPr lvl="1">
              <a:lnSpc>
                <a:spcPct val="90000"/>
              </a:lnSpc>
              <a:spcBef>
                <a:spcPts val="500"/>
              </a:spcBef>
              <a:buFont typeface="Arial"/>
              <a:buChar char="•"/>
            </a:pPr>
            <a:r>
              <a:rPr lang="fi-FI"/>
              <a:t>Esimerkkinä Kesko </a:t>
            </a:r>
            <a:r>
              <a:rPr lang="fi-FI" err="1"/>
              <a:t>Code</a:t>
            </a:r>
            <a:r>
              <a:rPr lang="fi-FI"/>
              <a:t> of </a:t>
            </a:r>
            <a:r>
              <a:rPr lang="fi-FI" err="1"/>
              <a:t>Conduct</a:t>
            </a:r>
            <a:r>
              <a:rPr lang="fi-FI"/>
              <a:t> </a:t>
            </a:r>
            <a:r>
              <a:rPr lang="en-US">
                <a:hlinkClick r:id="rId4"/>
              </a:rPr>
              <a:t>K Code of Conduct (kesko.fi)</a:t>
            </a:r>
            <a:endParaRPr lang="fi-FI"/>
          </a:p>
        </p:txBody>
      </p:sp>
      <p:sp>
        <p:nvSpPr>
          <p:cNvPr id="4" name="Dian numeron paikkamerkki 3"/>
          <p:cNvSpPr>
            <a:spLocks noGrp="1"/>
          </p:cNvSpPr>
          <p:nvPr>
            <p:ph type="sldNum" sz="quarter" idx="5"/>
          </p:nvPr>
        </p:nvSpPr>
        <p:spPr/>
        <p:txBody>
          <a:bodyPr/>
          <a:lstStyle/>
          <a:p>
            <a:fld id="{11618420-1DAB-3A46-BCC8-E5CAD8A0F798}" type="slidenum">
              <a:rPr lang="fi-FI" smtClean="0"/>
              <a:t>38</a:t>
            </a:fld>
            <a:endParaRPr lang="fi-FI"/>
          </a:p>
        </p:txBody>
      </p:sp>
    </p:spTree>
    <p:extLst>
      <p:ext uri="{BB962C8B-B14F-4D97-AF65-F5344CB8AC3E}">
        <p14:creationId xmlns:p14="http://schemas.microsoft.com/office/powerpoint/2010/main" val="994741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285750" indent="-285750">
              <a:lnSpc>
                <a:spcPct val="90000"/>
              </a:lnSpc>
              <a:spcBef>
                <a:spcPts val="1000"/>
              </a:spcBef>
              <a:buFont typeface="Arial"/>
              <a:buChar char="•"/>
            </a:pPr>
            <a:r>
              <a:rPr lang="fi-FI"/>
              <a:t>Esimerkkinä YLE </a:t>
            </a:r>
            <a:r>
              <a:rPr lang="fi-FI">
                <a:hlinkClick r:id="rId3"/>
              </a:rPr>
              <a:t>Yhteistyökumppanin eettinen toimintaohje (Supplier code of conduct) – Toimintaperiaatteet – yle.fi</a:t>
            </a:r>
            <a:endParaRPr lang="fi-FI"/>
          </a:p>
          <a:p>
            <a:pPr lvl="1">
              <a:lnSpc>
                <a:spcPct val="90000"/>
              </a:lnSpc>
              <a:spcBef>
                <a:spcPts val="500"/>
              </a:spcBef>
              <a:buFont typeface="Arial"/>
              <a:buChar char="•"/>
            </a:pPr>
            <a:r>
              <a:rPr lang="fi-FI"/>
              <a:t>Tärkeitä asioita ovat lapsi- ja pakkotyön kielto, syrjinnän kielto, järjestäytymisvapaus, palkkaus ja työajat, terveellinen ja turvallinen työympäristö, ympäristönsuojelu, epäeettiset kauppatavarat, korruption vastustaminen, henkilötietojen käsittely, vaatimustenmukaisuus ja rikoksista ilmoittaminen</a:t>
            </a:r>
            <a:endParaRPr lang="en-US"/>
          </a:p>
          <a:p>
            <a:pPr lvl="1">
              <a:lnSpc>
                <a:spcPct val="90000"/>
              </a:lnSpc>
              <a:spcBef>
                <a:spcPts val="500"/>
              </a:spcBef>
              <a:buFont typeface="Arial"/>
              <a:buChar char="•"/>
            </a:pPr>
            <a:r>
              <a:rPr lang="fi-FI" err="1"/>
              <a:t>YLEn</a:t>
            </a:r>
            <a:r>
              <a:rPr lang="fi-FI"/>
              <a:t> ohjeistuksessa kumppanin pitää tehdä myös suunnitelma, jolla pyritään pienentämään muun muassa terrorismin, rikollisuuden, pandemioiden, luonnonkatastrofien, suuronnettomuuksien tai muiden liiketoimintauhkien aiheuttamia vaikutuksia. </a:t>
            </a:r>
            <a:endParaRPr lang="en-US"/>
          </a:p>
          <a:p>
            <a:pPr marL="285750" indent="-285750">
              <a:lnSpc>
                <a:spcPct val="90000"/>
              </a:lnSpc>
              <a:spcBef>
                <a:spcPts val="1000"/>
              </a:spcBef>
              <a:buFont typeface="Arial"/>
              <a:buChar char="•"/>
            </a:pPr>
            <a:endParaRPr lang="fi-FI"/>
          </a:p>
          <a:p>
            <a:pPr marL="285750" indent="-285750">
              <a:lnSpc>
                <a:spcPct val="90000"/>
              </a:lnSpc>
              <a:spcBef>
                <a:spcPts val="1000"/>
              </a:spcBef>
              <a:buFont typeface="Arial"/>
              <a:buChar char="•"/>
            </a:pPr>
            <a:r>
              <a:rPr lang="fi-FI"/>
              <a:t>Esimerkkinä Skanska </a:t>
            </a:r>
            <a:r>
              <a:rPr lang="fi-FI">
                <a:hlinkClick r:id="rId4"/>
              </a:rPr>
              <a:t>supplier-code-of-conduct-fi.pdf (skanska.fi)</a:t>
            </a:r>
            <a:endParaRPr lang="fi-FI"/>
          </a:p>
          <a:p>
            <a:pPr marL="285750" indent="-285750">
              <a:lnSpc>
                <a:spcPct val="90000"/>
              </a:lnSpc>
              <a:spcBef>
                <a:spcPts val="1000"/>
              </a:spcBef>
              <a:buFont typeface="Arial"/>
              <a:buChar char="•"/>
            </a:pPr>
            <a:r>
              <a:rPr lang="fi-FI"/>
              <a:t>Esimerkkinä SOK </a:t>
            </a:r>
            <a:r>
              <a:rPr lang="en-US">
                <a:hlinkClick r:id="rId5"/>
              </a:rPr>
              <a:t>New supplier - S Group (s-ryhma.fi)</a:t>
            </a:r>
            <a:endParaRPr lang="fi-FI"/>
          </a:p>
        </p:txBody>
      </p:sp>
      <p:sp>
        <p:nvSpPr>
          <p:cNvPr id="4" name="Dian numeron paikkamerkki 3"/>
          <p:cNvSpPr>
            <a:spLocks noGrp="1"/>
          </p:cNvSpPr>
          <p:nvPr>
            <p:ph type="sldNum" sz="quarter" idx="5"/>
          </p:nvPr>
        </p:nvSpPr>
        <p:spPr/>
        <p:txBody>
          <a:bodyPr/>
          <a:lstStyle/>
          <a:p>
            <a:fld id="{11618420-1DAB-3A46-BCC8-E5CAD8A0F798}" type="slidenum">
              <a:rPr lang="fi-FI" smtClean="0"/>
              <a:t>39</a:t>
            </a:fld>
            <a:endParaRPr lang="fi-FI"/>
          </a:p>
        </p:txBody>
      </p:sp>
    </p:spTree>
    <p:extLst>
      <p:ext uri="{BB962C8B-B14F-4D97-AF65-F5344CB8AC3E}">
        <p14:creationId xmlns:p14="http://schemas.microsoft.com/office/powerpoint/2010/main" val="1387430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a:solidFill>
                  <a:srgbClr val="FF0000"/>
                </a:solidFill>
                <a:ea typeface="Calibri" panose="020F0502020204030204"/>
                <a:cs typeface="Calibri" panose="020F0502020204030204"/>
              </a:rPr>
              <a:t>Miksi Suomessa tarvitaan monimuotoisuutta, tasa-arvoa ja osallisuutta?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a:solidFill>
                  <a:srgbClr val="FF0000"/>
                </a:solidFill>
              </a:rPr>
              <a:t>Suomen väestö pienenee, työvoima ikääntyy, osatyökykyiset halutaan töihin, Suomi muuttuu monimuotoisemmaksi, sukupolvien väliset erot X,Y, Z</a:t>
            </a:r>
          </a:p>
          <a:p>
            <a:endParaRPr lang="fi-FI"/>
          </a:p>
        </p:txBody>
      </p:sp>
      <p:sp>
        <p:nvSpPr>
          <p:cNvPr id="4" name="Dian numeron paikkamerkki 3"/>
          <p:cNvSpPr>
            <a:spLocks noGrp="1"/>
          </p:cNvSpPr>
          <p:nvPr>
            <p:ph type="sldNum" sz="quarter" idx="5"/>
          </p:nvPr>
        </p:nvSpPr>
        <p:spPr/>
        <p:txBody>
          <a:bodyPr/>
          <a:lstStyle/>
          <a:p>
            <a:fld id="{2D368BCA-19CD-4DD2-8245-409A441A5A8C}" type="slidenum">
              <a:rPr lang="fi-FI" smtClean="0"/>
              <a:t>40</a:t>
            </a:fld>
            <a:endParaRPr lang="fi-FI"/>
          </a:p>
        </p:txBody>
      </p:sp>
    </p:spTree>
    <p:extLst>
      <p:ext uri="{BB962C8B-B14F-4D97-AF65-F5344CB8AC3E}">
        <p14:creationId xmlns:p14="http://schemas.microsoft.com/office/powerpoint/2010/main" val="4132434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E523AE3-3FDD-994B-A30A-FF1415EF9936}"/>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33949360-CF60-1646-B4B7-371F1F488DE7}"/>
              </a:ext>
            </a:extLst>
          </p:cNvPr>
          <p:cNvSpPr>
            <a:spLocks noGrp="1"/>
          </p:cNvSpPr>
          <p:nvPr>
            <p:ph type="sldNum" sz="quarter" idx="12"/>
          </p:nvPr>
        </p:nvSpPr>
        <p:spPr/>
        <p:txBody>
          <a:bodyPr/>
          <a:lstStyle/>
          <a:p>
            <a:fld id="{7F977CFA-5E00-6047-984E-927ECF9A2530}" type="slidenum">
              <a:rPr lang="fi-FI" smtClean="0"/>
              <a:t>‹#›</a:t>
            </a:fld>
            <a:endParaRPr lang="fi-FI"/>
          </a:p>
        </p:txBody>
      </p:sp>
      <p:sp>
        <p:nvSpPr>
          <p:cNvPr id="4" name="Date Placeholder 3">
            <a:extLst>
              <a:ext uri="{FF2B5EF4-FFF2-40B4-BE49-F238E27FC236}">
                <a16:creationId xmlns:a16="http://schemas.microsoft.com/office/drawing/2014/main" id="{2AEDE278-B472-5941-9F3F-061CAE5FFB24}"/>
              </a:ext>
            </a:extLst>
          </p:cNvPr>
          <p:cNvSpPr>
            <a:spLocks noGrp="1"/>
          </p:cNvSpPr>
          <p:nvPr>
            <p:ph type="dt" sz="half" idx="10"/>
          </p:nvPr>
        </p:nvSpPr>
        <p:spPr/>
        <p:txBody>
          <a:bodyPr/>
          <a:lstStyle/>
          <a:p>
            <a:fld id="{A8B6551E-71A9-8B4A-B982-567474591C84}" type="datetime1">
              <a:rPr lang="fi-FI" smtClean="0"/>
              <a:t>15.5.2024</a:t>
            </a:fld>
            <a:endParaRPr lang="fi-FI"/>
          </a:p>
        </p:txBody>
      </p:sp>
      <p:sp>
        <p:nvSpPr>
          <p:cNvPr id="7" name="Rectangle 6">
            <a:extLst>
              <a:ext uri="{FF2B5EF4-FFF2-40B4-BE49-F238E27FC236}">
                <a16:creationId xmlns:a16="http://schemas.microsoft.com/office/drawing/2014/main" id="{30BCC118-92C6-1D47-9954-FF1122869D46}"/>
              </a:ext>
            </a:extLst>
          </p:cNvPr>
          <p:cNvSpPr/>
          <p:nvPr userDrawn="1"/>
        </p:nvSpPr>
        <p:spPr>
          <a:xfrm>
            <a:off x="0" y="0"/>
            <a:ext cx="1136000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816002F8-51F4-8E41-AF9E-6AF38B450705}"/>
              </a:ext>
            </a:extLst>
          </p:cNvPr>
          <p:cNvSpPr>
            <a:spLocks noGrp="1"/>
          </p:cNvSpPr>
          <p:nvPr>
            <p:ph type="ctrTitle"/>
          </p:nvPr>
        </p:nvSpPr>
        <p:spPr>
          <a:xfrm>
            <a:off x="1162000" y="1122363"/>
            <a:ext cx="9144000" cy="2387600"/>
          </a:xfrm>
        </p:spPr>
        <p:txBody>
          <a:bodyPr anchor="b">
            <a:normAutofit/>
          </a:bodyPr>
          <a:lstStyle>
            <a:lvl1pPr algn="ctr">
              <a:defRPr sz="4800">
                <a:solidFill>
                  <a:schemeClr val="bg1"/>
                </a:solidFill>
                <a:effectLst>
                  <a:outerShdw blurRad="190500" dist="38100" dir="2700000" algn="tl" rotWithShape="0">
                    <a:prstClr val="black">
                      <a:alpha val="20000"/>
                    </a:prstClr>
                  </a:outerShdw>
                </a:effectLst>
              </a:defRPr>
            </a:lvl1pPr>
          </a:lstStyle>
          <a:p>
            <a:r>
              <a:rPr lang="fi-FI"/>
              <a:t>Muokkaa ots. perustyyl. napsautt.</a:t>
            </a:r>
          </a:p>
        </p:txBody>
      </p:sp>
      <p:sp>
        <p:nvSpPr>
          <p:cNvPr id="3" name="Subtitle 2">
            <a:extLst>
              <a:ext uri="{FF2B5EF4-FFF2-40B4-BE49-F238E27FC236}">
                <a16:creationId xmlns:a16="http://schemas.microsoft.com/office/drawing/2014/main" id="{8F7BE67C-6EDC-3345-9431-8E91D02DBFEC}"/>
              </a:ext>
            </a:extLst>
          </p:cNvPr>
          <p:cNvSpPr>
            <a:spLocks noGrp="1"/>
          </p:cNvSpPr>
          <p:nvPr>
            <p:ph type="subTitle" idx="1"/>
          </p:nvPr>
        </p:nvSpPr>
        <p:spPr>
          <a:xfrm>
            <a:off x="1162000" y="3717177"/>
            <a:ext cx="9144000" cy="1655762"/>
          </a:xfrm>
        </p:spPr>
        <p:txBody>
          <a:bodyPr>
            <a:normAutofit/>
          </a:bodyPr>
          <a:lstStyle>
            <a:lvl1pPr marL="0" indent="0" algn="ctr">
              <a:lnSpc>
                <a:spcPct val="100000"/>
              </a:lnSpc>
              <a:buNone/>
              <a:defRPr sz="2000">
                <a:solidFill>
                  <a:schemeClr val="bg1"/>
                </a:solidFill>
                <a:effectLst>
                  <a:outerShdw blurRad="190500" dist="38100" dir="2700000" algn="tl" rotWithShape="0">
                    <a:prstClr val="black">
                      <a:alpha val="20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Tree>
    <p:extLst>
      <p:ext uri="{BB962C8B-B14F-4D97-AF65-F5344CB8AC3E}">
        <p14:creationId xmlns:p14="http://schemas.microsoft.com/office/powerpoint/2010/main" val="1486756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A23B37-E1D2-C64C-BC2D-FF4F9A3E646E}"/>
              </a:ext>
            </a:extLst>
          </p:cNvPr>
          <p:cNvSpPr>
            <a:spLocks noGrp="1"/>
          </p:cNvSpPr>
          <p:nvPr>
            <p:ph type="pic" idx="1"/>
          </p:nvPr>
        </p:nvSpPr>
        <p:spPr>
          <a:xfrm>
            <a:off x="-1" y="0"/>
            <a:ext cx="12192001"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5" name="Date Placeholder 4">
            <a:extLst>
              <a:ext uri="{FF2B5EF4-FFF2-40B4-BE49-F238E27FC236}">
                <a16:creationId xmlns:a16="http://schemas.microsoft.com/office/drawing/2014/main" id="{D4FB9DC7-0E99-4D49-89C4-322E66D297C6}"/>
              </a:ext>
            </a:extLst>
          </p:cNvPr>
          <p:cNvSpPr>
            <a:spLocks noGrp="1"/>
          </p:cNvSpPr>
          <p:nvPr>
            <p:ph type="dt" sz="half" idx="10"/>
          </p:nvPr>
        </p:nvSpPr>
        <p:spPr/>
        <p:txBody>
          <a:bodyPr/>
          <a:lstStyle/>
          <a:p>
            <a:fld id="{874AA782-AAE9-EC43-9DBE-39FFFA8C934C}" type="datetime1">
              <a:rPr lang="fi-FI" smtClean="0"/>
              <a:t>15.5.2024</a:t>
            </a:fld>
            <a:endParaRPr lang="fi-FI"/>
          </a:p>
        </p:txBody>
      </p:sp>
      <p:sp>
        <p:nvSpPr>
          <p:cNvPr id="6" name="Footer Placeholder 5">
            <a:extLst>
              <a:ext uri="{FF2B5EF4-FFF2-40B4-BE49-F238E27FC236}">
                <a16:creationId xmlns:a16="http://schemas.microsoft.com/office/drawing/2014/main" id="{B3D867AE-6E74-4C41-9AC8-8BACFADF80C8}"/>
              </a:ext>
            </a:extLst>
          </p:cNvPr>
          <p:cNvSpPr>
            <a:spLocks noGrp="1"/>
          </p:cNvSpPr>
          <p:nvPr>
            <p:ph type="ftr" sz="quarter" idx="11"/>
          </p:nvPr>
        </p:nvSpPr>
        <p:spPr/>
        <p:txBody>
          <a:bodyPr/>
          <a:lstStyle/>
          <a:p>
            <a:r>
              <a:rPr lang="fi-FI"/>
              <a:t>Taitotalon PowerPoint -pohja</a:t>
            </a:r>
          </a:p>
        </p:txBody>
      </p:sp>
      <p:sp>
        <p:nvSpPr>
          <p:cNvPr id="7" name="Slide Number Placeholder 6">
            <a:extLst>
              <a:ext uri="{FF2B5EF4-FFF2-40B4-BE49-F238E27FC236}">
                <a16:creationId xmlns:a16="http://schemas.microsoft.com/office/drawing/2014/main" id="{200868F9-2296-0545-A62D-FB2B498B4E37}"/>
              </a:ext>
            </a:extLst>
          </p:cNvPr>
          <p:cNvSpPr>
            <a:spLocks noGrp="1"/>
          </p:cNvSpPr>
          <p:nvPr>
            <p:ph type="sldNum" sz="quarter" idx="12"/>
          </p:nvPr>
        </p:nvSpPr>
        <p:spPr/>
        <p:txBody>
          <a:bodyPr/>
          <a:lstStyle/>
          <a:p>
            <a:fld id="{7F977CFA-5E00-6047-984E-927ECF9A2530}" type="slidenum">
              <a:rPr lang="fi-FI" smtClean="0"/>
              <a:t>‹#›</a:t>
            </a:fld>
            <a:endParaRPr lang="fi-FI"/>
          </a:p>
        </p:txBody>
      </p:sp>
      <p:sp>
        <p:nvSpPr>
          <p:cNvPr id="2" name="Title 1">
            <a:extLst>
              <a:ext uri="{FF2B5EF4-FFF2-40B4-BE49-F238E27FC236}">
                <a16:creationId xmlns:a16="http://schemas.microsoft.com/office/drawing/2014/main" id="{12A0B606-8A9C-3E4E-B4A4-B464C5953D19}"/>
              </a:ext>
            </a:extLst>
          </p:cNvPr>
          <p:cNvSpPr>
            <a:spLocks noGrp="1"/>
          </p:cNvSpPr>
          <p:nvPr>
            <p:ph type="title"/>
          </p:nvPr>
        </p:nvSpPr>
        <p:spPr>
          <a:xfrm>
            <a:off x="374732" y="1"/>
            <a:ext cx="4844566" cy="1793173"/>
          </a:xfrm>
          <a:solidFill>
            <a:schemeClr val="tx2">
              <a:alpha val="90000"/>
            </a:schemeClr>
          </a:solidFill>
        </p:spPr>
        <p:txBody>
          <a:bodyPr lIns="251999" tIns="251999" rIns="251999" bIns="108000" anchor="b"/>
          <a:lstStyle>
            <a:lvl1pPr>
              <a:defRPr sz="2800">
                <a:solidFill>
                  <a:schemeClr val="bg1"/>
                </a:solidFill>
              </a:defRPr>
            </a:lvl1pPr>
          </a:lstStyle>
          <a:p>
            <a:r>
              <a:rPr lang="fi-FI"/>
              <a:t>Muokkaa ots. perustyyl. napsautt.</a:t>
            </a:r>
          </a:p>
        </p:txBody>
      </p:sp>
      <p:sp>
        <p:nvSpPr>
          <p:cNvPr id="4" name="Text Placeholder 3">
            <a:extLst>
              <a:ext uri="{FF2B5EF4-FFF2-40B4-BE49-F238E27FC236}">
                <a16:creationId xmlns:a16="http://schemas.microsoft.com/office/drawing/2014/main" id="{1A63D558-CC7E-AC4F-AE23-7DEDB432CC0F}"/>
              </a:ext>
            </a:extLst>
          </p:cNvPr>
          <p:cNvSpPr>
            <a:spLocks noGrp="1"/>
          </p:cNvSpPr>
          <p:nvPr>
            <p:ph type="body" sz="half" idx="2"/>
          </p:nvPr>
        </p:nvSpPr>
        <p:spPr>
          <a:xfrm>
            <a:off x="376287" y="1793174"/>
            <a:ext cx="4844566" cy="4275117"/>
          </a:xfrm>
          <a:solidFill>
            <a:schemeClr val="tx2">
              <a:alpha val="90000"/>
            </a:schemeClr>
          </a:solidFill>
        </p:spPr>
        <p:txBody>
          <a:bodyPr lIns="251999" tIns="180000" rIns="251999" bIns="324000">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Tree>
    <p:extLst>
      <p:ext uri="{BB962C8B-B14F-4D97-AF65-F5344CB8AC3E}">
        <p14:creationId xmlns:p14="http://schemas.microsoft.com/office/powerpoint/2010/main" val="30299613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A6F38-971E-E743-8A34-337C90677D40}"/>
              </a:ext>
            </a:extLst>
          </p:cNvPr>
          <p:cNvSpPr>
            <a:spLocks noGrp="1"/>
          </p:cNvSpPr>
          <p:nvPr>
            <p:ph type="title"/>
          </p:nvPr>
        </p:nvSpPr>
        <p:spPr/>
        <p:txBody>
          <a:bodyPr/>
          <a:lstStyle/>
          <a:p>
            <a:r>
              <a:rPr lang="fi-FI"/>
              <a:t>Muokkaa ots. perustyyl. napsautt.</a:t>
            </a:r>
          </a:p>
        </p:txBody>
      </p:sp>
      <p:sp>
        <p:nvSpPr>
          <p:cNvPr id="3" name="Vertical Text Placeholder 2">
            <a:extLst>
              <a:ext uri="{FF2B5EF4-FFF2-40B4-BE49-F238E27FC236}">
                <a16:creationId xmlns:a16="http://schemas.microsoft.com/office/drawing/2014/main" id="{CE94F57D-7E30-C64A-968C-DE06D9A018EB}"/>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5E8AC2DF-8715-A646-990D-DA2CEA49F857}"/>
              </a:ext>
            </a:extLst>
          </p:cNvPr>
          <p:cNvSpPr>
            <a:spLocks noGrp="1"/>
          </p:cNvSpPr>
          <p:nvPr>
            <p:ph type="dt" sz="half" idx="10"/>
          </p:nvPr>
        </p:nvSpPr>
        <p:spPr/>
        <p:txBody>
          <a:bodyPr/>
          <a:lstStyle/>
          <a:p>
            <a:fld id="{6AD6BE22-6A6C-B146-BD6E-497B8BD26224}" type="datetime1">
              <a:rPr lang="fi-FI" smtClean="0"/>
              <a:t>15.5.2024</a:t>
            </a:fld>
            <a:endParaRPr lang="fi-FI"/>
          </a:p>
        </p:txBody>
      </p:sp>
      <p:sp>
        <p:nvSpPr>
          <p:cNvPr id="5" name="Footer Placeholder 4">
            <a:extLst>
              <a:ext uri="{FF2B5EF4-FFF2-40B4-BE49-F238E27FC236}">
                <a16:creationId xmlns:a16="http://schemas.microsoft.com/office/drawing/2014/main" id="{532BDA5E-56E8-EC44-A32D-819D951158E7}"/>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5BA2553A-F783-8343-A958-E86E29B2AB66}"/>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4617653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234CC2-DF68-7C46-B5D8-91AB1404EC8D}"/>
              </a:ext>
            </a:extLst>
          </p:cNvPr>
          <p:cNvSpPr>
            <a:spLocks noGrp="1"/>
          </p:cNvSpPr>
          <p:nvPr>
            <p:ph type="title" orient="vert"/>
          </p:nvPr>
        </p:nvSpPr>
        <p:spPr>
          <a:xfrm>
            <a:off x="8200570" y="365125"/>
            <a:ext cx="2778825" cy="5811838"/>
          </a:xfrm>
        </p:spPr>
        <p:txBody>
          <a:bodyPr vert="eaVert"/>
          <a:lstStyle/>
          <a:p>
            <a:r>
              <a:rPr lang="fi-FI"/>
              <a:t>Muokkaa ots. perustyyl. napsautt.</a:t>
            </a:r>
          </a:p>
        </p:txBody>
      </p:sp>
      <p:sp>
        <p:nvSpPr>
          <p:cNvPr id="3" name="Vertical Text Placeholder 2">
            <a:extLst>
              <a:ext uri="{FF2B5EF4-FFF2-40B4-BE49-F238E27FC236}">
                <a16:creationId xmlns:a16="http://schemas.microsoft.com/office/drawing/2014/main" id="{FF150BF5-D005-F046-BE23-3BAD383E5379}"/>
              </a:ext>
            </a:extLst>
          </p:cNvPr>
          <p:cNvSpPr>
            <a:spLocks noGrp="1"/>
          </p:cNvSpPr>
          <p:nvPr>
            <p:ph type="body" orient="vert" idx="1"/>
          </p:nvPr>
        </p:nvSpPr>
        <p:spPr>
          <a:xfrm>
            <a:off x="374732" y="365125"/>
            <a:ext cx="7528956"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BED1ED6A-3DAF-2240-9CD6-C10D5DCF9D1B}"/>
              </a:ext>
            </a:extLst>
          </p:cNvPr>
          <p:cNvSpPr>
            <a:spLocks noGrp="1"/>
          </p:cNvSpPr>
          <p:nvPr>
            <p:ph type="dt" sz="half" idx="10"/>
          </p:nvPr>
        </p:nvSpPr>
        <p:spPr/>
        <p:txBody>
          <a:bodyPr/>
          <a:lstStyle/>
          <a:p>
            <a:fld id="{885BF986-2C15-6B4F-9D69-20BD296D4CDA}" type="datetime1">
              <a:rPr lang="fi-FI" smtClean="0"/>
              <a:t>15.5.2024</a:t>
            </a:fld>
            <a:endParaRPr lang="fi-FI"/>
          </a:p>
        </p:txBody>
      </p:sp>
      <p:sp>
        <p:nvSpPr>
          <p:cNvPr id="5" name="Footer Placeholder 4">
            <a:extLst>
              <a:ext uri="{FF2B5EF4-FFF2-40B4-BE49-F238E27FC236}">
                <a16:creationId xmlns:a16="http://schemas.microsoft.com/office/drawing/2014/main" id="{62DCEC61-88BE-A645-97A1-93767D09EE63}"/>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79454569-C9FF-654D-B4F5-2E7AF5100A3B}"/>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3173706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5" name="Date Placeholder 4"/>
          <p:cNvSpPr>
            <a:spLocks noGrp="1"/>
          </p:cNvSpPr>
          <p:nvPr>
            <p:ph type="dt" sz="half" idx="10"/>
          </p:nvPr>
        </p:nvSpPr>
        <p:spPr/>
        <p:txBody>
          <a:bodyPr/>
          <a:lstStyle/>
          <a:p>
            <a:fld id="{C764DE79-268F-4C1A-8933-263129D2AF90}" type="datetimeFigureOut">
              <a:rPr lang="en-US" dirty="0"/>
              <a:t>5/15/2024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73066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3949360-CF60-1646-B4B7-371F1F488DE7}"/>
              </a:ext>
            </a:extLst>
          </p:cNvPr>
          <p:cNvSpPr>
            <a:spLocks noGrp="1"/>
          </p:cNvSpPr>
          <p:nvPr>
            <p:ph type="sldNum" sz="quarter" idx="12"/>
          </p:nvPr>
        </p:nvSpPr>
        <p:spPr/>
        <p:txBody>
          <a:bodyPr/>
          <a:lstStyle/>
          <a:p>
            <a:fld id="{7F977CFA-5E00-6047-984E-927ECF9A2530}" type="slidenum">
              <a:rPr lang="fi-FI" smtClean="0"/>
              <a:t>‹#›</a:t>
            </a:fld>
            <a:endParaRPr lang="fi-FI"/>
          </a:p>
        </p:txBody>
      </p:sp>
      <p:sp>
        <p:nvSpPr>
          <p:cNvPr id="5" name="Footer Placeholder 4">
            <a:extLst>
              <a:ext uri="{FF2B5EF4-FFF2-40B4-BE49-F238E27FC236}">
                <a16:creationId xmlns:a16="http://schemas.microsoft.com/office/drawing/2014/main" id="{BE523AE3-3FDD-994B-A30A-FF1415EF9936}"/>
              </a:ext>
            </a:extLst>
          </p:cNvPr>
          <p:cNvSpPr>
            <a:spLocks noGrp="1"/>
          </p:cNvSpPr>
          <p:nvPr>
            <p:ph type="ftr" sz="quarter" idx="11"/>
          </p:nvPr>
        </p:nvSpPr>
        <p:spPr/>
        <p:txBody>
          <a:bodyPr/>
          <a:lstStyle/>
          <a:p>
            <a:r>
              <a:rPr lang="fi-FI"/>
              <a:t>Taitotalon PowerPoint -pohja</a:t>
            </a:r>
          </a:p>
        </p:txBody>
      </p:sp>
      <p:sp>
        <p:nvSpPr>
          <p:cNvPr id="4" name="Date Placeholder 3">
            <a:extLst>
              <a:ext uri="{FF2B5EF4-FFF2-40B4-BE49-F238E27FC236}">
                <a16:creationId xmlns:a16="http://schemas.microsoft.com/office/drawing/2014/main" id="{2AEDE278-B472-5941-9F3F-061CAE5FFB24}"/>
              </a:ext>
            </a:extLst>
          </p:cNvPr>
          <p:cNvSpPr>
            <a:spLocks noGrp="1"/>
          </p:cNvSpPr>
          <p:nvPr>
            <p:ph type="dt" sz="half" idx="10"/>
          </p:nvPr>
        </p:nvSpPr>
        <p:spPr/>
        <p:txBody>
          <a:bodyPr/>
          <a:lstStyle/>
          <a:p>
            <a:fld id="{02C77DDF-2BCC-C44F-A424-3260BBB65B7A}" type="datetime1">
              <a:rPr lang="fi-FI" smtClean="0"/>
              <a:t>15.5.2024</a:t>
            </a:fld>
            <a:endParaRPr lang="fi-FI"/>
          </a:p>
        </p:txBody>
      </p:sp>
      <p:sp>
        <p:nvSpPr>
          <p:cNvPr id="2" name="Title 1">
            <a:extLst>
              <a:ext uri="{FF2B5EF4-FFF2-40B4-BE49-F238E27FC236}">
                <a16:creationId xmlns:a16="http://schemas.microsoft.com/office/drawing/2014/main" id="{816002F8-51F4-8E41-AF9E-6AF38B450705}"/>
              </a:ext>
            </a:extLst>
          </p:cNvPr>
          <p:cNvSpPr>
            <a:spLocks noGrp="1"/>
          </p:cNvSpPr>
          <p:nvPr>
            <p:ph type="ctrTitle"/>
          </p:nvPr>
        </p:nvSpPr>
        <p:spPr>
          <a:xfrm>
            <a:off x="1162000" y="3342673"/>
            <a:ext cx="9144000" cy="1680845"/>
          </a:xfrm>
          <a:effectLst/>
        </p:spPr>
        <p:txBody>
          <a:bodyPr anchor="b">
            <a:normAutofit/>
          </a:bodyPr>
          <a:lstStyle>
            <a:lvl1pPr algn="ctr">
              <a:defRPr sz="4800">
                <a:solidFill>
                  <a:schemeClr val="accent2"/>
                </a:solidFill>
                <a:effectLst/>
              </a:defRPr>
            </a:lvl1pPr>
          </a:lstStyle>
          <a:p>
            <a:r>
              <a:rPr lang="fi-FI"/>
              <a:t>Muokkaa ots. perustyyl. napsautt.</a:t>
            </a:r>
          </a:p>
        </p:txBody>
      </p:sp>
      <p:sp>
        <p:nvSpPr>
          <p:cNvPr id="3" name="Subtitle 2">
            <a:extLst>
              <a:ext uri="{FF2B5EF4-FFF2-40B4-BE49-F238E27FC236}">
                <a16:creationId xmlns:a16="http://schemas.microsoft.com/office/drawing/2014/main" id="{8F7BE67C-6EDC-3345-9431-8E91D02DBFEC}"/>
              </a:ext>
            </a:extLst>
          </p:cNvPr>
          <p:cNvSpPr>
            <a:spLocks noGrp="1"/>
          </p:cNvSpPr>
          <p:nvPr>
            <p:ph type="subTitle" idx="1"/>
          </p:nvPr>
        </p:nvSpPr>
        <p:spPr>
          <a:xfrm>
            <a:off x="1162000" y="5272071"/>
            <a:ext cx="9144000" cy="835726"/>
          </a:xfrm>
          <a:effectLst/>
        </p:spPr>
        <p:txBody>
          <a:bodyPr>
            <a:normAutofit/>
          </a:bodyPr>
          <a:lstStyle>
            <a:lvl1pPr marL="0" indent="0" algn="ctr">
              <a:lnSpc>
                <a:spcPct val="100000"/>
              </a:lnSpc>
              <a:buNone/>
              <a:defRPr sz="2000">
                <a:solidFill>
                  <a:schemeClr val="accent2"/>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8" name="Picture 7" descr="Taitotalo tunnus">
            <a:extLst>
              <a:ext uri="{FF2B5EF4-FFF2-40B4-BE49-F238E27FC236}">
                <a16:creationId xmlns:a16="http://schemas.microsoft.com/office/drawing/2014/main" id="{7F5370E0-ACE7-474D-ABC7-C2B2E959C669}"/>
              </a:ext>
            </a:extLst>
          </p:cNvPr>
          <p:cNvPicPr>
            <a:picLocks noChangeAspect="1"/>
          </p:cNvPicPr>
          <p:nvPr userDrawn="1"/>
        </p:nvPicPr>
        <p:blipFill>
          <a:blip r:embed="rId2"/>
          <a:stretch>
            <a:fillRect/>
          </a:stretch>
        </p:blipFill>
        <p:spPr>
          <a:xfrm>
            <a:off x="3582450" y="692183"/>
            <a:ext cx="1599912" cy="1276994"/>
          </a:xfrm>
          <a:prstGeom prst="rect">
            <a:avLst/>
          </a:prstGeom>
        </p:spPr>
      </p:pic>
    </p:spTree>
    <p:extLst>
      <p:ext uri="{BB962C8B-B14F-4D97-AF65-F5344CB8AC3E}">
        <p14:creationId xmlns:p14="http://schemas.microsoft.com/office/powerpoint/2010/main" val="1056046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5ECA4-083C-A744-AA9E-8289AA5B9C9A}"/>
              </a:ext>
            </a:extLst>
          </p:cNvPr>
          <p:cNvSpPr>
            <a:spLocks noGrp="1"/>
          </p:cNvSpPr>
          <p:nvPr>
            <p:ph type="title"/>
          </p:nvPr>
        </p:nvSpPr>
        <p:spPr/>
        <p:txBody>
          <a:bodyPr/>
          <a:lstStyle/>
          <a:p>
            <a:r>
              <a:rPr lang="fi-FI"/>
              <a:t>Muokkaa ots. perustyyl. napsautt.</a:t>
            </a:r>
          </a:p>
        </p:txBody>
      </p:sp>
      <p:sp>
        <p:nvSpPr>
          <p:cNvPr id="3" name="Content Placeholder 2">
            <a:extLst>
              <a:ext uri="{FF2B5EF4-FFF2-40B4-BE49-F238E27FC236}">
                <a16:creationId xmlns:a16="http://schemas.microsoft.com/office/drawing/2014/main" id="{6BCDE4F6-85AA-A74B-8980-796DBBD9A085}"/>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F93A8748-DA77-0843-91BE-A19F24D311EE}"/>
              </a:ext>
            </a:extLst>
          </p:cNvPr>
          <p:cNvSpPr>
            <a:spLocks noGrp="1"/>
          </p:cNvSpPr>
          <p:nvPr>
            <p:ph type="dt" sz="half" idx="10"/>
          </p:nvPr>
        </p:nvSpPr>
        <p:spPr/>
        <p:txBody>
          <a:bodyPr/>
          <a:lstStyle/>
          <a:p>
            <a:fld id="{4F716ABA-EAC5-3D4B-BE9C-145A634A5399}" type="datetime1">
              <a:rPr lang="fi-FI" smtClean="0"/>
              <a:t>15.5.2024</a:t>
            </a:fld>
            <a:endParaRPr lang="fi-FI"/>
          </a:p>
        </p:txBody>
      </p:sp>
      <p:sp>
        <p:nvSpPr>
          <p:cNvPr id="5" name="Footer Placeholder 4">
            <a:extLst>
              <a:ext uri="{FF2B5EF4-FFF2-40B4-BE49-F238E27FC236}">
                <a16:creationId xmlns:a16="http://schemas.microsoft.com/office/drawing/2014/main" id="{99919960-C110-FC4A-94F9-08ECAA858934}"/>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3535D85B-7726-504F-8940-8CCBE3B9BF61}"/>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3617910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1A20A-E24F-0447-925A-758E63D0D598}"/>
              </a:ext>
            </a:extLst>
          </p:cNvPr>
          <p:cNvSpPr>
            <a:spLocks noGrp="1"/>
          </p:cNvSpPr>
          <p:nvPr>
            <p:ph type="title"/>
          </p:nvPr>
        </p:nvSpPr>
        <p:spPr>
          <a:xfrm>
            <a:off x="374732" y="1709738"/>
            <a:ext cx="10604664" cy="2852737"/>
          </a:xfrm>
        </p:spPr>
        <p:txBody>
          <a:bodyPr anchor="b">
            <a:normAutofit/>
          </a:bodyPr>
          <a:lstStyle>
            <a:lvl1pPr>
              <a:defRPr sz="5400"/>
            </a:lvl1pPr>
          </a:lstStyle>
          <a:p>
            <a:r>
              <a:rPr lang="fi-FI"/>
              <a:t>Muokkaa ots. perustyyl. napsautt.</a:t>
            </a:r>
          </a:p>
        </p:txBody>
      </p:sp>
      <p:sp>
        <p:nvSpPr>
          <p:cNvPr id="3" name="Text Placeholder 2">
            <a:extLst>
              <a:ext uri="{FF2B5EF4-FFF2-40B4-BE49-F238E27FC236}">
                <a16:creationId xmlns:a16="http://schemas.microsoft.com/office/drawing/2014/main" id="{7BD6D89F-85A4-CB44-A9FC-041DA0972DAD}"/>
              </a:ext>
            </a:extLst>
          </p:cNvPr>
          <p:cNvSpPr>
            <a:spLocks noGrp="1"/>
          </p:cNvSpPr>
          <p:nvPr>
            <p:ph type="body" idx="1"/>
          </p:nvPr>
        </p:nvSpPr>
        <p:spPr>
          <a:xfrm>
            <a:off x="374731" y="4589463"/>
            <a:ext cx="10604663"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Date Placeholder 3">
            <a:extLst>
              <a:ext uri="{FF2B5EF4-FFF2-40B4-BE49-F238E27FC236}">
                <a16:creationId xmlns:a16="http://schemas.microsoft.com/office/drawing/2014/main" id="{EBE468DC-BA43-2F49-8F1A-AB71A373087B}"/>
              </a:ext>
            </a:extLst>
          </p:cNvPr>
          <p:cNvSpPr>
            <a:spLocks noGrp="1"/>
          </p:cNvSpPr>
          <p:nvPr>
            <p:ph type="dt" sz="half" idx="10"/>
          </p:nvPr>
        </p:nvSpPr>
        <p:spPr/>
        <p:txBody>
          <a:bodyPr/>
          <a:lstStyle/>
          <a:p>
            <a:fld id="{AC64A19F-B292-8640-8003-571A99F3364B}" type="datetime1">
              <a:rPr lang="fi-FI" smtClean="0"/>
              <a:t>15.5.2024</a:t>
            </a:fld>
            <a:endParaRPr lang="fi-FI"/>
          </a:p>
        </p:txBody>
      </p:sp>
      <p:sp>
        <p:nvSpPr>
          <p:cNvPr id="5" name="Footer Placeholder 4">
            <a:extLst>
              <a:ext uri="{FF2B5EF4-FFF2-40B4-BE49-F238E27FC236}">
                <a16:creationId xmlns:a16="http://schemas.microsoft.com/office/drawing/2014/main" id="{1096591B-C2B3-6C40-B9F7-C304C2ABF973}"/>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D5C40025-B364-3649-9794-AB5800C66333}"/>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1156133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867F9-A5D5-364E-8AFE-285B35F56E95}"/>
              </a:ext>
            </a:extLst>
          </p:cNvPr>
          <p:cNvSpPr>
            <a:spLocks noGrp="1"/>
          </p:cNvSpPr>
          <p:nvPr>
            <p:ph type="title"/>
          </p:nvPr>
        </p:nvSpPr>
        <p:spPr/>
        <p:txBody>
          <a:bodyPr/>
          <a:lstStyle/>
          <a:p>
            <a:r>
              <a:rPr lang="fi-FI"/>
              <a:t>Muokkaa ots. perustyyl. napsautt.</a:t>
            </a:r>
          </a:p>
        </p:txBody>
      </p:sp>
      <p:sp>
        <p:nvSpPr>
          <p:cNvPr id="3" name="Content Placeholder 2">
            <a:extLst>
              <a:ext uri="{FF2B5EF4-FFF2-40B4-BE49-F238E27FC236}">
                <a16:creationId xmlns:a16="http://schemas.microsoft.com/office/drawing/2014/main" id="{ED3708F7-E7E3-C14D-8987-C5151357F2EC}"/>
              </a:ext>
            </a:extLst>
          </p:cNvPr>
          <p:cNvSpPr>
            <a:spLocks noGrp="1"/>
          </p:cNvSpPr>
          <p:nvPr>
            <p:ph sz="half" idx="1"/>
          </p:nvPr>
        </p:nvSpPr>
        <p:spPr>
          <a:xfrm>
            <a:off x="374731" y="1825625"/>
            <a:ext cx="5165765"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Date Placeholder 4">
            <a:extLst>
              <a:ext uri="{FF2B5EF4-FFF2-40B4-BE49-F238E27FC236}">
                <a16:creationId xmlns:a16="http://schemas.microsoft.com/office/drawing/2014/main" id="{0900D349-4B94-3A43-88B0-D5180C2039E8}"/>
              </a:ext>
            </a:extLst>
          </p:cNvPr>
          <p:cNvSpPr>
            <a:spLocks noGrp="1"/>
          </p:cNvSpPr>
          <p:nvPr>
            <p:ph type="dt" sz="half" idx="10"/>
          </p:nvPr>
        </p:nvSpPr>
        <p:spPr/>
        <p:txBody>
          <a:bodyPr/>
          <a:lstStyle/>
          <a:p>
            <a:fld id="{51B3686A-D8FC-C74F-9E94-475FAD8C851C}" type="datetime1">
              <a:rPr lang="fi-FI" smtClean="0"/>
              <a:t>15.5.2024</a:t>
            </a:fld>
            <a:endParaRPr lang="fi-FI"/>
          </a:p>
        </p:txBody>
      </p:sp>
      <p:sp>
        <p:nvSpPr>
          <p:cNvPr id="6" name="Footer Placeholder 5">
            <a:extLst>
              <a:ext uri="{FF2B5EF4-FFF2-40B4-BE49-F238E27FC236}">
                <a16:creationId xmlns:a16="http://schemas.microsoft.com/office/drawing/2014/main" id="{2C190897-8178-584C-BAA3-35C161710A57}"/>
              </a:ext>
            </a:extLst>
          </p:cNvPr>
          <p:cNvSpPr>
            <a:spLocks noGrp="1"/>
          </p:cNvSpPr>
          <p:nvPr>
            <p:ph type="ftr" sz="quarter" idx="11"/>
          </p:nvPr>
        </p:nvSpPr>
        <p:spPr/>
        <p:txBody>
          <a:bodyPr/>
          <a:lstStyle/>
          <a:p>
            <a:r>
              <a:rPr lang="fi-FI"/>
              <a:t>Taitotalon PowerPoint -pohja</a:t>
            </a:r>
          </a:p>
        </p:txBody>
      </p:sp>
      <p:sp>
        <p:nvSpPr>
          <p:cNvPr id="7" name="Slide Number Placeholder 6">
            <a:extLst>
              <a:ext uri="{FF2B5EF4-FFF2-40B4-BE49-F238E27FC236}">
                <a16:creationId xmlns:a16="http://schemas.microsoft.com/office/drawing/2014/main" id="{6087A667-6EAE-5B43-ACEB-F651908A39E6}"/>
              </a:ext>
            </a:extLst>
          </p:cNvPr>
          <p:cNvSpPr>
            <a:spLocks noGrp="1"/>
          </p:cNvSpPr>
          <p:nvPr>
            <p:ph type="sldNum" sz="quarter" idx="12"/>
          </p:nvPr>
        </p:nvSpPr>
        <p:spPr/>
        <p:txBody>
          <a:bodyPr/>
          <a:lstStyle/>
          <a:p>
            <a:fld id="{7F977CFA-5E00-6047-984E-927ECF9A2530}" type="slidenum">
              <a:rPr lang="fi-FI" smtClean="0"/>
              <a:t>‹#›</a:t>
            </a:fld>
            <a:endParaRPr lang="fi-FI"/>
          </a:p>
        </p:txBody>
      </p:sp>
      <p:sp>
        <p:nvSpPr>
          <p:cNvPr id="4" name="Content Placeholder 3">
            <a:extLst>
              <a:ext uri="{FF2B5EF4-FFF2-40B4-BE49-F238E27FC236}">
                <a16:creationId xmlns:a16="http://schemas.microsoft.com/office/drawing/2014/main" id="{F3AD3748-63AE-7F4C-BF01-6244E01B81F8}"/>
              </a:ext>
            </a:extLst>
          </p:cNvPr>
          <p:cNvSpPr>
            <a:spLocks noGrp="1"/>
          </p:cNvSpPr>
          <p:nvPr>
            <p:ph sz="half" idx="2"/>
          </p:nvPr>
        </p:nvSpPr>
        <p:spPr>
          <a:xfrm>
            <a:off x="5813631" y="1825625"/>
            <a:ext cx="5165765"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003337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44A07-4985-8542-B2B7-F4668461A643}"/>
              </a:ext>
            </a:extLst>
          </p:cNvPr>
          <p:cNvSpPr>
            <a:spLocks noGrp="1"/>
          </p:cNvSpPr>
          <p:nvPr>
            <p:ph type="title"/>
          </p:nvPr>
        </p:nvSpPr>
        <p:spPr>
          <a:xfrm>
            <a:off x="374732" y="365125"/>
            <a:ext cx="10604664" cy="1325563"/>
          </a:xfrm>
        </p:spPr>
        <p:txBody>
          <a:bodyPr/>
          <a:lstStyle/>
          <a:p>
            <a:r>
              <a:rPr lang="fi-FI"/>
              <a:t>Muokkaa ots. perustyyl. napsautt.</a:t>
            </a:r>
          </a:p>
        </p:txBody>
      </p:sp>
      <p:sp>
        <p:nvSpPr>
          <p:cNvPr id="3" name="Text Placeholder 2">
            <a:extLst>
              <a:ext uri="{FF2B5EF4-FFF2-40B4-BE49-F238E27FC236}">
                <a16:creationId xmlns:a16="http://schemas.microsoft.com/office/drawing/2014/main" id="{5586B3F5-18F7-5D43-A045-8741763EE3A8}"/>
              </a:ext>
            </a:extLst>
          </p:cNvPr>
          <p:cNvSpPr>
            <a:spLocks noGrp="1"/>
          </p:cNvSpPr>
          <p:nvPr>
            <p:ph type="body" idx="1"/>
          </p:nvPr>
        </p:nvSpPr>
        <p:spPr>
          <a:xfrm>
            <a:off x="374732" y="1681163"/>
            <a:ext cx="520139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a:extLst>
              <a:ext uri="{FF2B5EF4-FFF2-40B4-BE49-F238E27FC236}">
                <a16:creationId xmlns:a16="http://schemas.microsoft.com/office/drawing/2014/main" id="{54DD38B9-1422-7A4C-A443-9369B66CF1D4}"/>
              </a:ext>
            </a:extLst>
          </p:cNvPr>
          <p:cNvSpPr>
            <a:spLocks noGrp="1"/>
          </p:cNvSpPr>
          <p:nvPr>
            <p:ph sz="half" idx="2"/>
          </p:nvPr>
        </p:nvSpPr>
        <p:spPr>
          <a:xfrm>
            <a:off x="374732" y="2505075"/>
            <a:ext cx="5201390"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xt Placeholder 4">
            <a:extLst>
              <a:ext uri="{FF2B5EF4-FFF2-40B4-BE49-F238E27FC236}">
                <a16:creationId xmlns:a16="http://schemas.microsoft.com/office/drawing/2014/main" id="{69301BEC-F0A1-3D4B-ABE7-2DCC96903441}"/>
              </a:ext>
            </a:extLst>
          </p:cNvPr>
          <p:cNvSpPr>
            <a:spLocks noGrp="1"/>
          </p:cNvSpPr>
          <p:nvPr>
            <p:ph type="body" sz="quarter" idx="3"/>
          </p:nvPr>
        </p:nvSpPr>
        <p:spPr>
          <a:xfrm>
            <a:off x="5778005" y="1681163"/>
            <a:ext cx="520139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a:extLst>
              <a:ext uri="{FF2B5EF4-FFF2-40B4-BE49-F238E27FC236}">
                <a16:creationId xmlns:a16="http://schemas.microsoft.com/office/drawing/2014/main" id="{B550E441-9076-754F-97AE-59246F2AE0B8}"/>
              </a:ext>
            </a:extLst>
          </p:cNvPr>
          <p:cNvSpPr>
            <a:spLocks noGrp="1"/>
          </p:cNvSpPr>
          <p:nvPr>
            <p:ph sz="quarter" idx="4"/>
          </p:nvPr>
        </p:nvSpPr>
        <p:spPr>
          <a:xfrm>
            <a:off x="5778005" y="2505075"/>
            <a:ext cx="5201391"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Date Placeholder 6">
            <a:extLst>
              <a:ext uri="{FF2B5EF4-FFF2-40B4-BE49-F238E27FC236}">
                <a16:creationId xmlns:a16="http://schemas.microsoft.com/office/drawing/2014/main" id="{98F91420-A5FC-E447-877D-3D0ECD43832E}"/>
              </a:ext>
            </a:extLst>
          </p:cNvPr>
          <p:cNvSpPr>
            <a:spLocks noGrp="1"/>
          </p:cNvSpPr>
          <p:nvPr>
            <p:ph type="dt" sz="half" idx="10"/>
          </p:nvPr>
        </p:nvSpPr>
        <p:spPr/>
        <p:txBody>
          <a:bodyPr/>
          <a:lstStyle/>
          <a:p>
            <a:fld id="{D868185D-3FDE-014C-87D3-6C67621B27EF}" type="datetime1">
              <a:rPr lang="fi-FI" smtClean="0"/>
              <a:t>15.5.2024</a:t>
            </a:fld>
            <a:endParaRPr lang="fi-FI"/>
          </a:p>
        </p:txBody>
      </p:sp>
      <p:sp>
        <p:nvSpPr>
          <p:cNvPr id="8" name="Footer Placeholder 7">
            <a:extLst>
              <a:ext uri="{FF2B5EF4-FFF2-40B4-BE49-F238E27FC236}">
                <a16:creationId xmlns:a16="http://schemas.microsoft.com/office/drawing/2014/main" id="{377C2592-7479-4A45-9E92-94BD1ABDBA2D}"/>
              </a:ext>
            </a:extLst>
          </p:cNvPr>
          <p:cNvSpPr>
            <a:spLocks noGrp="1"/>
          </p:cNvSpPr>
          <p:nvPr>
            <p:ph type="ftr" sz="quarter" idx="11"/>
          </p:nvPr>
        </p:nvSpPr>
        <p:spPr/>
        <p:txBody>
          <a:bodyPr/>
          <a:lstStyle/>
          <a:p>
            <a:r>
              <a:rPr lang="fi-FI"/>
              <a:t>Taitotalon PowerPoint -pohja</a:t>
            </a:r>
          </a:p>
        </p:txBody>
      </p:sp>
      <p:sp>
        <p:nvSpPr>
          <p:cNvPr id="9" name="Slide Number Placeholder 8">
            <a:extLst>
              <a:ext uri="{FF2B5EF4-FFF2-40B4-BE49-F238E27FC236}">
                <a16:creationId xmlns:a16="http://schemas.microsoft.com/office/drawing/2014/main" id="{78EF71F1-62A0-C145-B231-2F24E593D862}"/>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660543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25E03-D8AD-394D-8751-BADB91F4E6FE}"/>
              </a:ext>
            </a:extLst>
          </p:cNvPr>
          <p:cNvSpPr>
            <a:spLocks noGrp="1"/>
          </p:cNvSpPr>
          <p:nvPr>
            <p:ph type="title"/>
          </p:nvPr>
        </p:nvSpPr>
        <p:spPr/>
        <p:txBody>
          <a:bodyPr/>
          <a:lstStyle/>
          <a:p>
            <a:r>
              <a:rPr lang="fi-FI"/>
              <a:t>Muokkaa ots. perustyyl. napsautt.</a:t>
            </a:r>
          </a:p>
        </p:txBody>
      </p:sp>
      <p:sp>
        <p:nvSpPr>
          <p:cNvPr id="3" name="Date Placeholder 2">
            <a:extLst>
              <a:ext uri="{FF2B5EF4-FFF2-40B4-BE49-F238E27FC236}">
                <a16:creationId xmlns:a16="http://schemas.microsoft.com/office/drawing/2014/main" id="{E9B13961-CA07-EF46-9253-676D18195A72}"/>
              </a:ext>
            </a:extLst>
          </p:cNvPr>
          <p:cNvSpPr>
            <a:spLocks noGrp="1"/>
          </p:cNvSpPr>
          <p:nvPr>
            <p:ph type="dt" sz="half" idx="10"/>
          </p:nvPr>
        </p:nvSpPr>
        <p:spPr/>
        <p:txBody>
          <a:bodyPr/>
          <a:lstStyle/>
          <a:p>
            <a:fld id="{375EDE34-2D57-FF48-A1F9-94E183AAACAF}" type="datetime1">
              <a:rPr lang="fi-FI" smtClean="0"/>
              <a:t>15.5.2024</a:t>
            </a:fld>
            <a:endParaRPr lang="fi-FI"/>
          </a:p>
        </p:txBody>
      </p:sp>
      <p:sp>
        <p:nvSpPr>
          <p:cNvPr id="4" name="Footer Placeholder 3">
            <a:extLst>
              <a:ext uri="{FF2B5EF4-FFF2-40B4-BE49-F238E27FC236}">
                <a16:creationId xmlns:a16="http://schemas.microsoft.com/office/drawing/2014/main" id="{3E315A5F-9119-B048-BA57-0EAAC4B0E398}"/>
              </a:ext>
            </a:extLst>
          </p:cNvPr>
          <p:cNvSpPr>
            <a:spLocks noGrp="1"/>
          </p:cNvSpPr>
          <p:nvPr>
            <p:ph type="ftr" sz="quarter" idx="11"/>
          </p:nvPr>
        </p:nvSpPr>
        <p:spPr/>
        <p:txBody>
          <a:bodyPr/>
          <a:lstStyle/>
          <a:p>
            <a:r>
              <a:rPr lang="fi-FI"/>
              <a:t>Taitotalon PowerPoint -pohja</a:t>
            </a:r>
          </a:p>
        </p:txBody>
      </p:sp>
      <p:sp>
        <p:nvSpPr>
          <p:cNvPr id="5" name="Slide Number Placeholder 4">
            <a:extLst>
              <a:ext uri="{FF2B5EF4-FFF2-40B4-BE49-F238E27FC236}">
                <a16:creationId xmlns:a16="http://schemas.microsoft.com/office/drawing/2014/main" id="{D20ED92B-A91A-824F-BC40-485471FD6206}"/>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2105503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3EF20C-CF68-8546-8C7B-C4EC04024D14}"/>
              </a:ext>
            </a:extLst>
          </p:cNvPr>
          <p:cNvSpPr>
            <a:spLocks noGrp="1"/>
          </p:cNvSpPr>
          <p:nvPr>
            <p:ph type="dt" sz="half" idx="10"/>
          </p:nvPr>
        </p:nvSpPr>
        <p:spPr/>
        <p:txBody>
          <a:bodyPr/>
          <a:lstStyle/>
          <a:p>
            <a:fld id="{253158B0-D211-F64E-AF4C-F93252470DED}" type="datetime1">
              <a:rPr lang="fi-FI" smtClean="0"/>
              <a:t>15.5.2024</a:t>
            </a:fld>
            <a:endParaRPr lang="fi-FI"/>
          </a:p>
        </p:txBody>
      </p:sp>
      <p:sp>
        <p:nvSpPr>
          <p:cNvPr id="3" name="Footer Placeholder 2">
            <a:extLst>
              <a:ext uri="{FF2B5EF4-FFF2-40B4-BE49-F238E27FC236}">
                <a16:creationId xmlns:a16="http://schemas.microsoft.com/office/drawing/2014/main" id="{8C2E57CC-FFE5-CE42-B3DB-2B8AA5FD925F}"/>
              </a:ext>
            </a:extLst>
          </p:cNvPr>
          <p:cNvSpPr>
            <a:spLocks noGrp="1"/>
          </p:cNvSpPr>
          <p:nvPr>
            <p:ph type="ftr" sz="quarter" idx="11"/>
          </p:nvPr>
        </p:nvSpPr>
        <p:spPr/>
        <p:txBody>
          <a:bodyPr/>
          <a:lstStyle/>
          <a:p>
            <a:r>
              <a:rPr lang="fi-FI"/>
              <a:t>Taitotalon PowerPoint -pohja</a:t>
            </a:r>
          </a:p>
        </p:txBody>
      </p:sp>
      <p:sp>
        <p:nvSpPr>
          <p:cNvPr id="4" name="Slide Number Placeholder 3">
            <a:extLst>
              <a:ext uri="{FF2B5EF4-FFF2-40B4-BE49-F238E27FC236}">
                <a16:creationId xmlns:a16="http://schemas.microsoft.com/office/drawing/2014/main" id="{239E3CBC-F67D-A343-9449-728B2FBAACA9}"/>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1761520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B7B39-9335-1D45-9CBC-03251EC58D3F}"/>
              </a:ext>
            </a:extLst>
          </p:cNvPr>
          <p:cNvSpPr>
            <a:spLocks noGrp="1"/>
          </p:cNvSpPr>
          <p:nvPr>
            <p:ph type="title"/>
          </p:nvPr>
        </p:nvSpPr>
        <p:spPr>
          <a:xfrm>
            <a:off x="374732" y="457200"/>
            <a:ext cx="3895107" cy="1600200"/>
          </a:xfrm>
        </p:spPr>
        <p:txBody>
          <a:bodyPr anchor="b"/>
          <a:lstStyle>
            <a:lvl1pPr>
              <a:defRPr sz="3200"/>
            </a:lvl1pPr>
          </a:lstStyle>
          <a:p>
            <a:r>
              <a:rPr lang="fi-FI"/>
              <a:t>Muokkaa ots. perustyyl. napsautt.</a:t>
            </a:r>
          </a:p>
        </p:txBody>
      </p:sp>
      <p:sp>
        <p:nvSpPr>
          <p:cNvPr id="3" name="Content Placeholder 2">
            <a:extLst>
              <a:ext uri="{FF2B5EF4-FFF2-40B4-BE49-F238E27FC236}">
                <a16:creationId xmlns:a16="http://schemas.microsoft.com/office/drawing/2014/main" id="{D5367EFC-3F5C-1147-AB14-45C9C346ED77}"/>
              </a:ext>
            </a:extLst>
          </p:cNvPr>
          <p:cNvSpPr>
            <a:spLocks noGrp="1"/>
          </p:cNvSpPr>
          <p:nvPr>
            <p:ph idx="1"/>
          </p:nvPr>
        </p:nvSpPr>
        <p:spPr>
          <a:xfrm>
            <a:off x="4590472" y="987425"/>
            <a:ext cx="595211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xt Placeholder 3">
            <a:extLst>
              <a:ext uri="{FF2B5EF4-FFF2-40B4-BE49-F238E27FC236}">
                <a16:creationId xmlns:a16="http://schemas.microsoft.com/office/drawing/2014/main" id="{C3E8F311-6830-DB41-A762-AF5516C66EEA}"/>
              </a:ext>
            </a:extLst>
          </p:cNvPr>
          <p:cNvSpPr>
            <a:spLocks noGrp="1"/>
          </p:cNvSpPr>
          <p:nvPr>
            <p:ph type="body" sz="half" idx="2"/>
          </p:nvPr>
        </p:nvSpPr>
        <p:spPr>
          <a:xfrm>
            <a:off x="374732" y="2057400"/>
            <a:ext cx="389510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Date Placeholder 4">
            <a:extLst>
              <a:ext uri="{FF2B5EF4-FFF2-40B4-BE49-F238E27FC236}">
                <a16:creationId xmlns:a16="http://schemas.microsoft.com/office/drawing/2014/main" id="{05C6BC43-B3C7-D546-AE4F-2E0AE8E950EC}"/>
              </a:ext>
            </a:extLst>
          </p:cNvPr>
          <p:cNvSpPr>
            <a:spLocks noGrp="1"/>
          </p:cNvSpPr>
          <p:nvPr>
            <p:ph type="dt" sz="half" idx="10"/>
          </p:nvPr>
        </p:nvSpPr>
        <p:spPr/>
        <p:txBody>
          <a:bodyPr/>
          <a:lstStyle/>
          <a:p>
            <a:fld id="{118D4A9A-37A1-794E-8D4A-F839A85001DD}" type="datetime1">
              <a:rPr lang="fi-FI" smtClean="0"/>
              <a:t>15.5.2024</a:t>
            </a:fld>
            <a:endParaRPr lang="fi-FI"/>
          </a:p>
        </p:txBody>
      </p:sp>
      <p:sp>
        <p:nvSpPr>
          <p:cNvPr id="6" name="Footer Placeholder 5">
            <a:extLst>
              <a:ext uri="{FF2B5EF4-FFF2-40B4-BE49-F238E27FC236}">
                <a16:creationId xmlns:a16="http://schemas.microsoft.com/office/drawing/2014/main" id="{22DAD602-F739-BD4C-A259-208DB9FBDA10}"/>
              </a:ext>
            </a:extLst>
          </p:cNvPr>
          <p:cNvSpPr>
            <a:spLocks noGrp="1"/>
          </p:cNvSpPr>
          <p:nvPr>
            <p:ph type="ftr" sz="quarter" idx="11"/>
          </p:nvPr>
        </p:nvSpPr>
        <p:spPr/>
        <p:txBody>
          <a:bodyPr/>
          <a:lstStyle/>
          <a:p>
            <a:r>
              <a:rPr lang="fi-FI"/>
              <a:t>Taitotalon PowerPoint -pohja</a:t>
            </a:r>
          </a:p>
        </p:txBody>
      </p:sp>
      <p:sp>
        <p:nvSpPr>
          <p:cNvPr id="7" name="Slide Number Placeholder 6">
            <a:extLst>
              <a:ext uri="{FF2B5EF4-FFF2-40B4-BE49-F238E27FC236}">
                <a16:creationId xmlns:a16="http://schemas.microsoft.com/office/drawing/2014/main" id="{56206320-159F-8448-98A5-069DD07A4E6F}"/>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1440406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FA96472-2891-AF4E-908F-FD53A618D154}"/>
              </a:ext>
            </a:extLst>
          </p:cNvPr>
          <p:cNvSpPr/>
          <p:nvPr userDrawn="1"/>
        </p:nvSpPr>
        <p:spPr>
          <a:xfrm>
            <a:off x="11353800" y="1"/>
            <a:ext cx="8382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Placeholder 1">
            <a:extLst>
              <a:ext uri="{FF2B5EF4-FFF2-40B4-BE49-F238E27FC236}">
                <a16:creationId xmlns:a16="http://schemas.microsoft.com/office/drawing/2014/main" id="{DCF96E5F-077E-6E45-9C32-62AEB02ACF71}"/>
              </a:ext>
            </a:extLst>
          </p:cNvPr>
          <p:cNvSpPr>
            <a:spLocks noGrp="1"/>
          </p:cNvSpPr>
          <p:nvPr>
            <p:ph type="title"/>
          </p:nvPr>
        </p:nvSpPr>
        <p:spPr>
          <a:xfrm>
            <a:off x="374731" y="365125"/>
            <a:ext cx="10604665" cy="1325563"/>
          </a:xfrm>
          <a:prstGeom prst="rect">
            <a:avLst/>
          </a:prstGeom>
        </p:spPr>
        <p:txBody>
          <a:bodyPr vert="horz" lIns="91440" tIns="45720" rIns="91440" bIns="45720" rtlCol="0" anchor="ctr">
            <a:normAutofit/>
          </a:bodyPr>
          <a:lstStyle/>
          <a:p>
            <a:r>
              <a:rPr lang="fi-FI"/>
              <a:t>Muokkaa ots. perustyyl. napsautt.</a:t>
            </a:r>
          </a:p>
        </p:txBody>
      </p:sp>
      <p:sp>
        <p:nvSpPr>
          <p:cNvPr id="3" name="Text Placeholder 2">
            <a:extLst>
              <a:ext uri="{FF2B5EF4-FFF2-40B4-BE49-F238E27FC236}">
                <a16:creationId xmlns:a16="http://schemas.microsoft.com/office/drawing/2014/main" id="{DA8FAC8C-4F9D-1445-BD94-CDF8B89A4ECA}"/>
              </a:ext>
            </a:extLst>
          </p:cNvPr>
          <p:cNvSpPr>
            <a:spLocks noGrp="1"/>
          </p:cNvSpPr>
          <p:nvPr>
            <p:ph type="body" idx="1"/>
          </p:nvPr>
        </p:nvSpPr>
        <p:spPr>
          <a:xfrm>
            <a:off x="374731" y="1825625"/>
            <a:ext cx="10604665" cy="4004193"/>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E08EEE65-1874-FE40-A067-B04514C9F1A0}"/>
              </a:ext>
            </a:extLst>
          </p:cNvPr>
          <p:cNvSpPr>
            <a:spLocks noGrp="1"/>
          </p:cNvSpPr>
          <p:nvPr>
            <p:ph type="dt" sz="half" idx="2"/>
          </p:nvPr>
        </p:nvSpPr>
        <p:spPr>
          <a:xfrm>
            <a:off x="374732" y="6356350"/>
            <a:ext cx="122909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F27D06-7902-304C-86F8-9FD4BC94FCCE}" type="datetime1">
              <a:rPr lang="fi-FI" smtClean="0"/>
              <a:t>15.5.2024</a:t>
            </a:fld>
            <a:endParaRPr lang="fi-FI"/>
          </a:p>
        </p:txBody>
      </p:sp>
      <p:sp>
        <p:nvSpPr>
          <p:cNvPr id="5" name="Footer Placeholder 4">
            <a:extLst>
              <a:ext uri="{FF2B5EF4-FFF2-40B4-BE49-F238E27FC236}">
                <a16:creationId xmlns:a16="http://schemas.microsoft.com/office/drawing/2014/main" id="{85E2F5D7-99C1-BC40-BEA8-3C9FFE581F92}"/>
              </a:ext>
            </a:extLst>
          </p:cNvPr>
          <p:cNvSpPr>
            <a:spLocks noGrp="1"/>
          </p:cNvSpPr>
          <p:nvPr>
            <p:ph type="ftr" sz="quarter" idx="3"/>
          </p:nvPr>
        </p:nvSpPr>
        <p:spPr>
          <a:xfrm>
            <a:off x="1902689" y="6356350"/>
            <a:ext cx="782683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i-FI"/>
              <a:t>Taitotalon PowerPoint -pohja</a:t>
            </a:r>
          </a:p>
        </p:txBody>
      </p:sp>
      <p:sp>
        <p:nvSpPr>
          <p:cNvPr id="6" name="Slide Number Placeholder 5">
            <a:extLst>
              <a:ext uri="{FF2B5EF4-FFF2-40B4-BE49-F238E27FC236}">
                <a16:creationId xmlns:a16="http://schemas.microsoft.com/office/drawing/2014/main" id="{7DDE53FB-DCF2-8848-B71F-519EFA044218}"/>
              </a:ext>
            </a:extLst>
          </p:cNvPr>
          <p:cNvSpPr>
            <a:spLocks noGrp="1"/>
          </p:cNvSpPr>
          <p:nvPr>
            <p:ph type="sldNum" sz="quarter" idx="4"/>
          </p:nvPr>
        </p:nvSpPr>
        <p:spPr>
          <a:xfrm>
            <a:off x="10028380" y="6356350"/>
            <a:ext cx="95101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977CFA-5E00-6047-984E-927ECF9A2530}" type="slidenum">
              <a:rPr lang="fi-FI" smtClean="0"/>
              <a:t>‹#›</a:t>
            </a:fld>
            <a:endParaRPr lang="fi-FI"/>
          </a:p>
        </p:txBody>
      </p:sp>
      <p:pic>
        <p:nvPicPr>
          <p:cNvPr id="8" name="Picture 7">
            <a:extLst>
              <a:ext uri="{FF2B5EF4-FFF2-40B4-BE49-F238E27FC236}">
                <a16:creationId xmlns:a16="http://schemas.microsoft.com/office/drawing/2014/main" id="{B1B8D085-8572-7D4E-B5B1-6FD26FAE7060}"/>
              </a:ext>
            </a:extLst>
          </p:cNvPr>
          <p:cNvPicPr>
            <a:picLocks noChangeAspect="1"/>
          </p:cNvPicPr>
          <p:nvPr userDrawn="1"/>
        </p:nvPicPr>
        <p:blipFill>
          <a:blip r:embed="rId15"/>
          <a:srcRect/>
          <a:stretch/>
        </p:blipFill>
        <p:spPr>
          <a:xfrm>
            <a:off x="11471304" y="6115626"/>
            <a:ext cx="603192" cy="481447"/>
          </a:xfrm>
          <a:prstGeom prst="rect">
            <a:avLst/>
          </a:prstGeom>
        </p:spPr>
      </p:pic>
    </p:spTree>
    <p:extLst>
      <p:ext uri="{BB962C8B-B14F-4D97-AF65-F5344CB8AC3E}">
        <p14:creationId xmlns:p14="http://schemas.microsoft.com/office/powerpoint/2010/main" val="1303894147"/>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51" r:id="rId4"/>
    <p:sldLayoutId id="2147483652" r:id="rId5"/>
    <p:sldLayoutId id="2147483653" r:id="rId6"/>
    <p:sldLayoutId id="2147483654" r:id="rId7"/>
    <p:sldLayoutId id="2147483655" r:id="rId8"/>
    <p:sldLayoutId id="2147483656" r:id="rId9"/>
    <p:sldLayoutId id="2147483660" r:id="rId10"/>
    <p:sldLayoutId id="2147483658" r:id="rId11"/>
    <p:sldLayoutId id="2147483659" r:id="rId12"/>
    <p:sldLayoutId id="2147483662" r:id="rId13"/>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9.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3.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3.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3.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3.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3.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5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3.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3.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65.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3.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3.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6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hmiset ravistamisen kädet">
            <a:extLst>
              <a:ext uri="{FF2B5EF4-FFF2-40B4-BE49-F238E27FC236}">
                <a16:creationId xmlns:a16="http://schemas.microsoft.com/office/drawing/2014/main" id="{85F30AF2-E56C-7BA0-3392-8DE675A8AF5F}"/>
              </a:ext>
            </a:extLst>
          </p:cNvPr>
          <p:cNvPicPr>
            <a:picLocks noChangeAspect="1"/>
          </p:cNvPicPr>
          <p:nvPr/>
        </p:nvPicPr>
        <p:blipFill rotWithShape="1">
          <a:blip r:embed="rId2">
            <a:alphaModFix amt="40000"/>
          </a:blip>
          <a:srcRect r="7586"/>
          <a:stretch/>
        </p:blipFill>
        <p:spPr>
          <a:xfrm>
            <a:off x="-170" y="10"/>
            <a:ext cx="7980871" cy="6857990"/>
          </a:xfrm>
          <a:prstGeom prst="rect">
            <a:avLst/>
          </a:prstGeom>
        </p:spPr>
      </p:pic>
      <p:sp>
        <p:nvSpPr>
          <p:cNvPr id="2" name="Otsikko 1">
            <a:extLst>
              <a:ext uri="{FF2B5EF4-FFF2-40B4-BE49-F238E27FC236}">
                <a16:creationId xmlns:a16="http://schemas.microsoft.com/office/drawing/2014/main" id="{0471AAD6-1CBF-1752-32C7-EBABF319CDF9}"/>
              </a:ext>
            </a:extLst>
          </p:cNvPr>
          <p:cNvSpPr>
            <a:spLocks noGrp="1"/>
          </p:cNvSpPr>
          <p:nvPr>
            <p:ph type="title"/>
          </p:nvPr>
        </p:nvSpPr>
        <p:spPr>
          <a:xfrm>
            <a:off x="493789" y="112788"/>
            <a:ext cx="4620584" cy="4567137"/>
          </a:xfrm>
        </p:spPr>
        <p:txBody>
          <a:bodyPr vert="horz" lIns="91440" tIns="45720" rIns="91440" bIns="45720" rtlCol="0" anchor="b">
            <a:normAutofit/>
          </a:bodyPr>
          <a:lstStyle/>
          <a:p>
            <a:r>
              <a:rPr lang="en-US" sz="4400" err="1">
                <a:solidFill>
                  <a:schemeClr val="tx1">
                    <a:lumMod val="50000"/>
                  </a:schemeClr>
                </a:solidFill>
              </a:rPr>
              <a:t>Vastuullisuuden</a:t>
            </a:r>
            <a:r>
              <a:rPr lang="en-US" sz="4400">
                <a:solidFill>
                  <a:schemeClr val="tx1">
                    <a:lumMod val="50000"/>
                  </a:schemeClr>
                </a:solidFill>
              </a:rPr>
              <a:t> </a:t>
            </a:r>
            <a:r>
              <a:rPr lang="en-US" sz="4400" kern="1200">
                <a:solidFill>
                  <a:schemeClr val="tx1">
                    <a:lumMod val="50000"/>
                  </a:schemeClr>
                </a:solidFill>
                <a:latin typeface="+mj-lt"/>
                <a:ea typeface="+mj-ea"/>
                <a:cs typeface="+mj-cs"/>
              </a:rPr>
              <a:t>ja </a:t>
            </a:r>
            <a:r>
              <a:rPr lang="en-US" sz="4400" err="1">
                <a:solidFill>
                  <a:schemeClr val="tx1">
                    <a:lumMod val="50000"/>
                  </a:schemeClr>
                </a:solidFill>
              </a:rPr>
              <a:t>kestävän</a:t>
            </a:r>
            <a:r>
              <a:rPr lang="en-US" sz="4400" kern="1200">
                <a:solidFill>
                  <a:schemeClr val="tx1">
                    <a:lumMod val="50000"/>
                  </a:schemeClr>
                </a:solidFill>
                <a:latin typeface="+mj-lt"/>
                <a:ea typeface="+mj-ea"/>
                <a:cs typeface="+mj-cs"/>
              </a:rPr>
              <a:t> </a:t>
            </a:r>
            <a:r>
              <a:rPr lang="en-US" sz="4400" err="1">
                <a:solidFill>
                  <a:schemeClr val="tx1">
                    <a:lumMod val="50000"/>
                  </a:schemeClr>
                </a:solidFill>
              </a:rPr>
              <a:t>kehityksen</a:t>
            </a:r>
            <a:r>
              <a:rPr lang="en-US" sz="4400">
                <a:solidFill>
                  <a:schemeClr val="tx1">
                    <a:lumMod val="50000"/>
                  </a:schemeClr>
                </a:solidFill>
              </a:rPr>
              <a:t> </a:t>
            </a:r>
            <a:r>
              <a:rPr lang="en-US" sz="4400" err="1">
                <a:solidFill>
                  <a:schemeClr val="tx1">
                    <a:lumMod val="50000"/>
                  </a:schemeClr>
                </a:solidFill>
              </a:rPr>
              <a:t>johtaminen</a:t>
            </a:r>
            <a:r>
              <a:rPr lang="en-US" sz="4400">
                <a:solidFill>
                  <a:schemeClr val="tx1">
                    <a:lumMod val="50000"/>
                  </a:schemeClr>
                </a:solidFill>
              </a:rPr>
              <a:t> </a:t>
            </a:r>
            <a:endParaRPr lang="en-US" sz="4400" kern="1200">
              <a:solidFill>
                <a:schemeClr val="tx1">
                  <a:lumMod val="50000"/>
                </a:schemeClr>
              </a:solidFill>
              <a:latin typeface="+mj-lt"/>
              <a:ea typeface="+mj-ea"/>
              <a:cs typeface="+mj-cs"/>
            </a:endParaRPr>
          </a:p>
        </p:txBody>
      </p:sp>
      <p:sp>
        <p:nvSpPr>
          <p:cNvPr id="3" name="Tekstin paikkamerkki 2">
            <a:extLst>
              <a:ext uri="{FF2B5EF4-FFF2-40B4-BE49-F238E27FC236}">
                <a16:creationId xmlns:a16="http://schemas.microsoft.com/office/drawing/2014/main" id="{8E5733D9-5CD3-D162-9A32-772C5B9033CF}"/>
              </a:ext>
            </a:extLst>
          </p:cNvPr>
          <p:cNvSpPr>
            <a:spLocks noGrp="1"/>
          </p:cNvSpPr>
          <p:nvPr>
            <p:ph type="body" idx="1"/>
          </p:nvPr>
        </p:nvSpPr>
        <p:spPr>
          <a:xfrm>
            <a:off x="643467" y="5277684"/>
            <a:ext cx="4620584" cy="775494"/>
          </a:xfrm>
        </p:spPr>
        <p:txBody>
          <a:bodyPr vert="horz" lIns="91440" tIns="45720" rIns="91440" bIns="45720" rtlCol="0" anchor="t">
            <a:normAutofit/>
          </a:bodyPr>
          <a:lstStyle/>
          <a:p>
            <a:endParaRPr lang="en-US" kern="1200">
              <a:solidFill>
                <a:srgbClr val="FFFFFF"/>
              </a:solidFill>
              <a:latin typeface="+mn-lt"/>
              <a:cs typeface="Arial"/>
            </a:endParaRPr>
          </a:p>
        </p:txBody>
      </p:sp>
      <p:pic>
        <p:nvPicPr>
          <p:cNvPr id="6146" name="Picture 2" descr="Tuuliturbiini, Sähköenergiaa, Mökki">
            <a:extLst>
              <a:ext uri="{FF2B5EF4-FFF2-40B4-BE49-F238E27FC236}">
                <a16:creationId xmlns:a16="http://schemas.microsoft.com/office/drawing/2014/main" id="{CA902F09-5554-D6DC-EDE2-D47EF42667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541" r="19421" b="-2"/>
          <a:stretch/>
        </p:blipFill>
        <p:spPr bwMode="auto">
          <a:xfrm>
            <a:off x="6225997" y="-2458"/>
            <a:ext cx="5140419"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4323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descr="Ilmakuva vihreistä puiden latvoista">
            <a:extLst>
              <a:ext uri="{FF2B5EF4-FFF2-40B4-BE49-F238E27FC236}">
                <a16:creationId xmlns:a16="http://schemas.microsoft.com/office/drawing/2014/main" id="{14C81073-1419-4D54-F73F-5765D89CF0DC}"/>
              </a:ext>
            </a:extLst>
          </p:cNvPr>
          <p:cNvPicPr>
            <a:picLocks noChangeAspect="1"/>
          </p:cNvPicPr>
          <p:nvPr/>
        </p:nvPicPr>
        <p:blipFill>
          <a:blip r:embed="rId3"/>
          <a:stretch>
            <a:fillRect/>
          </a:stretch>
        </p:blipFill>
        <p:spPr>
          <a:xfrm>
            <a:off x="0" y="0"/>
            <a:ext cx="11525721" cy="6858000"/>
          </a:xfrm>
          <a:prstGeom prst="rect">
            <a:avLst/>
          </a:prstGeom>
        </p:spPr>
      </p:pic>
      <p:sp>
        <p:nvSpPr>
          <p:cNvPr id="2" name="Otsikko 1">
            <a:extLst>
              <a:ext uri="{FF2B5EF4-FFF2-40B4-BE49-F238E27FC236}">
                <a16:creationId xmlns:a16="http://schemas.microsoft.com/office/drawing/2014/main" id="{57688DD4-C090-E4EC-81EC-914EFB447EF3}"/>
              </a:ext>
            </a:extLst>
          </p:cNvPr>
          <p:cNvSpPr>
            <a:spLocks noGrp="1"/>
          </p:cNvSpPr>
          <p:nvPr>
            <p:ph type="title"/>
          </p:nvPr>
        </p:nvSpPr>
        <p:spPr>
          <a:xfrm>
            <a:off x="374730" y="113414"/>
            <a:ext cx="10604665" cy="1088176"/>
          </a:xfrm>
        </p:spPr>
        <p:txBody>
          <a:bodyPr/>
          <a:lstStyle/>
          <a:p>
            <a:r>
              <a:rPr lang="fi-FI" b="1" dirty="0">
                <a:solidFill>
                  <a:schemeClr val="bg1"/>
                </a:solidFill>
              </a:rPr>
              <a:t>Keinoja taloudellisen vastuun johtamiseen</a:t>
            </a:r>
          </a:p>
        </p:txBody>
      </p:sp>
      <p:sp>
        <p:nvSpPr>
          <p:cNvPr id="3" name="Sisällön paikkamerkki 2">
            <a:extLst>
              <a:ext uri="{FF2B5EF4-FFF2-40B4-BE49-F238E27FC236}">
                <a16:creationId xmlns:a16="http://schemas.microsoft.com/office/drawing/2014/main" id="{C11F51DC-FE74-5642-560C-BC62A7D53473}"/>
              </a:ext>
            </a:extLst>
          </p:cNvPr>
          <p:cNvSpPr>
            <a:spLocks noGrp="1"/>
          </p:cNvSpPr>
          <p:nvPr>
            <p:ph idx="1"/>
          </p:nvPr>
        </p:nvSpPr>
        <p:spPr>
          <a:xfrm>
            <a:off x="374731" y="1134141"/>
            <a:ext cx="10604665" cy="5361002"/>
          </a:xfrm>
          <a:solidFill>
            <a:schemeClr val="accent1">
              <a:alpha val="35000"/>
            </a:schemeClr>
          </a:solidFill>
        </p:spPr>
        <p:txBody>
          <a:bodyPr vert="horz" lIns="91440" tIns="45720" rIns="91440" bIns="45720" rtlCol="0" anchor="t">
            <a:normAutofit/>
          </a:bodyPr>
          <a:lstStyle/>
          <a:p>
            <a:pPr>
              <a:buFont typeface="Wingdings" panose="05000000000000000000" pitchFamily="2" charset="2"/>
              <a:buChar char="Ø"/>
            </a:pPr>
            <a:r>
              <a:rPr lang="fi-FI" b="1" dirty="0">
                <a:solidFill>
                  <a:schemeClr val="bg1"/>
                </a:solidFill>
              </a:rPr>
              <a:t> Sulauta kestävä kehityksen tavoitteet strategiaan ja suunnitelmiin</a:t>
            </a:r>
            <a:endParaRPr lang="fi-FI" dirty="0">
              <a:solidFill>
                <a:schemeClr val="bg1"/>
              </a:solidFill>
            </a:endParaRPr>
          </a:p>
          <a:p>
            <a:pPr>
              <a:buFont typeface="Wingdings" panose="05000000000000000000" pitchFamily="2" charset="2"/>
              <a:buChar char="Ø"/>
            </a:pPr>
            <a:r>
              <a:rPr lang="fi-FI" b="1" dirty="0">
                <a:solidFill>
                  <a:schemeClr val="bg1"/>
                </a:solidFill>
              </a:rPr>
              <a:t> Osallista sidosryhmät vuoropuheluun ja kerää palautetta</a:t>
            </a:r>
            <a:endParaRPr lang="fi-FI" dirty="0">
              <a:solidFill>
                <a:schemeClr val="bg1"/>
              </a:solidFill>
            </a:endParaRPr>
          </a:p>
          <a:p>
            <a:pPr>
              <a:buFont typeface="Wingdings" panose="05000000000000000000" pitchFamily="2" charset="2"/>
              <a:buChar char="Ø"/>
            </a:pPr>
            <a:r>
              <a:rPr lang="fi-FI" b="1" dirty="0">
                <a:solidFill>
                  <a:schemeClr val="bg1"/>
                </a:solidFill>
              </a:rPr>
              <a:t> Varmista että hankintaketjutkin ovat vastuullisia</a:t>
            </a:r>
            <a:endParaRPr lang="fi-FI" dirty="0">
              <a:solidFill>
                <a:schemeClr val="bg1"/>
              </a:solidFill>
            </a:endParaRPr>
          </a:p>
          <a:p>
            <a:pPr>
              <a:buFont typeface="Wingdings" panose="05000000000000000000" pitchFamily="2" charset="2"/>
              <a:buChar char="Ø"/>
            </a:pPr>
            <a:r>
              <a:rPr lang="fi-FI" b="1" dirty="0">
                <a:solidFill>
                  <a:schemeClr val="bg1"/>
                </a:solidFill>
              </a:rPr>
              <a:t> Edistä kiertotaloutta ja toimi resurssitehokkaasti</a:t>
            </a:r>
            <a:endParaRPr lang="fi-FI" dirty="0">
              <a:solidFill>
                <a:schemeClr val="bg1"/>
              </a:solidFill>
            </a:endParaRPr>
          </a:p>
          <a:p>
            <a:pPr>
              <a:buFont typeface="Wingdings" panose="05000000000000000000" pitchFamily="2" charset="2"/>
              <a:buChar char="Ø"/>
            </a:pPr>
            <a:r>
              <a:rPr lang="fi-FI" b="1" dirty="0">
                <a:solidFill>
                  <a:schemeClr val="bg1"/>
                </a:solidFill>
              </a:rPr>
              <a:t> Innovointi ja uudet liiketoimintamallit</a:t>
            </a:r>
            <a:endParaRPr lang="fi-FI" dirty="0">
              <a:solidFill>
                <a:schemeClr val="bg1"/>
              </a:solidFill>
            </a:endParaRPr>
          </a:p>
          <a:p>
            <a:pPr>
              <a:buFont typeface="Wingdings" panose="05000000000000000000" pitchFamily="2" charset="2"/>
              <a:buChar char="Ø"/>
            </a:pPr>
            <a:r>
              <a:rPr lang="fi-FI" b="1" dirty="0">
                <a:solidFill>
                  <a:schemeClr val="bg1"/>
                </a:solidFill>
              </a:rPr>
              <a:t> Tarjoa koulutusta ja lisää tietoisuutta asiasta</a:t>
            </a:r>
            <a:endParaRPr lang="fi-FI" dirty="0">
              <a:solidFill>
                <a:schemeClr val="bg1"/>
              </a:solidFill>
            </a:endParaRPr>
          </a:p>
          <a:p>
            <a:pPr>
              <a:buFont typeface="Wingdings" panose="05000000000000000000" pitchFamily="2" charset="2"/>
              <a:buChar char="Ø"/>
            </a:pPr>
            <a:r>
              <a:rPr lang="fi-FI" b="1" dirty="0">
                <a:solidFill>
                  <a:schemeClr val="bg1"/>
                </a:solidFill>
              </a:rPr>
              <a:t> Viesti avoimesti ja rehellisesti = vastuullinen markkinointi</a:t>
            </a:r>
            <a:endParaRPr lang="fi-FI" dirty="0">
              <a:solidFill>
                <a:schemeClr val="bg1"/>
              </a:solidFill>
            </a:endParaRPr>
          </a:p>
          <a:p>
            <a:pPr>
              <a:buFont typeface="Wingdings" panose="05000000000000000000" pitchFamily="2" charset="2"/>
              <a:buChar char="Ø"/>
            </a:pPr>
            <a:r>
              <a:rPr lang="fi-FI" b="1" dirty="0">
                <a:solidFill>
                  <a:schemeClr val="bg1"/>
                </a:solidFill>
              </a:rPr>
              <a:t> Aseta selkeät mittarit ja raportoi säännöllisesti</a:t>
            </a:r>
            <a:endParaRPr lang="fi-FI" dirty="0">
              <a:solidFill>
                <a:schemeClr val="bg1"/>
              </a:solidFill>
            </a:endParaRPr>
          </a:p>
          <a:p>
            <a:pPr>
              <a:buFont typeface="Wingdings" panose="05000000000000000000" pitchFamily="2" charset="2"/>
              <a:buChar char="Ø"/>
            </a:pPr>
            <a:r>
              <a:rPr lang="fi-FI" b="1" dirty="0">
                <a:solidFill>
                  <a:schemeClr val="bg1"/>
                </a:solidFill>
              </a:rPr>
              <a:t> Sitoudu sääntelyyn ja standardeihin </a:t>
            </a:r>
            <a:endParaRPr lang="fi-FI" dirty="0">
              <a:solidFill>
                <a:schemeClr val="bg1"/>
              </a:solidFill>
            </a:endParaRPr>
          </a:p>
          <a:p>
            <a:pPr>
              <a:buFont typeface="Wingdings" panose="05000000000000000000" pitchFamily="2" charset="2"/>
              <a:buChar char="Ø"/>
            </a:pPr>
            <a:r>
              <a:rPr lang="fi-FI" b="1" dirty="0">
                <a:solidFill>
                  <a:schemeClr val="bg1"/>
                </a:solidFill>
              </a:rPr>
              <a:t> Luo yrityskulttuuri joka kannustaa vastuullisuuteen</a:t>
            </a:r>
          </a:p>
          <a:p>
            <a:pPr>
              <a:buFont typeface="Wingdings" panose="05000000000000000000" pitchFamily="2" charset="2"/>
              <a:buChar char="Ø"/>
            </a:pPr>
            <a:r>
              <a:rPr lang="fi-FI" b="1" dirty="0">
                <a:solidFill>
                  <a:schemeClr val="bg1"/>
                </a:solidFill>
              </a:rPr>
              <a:t> Tarjoa kannustimia ja palkitse hyvästä toiminnasta:</a:t>
            </a:r>
            <a:endParaRPr lang="fi-FI" dirty="0">
              <a:solidFill>
                <a:schemeClr val="bg1"/>
              </a:solidFill>
            </a:endParaRPr>
          </a:p>
          <a:p>
            <a:endParaRPr lang="fi-FI" dirty="0"/>
          </a:p>
        </p:txBody>
      </p:sp>
    </p:spTree>
    <p:extLst>
      <p:ext uri="{BB962C8B-B14F-4D97-AF65-F5344CB8AC3E}">
        <p14:creationId xmlns:p14="http://schemas.microsoft.com/office/powerpoint/2010/main" val="1192624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5D45F-D9EF-7844-BFCD-34D2978E01D5}"/>
              </a:ext>
            </a:extLst>
          </p:cNvPr>
          <p:cNvSpPr>
            <a:spLocks noGrp="1"/>
          </p:cNvSpPr>
          <p:nvPr>
            <p:ph type="ctrTitle"/>
          </p:nvPr>
        </p:nvSpPr>
        <p:spPr>
          <a:xfrm>
            <a:off x="1156457" y="2481274"/>
            <a:ext cx="9144000" cy="2387600"/>
          </a:xfrm>
        </p:spPr>
        <p:txBody>
          <a:bodyPr>
            <a:normAutofit/>
          </a:bodyPr>
          <a:lstStyle/>
          <a:p>
            <a:r>
              <a:rPr lang="fi-FI" sz="3800" dirty="0">
                <a:latin typeface="Arial"/>
                <a:cs typeface="Arial"/>
              </a:rPr>
              <a:t>Kestävyysraportointi 2.0</a:t>
            </a:r>
            <a:br>
              <a:rPr lang="fi-FI" sz="3800" dirty="0">
                <a:latin typeface="Arial"/>
                <a:cs typeface="Arial"/>
              </a:rPr>
            </a:br>
            <a:endParaRPr lang="fi-FI" sz="3200" dirty="0">
              <a:solidFill>
                <a:srgbClr val="FFC000"/>
              </a:solidFill>
              <a:latin typeface="Arial"/>
              <a:cs typeface="Arial"/>
            </a:endParaRPr>
          </a:p>
        </p:txBody>
      </p:sp>
      <p:sp>
        <p:nvSpPr>
          <p:cNvPr id="3" name="Subtitle 2">
            <a:extLst>
              <a:ext uri="{FF2B5EF4-FFF2-40B4-BE49-F238E27FC236}">
                <a16:creationId xmlns:a16="http://schemas.microsoft.com/office/drawing/2014/main" id="{1C307DA3-68F1-874D-A9DF-0A7DBD264031}"/>
              </a:ext>
            </a:extLst>
          </p:cNvPr>
          <p:cNvSpPr>
            <a:spLocks noGrp="1"/>
          </p:cNvSpPr>
          <p:nvPr>
            <p:ph type="subTitle" idx="1"/>
          </p:nvPr>
        </p:nvSpPr>
        <p:spPr>
          <a:xfrm>
            <a:off x="1162000" y="4646352"/>
            <a:ext cx="9144000" cy="1655762"/>
          </a:xfrm>
        </p:spPr>
        <p:txBody>
          <a:bodyPr>
            <a:normAutofit/>
          </a:bodyPr>
          <a:lstStyle/>
          <a:p>
            <a:r>
              <a:rPr lang="fi-FI" sz="2200" dirty="0">
                <a:solidFill>
                  <a:srgbClr val="FFC000"/>
                </a:solidFill>
                <a:latin typeface="Arial"/>
                <a:cs typeface="Arial"/>
              </a:rPr>
              <a:t>EU:n kestävyysraportointidirektiivin (CSRD) ja eurooppalaisten kestävyysraportointistandardien (ESRS) käyttöönotto muuttaa merkittävästi kestävyysraportointia</a:t>
            </a:r>
          </a:p>
          <a:p>
            <a:endParaRPr lang="fi-FI" sz="2200" dirty="0">
              <a:solidFill>
                <a:srgbClr val="FFC000"/>
              </a:solidFill>
              <a:latin typeface="Arial"/>
              <a:cs typeface="Arial"/>
            </a:endParaRPr>
          </a:p>
        </p:txBody>
      </p:sp>
      <p:sp>
        <p:nvSpPr>
          <p:cNvPr id="4" name="Rectangle 3">
            <a:extLst>
              <a:ext uri="{FF2B5EF4-FFF2-40B4-BE49-F238E27FC236}">
                <a16:creationId xmlns:a16="http://schemas.microsoft.com/office/drawing/2014/main" id="{3E38A662-861E-F341-82F2-17A6B4679F5B}"/>
              </a:ext>
            </a:extLst>
          </p:cNvPr>
          <p:cNvSpPr/>
          <p:nvPr/>
        </p:nvSpPr>
        <p:spPr>
          <a:xfrm>
            <a:off x="11353800" y="1"/>
            <a:ext cx="8382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5" name="Picture 4">
            <a:extLst>
              <a:ext uri="{FF2B5EF4-FFF2-40B4-BE49-F238E27FC236}">
                <a16:creationId xmlns:a16="http://schemas.microsoft.com/office/drawing/2014/main" id="{DBCCA9B1-1015-8749-99D7-26F5CAD6D892}"/>
              </a:ext>
            </a:extLst>
          </p:cNvPr>
          <p:cNvPicPr>
            <a:picLocks noChangeAspect="1"/>
          </p:cNvPicPr>
          <p:nvPr/>
        </p:nvPicPr>
        <p:blipFill>
          <a:blip r:embed="rId2"/>
          <a:stretch>
            <a:fillRect/>
          </a:stretch>
        </p:blipFill>
        <p:spPr>
          <a:xfrm>
            <a:off x="4826342" y="1012032"/>
            <a:ext cx="1815316" cy="1448922"/>
          </a:xfrm>
          <a:prstGeom prst="rect">
            <a:avLst/>
          </a:prstGeom>
        </p:spPr>
      </p:pic>
    </p:spTree>
    <p:extLst>
      <p:ext uri="{BB962C8B-B14F-4D97-AF65-F5344CB8AC3E}">
        <p14:creationId xmlns:p14="http://schemas.microsoft.com/office/powerpoint/2010/main" val="26875186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99533-E73F-1B45-98F7-F7CBA0836AF8}"/>
              </a:ext>
            </a:extLst>
          </p:cNvPr>
          <p:cNvSpPr>
            <a:spLocks noGrp="1"/>
          </p:cNvSpPr>
          <p:nvPr>
            <p:ph type="title"/>
          </p:nvPr>
        </p:nvSpPr>
        <p:spPr>
          <a:xfrm>
            <a:off x="701302" y="452211"/>
            <a:ext cx="9879612" cy="1325563"/>
          </a:xfrm>
        </p:spPr>
        <p:txBody>
          <a:bodyPr/>
          <a:lstStyle/>
          <a:p>
            <a:r>
              <a:rPr lang="fi-FI" dirty="0">
                <a:solidFill>
                  <a:schemeClr val="accent1"/>
                </a:solidFill>
                <a:latin typeface="Arial"/>
                <a:cs typeface="Arial"/>
              </a:rPr>
              <a:t>Kestävyysraportointidirektiivin tavoitteet ja pääasiallinen sisältö</a:t>
            </a:r>
          </a:p>
        </p:txBody>
      </p:sp>
      <p:sp>
        <p:nvSpPr>
          <p:cNvPr id="3" name="Content Placeholder 2">
            <a:extLst>
              <a:ext uri="{FF2B5EF4-FFF2-40B4-BE49-F238E27FC236}">
                <a16:creationId xmlns:a16="http://schemas.microsoft.com/office/drawing/2014/main" id="{9DFB6BE3-34F1-824F-9EAE-7EDC0DAFD55A}"/>
              </a:ext>
            </a:extLst>
          </p:cNvPr>
          <p:cNvSpPr>
            <a:spLocks noGrp="1"/>
          </p:cNvSpPr>
          <p:nvPr>
            <p:ph idx="1"/>
          </p:nvPr>
        </p:nvSpPr>
        <p:spPr>
          <a:xfrm>
            <a:off x="837304" y="2054225"/>
            <a:ext cx="9743610" cy="4051935"/>
          </a:xfrm>
          <a:ln>
            <a:solidFill>
              <a:schemeClr val="accent1"/>
            </a:solidFill>
          </a:ln>
        </p:spPr>
        <p:txBody>
          <a:bodyPr>
            <a:normAutofit lnSpcReduction="10000"/>
          </a:bodyPr>
          <a:lstStyle/>
          <a:p>
            <a:pPr marL="0" indent="0">
              <a:buNone/>
            </a:pPr>
            <a:r>
              <a:rPr lang="fi-FI" b="1" dirty="0">
                <a:solidFill>
                  <a:schemeClr val="accent1"/>
                </a:solidFill>
                <a:latin typeface="Arial"/>
                <a:cs typeface="Arial"/>
              </a:rPr>
              <a:t>Direktiivin tavoitteet:</a:t>
            </a:r>
          </a:p>
          <a:p>
            <a:pPr lvl="1">
              <a:buFont typeface="Courier New" panose="02070309020205020404" pitchFamily="49" charset="0"/>
              <a:buChar char="o"/>
            </a:pPr>
            <a:r>
              <a:rPr lang="fi-FI" b="1" dirty="0">
                <a:solidFill>
                  <a:schemeClr val="accent1"/>
                </a:solidFill>
                <a:latin typeface="Arial"/>
                <a:cs typeface="Arial"/>
              </a:rPr>
              <a:t>Edistää </a:t>
            </a:r>
            <a:r>
              <a:rPr lang="fi-FI" dirty="0">
                <a:latin typeface="Arial"/>
                <a:cs typeface="Arial"/>
              </a:rPr>
              <a:t>11.2.2019 julkistetun </a:t>
            </a:r>
            <a:r>
              <a:rPr lang="fi-FI" b="1" dirty="0">
                <a:solidFill>
                  <a:schemeClr val="accent1"/>
                </a:solidFill>
                <a:latin typeface="Arial"/>
                <a:cs typeface="Arial"/>
              </a:rPr>
              <a:t>EU:n vihreän kehityksen ohjelman </a:t>
            </a:r>
            <a:r>
              <a:rPr lang="fi-FI" dirty="0">
                <a:latin typeface="Arial"/>
                <a:cs typeface="Arial"/>
              </a:rPr>
              <a:t>(European Green </a:t>
            </a:r>
            <a:r>
              <a:rPr lang="fi-FI" dirty="0" err="1">
                <a:latin typeface="Arial"/>
                <a:cs typeface="Arial"/>
              </a:rPr>
              <a:t>Deal</a:t>
            </a:r>
            <a:r>
              <a:rPr lang="fi-FI" dirty="0">
                <a:latin typeface="Arial"/>
                <a:cs typeface="Arial"/>
              </a:rPr>
              <a:t>) </a:t>
            </a:r>
            <a:r>
              <a:rPr lang="fi-FI" b="1" dirty="0">
                <a:solidFill>
                  <a:schemeClr val="accent1"/>
                </a:solidFill>
                <a:latin typeface="Arial"/>
                <a:cs typeface="Arial"/>
              </a:rPr>
              <a:t>toteutumista</a:t>
            </a:r>
          </a:p>
          <a:p>
            <a:pPr marL="0" indent="0">
              <a:buNone/>
            </a:pPr>
            <a:r>
              <a:rPr lang="fi-FI" b="1" dirty="0">
                <a:solidFill>
                  <a:schemeClr val="accent1"/>
                </a:solidFill>
                <a:latin typeface="Arial"/>
                <a:cs typeface="Arial"/>
              </a:rPr>
              <a:t>Pääasiallinen sisältö:</a:t>
            </a:r>
          </a:p>
          <a:p>
            <a:pPr lvl="1">
              <a:buFont typeface="Courier New" panose="02070309020205020404" pitchFamily="49" charset="0"/>
              <a:buChar char="o"/>
            </a:pPr>
            <a:r>
              <a:rPr lang="fi-FI" dirty="0">
                <a:latin typeface="Arial"/>
                <a:cs typeface="Arial"/>
              </a:rPr>
              <a:t>Direktiivillä säädetään </a:t>
            </a:r>
            <a:r>
              <a:rPr lang="fi-FI" b="1" dirty="0">
                <a:latin typeface="Arial"/>
                <a:cs typeface="Arial"/>
              </a:rPr>
              <a:t>velvollisuudesta</a:t>
            </a:r>
            <a:r>
              <a:rPr lang="fi-FI" dirty="0">
                <a:latin typeface="Arial"/>
                <a:cs typeface="Arial"/>
              </a:rPr>
              <a:t> esittää tietoja kestävyysnäkökohdista yrityksen toiminnassa</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fi-FI" sz="2000" b="0" i="0" u="none" strike="noStrike" kern="1200" cap="none" spc="0" normalizeH="0" baseline="0" noProof="0" dirty="0">
                <a:ln>
                  <a:noFill/>
                </a:ln>
                <a:solidFill>
                  <a:srgbClr val="331C54"/>
                </a:solidFill>
                <a:effectLst/>
                <a:uLnTx/>
                <a:uFillTx/>
                <a:latin typeface="Arial"/>
                <a:cs typeface="Arial"/>
              </a:rPr>
              <a:t>Kestävyysraportin tulee sisältää informaatiota yhtäältä </a:t>
            </a:r>
            <a:r>
              <a:rPr kumimoji="0" lang="fi-FI" sz="2000" b="0" i="1" u="none" strike="noStrike" kern="1200" cap="none" spc="0" normalizeH="0" baseline="0" noProof="0" dirty="0">
                <a:ln>
                  <a:noFill/>
                </a:ln>
                <a:solidFill>
                  <a:schemeClr val="accent1"/>
                </a:solidFill>
                <a:effectLst/>
                <a:uLnTx/>
                <a:uFillTx/>
                <a:latin typeface="Arial"/>
                <a:cs typeface="Arial"/>
              </a:rPr>
              <a:t>yrityksen toiminnan vaikutuksista ihmisiin ja ympäristöön</a:t>
            </a:r>
            <a:r>
              <a:rPr kumimoji="0" lang="fi-FI" sz="2000" b="0" i="0" u="none" strike="noStrike" kern="1200" cap="none" spc="0" normalizeH="0" baseline="0" noProof="0" dirty="0">
                <a:ln>
                  <a:noFill/>
                </a:ln>
                <a:solidFill>
                  <a:srgbClr val="331C54"/>
                </a:solidFill>
                <a:effectLst/>
                <a:uLnTx/>
                <a:uFillTx/>
                <a:latin typeface="Arial"/>
                <a:cs typeface="Arial"/>
              </a:rPr>
              <a:t> sekä</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fi-FI" sz="2000" b="0" i="0" u="none" strike="noStrike" kern="1200" cap="none" spc="0" normalizeH="0" baseline="0" noProof="0" dirty="0">
                <a:ln>
                  <a:noFill/>
                </a:ln>
                <a:solidFill>
                  <a:srgbClr val="331C54"/>
                </a:solidFill>
                <a:effectLst/>
                <a:uLnTx/>
                <a:uFillTx/>
                <a:latin typeface="Arial"/>
                <a:cs typeface="Arial"/>
              </a:rPr>
              <a:t>Miten </a:t>
            </a:r>
            <a:r>
              <a:rPr kumimoji="0" lang="fi-FI" sz="2000" b="0" i="1" u="none" strike="noStrike" kern="1200" cap="none" spc="0" normalizeH="0" baseline="0" noProof="0" dirty="0">
                <a:ln>
                  <a:noFill/>
                </a:ln>
                <a:solidFill>
                  <a:schemeClr val="accent1"/>
                </a:solidFill>
                <a:effectLst/>
                <a:uLnTx/>
                <a:uFillTx/>
                <a:latin typeface="Arial"/>
                <a:cs typeface="Arial"/>
              </a:rPr>
              <a:t>kestävyysseikat vaikuttavat yritykseen </a:t>
            </a:r>
            <a:r>
              <a:rPr kumimoji="0" lang="fi-FI" sz="2000" b="0" i="0" u="none" strike="noStrike" kern="1200" cap="none" spc="0" normalizeH="0" baseline="0" noProof="0" dirty="0">
                <a:ln>
                  <a:noFill/>
                </a:ln>
                <a:solidFill>
                  <a:srgbClr val="331C54"/>
                </a:solidFill>
                <a:effectLst/>
                <a:uLnTx/>
                <a:uFillTx/>
                <a:latin typeface="Arial"/>
                <a:cs typeface="Arial"/>
              </a:rPr>
              <a:t>(kaksinkertainen olennaisuus)</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fi-FI" sz="2000" b="0" i="0" u="none" strike="noStrike" kern="1200" cap="none" spc="0" normalizeH="0" baseline="0" noProof="0" dirty="0">
                <a:ln>
                  <a:noFill/>
                </a:ln>
                <a:solidFill>
                  <a:srgbClr val="331C54"/>
                </a:solidFill>
                <a:effectLst/>
                <a:uLnTx/>
                <a:uFillTx/>
                <a:latin typeface="Arial"/>
                <a:cs typeface="Arial"/>
              </a:rPr>
              <a:t>Tässä tarkoituksessa esitetään tiedot mm. </a:t>
            </a:r>
          </a:p>
          <a:p>
            <a:pPr marL="1143000" marR="0" lvl="2"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fi-FI" sz="1800" b="0" i="1" u="none" strike="noStrike" kern="1200" cap="none" spc="0" normalizeH="0" baseline="0" noProof="0" dirty="0">
                <a:ln>
                  <a:noFill/>
                </a:ln>
                <a:solidFill>
                  <a:schemeClr val="accent1"/>
                </a:solidFill>
                <a:effectLst/>
                <a:uLnTx/>
                <a:uFillTx/>
                <a:latin typeface="Arial"/>
                <a:cs typeface="Arial"/>
              </a:rPr>
              <a:t>Liiketoiminnan suhteesta kestävyysseikkoihin</a:t>
            </a:r>
          </a:p>
          <a:p>
            <a:pPr marL="1143000" marR="0" lvl="2"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fi-FI" sz="1800" b="0" i="1" u="none" strike="noStrike" kern="1200" cap="none" spc="0" normalizeH="0" baseline="0" noProof="0" dirty="0">
                <a:ln>
                  <a:noFill/>
                </a:ln>
                <a:solidFill>
                  <a:schemeClr val="accent1"/>
                </a:solidFill>
                <a:effectLst/>
                <a:uLnTx/>
                <a:uFillTx/>
                <a:latin typeface="Arial"/>
                <a:cs typeface="Arial"/>
              </a:rPr>
              <a:t>Yrityksen kestävyysseikkoja koskevista tavoitteista ja riskeistä sekä</a:t>
            </a:r>
          </a:p>
          <a:p>
            <a:pPr marL="1143000" marR="0" lvl="2"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fi-FI" sz="1800" b="0" i="1" u="none" strike="noStrike" kern="1200" cap="none" spc="0" normalizeH="0" baseline="0" noProof="0" dirty="0">
                <a:ln>
                  <a:noFill/>
                </a:ln>
                <a:solidFill>
                  <a:schemeClr val="accent1"/>
                </a:solidFill>
                <a:effectLst/>
                <a:uLnTx/>
                <a:uFillTx/>
                <a:latin typeface="Arial"/>
                <a:cs typeface="Arial"/>
              </a:rPr>
              <a:t>Asianmukaista huolellisuutta varmentavista menettelyistä yrityksessä</a:t>
            </a:r>
          </a:p>
          <a:p>
            <a:pPr lvl="1">
              <a:buFont typeface="Courier New" panose="02070309020205020404" pitchFamily="49" charset="0"/>
              <a:buChar char="o"/>
            </a:pPr>
            <a:endParaRPr lang="fi-FI" dirty="0">
              <a:latin typeface="Arial"/>
              <a:cs typeface="Arial"/>
            </a:endParaRPr>
          </a:p>
        </p:txBody>
      </p:sp>
      <p:sp>
        <p:nvSpPr>
          <p:cNvPr id="4" name="Dian numeron paikkamerkki 3">
            <a:extLst>
              <a:ext uri="{FF2B5EF4-FFF2-40B4-BE49-F238E27FC236}">
                <a16:creationId xmlns:a16="http://schemas.microsoft.com/office/drawing/2014/main" id="{52ECD2CD-F420-7778-799D-9E4A860D3C39}"/>
              </a:ext>
            </a:extLst>
          </p:cNvPr>
          <p:cNvSpPr>
            <a:spLocks noGrp="1"/>
          </p:cNvSpPr>
          <p:nvPr>
            <p:ph type="sldNum" sz="quarter" idx="12"/>
          </p:nvPr>
        </p:nvSpPr>
        <p:spPr/>
        <p:txBody>
          <a:bodyPr/>
          <a:lstStyle/>
          <a:p>
            <a:fld id="{7F977CFA-5E00-6047-984E-927ECF9A2530}" type="slidenum">
              <a:rPr lang="fi-FI" smtClean="0"/>
              <a:t>12</a:t>
            </a:fld>
            <a:endParaRPr lang="fi-FI" dirty="0"/>
          </a:p>
        </p:txBody>
      </p:sp>
    </p:spTree>
    <p:extLst>
      <p:ext uri="{BB962C8B-B14F-4D97-AF65-F5344CB8AC3E}">
        <p14:creationId xmlns:p14="http://schemas.microsoft.com/office/powerpoint/2010/main" val="28221834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99533-E73F-1B45-98F7-F7CBA0836AF8}"/>
              </a:ext>
            </a:extLst>
          </p:cNvPr>
          <p:cNvSpPr>
            <a:spLocks noGrp="1"/>
          </p:cNvSpPr>
          <p:nvPr>
            <p:ph type="title"/>
          </p:nvPr>
        </p:nvSpPr>
        <p:spPr>
          <a:xfrm>
            <a:off x="701303" y="93346"/>
            <a:ext cx="9711704" cy="1325563"/>
          </a:xfrm>
        </p:spPr>
        <p:txBody>
          <a:bodyPr/>
          <a:lstStyle/>
          <a:p>
            <a:r>
              <a:rPr lang="fi-FI" dirty="0">
                <a:solidFill>
                  <a:schemeClr val="accent1"/>
                </a:solidFill>
                <a:latin typeface="Arial"/>
                <a:cs typeface="Arial"/>
              </a:rPr>
              <a:t>Kestävyysraportointi 2.0</a:t>
            </a:r>
          </a:p>
        </p:txBody>
      </p:sp>
      <p:sp>
        <p:nvSpPr>
          <p:cNvPr id="14" name="Suorakulmio 13">
            <a:extLst>
              <a:ext uri="{FF2B5EF4-FFF2-40B4-BE49-F238E27FC236}">
                <a16:creationId xmlns:a16="http://schemas.microsoft.com/office/drawing/2014/main" id="{F6515929-6A54-791F-5CD2-5808192566F7}"/>
              </a:ext>
            </a:extLst>
          </p:cNvPr>
          <p:cNvSpPr/>
          <p:nvPr/>
        </p:nvSpPr>
        <p:spPr>
          <a:xfrm>
            <a:off x="732047" y="1838960"/>
            <a:ext cx="6197073" cy="3810000"/>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i-FI" sz="2800" dirty="0">
                <a:solidFill>
                  <a:schemeClr val="tx1">
                    <a:lumMod val="50000"/>
                  </a:schemeClr>
                </a:solidFill>
                <a:latin typeface="Arial"/>
                <a:cs typeface="Arial"/>
              </a:rPr>
              <a:t>Agenda</a:t>
            </a:r>
          </a:p>
          <a:p>
            <a:pPr marL="457200" indent="-457200">
              <a:buFont typeface="Courier New" panose="02070309020205020404" pitchFamily="49" charset="0"/>
              <a:buChar char="o"/>
            </a:pPr>
            <a:r>
              <a:rPr lang="fi-FI" sz="2400" dirty="0">
                <a:solidFill>
                  <a:schemeClr val="tx1">
                    <a:lumMod val="50000"/>
                  </a:schemeClr>
                </a:solidFill>
                <a:latin typeface="Arial"/>
                <a:cs typeface="Arial"/>
              </a:rPr>
              <a:t>CSRD ja ESRS: tarkoitus ja tavoitteet, taustaa muutokselle</a:t>
            </a:r>
          </a:p>
          <a:p>
            <a:pPr marL="457200" indent="-457200">
              <a:buFont typeface="Courier New" panose="02070309020205020404" pitchFamily="49" charset="0"/>
              <a:buChar char="o"/>
            </a:pPr>
            <a:r>
              <a:rPr lang="fi-FI" sz="2400" dirty="0">
                <a:solidFill>
                  <a:schemeClr val="tx1">
                    <a:lumMod val="50000"/>
                  </a:schemeClr>
                </a:solidFill>
                <a:latin typeface="Arial"/>
                <a:cs typeface="Arial"/>
              </a:rPr>
              <a:t>ESRS -12 standardin kokonaisuus</a:t>
            </a:r>
          </a:p>
          <a:p>
            <a:pPr marL="457200" indent="-457200">
              <a:buFont typeface="Courier New" panose="02070309020205020404" pitchFamily="49" charset="0"/>
              <a:buChar char="o"/>
            </a:pPr>
            <a:r>
              <a:rPr lang="fi-FI" sz="2400" dirty="0">
                <a:solidFill>
                  <a:schemeClr val="tx1">
                    <a:lumMod val="50000"/>
                  </a:schemeClr>
                </a:solidFill>
                <a:latin typeface="Arial"/>
                <a:cs typeface="Arial"/>
              </a:rPr>
              <a:t>Miltä ESRS raportointi näyttää?</a:t>
            </a:r>
          </a:p>
          <a:p>
            <a:pPr marL="457200" indent="-457200">
              <a:buFont typeface="Courier New" panose="02070309020205020404" pitchFamily="49" charset="0"/>
              <a:buChar char="o"/>
            </a:pPr>
            <a:r>
              <a:rPr lang="fi-FI" sz="2400" dirty="0">
                <a:solidFill>
                  <a:schemeClr val="tx1">
                    <a:lumMod val="50000"/>
                  </a:schemeClr>
                </a:solidFill>
                <a:latin typeface="Arial"/>
                <a:cs typeface="Arial"/>
              </a:rPr>
              <a:t>Olennaisuuden arviointi</a:t>
            </a:r>
          </a:p>
          <a:p>
            <a:pPr marL="457200" indent="-457200">
              <a:buFont typeface="Courier New" panose="02070309020205020404" pitchFamily="49" charset="0"/>
              <a:buChar char="o"/>
            </a:pPr>
            <a:r>
              <a:rPr lang="fi-FI" sz="2400" dirty="0">
                <a:solidFill>
                  <a:schemeClr val="tx1">
                    <a:lumMod val="50000"/>
                  </a:schemeClr>
                </a:solidFill>
                <a:latin typeface="Arial"/>
                <a:cs typeface="Arial"/>
              </a:rPr>
              <a:t>Pakolliset julkistamisvaatimukset</a:t>
            </a:r>
          </a:p>
          <a:p>
            <a:pPr marL="457200" indent="-457200">
              <a:buFont typeface="Courier New" panose="02070309020205020404" pitchFamily="49" charset="0"/>
              <a:buChar char="o"/>
            </a:pPr>
            <a:r>
              <a:rPr lang="fi-FI" sz="2400" dirty="0">
                <a:solidFill>
                  <a:schemeClr val="tx1">
                    <a:lumMod val="50000"/>
                  </a:schemeClr>
                </a:solidFill>
                <a:latin typeface="Arial"/>
                <a:cs typeface="Arial"/>
              </a:rPr>
              <a:t>Miten pääsen alkuun raportoinnissa – hyvän ESG raportin kaava?</a:t>
            </a:r>
          </a:p>
          <a:p>
            <a:pPr marL="457200" indent="-457200">
              <a:buFont typeface="Courier New" panose="02070309020205020404" pitchFamily="49" charset="0"/>
              <a:buChar char="o"/>
            </a:pPr>
            <a:endParaRPr lang="fi-FI" sz="2400" dirty="0">
              <a:solidFill>
                <a:schemeClr val="tx1">
                  <a:lumMod val="50000"/>
                </a:schemeClr>
              </a:solidFill>
              <a:latin typeface="Arial"/>
              <a:cs typeface="Arial"/>
            </a:endParaRPr>
          </a:p>
          <a:p>
            <a:endParaRPr lang="fi-FI" sz="1600" i="1" dirty="0">
              <a:solidFill>
                <a:schemeClr val="tx1">
                  <a:lumMod val="50000"/>
                </a:schemeClr>
              </a:solidFill>
              <a:latin typeface="Arial"/>
              <a:cs typeface="Arial"/>
            </a:endParaRPr>
          </a:p>
        </p:txBody>
      </p:sp>
      <p:sp>
        <p:nvSpPr>
          <p:cNvPr id="3" name="Dian numeron paikkamerkki 2">
            <a:extLst>
              <a:ext uri="{FF2B5EF4-FFF2-40B4-BE49-F238E27FC236}">
                <a16:creationId xmlns:a16="http://schemas.microsoft.com/office/drawing/2014/main" id="{FCA6B05F-CFAF-71C6-67EE-7A60186725FB}"/>
              </a:ext>
            </a:extLst>
          </p:cNvPr>
          <p:cNvSpPr>
            <a:spLocks noGrp="1"/>
          </p:cNvSpPr>
          <p:nvPr>
            <p:ph type="sldNum" sz="quarter" idx="12"/>
          </p:nvPr>
        </p:nvSpPr>
        <p:spPr/>
        <p:txBody>
          <a:bodyPr/>
          <a:lstStyle/>
          <a:p>
            <a:fld id="{7F977CFA-5E00-6047-984E-927ECF9A2530}" type="slidenum">
              <a:rPr lang="fi-FI" smtClean="0"/>
              <a:t>13</a:t>
            </a:fld>
            <a:endParaRPr lang="fi-FI"/>
          </a:p>
        </p:txBody>
      </p:sp>
      <p:pic>
        <p:nvPicPr>
          <p:cNvPr id="7" name="Kuva 6">
            <a:extLst>
              <a:ext uri="{FF2B5EF4-FFF2-40B4-BE49-F238E27FC236}">
                <a16:creationId xmlns:a16="http://schemas.microsoft.com/office/drawing/2014/main" id="{F26BD967-68CC-7491-F2A2-81FE4829723F}"/>
              </a:ext>
            </a:extLst>
          </p:cNvPr>
          <p:cNvPicPr>
            <a:picLocks noChangeAspect="1"/>
          </p:cNvPicPr>
          <p:nvPr/>
        </p:nvPicPr>
        <p:blipFill>
          <a:blip r:embed="rId2"/>
          <a:stretch>
            <a:fillRect/>
          </a:stretch>
        </p:blipFill>
        <p:spPr>
          <a:xfrm>
            <a:off x="7023372" y="2543016"/>
            <a:ext cx="3976804" cy="2343944"/>
          </a:xfrm>
          <a:prstGeom prst="rect">
            <a:avLst/>
          </a:prstGeom>
        </p:spPr>
      </p:pic>
      <p:sp>
        <p:nvSpPr>
          <p:cNvPr id="4" name="Tekstiruutu 3">
            <a:extLst>
              <a:ext uri="{FF2B5EF4-FFF2-40B4-BE49-F238E27FC236}">
                <a16:creationId xmlns:a16="http://schemas.microsoft.com/office/drawing/2014/main" id="{14100A64-2B83-398D-056C-C3DCF25E5EC5}"/>
              </a:ext>
            </a:extLst>
          </p:cNvPr>
          <p:cNvSpPr txBox="1"/>
          <p:nvPr/>
        </p:nvSpPr>
        <p:spPr>
          <a:xfrm>
            <a:off x="732047" y="5989673"/>
            <a:ext cx="10169869" cy="646331"/>
          </a:xfrm>
          <a:prstGeom prst="rect">
            <a:avLst/>
          </a:prstGeom>
          <a:noFill/>
        </p:spPr>
        <p:txBody>
          <a:bodyPr wrap="square" rtlCol="0">
            <a:spAutoFit/>
          </a:bodyPr>
          <a:lstStyle/>
          <a:p>
            <a:endParaRPr lang="fi-FI" dirty="0">
              <a:latin typeface="Arial"/>
              <a:cs typeface="Arial"/>
            </a:endParaRPr>
          </a:p>
          <a:p>
            <a:r>
              <a:rPr lang="fi-FI" dirty="0">
                <a:latin typeface="Arial"/>
                <a:cs typeface="Arial"/>
              </a:rPr>
              <a:t>ESRS- (European </a:t>
            </a:r>
            <a:r>
              <a:rPr lang="fi-FI" dirty="0" err="1">
                <a:latin typeface="Arial"/>
                <a:cs typeface="Arial"/>
              </a:rPr>
              <a:t>Sustainability</a:t>
            </a:r>
            <a:r>
              <a:rPr lang="fi-FI" dirty="0">
                <a:latin typeface="Arial"/>
                <a:cs typeface="Arial"/>
              </a:rPr>
              <a:t> Reporting </a:t>
            </a:r>
            <a:r>
              <a:rPr lang="fi-FI" dirty="0" err="1">
                <a:latin typeface="Arial"/>
                <a:cs typeface="Arial"/>
              </a:rPr>
              <a:t>Standards</a:t>
            </a:r>
            <a:r>
              <a:rPr lang="fi-FI" dirty="0">
                <a:latin typeface="Arial"/>
                <a:cs typeface="Arial"/>
              </a:rPr>
              <a:t>)</a:t>
            </a:r>
          </a:p>
        </p:txBody>
      </p:sp>
    </p:spTree>
    <p:extLst>
      <p:ext uri="{BB962C8B-B14F-4D97-AF65-F5344CB8AC3E}">
        <p14:creationId xmlns:p14="http://schemas.microsoft.com/office/powerpoint/2010/main" val="42612436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DE2EB7E1-81EC-152E-5B7E-F5E895E271A7}"/>
              </a:ext>
            </a:extLst>
          </p:cNvPr>
          <p:cNvSpPr>
            <a:spLocks noGrp="1"/>
          </p:cNvSpPr>
          <p:nvPr>
            <p:ph type="title"/>
          </p:nvPr>
        </p:nvSpPr>
        <p:spPr>
          <a:xfrm>
            <a:off x="502052" y="312300"/>
            <a:ext cx="10604665" cy="1325563"/>
          </a:xfrm>
        </p:spPr>
        <p:txBody>
          <a:bodyPr/>
          <a:lstStyle/>
          <a:p>
            <a:r>
              <a:rPr lang="fi-FI" dirty="0">
                <a:solidFill>
                  <a:schemeClr val="accent1"/>
                </a:solidFill>
                <a:latin typeface="Arial"/>
                <a:cs typeface="Arial"/>
              </a:rPr>
              <a:t>Raportointi laajenee asteittain</a:t>
            </a:r>
          </a:p>
        </p:txBody>
      </p:sp>
      <p:sp>
        <p:nvSpPr>
          <p:cNvPr id="6" name="Suorakulmio 5">
            <a:extLst>
              <a:ext uri="{FF2B5EF4-FFF2-40B4-BE49-F238E27FC236}">
                <a16:creationId xmlns:a16="http://schemas.microsoft.com/office/drawing/2014/main" id="{F8C00D1A-4000-E139-3C5F-25C030B598A6}"/>
              </a:ext>
            </a:extLst>
          </p:cNvPr>
          <p:cNvSpPr/>
          <p:nvPr/>
        </p:nvSpPr>
        <p:spPr>
          <a:xfrm>
            <a:off x="506810" y="3666728"/>
            <a:ext cx="1972230" cy="42775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dirty="0">
                <a:solidFill>
                  <a:schemeClr val="tx1">
                    <a:lumMod val="50000"/>
                  </a:schemeClr>
                </a:solidFill>
                <a:latin typeface="Arial"/>
                <a:cs typeface="Arial"/>
              </a:rPr>
              <a:t>2024</a:t>
            </a:r>
          </a:p>
        </p:txBody>
      </p:sp>
      <p:sp>
        <p:nvSpPr>
          <p:cNvPr id="7" name="Suorakulmio 6">
            <a:extLst>
              <a:ext uri="{FF2B5EF4-FFF2-40B4-BE49-F238E27FC236}">
                <a16:creationId xmlns:a16="http://schemas.microsoft.com/office/drawing/2014/main" id="{EA806F61-6525-2609-87CF-B106AF6C58A5}"/>
              </a:ext>
            </a:extLst>
          </p:cNvPr>
          <p:cNvSpPr/>
          <p:nvPr/>
        </p:nvSpPr>
        <p:spPr>
          <a:xfrm>
            <a:off x="2569290" y="3666728"/>
            <a:ext cx="1972230" cy="42775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dirty="0">
                <a:solidFill>
                  <a:schemeClr val="tx1">
                    <a:lumMod val="50000"/>
                  </a:schemeClr>
                </a:solidFill>
                <a:latin typeface="Arial"/>
                <a:cs typeface="Arial"/>
              </a:rPr>
              <a:t>2025</a:t>
            </a:r>
          </a:p>
        </p:txBody>
      </p:sp>
      <p:sp>
        <p:nvSpPr>
          <p:cNvPr id="8" name="Suorakulmio 7">
            <a:extLst>
              <a:ext uri="{FF2B5EF4-FFF2-40B4-BE49-F238E27FC236}">
                <a16:creationId xmlns:a16="http://schemas.microsoft.com/office/drawing/2014/main" id="{DDBA3C7C-7056-756E-8E47-2FDF7FBF77AF}"/>
              </a:ext>
            </a:extLst>
          </p:cNvPr>
          <p:cNvSpPr/>
          <p:nvPr/>
        </p:nvSpPr>
        <p:spPr>
          <a:xfrm>
            <a:off x="4620711" y="3672007"/>
            <a:ext cx="1983287" cy="42775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dirty="0">
                <a:solidFill>
                  <a:schemeClr val="tx1">
                    <a:lumMod val="50000"/>
                  </a:schemeClr>
                </a:solidFill>
                <a:latin typeface="Arial"/>
                <a:cs typeface="Arial"/>
              </a:rPr>
              <a:t>2026</a:t>
            </a:r>
          </a:p>
        </p:txBody>
      </p:sp>
      <p:sp>
        <p:nvSpPr>
          <p:cNvPr id="9" name="Suorakulmio 8">
            <a:extLst>
              <a:ext uri="{FF2B5EF4-FFF2-40B4-BE49-F238E27FC236}">
                <a16:creationId xmlns:a16="http://schemas.microsoft.com/office/drawing/2014/main" id="{BBAE64D2-B7AA-18C4-F234-51D5E9107D17}"/>
              </a:ext>
            </a:extLst>
          </p:cNvPr>
          <p:cNvSpPr/>
          <p:nvPr/>
        </p:nvSpPr>
        <p:spPr>
          <a:xfrm>
            <a:off x="6715164" y="3666728"/>
            <a:ext cx="1972230" cy="42878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dirty="0">
                <a:solidFill>
                  <a:schemeClr val="tx1">
                    <a:lumMod val="50000"/>
                  </a:schemeClr>
                </a:solidFill>
                <a:latin typeface="Arial"/>
                <a:cs typeface="Arial"/>
              </a:rPr>
              <a:t>2027</a:t>
            </a:r>
          </a:p>
        </p:txBody>
      </p:sp>
      <p:sp>
        <p:nvSpPr>
          <p:cNvPr id="10" name="Suorakulmio 9">
            <a:extLst>
              <a:ext uri="{FF2B5EF4-FFF2-40B4-BE49-F238E27FC236}">
                <a16:creationId xmlns:a16="http://schemas.microsoft.com/office/drawing/2014/main" id="{4D6160D5-FAE0-31B2-E584-372947E0BEAA}"/>
              </a:ext>
            </a:extLst>
          </p:cNvPr>
          <p:cNvSpPr/>
          <p:nvPr/>
        </p:nvSpPr>
        <p:spPr>
          <a:xfrm>
            <a:off x="8798560" y="3665696"/>
            <a:ext cx="1963853" cy="42878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dirty="0">
                <a:solidFill>
                  <a:schemeClr val="tx1">
                    <a:lumMod val="50000"/>
                  </a:schemeClr>
                </a:solidFill>
                <a:latin typeface="Arial"/>
                <a:cs typeface="Arial"/>
              </a:rPr>
              <a:t>2028</a:t>
            </a:r>
          </a:p>
        </p:txBody>
      </p:sp>
      <p:sp>
        <p:nvSpPr>
          <p:cNvPr id="11" name="Nuoli: Viisikulmio 10">
            <a:extLst>
              <a:ext uri="{FF2B5EF4-FFF2-40B4-BE49-F238E27FC236}">
                <a16:creationId xmlns:a16="http://schemas.microsoft.com/office/drawing/2014/main" id="{B51BDFD7-6751-E540-11FB-7E0815D4C4DC}"/>
              </a:ext>
            </a:extLst>
          </p:cNvPr>
          <p:cNvSpPr/>
          <p:nvPr/>
        </p:nvSpPr>
        <p:spPr>
          <a:xfrm>
            <a:off x="506810" y="2377440"/>
            <a:ext cx="1972230" cy="1188720"/>
          </a:xfrm>
          <a:prstGeom prst="homePlate">
            <a:avLst>
              <a:gd name="adj" fmla="val 15812"/>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srgbClr val="331C54">
                    <a:lumMod val="50000"/>
                  </a:srgbClr>
                </a:solidFill>
                <a:effectLst/>
                <a:uLnTx/>
                <a:uFillTx/>
                <a:latin typeface="Arial"/>
                <a:cs typeface="Arial"/>
              </a:rPr>
              <a:t>Suuret EU:n säännellyillä markkinoilla toimivat yli 500 hlön yritykset</a:t>
            </a:r>
          </a:p>
        </p:txBody>
      </p:sp>
      <p:sp>
        <p:nvSpPr>
          <p:cNvPr id="12" name="Nuoli: Viisikulmio 11">
            <a:extLst>
              <a:ext uri="{FF2B5EF4-FFF2-40B4-BE49-F238E27FC236}">
                <a16:creationId xmlns:a16="http://schemas.microsoft.com/office/drawing/2014/main" id="{436421C9-C58F-430C-F9CA-B87E0FBC944E}"/>
              </a:ext>
            </a:extLst>
          </p:cNvPr>
          <p:cNvSpPr/>
          <p:nvPr/>
        </p:nvSpPr>
        <p:spPr>
          <a:xfrm>
            <a:off x="2569290" y="2377440"/>
            <a:ext cx="1972230" cy="1188720"/>
          </a:xfrm>
          <a:prstGeom prst="homePlate">
            <a:avLst>
              <a:gd name="adj" fmla="val 15812"/>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srgbClr val="331C54">
                    <a:lumMod val="50000"/>
                  </a:srgbClr>
                </a:solidFill>
                <a:effectLst/>
                <a:uLnTx/>
                <a:uFillTx/>
                <a:latin typeface="Arial"/>
                <a:cs typeface="Arial"/>
              </a:rPr>
              <a:t>Muut listatut ja listaamattomat (2/3)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srgbClr val="331C54">
                    <a:lumMod val="50000"/>
                  </a:srgbClr>
                </a:solidFill>
                <a:effectLst/>
                <a:uLnTx/>
                <a:uFillTx/>
                <a:latin typeface="Arial"/>
                <a:cs typeface="Arial"/>
              </a:rPr>
              <a:t>  </a:t>
            </a:r>
            <a:r>
              <a:rPr kumimoji="0" lang="fi-FI" sz="1400" b="0" i="0" u="none" strike="noStrike" kern="1200" cap="none" spc="0" normalizeH="0" baseline="0" noProof="0" dirty="0" err="1">
                <a:ln>
                  <a:noFill/>
                </a:ln>
                <a:solidFill>
                  <a:srgbClr val="331C54">
                    <a:lumMod val="50000"/>
                  </a:srgbClr>
                </a:solidFill>
                <a:effectLst/>
                <a:uLnTx/>
                <a:uFillTx/>
                <a:latin typeface="Arial"/>
                <a:cs typeface="Arial"/>
              </a:rPr>
              <a:t>keskim</a:t>
            </a:r>
            <a:r>
              <a:rPr kumimoji="0" lang="fi-FI" sz="1400" b="0" i="0" u="none" strike="noStrike" kern="1200" cap="none" spc="0" normalizeH="0" baseline="0" noProof="0" dirty="0">
                <a:ln>
                  <a:noFill/>
                </a:ln>
                <a:solidFill>
                  <a:srgbClr val="331C54">
                    <a:lumMod val="50000"/>
                  </a:srgbClr>
                </a:solidFill>
                <a:effectLst/>
                <a:uLnTx/>
                <a:uFillTx/>
                <a:latin typeface="Arial"/>
                <a:cs typeface="Arial"/>
              </a:rPr>
              <a:t>. 250 hlöä</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srgbClr val="331C54">
                    <a:lumMod val="50000"/>
                  </a:srgbClr>
                </a:solidFill>
                <a:effectLst/>
                <a:uLnTx/>
                <a:uFillTx/>
                <a:latin typeface="Arial"/>
                <a:cs typeface="Arial"/>
              </a:rPr>
              <a:t>  lv </a:t>
            </a:r>
            <a:r>
              <a:rPr kumimoji="0" lang="fi-FI" sz="1400" b="0" i="0" u="none" strike="noStrike" kern="1200" cap="none" spc="0" normalizeH="0" baseline="0" noProof="0" dirty="0" err="1">
                <a:ln>
                  <a:noFill/>
                </a:ln>
                <a:solidFill>
                  <a:srgbClr val="331C54">
                    <a:lumMod val="50000"/>
                  </a:srgbClr>
                </a:solidFill>
                <a:effectLst/>
                <a:uLnTx/>
                <a:uFillTx/>
                <a:latin typeface="Arial"/>
                <a:cs typeface="Arial"/>
              </a:rPr>
              <a:t>väh</a:t>
            </a:r>
            <a:r>
              <a:rPr kumimoji="0" lang="fi-FI" sz="1400" b="0" i="0" u="none" strike="noStrike" kern="1200" cap="none" spc="0" normalizeH="0" baseline="0" noProof="0" dirty="0">
                <a:ln>
                  <a:noFill/>
                </a:ln>
                <a:solidFill>
                  <a:srgbClr val="331C54">
                    <a:lumMod val="50000"/>
                  </a:srgbClr>
                </a:solidFill>
                <a:effectLst/>
                <a:uLnTx/>
                <a:uFillTx/>
                <a:latin typeface="Arial"/>
                <a:cs typeface="Arial"/>
              </a:rPr>
              <a:t>. 40 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srgbClr val="331C54">
                    <a:lumMod val="50000"/>
                  </a:srgbClr>
                </a:solidFill>
                <a:effectLst/>
                <a:uLnTx/>
                <a:uFillTx/>
                <a:latin typeface="Arial"/>
                <a:cs typeface="Arial"/>
              </a:rPr>
              <a:t>  tase </a:t>
            </a:r>
            <a:r>
              <a:rPr kumimoji="0" lang="fi-FI" sz="1400" b="0" i="0" u="none" strike="noStrike" kern="1200" cap="none" spc="0" normalizeH="0" baseline="0" noProof="0" dirty="0" err="1">
                <a:ln>
                  <a:noFill/>
                </a:ln>
                <a:solidFill>
                  <a:srgbClr val="331C54">
                    <a:lumMod val="50000"/>
                  </a:srgbClr>
                </a:solidFill>
                <a:effectLst/>
                <a:uLnTx/>
                <a:uFillTx/>
                <a:latin typeface="Arial"/>
                <a:cs typeface="Arial"/>
              </a:rPr>
              <a:t>väh</a:t>
            </a:r>
            <a:r>
              <a:rPr kumimoji="0" lang="fi-FI" sz="1400" b="0" i="0" u="none" strike="noStrike" kern="1200" cap="none" spc="0" normalizeH="0" baseline="0" noProof="0" dirty="0">
                <a:ln>
                  <a:noFill/>
                </a:ln>
                <a:solidFill>
                  <a:srgbClr val="331C54">
                    <a:lumMod val="50000"/>
                  </a:srgbClr>
                </a:solidFill>
                <a:effectLst/>
                <a:uLnTx/>
                <a:uFillTx/>
                <a:latin typeface="Arial"/>
                <a:cs typeface="Arial"/>
              </a:rPr>
              <a:t>. 20 m€</a:t>
            </a:r>
          </a:p>
        </p:txBody>
      </p:sp>
      <p:sp>
        <p:nvSpPr>
          <p:cNvPr id="13" name="Nuoli: Viisikulmio 12">
            <a:extLst>
              <a:ext uri="{FF2B5EF4-FFF2-40B4-BE49-F238E27FC236}">
                <a16:creationId xmlns:a16="http://schemas.microsoft.com/office/drawing/2014/main" id="{79E10000-B311-F521-2605-9EBC31662B79}"/>
              </a:ext>
            </a:extLst>
          </p:cNvPr>
          <p:cNvSpPr/>
          <p:nvPr/>
        </p:nvSpPr>
        <p:spPr>
          <a:xfrm>
            <a:off x="4631768" y="2377440"/>
            <a:ext cx="1972230" cy="1188720"/>
          </a:xfrm>
          <a:prstGeom prst="homePlate">
            <a:avLst>
              <a:gd name="adj" fmla="val 15812"/>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srgbClr val="331C54">
                    <a:lumMod val="50000"/>
                  </a:srgbClr>
                </a:solidFill>
                <a:effectLst/>
                <a:uLnTx/>
                <a:uFillTx/>
                <a:latin typeface="Arial"/>
                <a:cs typeface="Arial"/>
              </a:rPr>
              <a:t>Listatut pk-yritykset ja pienet ja keskisuuret luottolaitokset ja vakuutusyhtiöt</a:t>
            </a:r>
          </a:p>
        </p:txBody>
      </p:sp>
      <p:sp>
        <p:nvSpPr>
          <p:cNvPr id="14" name="Nuoli: Viisikulmio 13">
            <a:extLst>
              <a:ext uri="{FF2B5EF4-FFF2-40B4-BE49-F238E27FC236}">
                <a16:creationId xmlns:a16="http://schemas.microsoft.com/office/drawing/2014/main" id="{FDF446C4-1204-0C96-B867-64786D21F9C1}"/>
              </a:ext>
            </a:extLst>
          </p:cNvPr>
          <p:cNvSpPr/>
          <p:nvPr/>
        </p:nvSpPr>
        <p:spPr>
          <a:xfrm>
            <a:off x="6715164" y="2377440"/>
            <a:ext cx="1972230" cy="1188720"/>
          </a:xfrm>
          <a:prstGeom prst="homePlate">
            <a:avLst>
              <a:gd name="adj" fmla="val 15812"/>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i-FI" sz="1400" dirty="0">
              <a:solidFill>
                <a:schemeClr val="tx1">
                  <a:lumMod val="50000"/>
                </a:schemeClr>
              </a:solidFill>
              <a:latin typeface="Arial"/>
              <a:cs typeface="Arial"/>
            </a:endParaRPr>
          </a:p>
        </p:txBody>
      </p:sp>
      <p:sp>
        <p:nvSpPr>
          <p:cNvPr id="16" name="Suorakulmio 15">
            <a:extLst>
              <a:ext uri="{FF2B5EF4-FFF2-40B4-BE49-F238E27FC236}">
                <a16:creationId xmlns:a16="http://schemas.microsoft.com/office/drawing/2014/main" id="{C19B061C-56FE-3A0C-761B-336B57F6F00A}"/>
              </a:ext>
            </a:extLst>
          </p:cNvPr>
          <p:cNvSpPr/>
          <p:nvPr/>
        </p:nvSpPr>
        <p:spPr>
          <a:xfrm>
            <a:off x="506810" y="4923275"/>
            <a:ext cx="8164596" cy="1559560"/>
          </a:xfrm>
          <a:prstGeom prst="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fi-FI" sz="1600" dirty="0">
                <a:solidFill>
                  <a:schemeClr val="tx1">
                    <a:lumMod val="50000"/>
                  </a:schemeClr>
                </a:solidFill>
                <a:latin typeface="Arial"/>
                <a:cs typeface="Arial"/>
              </a:rPr>
              <a:t>Kestävyysraportointi ESRS standardien mukaisesti</a:t>
            </a:r>
          </a:p>
          <a:p>
            <a:pPr marL="285750" indent="-285750">
              <a:buFont typeface="Arial" panose="020B0604020202020204" pitchFamily="34" charset="0"/>
              <a:buChar char="•"/>
            </a:pPr>
            <a:r>
              <a:rPr lang="fi-FI" sz="1600" dirty="0">
                <a:solidFill>
                  <a:schemeClr val="tx1">
                    <a:lumMod val="50000"/>
                  </a:schemeClr>
                </a:solidFill>
                <a:latin typeface="Arial"/>
                <a:cs typeface="Arial"/>
              </a:rPr>
              <a:t>Kestävyysraportointi julkaistaan tilinpäätöksen kanssa yhtenä kokonaisuutena </a:t>
            </a:r>
            <a:r>
              <a:rPr lang="fi-FI" sz="1600" b="1" dirty="0">
                <a:solidFill>
                  <a:schemeClr val="accent1"/>
                </a:solidFill>
                <a:latin typeface="Arial"/>
                <a:cs typeface="Arial"/>
              </a:rPr>
              <a:t>toimintakertomuksen osana</a:t>
            </a:r>
          </a:p>
          <a:p>
            <a:pPr marL="285750" indent="-285750">
              <a:buFont typeface="Arial" panose="020B0604020202020204" pitchFamily="34" charset="0"/>
              <a:buChar char="•"/>
            </a:pPr>
            <a:r>
              <a:rPr lang="fi-FI" sz="1600" dirty="0">
                <a:solidFill>
                  <a:schemeClr val="tx1">
                    <a:lumMod val="50000"/>
                  </a:schemeClr>
                </a:solidFill>
                <a:latin typeface="Arial"/>
                <a:cs typeface="Arial"/>
              </a:rPr>
              <a:t>Hallitus allekirjoittaa kestävyysraportin</a:t>
            </a:r>
          </a:p>
          <a:p>
            <a:pPr marL="285750" indent="-285750">
              <a:buFont typeface="Arial" panose="020B0604020202020204" pitchFamily="34" charset="0"/>
              <a:buChar char="•"/>
            </a:pPr>
            <a:r>
              <a:rPr lang="fi-FI" sz="1600" dirty="0">
                <a:solidFill>
                  <a:schemeClr val="tx1">
                    <a:lumMod val="50000"/>
                  </a:schemeClr>
                </a:solidFill>
                <a:latin typeface="Arial"/>
                <a:cs typeface="Arial"/>
              </a:rPr>
              <a:t>Kestävyysraportointitarkastaja (KRT) varmentaa kestävyysraportin </a:t>
            </a:r>
            <a:r>
              <a:rPr lang="fi-FI" sz="1600" b="1" dirty="0">
                <a:solidFill>
                  <a:schemeClr val="accent1"/>
                </a:solidFill>
                <a:latin typeface="Arial"/>
                <a:cs typeface="Arial"/>
              </a:rPr>
              <a:t>rajoitetulla varmuudella</a:t>
            </a:r>
          </a:p>
        </p:txBody>
      </p:sp>
      <p:sp>
        <p:nvSpPr>
          <p:cNvPr id="18" name="Suorakulmio 17">
            <a:extLst>
              <a:ext uri="{FF2B5EF4-FFF2-40B4-BE49-F238E27FC236}">
                <a16:creationId xmlns:a16="http://schemas.microsoft.com/office/drawing/2014/main" id="{CB75932A-853C-E311-C1DE-420193D26973}"/>
              </a:ext>
            </a:extLst>
          </p:cNvPr>
          <p:cNvSpPr/>
          <p:nvPr/>
        </p:nvSpPr>
        <p:spPr>
          <a:xfrm>
            <a:off x="8740895" y="4923275"/>
            <a:ext cx="1963853" cy="1559560"/>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i-FI" sz="1400" dirty="0">
                <a:solidFill>
                  <a:schemeClr val="tx1">
                    <a:lumMod val="50000"/>
                  </a:schemeClr>
                </a:solidFill>
                <a:latin typeface="Arial"/>
                <a:cs typeface="Arial"/>
              </a:rPr>
              <a:t>Kohtuullinen varmuus kestävyysraportille?</a:t>
            </a:r>
          </a:p>
        </p:txBody>
      </p:sp>
      <p:sp>
        <p:nvSpPr>
          <p:cNvPr id="2" name="Suorakulmio 1">
            <a:extLst>
              <a:ext uri="{FF2B5EF4-FFF2-40B4-BE49-F238E27FC236}">
                <a16:creationId xmlns:a16="http://schemas.microsoft.com/office/drawing/2014/main" id="{62C12AE0-EDD4-704E-98B9-7FFDC60A084C}"/>
              </a:ext>
            </a:extLst>
          </p:cNvPr>
          <p:cNvSpPr/>
          <p:nvPr/>
        </p:nvSpPr>
        <p:spPr>
          <a:xfrm>
            <a:off x="2476952" y="1676479"/>
            <a:ext cx="2064568" cy="42775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i-FI" sz="1400" dirty="0">
                <a:solidFill>
                  <a:schemeClr val="accent1"/>
                </a:solidFill>
                <a:latin typeface="Arial"/>
                <a:cs typeface="Arial"/>
              </a:rPr>
              <a:t>Raportointi vuonna 2025</a:t>
            </a:r>
          </a:p>
        </p:txBody>
      </p:sp>
      <p:cxnSp>
        <p:nvCxnSpPr>
          <p:cNvPr id="20" name="Suora yhdysviiva 19">
            <a:extLst>
              <a:ext uri="{FF2B5EF4-FFF2-40B4-BE49-F238E27FC236}">
                <a16:creationId xmlns:a16="http://schemas.microsoft.com/office/drawing/2014/main" id="{0DDF50D3-75ED-196A-C673-CD923C830050}"/>
              </a:ext>
            </a:extLst>
          </p:cNvPr>
          <p:cNvCxnSpPr>
            <a:cxnSpLocks/>
            <a:stCxn id="11" idx="3"/>
          </p:cNvCxnSpPr>
          <p:nvPr/>
        </p:nvCxnSpPr>
        <p:spPr>
          <a:xfrm flipV="1">
            <a:off x="2479040" y="2151102"/>
            <a:ext cx="0" cy="820698"/>
          </a:xfrm>
          <a:prstGeom prst="line">
            <a:avLst/>
          </a:prstGeom>
          <a:ln w="19050">
            <a:prstDash val="sysDash"/>
          </a:ln>
        </p:spPr>
        <p:style>
          <a:lnRef idx="2">
            <a:schemeClr val="accent1"/>
          </a:lnRef>
          <a:fillRef idx="0">
            <a:schemeClr val="accent1"/>
          </a:fillRef>
          <a:effectRef idx="1">
            <a:schemeClr val="accent1"/>
          </a:effectRef>
          <a:fontRef idx="minor">
            <a:schemeClr val="tx1"/>
          </a:fontRef>
        </p:style>
      </p:cxnSp>
      <p:sp>
        <p:nvSpPr>
          <p:cNvPr id="21" name="Suorakulmio 20">
            <a:extLst>
              <a:ext uri="{FF2B5EF4-FFF2-40B4-BE49-F238E27FC236}">
                <a16:creationId xmlns:a16="http://schemas.microsoft.com/office/drawing/2014/main" id="{DEA843F4-0F8A-8FD9-0CF3-DE4AAE8E8166}"/>
              </a:ext>
            </a:extLst>
          </p:cNvPr>
          <p:cNvSpPr/>
          <p:nvPr/>
        </p:nvSpPr>
        <p:spPr>
          <a:xfrm>
            <a:off x="4539430" y="4389676"/>
            <a:ext cx="2064568" cy="42775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i-FI" sz="1400" dirty="0">
                <a:solidFill>
                  <a:schemeClr val="accent1"/>
                </a:solidFill>
                <a:latin typeface="Arial"/>
                <a:cs typeface="Arial"/>
              </a:rPr>
              <a:t>Raportointi vuonna 2026</a:t>
            </a:r>
          </a:p>
        </p:txBody>
      </p:sp>
      <p:cxnSp>
        <p:nvCxnSpPr>
          <p:cNvPr id="23" name="Suora yhdysviiva 22">
            <a:extLst>
              <a:ext uri="{FF2B5EF4-FFF2-40B4-BE49-F238E27FC236}">
                <a16:creationId xmlns:a16="http://schemas.microsoft.com/office/drawing/2014/main" id="{76EFA713-F044-BD34-6CDA-E09E9CECA173}"/>
              </a:ext>
            </a:extLst>
          </p:cNvPr>
          <p:cNvCxnSpPr>
            <a:cxnSpLocks/>
          </p:cNvCxnSpPr>
          <p:nvPr/>
        </p:nvCxnSpPr>
        <p:spPr>
          <a:xfrm flipV="1">
            <a:off x="4530461" y="2979202"/>
            <a:ext cx="11060" cy="1410474"/>
          </a:xfrm>
          <a:prstGeom prst="line">
            <a:avLst/>
          </a:prstGeom>
          <a:ln w="19050">
            <a:prstDash val="sysDash"/>
          </a:ln>
        </p:spPr>
        <p:style>
          <a:lnRef idx="2">
            <a:schemeClr val="accent1"/>
          </a:lnRef>
          <a:fillRef idx="0">
            <a:schemeClr val="accent1"/>
          </a:fillRef>
          <a:effectRef idx="1">
            <a:schemeClr val="accent1"/>
          </a:effectRef>
          <a:fontRef idx="minor">
            <a:schemeClr val="tx1"/>
          </a:fontRef>
        </p:style>
      </p:cxnSp>
      <p:sp>
        <p:nvSpPr>
          <p:cNvPr id="30" name="Suorakulmio 29">
            <a:extLst>
              <a:ext uri="{FF2B5EF4-FFF2-40B4-BE49-F238E27FC236}">
                <a16:creationId xmlns:a16="http://schemas.microsoft.com/office/drawing/2014/main" id="{D98722F5-803D-6FE3-C034-31F391982633}"/>
              </a:ext>
            </a:extLst>
          </p:cNvPr>
          <p:cNvSpPr/>
          <p:nvPr/>
        </p:nvSpPr>
        <p:spPr>
          <a:xfrm>
            <a:off x="6603998" y="1666904"/>
            <a:ext cx="2064568" cy="42775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i-FI" sz="1400" dirty="0">
                <a:solidFill>
                  <a:schemeClr val="accent1"/>
                </a:solidFill>
                <a:latin typeface="Arial"/>
                <a:cs typeface="Arial"/>
              </a:rPr>
              <a:t>Raportointi vuonna 2027</a:t>
            </a:r>
          </a:p>
        </p:txBody>
      </p:sp>
      <p:cxnSp>
        <p:nvCxnSpPr>
          <p:cNvPr id="31" name="Suora yhdysviiva 30">
            <a:extLst>
              <a:ext uri="{FF2B5EF4-FFF2-40B4-BE49-F238E27FC236}">
                <a16:creationId xmlns:a16="http://schemas.microsoft.com/office/drawing/2014/main" id="{7E559588-8C66-6A27-8965-9ED3801E34C1}"/>
              </a:ext>
            </a:extLst>
          </p:cNvPr>
          <p:cNvCxnSpPr>
            <a:cxnSpLocks/>
          </p:cNvCxnSpPr>
          <p:nvPr/>
        </p:nvCxnSpPr>
        <p:spPr>
          <a:xfrm flipV="1">
            <a:off x="6606086" y="2141527"/>
            <a:ext cx="0" cy="820698"/>
          </a:xfrm>
          <a:prstGeom prst="line">
            <a:avLst/>
          </a:prstGeom>
          <a:ln w="19050">
            <a:prstDash val="sysDash"/>
          </a:ln>
        </p:spPr>
        <p:style>
          <a:lnRef idx="2">
            <a:schemeClr val="accent1"/>
          </a:lnRef>
          <a:fillRef idx="0">
            <a:schemeClr val="accent1"/>
          </a:fillRef>
          <a:effectRef idx="1">
            <a:schemeClr val="accent1"/>
          </a:effectRef>
          <a:fontRef idx="minor">
            <a:schemeClr val="tx1"/>
          </a:fontRef>
        </p:style>
      </p:cxnSp>
      <p:sp>
        <p:nvSpPr>
          <p:cNvPr id="32" name="Nuoli: Viisikulmio 31">
            <a:extLst>
              <a:ext uri="{FF2B5EF4-FFF2-40B4-BE49-F238E27FC236}">
                <a16:creationId xmlns:a16="http://schemas.microsoft.com/office/drawing/2014/main" id="{D31780FE-02CF-1CDC-EE80-9EFDE95BE98D}"/>
              </a:ext>
            </a:extLst>
          </p:cNvPr>
          <p:cNvSpPr/>
          <p:nvPr/>
        </p:nvSpPr>
        <p:spPr>
          <a:xfrm>
            <a:off x="8798560" y="2377440"/>
            <a:ext cx="1972230" cy="1188720"/>
          </a:xfrm>
          <a:prstGeom prst="homePlate">
            <a:avLst>
              <a:gd name="adj" fmla="val 15812"/>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i-FI" sz="1400" dirty="0">
                <a:solidFill>
                  <a:schemeClr val="tx1">
                    <a:lumMod val="50000"/>
                  </a:schemeClr>
                </a:solidFill>
                <a:latin typeface="Arial"/>
                <a:cs typeface="Arial"/>
              </a:rPr>
              <a:t>EU:n ulkopuoliset yritykset, joilla tytär-yhtiö tai pysyvä toimipaikka EU:ssa ja lv yli 150 m€ (EU)</a:t>
            </a:r>
          </a:p>
        </p:txBody>
      </p:sp>
      <p:sp>
        <p:nvSpPr>
          <p:cNvPr id="33" name="Suorakulmio 32">
            <a:extLst>
              <a:ext uri="{FF2B5EF4-FFF2-40B4-BE49-F238E27FC236}">
                <a16:creationId xmlns:a16="http://schemas.microsoft.com/office/drawing/2014/main" id="{2AC3E8A3-E936-4330-19EF-69777237D8E3}"/>
              </a:ext>
            </a:extLst>
          </p:cNvPr>
          <p:cNvSpPr/>
          <p:nvPr/>
        </p:nvSpPr>
        <p:spPr>
          <a:xfrm>
            <a:off x="8798560" y="4389676"/>
            <a:ext cx="1972230" cy="42775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i-FI" sz="1400" dirty="0">
                <a:solidFill>
                  <a:schemeClr val="accent1"/>
                </a:solidFill>
                <a:latin typeface="Arial"/>
                <a:cs typeface="Arial"/>
              </a:rPr>
              <a:t>Raportointi vuonna 2029</a:t>
            </a:r>
          </a:p>
        </p:txBody>
      </p:sp>
      <p:cxnSp>
        <p:nvCxnSpPr>
          <p:cNvPr id="34" name="Suora yhdysviiva 33">
            <a:extLst>
              <a:ext uri="{FF2B5EF4-FFF2-40B4-BE49-F238E27FC236}">
                <a16:creationId xmlns:a16="http://schemas.microsoft.com/office/drawing/2014/main" id="{F4F63433-4742-5A3C-2AF9-661083A05356}"/>
              </a:ext>
            </a:extLst>
          </p:cNvPr>
          <p:cNvCxnSpPr>
            <a:cxnSpLocks/>
          </p:cNvCxnSpPr>
          <p:nvPr/>
        </p:nvCxnSpPr>
        <p:spPr>
          <a:xfrm flipV="1">
            <a:off x="10770788" y="2962196"/>
            <a:ext cx="11060" cy="1410474"/>
          </a:xfrm>
          <a:prstGeom prst="line">
            <a:avLst/>
          </a:prstGeom>
          <a:ln w="19050">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413566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99533-E73F-1B45-98F7-F7CBA0836AF8}"/>
              </a:ext>
            </a:extLst>
          </p:cNvPr>
          <p:cNvSpPr>
            <a:spLocks noGrp="1"/>
          </p:cNvSpPr>
          <p:nvPr>
            <p:ph type="title"/>
          </p:nvPr>
        </p:nvSpPr>
        <p:spPr>
          <a:xfrm>
            <a:off x="701302" y="452211"/>
            <a:ext cx="9879612" cy="1325563"/>
          </a:xfrm>
        </p:spPr>
        <p:txBody>
          <a:bodyPr/>
          <a:lstStyle/>
          <a:p>
            <a:r>
              <a:rPr lang="fi-FI" dirty="0">
                <a:solidFill>
                  <a:schemeClr val="accent1"/>
                </a:solidFill>
                <a:latin typeface="Arial"/>
                <a:cs typeface="Arial"/>
              </a:rPr>
              <a:t>Kestävyysraportointidirektiivin tavoitteet ja pääasiallinen sisältö</a:t>
            </a:r>
          </a:p>
        </p:txBody>
      </p:sp>
      <p:sp>
        <p:nvSpPr>
          <p:cNvPr id="3" name="Content Placeholder 2">
            <a:extLst>
              <a:ext uri="{FF2B5EF4-FFF2-40B4-BE49-F238E27FC236}">
                <a16:creationId xmlns:a16="http://schemas.microsoft.com/office/drawing/2014/main" id="{9DFB6BE3-34F1-824F-9EAE-7EDC0DAFD55A}"/>
              </a:ext>
            </a:extLst>
          </p:cNvPr>
          <p:cNvSpPr>
            <a:spLocks noGrp="1"/>
          </p:cNvSpPr>
          <p:nvPr>
            <p:ph idx="1"/>
          </p:nvPr>
        </p:nvSpPr>
        <p:spPr>
          <a:xfrm>
            <a:off x="837304" y="2054225"/>
            <a:ext cx="9743610" cy="4051935"/>
          </a:xfrm>
          <a:ln>
            <a:solidFill>
              <a:schemeClr val="accent1"/>
            </a:solidFill>
          </a:ln>
        </p:spPr>
        <p:txBody>
          <a:bodyPr>
            <a:normAutofit lnSpcReduction="10000"/>
          </a:bodyPr>
          <a:lstStyle/>
          <a:p>
            <a:pPr marL="0" indent="0">
              <a:buNone/>
            </a:pPr>
            <a:r>
              <a:rPr lang="fi-FI" b="1" dirty="0">
                <a:solidFill>
                  <a:schemeClr val="accent1"/>
                </a:solidFill>
                <a:latin typeface="Arial"/>
                <a:cs typeface="Arial"/>
              </a:rPr>
              <a:t>Direktiivin tavoitteet:</a:t>
            </a:r>
          </a:p>
          <a:p>
            <a:pPr lvl="1">
              <a:buFont typeface="Courier New" panose="02070309020205020404" pitchFamily="49" charset="0"/>
              <a:buChar char="o"/>
            </a:pPr>
            <a:r>
              <a:rPr lang="fi-FI" b="1" dirty="0">
                <a:solidFill>
                  <a:schemeClr val="accent1"/>
                </a:solidFill>
                <a:latin typeface="Arial"/>
                <a:cs typeface="Arial"/>
              </a:rPr>
              <a:t>Edistää </a:t>
            </a:r>
            <a:r>
              <a:rPr lang="fi-FI" dirty="0">
                <a:latin typeface="Arial"/>
                <a:cs typeface="Arial"/>
              </a:rPr>
              <a:t>11.2.2019 julkistetun </a:t>
            </a:r>
            <a:r>
              <a:rPr lang="fi-FI" b="1" dirty="0">
                <a:solidFill>
                  <a:schemeClr val="accent1"/>
                </a:solidFill>
                <a:latin typeface="Arial"/>
                <a:cs typeface="Arial"/>
              </a:rPr>
              <a:t>EU:n vihreän kehityksen ohjelman </a:t>
            </a:r>
            <a:r>
              <a:rPr lang="fi-FI" dirty="0">
                <a:latin typeface="Arial"/>
                <a:cs typeface="Arial"/>
              </a:rPr>
              <a:t>(European Green </a:t>
            </a:r>
            <a:r>
              <a:rPr lang="fi-FI" dirty="0" err="1">
                <a:latin typeface="Arial"/>
                <a:cs typeface="Arial"/>
              </a:rPr>
              <a:t>Deal</a:t>
            </a:r>
            <a:r>
              <a:rPr lang="fi-FI" dirty="0">
                <a:latin typeface="Arial"/>
                <a:cs typeface="Arial"/>
              </a:rPr>
              <a:t>) </a:t>
            </a:r>
            <a:r>
              <a:rPr lang="fi-FI" b="1" dirty="0">
                <a:solidFill>
                  <a:schemeClr val="accent1"/>
                </a:solidFill>
                <a:latin typeface="Arial"/>
                <a:cs typeface="Arial"/>
              </a:rPr>
              <a:t>toteutumista</a:t>
            </a:r>
          </a:p>
          <a:p>
            <a:pPr marL="0" indent="0">
              <a:buNone/>
            </a:pPr>
            <a:r>
              <a:rPr lang="fi-FI" b="1" dirty="0">
                <a:solidFill>
                  <a:schemeClr val="accent1"/>
                </a:solidFill>
                <a:latin typeface="Arial"/>
                <a:cs typeface="Arial"/>
              </a:rPr>
              <a:t>Pääasiallinen sisältö:</a:t>
            </a:r>
          </a:p>
          <a:p>
            <a:pPr lvl="1">
              <a:buFont typeface="Courier New" panose="02070309020205020404" pitchFamily="49" charset="0"/>
              <a:buChar char="o"/>
            </a:pPr>
            <a:r>
              <a:rPr lang="fi-FI" dirty="0">
                <a:latin typeface="Arial"/>
                <a:cs typeface="Arial"/>
              </a:rPr>
              <a:t>Direktiivillä säädetään </a:t>
            </a:r>
            <a:r>
              <a:rPr lang="fi-FI" b="1" dirty="0">
                <a:latin typeface="Arial"/>
                <a:cs typeface="Arial"/>
              </a:rPr>
              <a:t>velvollisuudesta</a:t>
            </a:r>
            <a:r>
              <a:rPr lang="fi-FI" dirty="0">
                <a:latin typeface="Arial"/>
                <a:cs typeface="Arial"/>
              </a:rPr>
              <a:t> esittää tietoja kestävyysnäkökohdista yrityksen toiminnassa</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fi-FI" sz="2000" b="0" i="0" u="none" strike="noStrike" kern="1200" cap="none" spc="0" normalizeH="0" baseline="0" noProof="0" dirty="0">
                <a:ln>
                  <a:noFill/>
                </a:ln>
                <a:solidFill>
                  <a:srgbClr val="331C54"/>
                </a:solidFill>
                <a:effectLst/>
                <a:uLnTx/>
                <a:uFillTx/>
                <a:latin typeface="Arial"/>
                <a:cs typeface="Arial"/>
              </a:rPr>
              <a:t>Kestävyysraportin tulee sisältää informaatiota yhtäältä </a:t>
            </a:r>
            <a:r>
              <a:rPr kumimoji="0" lang="fi-FI" sz="2000" b="0" i="1" u="none" strike="noStrike" kern="1200" cap="none" spc="0" normalizeH="0" baseline="0" noProof="0" dirty="0">
                <a:ln>
                  <a:noFill/>
                </a:ln>
                <a:solidFill>
                  <a:schemeClr val="accent1"/>
                </a:solidFill>
                <a:effectLst/>
                <a:uLnTx/>
                <a:uFillTx/>
                <a:latin typeface="Arial"/>
                <a:cs typeface="Arial"/>
              </a:rPr>
              <a:t>yrityksen toiminnan vaikutuksista ihmisiin ja ympäristöön</a:t>
            </a:r>
            <a:r>
              <a:rPr kumimoji="0" lang="fi-FI" sz="2000" b="0" i="0" u="none" strike="noStrike" kern="1200" cap="none" spc="0" normalizeH="0" baseline="0" noProof="0" dirty="0">
                <a:ln>
                  <a:noFill/>
                </a:ln>
                <a:solidFill>
                  <a:srgbClr val="331C54"/>
                </a:solidFill>
                <a:effectLst/>
                <a:uLnTx/>
                <a:uFillTx/>
                <a:latin typeface="Arial"/>
                <a:cs typeface="Arial"/>
              </a:rPr>
              <a:t> sekä</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fi-FI" sz="2000" b="0" i="0" u="none" strike="noStrike" kern="1200" cap="none" spc="0" normalizeH="0" baseline="0" noProof="0" dirty="0">
                <a:ln>
                  <a:noFill/>
                </a:ln>
                <a:solidFill>
                  <a:srgbClr val="331C54"/>
                </a:solidFill>
                <a:effectLst/>
                <a:uLnTx/>
                <a:uFillTx/>
                <a:latin typeface="Arial"/>
                <a:cs typeface="Arial"/>
              </a:rPr>
              <a:t>Miten </a:t>
            </a:r>
            <a:r>
              <a:rPr kumimoji="0" lang="fi-FI" sz="2000" b="0" i="1" u="none" strike="noStrike" kern="1200" cap="none" spc="0" normalizeH="0" baseline="0" noProof="0" dirty="0">
                <a:ln>
                  <a:noFill/>
                </a:ln>
                <a:solidFill>
                  <a:schemeClr val="accent1"/>
                </a:solidFill>
                <a:effectLst/>
                <a:uLnTx/>
                <a:uFillTx/>
                <a:latin typeface="Arial"/>
                <a:cs typeface="Arial"/>
              </a:rPr>
              <a:t>kestävyysseikat vaikuttavat yritykseen </a:t>
            </a:r>
            <a:r>
              <a:rPr kumimoji="0" lang="fi-FI" sz="2000" b="0" i="0" u="none" strike="noStrike" kern="1200" cap="none" spc="0" normalizeH="0" baseline="0" noProof="0" dirty="0">
                <a:ln>
                  <a:noFill/>
                </a:ln>
                <a:solidFill>
                  <a:srgbClr val="331C54"/>
                </a:solidFill>
                <a:effectLst/>
                <a:uLnTx/>
                <a:uFillTx/>
                <a:latin typeface="Arial"/>
                <a:cs typeface="Arial"/>
              </a:rPr>
              <a:t>(kaksinkertainen olennaisuus)</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fi-FI" sz="2000" b="0" i="0" u="none" strike="noStrike" kern="1200" cap="none" spc="0" normalizeH="0" baseline="0" noProof="0" dirty="0">
                <a:ln>
                  <a:noFill/>
                </a:ln>
                <a:solidFill>
                  <a:srgbClr val="331C54"/>
                </a:solidFill>
                <a:effectLst/>
                <a:uLnTx/>
                <a:uFillTx/>
                <a:latin typeface="Arial"/>
                <a:cs typeface="Arial"/>
              </a:rPr>
              <a:t>Tässä tarkoituksessa esitetään tiedot mm. </a:t>
            </a:r>
          </a:p>
          <a:p>
            <a:pPr marL="1143000" marR="0" lvl="2"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fi-FI" sz="1800" b="0" i="1" u="none" strike="noStrike" kern="1200" cap="none" spc="0" normalizeH="0" baseline="0" noProof="0" dirty="0">
                <a:ln>
                  <a:noFill/>
                </a:ln>
                <a:solidFill>
                  <a:schemeClr val="accent1"/>
                </a:solidFill>
                <a:effectLst/>
                <a:uLnTx/>
                <a:uFillTx/>
                <a:latin typeface="Arial"/>
                <a:cs typeface="Arial"/>
              </a:rPr>
              <a:t>Liiketoiminnan suhteesta kestävyysseikkoihin</a:t>
            </a:r>
          </a:p>
          <a:p>
            <a:pPr marL="1143000" marR="0" lvl="2"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fi-FI" sz="1800" b="0" i="1" u="none" strike="noStrike" kern="1200" cap="none" spc="0" normalizeH="0" baseline="0" noProof="0" dirty="0">
                <a:ln>
                  <a:noFill/>
                </a:ln>
                <a:solidFill>
                  <a:schemeClr val="accent1"/>
                </a:solidFill>
                <a:effectLst/>
                <a:uLnTx/>
                <a:uFillTx/>
                <a:latin typeface="Arial"/>
                <a:cs typeface="Arial"/>
              </a:rPr>
              <a:t>Yrityksen kestävyysseikkoja koskevista tavoitteista ja riskeistä sekä</a:t>
            </a:r>
          </a:p>
          <a:p>
            <a:pPr marL="1143000" marR="0" lvl="2"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fi-FI" sz="1800" b="0" i="1" u="none" strike="noStrike" kern="1200" cap="none" spc="0" normalizeH="0" baseline="0" noProof="0" dirty="0">
                <a:ln>
                  <a:noFill/>
                </a:ln>
                <a:solidFill>
                  <a:schemeClr val="accent1"/>
                </a:solidFill>
                <a:effectLst/>
                <a:uLnTx/>
                <a:uFillTx/>
                <a:latin typeface="Arial"/>
                <a:cs typeface="Arial"/>
              </a:rPr>
              <a:t>Asianmukaista huolellisuutta varmentavista menettelyistä yrityksessä</a:t>
            </a:r>
          </a:p>
          <a:p>
            <a:pPr lvl="1">
              <a:buFont typeface="Courier New" panose="02070309020205020404" pitchFamily="49" charset="0"/>
              <a:buChar char="o"/>
            </a:pPr>
            <a:endParaRPr lang="fi-FI" dirty="0">
              <a:latin typeface="Arial"/>
              <a:cs typeface="Arial"/>
            </a:endParaRPr>
          </a:p>
        </p:txBody>
      </p:sp>
      <p:sp>
        <p:nvSpPr>
          <p:cNvPr id="4" name="Dian numeron paikkamerkki 3">
            <a:extLst>
              <a:ext uri="{FF2B5EF4-FFF2-40B4-BE49-F238E27FC236}">
                <a16:creationId xmlns:a16="http://schemas.microsoft.com/office/drawing/2014/main" id="{52ECD2CD-F420-7778-799D-9E4A860D3C39}"/>
              </a:ext>
            </a:extLst>
          </p:cNvPr>
          <p:cNvSpPr>
            <a:spLocks noGrp="1"/>
          </p:cNvSpPr>
          <p:nvPr>
            <p:ph type="sldNum" sz="quarter" idx="12"/>
          </p:nvPr>
        </p:nvSpPr>
        <p:spPr/>
        <p:txBody>
          <a:bodyPr/>
          <a:lstStyle/>
          <a:p>
            <a:fld id="{7F977CFA-5E00-6047-984E-927ECF9A2530}" type="slidenum">
              <a:rPr lang="fi-FI" smtClean="0"/>
              <a:t>15</a:t>
            </a:fld>
            <a:endParaRPr lang="fi-FI" dirty="0"/>
          </a:p>
        </p:txBody>
      </p:sp>
    </p:spTree>
    <p:extLst>
      <p:ext uri="{BB962C8B-B14F-4D97-AF65-F5344CB8AC3E}">
        <p14:creationId xmlns:p14="http://schemas.microsoft.com/office/powerpoint/2010/main" val="14638659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99533-E73F-1B45-98F7-F7CBA0836AF8}"/>
              </a:ext>
            </a:extLst>
          </p:cNvPr>
          <p:cNvSpPr>
            <a:spLocks noGrp="1"/>
          </p:cNvSpPr>
          <p:nvPr>
            <p:ph type="title"/>
          </p:nvPr>
        </p:nvSpPr>
        <p:spPr>
          <a:xfrm>
            <a:off x="701302" y="452211"/>
            <a:ext cx="9672058" cy="1325563"/>
          </a:xfrm>
        </p:spPr>
        <p:txBody>
          <a:bodyPr/>
          <a:lstStyle/>
          <a:p>
            <a:r>
              <a:rPr lang="fi-FI" dirty="0">
                <a:solidFill>
                  <a:schemeClr val="accent1"/>
                </a:solidFill>
                <a:latin typeface="Arial"/>
                <a:cs typeface="Arial"/>
              </a:rPr>
              <a:t>Raportin varmentaminen – </a:t>
            </a:r>
            <a:r>
              <a:rPr lang="fi-FI" sz="2400" dirty="0">
                <a:solidFill>
                  <a:schemeClr val="accent1"/>
                </a:solidFill>
                <a:latin typeface="Arial"/>
                <a:cs typeface="Arial"/>
              </a:rPr>
              <a:t>varmennuksen tasot </a:t>
            </a:r>
          </a:p>
        </p:txBody>
      </p:sp>
      <p:sp>
        <p:nvSpPr>
          <p:cNvPr id="3" name="Content Placeholder 2">
            <a:extLst>
              <a:ext uri="{FF2B5EF4-FFF2-40B4-BE49-F238E27FC236}">
                <a16:creationId xmlns:a16="http://schemas.microsoft.com/office/drawing/2014/main" id="{9DFB6BE3-34F1-824F-9EAE-7EDC0DAFD55A}"/>
              </a:ext>
            </a:extLst>
          </p:cNvPr>
          <p:cNvSpPr>
            <a:spLocks noGrp="1"/>
          </p:cNvSpPr>
          <p:nvPr>
            <p:ph idx="1"/>
          </p:nvPr>
        </p:nvSpPr>
        <p:spPr>
          <a:xfrm>
            <a:off x="701302" y="1901825"/>
            <a:ext cx="4734298" cy="4502697"/>
          </a:xfrm>
          <a:ln>
            <a:solidFill>
              <a:schemeClr val="accent1"/>
            </a:solidFill>
          </a:ln>
        </p:spPr>
        <p:txBody>
          <a:bodyPr vert="horz" lIns="91440" tIns="45720" rIns="91440" bIns="45720" rtlCol="0" anchor="t">
            <a:normAutofit fontScale="77500" lnSpcReduction="20000"/>
          </a:bodyPr>
          <a:lstStyle/>
          <a:p>
            <a:pPr marL="0" indent="0">
              <a:buNone/>
            </a:pPr>
            <a:r>
              <a:rPr lang="fi-FI" b="1" dirty="0">
                <a:latin typeface="Arial"/>
                <a:cs typeface="Arial"/>
              </a:rPr>
              <a:t>Rajoitettu varmuus</a:t>
            </a:r>
          </a:p>
          <a:p>
            <a:r>
              <a:rPr lang="fi-FI" dirty="0">
                <a:latin typeface="Arial"/>
                <a:cs typeface="Arial"/>
              </a:rPr>
              <a:t>Sidosryhmälle eli raportoitavan tiedon käyttäjälle selkein ero on varmennusraporttiin sisällytettävä varmennuksen johtopäätös; rajoitetun varmuuden varmennuslausunnossa varmentaja lausuu: </a:t>
            </a:r>
            <a:r>
              <a:rPr lang="fi-FI" b="1" i="1" dirty="0">
                <a:solidFill>
                  <a:schemeClr val="accent1"/>
                </a:solidFill>
                <a:latin typeface="Arial"/>
                <a:cs typeface="Arial"/>
              </a:rPr>
              <a:t>että hänen tietoonsa ei ole suoritettujen toimenpiteiden ja hankitun evidenssin perusteella tullut seikkaa, joka antaisi hänelle syyn uskoa, ettei kohdetta koskevaa tietoa ole kaikilta olennaisilta osin laadittu sovellettavien kriteerien mukaisesti.</a:t>
            </a:r>
            <a:r>
              <a:rPr lang="fi-FI" dirty="0">
                <a:latin typeface="Arial"/>
                <a:cs typeface="Arial"/>
              </a:rPr>
              <a:t> </a:t>
            </a:r>
          </a:p>
          <a:p>
            <a:r>
              <a:rPr lang="fi-FI" dirty="0">
                <a:latin typeface="Arial"/>
                <a:cs typeface="Arial"/>
              </a:rPr>
              <a:t>Tätä kutsutaan niin sanotuksi negatiivisen varauman sisältäväksi lausunnoksi.</a:t>
            </a:r>
          </a:p>
          <a:p>
            <a:r>
              <a:rPr lang="fi-FI" dirty="0">
                <a:latin typeface="Arial"/>
                <a:cs typeface="Arial"/>
              </a:rPr>
              <a:t>Ei muodosta käsitystä sisäisen valvonnan tasosta</a:t>
            </a:r>
          </a:p>
        </p:txBody>
      </p:sp>
      <p:sp>
        <p:nvSpPr>
          <p:cNvPr id="5" name="Dian numeron paikkamerkki 4">
            <a:extLst>
              <a:ext uri="{FF2B5EF4-FFF2-40B4-BE49-F238E27FC236}">
                <a16:creationId xmlns:a16="http://schemas.microsoft.com/office/drawing/2014/main" id="{21EBC883-4914-F546-4488-5F00922ECBE1}"/>
              </a:ext>
            </a:extLst>
          </p:cNvPr>
          <p:cNvSpPr>
            <a:spLocks noGrp="1"/>
          </p:cNvSpPr>
          <p:nvPr>
            <p:ph type="sldNum" sz="quarter" idx="12"/>
          </p:nvPr>
        </p:nvSpPr>
        <p:spPr/>
        <p:txBody>
          <a:bodyPr/>
          <a:lstStyle/>
          <a:p>
            <a:fld id="{7F977CFA-5E00-6047-984E-927ECF9A2530}" type="slidenum">
              <a:rPr lang="fi-FI" smtClean="0"/>
              <a:t>16</a:t>
            </a:fld>
            <a:endParaRPr lang="fi-FI" dirty="0"/>
          </a:p>
        </p:txBody>
      </p:sp>
      <p:sp>
        <p:nvSpPr>
          <p:cNvPr id="4" name="Content Placeholder 2">
            <a:extLst>
              <a:ext uri="{FF2B5EF4-FFF2-40B4-BE49-F238E27FC236}">
                <a16:creationId xmlns:a16="http://schemas.microsoft.com/office/drawing/2014/main" id="{6301FB93-8803-0F53-0A22-477884709543}"/>
              </a:ext>
            </a:extLst>
          </p:cNvPr>
          <p:cNvSpPr txBox="1">
            <a:spLocks/>
          </p:cNvSpPr>
          <p:nvPr/>
        </p:nvSpPr>
        <p:spPr>
          <a:xfrm>
            <a:off x="5687773" y="1859095"/>
            <a:ext cx="4734298" cy="4545426"/>
          </a:xfrm>
          <a:prstGeom prst="rect">
            <a:avLst/>
          </a:prstGeom>
          <a:ln>
            <a:solidFill>
              <a:schemeClr val="accent1"/>
            </a:solidFill>
          </a:ln>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i-FI" b="1" dirty="0">
                <a:latin typeface="Arial"/>
                <a:cs typeface="Arial"/>
              </a:rPr>
              <a:t>Kohtalainen varmuus</a:t>
            </a:r>
          </a:p>
          <a:p>
            <a:r>
              <a:rPr lang="fi-FI" dirty="0">
                <a:latin typeface="Arial"/>
                <a:cs typeface="Arial"/>
              </a:rPr>
              <a:t>Kun taas kohtalaisen varmuuden toimeksiannossa </a:t>
            </a:r>
            <a:r>
              <a:rPr lang="fi-FI" b="1" i="1" dirty="0">
                <a:solidFill>
                  <a:schemeClr val="accent1"/>
                </a:solidFill>
                <a:latin typeface="Arial"/>
                <a:cs typeface="Arial"/>
              </a:rPr>
              <a:t>johtopäätös on ilmaistava positiivisessa muodossa.</a:t>
            </a:r>
            <a:r>
              <a:rPr lang="fi-FI" b="1" dirty="0">
                <a:latin typeface="Arial"/>
                <a:cs typeface="Arial"/>
              </a:rPr>
              <a:t> </a:t>
            </a:r>
          </a:p>
          <a:p>
            <a:r>
              <a:rPr lang="fi-FI" dirty="0">
                <a:latin typeface="Arial"/>
                <a:cs typeface="Arial"/>
              </a:rPr>
              <a:t>Tällöin varmentaja lausuu siitä, että varmennuksen kohteena oleva tieto taikka tiedot ovat kaikilta olennaisilta osin laadittu sovellettavien kriteerien mukaisesti.</a:t>
            </a:r>
          </a:p>
          <a:p>
            <a:r>
              <a:rPr lang="fi-FI" dirty="0">
                <a:latin typeface="Arial"/>
                <a:cs typeface="Arial"/>
              </a:rPr>
              <a:t>Käsityksen muodostaminen sisäisestä valvonnasta</a:t>
            </a:r>
          </a:p>
        </p:txBody>
      </p:sp>
    </p:spTree>
    <p:extLst>
      <p:ext uri="{BB962C8B-B14F-4D97-AF65-F5344CB8AC3E}">
        <p14:creationId xmlns:p14="http://schemas.microsoft.com/office/powerpoint/2010/main" val="32217493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3FF2DA6-5BBB-B23D-286F-CA4B93BD5AF4}"/>
              </a:ext>
            </a:extLst>
          </p:cNvPr>
          <p:cNvSpPr>
            <a:spLocks noGrp="1"/>
          </p:cNvSpPr>
          <p:nvPr>
            <p:ph type="title"/>
          </p:nvPr>
        </p:nvSpPr>
        <p:spPr/>
        <p:txBody>
          <a:bodyPr/>
          <a:lstStyle/>
          <a:p>
            <a:r>
              <a:rPr lang="fi-FI" dirty="0">
                <a:solidFill>
                  <a:schemeClr val="accent1"/>
                </a:solidFill>
                <a:latin typeface="Arial"/>
                <a:cs typeface="Arial"/>
              </a:rPr>
              <a:t>ESRS-standardien kokonaisuus</a:t>
            </a:r>
          </a:p>
        </p:txBody>
      </p:sp>
      <p:sp>
        <p:nvSpPr>
          <p:cNvPr id="3" name="Sisällön paikkamerkki 2">
            <a:extLst>
              <a:ext uri="{FF2B5EF4-FFF2-40B4-BE49-F238E27FC236}">
                <a16:creationId xmlns:a16="http://schemas.microsoft.com/office/drawing/2014/main" id="{B6BE9013-4AF7-244B-7BA2-F237406E4B1B}"/>
              </a:ext>
            </a:extLst>
          </p:cNvPr>
          <p:cNvSpPr>
            <a:spLocks noGrp="1"/>
          </p:cNvSpPr>
          <p:nvPr>
            <p:ph idx="1"/>
          </p:nvPr>
        </p:nvSpPr>
        <p:spPr>
          <a:xfrm>
            <a:off x="374731" y="1825625"/>
            <a:ext cx="10604665" cy="2868295"/>
          </a:xfrm>
        </p:spPr>
        <p:txBody>
          <a:bodyPr>
            <a:normAutofit lnSpcReduction="10000"/>
          </a:bodyPr>
          <a:lstStyle/>
          <a:p>
            <a:r>
              <a:rPr lang="fi-FI" dirty="0">
                <a:latin typeface="Arial"/>
                <a:cs typeface="Arial"/>
              </a:rPr>
              <a:t>ESRS-standardien (European </a:t>
            </a:r>
            <a:r>
              <a:rPr lang="fi-FI" dirty="0" err="1">
                <a:latin typeface="Arial"/>
                <a:cs typeface="Arial"/>
              </a:rPr>
              <a:t>Sustainability</a:t>
            </a:r>
            <a:r>
              <a:rPr lang="fi-FI" dirty="0">
                <a:latin typeface="Arial"/>
                <a:cs typeface="Arial"/>
              </a:rPr>
              <a:t> Reporting </a:t>
            </a:r>
            <a:r>
              <a:rPr lang="fi-FI" dirty="0" err="1">
                <a:latin typeface="Arial"/>
                <a:cs typeface="Arial"/>
              </a:rPr>
              <a:t>Standards</a:t>
            </a:r>
            <a:r>
              <a:rPr lang="fi-FI" dirty="0">
                <a:latin typeface="Arial"/>
                <a:cs typeface="Arial"/>
              </a:rPr>
              <a:t>) kokonaisuus muodostuu seuraavista osista:</a:t>
            </a:r>
          </a:p>
          <a:p>
            <a:pPr lvl="1"/>
            <a:r>
              <a:rPr lang="fi-FI" dirty="0">
                <a:latin typeface="Arial"/>
                <a:cs typeface="Arial"/>
              </a:rPr>
              <a:t>Kaikkia yrityksiä koskevat standardit</a:t>
            </a:r>
          </a:p>
          <a:p>
            <a:pPr lvl="1"/>
            <a:r>
              <a:rPr lang="fi-FI" dirty="0">
                <a:latin typeface="Arial"/>
                <a:cs typeface="Arial"/>
              </a:rPr>
              <a:t>Toimialakohtaiset standardit</a:t>
            </a:r>
          </a:p>
          <a:p>
            <a:pPr lvl="1"/>
            <a:r>
              <a:rPr lang="fi-FI" dirty="0">
                <a:latin typeface="Arial"/>
                <a:cs typeface="Arial"/>
              </a:rPr>
              <a:t>Pieniä ja keskisuuria yrityksiä koskevat standardit</a:t>
            </a:r>
          </a:p>
          <a:p>
            <a:pPr lvl="1"/>
            <a:r>
              <a:rPr lang="fi-FI" dirty="0">
                <a:latin typeface="Arial"/>
                <a:cs typeface="Arial"/>
              </a:rPr>
              <a:t>EU:n ulkopuolisia yrityksiä koskevat standardit</a:t>
            </a:r>
          </a:p>
          <a:p>
            <a:r>
              <a:rPr lang="fi-FI" dirty="0">
                <a:latin typeface="Arial"/>
                <a:cs typeface="Arial"/>
              </a:rPr>
              <a:t>Näiden standardien sisältämien vaatimusten pohjalta muodostuu raportoitavien tietojen kokonaisuus, joka sisältää:</a:t>
            </a:r>
          </a:p>
        </p:txBody>
      </p:sp>
      <p:sp>
        <p:nvSpPr>
          <p:cNvPr id="4" name="Dian numeron paikkamerkki 3">
            <a:extLst>
              <a:ext uri="{FF2B5EF4-FFF2-40B4-BE49-F238E27FC236}">
                <a16:creationId xmlns:a16="http://schemas.microsoft.com/office/drawing/2014/main" id="{A786340B-8F01-97E8-CB9D-F0E7C2407CB4}"/>
              </a:ext>
            </a:extLst>
          </p:cNvPr>
          <p:cNvSpPr>
            <a:spLocks noGrp="1"/>
          </p:cNvSpPr>
          <p:nvPr>
            <p:ph type="sldNum" sz="quarter" idx="12"/>
          </p:nvPr>
        </p:nvSpPr>
        <p:spPr/>
        <p:txBody>
          <a:bodyPr/>
          <a:lstStyle/>
          <a:p>
            <a:fld id="{7F977CFA-5E00-6047-984E-927ECF9A2530}" type="slidenum">
              <a:rPr lang="fi-FI" smtClean="0"/>
              <a:t>17</a:t>
            </a:fld>
            <a:endParaRPr lang="fi-FI"/>
          </a:p>
        </p:txBody>
      </p:sp>
      <p:sp>
        <p:nvSpPr>
          <p:cNvPr id="5" name="Ellipsi 4">
            <a:extLst>
              <a:ext uri="{FF2B5EF4-FFF2-40B4-BE49-F238E27FC236}">
                <a16:creationId xmlns:a16="http://schemas.microsoft.com/office/drawing/2014/main" id="{B9AD397C-3E48-ED79-6F8D-54986958E403}"/>
              </a:ext>
            </a:extLst>
          </p:cNvPr>
          <p:cNvSpPr/>
          <p:nvPr/>
        </p:nvSpPr>
        <p:spPr>
          <a:xfrm>
            <a:off x="3017520" y="4672648"/>
            <a:ext cx="1818640" cy="1798955"/>
          </a:xfrm>
          <a:prstGeom prst="ellipse">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600" dirty="0">
                <a:solidFill>
                  <a:schemeClr val="bg2">
                    <a:lumMod val="10000"/>
                  </a:schemeClr>
                </a:solidFill>
                <a:latin typeface="Arial"/>
                <a:cs typeface="Arial"/>
              </a:rPr>
              <a:t>Kaikkia yrityksiä koskevat tiedot</a:t>
            </a:r>
          </a:p>
        </p:txBody>
      </p:sp>
      <p:sp>
        <p:nvSpPr>
          <p:cNvPr id="8" name="Ellipsi 7">
            <a:extLst>
              <a:ext uri="{FF2B5EF4-FFF2-40B4-BE49-F238E27FC236}">
                <a16:creationId xmlns:a16="http://schemas.microsoft.com/office/drawing/2014/main" id="{9D9A4FAD-0F2D-9672-6D80-D29AE817187E}"/>
              </a:ext>
            </a:extLst>
          </p:cNvPr>
          <p:cNvSpPr/>
          <p:nvPr/>
        </p:nvSpPr>
        <p:spPr>
          <a:xfrm>
            <a:off x="4602480" y="4672648"/>
            <a:ext cx="1818640" cy="1798955"/>
          </a:xfrm>
          <a:prstGeom prst="ellipse">
            <a:avLst/>
          </a:prstGeom>
          <a:solidFill>
            <a:schemeClr val="bg1"/>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600" dirty="0">
                <a:solidFill>
                  <a:schemeClr val="bg2">
                    <a:lumMod val="10000"/>
                  </a:schemeClr>
                </a:solidFill>
                <a:latin typeface="Arial"/>
                <a:cs typeface="Arial"/>
              </a:rPr>
              <a:t>Toimiala-kohtaiset-tiedot</a:t>
            </a:r>
          </a:p>
        </p:txBody>
      </p:sp>
      <p:sp>
        <p:nvSpPr>
          <p:cNvPr id="9" name="Ellipsi 8">
            <a:extLst>
              <a:ext uri="{FF2B5EF4-FFF2-40B4-BE49-F238E27FC236}">
                <a16:creationId xmlns:a16="http://schemas.microsoft.com/office/drawing/2014/main" id="{D584DA45-BDD4-BCDE-1CC6-167C80D497A7}"/>
              </a:ext>
            </a:extLst>
          </p:cNvPr>
          <p:cNvSpPr/>
          <p:nvPr/>
        </p:nvSpPr>
        <p:spPr>
          <a:xfrm>
            <a:off x="6134858" y="4672648"/>
            <a:ext cx="1818640" cy="1798955"/>
          </a:xfrm>
          <a:prstGeom prst="ellipse">
            <a:avLst/>
          </a:prstGeom>
          <a:solidFill>
            <a:schemeClr val="bg1"/>
          </a:solid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600" dirty="0">
                <a:solidFill>
                  <a:schemeClr val="bg2">
                    <a:lumMod val="10000"/>
                  </a:schemeClr>
                </a:solidFill>
                <a:latin typeface="Arial"/>
                <a:cs typeface="Arial"/>
              </a:rPr>
              <a:t>Yritys-kohtaiset tiedot</a:t>
            </a:r>
          </a:p>
        </p:txBody>
      </p:sp>
    </p:spTree>
    <p:extLst>
      <p:ext uri="{BB962C8B-B14F-4D97-AF65-F5344CB8AC3E}">
        <p14:creationId xmlns:p14="http://schemas.microsoft.com/office/powerpoint/2010/main" val="4594673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BBC8127-849F-EAB8-76C8-0B02231A8B7F}"/>
              </a:ext>
            </a:extLst>
          </p:cNvPr>
          <p:cNvSpPr>
            <a:spLocks noGrp="1"/>
          </p:cNvSpPr>
          <p:nvPr>
            <p:ph type="title"/>
          </p:nvPr>
        </p:nvSpPr>
        <p:spPr/>
        <p:txBody>
          <a:bodyPr/>
          <a:lstStyle/>
          <a:p>
            <a:r>
              <a:rPr lang="fi-FI" dirty="0">
                <a:solidFill>
                  <a:schemeClr val="accent1"/>
                </a:solidFill>
                <a:latin typeface="Arial"/>
                <a:cs typeface="Biome"/>
              </a:rPr>
              <a:t>ESG – tätä se tarkoittaa</a:t>
            </a:r>
          </a:p>
        </p:txBody>
      </p:sp>
      <p:sp>
        <p:nvSpPr>
          <p:cNvPr id="3" name="Dian numeron paikkamerkki 2">
            <a:extLst>
              <a:ext uri="{FF2B5EF4-FFF2-40B4-BE49-F238E27FC236}">
                <a16:creationId xmlns:a16="http://schemas.microsoft.com/office/drawing/2014/main" id="{0307331D-F2D4-CF56-F9A8-9F6927FA7EE8}"/>
              </a:ext>
            </a:extLst>
          </p:cNvPr>
          <p:cNvSpPr>
            <a:spLocks noGrp="1"/>
          </p:cNvSpPr>
          <p:nvPr>
            <p:ph type="sldNum" sz="quarter" idx="12"/>
          </p:nvPr>
        </p:nvSpPr>
        <p:spPr/>
        <p:txBody>
          <a:bodyPr/>
          <a:lstStyle/>
          <a:p>
            <a:fld id="{7F977CFA-5E00-6047-984E-927ECF9A2530}" type="slidenum">
              <a:rPr lang="fi-FI" smtClean="0"/>
              <a:t>18</a:t>
            </a:fld>
            <a:endParaRPr lang="fi-FI"/>
          </a:p>
        </p:txBody>
      </p:sp>
      <p:sp>
        <p:nvSpPr>
          <p:cNvPr id="4" name="Suorakulmio 3">
            <a:extLst>
              <a:ext uri="{FF2B5EF4-FFF2-40B4-BE49-F238E27FC236}">
                <a16:creationId xmlns:a16="http://schemas.microsoft.com/office/drawing/2014/main" id="{A432D4A9-B969-DC2F-D4A9-44BE2BA0D546}"/>
              </a:ext>
            </a:extLst>
          </p:cNvPr>
          <p:cNvSpPr/>
          <p:nvPr/>
        </p:nvSpPr>
        <p:spPr>
          <a:xfrm>
            <a:off x="1412240" y="1940560"/>
            <a:ext cx="2702560" cy="3830320"/>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accent1"/>
              </a:solidFill>
              <a:latin typeface="Arial"/>
              <a:cs typeface="Arial"/>
            </a:endParaRPr>
          </a:p>
          <a:p>
            <a:pPr algn="ctr"/>
            <a:endParaRPr lang="fi-FI" dirty="0">
              <a:solidFill>
                <a:schemeClr val="accent1"/>
              </a:solidFill>
              <a:latin typeface="Arial"/>
              <a:cs typeface="Arial"/>
            </a:endParaRPr>
          </a:p>
          <a:p>
            <a:pPr algn="ctr"/>
            <a:endParaRPr lang="fi-FI" dirty="0">
              <a:solidFill>
                <a:schemeClr val="accent1"/>
              </a:solidFill>
              <a:latin typeface="Arial"/>
              <a:cs typeface="Arial"/>
            </a:endParaRPr>
          </a:p>
          <a:p>
            <a:pPr algn="ctr"/>
            <a:endParaRPr lang="fi-FI" dirty="0">
              <a:solidFill>
                <a:schemeClr val="accent1"/>
              </a:solidFill>
              <a:latin typeface="Arial"/>
              <a:cs typeface="Arial"/>
            </a:endParaRPr>
          </a:p>
          <a:p>
            <a:pPr algn="ctr"/>
            <a:endParaRPr lang="fi-FI" dirty="0">
              <a:solidFill>
                <a:schemeClr val="accent1"/>
              </a:solidFill>
              <a:latin typeface="Arial"/>
              <a:cs typeface="Arial"/>
            </a:endParaRPr>
          </a:p>
          <a:p>
            <a:pPr algn="ctr"/>
            <a:r>
              <a:rPr lang="fi-FI" dirty="0">
                <a:solidFill>
                  <a:schemeClr val="accent1"/>
                </a:solidFill>
                <a:latin typeface="Arial"/>
                <a:cs typeface="Arial"/>
              </a:rPr>
              <a:t>E = </a:t>
            </a:r>
            <a:r>
              <a:rPr lang="fi-FI" dirty="0" err="1">
                <a:solidFill>
                  <a:schemeClr val="accent1"/>
                </a:solidFill>
                <a:latin typeface="Arial"/>
                <a:cs typeface="Arial"/>
              </a:rPr>
              <a:t>Environmental</a:t>
            </a:r>
            <a:r>
              <a:rPr lang="fi-FI" dirty="0">
                <a:solidFill>
                  <a:schemeClr val="accent1"/>
                </a:solidFill>
                <a:latin typeface="Arial"/>
                <a:cs typeface="Arial"/>
              </a:rPr>
              <a:t> = Ympäristö</a:t>
            </a:r>
          </a:p>
          <a:p>
            <a:pPr algn="ctr"/>
            <a:endParaRPr lang="fi-FI" dirty="0">
              <a:solidFill>
                <a:schemeClr val="accent1"/>
              </a:solidFill>
              <a:latin typeface="Arial"/>
              <a:cs typeface="Arial"/>
            </a:endParaRPr>
          </a:p>
          <a:p>
            <a:pPr algn="ctr"/>
            <a:r>
              <a:rPr lang="fi-FI" sz="1600" dirty="0">
                <a:solidFill>
                  <a:schemeClr val="accent1"/>
                </a:solidFill>
                <a:latin typeface="Arial"/>
                <a:cs typeface="Arial"/>
              </a:rPr>
              <a:t>ilmastonmuutos, luonnonvarojen ehtyminen, jätteet, saastuminen, metsäkatoa, biologisen monimuotoisuuden köyhtyminen</a:t>
            </a:r>
          </a:p>
          <a:p>
            <a:pPr algn="ctr"/>
            <a:endParaRPr lang="fi-FI" sz="1600" dirty="0">
              <a:solidFill>
                <a:schemeClr val="accent1"/>
              </a:solidFill>
              <a:latin typeface="Arial"/>
              <a:cs typeface="Arial"/>
            </a:endParaRPr>
          </a:p>
        </p:txBody>
      </p:sp>
      <p:sp>
        <p:nvSpPr>
          <p:cNvPr id="5" name="Suorakulmio 4">
            <a:extLst>
              <a:ext uri="{FF2B5EF4-FFF2-40B4-BE49-F238E27FC236}">
                <a16:creationId xmlns:a16="http://schemas.microsoft.com/office/drawing/2014/main" id="{70BACFFB-8697-2EB9-2814-ABB24C72AD24}"/>
              </a:ext>
            </a:extLst>
          </p:cNvPr>
          <p:cNvSpPr/>
          <p:nvPr/>
        </p:nvSpPr>
        <p:spPr>
          <a:xfrm>
            <a:off x="7152640" y="1940560"/>
            <a:ext cx="2702560" cy="3830320"/>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accent1"/>
              </a:solidFill>
              <a:latin typeface="Arial"/>
              <a:cs typeface="Arial"/>
            </a:endParaRPr>
          </a:p>
          <a:p>
            <a:pPr algn="ctr"/>
            <a:endParaRPr lang="fi-FI" dirty="0">
              <a:solidFill>
                <a:schemeClr val="accent1"/>
              </a:solidFill>
              <a:latin typeface="Arial"/>
              <a:cs typeface="Arial"/>
            </a:endParaRPr>
          </a:p>
          <a:p>
            <a:pPr algn="ctr"/>
            <a:endParaRPr lang="fi-FI" dirty="0">
              <a:solidFill>
                <a:schemeClr val="accent1"/>
              </a:solidFill>
              <a:latin typeface="Arial"/>
              <a:cs typeface="Arial"/>
            </a:endParaRPr>
          </a:p>
          <a:p>
            <a:pPr algn="ctr"/>
            <a:endParaRPr lang="fi-FI" dirty="0">
              <a:solidFill>
                <a:schemeClr val="accent1"/>
              </a:solidFill>
              <a:latin typeface="Arial"/>
              <a:cs typeface="Arial"/>
            </a:endParaRPr>
          </a:p>
          <a:p>
            <a:pPr algn="ctr"/>
            <a:r>
              <a:rPr lang="fi-FI" dirty="0">
                <a:solidFill>
                  <a:schemeClr val="accent1"/>
                </a:solidFill>
                <a:latin typeface="Arial"/>
                <a:cs typeface="Arial"/>
              </a:rPr>
              <a:t>G = </a:t>
            </a:r>
            <a:r>
              <a:rPr lang="fi-FI" dirty="0" err="1">
                <a:solidFill>
                  <a:schemeClr val="accent1"/>
                </a:solidFill>
                <a:latin typeface="Arial"/>
                <a:cs typeface="Arial"/>
              </a:rPr>
              <a:t>Governance</a:t>
            </a:r>
            <a:r>
              <a:rPr lang="fi-FI" dirty="0">
                <a:solidFill>
                  <a:schemeClr val="accent1"/>
                </a:solidFill>
                <a:latin typeface="Arial"/>
                <a:cs typeface="Arial"/>
              </a:rPr>
              <a:t> = Hallintotapa</a:t>
            </a:r>
          </a:p>
          <a:p>
            <a:pPr algn="ctr"/>
            <a:endParaRPr lang="fi-FI" dirty="0">
              <a:solidFill>
                <a:schemeClr val="accent1"/>
              </a:solidFill>
              <a:latin typeface="Arial"/>
              <a:cs typeface="Arial"/>
            </a:endParaRPr>
          </a:p>
          <a:p>
            <a:pPr algn="ctr"/>
            <a:r>
              <a:rPr lang="fi-FI" sz="1600" dirty="0">
                <a:solidFill>
                  <a:schemeClr val="accent1"/>
                </a:solidFill>
                <a:latin typeface="Arial"/>
                <a:cs typeface="Arial"/>
              </a:rPr>
              <a:t>lahjonta ja korruptio, verot, johdon palkitseminen, osakkeenomistajien äänioikeus, sisäisten käytäntöjen valvonta, verovastuu</a:t>
            </a:r>
          </a:p>
        </p:txBody>
      </p:sp>
      <p:sp>
        <p:nvSpPr>
          <p:cNvPr id="6" name="Suorakulmio 5">
            <a:extLst>
              <a:ext uri="{FF2B5EF4-FFF2-40B4-BE49-F238E27FC236}">
                <a16:creationId xmlns:a16="http://schemas.microsoft.com/office/drawing/2014/main" id="{0847A27A-4D54-005A-E2D6-BAD356B845B5}"/>
              </a:ext>
            </a:extLst>
          </p:cNvPr>
          <p:cNvSpPr/>
          <p:nvPr/>
        </p:nvSpPr>
        <p:spPr>
          <a:xfrm>
            <a:off x="4282440" y="1940560"/>
            <a:ext cx="2702560" cy="3830320"/>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accent1"/>
              </a:solidFill>
              <a:latin typeface="Arial"/>
              <a:cs typeface="Arial"/>
            </a:endParaRPr>
          </a:p>
          <a:p>
            <a:pPr algn="ctr"/>
            <a:endParaRPr lang="fi-FI" dirty="0">
              <a:solidFill>
                <a:schemeClr val="accent1"/>
              </a:solidFill>
              <a:latin typeface="Arial"/>
              <a:cs typeface="Arial"/>
            </a:endParaRPr>
          </a:p>
          <a:p>
            <a:pPr algn="ctr"/>
            <a:r>
              <a:rPr lang="fi-FI" dirty="0">
                <a:solidFill>
                  <a:schemeClr val="accent1"/>
                </a:solidFill>
                <a:latin typeface="Arial"/>
                <a:cs typeface="Arial"/>
              </a:rPr>
              <a:t>S = </a:t>
            </a:r>
            <a:r>
              <a:rPr lang="fi-FI" dirty="0" err="1">
                <a:solidFill>
                  <a:schemeClr val="accent1"/>
                </a:solidFill>
                <a:latin typeface="Arial"/>
                <a:cs typeface="Arial"/>
              </a:rPr>
              <a:t>Social</a:t>
            </a:r>
            <a:r>
              <a:rPr lang="fi-FI" dirty="0">
                <a:solidFill>
                  <a:schemeClr val="accent1"/>
                </a:solidFill>
                <a:latin typeface="Arial"/>
                <a:cs typeface="Arial"/>
              </a:rPr>
              <a:t> = Yhteiskuntavastuu</a:t>
            </a:r>
          </a:p>
          <a:p>
            <a:pPr algn="ctr"/>
            <a:endParaRPr lang="fi-FI" dirty="0">
              <a:solidFill>
                <a:schemeClr val="accent1"/>
              </a:solidFill>
              <a:latin typeface="Arial"/>
              <a:cs typeface="Arial"/>
            </a:endParaRPr>
          </a:p>
          <a:p>
            <a:pPr algn="ctr"/>
            <a:r>
              <a:rPr lang="fi-FI" sz="1600" dirty="0">
                <a:solidFill>
                  <a:schemeClr val="accent1"/>
                </a:solidFill>
                <a:latin typeface="Arial"/>
                <a:cs typeface="Arial"/>
              </a:rPr>
              <a:t>työolot, työoikeudet, monimuotoisuus, diversiteetti, ihmisoikeudet, inkluusio</a:t>
            </a:r>
          </a:p>
        </p:txBody>
      </p:sp>
      <p:pic>
        <p:nvPicPr>
          <p:cNvPr id="10" name="Kuva 9">
            <a:extLst>
              <a:ext uri="{FF2B5EF4-FFF2-40B4-BE49-F238E27FC236}">
                <a16:creationId xmlns:a16="http://schemas.microsoft.com/office/drawing/2014/main" id="{2F082FEE-856D-ABE7-C9C6-3CABB2809F27}"/>
              </a:ext>
            </a:extLst>
          </p:cNvPr>
          <p:cNvPicPr>
            <a:picLocks noChangeAspect="1"/>
          </p:cNvPicPr>
          <p:nvPr/>
        </p:nvPicPr>
        <p:blipFill>
          <a:blip r:embed="rId2"/>
          <a:stretch>
            <a:fillRect/>
          </a:stretch>
        </p:blipFill>
        <p:spPr>
          <a:xfrm>
            <a:off x="2336800" y="2118320"/>
            <a:ext cx="844593" cy="762039"/>
          </a:xfrm>
          <a:prstGeom prst="rect">
            <a:avLst/>
          </a:prstGeom>
        </p:spPr>
      </p:pic>
      <p:pic>
        <p:nvPicPr>
          <p:cNvPr id="12" name="Kuva 11">
            <a:extLst>
              <a:ext uri="{FF2B5EF4-FFF2-40B4-BE49-F238E27FC236}">
                <a16:creationId xmlns:a16="http://schemas.microsoft.com/office/drawing/2014/main" id="{B7ADA73A-6F0C-87D3-881C-699A85475C41}"/>
              </a:ext>
            </a:extLst>
          </p:cNvPr>
          <p:cNvPicPr>
            <a:picLocks noChangeAspect="1"/>
          </p:cNvPicPr>
          <p:nvPr/>
        </p:nvPicPr>
        <p:blipFill>
          <a:blip r:embed="rId3"/>
          <a:stretch>
            <a:fillRect/>
          </a:stretch>
        </p:blipFill>
        <p:spPr>
          <a:xfrm>
            <a:off x="5220949" y="2131020"/>
            <a:ext cx="825542" cy="749339"/>
          </a:xfrm>
          <a:prstGeom prst="rect">
            <a:avLst/>
          </a:prstGeom>
        </p:spPr>
      </p:pic>
      <p:pic>
        <p:nvPicPr>
          <p:cNvPr id="14" name="Kuva 13">
            <a:extLst>
              <a:ext uri="{FF2B5EF4-FFF2-40B4-BE49-F238E27FC236}">
                <a16:creationId xmlns:a16="http://schemas.microsoft.com/office/drawing/2014/main" id="{6E6F6DDA-9E05-0553-E0F8-9BBABB9A732C}"/>
              </a:ext>
            </a:extLst>
          </p:cNvPr>
          <p:cNvPicPr>
            <a:picLocks noChangeAspect="1"/>
          </p:cNvPicPr>
          <p:nvPr/>
        </p:nvPicPr>
        <p:blipFill>
          <a:blip r:embed="rId4"/>
          <a:stretch>
            <a:fillRect/>
          </a:stretch>
        </p:blipFill>
        <p:spPr>
          <a:xfrm>
            <a:off x="8075273" y="2131020"/>
            <a:ext cx="836040" cy="749339"/>
          </a:xfrm>
          <a:prstGeom prst="rect">
            <a:avLst/>
          </a:prstGeom>
        </p:spPr>
      </p:pic>
    </p:spTree>
    <p:extLst>
      <p:ext uri="{BB962C8B-B14F-4D97-AF65-F5344CB8AC3E}">
        <p14:creationId xmlns:p14="http://schemas.microsoft.com/office/powerpoint/2010/main" val="23364104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24B0CD5-297D-A7A7-AF6D-72EDD77A6E3C}"/>
              </a:ext>
            </a:extLst>
          </p:cNvPr>
          <p:cNvSpPr>
            <a:spLocks noGrp="1"/>
          </p:cNvSpPr>
          <p:nvPr>
            <p:ph type="title"/>
          </p:nvPr>
        </p:nvSpPr>
        <p:spPr/>
        <p:txBody>
          <a:bodyPr/>
          <a:lstStyle/>
          <a:p>
            <a:r>
              <a:rPr lang="fi-FI" dirty="0">
                <a:solidFill>
                  <a:schemeClr val="accent1"/>
                </a:solidFill>
                <a:latin typeface="Arial"/>
                <a:cs typeface="Arial"/>
              </a:rPr>
              <a:t>ESRS – 12 standardin kokonaisuus</a:t>
            </a:r>
          </a:p>
        </p:txBody>
      </p:sp>
      <p:sp>
        <p:nvSpPr>
          <p:cNvPr id="3" name="Dian numeron paikkamerkki 2">
            <a:extLst>
              <a:ext uri="{FF2B5EF4-FFF2-40B4-BE49-F238E27FC236}">
                <a16:creationId xmlns:a16="http://schemas.microsoft.com/office/drawing/2014/main" id="{B3158181-4083-7751-A553-D48CB87ECAAB}"/>
              </a:ext>
            </a:extLst>
          </p:cNvPr>
          <p:cNvSpPr>
            <a:spLocks noGrp="1"/>
          </p:cNvSpPr>
          <p:nvPr>
            <p:ph type="sldNum" sz="quarter" idx="12"/>
          </p:nvPr>
        </p:nvSpPr>
        <p:spPr/>
        <p:txBody>
          <a:bodyPr/>
          <a:lstStyle/>
          <a:p>
            <a:fld id="{7F977CFA-5E00-6047-984E-927ECF9A2530}" type="slidenum">
              <a:rPr lang="fi-FI" smtClean="0"/>
              <a:t>19</a:t>
            </a:fld>
            <a:endParaRPr lang="fi-FI"/>
          </a:p>
        </p:txBody>
      </p:sp>
      <p:sp>
        <p:nvSpPr>
          <p:cNvPr id="4" name="Suorakulmio 3">
            <a:extLst>
              <a:ext uri="{FF2B5EF4-FFF2-40B4-BE49-F238E27FC236}">
                <a16:creationId xmlns:a16="http://schemas.microsoft.com/office/drawing/2014/main" id="{08D0FDED-1498-C1DA-8398-B3B5B764DB69}"/>
              </a:ext>
            </a:extLst>
          </p:cNvPr>
          <p:cNvSpPr/>
          <p:nvPr/>
        </p:nvSpPr>
        <p:spPr>
          <a:xfrm>
            <a:off x="1283740" y="1935638"/>
            <a:ext cx="2012720" cy="4278471"/>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6" name="Suorakulmio 5">
            <a:extLst>
              <a:ext uri="{FF2B5EF4-FFF2-40B4-BE49-F238E27FC236}">
                <a16:creationId xmlns:a16="http://schemas.microsoft.com/office/drawing/2014/main" id="{0109A8A2-BF07-8ACF-C806-27854DF1DF92}"/>
              </a:ext>
            </a:extLst>
          </p:cNvPr>
          <p:cNvSpPr/>
          <p:nvPr/>
        </p:nvSpPr>
        <p:spPr>
          <a:xfrm>
            <a:off x="1400579" y="2011679"/>
            <a:ext cx="1735519" cy="62864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600" b="1" dirty="0">
                <a:latin typeface="Arial"/>
                <a:cs typeface="Arial"/>
              </a:rPr>
              <a:t>Läpileikkaavat</a:t>
            </a:r>
          </a:p>
        </p:txBody>
      </p:sp>
      <p:sp>
        <p:nvSpPr>
          <p:cNvPr id="7" name="Suorakulmio 6">
            <a:extLst>
              <a:ext uri="{FF2B5EF4-FFF2-40B4-BE49-F238E27FC236}">
                <a16:creationId xmlns:a16="http://schemas.microsoft.com/office/drawing/2014/main" id="{3C85AC80-E6CC-85DC-B23C-B67515AA223E}"/>
              </a:ext>
            </a:extLst>
          </p:cNvPr>
          <p:cNvSpPr/>
          <p:nvPr/>
        </p:nvSpPr>
        <p:spPr>
          <a:xfrm>
            <a:off x="1400578" y="2742673"/>
            <a:ext cx="1735519" cy="6286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400" b="1" dirty="0">
                <a:solidFill>
                  <a:schemeClr val="accent1"/>
                </a:solidFill>
                <a:latin typeface="Arial"/>
                <a:cs typeface="Arial"/>
              </a:rPr>
              <a:t>ESRS 1</a:t>
            </a:r>
          </a:p>
          <a:p>
            <a:pPr algn="ctr"/>
            <a:r>
              <a:rPr lang="fi-FI" sz="1400" dirty="0">
                <a:solidFill>
                  <a:schemeClr val="accent1"/>
                </a:solidFill>
                <a:latin typeface="Arial"/>
                <a:cs typeface="Arial"/>
              </a:rPr>
              <a:t>Yleiset periaatteet</a:t>
            </a:r>
          </a:p>
        </p:txBody>
      </p:sp>
      <p:sp>
        <p:nvSpPr>
          <p:cNvPr id="8" name="Suorakulmio 7">
            <a:extLst>
              <a:ext uri="{FF2B5EF4-FFF2-40B4-BE49-F238E27FC236}">
                <a16:creationId xmlns:a16="http://schemas.microsoft.com/office/drawing/2014/main" id="{9A565A07-E5BE-84B8-8249-01FB8D38F4FF}"/>
              </a:ext>
            </a:extLst>
          </p:cNvPr>
          <p:cNvSpPr/>
          <p:nvPr/>
        </p:nvSpPr>
        <p:spPr>
          <a:xfrm>
            <a:off x="1400579" y="3442917"/>
            <a:ext cx="1735519" cy="6286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400" b="1" dirty="0">
                <a:solidFill>
                  <a:schemeClr val="accent1"/>
                </a:solidFill>
                <a:latin typeface="Arial"/>
                <a:cs typeface="Arial"/>
              </a:rPr>
              <a:t>ESRS 2</a:t>
            </a:r>
          </a:p>
          <a:p>
            <a:pPr algn="ctr"/>
            <a:r>
              <a:rPr lang="fi-FI" sz="1400" dirty="0">
                <a:solidFill>
                  <a:schemeClr val="accent1"/>
                </a:solidFill>
                <a:latin typeface="Arial"/>
                <a:cs typeface="Arial"/>
              </a:rPr>
              <a:t>Yleiset tiedot</a:t>
            </a:r>
          </a:p>
        </p:txBody>
      </p:sp>
      <p:sp>
        <p:nvSpPr>
          <p:cNvPr id="9" name="Suorakulmio 8">
            <a:extLst>
              <a:ext uri="{FF2B5EF4-FFF2-40B4-BE49-F238E27FC236}">
                <a16:creationId xmlns:a16="http://schemas.microsoft.com/office/drawing/2014/main" id="{C0B1FF3C-B811-7149-F1DA-27FFBE4303B1}"/>
              </a:ext>
            </a:extLst>
          </p:cNvPr>
          <p:cNvSpPr/>
          <p:nvPr/>
        </p:nvSpPr>
        <p:spPr>
          <a:xfrm>
            <a:off x="3538220" y="1935638"/>
            <a:ext cx="2012720" cy="4278471"/>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2" name="Suorakulmio 11">
            <a:extLst>
              <a:ext uri="{FF2B5EF4-FFF2-40B4-BE49-F238E27FC236}">
                <a16:creationId xmlns:a16="http://schemas.microsoft.com/office/drawing/2014/main" id="{D1E160EA-73EE-7E74-73AD-7A7444083491}"/>
              </a:ext>
            </a:extLst>
          </p:cNvPr>
          <p:cNvSpPr/>
          <p:nvPr/>
        </p:nvSpPr>
        <p:spPr>
          <a:xfrm>
            <a:off x="3665828" y="2021998"/>
            <a:ext cx="1746736" cy="627057"/>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600" b="1" dirty="0">
                <a:latin typeface="Arial"/>
                <a:cs typeface="Arial"/>
              </a:rPr>
              <a:t>Ympäristö</a:t>
            </a:r>
          </a:p>
        </p:txBody>
      </p:sp>
      <p:sp>
        <p:nvSpPr>
          <p:cNvPr id="15" name="Suorakulmio 14">
            <a:extLst>
              <a:ext uri="{FF2B5EF4-FFF2-40B4-BE49-F238E27FC236}">
                <a16:creationId xmlns:a16="http://schemas.microsoft.com/office/drawing/2014/main" id="{C0CB8A93-7C50-BB5F-77B6-861741A893EC}"/>
              </a:ext>
            </a:extLst>
          </p:cNvPr>
          <p:cNvSpPr/>
          <p:nvPr/>
        </p:nvSpPr>
        <p:spPr>
          <a:xfrm>
            <a:off x="3655060" y="2721909"/>
            <a:ext cx="1757504" cy="6292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200" b="1" dirty="0">
                <a:solidFill>
                  <a:schemeClr val="accent1"/>
                </a:solidFill>
                <a:latin typeface="Arial"/>
                <a:cs typeface="Arial"/>
              </a:rPr>
              <a:t>ESRS E1</a:t>
            </a:r>
          </a:p>
          <a:p>
            <a:pPr algn="ctr"/>
            <a:r>
              <a:rPr lang="fi-FI" sz="1200" dirty="0">
                <a:solidFill>
                  <a:schemeClr val="accent1"/>
                </a:solidFill>
                <a:latin typeface="Arial"/>
                <a:cs typeface="Arial"/>
              </a:rPr>
              <a:t>Ilmastonmuutos</a:t>
            </a:r>
          </a:p>
        </p:txBody>
      </p:sp>
      <p:sp>
        <p:nvSpPr>
          <p:cNvPr id="16" name="Suorakulmio 15">
            <a:extLst>
              <a:ext uri="{FF2B5EF4-FFF2-40B4-BE49-F238E27FC236}">
                <a16:creationId xmlns:a16="http://schemas.microsoft.com/office/drawing/2014/main" id="{D03F50C5-9B50-9448-4D70-1BFD48949755}"/>
              </a:ext>
            </a:extLst>
          </p:cNvPr>
          <p:cNvSpPr/>
          <p:nvPr/>
        </p:nvSpPr>
        <p:spPr>
          <a:xfrm>
            <a:off x="3655060" y="3422721"/>
            <a:ext cx="1757504" cy="6292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200" b="1" dirty="0">
                <a:solidFill>
                  <a:schemeClr val="accent1"/>
                </a:solidFill>
                <a:latin typeface="Arial"/>
                <a:cs typeface="Arial"/>
              </a:rPr>
              <a:t>ESRS E2</a:t>
            </a:r>
          </a:p>
          <a:p>
            <a:pPr algn="ctr"/>
            <a:r>
              <a:rPr lang="fi-FI" sz="1200" dirty="0">
                <a:solidFill>
                  <a:schemeClr val="accent1"/>
                </a:solidFill>
                <a:latin typeface="Arial"/>
                <a:cs typeface="Arial"/>
              </a:rPr>
              <a:t>Pilaantuminen</a:t>
            </a:r>
          </a:p>
        </p:txBody>
      </p:sp>
      <p:sp>
        <p:nvSpPr>
          <p:cNvPr id="17" name="Suorakulmio 16">
            <a:extLst>
              <a:ext uri="{FF2B5EF4-FFF2-40B4-BE49-F238E27FC236}">
                <a16:creationId xmlns:a16="http://schemas.microsoft.com/office/drawing/2014/main" id="{B8409237-9029-C368-3B0B-7068C30290BC}"/>
              </a:ext>
            </a:extLst>
          </p:cNvPr>
          <p:cNvSpPr/>
          <p:nvPr/>
        </p:nvSpPr>
        <p:spPr>
          <a:xfrm>
            <a:off x="3655060" y="4126357"/>
            <a:ext cx="1757504" cy="6292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200" b="1" dirty="0">
                <a:solidFill>
                  <a:schemeClr val="accent1"/>
                </a:solidFill>
                <a:latin typeface="Arial"/>
                <a:cs typeface="Arial"/>
              </a:rPr>
              <a:t>ESRS E3</a:t>
            </a:r>
          </a:p>
          <a:p>
            <a:pPr algn="ctr"/>
            <a:r>
              <a:rPr lang="fi-FI" sz="1200" dirty="0">
                <a:solidFill>
                  <a:schemeClr val="accent1"/>
                </a:solidFill>
                <a:latin typeface="Arial"/>
                <a:cs typeface="Arial"/>
              </a:rPr>
              <a:t>Vesivarat ja merten luonnonvarat</a:t>
            </a:r>
          </a:p>
        </p:txBody>
      </p:sp>
      <p:sp>
        <p:nvSpPr>
          <p:cNvPr id="18" name="Suorakulmio 17">
            <a:extLst>
              <a:ext uri="{FF2B5EF4-FFF2-40B4-BE49-F238E27FC236}">
                <a16:creationId xmlns:a16="http://schemas.microsoft.com/office/drawing/2014/main" id="{4881346F-3AD9-3281-5C70-E446C91CE8AD}"/>
              </a:ext>
            </a:extLst>
          </p:cNvPr>
          <p:cNvSpPr/>
          <p:nvPr/>
        </p:nvSpPr>
        <p:spPr>
          <a:xfrm>
            <a:off x="3655060" y="4829993"/>
            <a:ext cx="1757504" cy="6614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200" b="1" dirty="0">
                <a:solidFill>
                  <a:schemeClr val="accent1"/>
                </a:solidFill>
                <a:latin typeface="Arial"/>
                <a:cs typeface="Arial"/>
              </a:rPr>
              <a:t>ESRS E4</a:t>
            </a:r>
          </a:p>
          <a:p>
            <a:pPr algn="ctr"/>
            <a:r>
              <a:rPr lang="fi-FI" sz="1200" dirty="0">
                <a:solidFill>
                  <a:schemeClr val="accent1"/>
                </a:solidFill>
                <a:latin typeface="Arial"/>
                <a:cs typeface="Arial"/>
              </a:rPr>
              <a:t>Biologinen </a:t>
            </a:r>
            <a:r>
              <a:rPr lang="fi-FI" sz="1200" dirty="0" err="1">
                <a:solidFill>
                  <a:schemeClr val="accent1"/>
                </a:solidFill>
                <a:latin typeface="Arial"/>
                <a:cs typeface="Arial"/>
              </a:rPr>
              <a:t>monimuotoi-suus</a:t>
            </a:r>
            <a:r>
              <a:rPr lang="fi-FI" sz="1200" dirty="0">
                <a:solidFill>
                  <a:schemeClr val="accent1"/>
                </a:solidFill>
                <a:latin typeface="Arial"/>
                <a:cs typeface="Arial"/>
              </a:rPr>
              <a:t> ja ekosysteemit</a:t>
            </a:r>
          </a:p>
        </p:txBody>
      </p:sp>
      <p:sp>
        <p:nvSpPr>
          <p:cNvPr id="19" name="Suorakulmio 18">
            <a:extLst>
              <a:ext uri="{FF2B5EF4-FFF2-40B4-BE49-F238E27FC236}">
                <a16:creationId xmlns:a16="http://schemas.microsoft.com/office/drawing/2014/main" id="{C5B21DA3-F5DB-65D4-420F-E1A6613A1811}"/>
              </a:ext>
            </a:extLst>
          </p:cNvPr>
          <p:cNvSpPr/>
          <p:nvPr/>
        </p:nvSpPr>
        <p:spPr>
          <a:xfrm>
            <a:off x="3665828" y="5580050"/>
            <a:ext cx="1757504" cy="5904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200" b="1" dirty="0">
                <a:solidFill>
                  <a:schemeClr val="accent1"/>
                </a:solidFill>
                <a:latin typeface="Arial"/>
                <a:cs typeface="Arial"/>
              </a:rPr>
              <a:t>ESRS E5</a:t>
            </a:r>
          </a:p>
          <a:p>
            <a:pPr algn="ctr"/>
            <a:r>
              <a:rPr lang="fi-FI" sz="1200" dirty="0">
                <a:solidFill>
                  <a:schemeClr val="accent1"/>
                </a:solidFill>
                <a:latin typeface="Arial"/>
                <a:cs typeface="Arial"/>
              </a:rPr>
              <a:t>Resurssien käyttö ja kierotalous</a:t>
            </a:r>
          </a:p>
        </p:txBody>
      </p:sp>
      <p:sp>
        <p:nvSpPr>
          <p:cNvPr id="20" name="Suorakulmio 19">
            <a:extLst>
              <a:ext uri="{FF2B5EF4-FFF2-40B4-BE49-F238E27FC236}">
                <a16:creationId xmlns:a16="http://schemas.microsoft.com/office/drawing/2014/main" id="{FDC3CCF5-6A8A-1389-4F82-4A05D9C89A3F}"/>
              </a:ext>
            </a:extLst>
          </p:cNvPr>
          <p:cNvSpPr/>
          <p:nvPr/>
        </p:nvSpPr>
        <p:spPr>
          <a:xfrm>
            <a:off x="5792700" y="1935638"/>
            <a:ext cx="2012720" cy="4278472"/>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21" name="Suorakulmio 20">
            <a:extLst>
              <a:ext uri="{FF2B5EF4-FFF2-40B4-BE49-F238E27FC236}">
                <a16:creationId xmlns:a16="http://schemas.microsoft.com/office/drawing/2014/main" id="{FF3FD994-8EB3-CBEE-6D21-739DBDAE711C}"/>
              </a:ext>
            </a:extLst>
          </p:cNvPr>
          <p:cNvSpPr/>
          <p:nvPr/>
        </p:nvSpPr>
        <p:spPr>
          <a:xfrm>
            <a:off x="5920308" y="2021998"/>
            <a:ext cx="1746736" cy="62705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600" b="1" dirty="0">
                <a:latin typeface="Arial"/>
                <a:cs typeface="Arial"/>
              </a:rPr>
              <a:t>Yhteiskunta</a:t>
            </a:r>
          </a:p>
        </p:txBody>
      </p:sp>
      <p:sp>
        <p:nvSpPr>
          <p:cNvPr id="22" name="Suorakulmio 21">
            <a:extLst>
              <a:ext uri="{FF2B5EF4-FFF2-40B4-BE49-F238E27FC236}">
                <a16:creationId xmlns:a16="http://schemas.microsoft.com/office/drawing/2014/main" id="{0487A25E-6B44-FD2B-7B3D-C2563BADEB03}"/>
              </a:ext>
            </a:extLst>
          </p:cNvPr>
          <p:cNvSpPr/>
          <p:nvPr/>
        </p:nvSpPr>
        <p:spPr>
          <a:xfrm>
            <a:off x="5909540" y="2726767"/>
            <a:ext cx="1757504" cy="6348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200" b="1" dirty="0">
                <a:solidFill>
                  <a:schemeClr val="accent1"/>
                </a:solidFill>
                <a:latin typeface="Arial"/>
                <a:cs typeface="Arial"/>
              </a:rPr>
              <a:t>ESRS S1</a:t>
            </a:r>
          </a:p>
          <a:p>
            <a:pPr algn="ctr"/>
            <a:r>
              <a:rPr lang="fi-FI" sz="1200" dirty="0">
                <a:solidFill>
                  <a:schemeClr val="accent1"/>
                </a:solidFill>
                <a:latin typeface="Arial"/>
                <a:cs typeface="Arial"/>
              </a:rPr>
              <a:t>Oma työvoima</a:t>
            </a:r>
          </a:p>
        </p:txBody>
      </p:sp>
      <p:sp>
        <p:nvSpPr>
          <p:cNvPr id="23" name="Suorakulmio 22">
            <a:extLst>
              <a:ext uri="{FF2B5EF4-FFF2-40B4-BE49-F238E27FC236}">
                <a16:creationId xmlns:a16="http://schemas.microsoft.com/office/drawing/2014/main" id="{A0B0C8C0-B849-66D4-D958-B3F30C53C38A}"/>
              </a:ext>
            </a:extLst>
          </p:cNvPr>
          <p:cNvSpPr/>
          <p:nvPr/>
        </p:nvSpPr>
        <p:spPr>
          <a:xfrm>
            <a:off x="5909540" y="3433592"/>
            <a:ext cx="1757504" cy="618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200" b="1" dirty="0">
                <a:solidFill>
                  <a:schemeClr val="accent1"/>
                </a:solidFill>
                <a:latin typeface="Arial"/>
                <a:cs typeface="Arial"/>
              </a:rPr>
              <a:t>ESRS S2</a:t>
            </a:r>
          </a:p>
          <a:p>
            <a:pPr algn="ctr"/>
            <a:r>
              <a:rPr lang="fi-FI" sz="1200" dirty="0">
                <a:solidFill>
                  <a:schemeClr val="accent1"/>
                </a:solidFill>
                <a:latin typeface="Arial"/>
                <a:cs typeface="Arial"/>
              </a:rPr>
              <a:t>Arvoketjun työntekijät</a:t>
            </a:r>
          </a:p>
        </p:txBody>
      </p:sp>
      <p:sp>
        <p:nvSpPr>
          <p:cNvPr id="24" name="Suorakulmio 23">
            <a:extLst>
              <a:ext uri="{FF2B5EF4-FFF2-40B4-BE49-F238E27FC236}">
                <a16:creationId xmlns:a16="http://schemas.microsoft.com/office/drawing/2014/main" id="{DFA1A999-6984-FDE8-AA6E-44F484EBED5B}"/>
              </a:ext>
            </a:extLst>
          </p:cNvPr>
          <p:cNvSpPr/>
          <p:nvPr/>
        </p:nvSpPr>
        <p:spPr>
          <a:xfrm>
            <a:off x="5920308" y="4107307"/>
            <a:ext cx="1757504" cy="6548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200" b="1" dirty="0">
                <a:solidFill>
                  <a:schemeClr val="accent1"/>
                </a:solidFill>
                <a:latin typeface="Arial"/>
                <a:cs typeface="Arial"/>
              </a:rPr>
              <a:t>ESRS G3</a:t>
            </a:r>
          </a:p>
          <a:p>
            <a:pPr algn="ctr"/>
            <a:r>
              <a:rPr lang="fi-FI" sz="1200" dirty="0">
                <a:solidFill>
                  <a:schemeClr val="accent1"/>
                </a:solidFill>
                <a:latin typeface="Arial"/>
                <a:cs typeface="Arial"/>
              </a:rPr>
              <a:t>Vaikutusten kohteena oleva yhteisö</a:t>
            </a:r>
          </a:p>
        </p:txBody>
      </p:sp>
      <p:sp>
        <p:nvSpPr>
          <p:cNvPr id="25" name="Suorakulmio 24">
            <a:extLst>
              <a:ext uri="{FF2B5EF4-FFF2-40B4-BE49-F238E27FC236}">
                <a16:creationId xmlns:a16="http://schemas.microsoft.com/office/drawing/2014/main" id="{B83F934C-8872-4E5E-CF6C-8CC418366F25}"/>
              </a:ext>
            </a:extLst>
          </p:cNvPr>
          <p:cNvSpPr/>
          <p:nvPr/>
        </p:nvSpPr>
        <p:spPr>
          <a:xfrm>
            <a:off x="5920308" y="4829993"/>
            <a:ext cx="1757504" cy="6614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200" b="1" dirty="0">
                <a:solidFill>
                  <a:schemeClr val="accent1"/>
                </a:solidFill>
                <a:latin typeface="Arial"/>
                <a:cs typeface="Arial"/>
              </a:rPr>
              <a:t>ESRS S4</a:t>
            </a:r>
          </a:p>
          <a:p>
            <a:pPr algn="ctr"/>
            <a:r>
              <a:rPr lang="fi-FI" sz="1200" dirty="0">
                <a:solidFill>
                  <a:schemeClr val="accent1"/>
                </a:solidFill>
                <a:latin typeface="Arial"/>
                <a:cs typeface="Arial"/>
              </a:rPr>
              <a:t>Kuluttajat ja loppukäyttäjät</a:t>
            </a:r>
          </a:p>
        </p:txBody>
      </p:sp>
      <p:sp>
        <p:nvSpPr>
          <p:cNvPr id="27" name="Suorakulmio 26">
            <a:extLst>
              <a:ext uri="{FF2B5EF4-FFF2-40B4-BE49-F238E27FC236}">
                <a16:creationId xmlns:a16="http://schemas.microsoft.com/office/drawing/2014/main" id="{FB3E8F94-A569-8CB3-FDA7-A20B57FBE6DB}"/>
              </a:ext>
            </a:extLst>
          </p:cNvPr>
          <p:cNvSpPr/>
          <p:nvPr/>
        </p:nvSpPr>
        <p:spPr>
          <a:xfrm>
            <a:off x="8047180" y="1935638"/>
            <a:ext cx="2012720" cy="4278471"/>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28" name="Suorakulmio 27">
            <a:extLst>
              <a:ext uri="{FF2B5EF4-FFF2-40B4-BE49-F238E27FC236}">
                <a16:creationId xmlns:a16="http://schemas.microsoft.com/office/drawing/2014/main" id="{70FF7D35-F112-EB71-B864-E772474050C3}"/>
              </a:ext>
            </a:extLst>
          </p:cNvPr>
          <p:cNvSpPr/>
          <p:nvPr/>
        </p:nvSpPr>
        <p:spPr>
          <a:xfrm>
            <a:off x="8174788" y="2021998"/>
            <a:ext cx="1757502" cy="62705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600" b="1" dirty="0">
                <a:latin typeface="Arial"/>
                <a:cs typeface="Arial"/>
              </a:rPr>
              <a:t>Hyvä hallinto</a:t>
            </a:r>
          </a:p>
        </p:txBody>
      </p:sp>
      <p:sp>
        <p:nvSpPr>
          <p:cNvPr id="29" name="Suorakulmio 28">
            <a:extLst>
              <a:ext uri="{FF2B5EF4-FFF2-40B4-BE49-F238E27FC236}">
                <a16:creationId xmlns:a16="http://schemas.microsoft.com/office/drawing/2014/main" id="{9F07C550-FDF9-5E9B-05E0-26933118E117}"/>
              </a:ext>
            </a:extLst>
          </p:cNvPr>
          <p:cNvSpPr/>
          <p:nvPr/>
        </p:nvSpPr>
        <p:spPr>
          <a:xfrm>
            <a:off x="8174788" y="2742673"/>
            <a:ext cx="1757503" cy="6292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200" b="1" dirty="0">
                <a:solidFill>
                  <a:schemeClr val="accent1"/>
                </a:solidFill>
                <a:latin typeface="Arial"/>
                <a:cs typeface="Arial"/>
              </a:rPr>
              <a:t>ESRS G1</a:t>
            </a:r>
          </a:p>
          <a:p>
            <a:pPr algn="ctr"/>
            <a:r>
              <a:rPr lang="fi-FI" sz="1200" dirty="0">
                <a:solidFill>
                  <a:schemeClr val="accent1"/>
                </a:solidFill>
                <a:latin typeface="Arial"/>
                <a:cs typeface="Arial"/>
              </a:rPr>
              <a:t>Liiketoiminnan harjoittaminen</a:t>
            </a:r>
          </a:p>
        </p:txBody>
      </p:sp>
    </p:spTree>
    <p:extLst>
      <p:ext uri="{BB962C8B-B14F-4D97-AF65-F5344CB8AC3E}">
        <p14:creationId xmlns:p14="http://schemas.microsoft.com/office/powerpoint/2010/main" val="237823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DF1A6673-D237-C648-8AC3-4EAEB3DCBCC2}"/>
              </a:ext>
            </a:extLst>
          </p:cNvPr>
          <p:cNvPicPr>
            <a:picLocks noChangeAspect="1"/>
          </p:cNvPicPr>
          <p:nvPr/>
        </p:nvPicPr>
        <p:blipFill rotWithShape="1">
          <a:blip r:embed="rId2"/>
          <a:srcRect t="19800" b="20050"/>
          <a:stretch/>
        </p:blipFill>
        <p:spPr>
          <a:xfrm>
            <a:off x="-41277" y="-4131"/>
            <a:ext cx="11401445" cy="6858000"/>
          </a:xfrm>
          <a:prstGeom prst="rect">
            <a:avLst/>
          </a:prstGeom>
        </p:spPr>
      </p:pic>
      <p:sp>
        <p:nvSpPr>
          <p:cNvPr id="4" name="Rectangle 4">
            <a:extLst>
              <a:ext uri="{FF2B5EF4-FFF2-40B4-BE49-F238E27FC236}">
                <a16:creationId xmlns:a16="http://schemas.microsoft.com/office/drawing/2014/main" id="{2A84373F-6A5A-FF47-979A-1B928E20D60B}"/>
              </a:ext>
            </a:extLst>
          </p:cNvPr>
          <p:cNvSpPr/>
          <p:nvPr/>
        </p:nvSpPr>
        <p:spPr>
          <a:xfrm>
            <a:off x="27086" y="-4131"/>
            <a:ext cx="11418540" cy="6858000"/>
          </a:xfrm>
          <a:prstGeom prst="rect">
            <a:avLst/>
          </a:prstGeom>
          <a:solidFill>
            <a:srgbClr val="331C5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ctrTitle"/>
          </p:nvPr>
        </p:nvSpPr>
        <p:spPr>
          <a:xfrm>
            <a:off x="948355" y="-259208"/>
            <a:ext cx="9144000" cy="2351993"/>
          </a:xfrm>
        </p:spPr>
        <p:txBody>
          <a:bodyPr/>
          <a:lstStyle/>
          <a:p>
            <a:r>
              <a:rPr lang="fi-FI">
                <a:solidFill>
                  <a:schemeClr val="bg1"/>
                </a:solidFill>
              </a:rPr>
              <a:t>Johtamisen megatrendit ja hiljaiset signaalit</a:t>
            </a:r>
            <a:endParaRPr lang="en-US">
              <a:solidFill>
                <a:schemeClr val="bg1"/>
              </a:solidFill>
              <a:cs typeface="Calibri Light"/>
            </a:endParaRPr>
          </a:p>
        </p:txBody>
      </p:sp>
      <p:sp>
        <p:nvSpPr>
          <p:cNvPr id="3" name="Alaotsikko 2"/>
          <p:cNvSpPr>
            <a:spLocks noGrp="1"/>
          </p:cNvSpPr>
          <p:nvPr>
            <p:ph type="subTitle" idx="1"/>
          </p:nvPr>
        </p:nvSpPr>
        <p:spPr>
          <a:xfrm>
            <a:off x="1162000" y="3097607"/>
            <a:ext cx="9485831" cy="2951874"/>
          </a:xfrm>
        </p:spPr>
        <p:txBody>
          <a:bodyPr vert="horz" lIns="91440" tIns="45720" rIns="91440" bIns="45720" rtlCol="0" anchor="t">
            <a:normAutofit/>
          </a:bodyPr>
          <a:lstStyle/>
          <a:p>
            <a:r>
              <a:rPr lang="fi-FI" sz="1800" b="1">
                <a:solidFill>
                  <a:schemeClr val="bg1"/>
                </a:solidFill>
              </a:rPr>
              <a:t>Megatrendi</a:t>
            </a:r>
            <a:r>
              <a:rPr lang="fi-FI" sz="1800">
                <a:solidFill>
                  <a:schemeClr val="bg1"/>
                </a:solidFill>
              </a:rPr>
              <a:t> on yleinen kehityssuunta tai laaja muutosten kaari, joka tapahtuu laaja-alaisesti ja jolla on suuria ja pitkäaikaisia vaikutuksia yhteiskunnassa.</a:t>
            </a:r>
            <a:endParaRPr lang="fi-FI" sz="1800">
              <a:solidFill>
                <a:schemeClr val="bg1"/>
              </a:solidFill>
              <a:cs typeface="Calibri"/>
            </a:endParaRPr>
          </a:p>
          <a:p>
            <a:r>
              <a:rPr lang="fi-FI" sz="1800" b="1"/>
              <a:t>Hiljainen signaali </a:t>
            </a:r>
            <a:r>
              <a:rPr lang="fi-FI" sz="1800"/>
              <a:t>on merkki nousevasta asiasta tai ensioire muutoksesta, joka saattaa olla tulevaisuudessa merkittävä, mutta joka on vielä uusi, yllättävä ja haastava huomata.</a:t>
            </a:r>
          </a:p>
          <a:p>
            <a:r>
              <a:rPr lang="fi-FI" sz="1800">
                <a:ea typeface="+mn-lt"/>
                <a:cs typeface="+mn-lt"/>
              </a:rPr>
              <a:t>Johtajien on tärkeää tunnistaa nämä megatrendit ja hiljaiset signaalit, sillä ne voivat vaikuttaa merkittävästi liiketoiminnan pitkän aikavälin menestykseen. Kestävän kehityksen huomioiminen osana strategista johtamista voi edistää paitsi yhteiskunnallista vastuuta myös liiketoiminnan kilpailukykyä</a:t>
            </a:r>
            <a:endParaRPr lang="fi-FI"/>
          </a:p>
        </p:txBody>
      </p:sp>
    </p:spTree>
    <p:extLst>
      <p:ext uri="{BB962C8B-B14F-4D97-AF65-F5344CB8AC3E}">
        <p14:creationId xmlns:p14="http://schemas.microsoft.com/office/powerpoint/2010/main" val="25855850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3FF2DA6-5BBB-B23D-286F-CA4B93BD5AF4}"/>
              </a:ext>
            </a:extLst>
          </p:cNvPr>
          <p:cNvSpPr>
            <a:spLocks noGrp="1"/>
          </p:cNvSpPr>
          <p:nvPr>
            <p:ph type="title"/>
          </p:nvPr>
        </p:nvSpPr>
        <p:spPr/>
        <p:txBody>
          <a:bodyPr/>
          <a:lstStyle/>
          <a:p>
            <a:r>
              <a:rPr lang="fi-FI" dirty="0">
                <a:solidFill>
                  <a:schemeClr val="accent1"/>
                </a:solidFill>
                <a:latin typeface="Arial"/>
                <a:cs typeface="Biome"/>
              </a:rPr>
              <a:t>ESRS – 12 standardin kokonaisuus</a:t>
            </a:r>
          </a:p>
        </p:txBody>
      </p:sp>
      <p:sp>
        <p:nvSpPr>
          <p:cNvPr id="3" name="Sisällön paikkamerkki 2">
            <a:extLst>
              <a:ext uri="{FF2B5EF4-FFF2-40B4-BE49-F238E27FC236}">
                <a16:creationId xmlns:a16="http://schemas.microsoft.com/office/drawing/2014/main" id="{B6BE9013-4AF7-244B-7BA2-F237406E4B1B}"/>
              </a:ext>
            </a:extLst>
          </p:cNvPr>
          <p:cNvSpPr>
            <a:spLocks noGrp="1"/>
          </p:cNvSpPr>
          <p:nvPr>
            <p:ph idx="1"/>
          </p:nvPr>
        </p:nvSpPr>
        <p:spPr>
          <a:xfrm>
            <a:off x="374731" y="1825625"/>
            <a:ext cx="10604665" cy="4371975"/>
          </a:xfrm>
          <a:ln>
            <a:solidFill>
              <a:schemeClr val="accent1"/>
            </a:solidFill>
          </a:ln>
        </p:spPr>
        <p:txBody>
          <a:bodyPr vert="horz" lIns="91440" tIns="45720" rIns="91440" bIns="45720" rtlCol="0" anchor="t">
            <a:normAutofit/>
          </a:bodyPr>
          <a:lstStyle/>
          <a:p>
            <a:r>
              <a:rPr lang="fi-FI" dirty="0">
                <a:latin typeface="Arial"/>
                <a:cs typeface="Arial"/>
              </a:rPr>
              <a:t>Direktiiviin on kirjattu arvoketjuun liittyvien tietojen julkistamiselle kolmen vuoden siirtymäaika</a:t>
            </a:r>
          </a:p>
          <a:p>
            <a:r>
              <a:rPr lang="fi-FI" dirty="0">
                <a:latin typeface="Arial"/>
                <a:cs typeface="Arial"/>
              </a:rPr>
              <a:t>Tietoja voidaan jättää raportoimatta, </a:t>
            </a:r>
            <a:r>
              <a:rPr lang="fi-FI" i="1" dirty="0">
                <a:solidFill>
                  <a:schemeClr val="accent1"/>
                </a:solidFill>
                <a:latin typeface="Arial"/>
                <a:cs typeface="Arial"/>
              </a:rPr>
              <a:t>mikäli niitä ei ole saatavilla</a:t>
            </a:r>
          </a:p>
          <a:p>
            <a:pPr>
              <a:buFont typeface="Wingdings" panose="05000000000000000000" pitchFamily="2" charset="2"/>
              <a:buChar char="à"/>
            </a:pPr>
            <a:r>
              <a:rPr lang="fi-FI" i="1" dirty="0">
                <a:solidFill>
                  <a:schemeClr val="accent1"/>
                </a:solidFill>
                <a:latin typeface="Arial"/>
                <a:cs typeface="Arial"/>
                <a:sym typeface="Wingdings" panose="05000000000000000000" pitchFamily="2" charset="2"/>
              </a:rPr>
              <a:t>On kuitenkin kerrottava</a:t>
            </a:r>
            <a:r>
              <a:rPr lang="fi-FI" dirty="0">
                <a:latin typeface="Arial"/>
                <a:cs typeface="Arial"/>
                <a:sym typeface="Wingdings" panose="05000000000000000000" pitchFamily="2" charset="2"/>
              </a:rPr>
              <a:t>, miten tiedot on pyritty hankkimaan, syyt siihen, miksi tietoja ei ole ollut käytettävissä kyseisessä raportoinnissa sekä yrityksen suunnitelmat tietojen hankkimiseksi tulevia raportointeja varten</a:t>
            </a:r>
            <a:endParaRPr lang="fi-FI" dirty="0">
              <a:latin typeface="Arial"/>
              <a:cs typeface="Arial"/>
            </a:endParaRPr>
          </a:p>
          <a:p>
            <a:r>
              <a:rPr lang="fi-FI" dirty="0">
                <a:latin typeface="Arial"/>
                <a:cs typeface="Arial"/>
                <a:sym typeface="Wingdings" panose="05000000000000000000" pitchFamily="2" charset="2"/>
              </a:rPr>
              <a:t>Siirtymäaika soveltuu kaikkiin raportointivaatimuksiin, mutta sen vaikutus näkynee standardien </a:t>
            </a:r>
            <a:r>
              <a:rPr lang="fi-FI" i="1" dirty="0">
                <a:solidFill>
                  <a:schemeClr val="accent1"/>
                </a:solidFill>
                <a:latin typeface="Arial"/>
                <a:cs typeface="Arial"/>
                <a:sym typeface="Wingdings" panose="05000000000000000000" pitchFamily="2" charset="2"/>
              </a:rPr>
              <a:t>ESRS S2 – ESRS S4 soveltamisessa</a:t>
            </a:r>
            <a:r>
              <a:rPr lang="fi-FI" dirty="0">
                <a:latin typeface="Arial"/>
                <a:cs typeface="Arial"/>
                <a:sym typeface="Wingdings" panose="05000000000000000000" pitchFamily="2" charset="2"/>
              </a:rPr>
              <a:t>, sillä ne liittyvät yrityksen ulkopuolisiin tekijöihin</a:t>
            </a:r>
            <a:endParaRPr lang="fi-FI" dirty="0">
              <a:latin typeface="Arial"/>
              <a:cs typeface="Arial"/>
            </a:endParaRPr>
          </a:p>
          <a:p>
            <a:r>
              <a:rPr lang="fi-FI" dirty="0">
                <a:latin typeface="Arial"/>
                <a:cs typeface="Arial"/>
                <a:sym typeface="Wingdings" panose="05000000000000000000" pitchFamily="2" charset="2"/>
              </a:rPr>
              <a:t>Myös tietyissä muissa standardien raportointivaatimuksissa on 1-3 vuoden siirtymäaika – helpottaa yritysten raportointihaasteita</a:t>
            </a:r>
            <a:endParaRPr lang="fi-FI" dirty="0">
              <a:latin typeface="Arial"/>
              <a:cs typeface="Arial"/>
            </a:endParaRPr>
          </a:p>
        </p:txBody>
      </p:sp>
      <p:sp>
        <p:nvSpPr>
          <p:cNvPr id="4" name="Dian numeron paikkamerkki 3">
            <a:extLst>
              <a:ext uri="{FF2B5EF4-FFF2-40B4-BE49-F238E27FC236}">
                <a16:creationId xmlns:a16="http://schemas.microsoft.com/office/drawing/2014/main" id="{A786340B-8F01-97E8-CB9D-F0E7C2407CB4}"/>
              </a:ext>
            </a:extLst>
          </p:cNvPr>
          <p:cNvSpPr>
            <a:spLocks noGrp="1"/>
          </p:cNvSpPr>
          <p:nvPr>
            <p:ph type="sldNum" sz="quarter" idx="12"/>
          </p:nvPr>
        </p:nvSpPr>
        <p:spPr/>
        <p:txBody>
          <a:bodyPr/>
          <a:lstStyle/>
          <a:p>
            <a:fld id="{7F977CFA-5E00-6047-984E-927ECF9A2530}" type="slidenum">
              <a:rPr lang="fi-FI" smtClean="0"/>
              <a:t>20</a:t>
            </a:fld>
            <a:endParaRPr lang="fi-FI"/>
          </a:p>
        </p:txBody>
      </p:sp>
    </p:spTree>
    <p:extLst>
      <p:ext uri="{BB962C8B-B14F-4D97-AF65-F5344CB8AC3E}">
        <p14:creationId xmlns:p14="http://schemas.microsoft.com/office/powerpoint/2010/main" val="677746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3FF2DA6-5BBB-B23D-286F-CA4B93BD5AF4}"/>
              </a:ext>
            </a:extLst>
          </p:cNvPr>
          <p:cNvSpPr>
            <a:spLocks noGrp="1"/>
          </p:cNvSpPr>
          <p:nvPr>
            <p:ph type="title"/>
          </p:nvPr>
        </p:nvSpPr>
        <p:spPr/>
        <p:txBody>
          <a:bodyPr/>
          <a:lstStyle/>
          <a:p>
            <a:r>
              <a:rPr lang="fi-FI" dirty="0">
                <a:solidFill>
                  <a:schemeClr val="accent1"/>
                </a:solidFill>
                <a:latin typeface="Arial"/>
                <a:cs typeface="Arial"/>
              </a:rPr>
              <a:t>ESRS – 12 standardin kokonaisuus</a:t>
            </a:r>
          </a:p>
        </p:txBody>
      </p:sp>
      <p:sp>
        <p:nvSpPr>
          <p:cNvPr id="3" name="Sisällön paikkamerkki 2">
            <a:extLst>
              <a:ext uri="{FF2B5EF4-FFF2-40B4-BE49-F238E27FC236}">
                <a16:creationId xmlns:a16="http://schemas.microsoft.com/office/drawing/2014/main" id="{B6BE9013-4AF7-244B-7BA2-F237406E4B1B}"/>
              </a:ext>
            </a:extLst>
          </p:cNvPr>
          <p:cNvSpPr>
            <a:spLocks noGrp="1"/>
          </p:cNvSpPr>
          <p:nvPr>
            <p:ph idx="1"/>
          </p:nvPr>
        </p:nvSpPr>
        <p:spPr>
          <a:xfrm>
            <a:off x="374731" y="1825625"/>
            <a:ext cx="10604665" cy="4371975"/>
          </a:xfrm>
          <a:ln>
            <a:solidFill>
              <a:schemeClr val="accent1"/>
            </a:solidFill>
          </a:ln>
        </p:spPr>
        <p:txBody>
          <a:bodyPr>
            <a:normAutofit/>
          </a:bodyPr>
          <a:lstStyle/>
          <a:p>
            <a:r>
              <a:rPr lang="fi-FI" dirty="0">
                <a:latin typeface="Arial"/>
                <a:cs typeface="Arial"/>
              </a:rPr>
              <a:t>Direktiiviin on kirjattu arvoketjuun liittyvien tietojen julkistamiselle kolmen vuoden siirtymäaika</a:t>
            </a:r>
          </a:p>
          <a:p>
            <a:r>
              <a:rPr lang="fi-FI" dirty="0">
                <a:latin typeface="Arial"/>
                <a:cs typeface="Arial"/>
              </a:rPr>
              <a:t>Tietoja voidaan jättää raportoimatta, </a:t>
            </a:r>
            <a:r>
              <a:rPr lang="fi-FI" i="1" dirty="0">
                <a:solidFill>
                  <a:schemeClr val="accent1"/>
                </a:solidFill>
                <a:latin typeface="Arial"/>
                <a:cs typeface="Arial"/>
              </a:rPr>
              <a:t>mikäli niitä ei ole saatavilla</a:t>
            </a:r>
          </a:p>
          <a:p>
            <a:pPr>
              <a:buFont typeface="Wingdings" panose="05000000000000000000" pitchFamily="2" charset="2"/>
              <a:buChar char="à"/>
            </a:pPr>
            <a:r>
              <a:rPr lang="fi-FI" i="1" dirty="0">
                <a:solidFill>
                  <a:schemeClr val="accent1"/>
                </a:solidFill>
                <a:latin typeface="Arial"/>
                <a:cs typeface="Arial"/>
                <a:sym typeface="Wingdings" panose="05000000000000000000" pitchFamily="2" charset="2"/>
              </a:rPr>
              <a:t>On kuitenkin kerrottava</a:t>
            </a:r>
            <a:r>
              <a:rPr lang="fi-FI" dirty="0">
                <a:latin typeface="Arial"/>
                <a:cs typeface="Arial"/>
                <a:sym typeface="Wingdings" panose="05000000000000000000" pitchFamily="2" charset="2"/>
              </a:rPr>
              <a:t>, miten tiedot on pyritty hankkimaan, syyt siihen, miksi tietoja ei ole ollut käytettävissä kyseisessä raportoinnissa sekä yrityksen suunnitelmat tietojen hankkimiseksi tulevia raportointeja varten</a:t>
            </a:r>
          </a:p>
          <a:p>
            <a:r>
              <a:rPr lang="fi-FI" dirty="0">
                <a:latin typeface="Arial"/>
                <a:cs typeface="Arial"/>
                <a:sym typeface="Wingdings" panose="05000000000000000000" pitchFamily="2" charset="2"/>
              </a:rPr>
              <a:t>Siirtymäaika soveltuu kaikkiin raportointivaatimuksiin, mutta sen vaikutus näkynee standardien </a:t>
            </a:r>
            <a:r>
              <a:rPr lang="fi-FI" i="1" dirty="0">
                <a:solidFill>
                  <a:schemeClr val="accent1"/>
                </a:solidFill>
                <a:latin typeface="Arial"/>
                <a:cs typeface="Arial"/>
                <a:sym typeface="Wingdings" panose="05000000000000000000" pitchFamily="2" charset="2"/>
              </a:rPr>
              <a:t>ESRS S2 – ESRS S4 soveltamisessa</a:t>
            </a:r>
            <a:r>
              <a:rPr lang="fi-FI" dirty="0">
                <a:latin typeface="Arial"/>
                <a:cs typeface="Arial"/>
                <a:sym typeface="Wingdings" panose="05000000000000000000" pitchFamily="2" charset="2"/>
              </a:rPr>
              <a:t>, sillä ne liittyvät yrityksen ulkopuolisiin tekijöihin</a:t>
            </a:r>
          </a:p>
          <a:p>
            <a:r>
              <a:rPr lang="fi-FI" dirty="0">
                <a:latin typeface="Arial"/>
                <a:cs typeface="Arial"/>
                <a:sym typeface="Wingdings" panose="05000000000000000000" pitchFamily="2" charset="2"/>
              </a:rPr>
              <a:t>Myös tietyissä muissa standardien raportointivaatimuksissa on 1-3 vuoden siirtymäaika – helpottaa yritysten raportointihaasteita</a:t>
            </a:r>
          </a:p>
        </p:txBody>
      </p:sp>
      <p:sp>
        <p:nvSpPr>
          <p:cNvPr id="4" name="Dian numeron paikkamerkki 3">
            <a:extLst>
              <a:ext uri="{FF2B5EF4-FFF2-40B4-BE49-F238E27FC236}">
                <a16:creationId xmlns:a16="http://schemas.microsoft.com/office/drawing/2014/main" id="{A786340B-8F01-97E8-CB9D-F0E7C2407CB4}"/>
              </a:ext>
            </a:extLst>
          </p:cNvPr>
          <p:cNvSpPr>
            <a:spLocks noGrp="1"/>
          </p:cNvSpPr>
          <p:nvPr>
            <p:ph type="sldNum" sz="quarter" idx="12"/>
          </p:nvPr>
        </p:nvSpPr>
        <p:spPr/>
        <p:txBody>
          <a:bodyPr/>
          <a:lstStyle/>
          <a:p>
            <a:fld id="{7F977CFA-5E00-6047-984E-927ECF9A2530}" type="slidenum">
              <a:rPr lang="fi-FI" smtClean="0"/>
              <a:t>21</a:t>
            </a:fld>
            <a:endParaRPr lang="fi-FI"/>
          </a:p>
        </p:txBody>
      </p:sp>
    </p:spTree>
    <p:extLst>
      <p:ext uri="{BB962C8B-B14F-4D97-AF65-F5344CB8AC3E}">
        <p14:creationId xmlns:p14="http://schemas.microsoft.com/office/powerpoint/2010/main" val="39778725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64654E-4DAD-998A-B42D-CCC837410199}"/>
              </a:ext>
            </a:extLst>
          </p:cNvPr>
          <p:cNvSpPr>
            <a:spLocks noGrp="1"/>
          </p:cNvSpPr>
          <p:nvPr>
            <p:ph type="title"/>
          </p:nvPr>
        </p:nvSpPr>
        <p:spPr>
          <a:xfrm>
            <a:off x="731520" y="256381"/>
            <a:ext cx="10604665" cy="1325563"/>
          </a:xfrm>
        </p:spPr>
        <p:txBody>
          <a:bodyPr/>
          <a:lstStyle/>
          <a:p>
            <a:r>
              <a:rPr lang="fi-FI" dirty="0">
                <a:solidFill>
                  <a:schemeClr val="accent1"/>
                </a:solidFill>
                <a:latin typeface="Arial"/>
                <a:cs typeface="Arial"/>
              </a:rPr>
              <a:t>Miltä ESRS-raportointi näyttää? </a:t>
            </a:r>
            <a:r>
              <a:rPr lang="fi-FI" sz="2000" dirty="0">
                <a:solidFill>
                  <a:schemeClr val="accent1"/>
                </a:solidFill>
                <a:latin typeface="Arial"/>
                <a:cs typeface="Arial"/>
              </a:rPr>
              <a:t>(ESRS 1:n liite G)</a:t>
            </a:r>
          </a:p>
        </p:txBody>
      </p:sp>
      <p:sp>
        <p:nvSpPr>
          <p:cNvPr id="3" name="Dian numeron paikkamerkki 2">
            <a:extLst>
              <a:ext uri="{FF2B5EF4-FFF2-40B4-BE49-F238E27FC236}">
                <a16:creationId xmlns:a16="http://schemas.microsoft.com/office/drawing/2014/main" id="{EDBE9859-1884-EA7C-D181-A9636BC94A7A}"/>
              </a:ext>
            </a:extLst>
          </p:cNvPr>
          <p:cNvSpPr>
            <a:spLocks noGrp="1"/>
          </p:cNvSpPr>
          <p:nvPr>
            <p:ph type="sldNum" sz="quarter" idx="12"/>
          </p:nvPr>
        </p:nvSpPr>
        <p:spPr/>
        <p:txBody>
          <a:bodyPr/>
          <a:lstStyle/>
          <a:p>
            <a:fld id="{7F977CFA-5E00-6047-984E-927ECF9A2530}" type="slidenum">
              <a:rPr lang="fi-FI" smtClean="0"/>
              <a:t>22</a:t>
            </a:fld>
            <a:endParaRPr lang="fi-FI"/>
          </a:p>
        </p:txBody>
      </p:sp>
      <p:sp>
        <p:nvSpPr>
          <p:cNvPr id="4" name="Suorakulmio: Pyöristetyt kulmat 3">
            <a:extLst>
              <a:ext uri="{FF2B5EF4-FFF2-40B4-BE49-F238E27FC236}">
                <a16:creationId xmlns:a16="http://schemas.microsoft.com/office/drawing/2014/main" id="{60686599-7B73-4046-3F5B-8831932B3F99}"/>
              </a:ext>
            </a:extLst>
          </p:cNvPr>
          <p:cNvSpPr/>
          <p:nvPr/>
        </p:nvSpPr>
        <p:spPr>
          <a:xfrm>
            <a:off x="731520" y="1402080"/>
            <a:ext cx="9956800" cy="680720"/>
          </a:xfrm>
          <a:prstGeom prst="round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3200" dirty="0">
                <a:solidFill>
                  <a:schemeClr val="accent1"/>
                </a:solidFill>
                <a:latin typeface="Arial"/>
                <a:cs typeface="Arial"/>
              </a:rPr>
              <a:t>Toimintakertomus</a:t>
            </a:r>
          </a:p>
        </p:txBody>
      </p:sp>
      <p:sp>
        <p:nvSpPr>
          <p:cNvPr id="5" name="Suorakulmio 4">
            <a:extLst>
              <a:ext uri="{FF2B5EF4-FFF2-40B4-BE49-F238E27FC236}">
                <a16:creationId xmlns:a16="http://schemas.microsoft.com/office/drawing/2014/main" id="{25330FC4-72EE-A7E8-4560-74D1CFCA3F51}"/>
              </a:ext>
            </a:extLst>
          </p:cNvPr>
          <p:cNvSpPr/>
          <p:nvPr/>
        </p:nvSpPr>
        <p:spPr>
          <a:xfrm>
            <a:off x="731520" y="2194560"/>
            <a:ext cx="2397760" cy="132080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600" dirty="0">
                <a:solidFill>
                  <a:schemeClr val="bg2">
                    <a:lumMod val="10000"/>
                  </a:schemeClr>
                </a:solidFill>
                <a:latin typeface="Arial"/>
                <a:cs typeface="Arial"/>
              </a:rPr>
              <a:t>Kuvaus toiminnan kehittymisestä ja tuloksellisuudesta ja taloudellisesta tilanteesta</a:t>
            </a:r>
          </a:p>
        </p:txBody>
      </p:sp>
      <p:sp>
        <p:nvSpPr>
          <p:cNvPr id="6" name="Suorakulmio 5">
            <a:extLst>
              <a:ext uri="{FF2B5EF4-FFF2-40B4-BE49-F238E27FC236}">
                <a16:creationId xmlns:a16="http://schemas.microsoft.com/office/drawing/2014/main" id="{F92B6C79-CAFF-9E99-9BF6-0C5FF0BF7F0B}"/>
              </a:ext>
            </a:extLst>
          </p:cNvPr>
          <p:cNvSpPr/>
          <p:nvPr/>
        </p:nvSpPr>
        <p:spPr>
          <a:xfrm>
            <a:off x="8290560" y="2194560"/>
            <a:ext cx="2397760" cy="132080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600" dirty="0">
                <a:solidFill>
                  <a:schemeClr val="bg2">
                    <a:lumMod val="10000"/>
                  </a:schemeClr>
                </a:solidFill>
                <a:latin typeface="Arial"/>
                <a:cs typeface="Arial"/>
              </a:rPr>
              <a:t>Hallinto- ja ohjausjärjestelmää koskeva selvitys</a:t>
            </a:r>
          </a:p>
        </p:txBody>
      </p:sp>
      <p:sp>
        <p:nvSpPr>
          <p:cNvPr id="7" name="Suorakulmio 6">
            <a:extLst>
              <a:ext uri="{FF2B5EF4-FFF2-40B4-BE49-F238E27FC236}">
                <a16:creationId xmlns:a16="http://schemas.microsoft.com/office/drawing/2014/main" id="{C7A65C06-4D3C-2E00-3D99-0AC2590B9FCD}"/>
              </a:ext>
            </a:extLst>
          </p:cNvPr>
          <p:cNvSpPr/>
          <p:nvPr/>
        </p:nvSpPr>
        <p:spPr>
          <a:xfrm>
            <a:off x="5759531" y="2194560"/>
            <a:ext cx="2397760" cy="132080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600" dirty="0">
                <a:solidFill>
                  <a:schemeClr val="bg2">
                    <a:lumMod val="10000"/>
                  </a:schemeClr>
                </a:solidFill>
                <a:latin typeface="Arial"/>
                <a:cs typeface="Arial"/>
              </a:rPr>
              <a:t>Kuvaus merkittävimmistä riskeistä ja epävarmuustekijöistä</a:t>
            </a:r>
          </a:p>
        </p:txBody>
      </p:sp>
      <p:sp>
        <p:nvSpPr>
          <p:cNvPr id="8" name="Suorakulmio 7">
            <a:extLst>
              <a:ext uri="{FF2B5EF4-FFF2-40B4-BE49-F238E27FC236}">
                <a16:creationId xmlns:a16="http://schemas.microsoft.com/office/drawing/2014/main" id="{B412CFB2-AB98-BA6D-6CA4-DED25C7D9981}"/>
              </a:ext>
            </a:extLst>
          </p:cNvPr>
          <p:cNvSpPr/>
          <p:nvPr/>
        </p:nvSpPr>
        <p:spPr>
          <a:xfrm>
            <a:off x="3228502" y="2194560"/>
            <a:ext cx="2397760" cy="132080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600" dirty="0">
                <a:solidFill>
                  <a:schemeClr val="bg2">
                    <a:lumMod val="10000"/>
                  </a:schemeClr>
                </a:solidFill>
                <a:latin typeface="Arial"/>
                <a:cs typeface="Arial"/>
              </a:rPr>
              <a:t>Arvio todennäköisestä tulevasta kehityksestä</a:t>
            </a:r>
          </a:p>
        </p:txBody>
      </p:sp>
      <p:sp>
        <p:nvSpPr>
          <p:cNvPr id="9" name="Suorakulmio 8">
            <a:extLst>
              <a:ext uri="{FF2B5EF4-FFF2-40B4-BE49-F238E27FC236}">
                <a16:creationId xmlns:a16="http://schemas.microsoft.com/office/drawing/2014/main" id="{86BED45B-305F-D9C8-E1CD-BF2F8967DC77}"/>
              </a:ext>
            </a:extLst>
          </p:cNvPr>
          <p:cNvSpPr/>
          <p:nvPr/>
        </p:nvSpPr>
        <p:spPr>
          <a:xfrm>
            <a:off x="731520" y="3616960"/>
            <a:ext cx="9956800" cy="680720"/>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600" b="1" dirty="0">
                <a:solidFill>
                  <a:schemeClr val="bg2">
                    <a:lumMod val="10000"/>
                  </a:schemeClr>
                </a:solidFill>
                <a:latin typeface="Arial"/>
                <a:cs typeface="Arial"/>
              </a:rPr>
              <a:t>Kestävyysraportti</a:t>
            </a:r>
          </a:p>
        </p:txBody>
      </p:sp>
      <p:sp>
        <p:nvSpPr>
          <p:cNvPr id="10" name="Suorakulmio 9">
            <a:extLst>
              <a:ext uri="{FF2B5EF4-FFF2-40B4-BE49-F238E27FC236}">
                <a16:creationId xmlns:a16="http://schemas.microsoft.com/office/drawing/2014/main" id="{DF1E6FDA-A480-4AD8-FDC9-EB54BEB33489}"/>
              </a:ext>
            </a:extLst>
          </p:cNvPr>
          <p:cNvSpPr/>
          <p:nvPr/>
        </p:nvSpPr>
        <p:spPr>
          <a:xfrm>
            <a:off x="731519" y="4381500"/>
            <a:ext cx="4928789" cy="680720"/>
          </a:xfrm>
          <a:prstGeom prst="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600" dirty="0">
                <a:solidFill>
                  <a:schemeClr val="bg2">
                    <a:lumMod val="10000"/>
                  </a:schemeClr>
                </a:solidFill>
                <a:latin typeface="Arial"/>
                <a:cs typeface="Arial"/>
              </a:rPr>
              <a:t>Yleiset tiedot</a:t>
            </a:r>
          </a:p>
        </p:txBody>
      </p:sp>
      <p:sp>
        <p:nvSpPr>
          <p:cNvPr id="11" name="Suorakulmio 10">
            <a:extLst>
              <a:ext uri="{FF2B5EF4-FFF2-40B4-BE49-F238E27FC236}">
                <a16:creationId xmlns:a16="http://schemas.microsoft.com/office/drawing/2014/main" id="{E2A80248-19A1-C33C-3A2C-4C7662B45DAD}"/>
              </a:ext>
            </a:extLst>
          </p:cNvPr>
          <p:cNvSpPr/>
          <p:nvPr/>
        </p:nvSpPr>
        <p:spPr>
          <a:xfrm>
            <a:off x="731520" y="5139054"/>
            <a:ext cx="4928788" cy="1434465"/>
          </a:xfrm>
          <a:prstGeom prst="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600" dirty="0">
                <a:solidFill>
                  <a:schemeClr val="bg2">
                    <a:lumMod val="10000"/>
                  </a:schemeClr>
                </a:solidFill>
                <a:latin typeface="Arial"/>
                <a:cs typeface="Arial"/>
              </a:rPr>
              <a:t>Ympäristöön liittyvät tiedot</a:t>
            </a:r>
          </a:p>
          <a:p>
            <a:pPr algn="ctr"/>
            <a:endParaRPr lang="fi-FI" sz="1600" dirty="0">
              <a:solidFill>
                <a:schemeClr val="bg2">
                  <a:lumMod val="10000"/>
                </a:schemeClr>
              </a:solidFill>
              <a:latin typeface="Arial"/>
              <a:cs typeface="Arial"/>
            </a:endParaRPr>
          </a:p>
          <a:p>
            <a:pPr algn="ctr"/>
            <a:endParaRPr lang="fi-FI" sz="1600" dirty="0">
              <a:solidFill>
                <a:schemeClr val="bg2">
                  <a:lumMod val="10000"/>
                </a:schemeClr>
              </a:solidFill>
              <a:latin typeface="Arial"/>
              <a:cs typeface="Arial"/>
            </a:endParaRPr>
          </a:p>
          <a:p>
            <a:pPr algn="ctr"/>
            <a:endParaRPr lang="fi-FI" sz="1600" dirty="0">
              <a:solidFill>
                <a:schemeClr val="bg2">
                  <a:lumMod val="10000"/>
                </a:schemeClr>
              </a:solidFill>
              <a:latin typeface="Arial"/>
              <a:cs typeface="Arial"/>
            </a:endParaRPr>
          </a:p>
        </p:txBody>
      </p:sp>
      <p:sp>
        <p:nvSpPr>
          <p:cNvPr id="12" name="Suorakulmio 11">
            <a:extLst>
              <a:ext uri="{FF2B5EF4-FFF2-40B4-BE49-F238E27FC236}">
                <a16:creationId xmlns:a16="http://schemas.microsoft.com/office/drawing/2014/main" id="{AE79C210-04E4-A1D4-81F1-029C3B4FB07A}"/>
              </a:ext>
            </a:extLst>
          </p:cNvPr>
          <p:cNvSpPr/>
          <p:nvPr/>
        </p:nvSpPr>
        <p:spPr>
          <a:xfrm>
            <a:off x="5759531" y="4386580"/>
            <a:ext cx="4928789" cy="680720"/>
          </a:xfrm>
          <a:prstGeom prst="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600" dirty="0">
                <a:solidFill>
                  <a:schemeClr val="bg2">
                    <a:lumMod val="10000"/>
                  </a:schemeClr>
                </a:solidFill>
                <a:latin typeface="Arial"/>
                <a:cs typeface="Arial"/>
              </a:rPr>
              <a:t>Yhteiskunnalliset tiedot</a:t>
            </a:r>
          </a:p>
        </p:txBody>
      </p:sp>
      <p:sp>
        <p:nvSpPr>
          <p:cNvPr id="13" name="Suorakulmio 12">
            <a:extLst>
              <a:ext uri="{FF2B5EF4-FFF2-40B4-BE49-F238E27FC236}">
                <a16:creationId xmlns:a16="http://schemas.microsoft.com/office/drawing/2014/main" id="{B7592AB2-16B8-5AC7-5A39-25CE0AED2A28}"/>
              </a:ext>
            </a:extLst>
          </p:cNvPr>
          <p:cNvSpPr/>
          <p:nvPr/>
        </p:nvSpPr>
        <p:spPr>
          <a:xfrm>
            <a:off x="5759531" y="5139054"/>
            <a:ext cx="4928789" cy="680720"/>
          </a:xfrm>
          <a:prstGeom prst="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600" dirty="0">
                <a:solidFill>
                  <a:schemeClr val="bg2">
                    <a:lumMod val="10000"/>
                  </a:schemeClr>
                </a:solidFill>
                <a:latin typeface="Arial"/>
                <a:cs typeface="Arial"/>
              </a:rPr>
              <a:t>Hallintotapatiedot</a:t>
            </a:r>
          </a:p>
        </p:txBody>
      </p:sp>
      <p:sp>
        <p:nvSpPr>
          <p:cNvPr id="14" name="Suorakulmio 13">
            <a:extLst>
              <a:ext uri="{FF2B5EF4-FFF2-40B4-BE49-F238E27FC236}">
                <a16:creationId xmlns:a16="http://schemas.microsoft.com/office/drawing/2014/main" id="{7693ECD3-7B59-16EA-9782-446D4F36A528}"/>
              </a:ext>
            </a:extLst>
          </p:cNvPr>
          <p:cNvSpPr/>
          <p:nvPr/>
        </p:nvSpPr>
        <p:spPr>
          <a:xfrm>
            <a:off x="1005245" y="5958840"/>
            <a:ext cx="4347291" cy="42418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600" dirty="0">
                <a:solidFill>
                  <a:schemeClr val="bg2">
                    <a:lumMod val="10000"/>
                  </a:schemeClr>
                </a:solidFill>
                <a:latin typeface="Arial"/>
                <a:cs typeface="Arial"/>
              </a:rPr>
              <a:t>EU-taksonomian mukainen raportointi</a:t>
            </a:r>
          </a:p>
        </p:txBody>
      </p:sp>
    </p:spTree>
    <p:extLst>
      <p:ext uri="{BB962C8B-B14F-4D97-AF65-F5344CB8AC3E}">
        <p14:creationId xmlns:p14="http://schemas.microsoft.com/office/powerpoint/2010/main" val="2818319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B05F7C9-B565-CC39-ADFF-4B0EE0801FC4}"/>
              </a:ext>
            </a:extLst>
          </p:cNvPr>
          <p:cNvSpPr>
            <a:spLocks noGrp="1"/>
          </p:cNvSpPr>
          <p:nvPr>
            <p:ph type="title"/>
          </p:nvPr>
        </p:nvSpPr>
        <p:spPr/>
        <p:txBody>
          <a:bodyPr/>
          <a:lstStyle/>
          <a:p>
            <a:r>
              <a:rPr lang="fi-FI" dirty="0">
                <a:solidFill>
                  <a:schemeClr val="accent1"/>
                </a:solidFill>
                <a:latin typeface="Arial"/>
                <a:cs typeface="Arial"/>
              </a:rPr>
              <a:t>Olennaisuuden arviointi</a:t>
            </a:r>
          </a:p>
        </p:txBody>
      </p:sp>
      <p:sp>
        <p:nvSpPr>
          <p:cNvPr id="4" name="Dian numeron paikkamerkki 3">
            <a:extLst>
              <a:ext uri="{FF2B5EF4-FFF2-40B4-BE49-F238E27FC236}">
                <a16:creationId xmlns:a16="http://schemas.microsoft.com/office/drawing/2014/main" id="{D6713F0B-3A9E-E2E5-7697-3B2ED5060540}"/>
              </a:ext>
            </a:extLst>
          </p:cNvPr>
          <p:cNvSpPr>
            <a:spLocks noGrp="1"/>
          </p:cNvSpPr>
          <p:nvPr>
            <p:ph type="sldNum" sz="quarter" idx="12"/>
          </p:nvPr>
        </p:nvSpPr>
        <p:spPr/>
        <p:txBody>
          <a:bodyPr/>
          <a:lstStyle/>
          <a:p>
            <a:fld id="{7F977CFA-5E00-6047-984E-927ECF9A2530}" type="slidenum">
              <a:rPr lang="fi-FI" smtClean="0"/>
              <a:t>23</a:t>
            </a:fld>
            <a:endParaRPr lang="fi-FI"/>
          </a:p>
        </p:txBody>
      </p:sp>
      <p:sp>
        <p:nvSpPr>
          <p:cNvPr id="6" name="Suorakulmio: Pyöristetyt kulmat 5">
            <a:extLst>
              <a:ext uri="{FF2B5EF4-FFF2-40B4-BE49-F238E27FC236}">
                <a16:creationId xmlns:a16="http://schemas.microsoft.com/office/drawing/2014/main" id="{D351886B-E24B-CCA2-3CCF-C0A558379625}"/>
              </a:ext>
            </a:extLst>
          </p:cNvPr>
          <p:cNvSpPr/>
          <p:nvPr/>
        </p:nvSpPr>
        <p:spPr>
          <a:xfrm>
            <a:off x="1076960" y="1825625"/>
            <a:ext cx="4338320" cy="975360"/>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600" dirty="0">
                <a:latin typeface="Arial"/>
                <a:cs typeface="Arial"/>
              </a:rPr>
              <a:t>Yrityksen vaikutusten kontekstin ymmärtäminen (toiminta, liikesuhteet, kestävän kehityksen konteksti ja sidosryhmät).</a:t>
            </a:r>
          </a:p>
        </p:txBody>
      </p:sp>
      <p:sp>
        <p:nvSpPr>
          <p:cNvPr id="11" name="Suorakulmio: Pyöristetyt kulmat 10">
            <a:extLst>
              <a:ext uri="{FF2B5EF4-FFF2-40B4-BE49-F238E27FC236}">
                <a16:creationId xmlns:a16="http://schemas.microsoft.com/office/drawing/2014/main" id="{ECDCE66A-4395-EC43-696E-8633BA25F30E}"/>
              </a:ext>
            </a:extLst>
          </p:cNvPr>
          <p:cNvSpPr/>
          <p:nvPr/>
        </p:nvSpPr>
        <p:spPr>
          <a:xfrm>
            <a:off x="1076960" y="3052246"/>
            <a:ext cx="4338320" cy="975360"/>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600" dirty="0">
                <a:latin typeface="Arial"/>
                <a:cs typeface="Arial"/>
              </a:rPr>
              <a:t>Todellisten ja mahdollisten (sekä negatiivisten että positiivisten) vaikutusten tunnistaminen yhteistyössä sidosryhmien ja asiantuntijoiden kanssa.</a:t>
            </a:r>
          </a:p>
        </p:txBody>
      </p:sp>
      <p:sp>
        <p:nvSpPr>
          <p:cNvPr id="12" name="Suorakulmio: Pyöristetyt kulmat 11">
            <a:extLst>
              <a:ext uri="{FF2B5EF4-FFF2-40B4-BE49-F238E27FC236}">
                <a16:creationId xmlns:a16="http://schemas.microsoft.com/office/drawing/2014/main" id="{324C0F0B-AB11-5C58-D5B6-B9C2DEC1D706}"/>
              </a:ext>
            </a:extLst>
          </p:cNvPr>
          <p:cNvSpPr/>
          <p:nvPr/>
        </p:nvSpPr>
        <p:spPr>
          <a:xfrm>
            <a:off x="1076960" y="4278868"/>
            <a:ext cx="4338320" cy="975360"/>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600" dirty="0">
                <a:latin typeface="Arial"/>
                <a:cs typeface="Arial"/>
              </a:rPr>
              <a:t>Yrityksen todellisten ja mahdollisten vaikutusten olennaisuuden arviointi</a:t>
            </a:r>
          </a:p>
        </p:txBody>
      </p:sp>
      <p:sp>
        <p:nvSpPr>
          <p:cNvPr id="13" name="Suorakulmio: Pyöristetyt kulmat 12">
            <a:extLst>
              <a:ext uri="{FF2B5EF4-FFF2-40B4-BE49-F238E27FC236}">
                <a16:creationId xmlns:a16="http://schemas.microsoft.com/office/drawing/2014/main" id="{DA3F2E14-5661-B337-7E5E-CF0A23F1DCD4}"/>
              </a:ext>
            </a:extLst>
          </p:cNvPr>
          <p:cNvSpPr/>
          <p:nvPr/>
        </p:nvSpPr>
        <p:spPr>
          <a:xfrm>
            <a:off x="1076960" y="5505490"/>
            <a:ext cx="4338320" cy="975360"/>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600" dirty="0">
                <a:latin typeface="Arial"/>
                <a:cs typeface="Arial"/>
              </a:rPr>
              <a:t>Olennaisten aiheiden määrittäminen ja näistä raportoitavien seikkojen tunnistaminen raja-arvojen avulla.</a:t>
            </a:r>
          </a:p>
        </p:txBody>
      </p:sp>
      <p:sp>
        <p:nvSpPr>
          <p:cNvPr id="14" name="Nuoli: Alas 13">
            <a:extLst>
              <a:ext uri="{FF2B5EF4-FFF2-40B4-BE49-F238E27FC236}">
                <a16:creationId xmlns:a16="http://schemas.microsoft.com/office/drawing/2014/main" id="{66DD86EF-02C3-BC4A-5AC4-C77CEA40BC90}"/>
              </a:ext>
            </a:extLst>
          </p:cNvPr>
          <p:cNvSpPr/>
          <p:nvPr/>
        </p:nvSpPr>
        <p:spPr>
          <a:xfrm>
            <a:off x="2854960" y="2800984"/>
            <a:ext cx="629920" cy="25126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Nuoli: Alas 14">
            <a:extLst>
              <a:ext uri="{FF2B5EF4-FFF2-40B4-BE49-F238E27FC236}">
                <a16:creationId xmlns:a16="http://schemas.microsoft.com/office/drawing/2014/main" id="{8CB88D4D-2603-9E75-ADC1-8AA58BCCDAA0}"/>
              </a:ext>
            </a:extLst>
          </p:cNvPr>
          <p:cNvSpPr/>
          <p:nvPr/>
        </p:nvSpPr>
        <p:spPr>
          <a:xfrm>
            <a:off x="2854960" y="4027606"/>
            <a:ext cx="629920" cy="25126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Nuoli: Alas 15">
            <a:extLst>
              <a:ext uri="{FF2B5EF4-FFF2-40B4-BE49-F238E27FC236}">
                <a16:creationId xmlns:a16="http://schemas.microsoft.com/office/drawing/2014/main" id="{2ED7899E-B8E7-8BE9-F0B0-E617FB6B10B2}"/>
              </a:ext>
            </a:extLst>
          </p:cNvPr>
          <p:cNvSpPr/>
          <p:nvPr/>
        </p:nvSpPr>
        <p:spPr>
          <a:xfrm>
            <a:off x="2854960" y="5259447"/>
            <a:ext cx="629920" cy="25126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Ellipsi 16">
            <a:extLst>
              <a:ext uri="{FF2B5EF4-FFF2-40B4-BE49-F238E27FC236}">
                <a16:creationId xmlns:a16="http://schemas.microsoft.com/office/drawing/2014/main" id="{FB3DB5E5-5FC7-3BE8-1EBC-038048F4220B}"/>
              </a:ext>
            </a:extLst>
          </p:cNvPr>
          <p:cNvSpPr/>
          <p:nvPr/>
        </p:nvSpPr>
        <p:spPr>
          <a:xfrm>
            <a:off x="610787" y="2050226"/>
            <a:ext cx="533995" cy="502246"/>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dirty="0">
                <a:latin typeface="Arial"/>
                <a:cs typeface="Arial"/>
              </a:rPr>
              <a:t>1</a:t>
            </a:r>
          </a:p>
        </p:txBody>
      </p:sp>
      <p:sp>
        <p:nvSpPr>
          <p:cNvPr id="18" name="Ellipsi 17">
            <a:extLst>
              <a:ext uri="{FF2B5EF4-FFF2-40B4-BE49-F238E27FC236}">
                <a16:creationId xmlns:a16="http://schemas.microsoft.com/office/drawing/2014/main" id="{836F2526-3D35-3027-4589-C3F8F0EDD2EC}"/>
              </a:ext>
            </a:extLst>
          </p:cNvPr>
          <p:cNvSpPr/>
          <p:nvPr/>
        </p:nvSpPr>
        <p:spPr>
          <a:xfrm>
            <a:off x="610787" y="3288804"/>
            <a:ext cx="533995" cy="502246"/>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dirty="0">
                <a:latin typeface="Arial"/>
                <a:cs typeface="Arial"/>
              </a:rPr>
              <a:t>2</a:t>
            </a:r>
          </a:p>
        </p:txBody>
      </p:sp>
      <p:sp>
        <p:nvSpPr>
          <p:cNvPr id="19" name="Ellipsi 18">
            <a:extLst>
              <a:ext uri="{FF2B5EF4-FFF2-40B4-BE49-F238E27FC236}">
                <a16:creationId xmlns:a16="http://schemas.microsoft.com/office/drawing/2014/main" id="{09FBF2F3-E984-0070-50BC-F740A2A31418}"/>
              </a:ext>
            </a:extLst>
          </p:cNvPr>
          <p:cNvSpPr/>
          <p:nvPr/>
        </p:nvSpPr>
        <p:spPr>
          <a:xfrm>
            <a:off x="610787" y="4515425"/>
            <a:ext cx="533995" cy="502246"/>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dirty="0">
                <a:latin typeface="Arial"/>
                <a:cs typeface="Arial"/>
              </a:rPr>
              <a:t>3</a:t>
            </a:r>
          </a:p>
        </p:txBody>
      </p:sp>
      <p:sp>
        <p:nvSpPr>
          <p:cNvPr id="20" name="Ellipsi 19">
            <a:extLst>
              <a:ext uri="{FF2B5EF4-FFF2-40B4-BE49-F238E27FC236}">
                <a16:creationId xmlns:a16="http://schemas.microsoft.com/office/drawing/2014/main" id="{FB928444-F8F3-3C5F-0403-3E9F9313BF55}"/>
              </a:ext>
            </a:extLst>
          </p:cNvPr>
          <p:cNvSpPr/>
          <p:nvPr/>
        </p:nvSpPr>
        <p:spPr>
          <a:xfrm>
            <a:off x="610786" y="5727480"/>
            <a:ext cx="533995" cy="502246"/>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dirty="0">
                <a:latin typeface="Arial"/>
                <a:cs typeface="Arial"/>
              </a:rPr>
              <a:t>4</a:t>
            </a:r>
          </a:p>
        </p:txBody>
      </p:sp>
      <p:sp>
        <p:nvSpPr>
          <p:cNvPr id="21" name="Suorakulmio: Pyöristetyt kulmat 20">
            <a:extLst>
              <a:ext uri="{FF2B5EF4-FFF2-40B4-BE49-F238E27FC236}">
                <a16:creationId xmlns:a16="http://schemas.microsoft.com/office/drawing/2014/main" id="{BA25EF8D-B301-EEC8-3BE3-628357317F86}"/>
              </a:ext>
            </a:extLst>
          </p:cNvPr>
          <p:cNvSpPr/>
          <p:nvPr/>
        </p:nvSpPr>
        <p:spPr>
          <a:xfrm>
            <a:off x="5781040" y="1829870"/>
            <a:ext cx="4338320" cy="2197735"/>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i-FI" sz="1600" b="1" dirty="0">
                <a:solidFill>
                  <a:schemeClr val="accent1"/>
                </a:solidFill>
                <a:latin typeface="Arial"/>
                <a:cs typeface="Arial"/>
              </a:rPr>
              <a:t>Vaikutusten näkökulmasta </a:t>
            </a:r>
            <a:r>
              <a:rPr lang="fi-FI" sz="1600" dirty="0">
                <a:solidFill>
                  <a:schemeClr val="accent1"/>
                </a:solidFill>
                <a:latin typeface="Arial"/>
                <a:cs typeface="Arial"/>
              </a:rPr>
              <a:t>aihe on olennainen silloin, kun se liittyy yrityksen olennaisiin, </a:t>
            </a:r>
            <a:r>
              <a:rPr lang="fi-FI" sz="1600" b="1" dirty="0">
                <a:solidFill>
                  <a:schemeClr val="accent1"/>
                </a:solidFill>
                <a:latin typeface="Arial"/>
                <a:cs typeface="Arial"/>
              </a:rPr>
              <a:t>todellisiin tai mahdollisiin</a:t>
            </a:r>
            <a:r>
              <a:rPr lang="fi-FI" sz="1600" dirty="0">
                <a:solidFill>
                  <a:schemeClr val="accent1"/>
                </a:solidFill>
                <a:latin typeface="Arial"/>
                <a:cs typeface="Arial"/>
              </a:rPr>
              <a:t>, </a:t>
            </a:r>
            <a:r>
              <a:rPr lang="fi-FI" sz="1600" b="1" dirty="0">
                <a:solidFill>
                  <a:schemeClr val="accent1"/>
                </a:solidFill>
                <a:latin typeface="Arial"/>
                <a:cs typeface="Arial"/>
              </a:rPr>
              <a:t>myönteisiin tai kielteisiin </a:t>
            </a:r>
            <a:r>
              <a:rPr lang="fi-FI" sz="1600" dirty="0">
                <a:solidFill>
                  <a:schemeClr val="accent1"/>
                </a:solidFill>
                <a:latin typeface="Arial"/>
                <a:cs typeface="Arial"/>
              </a:rPr>
              <a:t>vaikutuksiin </a:t>
            </a:r>
            <a:r>
              <a:rPr lang="fi-FI" sz="1600" b="1" dirty="0">
                <a:solidFill>
                  <a:schemeClr val="accent1"/>
                </a:solidFill>
                <a:latin typeface="Arial"/>
                <a:cs typeface="Arial"/>
              </a:rPr>
              <a:t>ihmisiin tai ympäristöön</a:t>
            </a:r>
            <a:r>
              <a:rPr lang="fi-FI" sz="1600" dirty="0">
                <a:solidFill>
                  <a:schemeClr val="accent1"/>
                </a:solidFill>
                <a:latin typeface="Arial"/>
                <a:cs typeface="Arial"/>
              </a:rPr>
              <a:t> </a:t>
            </a:r>
            <a:r>
              <a:rPr lang="fi-FI" sz="1600" b="1" i="1" dirty="0">
                <a:solidFill>
                  <a:schemeClr val="accent1"/>
                </a:solidFill>
                <a:latin typeface="Arial"/>
                <a:cs typeface="Arial"/>
              </a:rPr>
              <a:t>lyhyellä, keskipitkällä tai pitkällä aikavälillä.</a:t>
            </a:r>
          </a:p>
        </p:txBody>
      </p:sp>
      <p:sp>
        <p:nvSpPr>
          <p:cNvPr id="22" name="Suorakulmio: Pyöristetyt kulmat 21">
            <a:extLst>
              <a:ext uri="{FF2B5EF4-FFF2-40B4-BE49-F238E27FC236}">
                <a16:creationId xmlns:a16="http://schemas.microsoft.com/office/drawing/2014/main" id="{C6B54832-4BAA-5442-B016-F167545973EA}"/>
              </a:ext>
            </a:extLst>
          </p:cNvPr>
          <p:cNvSpPr/>
          <p:nvPr/>
        </p:nvSpPr>
        <p:spPr>
          <a:xfrm>
            <a:off x="5781040" y="4295140"/>
            <a:ext cx="4338320" cy="2197735"/>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i-FI" sz="1600" b="1" dirty="0">
                <a:solidFill>
                  <a:schemeClr val="accent1"/>
                </a:solidFill>
                <a:latin typeface="Arial"/>
                <a:cs typeface="Arial"/>
              </a:rPr>
              <a:t>Taloudellisesta näkökulmasta </a:t>
            </a:r>
            <a:r>
              <a:rPr lang="fi-FI" sz="1600" dirty="0">
                <a:solidFill>
                  <a:schemeClr val="accent1"/>
                </a:solidFill>
                <a:latin typeface="Arial"/>
                <a:cs typeface="Arial"/>
              </a:rPr>
              <a:t>aihe on olennainen, jos se </a:t>
            </a:r>
            <a:r>
              <a:rPr lang="fi-FI" sz="1600" b="1" dirty="0">
                <a:solidFill>
                  <a:schemeClr val="accent1"/>
                </a:solidFill>
                <a:latin typeface="Arial"/>
                <a:cs typeface="Arial"/>
              </a:rPr>
              <a:t>laukaisee tai voi aiheuttaa </a:t>
            </a:r>
            <a:r>
              <a:rPr lang="fi-FI" sz="1600" dirty="0">
                <a:solidFill>
                  <a:schemeClr val="accent1"/>
                </a:solidFill>
                <a:latin typeface="Arial"/>
                <a:cs typeface="Arial"/>
              </a:rPr>
              <a:t>olennaisia taloudellisia vaikutuksia yrityksen kehitykseen, mukaan lukien </a:t>
            </a:r>
            <a:r>
              <a:rPr lang="fi-FI" sz="1600" b="1" dirty="0">
                <a:solidFill>
                  <a:schemeClr val="accent1"/>
                </a:solidFill>
                <a:latin typeface="Arial"/>
                <a:cs typeface="Arial"/>
              </a:rPr>
              <a:t>rahavirrat, taloudellinen asema ja taloudellinen tulos</a:t>
            </a:r>
            <a:r>
              <a:rPr lang="fi-FI" sz="1600" dirty="0">
                <a:solidFill>
                  <a:schemeClr val="accent1"/>
                </a:solidFill>
                <a:latin typeface="Arial"/>
                <a:cs typeface="Arial"/>
              </a:rPr>
              <a:t>, lyhyellä, keskipitkällä tai pitkällä aikavälillä.</a:t>
            </a:r>
            <a:endParaRPr lang="fi-FI" sz="1600" b="1" i="1" dirty="0">
              <a:solidFill>
                <a:schemeClr val="accent1"/>
              </a:solidFill>
              <a:latin typeface="Arial"/>
              <a:cs typeface="Arial"/>
            </a:endParaRPr>
          </a:p>
        </p:txBody>
      </p:sp>
    </p:spTree>
    <p:extLst>
      <p:ext uri="{BB962C8B-B14F-4D97-AF65-F5344CB8AC3E}">
        <p14:creationId xmlns:p14="http://schemas.microsoft.com/office/powerpoint/2010/main" val="19679317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B05F7C9-B565-CC39-ADFF-4B0EE0801FC4}"/>
              </a:ext>
            </a:extLst>
          </p:cNvPr>
          <p:cNvSpPr>
            <a:spLocks noGrp="1"/>
          </p:cNvSpPr>
          <p:nvPr>
            <p:ph type="title"/>
          </p:nvPr>
        </p:nvSpPr>
        <p:spPr/>
        <p:txBody>
          <a:bodyPr/>
          <a:lstStyle/>
          <a:p>
            <a:r>
              <a:rPr lang="fi-FI" dirty="0">
                <a:solidFill>
                  <a:schemeClr val="accent1"/>
                </a:solidFill>
                <a:latin typeface="Arial"/>
                <a:cs typeface="Arial"/>
              </a:rPr>
              <a:t>Olennaisuuden arviointi – riskien ja mahdollisuuksien merkitys</a:t>
            </a:r>
          </a:p>
        </p:txBody>
      </p:sp>
      <p:sp>
        <p:nvSpPr>
          <p:cNvPr id="4" name="Dian numeron paikkamerkki 3">
            <a:extLst>
              <a:ext uri="{FF2B5EF4-FFF2-40B4-BE49-F238E27FC236}">
                <a16:creationId xmlns:a16="http://schemas.microsoft.com/office/drawing/2014/main" id="{D6713F0B-3A9E-E2E5-7697-3B2ED5060540}"/>
              </a:ext>
            </a:extLst>
          </p:cNvPr>
          <p:cNvSpPr>
            <a:spLocks noGrp="1"/>
          </p:cNvSpPr>
          <p:nvPr>
            <p:ph type="sldNum" sz="quarter" idx="12"/>
          </p:nvPr>
        </p:nvSpPr>
        <p:spPr/>
        <p:txBody>
          <a:bodyPr/>
          <a:lstStyle/>
          <a:p>
            <a:fld id="{7F977CFA-5E00-6047-984E-927ECF9A2530}" type="slidenum">
              <a:rPr lang="fi-FI" smtClean="0"/>
              <a:t>24</a:t>
            </a:fld>
            <a:endParaRPr lang="fi-FI"/>
          </a:p>
        </p:txBody>
      </p:sp>
      <p:sp>
        <p:nvSpPr>
          <p:cNvPr id="6" name="Suorakulmio: Pyöristetyt kulmat 5">
            <a:extLst>
              <a:ext uri="{FF2B5EF4-FFF2-40B4-BE49-F238E27FC236}">
                <a16:creationId xmlns:a16="http://schemas.microsoft.com/office/drawing/2014/main" id="{D351886B-E24B-CCA2-3CCF-C0A558379625}"/>
              </a:ext>
            </a:extLst>
          </p:cNvPr>
          <p:cNvSpPr/>
          <p:nvPr/>
        </p:nvSpPr>
        <p:spPr>
          <a:xfrm>
            <a:off x="4271734" y="3304738"/>
            <a:ext cx="2753360" cy="1238150"/>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600" dirty="0">
                <a:latin typeface="Arial"/>
                <a:cs typeface="Arial"/>
              </a:rPr>
              <a:t>Olennaisten laukaisevien tekijöiden luokittelu riskien tai mahdollisuuksien lähteiksi.</a:t>
            </a:r>
          </a:p>
        </p:txBody>
      </p:sp>
      <p:sp>
        <p:nvSpPr>
          <p:cNvPr id="11" name="Suorakulmio: Pyöristetyt kulmat 10">
            <a:extLst>
              <a:ext uri="{FF2B5EF4-FFF2-40B4-BE49-F238E27FC236}">
                <a16:creationId xmlns:a16="http://schemas.microsoft.com/office/drawing/2014/main" id="{ECDCE66A-4395-EC43-696E-8633BA25F30E}"/>
              </a:ext>
            </a:extLst>
          </p:cNvPr>
          <p:cNvSpPr/>
          <p:nvPr/>
        </p:nvSpPr>
        <p:spPr>
          <a:xfrm>
            <a:off x="924560" y="3303368"/>
            <a:ext cx="2753360" cy="1238151"/>
          </a:xfrm>
          <a:prstGeom prst="roundRect">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600" dirty="0">
                <a:latin typeface="Arial"/>
                <a:cs typeface="Arial"/>
              </a:rPr>
              <a:t>Taloudellisia vaikutuksia laukaisevien tekijöiden olemassaolon selvittäminen ja näiden olennaisuus.</a:t>
            </a:r>
          </a:p>
        </p:txBody>
      </p:sp>
      <p:sp>
        <p:nvSpPr>
          <p:cNvPr id="14" name="Nuoli: Alas 13">
            <a:extLst>
              <a:ext uri="{FF2B5EF4-FFF2-40B4-BE49-F238E27FC236}">
                <a16:creationId xmlns:a16="http://schemas.microsoft.com/office/drawing/2014/main" id="{66DD86EF-02C3-BC4A-5AC4-C77CEA40BC90}"/>
              </a:ext>
            </a:extLst>
          </p:cNvPr>
          <p:cNvSpPr/>
          <p:nvPr/>
        </p:nvSpPr>
        <p:spPr>
          <a:xfrm rot="15130383">
            <a:off x="7007040" y="3246037"/>
            <a:ext cx="629920" cy="36102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Nuoli: Alas 14">
            <a:extLst>
              <a:ext uri="{FF2B5EF4-FFF2-40B4-BE49-F238E27FC236}">
                <a16:creationId xmlns:a16="http://schemas.microsoft.com/office/drawing/2014/main" id="{8CB88D4D-2603-9E75-ADC1-8AA58BCCDAA0}"/>
              </a:ext>
            </a:extLst>
          </p:cNvPr>
          <p:cNvSpPr/>
          <p:nvPr/>
        </p:nvSpPr>
        <p:spPr>
          <a:xfrm rot="17284741">
            <a:off x="7007041" y="4281108"/>
            <a:ext cx="629920" cy="34453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Nuoli: Alas 15">
            <a:extLst>
              <a:ext uri="{FF2B5EF4-FFF2-40B4-BE49-F238E27FC236}">
                <a16:creationId xmlns:a16="http://schemas.microsoft.com/office/drawing/2014/main" id="{2ED7899E-B8E7-8BE9-F0B0-E617FB6B10B2}"/>
              </a:ext>
            </a:extLst>
          </p:cNvPr>
          <p:cNvSpPr/>
          <p:nvPr/>
        </p:nvSpPr>
        <p:spPr>
          <a:xfrm rot="16200000">
            <a:off x="3659867" y="3711174"/>
            <a:ext cx="629920" cy="42253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 name="Suorakulmio: Pyöristetyt kulmat 21">
            <a:extLst>
              <a:ext uri="{FF2B5EF4-FFF2-40B4-BE49-F238E27FC236}">
                <a16:creationId xmlns:a16="http://schemas.microsoft.com/office/drawing/2014/main" id="{C6B54832-4BAA-5442-B016-F167545973EA}"/>
              </a:ext>
            </a:extLst>
          </p:cNvPr>
          <p:cNvSpPr/>
          <p:nvPr/>
        </p:nvSpPr>
        <p:spPr>
          <a:xfrm>
            <a:off x="7618908" y="4334887"/>
            <a:ext cx="2753360" cy="97536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600" b="1" i="1" dirty="0">
                <a:solidFill>
                  <a:schemeClr val="accent1"/>
                </a:solidFill>
                <a:latin typeface="Arial"/>
                <a:cs typeface="Arial"/>
              </a:rPr>
              <a:t>Mahdollisuuksien lähde</a:t>
            </a:r>
          </a:p>
        </p:txBody>
      </p:sp>
      <p:sp>
        <p:nvSpPr>
          <p:cNvPr id="3" name="Suorakulmio: Pyöristetyt kulmat 2">
            <a:extLst>
              <a:ext uri="{FF2B5EF4-FFF2-40B4-BE49-F238E27FC236}">
                <a16:creationId xmlns:a16="http://schemas.microsoft.com/office/drawing/2014/main" id="{5C460DD0-A4F6-2171-D5CB-97DAC2E8AFC2}"/>
              </a:ext>
            </a:extLst>
          </p:cNvPr>
          <p:cNvSpPr/>
          <p:nvPr/>
        </p:nvSpPr>
        <p:spPr>
          <a:xfrm>
            <a:off x="7618908" y="2602487"/>
            <a:ext cx="2753360" cy="975360"/>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600" b="1" i="1" dirty="0">
                <a:solidFill>
                  <a:schemeClr val="accent1"/>
                </a:solidFill>
                <a:latin typeface="Arial"/>
                <a:cs typeface="Arial"/>
              </a:rPr>
              <a:t>Riskien lähde</a:t>
            </a:r>
          </a:p>
        </p:txBody>
      </p:sp>
      <p:sp>
        <p:nvSpPr>
          <p:cNvPr id="5" name="Suorakulmio: Pyöristetyt kulmat 4">
            <a:extLst>
              <a:ext uri="{FF2B5EF4-FFF2-40B4-BE49-F238E27FC236}">
                <a16:creationId xmlns:a16="http://schemas.microsoft.com/office/drawing/2014/main" id="{D0FC8E14-5A4A-4400-0FE8-0969EC7D300B}"/>
              </a:ext>
            </a:extLst>
          </p:cNvPr>
          <p:cNvSpPr/>
          <p:nvPr/>
        </p:nvSpPr>
        <p:spPr>
          <a:xfrm>
            <a:off x="910689" y="4724400"/>
            <a:ext cx="2767232" cy="1768475"/>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i-FI" sz="1500" dirty="0">
                <a:solidFill>
                  <a:schemeClr val="accent1"/>
                </a:solidFill>
                <a:latin typeface="Arial"/>
                <a:cs typeface="Arial"/>
              </a:rPr>
              <a:t>Vaikutus yrityksen rahavirtoihin, kehitykseen, tulokseen, taloudelliseen tilanteeseen, pääoma-kustannuksiin tai rahoituksen saatavuuteen jollain aikavälillä.</a:t>
            </a:r>
          </a:p>
        </p:txBody>
      </p:sp>
    </p:spTree>
    <p:extLst>
      <p:ext uri="{BB962C8B-B14F-4D97-AF65-F5344CB8AC3E}">
        <p14:creationId xmlns:p14="http://schemas.microsoft.com/office/powerpoint/2010/main" val="31050130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6449EFF-02E1-E001-96AA-41C617B6879B}"/>
              </a:ext>
            </a:extLst>
          </p:cNvPr>
          <p:cNvSpPr>
            <a:spLocks noGrp="1"/>
          </p:cNvSpPr>
          <p:nvPr>
            <p:ph type="title"/>
          </p:nvPr>
        </p:nvSpPr>
        <p:spPr/>
        <p:txBody>
          <a:bodyPr/>
          <a:lstStyle/>
          <a:p>
            <a:r>
              <a:rPr lang="fi-FI" dirty="0">
                <a:solidFill>
                  <a:schemeClr val="accent1"/>
                </a:solidFill>
                <a:latin typeface="Arial"/>
                <a:cs typeface="Arial"/>
              </a:rPr>
              <a:t>Pakolliset julkistamisvaatimukset</a:t>
            </a:r>
          </a:p>
        </p:txBody>
      </p:sp>
      <p:sp>
        <p:nvSpPr>
          <p:cNvPr id="3" name="Sisällön paikkamerkki 2">
            <a:extLst>
              <a:ext uri="{FF2B5EF4-FFF2-40B4-BE49-F238E27FC236}">
                <a16:creationId xmlns:a16="http://schemas.microsoft.com/office/drawing/2014/main" id="{A1E93606-60FB-58A0-4AF7-3896F3A8D00C}"/>
              </a:ext>
            </a:extLst>
          </p:cNvPr>
          <p:cNvSpPr>
            <a:spLocks noGrp="1"/>
          </p:cNvSpPr>
          <p:nvPr>
            <p:ph idx="1"/>
          </p:nvPr>
        </p:nvSpPr>
        <p:spPr>
          <a:xfrm>
            <a:off x="618716" y="1825626"/>
            <a:ext cx="4968240" cy="4303294"/>
          </a:xfrm>
          <a:ln>
            <a:solidFill>
              <a:schemeClr val="accent1"/>
            </a:solidFill>
          </a:ln>
        </p:spPr>
        <p:txBody>
          <a:bodyPr vert="horz" lIns="91440" tIns="45720" rIns="91440" bIns="45720" rtlCol="0" anchor="t">
            <a:normAutofit lnSpcReduction="10000"/>
          </a:bodyPr>
          <a:lstStyle/>
          <a:p>
            <a:r>
              <a:rPr lang="fi-FI" sz="2000" dirty="0">
                <a:latin typeface="Arial"/>
                <a:cs typeface="Arial"/>
              </a:rPr>
              <a:t>CSRD-direktiivistä sekä muusta lainsäädännöstä johtuen seuraavien tietojen raportoiminen </a:t>
            </a:r>
            <a:r>
              <a:rPr lang="fi-FI" sz="2000" b="1" dirty="0">
                <a:solidFill>
                  <a:schemeClr val="accent1"/>
                </a:solidFill>
                <a:latin typeface="Arial"/>
                <a:cs typeface="Arial"/>
              </a:rPr>
              <a:t>on aina pakollista</a:t>
            </a:r>
            <a:r>
              <a:rPr lang="fi-FI" sz="2000" dirty="0">
                <a:latin typeface="Arial"/>
                <a:cs typeface="Arial"/>
              </a:rPr>
              <a:t> olennaisuusarvioinnin tuloksesta riippumatta:</a:t>
            </a:r>
          </a:p>
          <a:p>
            <a:pPr lvl="1"/>
            <a:r>
              <a:rPr lang="fi-FI" b="1" dirty="0">
                <a:solidFill>
                  <a:schemeClr val="accent1"/>
                </a:solidFill>
                <a:latin typeface="Arial"/>
                <a:cs typeface="Arial"/>
              </a:rPr>
              <a:t>Kaikki ESRS 2 </a:t>
            </a:r>
            <a:r>
              <a:rPr lang="fi-FI" dirty="0">
                <a:latin typeface="Arial"/>
                <a:cs typeface="Arial"/>
              </a:rPr>
              <a:t>–standardin julkistamisvaatimukset</a:t>
            </a:r>
          </a:p>
          <a:p>
            <a:pPr lvl="1"/>
            <a:r>
              <a:rPr lang="fi-FI" b="1" dirty="0">
                <a:solidFill>
                  <a:schemeClr val="accent1"/>
                </a:solidFill>
                <a:latin typeface="Arial"/>
                <a:cs typeface="Arial"/>
              </a:rPr>
              <a:t>Kaikki ESRS E1 </a:t>
            </a:r>
            <a:r>
              <a:rPr lang="fi-FI" dirty="0">
                <a:latin typeface="Arial"/>
                <a:cs typeface="Arial"/>
              </a:rPr>
              <a:t>–standardin julkistamisvaatimukset</a:t>
            </a:r>
          </a:p>
          <a:p>
            <a:pPr lvl="1"/>
            <a:r>
              <a:rPr lang="fi-FI" b="1" dirty="0">
                <a:solidFill>
                  <a:schemeClr val="accent1"/>
                </a:solidFill>
                <a:latin typeface="Arial"/>
                <a:cs typeface="Arial"/>
              </a:rPr>
              <a:t>Tietyt ESRS S1 </a:t>
            </a:r>
            <a:r>
              <a:rPr lang="fi-FI" dirty="0">
                <a:latin typeface="Arial"/>
                <a:cs typeface="Arial"/>
              </a:rPr>
              <a:t>–standardin julkistamisvaatimukset (koskien yrityksiä joilla on yli 250 työntekijää)</a:t>
            </a:r>
          </a:p>
          <a:p>
            <a:pPr lvl="1"/>
            <a:r>
              <a:rPr lang="fi-FI" b="1" dirty="0">
                <a:solidFill>
                  <a:schemeClr val="accent1"/>
                </a:solidFill>
                <a:latin typeface="Arial"/>
                <a:cs typeface="Arial"/>
              </a:rPr>
              <a:t>Muusta EU:n</a:t>
            </a:r>
            <a:r>
              <a:rPr lang="fi-FI" dirty="0">
                <a:latin typeface="Arial"/>
                <a:cs typeface="Arial"/>
              </a:rPr>
              <a:t> lainsäädännöstä seuraavat ESRS-standardeihin sisältyvät tietopisteet</a:t>
            </a:r>
          </a:p>
        </p:txBody>
      </p:sp>
      <p:sp>
        <p:nvSpPr>
          <p:cNvPr id="4" name="Dian numeron paikkamerkki 3">
            <a:extLst>
              <a:ext uri="{FF2B5EF4-FFF2-40B4-BE49-F238E27FC236}">
                <a16:creationId xmlns:a16="http://schemas.microsoft.com/office/drawing/2014/main" id="{54179DBE-5DC9-29F5-A736-D6DF7A01CD19}"/>
              </a:ext>
            </a:extLst>
          </p:cNvPr>
          <p:cNvSpPr>
            <a:spLocks noGrp="1"/>
          </p:cNvSpPr>
          <p:nvPr>
            <p:ph type="sldNum" sz="quarter" idx="12"/>
          </p:nvPr>
        </p:nvSpPr>
        <p:spPr/>
        <p:txBody>
          <a:bodyPr/>
          <a:lstStyle/>
          <a:p>
            <a:fld id="{7F977CFA-5E00-6047-984E-927ECF9A2530}" type="slidenum">
              <a:rPr lang="fi-FI" smtClean="0"/>
              <a:t>25</a:t>
            </a:fld>
            <a:endParaRPr lang="fi-FI"/>
          </a:p>
        </p:txBody>
      </p:sp>
      <p:pic>
        <p:nvPicPr>
          <p:cNvPr id="6" name="Kuva 5">
            <a:extLst>
              <a:ext uri="{FF2B5EF4-FFF2-40B4-BE49-F238E27FC236}">
                <a16:creationId xmlns:a16="http://schemas.microsoft.com/office/drawing/2014/main" id="{2194DBC2-9818-6466-1516-CB1249864C9F}"/>
              </a:ext>
            </a:extLst>
          </p:cNvPr>
          <p:cNvPicPr>
            <a:picLocks noChangeAspect="1"/>
          </p:cNvPicPr>
          <p:nvPr/>
        </p:nvPicPr>
        <p:blipFill>
          <a:blip r:embed="rId2"/>
          <a:stretch>
            <a:fillRect/>
          </a:stretch>
        </p:blipFill>
        <p:spPr>
          <a:xfrm>
            <a:off x="8453561" y="49184"/>
            <a:ext cx="2785024" cy="1641504"/>
          </a:xfrm>
          <a:prstGeom prst="rect">
            <a:avLst/>
          </a:prstGeom>
        </p:spPr>
      </p:pic>
      <p:sp>
        <p:nvSpPr>
          <p:cNvPr id="7" name="Sisällön paikkamerkki 2">
            <a:extLst>
              <a:ext uri="{FF2B5EF4-FFF2-40B4-BE49-F238E27FC236}">
                <a16:creationId xmlns:a16="http://schemas.microsoft.com/office/drawing/2014/main" id="{A21DAD0C-C70A-3000-BD22-2EA0B24C598C}"/>
              </a:ext>
            </a:extLst>
          </p:cNvPr>
          <p:cNvSpPr txBox="1">
            <a:spLocks/>
          </p:cNvSpPr>
          <p:nvPr/>
        </p:nvSpPr>
        <p:spPr>
          <a:xfrm>
            <a:off x="5882641" y="1825624"/>
            <a:ext cx="4856480" cy="4338903"/>
          </a:xfrm>
          <a:prstGeom prst="rect">
            <a:avLst/>
          </a:prstGeom>
          <a:ln>
            <a:solidFill>
              <a:schemeClr val="accent1"/>
            </a:solid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sz="1800" b="1" dirty="0">
                <a:latin typeface="Arial"/>
                <a:cs typeface="Arial"/>
              </a:rPr>
              <a:t>Julkistamatta jäävät tiedot</a:t>
            </a:r>
          </a:p>
          <a:p>
            <a:pPr lvl="1"/>
            <a:r>
              <a:rPr lang="fi-FI" sz="1800" dirty="0">
                <a:latin typeface="Arial"/>
                <a:cs typeface="Arial"/>
              </a:rPr>
              <a:t>Jos yritys katsoo olennaisuus-arvioinnin perusteella, että jokin aihealue ei kokonaisuudessaan ole olennainen ja sen vuoksi jättää julkistamatta </a:t>
            </a:r>
            <a:r>
              <a:rPr lang="fi-FI" sz="1800" b="1" dirty="0">
                <a:latin typeface="Arial"/>
                <a:cs typeface="Arial"/>
              </a:rPr>
              <a:t>kaikki ko. ESRS-standardin </a:t>
            </a:r>
            <a:r>
              <a:rPr lang="fi-FI" sz="1800" dirty="0">
                <a:latin typeface="Arial"/>
                <a:cs typeface="Arial"/>
              </a:rPr>
              <a:t>sisältämät julkistamisvaatimukset</a:t>
            </a:r>
          </a:p>
          <a:p>
            <a:pPr lvl="1">
              <a:buFont typeface="Wingdings" panose="05000000000000000000" pitchFamily="2" charset="2"/>
              <a:buChar char="à"/>
            </a:pPr>
            <a:r>
              <a:rPr lang="fi-FI" sz="1800" i="1" dirty="0">
                <a:solidFill>
                  <a:schemeClr val="accent1"/>
                </a:solidFill>
                <a:latin typeface="Arial"/>
                <a:cs typeface="Arial"/>
                <a:sym typeface="Wingdings" panose="05000000000000000000" pitchFamily="2" charset="2"/>
              </a:rPr>
              <a:t>Sen on selitettävä lyhyesti olennaisuusarviointinsa päätelmät aiheesta</a:t>
            </a:r>
            <a:endParaRPr lang="fi-FI" sz="1800" i="1" dirty="0">
              <a:solidFill>
                <a:schemeClr val="accent1"/>
              </a:solidFill>
              <a:latin typeface="Arial"/>
              <a:cs typeface="Arial"/>
            </a:endParaRPr>
          </a:p>
          <a:p>
            <a:pPr lvl="1"/>
            <a:r>
              <a:rPr lang="fi-FI" sz="1800" dirty="0">
                <a:latin typeface="Arial"/>
                <a:cs typeface="Arial"/>
                <a:sym typeface="Wingdings" panose="05000000000000000000" pitchFamily="2" charset="2"/>
              </a:rPr>
              <a:t>Sen sijaan julkistamisvaatimuksiin sisältyvän </a:t>
            </a:r>
            <a:r>
              <a:rPr lang="fi-FI" sz="1800" b="1" dirty="0">
                <a:latin typeface="Arial"/>
                <a:cs typeface="Arial"/>
                <a:sym typeface="Wingdings" panose="05000000000000000000" pitchFamily="2" charset="2"/>
              </a:rPr>
              <a:t>yksittäisen mittarin raportoimatta </a:t>
            </a:r>
            <a:r>
              <a:rPr lang="fi-FI" sz="1800" dirty="0">
                <a:latin typeface="Arial"/>
                <a:cs typeface="Arial"/>
                <a:sym typeface="Wingdings" panose="05000000000000000000" pitchFamily="2" charset="2"/>
              </a:rPr>
              <a:t>jättäminen viestii, ettei tieto ole yritykselle olennainen – </a:t>
            </a:r>
            <a:r>
              <a:rPr lang="fi-FI" sz="1800" i="1" dirty="0">
                <a:solidFill>
                  <a:schemeClr val="accent1"/>
                </a:solidFill>
                <a:latin typeface="Arial"/>
                <a:cs typeface="Arial"/>
                <a:sym typeface="Wingdings" panose="05000000000000000000" pitchFamily="2" charset="2"/>
              </a:rPr>
              <a:t>eikä sitä tarvitse selittää</a:t>
            </a:r>
            <a:endParaRPr lang="fi-FI" sz="1800" i="1" dirty="0">
              <a:solidFill>
                <a:schemeClr val="accent1"/>
              </a:solidFill>
              <a:latin typeface="Arial"/>
              <a:cs typeface="Arial"/>
            </a:endParaRPr>
          </a:p>
        </p:txBody>
      </p:sp>
    </p:spTree>
    <p:extLst>
      <p:ext uri="{BB962C8B-B14F-4D97-AF65-F5344CB8AC3E}">
        <p14:creationId xmlns:p14="http://schemas.microsoft.com/office/powerpoint/2010/main" val="19278990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129CA77-6E1D-E394-A998-37F757689E57}"/>
              </a:ext>
            </a:extLst>
          </p:cNvPr>
          <p:cNvSpPr>
            <a:spLocks noGrp="1"/>
          </p:cNvSpPr>
          <p:nvPr>
            <p:ph type="title"/>
          </p:nvPr>
        </p:nvSpPr>
        <p:spPr/>
        <p:txBody>
          <a:bodyPr/>
          <a:lstStyle/>
          <a:p>
            <a:r>
              <a:rPr lang="fi-FI" dirty="0">
                <a:solidFill>
                  <a:schemeClr val="accent1"/>
                </a:solidFill>
                <a:latin typeface="Arial"/>
                <a:cs typeface="Arial"/>
              </a:rPr>
              <a:t>Hyvän ESG raportin ominaisuuksia</a:t>
            </a:r>
            <a:endParaRPr lang="fi-FI" dirty="0">
              <a:latin typeface="Arial"/>
              <a:cs typeface="Arial"/>
            </a:endParaRPr>
          </a:p>
        </p:txBody>
      </p:sp>
      <p:sp>
        <p:nvSpPr>
          <p:cNvPr id="3" name="Sisällön paikkamerkki 2">
            <a:extLst>
              <a:ext uri="{FF2B5EF4-FFF2-40B4-BE49-F238E27FC236}">
                <a16:creationId xmlns:a16="http://schemas.microsoft.com/office/drawing/2014/main" id="{9D421928-B5A2-51E1-0065-CED3F62EA06C}"/>
              </a:ext>
            </a:extLst>
          </p:cNvPr>
          <p:cNvSpPr>
            <a:spLocks noGrp="1"/>
          </p:cNvSpPr>
          <p:nvPr>
            <p:ph idx="1"/>
          </p:nvPr>
        </p:nvSpPr>
        <p:spPr>
          <a:xfrm>
            <a:off x="567771" y="1825625"/>
            <a:ext cx="6645829" cy="3884295"/>
          </a:xfrm>
          <a:solidFill>
            <a:schemeClr val="accent2">
              <a:lumMod val="75000"/>
            </a:schemeClr>
          </a:solidFill>
        </p:spPr>
        <p:txBody>
          <a:bodyPr>
            <a:normAutofit fontScale="77500" lnSpcReduction="20000"/>
          </a:bodyPr>
          <a:lstStyle/>
          <a:p>
            <a:endParaRPr lang="fi-FI" b="1" dirty="0">
              <a:solidFill>
                <a:srgbClr val="FFC000"/>
              </a:solidFill>
              <a:latin typeface="Arial"/>
              <a:cs typeface="Arial"/>
            </a:endParaRPr>
          </a:p>
          <a:p>
            <a:r>
              <a:rPr lang="fi-FI" b="1" dirty="0">
                <a:solidFill>
                  <a:srgbClr val="FFC000"/>
                </a:solidFill>
                <a:latin typeface="Arial"/>
                <a:cs typeface="Arial"/>
              </a:rPr>
              <a:t>TCFD</a:t>
            </a:r>
            <a:r>
              <a:rPr lang="fi-FI" dirty="0">
                <a:solidFill>
                  <a:srgbClr val="FFC000"/>
                </a:solidFill>
                <a:latin typeface="Arial"/>
                <a:cs typeface="Arial"/>
              </a:rPr>
              <a:t> (</a:t>
            </a:r>
            <a:r>
              <a:rPr lang="fi-FI" dirty="0" err="1">
                <a:solidFill>
                  <a:srgbClr val="FFC000"/>
                </a:solidFill>
                <a:latin typeface="Arial"/>
                <a:cs typeface="Arial"/>
              </a:rPr>
              <a:t>ESG:n</a:t>
            </a:r>
            <a:r>
              <a:rPr lang="fi-FI" dirty="0">
                <a:solidFill>
                  <a:srgbClr val="FFC000"/>
                </a:solidFill>
                <a:latin typeface="Arial"/>
                <a:cs typeface="Arial"/>
              </a:rPr>
              <a:t> taustalla oleva ilmastoraportointistandardi) </a:t>
            </a:r>
            <a:r>
              <a:rPr lang="fi-FI" i="1" dirty="0">
                <a:solidFill>
                  <a:schemeClr val="accent2">
                    <a:lumMod val="20000"/>
                    <a:lumOff val="80000"/>
                  </a:schemeClr>
                </a:solidFill>
                <a:latin typeface="Arial"/>
                <a:cs typeface="Arial"/>
              </a:rPr>
              <a:t>ei kerro organisaatiosi ympäristövaikutuksista, vaan ympäristövaikutusten taloudellisesta merkityksestä yrityksessä</a:t>
            </a:r>
            <a:endParaRPr lang="fi-FI" i="1" dirty="0">
              <a:solidFill>
                <a:srgbClr val="FFC000"/>
              </a:solidFill>
              <a:latin typeface="Arial"/>
              <a:cs typeface="Arial"/>
            </a:endParaRPr>
          </a:p>
          <a:p>
            <a:r>
              <a:rPr lang="fi-FI" b="1" dirty="0">
                <a:solidFill>
                  <a:srgbClr val="FFC000"/>
                </a:solidFill>
                <a:latin typeface="Arial"/>
                <a:cs typeface="Arial"/>
              </a:rPr>
              <a:t>Hallinto</a:t>
            </a:r>
            <a:r>
              <a:rPr lang="fi-FI" dirty="0">
                <a:solidFill>
                  <a:srgbClr val="FFC000"/>
                </a:solidFill>
                <a:latin typeface="Arial"/>
                <a:cs typeface="Arial"/>
              </a:rPr>
              <a:t> – </a:t>
            </a:r>
            <a:r>
              <a:rPr lang="fi-FI" i="1" dirty="0">
                <a:solidFill>
                  <a:schemeClr val="accent2">
                    <a:lumMod val="20000"/>
                    <a:lumOff val="80000"/>
                  </a:schemeClr>
                </a:solidFill>
                <a:latin typeface="Arial"/>
                <a:cs typeface="Arial"/>
              </a:rPr>
              <a:t>mikä on johdon ja hallituksen rooli  ilmastoriskien ja –mahdollisuuksien arvioinnissa, johtamisessa ja hallinnoinnissa?</a:t>
            </a:r>
          </a:p>
          <a:p>
            <a:r>
              <a:rPr lang="fi-FI" b="1" dirty="0">
                <a:solidFill>
                  <a:srgbClr val="FFC000"/>
                </a:solidFill>
                <a:latin typeface="Arial"/>
                <a:cs typeface="Arial"/>
              </a:rPr>
              <a:t>Strategia</a:t>
            </a:r>
            <a:r>
              <a:rPr lang="fi-FI" dirty="0">
                <a:solidFill>
                  <a:srgbClr val="FFC000"/>
                </a:solidFill>
                <a:latin typeface="Arial"/>
                <a:cs typeface="Arial"/>
              </a:rPr>
              <a:t> – </a:t>
            </a:r>
            <a:r>
              <a:rPr lang="fi-FI" i="1" dirty="0">
                <a:solidFill>
                  <a:schemeClr val="accent2">
                    <a:lumMod val="20000"/>
                    <a:lumOff val="80000"/>
                  </a:schemeClr>
                </a:solidFill>
                <a:latin typeface="Arial"/>
                <a:cs typeface="Arial"/>
              </a:rPr>
              <a:t>mikä on toimintasuunnitelma riskeihin ja mahdollisuuksiin varautumisessa, sisältäen vaikutukset liiketoimintamalliin?</a:t>
            </a:r>
          </a:p>
          <a:p>
            <a:r>
              <a:rPr lang="fi-FI" b="1" dirty="0">
                <a:solidFill>
                  <a:srgbClr val="FFC000"/>
                </a:solidFill>
                <a:latin typeface="Arial"/>
                <a:cs typeface="Arial"/>
              </a:rPr>
              <a:t>Riskienhallinta</a:t>
            </a:r>
            <a:r>
              <a:rPr lang="fi-FI" dirty="0">
                <a:solidFill>
                  <a:srgbClr val="FFC000"/>
                </a:solidFill>
                <a:latin typeface="Arial"/>
                <a:cs typeface="Arial"/>
              </a:rPr>
              <a:t> – </a:t>
            </a:r>
            <a:r>
              <a:rPr lang="fi-FI" i="1" dirty="0">
                <a:solidFill>
                  <a:schemeClr val="accent2">
                    <a:lumMod val="20000"/>
                    <a:lumOff val="80000"/>
                  </a:schemeClr>
                </a:solidFill>
                <a:latin typeface="Arial"/>
                <a:cs typeface="Arial"/>
              </a:rPr>
              <a:t>miten riskit on havaittu ja miten niitä hallitaan?</a:t>
            </a:r>
          </a:p>
          <a:p>
            <a:r>
              <a:rPr lang="fi-FI" b="1" dirty="0">
                <a:solidFill>
                  <a:srgbClr val="FFC000"/>
                </a:solidFill>
                <a:latin typeface="Arial"/>
                <a:cs typeface="Arial"/>
              </a:rPr>
              <a:t>Mittarit ja tavoitteet </a:t>
            </a:r>
            <a:r>
              <a:rPr lang="fi-FI" dirty="0">
                <a:solidFill>
                  <a:srgbClr val="FFC000"/>
                </a:solidFill>
                <a:latin typeface="Arial"/>
                <a:cs typeface="Arial"/>
              </a:rPr>
              <a:t>– </a:t>
            </a:r>
            <a:r>
              <a:rPr lang="fi-FI" i="1" dirty="0">
                <a:solidFill>
                  <a:schemeClr val="accent2">
                    <a:lumMod val="20000"/>
                    <a:lumOff val="80000"/>
                  </a:schemeClr>
                </a:solidFill>
                <a:latin typeface="Arial"/>
                <a:cs typeface="Arial"/>
              </a:rPr>
              <a:t>miten strategian toteutumista ja riskejä mitataan?</a:t>
            </a:r>
          </a:p>
        </p:txBody>
      </p:sp>
      <p:graphicFrame>
        <p:nvGraphicFramePr>
          <p:cNvPr id="4" name="Kaaviokuva 3">
            <a:extLst>
              <a:ext uri="{FF2B5EF4-FFF2-40B4-BE49-F238E27FC236}">
                <a16:creationId xmlns:a16="http://schemas.microsoft.com/office/drawing/2014/main" id="{744F9D9D-2505-8DCC-66B5-8A483BCECF04}"/>
              </a:ext>
            </a:extLst>
          </p:cNvPr>
          <p:cNvGraphicFramePr/>
          <p:nvPr/>
        </p:nvGraphicFramePr>
        <p:xfrm>
          <a:off x="6421120" y="1882245"/>
          <a:ext cx="5486399" cy="37710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204594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F6A053A-43C8-7211-16B7-FD867954FDA9}"/>
              </a:ext>
            </a:extLst>
          </p:cNvPr>
          <p:cNvSpPr>
            <a:spLocks noGrp="1"/>
          </p:cNvSpPr>
          <p:nvPr>
            <p:ph type="title"/>
          </p:nvPr>
        </p:nvSpPr>
        <p:spPr/>
        <p:txBody>
          <a:bodyPr/>
          <a:lstStyle/>
          <a:p>
            <a:r>
              <a:rPr lang="fi-FI" dirty="0">
                <a:solidFill>
                  <a:schemeClr val="accent1"/>
                </a:solidFill>
                <a:latin typeface="Arial"/>
                <a:cs typeface="Arial"/>
              </a:rPr>
              <a:t>ESG raportointi – miten aloittaa?</a:t>
            </a:r>
          </a:p>
        </p:txBody>
      </p:sp>
      <p:sp>
        <p:nvSpPr>
          <p:cNvPr id="3" name="Dian numeron paikkamerkki 2">
            <a:extLst>
              <a:ext uri="{FF2B5EF4-FFF2-40B4-BE49-F238E27FC236}">
                <a16:creationId xmlns:a16="http://schemas.microsoft.com/office/drawing/2014/main" id="{8BBACAE8-E09C-90AB-E8D2-0E81DC73A123}"/>
              </a:ext>
            </a:extLst>
          </p:cNvPr>
          <p:cNvSpPr>
            <a:spLocks noGrp="1"/>
          </p:cNvSpPr>
          <p:nvPr>
            <p:ph type="sldNum" sz="quarter" idx="12"/>
          </p:nvPr>
        </p:nvSpPr>
        <p:spPr/>
        <p:txBody>
          <a:bodyPr/>
          <a:lstStyle/>
          <a:p>
            <a:fld id="{7F977CFA-5E00-6047-984E-927ECF9A2530}" type="slidenum">
              <a:rPr lang="fi-FI" smtClean="0"/>
              <a:t>27</a:t>
            </a:fld>
            <a:endParaRPr lang="fi-FI"/>
          </a:p>
        </p:txBody>
      </p:sp>
      <p:sp>
        <p:nvSpPr>
          <p:cNvPr id="5" name="Suorakulmio: Pyöristetyt kulmat 4">
            <a:extLst>
              <a:ext uri="{FF2B5EF4-FFF2-40B4-BE49-F238E27FC236}">
                <a16:creationId xmlns:a16="http://schemas.microsoft.com/office/drawing/2014/main" id="{E8878A95-661E-DAE9-EF94-0ED201B80440}"/>
              </a:ext>
            </a:extLst>
          </p:cNvPr>
          <p:cNvSpPr/>
          <p:nvPr/>
        </p:nvSpPr>
        <p:spPr>
          <a:xfrm>
            <a:off x="2418080" y="1526487"/>
            <a:ext cx="7386320" cy="871274"/>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i-FI" sz="2000" b="1" dirty="0">
                <a:solidFill>
                  <a:schemeClr val="accent1"/>
                </a:solidFill>
                <a:latin typeface="Arial"/>
                <a:cs typeface="Arial"/>
              </a:rPr>
              <a:t>Nykytilanteen analysointi</a:t>
            </a:r>
          </a:p>
          <a:p>
            <a:pPr marL="742950" lvl="1" indent="-285750">
              <a:buFont typeface="Arial" panose="020B0604020202020204" pitchFamily="34" charset="0"/>
              <a:buChar char="•"/>
            </a:pPr>
            <a:r>
              <a:rPr lang="fi-FI" sz="1700" dirty="0">
                <a:solidFill>
                  <a:schemeClr val="tx1">
                    <a:lumMod val="50000"/>
                  </a:schemeClr>
                </a:solidFill>
                <a:latin typeface="Arial"/>
                <a:cs typeface="Arial"/>
              </a:rPr>
              <a:t>Mitä ESG toimenpiteitä tällä hetkellä – mitä tietoja sinulla jo on?</a:t>
            </a:r>
          </a:p>
          <a:p>
            <a:pPr marL="742950" lvl="1" indent="-285750">
              <a:buFont typeface="Arial" panose="020B0604020202020204" pitchFamily="34" charset="0"/>
              <a:buChar char="•"/>
            </a:pPr>
            <a:r>
              <a:rPr lang="fi-FI" sz="1700" dirty="0">
                <a:solidFill>
                  <a:schemeClr val="tx1">
                    <a:lumMod val="50000"/>
                  </a:schemeClr>
                </a:solidFill>
                <a:latin typeface="Arial"/>
                <a:cs typeface="Arial"/>
              </a:rPr>
              <a:t>Mitä hyvä ESG raportointi pitää sisällään</a:t>
            </a:r>
          </a:p>
        </p:txBody>
      </p:sp>
      <p:sp>
        <p:nvSpPr>
          <p:cNvPr id="6" name="Suorakulmio: Pyöristetyt kulmat 5">
            <a:extLst>
              <a:ext uri="{FF2B5EF4-FFF2-40B4-BE49-F238E27FC236}">
                <a16:creationId xmlns:a16="http://schemas.microsoft.com/office/drawing/2014/main" id="{098B9EC6-5B1F-C026-0F03-ADBD2E549093}"/>
              </a:ext>
            </a:extLst>
          </p:cNvPr>
          <p:cNvSpPr/>
          <p:nvPr/>
        </p:nvSpPr>
        <p:spPr>
          <a:xfrm>
            <a:off x="2448560" y="2465734"/>
            <a:ext cx="7386320" cy="871275"/>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i-FI" sz="2000" b="1" dirty="0">
                <a:solidFill>
                  <a:schemeClr val="accent1"/>
                </a:solidFill>
                <a:latin typeface="Arial"/>
                <a:cs typeface="Arial"/>
              </a:rPr>
              <a:t>Tee olennaisuusarviointi ja hiilijalanjälkilaskenta</a:t>
            </a:r>
          </a:p>
          <a:p>
            <a:pPr marL="742950" lvl="1" indent="-285750">
              <a:buFont typeface="Arial" panose="020B0604020202020204" pitchFamily="34" charset="0"/>
              <a:buChar char="•"/>
            </a:pPr>
            <a:r>
              <a:rPr lang="fi-FI" sz="1700" dirty="0">
                <a:solidFill>
                  <a:schemeClr val="tx1">
                    <a:lumMod val="50000"/>
                  </a:schemeClr>
                </a:solidFill>
                <a:latin typeface="Arial"/>
                <a:cs typeface="Arial"/>
              </a:rPr>
              <a:t>Luo viitekehys yrityksesi kestävyysraportoinnille</a:t>
            </a:r>
          </a:p>
        </p:txBody>
      </p:sp>
      <p:sp>
        <p:nvSpPr>
          <p:cNvPr id="7" name="Suorakulmio: Pyöristetyt kulmat 6">
            <a:extLst>
              <a:ext uri="{FF2B5EF4-FFF2-40B4-BE49-F238E27FC236}">
                <a16:creationId xmlns:a16="http://schemas.microsoft.com/office/drawing/2014/main" id="{B91AA381-53E0-3485-25BC-50F5C8030734}"/>
              </a:ext>
            </a:extLst>
          </p:cNvPr>
          <p:cNvSpPr/>
          <p:nvPr/>
        </p:nvSpPr>
        <p:spPr>
          <a:xfrm>
            <a:off x="2438400" y="3404982"/>
            <a:ext cx="7386320" cy="871275"/>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i-FI" sz="2000" b="1" dirty="0">
                <a:solidFill>
                  <a:schemeClr val="accent1"/>
                </a:solidFill>
                <a:latin typeface="Arial"/>
                <a:cs typeface="Arial"/>
              </a:rPr>
              <a:t>Laadi eroanalyysi ja määrittele yrityksesi kestävyystavoitteet seuraavalle strategiajaksolle</a:t>
            </a:r>
          </a:p>
        </p:txBody>
      </p:sp>
      <p:sp>
        <p:nvSpPr>
          <p:cNvPr id="8" name="Suorakulmio: Pyöristetyt kulmat 7">
            <a:extLst>
              <a:ext uri="{FF2B5EF4-FFF2-40B4-BE49-F238E27FC236}">
                <a16:creationId xmlns:a16="http://schemas.microsoft.com/office/drawing/2014/main" id="{BBACDCCA-F669-FF22-DE52-E0B01ABAD244}"/>
              </a:ext>
            </a:extLst>
          </p:cNvPr>
          <p:cNvSpPr/>
          <p:nvPr/>
        </p:nvSpPr>
        <p:spPr>
          <a:xfrm>
            <a:off x="2448560" y="4344230"/>
            <a:ext cx="7386320" cy="871275"/>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i-FI" sz="2000" b="1" dirty="0">
                <a:solidFill>
                  <a:schemeClr val="accent1"/>
                </a:solidFill>
                <a:latin typeface="Arial"/>
                <a:cs typeface="Arial"/>
              </a:rPr>
              <a:t>Laadi kestävyys Road </a:t>
            </a:r>
            <a:r>
              <a:rPr lang="fi-FI" sz="2000" b="1" dirty="0" err="1">
                <a:solidFill>
                  <a:schemeClr val="accent1"/>
                </a:solidFill>
                <a:latin typeface="Arial"/>
                <a:cs typeface="Arial"/>
              </a:rPr>
              <a:t>Map</a:t>
            </a:r>
            <a:r>
              <a:rPr lang="fi-FI" sz="2000" b="1" dirty="0">
                <a:solidFill>
                  <a:schemeClr val="accent1"/>
                </a:solidFill>
                <a:latin typeface="Arial"/>
                <a:cs typeface="Arial"/>
              </a:rPr>
              <a:t> </a:t>
            </a:r>
          </a:p>
          <a:p>
            <a:pPr marL="800100" lvl="1" indent="-342900">
              <a:buFont typeface="Arial" panose="020B0604020202020204" pitchFamily="34" charset="0"/>
              <a:buChar char="•"/>
            </a:pPr>
            <a:r>
              <a:rPr lang="fi-FI" sz="1700" dirty="0">
                <a:solidFill>
                  <a:schemeClr val="bg2">
                    <a:lumMod val="10000"/>
                  </a:schemeClr>
                </a:solidFill>
                <a:latin typeface="Arial"/>
                <a:cs typeface="Arial"/>
              </a:rPr>
              <a:t>Tee suunnitelma kestävyystavoitteiden saavuttamiseksi</a:t>
            </a:r>
          </a:p>
        </p:txBody>
      </p:sp>
      <p:sp>
        <p:nvSpPr>
          <p:cNvPr id="9" name="Suorakulmio: Pyöristetyt kulmat 8">
            <a:extLst>
              <a:ext uri="{FF2B5EF4-FFF2-40B4-BE49-F238E27FC236}">
                <a16:creationId xmlns:a16="http://schemas.microsoft.com/office/drawing/2014/main" id="{D95A3CDD-0BE7-2374-48D7-58C61D3B7CB5}"/>
              </a:ext>
            </a:extLst>
          </p:cNvPr>
          <p:cNvSpPr/>
          <p:nvPr/>
        </p:nvSpPr>
        <p:spPr>
          <a:xfrm>
            <a:off x="2448560" y="5283478"/>
            <a:ext cx="7386320" cy="871275"/>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i-FI" sz="2000" b="1" dirty="0">
                <a:solidFill>
                  <a:schemeClr val="accent1"/>
                </a:solidFill>
                <a:latin typeface="Arial"/>
                <a:cs typeface="Arial"/>
              </a:rPr>
              <a:t>Tartu toimeen</a:t>
            </a:r>
          </a:p>
          <a:p>
            <a:pPr marL="800100" lvl="1" indent="-342900">
              <a:buFont typeface="Arial" panose="020B0604020202020204" pitchFamily="34" charset="0"/>
              <a:buChar char="•"/>
            </a:pPr>
            <a:r>
              <a:rPr lang="fi-FI" sz="1700" dirty="0">
                <a:solidFill>
                  <a:schemeClr val="bg2">
                    <a:lumMod val="10000"/>
                  </a:schemeClr>
                </a:solidFill>
                <a:latin typeface="Arial"/>
                <a:cs typeface="Arial"/>
              </a:rPr>
              <a:t>Lisää organisaation tietämystä ja osaamista kestävyysasioista ja kääri hihat</a:t>
            </a:r>
          </a:p>
        </p:txBody>
      </p:sp>
      <p:sp>
        <p:nvSpPr>
          <p:cNvPr id="11" name="Ellipsi 10">
            <a:extLst>
              <a:ext uri="{FF2B5EF4-FFF2-40B4-BE49-F238E27FC236}">
                <a16:creationId xmlns:a16="http://schemas.microsoft.com/office/drawing/2014/main" id="{3AF00051-5BB0-AB61-4B3C-20EDA757BBCB}"/>
              </a:ext>
            </a:extLst>
          </p:cNvPr>
          <p:cNvSpPr/>
          <p:nvPr/>
        </p:nvSpPr>
        <p:spPr>
          <a:xfrm>
            <a:off x="1436124" y="1526488"/>
            <a:ext cx="920996" cy="871274"/>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2000" dirty="0">
                <a:solidFill>
                  <a:schemeClr val="accent1"/>
                </a:solidFill>
                <a:latin typeface="Arial"/>
                <a:cs typeface="Arial"/>
              </a:rPr>
              <a:t>1.</a:t>
            </a:r>
          </a:p>
        </p:txBody>
      </p:sp>
      <p:sp>
        <p:nvSpPr>
          <p:cNvPr id="15" name="Ellipsi 14">
            <a:extLst>
              <a:ext uri="{FF2B5EF4-FFF2-40B4-BE49-F238E27FC236}">
                <a16:creationId xmlns:a16="http://schemas.microsoft.com/office/drawing/2014/main" id="{B4B91654-1E31-F7B5-C3DB-63352DD7DE10}"/>
              </a:ext>
            </a:extLst>
          </p:cNvPr>
          <p:cNvSpPr/>
          <p:nvPr/>
        </p:nvSpPr>
        <p:spPr>
          <a:xfrm>
            <a:off x="1436124" y="3429000"/>
            <a:ext cx="920996" cy="871274"/>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2000" dirty="0">
                <a:solidFill>
                  <a:schemeClr val="accent1"/>
                </a:solidFill>
                <a:latin typeface="Arial"/>
                <a:cs typeface="Arial"/>
              </a:rPr>
              <a:t>3.</a:t>
            </a:r>
          </a:p>
        </p:txBody>
      </p:sp>
      <p:sp>
        <p:nvSpPr>
          <p:cNvPr id="16" name="Ellipsi 15">
            <a:extLst>
              <a:ext uri="{FF2B5EF4-FFF2-40B4-BE49-F238E27FC236}">
                <a16:creationId xmlns:a16="http://schemas.microsoft.com/office/drawing/2014/main" id="{216948F0-D2C6-4428-6182-C51C7C76A03A}"/>
              </a:ext>
            </a:extLst>
          </p:cNvPr>
          <p:cNvSpPr/>
          <p:nvPr/>
        </p:nvSpPr>
        <p:spPr>
          <a:xfrm>
            <a:off x="1436124" y="2454407"/>
            <a:ext cx="920996" cy="871274"/>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2000" dirty="0">
                <a:solidFill>
                  <a:schemeClr val="accent1"/>
                </a:solidFill>
                <a:latin typeface="Arial"/>
                <a:cs typeface="Arial"/>
              </a:rPr>
              <a:t>2.</a:t>
            </a:r>
          </a:p>
        </p:txBody>
      </p:sp>
      <p:sp>
        <p:nvSpPr>
          <p:cNvPr id="18" name="Ellipsi 17">
            <a:extLst>
              <a:ext uri="{FF2B5EF4-FFF2-40B4-BE49-F238E27FC236}">
                <a16:creationId xmlns:a16="http://schemas.microsoft.com/office/drawing/2014/main" id="{8D3BA61D-80D3-F1EC-3CAC-21F3ED0F3E9A}"/>
              </a:ext>
            </a:extLst>
          </p:cNvPr>
          <p:cNvSpPr/>
          <p:nvPr/>
        </p:nvSpPr>
        <p:spPr>
          <a:xfrm>
            <a:off x="1436124" y="4368800"/>
            <a:ext cx="920996" cy="871274"/>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2000" dirty="0">
                <a:solidFill>
                  <a:schemeClr val="accent1"/>
                </a:solidFill>
                <a:latin typeface="Arial"/>
                <a:cs typeface="Arial"/>
              </a:rPr>
              <a:t>4.</a:t>
            </a:r>
          </a:p>
        </p:txBody>
      </p:sp>
      <p:sp>
        <p:nvSpPr>
          <p:cNvPr id="19" name="Ellipsi 18">
            <a:extLst>
              <a:ext uri="{FF2B5EF4-FFF2-40B4-BE49-F238E27FC236}">
                <a16:creationId xmlns:a16="http://schemas.microsoft.com/office/drawing/2014/main" id="{19F4A7A0-4C77-83D7-B7B8-41529C3D0584}"/>
              </a:ext>
            </a:extLst>
          </p:cNvPr>
          <p:cNvSpPr/>
          <p:nvPr/>
        </p:nvSpPr>
        <p:spPr>
          <a:xfrm>
            <a:off x="1436124" y="5321352"/>
            <a:ext cx="920996" cy="871274"/>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2000" dirty="0">
                <a:solidFill>
                  <a:schemeClr val="accent1"/>
                </a:solidFill>
                <a:latin typeface="Arial"/>
                <a:cs typeface="Arial"/>
              </a:rPr>
              <a:t>5.</a:t>
            </a:r>
          </a:p>
        </p:txBody>
      </p:sp>
    </p:spTree>
    <p:extLst>
      <p:ext uri="{BB962C8B-B14F-4D97-AF65-F5344CB8AC3E}">
        <p14:creationId xmlns:p14="http://schemas.microsoft.com/office/powerpoint/2010/main" val="10438946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218C21F-30F6-0914-BBC7-00414EAF8543}"/>
              </a:ext>
            </a:extLst>
          </p:cNvPr>
          <p:cNvSpPr>
            <a:spLocks noGrp="1"/>
          </p:cNvSpPr>
          <p:nvPr>
            <p:ph type="title"/>
          </p:nvPr>
        </p:nvSpPr>
        <p:spPr>
          <a:xfrm>
            <a:off x="374731" y="365125"/>
            <a:ext cx="10604665" cy="1325563"/>
          </a:xfrm>
        </p:spPr>
        <p:txBody>
          <a:bodyPr anchor="ctr">
            <a:normAutofit/>
          </a:bodyPr>
          <a:lstStyle/>
          <a:p>
            <a:r>
              <a:rPr lang="fi-FI" dirty="0"/>
              <a:t>Hankinnat ja niiden hallinta</a:t>
            </a:r>
          </a:p>
        </p:txBody>
      </p:sp>
      <p:graphicFrame>
        <p:nvGraphicFramePr>
          <p:cNvPr id="5" name="Sisällön paikkamerkki 2">
            <a:extLst>
              <a:ext uri="{FF2B5EF4-FFF2-40B4-BE49-F238E27FC236}">
                <a16:creationId xmlns:a16="http://schemas.microsoft.com/office/drawing/2014/main" id="{8FA0DD8B-3EE4-2ECA-E4CF-D5D2DF79BD8F}"/>
              </a:ext>
            </a:extLst>
          </p:cNvPr>
          <p:cNvGraphicFramePr>
            <a:graphicFrameLocks noGrp="1"/>
          </p:cNvGraphicFramePr>
          <p:nvPr>
            <p:ph idx="1"/>
            <p:extLst>
              <p:ext uri="{D42A27DB-BD31-4B8C-83A1-F6EECF244321}">
                <p14:modId xmlns:p14="http://schemas.microsoft.com/office/powerpoint/2010/main" val="523589922"/>
              </p:ext>
            </p:extLst>
          </p:nvPr>
        </p:nvGraphicFramePr>
        <p:xfrm>
          <a:off x="374731" y="1825625"/>
          <a:ext cx="10604665" cy="40041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255127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A2CA342-91F3-B40D-51FE-7CF71417F9B6}"/>
              </a:ext>
            </a:extLst>
          </p:cNvPr>
          <p:cNvSpPr>
            <a:spLocks noGrp="1"/>
          </p:cNvSpPr>
          <p:nvPr>
            <p:ph type="title"/>
          </p:nvPr>
        </p:nvSpPr>
        <p:spPr>
          <a:xfrm>
            <a:off x="374731" y="365125"/>
            <a:ext cx="10604665" cy="1325563"/>
          </a:xfrm>
        </p:spPr>
        <p:txBody>
          <a:bodyPr anchor="ctr">
            <a:normAutofit/>
          </a:bodyPr>
          <a:lstStyle/>
          <a:p>
            <a:r>
              <a:rPr lang="fi-FI"/>
              <a:t>Miten vastuullisuudesta kilpailuetua, ja mitkä ovat sen vaikutukset</a:t>
            </a:r>
          </a:p>
        </p:txBody>
      </p:sp>
      <p:sp>
        <p:nvSpPr>
          <p:cNvPr id="3" name="Sisällön paikkamerkki 2">
            <a:extLst>
              <a:ext uri="{FF2B5EF4-FFF2-40B4-BE49-F238E27FC236}">
                <a16:creationId xmlns:a16="http://schemas.microsoft.com/office/drawing/2014/main" id="{85536BF4-8588-830F-98BE-43F9176D97F1}"/>
              </a:ext>
            </a:extLst>
          </p:cNvPr>
          <p:cNvSpPr>
            <a:spLocks noGrp="1"/>
          </p:cNvSpPr>
          <p:nvPr>
            <p:ph sz="half" idx="1"/>
          </p:nvPr>
        </p:nvSpPr>
        <p:spPr>
          <a:xfrm>
            <a:off x="838200" y="1825625"/>
            <a:ext cx="5181600" cy="4351338"/>
          </a:xfrm>
        </p:spPr>
        <p:txBody>
          <a:bodyPr>
            <a:normAutofit/>
          </a:bodyPr>
          <a:lstStyle/>
          <a:p>
            <a:pPr marL="342900" lvl="0" indent="-342900">
              <a:spcAft>
                <a:spcPts val="800"/>
              </a:spcAft>
              <a:buFont typeface="Calibri" panose="020F0502020204030204" pitchFamily="34" charset="0"/>
              <a:buChar char="-"/>
            </a:pPr>
            <a:r>
              <a:rPr lang="fi-FI">
                <a:effectLst/>
              </a:rPr>
              <a:t>Mieti miten vastuullisuus ja kestävä kehitys muutetaan kilpailueduksi.</a:t>
            </a:r>
          </a:p>
          <a:p>
            <a:pPr marL="342900" lvl="0" indent="-342900">
              <a:spcAft>
                <a:spcPts val="800"/>
              </a:spcAft>
              <a:buFont typeface="Calibri" panose="020F0502020204030204" pitchFamily="34" charset="0"/>
              <a:buChar char="-"/>
            </a:pPr>
            <a:r>
              <a:rPr lang="fi-FI">
                <a:effectLst/>
              </a:rPr>
              <a:t>Yritystasolla, kansallisella tasolla, globaalilla tasolla</a:t>
            </a:r>
          </a:p>
          <a:p>
            <a:endParaRPr lang="fi-FI"/>
          </a:p>
        </p:txBody>
      </p:sp>
      <p:pic>
        <p:nvPicPr>
          <p:cNvPr id="5" name="Kuva 4" descr="Mies, jolla on valkoinen paita ja keltainen villapaita">
            <a:extLst>
              <a:ext uri="{FF2B5EF4-FFF2-40B4-BE49-F238E27FC236}">
                <a16:creationId xmlns:a16="http://schemas.microsoft.com/office/drawing/2014/main" id="{CC311200-12F9-CA49-50F1-D60825B6E261}"/>
              </a:ext>
            </a:extLst>
          </p:cNvPr>
          <p:cNvPicPr>
            <a:picLocks noChangeAspect="1"/>
          </p:cNvPicPr>
          <p:nvPr/>
        </p:nvPicPr>
        <p:blipFill rotWithShape="1">
          <a:blip r:embed="rId3">
            <a:extLst>
              <a:ext uri="{28A0092B-C50C-407E-A947-70E740481C1C}">
                <a14:useLocalDpi xmlns:a14="http://schemas.microsoft.com/office/drawing/2010/main" val="0"/>
              </a:ext>
            </a:extLst>
          </a:blip>
          <a:srcRect l="10757" r="9756" b="-1"/>
          <a:stretch/>
        </p:blipFill>
        <p:spPr>
          <a:xfrm>
            <a:off x="6172200" y="1825625"/>
            <a:ext cx="5181600" cy="4351338"/>
          </a:xfrm>
          <a:prstGeom prst="rect">
            <a:avLst/>
          </a:prstGeom>
          <a:noFill/>
        </p:spPr>
      </p:pic>
    </p:spTree>
    <p:extLst>
      <p:ext uri="{BB962C8B-B14F-4D97-AF65-F5344CB8AC3E}">
        <p14:creationId xmlns:p14="http://schemas.microsoft.com/office/powerpoint/2010/main" val="962523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256A673-E7EA-7C16-6129-3552442B93A2}"/>
              </a:ext>
            </a:extLst>
          </p:cNvPr>
          <p:cNvSpPr>
            <a:spLocks noGrp="1"/>
          </p:cNvSpPr>
          <p:nvPr>
            <p:ph type="title"/>
          </p:nvPr>
        </p:nvSpPr>
        <p:spPr>
          <a:xfrm>
            <a:off x="374731" y="365125"/>
            <a:ext cx="10604665" cy="1325563"/>
          </a:xfrm>
        </p:spPr>
        <p:txBody>
          <a:bodyPr anchor="ctr">
            <a:normAutofit/>
          </a:bodyPr>
          <a:lstStyle/>
          <a:p>
            <a:r>
              <a:rPr lang="fi-FI"/>
              <a:t>Megatrendejä</a:t>
            </a:r>
          </a:p>
        </p:txBody>
      </p:sp>
      <p:sp>
        <p:nvSpPr>
          <p:cNvPr id="3" name="Sisällön paikkamerkki 2">
            <a:extLst>
              <a:ext uri="{FF2B5EF4-FFF2-40B4-BE49-F238E27FC236}">
                <a16:creationId xmlns:a16="http://schemas.microsoft.com/office/drawing/2014/main" id="{B8B6707B-2020-6515-3CD5-467F09B0C4AD}"/>
              </a:ext>
            </a:extLst>
          </p:cNvPr>
          <p:cNvSpPr>
            <a:spLocks noGrp="1"/>
          </p:cNvSpPr>
          <p:nvPr>
            <p:ph sz="half" idx="1"/>
          </p:nvPr>
        </p:nvSpPr>
        <p:spPr>
          <a:xfrm>
            <a:off x="838200" y="1825625"/>
            <a:ext cx="5181600" cy="4351338"/>
          </a:xfrm>
        </p:spPr>
        <p:txBody>
          <a:bodyPr vert="horz" lIns="91440" tIns="45720" rIns="91440" bIns="45720" rtlCol="0" anchor="t">
            <a:normAutofit lnSpcReduction="10000"/>
          </a:bodyPr>
          <a:lstStyle/>
          <a:p>
            <a:r>
              <a:rPr lang="fi-FI" sz="1800" b="1"/>
              <a:t>Ilmastonmuutos ja ympäristönsuojelu:</a:t>
            </a:r>
            <a:r>
              <a:rPr lang="fi-FI" sz="1800"/>
              <a:t> Kasvava huoli ilmastonmuutoksesta ja ympäristön tilasta ohjaa yrityksiä kohti kestävämpiä toimintatapoja. </a:t>
            </a:r>
            <a:endParaRPr lang="fi-FI" sz="1800">
              <a:cs typeface="Arial"/>
            </a:endParaRPr>
          </a:p>
          <a:p>
            <a:r>
              <a:rPr lang="fi-FI" sz="1800" b="1"/>
              <a:t>Sosiaalinen vastuu ja monimuotoisuus:</a:t>
            </a:r>
            <a:r>
              <a:rPr lang="fi-FI" sz="1800"/>
              <a:t> Yritykset korostavat yhä enemmän vastuutaan yhteiskunnassa. </a:t>
            </a:r>
            <a:endParaRPr lang="fi-FI" sz="1800">
              <a:cs typeface="Arial"/>
            </a:endParaRPr>
          </a:p>
          <a:p>
            <a:r>
              <a:rPr lang="fi-FI" sz="1800" b="1"/>
              <a:t>Kiertotalous:</a:t>
            </a:r>
            <a:r>
              <a:rPr lang="fi-FI" sz="1800"/>
              <a:t> Siirtyminen lineaarisesta kulutusmallista kohti kiertotaloutta on tärkeä megatrendi. Yritykset etsivät keinoja vähentää jätekustannuksia ja hyödyntää resursseja tehokkaammin.</a:t>
            </a:r>
            <a:endParaRPr lang="fi-FI" sz="1800">
              <a:cs typeface="Arial"/>
            </a:endParaRPr>
          </a:p>
          <a:p>
            <a:r>
              <a:rPr lang="fi-FI" sz="1800" b="1"/>
              <a:t>Teknologian rooli kestävässä kehityksessä:</a:t>
            </a:r>
            <a:r>
              <a:rPr lang="fi-FI" sz="1800"/>
              <a:t> Digitalisaatio ja teknologian käyttö tarjoavat mahdollisuuksia tehostaa liiketoimintaa ja samalla vähentää ympäristövaikutuksia.</a:t>
            </a:r>
            <a:endParaRPr lang="fi-FI" sz="1800">
              <a:cs typeface="Arial"/>
            </a:endParaRPr>
          </a:p>
          <a:p>
            <a:endParaRPr lang="fi-FI" sz="1800">
              <a:cs typeface="Arial"/>
            </a:endParaRPr>
          </a:p>
        </p:txBody>
      </p:sp>
      <p:pic>
        <p:nvPicPr>
          <p:cNvPr id="4" name="Sisällön paikkamerkki 3" descr="Kaktus autiomaassa">
            <a:extLst>
              <a:ext uri="{FF2B5EF4-FFF2-40B4-BE49-F238E27FC236}">
                <a16:creationId xmlns:a16="http://schemas.microsoft.com/office/drawing/2014/main" id="{3B3E063F-3733-296A-6433-A728D69ABE23}"/>
              </a:ext>
            </a:extLst>
          </p:cNvPr>
          <p:cNvPicPr>
            <a:picLocks noGrp="1" noChangeAspect="1"/>
          </p:cNvPicPr>
          <p:nvPr>
            <p:ph sz="half" idx="2"/>
          </p:nvPr>
        </p:nvPicPr>
        <p:blipFill>
          <a:blip r:embed="rId2"/>
          <a:stretch>
            <a:fillRect/>
          </a:stretch>
        </p:blipFill>
        <p:spPr>
          <a:xfrm>
            <a:off x="6196013" y="1829594"/>
            <a:ext cx="5054600" cy="3875088"/>
          </a:xfrm>
        </p:spPr>
      </p:pic>
    </p:spTree>
    <p:extLst>
      <p:ext uri="{BB962C8B-B14F-4D97-AF65-F5344CB8AC3E}">
        <p14:creationId xmlns:p14="http://schemas.microsoft.com/office/powerpoint/2010/main" val="34813791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p:cNvPicPr>
            <a:picLocks noChangeAspect="1"/>
          </p:cNvPicPr>
          <p:nvPr/>
        </p:nvPicPr>
        <p:blipFill rotWithShape="1">
          <a:blip r:embed="rId2" cstate="print">
            <a:extLst>
              <a:ext uri="{28A0092B-C50C-407E-A947-70E740481C1C}">
                <a14:useLocalDpi xmlns:a14="http://schemas.microsoft.com/office/drawing/2010/main" val="0"/>
              </a:ext>
            </a:extLst>
          </a:blip>
          <a:srcRect t="11066" b="7076"/>
          <a:stretch/>
        </p:blipFill>
        <p:spPr>
          <a:xfrm>
            <a:off x="1" y="0"/>
            <a:ext cx="11360166" cy="6847367"/>
          </a:xfrm>
          <a:prstGeom prst="rect">
            <a:avLst/>
          </a:prstGeom>
        </p:spPr>
      </p:pic>
      <p:sp>
        <p:nvSpPr>
          <p:cNvPr id="4" name="Rectangle 4">
            <a:extLst>
              <a:ext uri="{FF2B5EF4-FFF2-40B4-BE49-F238E27FC236}">
                <a16:creationId xmlns:a16="http://schemas.microsoft.com/office/drawing/2014/main" id="{2A84373F-6A5A-FF47-979A-1B928E20D60B}"/>
              </a:ext>
            </a:extLst>
          </p:cNvPr>
          <p:cNvSpPr/>
          <p:nvPr/>
        </p:nvSpPr>
        <p:spPr>
          <a:xfrm>
            <a:off x="0" y="-4131"/>
            <a:ext cx="11360167" cy="6858000"/>
          </a:xfrm>
          <a:prstGeom prst="rect">
            <a:avLst/>
          </a:prstGeom>
          <a:solidFill>
            <a:srgbClr val="331C5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ctrTitle"/>
          </p:nvPr>
        </p:nvSpPr>
        <p:spPr/>
        <p:txBody>
          <a:bodyPr/>
          <a:lstStyle/>
          <a:p>
            <a:r>
              <a:rPr lang="fi-FI">
                <a:solidFill>
                  <a:schemeClr val="bg1"/>
                </a:solidFill>
              </a:rPr>
              <a:t>Sosiaalinen vastuu ja johtaminen</a:t>
            </a:r>
            <a:endParaRPr lang="en-US">
              <a:solidFill>
                <a:schemeClr val="bg1"/>
              </a:solidFill>
            </a:endParaRPr>
          </a:p>
        </p:txBody>
      </p:sp>
      <p:sp>
        <p:nvSpPr>
          <p:cNvPr id="3" name="Alaotsikko 2"/>
          <p:cNvSpPr>
            <a:spLocks noGrp="1"/>
          </p:cNvSpPr>
          <p:nvPr>
            <p:ph type="subTitle" idx="1"/>
          </p:nvPr>
        </p:nvSpPr>
        <p:spPr/>
        <p:txBody>
          <a:bodyPr vert="horz" lIns="91440" tIns="45720" rIns="91440" bIns="45720" rtlCol="0" anchor="t">
            <a:normAutofit/>
          </a:bodyPr>
          <a:lstStyle/>
          <a:p>
            <a:r>
              <a:rPr lang="fi-FI">
                <a:solidFill>
                  <a:schemeClr val="bg1"/>
                </a:solidFill>
              </a:rPr>
              <a:t>Sosiaalisesti vastuullinen organisaatio huomioi toimintansa vaikutukset kaikkiin sidosryhmiinsä; niin työntekijöitään, asiakkaitaan, sijoittajiaan, ympäristöään kuin yhteiskuntaakin kohtaan ja pyrkii edistämään yleistä</a:t>
            </a:r>
            <a:r>
              <a:rPr lang="fi-FI"/>
              <a:t> hyvää.</a:t>
            </a:r>
          </a:p>
        </p:txBody>
      </p:sp>
    </p:spTree>
    <p:extLst>
      <p:ext uri="{BB962C8B-B14F-4D97-AF65-F5344CB8AC3E}">
        <p14:creationId xmlns:p14="http://schemas.microsoft.com/office/powerpoint/2010/main" val="2118302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CCCA71E-7BEC-69C7-D885-E51B4F0F124B}"/>
              </a:ext>
            </a:extLst>
          </p:cNvPr>
          <p:cNvSpPr>
            <a:spLocks noGrp="1"/>
          </p:cNvSpPr>
          <p:nvPr>
            <p:ph type="title"/>
          </p:nvPr>
        </p:nvSpPr>
        <p:spPr>
          <a:xfrm>
            <a:off x="374731" y="365125"/>
            <a:ext cx="10604665" cy="1325563"/>
          </a:xfrm>
        </p:spPr>
        <p:txBody>
          <a:bodyPr anchor="ctr">
            <a:normAutofit/>
          </a:bodyPr>
          <a:lstStyle/>
          <a:p>
            <a:r>
              <a:rPr lang="fi-FI" dirty="0"/>
              <a:t>Sosiaalinen vastuu </a:t>
            </a:r>
            <a:endParaRPr lang="fi-FI"/>
          </a:p>
        </p:txBody>
      </p:sp>
      <p:graphicFrame>
        <p:nvGraphicFramePr>
          <p:cNvPr id="5" name="Sisällön paikkamerkki 2">
            <a:extLst>
              <a:ext uri="{FF2B5EF4-FFF2-40B4-BE49-F238E27FC236}">
                <a16:creationId xmlns:a16="http://schemas.microsoft.com/office/drawing/2014/main" id="{03F189D4-4C82-1149-AE45-BB8610FA5011}"/>
              </a:ext>
            </a:extLst>
          </p:cNvPr>
          <p:cNvGraphicFramePr>
            <a:graphicFrameLocks noGrp="1"/>
          </p:cNvGraphicFramePr>
          <p:nvPr>
            <p:ph idx="1"/>
            <p:extLst>
              <p:ext uri="{D42A27DB-BD31-4B8C-83A1-F6EECF244321}">
                <p14:modId xmlns:p14="http://schemas.microsoft.com/office/powerpoint/2010/main" val="1266194890"/>
              </p:ext>
            </p:extLst>
          </p:nvPr>
        </p:nvGraphicFramePr>
        <p:xfrm>
          <a:off x="374731" y="1825625"/>
          <a:ext cx="10604665" cy="40041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298132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5D898E0-6104-090A-8541-9A496BA467DF}"/>
              </a:ext>
            </a:extLst>
          </p:cNvPr>
          <p:cNvSpPr>
            <a:spLocks noGrp="1"/>
          </p:cNvSpPr>
          <p:nvPr>
            <p:ph type="title"/>
          </p:nvPr>
        </p:nvSpPr>
        <p:spPr>
          <a:xfrm>
            <a:off x="374731" y="365125"/>
            <a:ext cx="10604665" cy="1325563"/>
          </a:xfrm>
        </p:spPr>
        <p:txBody>
          <a:bodyPr anchor="ctr">
            <a:normAutofit/>
          </a:bodyPr>
          <a:lstStyle/>
          <a:p>
            <a:r>
              <a:rPr lang="fi-FI" dirty="0"/>
              <a:t>Sosiaalinen vastuu </a:t>
            </a:r>
          </a:p>
        </p:txBody>
      </p:sp>
      <p:pic>
        <p:nvPicPr>
          <p:cNvPr id="4" name="Sisällön paikkamerkki 3" descr="Ihmiset kokous neuvotteluhuoneessa">
            <a:extLst>
              <a:ext uri="{FF2B5EF4-FFF2-40B4-BE49-F238E27FC236}">
                <a16:creationId xmlns:a16="http://schemas.microsoft.com/office/drawing/2014/main" id="{08768763-97A9-73C1-BDD9-05E6149826A1}"/>
              </a:ext>
            </a:extLst>
          </p:cNvPr>
          <p:cNvPicPr>
            <a:picLocks noGrp="1" noChangeAspect="1"/>
          </p:cNvPicPr>
          <p:nvPr>
            <p:ph sz="half" idx="1"/>
          </p:nvPr>
        </p:nvPicPr>
        <p:blipFill rotWithShape="1">
          <a:blip r:embed="rId2"/>
          <a:srcRect l="15877" r="4636" b="-1"/>
          <a:stretch/>
        </p:blipFill>
        <p:spPr>
          <a:xfrm>
            <a:off x="838200" y="1825625"/>
            <a:ext cx="5181600" cy="4351338"/>
          </a:xfrm>
          <a:noFill/>
        </p:spPr>
      </p:pic>
      <p:sp>
        <p:nvSpPr>
          <p:cNvPr id="3" name="Sisällön paikkamerkki 2">
            <a:extLst>
              <a:ext uri="{FF2B5EF4-FFF2-40B4-BE49-F238E27FC236}">
                <a16:creationId xmlns:a16="http://schemas.microsoft.com/office/drawing/2014/main" id="{A2E49ED8-3FFE-2D7B-4618-AAFEA79C4D4E}"/>
              </a:ext>
            </a:extLst>
          </p:cNvPr>
          <p:cNvSpPr>
            <a:spLocks noGrp="1"/>
          </p:cNvSpPr>
          <p:nvPr>
            <p:ph sz="half" idx="2"/>
          </p:nvPr>
        </p:nvSpPr>
        <p:spPr>
          <a:xfrm>
            <a:off x="6172200" y="1825625"/>
            <a:ext cx="5181600" cy="4351338"/>
          </a:xfrm>
        </p:spPr>
        <p:txBody>
          <a:bodyPr>
            <a:normAutofit/>
          </a:bodyPr>
          <a:lstStyle/>
          <a:p>
            <a:pPr>
              <a:spcBef>
                <a:spcPts val="600"/>
              </a:spcBef>
            </a:pPr>
            <a:r>
              <a:rPr lang="fi-FI" sz="1700"/>
              <a:t>Sosiaalisen vastuullisuuden johtaminen</a:t>
            </a:r>
          </a:p>
          <a:p>
            <a:pPr lvl="1">
              <a:spcBef>
                <a:spcPts val="600"/>
              </a:spcBef>
            </a:pPr>
            <a:r>
              <a:rPr lang="fi-FI" sz="1700"/>
              <a:t>Organisaation strateginen lähestymistapa, joka huomioi yhteiskunnalliset sekä eettiset näkökohdat liiketoiminnan päätöksenteossa ja toiminnassa. </a:t>
            </a:r>
          </a:p>
          <a:p>
            <a:pPr lvl="1">
              <a:spcBef>
                <a:spcPts val="600"/>
              </a:spcBef>
            </a:pPr>
            <a:r>
              <a:rPr lang="fi-FI" sz="1700"/>
              <a:t>T</a:t>
            </a:r>
            <a:r>
              <a:rPr kumimoji="0" lang="fi-FI" sz="1700" b="0" i="0" u="none" strike="noStrike" kern="1200" cap="none" spc="0" normalizeH="0" baseline="0" noProof="0" err="1">
                <a:ln>
                  <a:noFill/>
                </a:ln>
                <a:effectLst/>
                <a:uLnTx/>
                <a:uFillTx/>
              </a:rPr>
              <a:t>ärkeä</a:t>
            </a:r>
            <a:r>
              <a:rPr lang="fi-FI" sz="1700"/>
              <a:t> </a:t>
            </a:r>
            <a:r>
              <a:rPr kumimoji="0" lang="fi-FI" sz="1700" b="0" i="0" u="none" strike="noStrike" kern="1200" cap="none" spc="0" normalizeH="0" baseline="0" noProof="0">
                <a:ln>
                  <a:noFill/>
                </a:ln>
                <a:effectLst/>
                <a:uLnTx/>
                <a:uFillTx/>
              </a:rPr>
              <a:t>osa modernia liiketoimintaa</a:t>
            </a:r>
            <a:endParaRPr lang="fi-FI" sz="1700"/>
          </a:p>
          <a:p>
            <a:pPr lvl="1">
              <a:spcBef>
                <a:spcPts val="600"/>
              </a:spcBef>
            </a:pPr>
            <a:r>
              <a:rPr lang="fi-FI" sz="1700"/>
              <a:t>Vastuullisuus on sidottuna yrityksen strategiaan</a:t>
            </a:r>
          </a:p>
          <a:p>
            <a:pPr lvl="1">
              <a:spcBef>
                <a:spcPts val="600"/>
              </a:spcBef>
            </a:pPr>
            <a:r>
              <a:rPr lang="fi-FI" sz="1700"/>
              <a:t>Yritys tavoittelee taloudellisen voiton lisäksi myös yhteiskunnallista hyötyä</a:t>
            </a:r>
          </a:p>
          <a:p>
            <a:pPr lvl="1">
              <a:spcBef>
                <a:spcPts val="600"/>
              </a:spcBef>
            </a:pPr>
            <a:r>
              <a:rPr kumimoji="0" lang="fi-FI" sz="1700" b="0" i="0" u="none" strike="noStrike" kern="1200" cap="none" spc="0" normalizeH="0" baseline="0" noProof="0">
                <a:ln>
                  <a:noFill/>
                </a:ln>
                <a:effectLst/>
                <a:uLnTx/>
                <a:uFillTx/>
              </a:rPr>
              <a:t>Yritys toimii vastuullisemmin yhteiskuntaa ja ympäristöä kohtaan</a:t>
            </a:r>
            <a:endParaRPr lang="fi-FI" sz="1700"/>
          </a:p>
          <a:p>
            <a:pPr lvl="1">
              <a:spcBef>
                <a:spcPts val="600"/>
              </a:spcBef>
            </a:pPr>
            <a:r>
              <a:rPr lang="fi-FI" sz="1700"/>
              <a:t>V</a:t>
            </a:r>
            <a:r>
              <a:rPr kumimoji="0" lang="fi-FI" sz="1700" b="0" i="0" u="none" strike="noStrike" kern="1200" cap="none" spc="0" normalizeH="0" baseline="0" noProof="0">
                <a:ln>
                  <a:noFill/>
                </a:ln>
                <a:effectLst/>
                <a:uLnTx/>
                <a:uFillTx/>
              </a:rPr>
              <a:t>oi tuoda monia etuja, kuten paremman maineen, kilpailuetua, asiakasuskollisuutta ja pitkän aikavälin kannattavuutta. </a:t>
            </a:r>
          </a:p>
          <a:p>
            <a:pPr marL="457200" lvl="1" indent="0">
              <a:buNone/>
            </a:pPr>
            <a:endParaRPr lang="fi-FI" sz="1700"/>
          </a:p>
          <a:p>
            <a:pPr lvl="1"/>
            <a:endParaRPr lang="fi-FI" sz="1700"/>
          </a:p>
          <a:p>
            <a:endParaRPr lang="fi-FI" sz="1700"/>
          </a:p>
        </p:txBody>
      </p:sp>
    </p:spTree>
    <p:extLst>
      <p:ext uri="{BB962C8B-B14F-4D97-AF65-F5344CB8AC3E}">
        <p14:creationId xmlns:p14="http://schemas.microsoft.com/office/powerpoint/2010/main" val="6106166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Nuija lepäämässä lohkossa">
            <a:extLst>
              <a:ext uri="{FF2B5EF4-FFF2-40B4-BE49-F238E27FC236}">
                <a16:creationId xmlns:a16="http://schemas.microsoft.com/office/drawing/2014/main" id="{D1734F03-49A5-9470-AB7A-0B0879B5FACC}"/>
              </a:ext>
            </a:extLst>
          </p:cNvPr>
          <p:cNvPicPr>
            <a:picLocks noChangeAspect="1"/>
          </p:cNvPicPr>
          <p:nvPr/>
        </p:nvPicPr>
        <p:blipFill>
          <a:blip r:embed="rId3"/>
          <a:stretch>
            <a:fillRect/>
          </a:stretch>
        </p:blipFill>
        <p:spPr>
          <a:xfrm>
            <a:off x="5978847" y="2115919"/>
            <a:ext cx="5150092" cy="3384995"/>
          </a:xfrm>
          <a:prstGeom prst="rect">
            <a:avLst/>
          </a:prstGeom>
        </p:spPr>
      </p:pic>
      <p:sp>
        <p:nvSpPr>
          <p:cNvPr id="2" name="Otsikko 1">
            <a:extLst>
              <a:ext uri="{FF2B5EF4-FFF2-40B4-BE49-F238E27FC236}">
                <a16:creationId xmlns:a16="http://schemas.microsoft.com/office/drawing/2014/main" id="{0C2B9F95-E842-90FB-DE8E-2FC3A8046BFD}"/>
              </a:ext>
            </a:extLst>
          </p:cNvPr>
          <p:cNvSpPr>
            <a:spLocks noGrp="1"/>
          </p:cNvSpPr>
          <p:nvPr>
            <p:ph type="title"/>
          </p:nvPr>
        </p:nvSpPr>
        <p:spPr>
          <a:xfrm>
            <a:off x="838200" y="502920"/>
            <a:ext cx="10515600" cy="1187768"/>
          </a:xfrm>
        </p:spPr>
        <p:txBody>
          <a:bodyPr>
            <a:normAutofit fontScale="90000"/>
          </a:bodyPr>
          <a:lstStyle/>
          <a:p>
            <a:r>
              <a:rPr kumimoji="0" lang="fi-FI" altLang="fi-FI" sz="4400" i="0" u="none" strike="noStrike" cap="none" normalizeH="0" baseline="0" dirty="0">
                <a:ln>
                  <a:noFill/>
                </a:ln>
                <a:effectLst/>
              </a:rPr>
              <a:t>Sosiaalinen vastuu: lait, ohjeet ja säädökset </a:t>
            </a:r>
            <a:br>
              <a:rPr lang="fi-FI" altLang="fi-FI" sz="4400" b="0" i="0" u="none" strike="noStrike" cap="none" normalizeH="0" baseline="0" dirty="0">
                <a:ln>
                  <a:noFill/>
                </a:ln>
                <a:effectLst/>
                <a:latin typeface="Söhne"/>
              </a:rPr>
            </a:br>
            <a:endParaRPr lang="fi-FI"/>
          </a:p>
        </p:txBody>
      </p:sp>
      <p:sp>
        <p:nvSpPr>
          <p:cNvPr id="3" name="Sisällön paikkamerkki 2">
            <a:extLst>
              <a:ext uri="{FF2B5EF4-FFF2-40B4-BE49-F238E27FC236}">
                <a16:creationId xmlns:a16="http://schemas.microsoft.com/office/drawing/2014/main" id="{078BAF19-350E-CE8B-3DCD-59FF4D0CAEE3}"/>
              </a:ext>
            </a:extLst>
          </p:cNvPr>
          <p:cNvSpPr>
            <a:spLocks noGrp="1"/>
          </p:cNvSpPr>
          <p:nvPr>
            <p:ph idx="1"/>
          </p:nvPr>
        </p:nvSpPr>
        <p:spPr>
          <a:xfrm>
            <a:off x="374731" y="1612233"/>
            <a:ext cx="5464629" cy="4615751"/>
          </a:xfrm>
        </p:spPr>
        <p:txBody>
          <a:bodyPr vert="horz" lIns="91440" tIns="45720" rIns="91440" bIns="45720" rtlCol="0" anchor="t">
            <a:normAutofit fontScale="85000" lnSpcReduction="10000"/>
          </a:bodyPr>
          <a:lstStyle/>
          <a:p>
            <a:pPr>
              <a:lnSpc>
                <a:spcPct val="120000"/>
              </a:lnSpc>
              <a:spcBef>
                <a:spcPts val="0"/>
              </a:spcBef>
            </a:pPr>
            <a:r>
              <a:rPr kumimoji="0" lang="fi-FI" altLang="fi-FI" sz="2600" b="0" i="0" u="none" strike="noStrike" cap="none" normalizeH="0" baseline="0">
                <a:ln>
                  <a:noFill/>
                </a:ln>
                <a:solidFill>
                  <a:schemeClr val="tx1"/>
                </a:solidFill>
                <a:effectLst/>
                <a:latin typeface="+mn-lt"/>
              </a:rPr>
              <a:t>Sosiaalinen vastuullisuus kattaa laajan joukon lakeja, säädöksiä ja ohjeita. </a:t>
            </a:r>
          </a:p>
          <a:p>
            <a:pPr lvl="1">
              <a:lnSpc>
                <a:spcPct val="120000"/>
              </a:lnSpc>
              <a:spcBef>
                <a:spcPts val="0"/>
              </a:spcBef>
            </a:pPr>
            <a:r>
              <a:rPr kumimoji="0" lang="fi-FI" altLang="fi-FI" sz="2600" b="0" i="0" u="none" strike="noStrike" cap="none" normalizeH="0" baseline="0">
                <a:ln>
                  <a:noFill/>
                </a:ln>
                <a:solidFill>
                  <a:schemeClr val="tx1"/>
                </a:solidFill>
                <a:effectLst/>
                <a:latin typeface="+mn-lt"/>
              </a:rPr>
              <a:t>Laajimmat viitekehykset liittyvät yleensä ympäristöön, työntekijöiden oikeuksiin ja ihmisoikeuksiin sekä liiketoiminnan eettisyyteen. </a:t>
            </a:r>
          </a:p>
          <a:p>
            <a:pPr>
              <a:lnSpc>
                <a:spcPct val="120000"/>
              </a:lnSpc>
              <a:spcBef>
                <a:spcPts val="0"/>
              </a:spcBef>
            </a:pPr>
            <a:r>
              <a:rPr lang="fi-FI" altLang="fi-FI" sz="2600"/>
              <a:t>L</a:t>
            </a:r>
            <a:r>
              <a:rPr kumimoji="0" lang="fi-FI" altLang="fi-FI" sz="2600" b="0" i="0" u="none" strike="noStrike" cap="none" normalizeH="0" baseline="0">
                <a:ln>
                  <a:noFill/>
                </a:ln>
                <a:effectLst/>
                <a:latin typeface="+mn-lt"/>
              </a:rPr>
              <a:t>ait ja ohjeet vaihtelevat suuresti maittain ja toimialoittain.</a:t>
            </a:r>
            <a:r>
              <a:rPr lang="fi-FI" altLang="fi-FI" sz="2600"/>
              <a:t> </a:t>
            </a:r>
            <a:endParaRPr lang="fi-FI" altLang="fi-FI" sz="2600" b="0" i="0" u="none" strike="noStrike" cap="none" normalizeH="0" baseline="0">
              <a:ln>
                <a:noFill/>
              </a:ln>
              <a:effectLst/>
              <a:latin typeface="+mn-lt"/>
              <a:cs typeface="Arial"/>
            </a:endParaRPr>
          </a:p>
          <a:p>
            <a:pPr>
              <a:lnSpc>
                <a:spcPct val="120000"/>
              </a:lnSpc>
              <a:spcBef>
                <a:spcPts val="0"/>
              </a:spcBef>
            </a:pPr>
            <a:r>
              <a:rPr lang="fi-FI" altLang="fi-FI" sz="2600"/>
              <a:t>M</a:t>
            </a:r>
            <a:r>
              <a:rPr kumimoji="0" lang="fi-FI" altLang="fi-FI" sz="2600" b="0" i="0" u="none" strike="noStrike" cap="none" normalizeH="0" baseline="0">
                <a:ln>
                  <a:noFill/>
                </a:ln>
                <a:solidFill>
                  <a:schemeClr val="tx1"/>
                </a:solidFill>
                <a:effectLst/>
                <a:latin typeface="+mn-lt"/>
              </a:rPr>
              <a:t>onet yritykset pyrkivät menemään yli pelkkien lain vaatimusten ja sitoutumaan vapaaehtoisiin vastuullisuustavoitteisiin!</a:t>
            </a:r>
          </a:p>
          <a:p>
            <a:pPr>
              <a:lnSpc>
                <a:spcPct val="120000"/>
              </a:lnSpc>
              <a:spcBef>
                <a:spcPts val="0"/>
              </a:spcBef>
            </a:pPr>
            <a:endParaRPr lang="fi-FI" altLang="fi-FI" sz="2600">
              <a:cs typeface="Arial"/>
            </a:endParaRPr>
          </a:p>
          <a:p>
            <a:pPr lvl="2">
              <a:lnSpc>
                <a:spcPct val="120000"/>
              </a:lnSpc>
              <a:spcBef>
                <a:spcPts val="0"/>
              </a:spcBef>
            </a:pPr>
            <a:endParaRPr lang="fi-FI" sz="1800"/>
          </a:p>
          <a:p>
            <a:endParaRPr kumimoji="0" lang="fi-FI" altLang="fi-FI" sz="1800" b="0" i="0" u="none" strike="noStrike" cap="none" normalizeH="0" baseline="0">
              <a:ln>
                <a:noFill/>
              </a:ln>
              <a:solidFill>
                <a:schemeClr val="tx1"/>
              </a:solidFill>
              <a:effectLst/>
              <a:latin typeface="+mn-lt"/>
            </a:endParaRPr>
          </a:p>
          <a:p>
            <a:endParaRPr lang="fi-FI"/>
          </a:p>
        </p:txBody>
      </p:sp>
      <p:sp>
        <p:nvSpPr>
          <p:cNvPr id="6" name="Tekstiruutu 5">
            <a:extLst>
              <a:ext uri="{FF2B5EF4-FFF2-40B4-BE49-F238E27FC236}">
                <a16:creationId xmlns:a16="http://schemas.microsoft.com/office/drawing/2014/main" id="{EA457EAB-FDEB-B139-B22F-822E3B6F4E3B}"/>
              </a:ext>
            </a:extLst>
          </p:cNvPr>
          <p:cNvSpPr txBox="1"/>
          <p:nvPr/>
        </p:nvSpPr>
        <p:spPr>
          <a:xfrm>
            <a:off x="8963025" y="6269543"/>
            <a:ext cx="2990850" cy="430887"/>
          </a:xfrm>
          <a:prstGeom prst="rect">
            <a:avLst/>
          </a:prstGeom>
          <a:noFill/>
        </p:spPr>
        <p:txBody>
          <a:bodyPr wrap="square" rtlCol="0">
            <a:spAutoFit/>
          </a:bodyPr>
          <a:lstStyle/>
          <a:p>
            <a:r>
              <a:rPr lang="fi-FI" sz="1100"/>
              <a:t>* Koipijärvi, T. &amp; Kuvaja, S.: Yritysvastuu 2.0 Kauppakamari, 2. uudistettu painos 36-37</a:t>
            </a:r>
          </a:p>
        </p:txBody>
      </p:sp>
    </p:spTree>
    <p:extLst>
      <p:ext uri="{BB962C8B-B14F-4D97-AF65-F5344CB8AC3E}">
        <p14:creationId xmlns:p14="http://schemas.microsoft.com/office/powerpoint/2010/main" val="1121127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7D81E8E-BC1A-A4EB-7C27-FEEFD2D15CAB}"/>
              </a:ext>
            </a:extLst>
          </p:cNvPr>
          <p:cNvSpPr>
            <a:spLocks noGrp="1"/>
          </p:cNvSpPr>
          <p:nvPr>
            <p:ph type="title"/>
          </p:nvPr>
        </p:nvSpPr>
        <p:spPr>
          <a:xfrm>
            <a:off x="464527" y="108683"/>
            <a:ext cx="10941050" cy="1325563"/>
          </a:xfrm>
        </p:spPr>
        <p:txBody>
          <a:bodyPr>
            <a:normAutofit/>
          </a:bodyPr>
          <a:lstStyle/>
          <a:p>
            <a:r>
              <a:rPr kumimoji="0" lang="fi-FI" altLang="fi-FI" sz="4400" i="0" u="none" strike="noStrike" cap="none" normalizeH="0" baseline="0" dirty="0">
                <a:ln>
                  <a:noFill/>
                </a:ln>
                <a:effectLst/>
              </a:rPr>
              <a:t>Sosiaalinen vastuu: lait, ohjeet ja säädökset </a:t>
            </a:r>
            <a:endParaRPr lang="fi-FI" dirty="0"/>
          </a:p>
        </p:txBody>
      </p:sp>
      <p:pic>
        <p:nvPicPr>
          <p:cNvPr id="3" name="Sisällön paikkamerkki 2" descr="Kirjaston Lakikirjat-osio">
            <a:extLst>
              <a:ext uri="{FF2B5EF4-FFF2-40B4-BE49-F238E27FC236}">
                <a16:creationId xmlns:a16="http://schemas.microsoft.com/office/drawing/2014/main" id="{06BE4D55-A9B9-FBEE-425A-F2C73877E230}"/>
              </a:ext>
            </a:extLst>
          </p:cNvPr>
          <p:cNvPicPr>
            <a:picLocks noGrp="1" noChangeAspect="1"/>
          </p:cNvPicPr>
          <p:nvPr>
            <p:ph sz="half" idx="2"/>
          </p:nvPr>
        </p:nvPicPr>
        <p:blipFill>
          <a:blip r:embed="rId3"/>
          <a:stretch>
            <a:fillRect/>
          </a:stretch>
        </p:blipFill>
        <p:spPr>
          <a:xfrm>
            <a:off x="5831541" y="2058742"/>
            <a:ext cx="5181600" cy="3454798"/>
          </a:xfrm>
        </p:spPr>
      </p:pic>
      <p:sp>
        <p:nvSpPr>
          <p:cNvPr id="7" name="Tekstiruutu 6">
            <a:extLst>
              <a:ext uri="{FF2B5EF4-FFF2-40B4-BE49-F238E27FC236}">
                <a16:creationId xmlns:a16="http://schemas.microsoft.com/office/drawing/2014/main" id="{DD530E4C-42E6-73F8-E874-103FB36E8683}"/>
              </a:ext>
            </a:extLst>
          </p:cNvPr>
          <p:cNvSpPr txBox="1"/>
          <p:nvPr/>
        </p:nvSpPr>
        <p:spPr>
          <a:xfrm>
            <a:off x="118002" y="1597483"/>
            <a:ext cx="5659448" cy="51059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spcAft>
                <a:spcPct val="0"/>
              </a:spcAft>
              <a:buAutoNum type="arabicPeriod"/>
            </a:pPr>
            <a:r>
              <a:rPr lang="fi-FI" sz="2000">
                <a:cs typeface="Arial"/>
              </a:rPr>
              <a:t>Ihmisoikeudet </a:t>
            </a:r>
          </a:p>
          <a:p>
            <a:pPr marL="742950" lvl="1" indent="-285750">
              <a:spcAft>
                <a:spcPct val="0"/>
              </a:spcAft>
              <a:buFont typeface="Arial"/>
              <a:buChar char="•"/>
            </a:pPr>
            <a:endParaRPr lang="fi-FI" sz="2000">
              <a:cs typeface="Arial"/>
            </a:endParaRPr>
          </a:p>
          <a:p>
            <a:pPr>
              <a:spcBef>
                <a:spcPct val="0"/>
              </a:spcBef>
              <a:spcAft>
                <a:spcPct val="0"/>
              </a:spcAft>
              <a:buAutoNum type="arabicPeriod"/>
            </a:pPr>
            <a:r>
              <a:rPr lang="fi-FI" sz="2000">
                <a:cs typeface="Arial"/>
              </a:rPr>
              <a:t>Työoikeus </a:t>
            </a:r>
          </a:p>
          <a:p>
            <a:pPr marL="742950" lvl="1" indent="-285750">
              <a:spcBef>
                <a:spcPct val="0"/>
              </a:spcBef>
              <a:spcAft>
                <a:spcPct val="0"/>
              </a:spcAft>
              <a:buFont typeface="Arial"/>
              <a:buChar char="•"/>
            </a:pPr>
            <a:endParaRPr lang="fi-FI" sz="2000">
              <a:cs typeface="Arial"/>
            </a:endParaRPr>
          </a:p>
          <a:p>
            <a:pPr>
              <a:spcAft>
                <a:spcPct val="0"/>
              </a:spcAft>
              <a:buAutoNum type="arabicPeriod"/>
            </a:pPr>
            <a:r>
              <a:rPr lang="fi-FI" sz="2000">
                <a:cs typeface="Arial"/>
              </a:rPr>
              <a:t>Ympäristölainsäädäntö </a:t>
            </a:r>
          </a:p>
          <a:p>
            <a:pPr lvl="1">
              <a:spcAft>
                <a:spcPct val="0"/>
              </a:spcAft>
            </a:pPr>
            <a:endParaRPr lang="fi-FI" sz="2000">
              <a:cs typeface="Arial"/>
            </a:endParaRPr>
          </a:p>
          <a:p>
            <a:pPr>
              <a:spcAft>
                <a:spcPct val="0"/>
              </a:spcAft>
              <a:buAutoNum type="arabicPeriod"/>
            </a:pPr>
            <a:r>
              <a:rPr lang="fi-FI" sz="2000">
                <a:cs typeface="Arial"/>
              </a:rPr>
              <a:t>Korruption vastainen lainsäädäntö</a:t>
            </a:r>
          </a:p>
          <a:p>
            <a:pPr>
              <a:spcAft>
                <a:spcPct val="0"/>
              </a:spcAft>
              <a:buAutoNum type="arabicPeriod"/>
            </a:pPr>
            <a:endParaRPr lang="fi-FI" sz="2000">
              <a:cs typeface="Arial"/>
            </a:endParaRPr>
          </a:p>
          <a:p>
            <a:pPr>
              <a:lnSpc>
                <a:spcPct val="120000"/>
              </a:lnSpc>
              <a:spcAft>
                <a:spcPct val="0"/>
              </a:spcAft>
            </a:pPr>
            <a:r>
              <a:rPr lang="fi-FI" sz="2000">
                <a:cs typeface="Arial"/>
              </a:rPr>
              <a:t>5. Yritysten raportointivaatimukset</a:t>
            </a:r>
            <a:endParaRPr lang="en-US" sz="2000">
              <a:cs typeface="Arial"/>
            </a:endParaRPr>
          </a:p>
          <a:p>
            <a:pPr>
              <a:lnSpc>
                <a:spcPct val="120000"/>
              </a:lnSpc>
              <a:spcAft>
                <a:spcPct val="0"/>
              </a:spcAft>
            </a:pPr>
            <a:endParaRPr lang="fi-FI" sz="2000">
              <a:cs typeface="Arial"/>
            </a:endParaRPr>
          </a:p>
          <a:p>
            <a:pPr>
              <a:lnSpc>
                <a:spcPct val="120000"/>
              </a:lnSpc>
              <a:spcAft>
                <a:spcPct val="0"/>
              </a:spcAft>
            </a:pPr>
            <a:r>
              <a:rPr lang="fi-FI" sz="2000">
                <a:cs typeface="Arial"/>
              </a:rPr>
              <a:t>6. Kansainväliset sopimukset ja yleissopimukset</a:t>
            </a:r>
            <a:endParaRPr lang="en-US" sz="2000">
              <a:cs typeface="Arial"/>
            </a:endParaRPr>
          </a:p>
          <a:p>
            <a:pPr>
              <a:lnSpc>
                <a:spcPct val="120000"/>
              </a:lnSpc>
              <a:spcAft>
                <a:spcPct val="0"/>
              </a:spcAft>
            </a:pPr>
            <a:endParaRPr lang="fi-FI" sz="2000">
              <a:cs typeface="Arial"/>
            </a:endParaRPr>
          </a:p>
          <a:p>
            <a:pPr>
              <a:lnSpc>
                <a:spcPct val="120000"/>
              </a:lnSpc>
              <a:spcAft>
                <a:spcPct val="0"/>
              </a:spcAft>
            </a:pPr>
            <a:r>
              <a:rPr lang="fi-FI" sz="2000">
                <a:cs typeface="Arial"/>
              </a:rPr>
              <a:t>7. Eettiset ohjeet ja standardit</a:t>
            </a:r>
            <a:endParaRPr lang="en-US" sz="2000">
              <a:cs typeface="Arial"/>
            </a:endParaRPr>
          </a:p>
          <a:p>
            <a:pPr>
              <a:lnSpc>
                <a:spcPct val="120000"/>
              </a:lnSpc>
              <a:spcAft>
                <a:spcPct val="0"/>
              </a:spcAft>
            </a:pPr>
            <a:endParaRPr lang="fi-FI" sz="2000">
              <a:cs typeface="Arial"/>
            </a:endParaRPr>
          </a:p>
          <a:p>
            <a:pPr>
              <a:lnSpc>
                <a:spcPct val="120000"/>
              </a:lnSpc>
              <a:spcAft>
                <a:spcPct val="0"/>
              </a:spcAft>
            </a:pPr>
            <a:r>
              <a:rPr lang="fi-FI" sz="2000">
                <a:cs typeface="Arial"/>
              </a:rPr>
              <a:t>8. Kilpailulainsäädäntö </a:t>
            </a:r>
          </a:p>
        </p:txBody>
      </p:sp>
    </p:spTree>
    <p:extLst>
      <p:ext uri="{BB962C8B-B14F-4D97-AF65-F5344CB8AC3E}">
        <p14:creationId xmlns:p14="http://schemas.microsoft.com/office/powerpoint/2010/main" val="35870639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329EEC9-A296-BB60-BB3C-D7D5B86775AC}"/>
              </a:ext>
            </a:extLst>
          </p:cNvPr>
          <p:cNvSpPr>
            <a:spLocks noGrp="1"/>
          </p:cNvSpPr>
          <p:nvPr>
            <p:ph type="title"/>
          </p:nvPr>
        </p:nvSpPr>
        <p:spPr>
          <a:xfrm>
            <a:off x="374731" y="365125"/>
            <a:ext cx="10604665" cy="1325563"/>
          </a:xfrm>
        </p:spPr>
        <p:txBody>
          <a:bodyPr anchor="ctr">
            <a:normAutofit/>
          </a:bodyPr>
          <a:lstStyle/>
          <a:p>
            <a:r>
              <a:rPr lang="fi-FI" dirty="0"/>
              <a:t>Sosiaalisen vastuullisuuden johtaminen </a:t>
            </a:r>
          </a:p>
        </p:txBody>
      </p:sp>
      <p:graphicFrame>
        <p:nvGraphicFramePr>
          <p:cNvPr id="5" name="Sisällön paikkamerkki 2">
            <a:extLst>
              <a:ext uri="{FF2B5EF4-FFF2-40B4-BE49-F238E27FC236}">
                <a16:creationId xmlns:a16="http://schemas.microsoft.com/office/drawing/2014/main" id="{026E83E7-1C77-AFBB-B9A1-89B9139C3886}"/>
              </a:ext>
            </a:extLst>
          </p:cNvPr>
          <p:cNvGraphicFramePr>
            <a:graphicFrameLocks noGrp="1"/>
          </p:cNvGraphicFramePr>
          <p:nvPr>
            <p:ph idx="1"/>
            <p:extLst>
              <p:ext uri="{D42A27DB-BD31-4B8C-83A1-F6EECF244321}">
                <p14:modId xmlns:p14="http://schemas.microsoft.com/office/powerpoint/2010/main" val="1000855723"/>
              </p:ext>
            </p:extLst>
          </p:nvPr>
        </p:nvGraphicFramePr>
        <p:xfrm>
          <a:off x="143237" y="1379434"/>
          <a:ext cx="10837747" cy="60391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039059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329EEC9-A296-BB60-BB3C-D7D5B86775AC}"/>
              </a:ext>
            </a:extLst>
          </p:cNvPr>
          <p:cNvSpPr>
            <a:spLocks noGrp="1"/>
          </p:cNvSpPr>
          <p:nvPr>
            <p:ph type="title"/>
          </p:nvPr>
        </p:nvSpPr>
        <p:spPr>
          <a:xfrm>
            <a:off x="374731" y="365125"/>
            <a:ext cx="10604665" cy="1325563"/>
          </a:xfrm>
        </p:spPr>
        <p:txBody>
          <a:bodyPr anchor="ctr">
            <a:normAutofit/>
          </a:bodyPr>
          <a:lstStyle/>
          <a:p>
            <a:r>
              <a:rPr lang="fi-FI" dirty="0"/>
              <a:t>Sosiaalisen vastuullisuuden johtaminen </a:t>
            </a:r>
          </a:p>
        </p:txBody>
      </p:sp>
      <p:graphicFrame>
        <p:nvGraphicFramePr>
          <p:cNvPr id="6" name="Sisällön paikkamerkki 2">
            <a:extLst>
              <a:ext uri="{FF2B5EF4-FFF2-40B4-BE49-F238E27FC236}">
                <a16:creationId xmlns:a16="http://schemas.microsoft.com/office/drawing/2014/main" id="{175E5CB8-A05C-167E-9F19-649B7C4A181B}"/>
              </a:ext>
            </a:extLst>
          </p:cNvPr>
          <p:cNvGraphicFramePr>
            <a:graphicFrameLocks noGrp="1"/>
          </p:cNvGraphicFramePr>
          <p:nvPr>
            <p:ph idx="1"/>
            <p:extLst>
              <p:ext uri="{D42A27DB-BD31-4B8C-83A1-F6EECF244321}">
                <p14:modId xmlns:p14="http://schemas.microsoft.com/office/powerpoint/2010/main" val="1508937526"/>
              </p:ext>
            </p:extLst>
          </p:nvPr>
        </p:nvGraphicFramePr>
        <p:xfrm>
          <a:off x="374731" y="1825625"/>
          <a:ext cx="10604665" cy="40041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029184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FC988D1-09F9-5822-0E7E-73752B05313A}"/>
              </a:ext>
            </a:extLst>
          </p:cNvPr>
          <p:cNvSpPr>
            <a:spLocks noGrp="1"/>
          </p:cNvSpPr>
          <p:nvPr>
            <p:ph type="title"/>
          </p:nvPr>
        </p:nvSpPr>
        <p:spPr>
          <a:xfrm>
            <a:off x="374732" y="206189"/>
            <a:ext cx="9211177" cy="784411"/>
          </a:xfrm>
        </p:spPr>
        <p:txBody>
          <a:bodyPr anchor="b">
            <a:normAutofit/>
          </a:bodyPr>
          <a:lstStyle/>
          <a:p>
            <a:r>
              <a:rPr lang="fi-FI" dirty="0"/>
              <a:t>Sosiaalisen vastuullisuuden johtaminen </a:t>
            </a:r>
          </a:p>
        </p:txBody>
      </p:sp>
      <p:graphicFrame>
        <p:nvGraphicFramePr>
          <p:cNvPr id="5" name="Sisällön paikkamerkki 2">
            <a:extLst>
              <a:ext uri="{FF2B5EF4-FFF2-40B4-BE49-F238E27FC236}">
                <a16:creationId xmlns:a16="http://schemas.microsoft.com/office/drawing/2014/main" id="{A68EE0F9-7D28-A609-42AC-D778D053E323}"/>
              </a:ext>
            </a:extLst>
          </p:cNvPr>
          <p:cNvGraphicFramePr>
            <a:graphicFrameLocks noGrp="1"/>
          </p:cNvGraphicFramePr>
          <p:nvPr>
            <p:ph idx="1"/>
            <p:extLst>
              <p:ext uri="{D42A27DB-BD31-4B8C-83A1-F6EECF244321}">
                <p14:modId xmlns:p14="http://schemas.microsoft.com/office/powerpoint/2010/main" val="4037862180"/>
              </p:ext>
            </p:extLst>
          </p:nvPr>
        </p:nvGraphicFramePr>
        <p:xfrm>
          <a:off x="493602" y="1157754"/>
          <a:ext cx="10048985" cy="54742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79186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15F88DB7-AAFB-C1B4-816F-74721AEAE1D6}"/>
              </a:ext>
            </a:extLst>
          </p:cNvPr>
          <p:cNvSpPr>
            <a:spLocks noGrp="1"/>
          </p:cNvSpPr>
          <p:nvPr>
            <p:ph type="title"/>
          </p:nvPr>
        </p:nvSpPr>
        <p:spPr>
          <a:xfrm>
            <a:off x="374732" y="457200"/>
            <a:ext cx="3895107" cy="1600200"/>
          </a:xfrm>
        </p:spPr>
        <p:txBody>
          <a:bodyPr anchor="b">
            <a:normAutofit/>
          </a:bodyPr>
          <a:lstStyle/>
          <a:p>
            <a:r>
              <a:rPr lang="fi-FI" err="1"/>
              <a:t>Code</a:t>
            </a:r>
            <a:r>
              <a:rPr lang="fi-FI"/>
              <a:t> of </a:t>
            </a:r>
            <a:r>
              <a:rPr lang="fi-FI" err="1"/>
              <a:t>Conduct</a:t>
            </a:r>
            <a:endParaRPr lang="fi-FI"/>
          </a:p>
        </p:txBody>
      </p:sp>
      <p:sp>
        <p:nvSpPr>
          <p:cNvPr id="6" name="Sisällön paikkamerkki 5">
            <a:extLst>
              <a:ext uri="{FF2B5EF4-FFF2-40B4-BE49-F238E27FC236}">
                <a16:creationId xmlns:a16="http://schemas.microsoft.com/office/drawing/2014/main" id="{3A34A461-9FD4-B358-925E-A4737FA38D20}"/>
              </a:ext>
            </a:extLst>
          </p:cNvPr>
          <p:cNvSpPr>
            <a:spLocks noGrp="1"/>
          </p:cNvSpPr>
          <p:nvPr>
            <p:ph idx="1"/>
          </p:nvPr>
        </p:nvSpPr>
        <p:spPr>
          <a:xfrm>
            <a:off x="4606183" y="1128827"/>
            <a:ext cx="5952115" cy="4873625"/>
          </a:xfrm>
        </p:spPr>
        <p:txBody>
          <a:bodyPr vert="horz" lIns="91440" tIns="45720" rIns="91440" bIns="45720" rtlCol="0" anchor="t">
            <a:normAutofit/>
          </a:bodyPr>
          <a:lstStyle/>
          <a:p>
            <a:r>
              <a:rPr lang="fi-FI" sz="2500" b="0" i="0" dirty="0">
                <a:effectLst/>
              </a:rPr>
              <a:t>Yrityksen vastuullisuusperiaatteet/ eettiset periaatteet</a:t>
            </a:r>
          </a:p>
          <a:p>
            <a:r>
              <a:rPr lang="fi-FI" sz="2500" b="0" i="0" dirty="0">
                <a:effectLst/>
              </a:rPr>
              <a:t>ohjeistus tai sääntöjärjestelmä, jonka yritys tai organisaatio laatii määrittelemään hyväksyttävät käytökset ja toimintatavat työntekijöilleen päivittäiseen työhön ja muiden sidosryhmien kanssa toimittaessaan.</a:t>
            </a:r>
            <a:endParaRPr lang="fi-FI" sz="2500" b="0" i="0" dirty="0">
              <a:effectLst/>
              <a:cs typeface="Arial"/>
            </a:endParaRPr>
          </a:p>
          <a:p>
            <a:r>
              <a:rPr lang="fi-FI" sz="2500" dirty="0"/>
              <a:t>Antaa hyvän perustan yrityksen arvojen avaamiselle</a:t>
            </a:r>
            <a:endParaRPr lang="fi-FI" sz="2500" dirty="0">
              <a:cs typeface="Arial"/>
            </a:endParaRPr>
          </a:p>
          <a:p>
            <a:pPr marL="0" indent="0">
              <a:buNone/>
            </a:pPr>
            <a:endParaRPr lang="fi-FI" sz="2500" dirty="0">
              <a:cs typeface="Arial"/>
            </a:endParaRPr>
          </a:p>
          <a:p>
            <a:pPr lvl="1"/>
            <a:endParaRPr lang="fi-FI" sz="2500"/>
          </a:p>
          <a:p>
            <a:pPr lvl="1"/>
            <a:endParaRPr lang="fi-FI" sz="2500"/>
          </a:p>
          <a:p>
            <a:endParaRPr lang="fi-FI" sz="2500"/>
          </a:p>
        </p:txBody>
      </p:sp>
      <p:sp>
        <p:nvSpPr>
          <p:cNvPr id="11" name="Text Placeholder 3">
            <a:extLst>
              <a:ext uri="{FF2B5EF4-FFF2-40B4-BE49-F238E27FC236}">
                <a16:creationId xmlns:a16="http://schemas.microsoft.com/office/drawing/2014/main" id="{CF015623-C4FE-6770-AF29-81FB91AA8292}"/>
              </a:ext>
            </a:extLst>
          </p:cNvPr>
          <p:cNvSpPr>
            <a:spLocks noGrp="1"/>
          </p:cNvSpPr>
          <p:nvPr>
            <p:ph type="body" sz="half" idx="2"/>
          </p:nvPr>
        </p:nvSpPr>
        <p:spPr>
          <a:xfrm>
            <a:off x="374732" y="2057400"/>
            <a:ext cx="3895107" cy="3811588"/>
          </a:xfrm>
        </p:spPr>
        <p:txBody>
          <a:bodyPr/>
          <a:lstStyle/>
          <a:p>
            <a:endParaRPr lang="en-US"/>
          </a:p>
        </p:txBody>
      </p:sp>
      <p:pic>
        <p:nvPicPr>
          <p:cNvPr id="2" name="Kuva 1" descr="Henkilöiden kokous lakiyhtiössä">
            <a:extLst>
              <a:ext uri="{FF2B5EF4-FFF2-40B4-BE49-F238E27FC236}">
                <a16:creationId xmlns:a16="http://schemas.microsoft.com/office/drawing/2014/main" id="{7C7E14A5-FD4D-F9A2-4028-E5EA6E5E9683}"/>
              </a:ext>
            </a:extLst>
          </p:cNvPr>
          <p:cNvPicPr>
            <a:picLocks noChangeAspect="1"/>
          </p:cNvPicPr>
          <p:nvPr/>
        </p:nvPicPr>
        <p:blipFill>
          <a:blip r:embed="rId3"/>
          <a:stretch>
            <a:fillRect/>
          </a:stretch>
        </p:blipFill>
        <p:spPr>
          <a:xfrm>
            <a:off x="376518" y="2555521"/>
            <a:ext cx="3783107" cy="2940425"/>
          </a:xfrm>
          <a:prstGeom prst="rect">
            <a:avLst/>
          </a:prstGeom>
        </p:spPr>
      </p:pic>
    </p:spTree>
    <p:extLst>
      <p:ext uri="{BB962C8B-B14F-4D97-AF65-F5344CB8AC3E}">
        <p14:creationId xmlns:p14="http://schemas.microsoft.com/office/powerpoint/2010/main" val="40695416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7F9C472-B9B7-CC18-DCB1-836C63FABC35}"/>
              </a:ext>
            </a:extLst>
          </p:cNvPr>
          <p:cNvSpPr>
            <a:spLocks noGrp="1"/>
          </p:cNvSpPr>
          <p:nvPr>
            <p:ph type="title"/>
          </p:nvPr>
        </p:nvSpPr>
        <p:spPr>
          <a:xfrm>
            <a:off x="374731" y="365125"/>
            <a:ext cx="10604665" cy="1325563"/>
          </a:xfrm>
        </p:spPr>
        <p:txBody>
          <a:bodyPr anchor="ctr">
            <a:normAutofit/>
          </a:bodyPr>
          <a:lstStyle/>
          <a:p>
            <a:r>
              <a:rPr lang="fi-FI"/>
              <a:t>Supplier </a:t>
            </a:r>
            <a:r>
              <a:rPr lang="fi-FI" err="1"/>
              <a:t>Code</a:t>
            </a:r>
            <a:r>
              <a:rPr lang="fi-FI"/>
              <a:t> of </a:t>
            </a:r>
            <a:r>
              <a:rPr lang="fi-FI" err="1"/>
              <a:t>Conduct</a:t>
            </a:r>
            <a:r>
              <a:rPr lang="fi-FI"/>
              <a:t> </a:t>
            </a:r>
          </a:p>
        </p:txBody>
      </p:sp>
      <p:sp>
        <p:nvSpPr>
          <p:cNvPr id="3" name="Sisällön paikkamerkki 2">
            <a:extLst>
              <a:ext uri="{FF2B5EF4-FFF2-40B4-BE49-F238E27FC236}">
                <a16:creationId xmlns:a16="http://schemas.microsoft.com/office/drawing/2014/main" id="{0DD6BFD7-1312-6043-97E1-345BD884719E}"/>
              </a:ext>
            </a:extLst>
          </p:cNvPr>
          <p:cNvSpPr>
            <a:spLocks noGrp="1"/>
          </p:cNvSpPr>
          <p:nvPr>
            <p:ph sz="half" idx="1"/>
          </p:nvPr>
        </p:nvSpPr>
        <p:spPr>
          <a:xfrm>
            <a:off x="5816307" y="1870448"/>
            <a:ext cx="5165765" cy="4351338"/>
          </a:xfrm>
        </p:spPr>
        <p:txBody>
          <a:bodyPr vert="horz" lIns="91440" tIns="45720" rIns="91440" bIns="45720" rtlCol="0">
            <a:normAutofit/>
          </a:bodyPr>
          <a:lstStyle/>
          <a:p>
            <a:r>
              <a:rPr lang="fi-FI" sz="2200"/>
              <a:t>Usein yritykset määrittelevät ohjeet myös tavarantoimittajille (Supplier </a:t>
            </a:r>
            <a:r>
              <a:rPr lang="fi-FI" sz="2200" err="1"/>
              <a:t>Code</a:t>
            </a:r>
            <a:r>
              <a:rPr lang="fi-FI" sz="2200"/>
              <a:t> of </a:t>
            </a:r>
            <a:r>
              <a:rPr lang="fi-FI" sz="2200" err="1"/>
              <a:t>Conduct</a:t>
            </a:r>
            <a:r>
              <a:rPr lang="fi-FI" sz="2200"/>
              <a:t>)</a:t>
            </a:r>
          </a:p>
          <a:p>
            <a:r>
              <a:rPr lang="fi-FI" sz="2200"/>
              <a:t>Yhteistyökumppanin eettiset toimintaohjeet määrittelevät mitä yritys odottaa toimittajiltaan ja niiden henkilöstöltä. Ohjeet ulottuvat toimitusketjuun ja sisältävät sitoumuksia siitä, miten organisaatio työskentelee toimittajiensa kanssa ja miten toimittajat toimivat alihankkijoidensa kanssa. </a:t>
            </a:r>
          </a:p>
          <a:p>
            <a:endParaRPr lang="fi-FI" sz="2200"/>
          </a:p>
        </p:txBody>
      </p:sp>
      <p:pic>
        <p:nvPicPr>
          <p:cNvPr id="7" name="Sisällön paikkamerkki 6" descr="Mies kuljetus paketit">
            <a:extLst>
              <a:ext uri="{FF2B5EF4-FFF2-40B4-BE49-F238E27FC236}">
                <a16:creationId xmlns:a16="http://schemas.microsoft.com/office/drawing/2014/main" id="{04AC52F4-2450-9BC6-15C2-970E73661E11}"/>
              </a:ext>
            </a:extLst>
          </p:cNvPr>
          <p:cNvPicPr>
            <a:picLocks noGrp="1" noChangeAspect="1"/>
          </p:cNvPicPr>
          <p:nvPr>
            <p:ph sz="half" idx="2"/>
          </p:nvPr>
        </p:nvPicPr>
        <p:blipFill>
          <a:blip r:embed="rId3"/>
          <a:stretch>
            <a:fillRect/>
          </a:stretch>
        </p:blipFill>
        <p:spPr>
          <a:xfrm>
            <a:off x="506319" y="1965621"/>
            <a:ext cx="5165725" cy="3443816"/>
          </a:xfrm>
        </p:spPr>
      </p:pic>
    </p:spTree>
    <p:extLst>
      <p:ext uri="{BB962C8B-B14F-4D97-AF65-F5344CB8AC3E}">
        <p14:creationId xmlns:p14="http://schemas.microsoft.com/office/powerpoint/2010/main" val="14469038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4E5C692-C157-68AB-47C7-E9E046C4FD48}"/>
              </a:ext>
            </a:extLst>
          </p:cNvPr>
          <p:cNvSpPr>
            <a:spLocks noGrp="1"/>
          </p:cNvSpPr>
          <p:nvPr>
            <p:ph type="title"/>
          </p:nvPr>
        </p:nvSpPr>
        <p:spPr>
          <a:xfrm>
            <a:off x="374731" y="99786"/>
            <a:ext cx="10604665" cy="1325563"/>
          </a:xfrm>
        </p:spPr>
        <p:txBody>
          <a:bodyPr anchor="ctr">
            <a:normAutofit/>
          </a:bodyPr>
          <a:lstStyle/>
          <a:p>
            <a:r>
              <a:rPr lang="fi-FI"/>
              <a:t>Hiljaisia signaaleja</a:t>
            </a:r>
          </a:p>
        </p:txBody>
      </p:sp>
      <p:sp>
        <p:nvSpPr>
          <p:cNvPr id="7" name="Sisällön paikkamerkki 2">
            <a:extLst>
              <a:ext uri="{FF2B5EF4-FFF2-40B4-BE49-F238E27FC236}">
                <a16:creationId xmlns:a16="http://schemas.microsoft.com/office/drawing/2014/main" id="{653494BF-1DD5-042B-760A-28C6B47F434E}"/>
              </a:ext>
            </a:extLst>
          </p:cNvPr>
          <p:cNvSpPr>
            <a:spLocks noGrp="1"/>
          </p:cNvSpPr>
          <p:nvPr>
            <p:ph sz="half" idx="1"/>
          </p:nvPr>
        </p:nvSpPr>
        <p:spPr>
          <a:xfrm>
            <a:off x="790575" y="1254125"/>
            <a:ext cx="5181600" cy="5365070"/>
          </a:xfrm>
        </p:spPr>
        <p:txBody>
          <a:bodyPr vert="horz" lIns="91440" tIns="45720" rIns="91440" bIns="45720" rtlCol="0" anchor="t">
            <a:noAutofit/>
          </a:bodyPr>
          <a:lstStyle/>
          <a:p>
            <a:r>
              <a:rPr lang="fi-FI" sz="1600" b="1"/>
              <a:t>Sidosryhmävaatimukset:</a:t>
            </a:r>
            <a:r>
              <a:rPr lang="fi-FI" sz="1600"/>
              <a:t> Yritysten sidosryhmät, kuten asiakkaat, työntekijät ja sijoittajat, ilmaisevat kasvavaa kiinnostusta kestävyyttä kohtaan. Hiljaiset signaalit voivat näkyä esimerkiksi kuluttajien ostokäyttäytymisenä tai sijoittajien vaatimuksina vastuullisuudesta.</a:t>
            </a:r>
            <a:endParaRPr lang="fi-FI" sz="1600">
              <a:cs typeface="Arial"/>
            </a:endParaRPr>
          </a:p>
          <a:p>
            <a:r>
              <a:rPr lang="fi-FI" sz="1600" b="1"/>
              <a:t>Lainsäädännön muutokset:</a:t>
            </a:r>
            <a:r>
              <a:rPr lang="fi-FI" sz="1600"/>
              <a:t> Hallitukset ja kansainväliset organisaatiot voivat säätää uusia lakeja ja määräyksiä, jotka velvoittavat yritykset ottamaan huomioon kestävyysnäkökulmat liiketoiminnassaan.</a:t>
            </a:r>
            <a:endParaRPr lang="fi-FI" sz="1600">
              <a:cs typeface="Arial"/>
            </a:endParaRPr>
          </a:p>
          <a:p>
            <a:r>
              <a:rPr lang="fi-FI" sz="1600" b="1"/>
              <a:t>Innovaatiot ja markkinoiden muutokset:</a:t>
            </a:r>
            <a:r>
              <a:rPr lang="fi-FI" sz="1600"/>
              <a:t> Kestävät ratkaisut voivat nousta suosioon nopeasti, ja yritykset voivat havaita hiljaisia signaaleja markkinoilta, jotka osoittavat kestävien tuotteiden ja palveluiden kasvavaa kysyntää.</a:t>
            </a:r>
            <a:endParaRPr lang="fi-FI" sz="1600">
              <a:cs typeface="Arial"/>
            </a:endParaRPr>
          </a:p>
          <a:p>
            <a:r>
              <a:rPr lang="fi-FI" sz="1600" b="1"/>
              <a:t>Työvoiman odotukset:</a:t>
            </a:r>
            <a:r>
              <a:rPr lang="fi-FI" sz="1600"/>
              <a:t> Työntekijät arvostavat yhä enemmän työnantajia, jotka omaksuvat vastuullisen ja kestävän lähestymistavan. Tämä voi näkyä rekrytointiprosesseissa ja työntekijöiden sitoutumisessa yritykseen.</a:t>
            </a:r>
            <a:endParaRPr lang="fi-FI" sz="1600">
              <a:cs typeface="Arial"/>
            </a:endParaRPr>
          </a:p>
          <a:p>
            <a:endParaRPr lang="fi-FI" sz="1300"/>
          </a:p>
        </p:txBody>
      </p:sp>
      <p:pic>
        <p:nvPicPr>
          <p:cNvPr id="18" name="Sisällön paikkamerkki 17" descr="Äiti ja lapsen omenat">
            <a:extLst>
              <a:ext uri="{FF2B5EF4-FFF2-40B4-BE49-F238E27FC236}">
                <a16:creationId xmlns:a16="http://schemas.microsoft.com/office/drawing/2014/main" id="{24AF1B06-6B6E-54CC-CBE0-7FC301D4BF26}"/>
              </a:ext>
            </a:extLst>
          </p:cNvPr>
          <p:cNvPicPr>
            <a:picLocks noGrp="1" noChangeAspect="1"/>
          </p:cNvPicPr>
          <p:nvPr>
            <p:ph sz="half" idx="2"/>
          </p:nvPr>
        </p:nvPicPr>
        <p:blipFill>
          <a:blip r:embed="rId2"/>
          <a:stretch>
            <a:fillRect/>
          </a:stretch>
        </p:blipFill>
        <p:spPr>
          <a:xfrm>
            <a:off x="5972629" y="1575594"/>
            <a:ext cx="5339216" cy="4637087"/>
          </a:xfrm>
        </p:spPr>
      </p:pic>
    </p:spTree>
    <p:extLst>
      <p:ext uri="{BB962C8B-B14F-4D97-AF65-F5344CB8AC3E}">
        <p14:creationId xmlns:p14="http://schemas.microsoft.com/office/powerpoint/2010/main" val="1770323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4203939-63A9-B516-FF18-F60D2C2428B6}"/>
              </a:ext>
            </a:extLst>
          </p:cNvPr>
          <p:cNvSpPr>
            <a:spLocks noGrp="1"/>
          </p:cNvSpPr>
          <p:nvPr>
            <p:ph type="title"/>
          </p:nvPr>
        </p:nvSpPr>
        <p:spPr>
          <a:xfrm>
            <a:off x="374731" y="365125"/>
            <a:ext cx="10604665" cy="1325563"/>
          </a:xfrm>
        </p:spPr>
        <p:txBody>
          <a:bodyPr anchor="ctr">
            <a:normAutofit/>
          </a:bodyPr>
          <a:lstStyle/>
          <a:p>
            <a:r>
              <a:rPr lang="fi-FI"/>
              <a:t>DEI: </a:t>
            </a:r>
            <a:r>
              <a:rPr lang="fi-FI" err="1"/>
              <a:t>diversity</a:t>
            </a:r>
            <a:r>
              <a:rPr lang="fi-FI"/>
              <a:t> eli monimuotoisuus</a:t>
            </a:r>
          </a:p>
        </p:txBody>
      </p:sp>
      <p:sp>
        <p:nvSpPr>
          <p:cNvPr id="4" name="Sisällön paikkamerkki 10">
            <a:extLst>
              <a:ext uri="{FF2B5EF4-FFF2-40B4-BE49-F238E27FC236}">
                <a16:creationId xmlns:a16="http://schemas.microsoft.com/office/drawing/2014/main" id="{6342E804-63FC-8C2B-D202-247F4826704F}"/>
              </a:ext>
            </a:extLst>
          </p:cNvPr>
          <p:cNvSpPr>
            <a:spLocks noGrp="1"/>
          </p:cNvSpPr>
          <p:nvPr>
            <p:ph sz="half" idx="1"/>
          </p:nvPr>
        </p:nvSpPr>
        <p:spPr>
          <a:xfrm>
            <a:off x="5723965" y="1511861"/>
            <a:ext cx="5334000" cy="4790608"/>
          </a:xfrm>
        </p:spPr>
        <p:txBody>
          <a:bodyPr vert="horz" lIns="91440" tIns="45720" rIns="91440" bIns="45720" rtlCol="0" anchor="t">
            <a:noAutofit/>
          </a:bodyPr>
          <a:lstStyle/>
          <a:p>
            <a:endParaRPr lang="fi-FI" sz="1600" i="0">
              <a:effectLst/>
              <a:cs typeface="Arial"/>
            </a:endParaRPr>
          </a:p>
          <a:p>
            <a:pPr marL="0" indent="0">
              <a:buNone/>
            </a:pPr>
            <a:r>
              <a:rPr lang="fi-FI" sz="1800" b="1" i="0">
                <a:effectLst/>
              </a:rPr>
              <a:t>Monimuotoisuus</a:t>
            </a:r>
            <a:r>
              <a:rPr lang="fi-FI" sz="1800"/>
              <a:t> </a:t>
            </a:r>
            <a:endParaRPr lang="fi-FI" sz="1800" b="0" i="0">
              <a:effectLst/>
              <a:cs typeface="Arial"/>
            </a:endParaRPr>
          </a:p>
          <a:p>
            <a:r>
              <a:rPr lang="fi-FI" sz="1600"/>
              <a:t>T</a:t>
            </a:r>
            <a:r>
              <a:rPr lang="fi-FI" sz="1600" b="0" i="0">
                <a:effectLst/>
              </a:rPr>
              <a:t>arkoittaa erilaisten taustojen, kokemusten, identiteettien ja tietotaitojen arvostamista yrityksessä, kuten </a:t>
            </a:r>
            <a:r>
              <a:rPr lang="fi-FI" sz="1600"/>
              <a:t>mm. </a:t>
            </a:r>
            <a:r>
              <a:rPr lang="fi-FI" sz="1600" b="0" i="0">
                <a:effectLst/>
              </a:rPr>
              <a:t>sukupuoli, ikä, etninen tausta, seksuaalinen suuntautuminen, osatyökykyisyys ja/tai erityistarpeet </a:t>
            </a:r>
            <a:r>
              <a:rPr lang="fi-FI" sz="1600"/>
              <a:t>sekä </a:t>
            </a:r>
            <a:r>
              <a:rPr lang="fi-FI" sz="1600" b="0" i="0">
                <a:effectLst/>
              </a:rPr>
              <a:t>uskonto</a:t>
            </a:r>
            <a:r>
              <a:rPr lang="fi-FI" sz="1600"/>
              <a:t> </a:t>
            </a:r>
            <a:endParaRPr lang="fi-FI" sz="1600" b="0" i="0">
              <a:effectLst/>
              <a:cs typeface="Arial"/>
            </a:endParaRPr>
          </a:p>
          <a:p>
            <a:r>
              <a:rPr lang="fi-FI" sz="1600" b="0" i="0">
                <a:effectLst/>
              </a:rPr>
              <a:t>Monimuotoisuuden edistämisellä pyritään luomaan inklusiivinen ja avoin ilmapiiri omien näkemysten ja vahvuuksien esille tuomiseen. Sosiaalisesti vastuullinen yritys kohtelee kaikkia jäseniään tasa-arvoisesti ja kunnioittavasti.</a:t>
            </a:r>
            <a:r>
              <a:rPr lang="fi-FI" sz="1600"/>
              <a:t> </a:t>
            </a:r>
            <a:endParaRPr lang="fi-FI" sz="1600" b="0" i="0">
              <a:effectLst/>
              <a:cs typeface="Arial"/>
            </a:endParaRPr>
          </a:p>
          <a:p>
            <a:r>
              <a:rPr lang="fi-FI" sz="1600"/>
              <a:t>Tavoitteena yhdenvertaisuus ja yhdenvertaiset mahdollisuudet hyvinvointiin</a:t>
            </a:r>
            <a:endParaRPr lang="en-US" sz="1600">
              <a:cs typeface="Arial"/>
            </a:endParaRPr>
          </a:p>
          <a:p>
            <a:r>
              <a:rPr lang="fi-FI" sz="1600"/>
              <a:t>Saavutettavuus ja yhdenvertaisuus</a:t>
            </a:r>
            <a:endParaRPr lang="en-US" sz="1600">
              <a:cs typeface="Arial"/>
            </a:endParaRPr>
          </a:p>
          <a:p>
            <a:r>
              <a:rPr lang="fi-FI" sz="1600"/>
              <a:t> </a:t>
            </a:r>
            <a:r>
              <a:rPr lang="fi-FI" sz="1600" err="1"/>
              <a:t>HR:llä</a:t>
            </a:r>
            <a:r>
              <a:rPr lang="fi-FI" sz="1600"/>
              <a:t> tulee olla mittareita, joilla monimuotoisuuden toteutumista voidaan seurata sekä lyhyellä että pitkällä tähtäimellä </a:t>
            </a:r>
            <a:endParaRPr lang="fi-FI" sz="1600">
              <a:cs typeface="Arial"/>
            </a:endParaRPr>
          </a:p>
          <a:p>
            <a:pPr lvl="1"/>
            <a:endParaRPr lang="fi-FI" sz="1600">
              <a:cs typeface="Arial"/>
            </a:endParaRPr>
          </a:p>
        </p:txBody>
      </p:sp>
      <p:pic>
        <p:nvPicPr>
          <p:cNvPr id="3" name="Sisällön paikkamerkki 2" descr="Lapset puvussa karkkinastelussa">
            <a:extLst>
              <a:ext uri="{FF2B5EF4-FFF2-40B4-BE49-F238E27FC236}">
                <a16:creationId xmlns:a16="http://schemas.microsoft.com/office/drawing/2014/main" id="{19452F5A-A464-6DD0-9209-A6A1E71C562D}"/>
              </a:ext>
            </a:extLst>
          </p:cNvPr>
          <p:cNvPicPr>
            <a:picLocks noGrp="1" noChangeAspect="1"/>
          </p:cNvPicPr>
          <p:nvPr>
            <p:ph sz="half" idx="2"/>
          </p:nvPr>
        </p:nvPicPr>
        <p:blipFill>
          <a:blip r:embed="rId3"/>
          <a:stretch>
            <a:fillRect/>
          </a:stretch>
        </p:blipFill>
        <p:spPr>
          <a:xfrm>
            <a:off x="372035" y="2167402"/>
            <a:ext cx="5181600" cy="3470560"/>
          </a:xfrm>
        </p:spPr>
      </p:pic>
    </p:spTree>
    <p:extLst>
      <p:ext uri="{BB962C8B-B14F-4D97-AF65-F5344CB8AC3E}">
        <p14:creationId xmlns:p14="http://schemas.microsoft.com/office/powerpoint/2010/main" val="7247618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E53C3ED-F137-0E39-B6E7-1A531AF9DA16}"/>
              </a:ext>
            </a:extLst>
          </p:cNvPr>
          <p:cNvSpPr>
            <a:spLocks noGrp="1"/>
          </p:cNvSpPr>
          <p:nvPr>
            <p:ph type="title"/>
          </p:nvPr>
        </p:nvSpPr>
        <p:spPr>
          <a:xfrm>
            <a:off x="374731" y="365125"/>
            <a:ext cx="10604665" cy="1325563"/>
          </a:xfrm>
        </p:spPr>
        <p:txBody>
          <a:bodyPr anchor="ctr">
            <a:normAutofit/>
          </a:bodyPr>
          <a:lstStyle/>
          <a:p>
            <a:r>
              <a:rPr lang="fi-FI"/>
              <a:t>DEI: </a:t>
            </a:r>
            <a:r>
              <a:rPr lang="fi-FI" err="1"/>
              <a:t>equity</a:t>
            </a:r>
            <a:r>
              <a:rPr lang="fi-FI"/>
              <a:t> eli tasa-arvo</a:t>
            </a:r>
          </a:p>
        </p:txBody>
      </p:sp>
      <p:sp>
        <p:nvSpPr>
          <p:cNvPr id="3" name="Sisällön paikkamerkki 2">
            <a:extLst>
              <a:ext uri="{FF2B5EF4-FFF2-40B4-BE49-F238E27FC236}">
                <a16:creationId xmlns:a16="http://schemas.microsoft.com/office/drawing/2014/main" id="{4A8C7614-A74D-53A3-2495-889D44AD7A74}"/>
              </a:ext>
            </a:extLst>
          </p:cNvPr>
          <p:cNvSpPr>
            <a:spLocks noGrp="1"/>
          </p:cNvSpPr>
          <p:nvPr>
            <p:ph sz="half" idx="1"/>
          </p:nvPr>
        </p:nvSpPr>
        <p:spPr>
          <a:xfrm>
            <a:off x="374731" y="1825625"/>
            <a:ext cx="5165765" cy="4351338"/>
          </a:xfrm>
        </p:spPr>
        <p:txBody>
          <a:bodyPr vert="horz" lIns="91440" tIns="45720" rIns="91440" bIns="45720" rtlCol="0" anchor="t">
            <a:normAutofit fontScale="92500" lnSpcReduction="10000"/>
          </a:bodyPr>
          <a:lstStyle/>
          <a:p>
            <a:r>
              <a:rPr lang="fi-FI" sz="1600" b="0" i="0">
                <a:effectLst/>
              </a:rPr>
              <a:t>Tasa-arvoinen yrityskulttuuri mahdollistaa kaikille työntekijöille samat mahdollisuudet, oikeudet ja vastuut yrityksessä.</a:t>
            </a:r>
            <a:endParaRPr lang="fi-FI" sz="1600" b="0" i="0">
              <a:effectLst/>
              <a:cs typeface="Arial"/>
            </a:endParaRPr>
          </a:p>
          <a:p>
            <a:r>
              <a:rPr lang="fi-FI" sz="1600" b="0" i="0">
                <a:effectLst/>
              </a:rPr>
              <a:t>Tasa-arvoinen toiminta vahvistaa työntekijöiden sitoutumista, tuottavuutta ja luovuutta sekä parantaa organisaation mainetta.</a:t>
            </a:r>
            <a:endParaRPr lang="fi-FI" sz="1600">
              <a:cs typeface="Arial"/>
            </a:endParaRPr>
          </a:p>
          <a:p>
            <a:r>
              <a:rPr lang="fi-FI" sz="1600"/>
              <a:t>Tasa-arvo ilmenee mm. </a:t>
            </a:r>
          </a:p>
          <a:p>
            <a:pPr lvl="1"/>
            <a:r>
              <a:rPr lang="fi-FI" sz="1600"/>
              <a:t>Palkkauksessa; sama palkka tai objektiiviset ja relevantit kriteerit, ei henkilökohtaiset ominaisuudet</a:t>
            </a:r>
            <a:endParaRPr lang="fi-FI" sz="1600">
              <a:cs typeface="Arial"/>
            </a:endParaRPr>
          </a:p>
          <a:p>
            <a:pPr lvl="1"/>
            <a:r>
              <a:rPr lang="fi-FI" sz="1600"/>
              <a:t>Rekrytointiprosessissa;  monimuotoisuuden arvostaminen rekrytointi-ilmoituksissa, positiivinen erityiskohtelu, palkka-avoimuus, anonyymi rekrytointi, tekoälyn hyödyntäminen rekrytoinnissa</a:t>
            </a:r>
            <a:endParaRPr lang="fi-FI" sz="1600">
              <a:cs typeface="Arial"/>
            </a:endParaRPr>
          </a:p>
          <a:p>
            <a:pPr lvl="1"/>
            <a:r>
              <a:rPr lang="fi-FI" sz="1600"/>
              <a:t>Työolosuhteiden muokkaamisessa tarvittaessa vajaakuntoisille</a:t>
            </a:r>
            <a:endParaRPr lang="fi-FI" sz="1600">
              <a:cs typeface="Arial"/>
            </a:endParaRPr>
          </a:p>
          <a:p>
            <a:pPr lvl="1"/>
            <a:r>
              <a:rPr lang="fi-FI" sz="1600"/>
              <a:t>Yhdenvertaiset koulutusmahdollisuudet</a:t>
            </a:r>
            <a:endParaRPr lang="fi-FI" sz="1600">
              <a:cs typeface="Arial"/>
            </a:endParaRPr>
          </a:p>
          <a:p>
            <a:pPr lvl="1"/>
            <a:r>
              <a:rPr lang="fi-FI" sz="1600"/>
              <a:t>Yhdenvertaiset etenemismahdollisuudet</a:t>
            </a:r>
            <a:endParaRPr lang="fi-FI" sz="1600">
              <a:cs typeface="Arial"/>
            </a:endParaRPr>
          </a:p>
        </p:txBody>
      </p:sp>
      <p:pic>
        <p:nvPicPr>
          <p:cNvPr id="4" name="Sisällön paikkamerkki 3" descr="Sukupuolisukuvertaisuuskontsepti">
            <a:extLst>
              <a:ext uri="{FF2B5EF4-FFF2-40B4-BE49-F238E27FC236}">
                <a16:creationId xmlns:a16="http://schemas.microsoft.com/office/drawing/2014/main" id="{CAF503DD-ABA5-86AB-DED7-E7AE517E79B8}"/>
              </a:ext>
            </a:extLst>
          </p:cNvPr>
          <p:cNvPicPr>
            <a:picLocks noGrp="1" noChangeAspect="1"/>
          </p:cNvPicPr>
          <p:nvPr>
            <p:ph sz="half" idx="2"/>
          </p:nvPr>
        </p:nvPicPr>
        <p:blipFill>
          <a:blip r:embed="rId3"/>
          <a:stretch>
            <a:fillRect/>
          </a:stretch>
        </p:blipFill>
        <p:spPr>
          <a:xfrm>
            <a:off x="5813425" y="2279170"/>
            <a:ext cx="5165725" cy="3444247"/>
          </a:xfrm>
        </p:spPr>
      </p:pic>
    </p:spTree>
    <p:extLst>
      <p:ext uri="{BB962C8B-B14F-4D97-AF65-F5344CB8AC3E}">
        <p14:creationId xmlns:p14="http://schemas.microsoft.com/office/powerpoint/2010/main" val="7408251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E1C158-56BE-39CA-FF45-76775B72C26A}"/>
              </a:ext>
            </a:extLst>
          </p:cNvPr>
          <p:cNvSpPr>
            <a:spLocks noGrp="1"/>
          </p:cNvSpPr>
          <p:nvPr>
            <p:ph type="title"/>
          </p:nvPr>
        </p:nvSpPr>
        <p:spPr>
          <a:xfrm>
            <a:off x="696485" y="381001"/>
            <a:ext cx="5334197" cy="1708242"/>
          </a:xfrm>
        </p:spPr>
        <p:txBody>
          <a:bodyPr anchor="ctr">
            <a:normAutofit/>
          </a:bodyPr>
          <a:lstStyle/>
          <a:p>
            <a:r>
              <a:rPr lang="fi-FI" sz="3700"/>
              <a:t>DEI: </a:t>
            </a:r>
            <a:r>
              <a:rPr lang="fi-FI" sz="3700" err="1">
                <a:ea typeface="Calibri" panose="020F0502020204030204"/>
                <a:cs typeface="Calibri" panose="020F0502020204030204"/>
              </a:rPr>
              <a:t>Inclusion</a:t>
            </a:r>
            <a:r>
              <a:rPr lang="fi-FI" sz="3700">
                <a:ea typeface="Calibri" panose="020F0502020204030204"/>
                <a:cs typeface="Calibri" panose="020F0502020204030204"/>
              </a:rPr>
              <a:t> eli osallisuus/ inkluusio</a:t>
            </a:r>
            <a:br>
              <a:rPr lang="fi-FI" sz="3700" b="1" i="0">
                <a:effectLst/>
                <a:latin typeface="Söhne"/>
              </a:rPr>
            </a:br>
            <a:endParaRPr lang="fi-FI" sz="3700"/>
          </a:p>
        </p:txBody>
      </p:sp>
      <p:sp>
        <p:nvSpPr>
          <p:cNvPr id="3" name="Sisällön paikkamerkki 2">
            <a:extLst>
              <a:ext uri="{FF2B5EF4-FFF2-40B4-BE49-F238E27FC236}">
                <a16:creationId xmlns:a16="http://schemas.microsoft.com/office/drawing/2014/main" id="{EA68B580-239C-E520-3D3B-88A96B3B8113}"/>
              </a:ext>
            </a:extLst>
          </p:cNvPr>
          <p:cNvSpPr>
            <a:spLocks noGrp="1"/>
          </p:cNvSpPr>
          <p:nvPr>
            <p:ph idx="1"/>
          </p:nvPr>
        </p:nvSpPr>
        <p:spPr>
          <a:xfrm>
            <a:off x="438540" y="1744825"/>
            <a:ext cx="6018244" cy="4376058"/>
          </a:xfrm>
        </p:spPr>
        <p:txBody>
          <a:bodyPr anchor="ctr">
            <a:normAutofit/>
          </a:bodyPr>
          <a:lstStyle/>
          <a:p>
            <a:r>
              <a:rPr lang="fi-FI" sz="1600" b="1" i="0">
                <a:effectLst/>
              </a:rPr>
              <a:t>Inklusiivinen</a:t>
            </a:r>
            <a:r>
              <a:rPr lang="fi-FI" sz="1600"/>
              <a:t> </a:t>
            </a:r>
            <a:r>
              <a:rPr lang="fi-FI" sz="1600" b="0" i="0">
                <a:effectLst/>
              </a:rPr>
              <a:t>yritys luo työ- ja toimintaympäristön, joka on avoin, tasa-arvoinen ja osallistava kaikille työntekijöille riippumatta heidän taustastaan, identiteetistään tai ominaisuuksistaan. Inkluusio edistää yhdenvertaisuutta ja mahdollistaa jokaisen työntekijän osallistumisen ja vaikutusmahdollisuuden organisaatiossa. </a:t>
            </a:r>
          </a:p>
          <a:p>
            <a:pPr marL="0" indent="0">
              <a:buNone/>
            </a:pPr>
            <a:r>
              <a:rPr lang="fi-FI" sz="1600" b="1" i="0">
                <a:effectLst/>
              </a:rPr>
              <a:t>Keinoja Inkluusion edistämiseksi</a:t>
            </a:r>
          </a:p>
          <a:p>
            <a:pPr marL="514350" indent="-514350">
              <a:buFont typeface="+mj-lt"/>
              <a:buAutoNum type="arabicPeriod"/>
            </a:pPr>
            <a:r>
              <a:rPr lang="fi-FI" sz="1600" i="0">
                <a:effectLst/>
              </a:rPr>
              <a:t>Foorumit ja </a:t>
            </a:r>
            <a:r>
              <a:rPr lang="fi-FI" sz="1600"/>
              <a:t>muut </a:t>
            </a:r>
            <a:r>
              <a:rPr lang="fi-FI" sz="1600" i="0">
                <a:effectLst/>
              </a:rPr>
              <a:t>mahdollisuudet työntekijöiden mielipiteiden ja palautteiden kuulemiseksi</a:t>
            </a:r>
          </a:p>
          <a:p>
            <a:pPr marL="514350" indent="-514350">
              <a:buFont typeface="+mj-lt"/>
              <a:buAutoNum type="arabicPeriod"/>
            </a:pPr>
            <a:r>
              <a:rPr lang="fi-FI" sz="1600" i="0">
                <a:effectLst/>
              </a:rPr>
              <a:t>Erilaisuuden arvostaminen ja hyödyntäminen; erilaiset näkökulmat, kokemukset ja osaaminen</a:t>
            </a:r>
          </a:p>
          <a:p>
            <a:pPr marL="514350" indent="-514350">
              <a:buFont typeface="+mj-lt"/>
              <a:buAutoNum type="arabicPeriod"/>
            </a:pPr>
            <a:r>
              <a:rPr lang="fi-FI" sz="1600"/>
              <a:t>Työntekijöiden osallistaminen päätöksentekoon</a:t>
            </a:r>
          </a:p>
          <a:p>
            <a:pPr marL="514350" indent="-514350">
              <a:buFont typeface="+mj-lt"/>
              <a:buAutoNum type="arabicPeriod"/>
            </a:pPr>
            <a:r>
              <a:rPr lang="fi-FI" sz="1600" i="0">
                <a:effectLst/>
              </a:rPr>
              <a:t>Erityistarpeisten huomiointi mukautetuilla ratkaisuilla</a:t>
            </a:r>
          </a:p>
          <a:p>
            <a:pPr marL="514350" indent="-514350">
              <a:buFont typeface="+mj-lt"/>
              <a:buAutoNum type="arabicPeriod"/>
            </a:pPr>
            <a:r>
              <a:rPr lang="fi-FI" sz="1600"/>
              <a:t>Henkilöstön kouluttaminen monimuotoisuudesta, tasa-arvosta ja inkluusiosta</a:t>
            </a:r>
            <a:endParaRPr lang="fi-FI" sz="1600" b="1" i="0">
              <a:effectLst/>
              <a:latin typeface="Söhne"/>
            </a:endParaRPr>
          </a:p>
          <a:p>
            <a:endParaRPr lang="fi-FI" sz="1300"/>
          </a:p>
        </p:txBody>
      </p:sp>
      <p:pic>
        <p:nvPicPr>
          <p:cNvPr id="22" name="Picture 4" descr="Työpöytä, jolla on stetoskooppi ja tietokoneen näppäimistö">
            <a:extLst>
              <a:ext uri="{FF2B5EF4-FFF2-40B4-BE49-F238E27FC236}">
                <a16:creationId xmlns:a16="http://schemas.microsoft.com/office/drawing/2014/main" id="{475833F6-9139-5D36-2D6E-46C982CF1AA9}"/>
              </a:ext>
            </a:extLst>
          </p:cNvPr>
          <p:cNvPicPr>
            <a:picLocks noChangeAspect="1"/>
          </p:cNvPicPr>
          <p:nvPr/>
        </p:nvPicPr>
        <p:blipFill rotWithShape="1">
          <a:blip r:embed="rId2"/>
          <a:srcRect l="48164" r="-1" b="-1"/>
          <a:stretch/>
        </p:blipFill>
        <p:spPr>
          <a:xfrm>
            <a:off x="6857797" y="-10886"/>
            <a:ext cx="4483971"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10760088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5BDEDC3-576C-7801-C38C-D665FD112EC3}"/>
              </a:ext>
            </a:extLst>
          </p:cNvPr>
          <p:cNvSpPr>
            <a:spLocks noGrp="1"/>
          </p:cNvSpPr>
          <p:nvPr>
            <p:ph type="title"/>
          </p:nvPr>
        </p:nvSpPr>
        <p:spPr>
          <a:xfrm>
            <a:off x="374732" y="457200"/>
            <a:ext cx="3895107" cy="1600200"/>
          </a:xfrm>
        </p:spPr>
        <p:txBody>
          <a:bodyPr anchor="b">
            <a:normAutofit/>
          </a:bodyPr>
          <a:lstStyle/>
          <a:p>
            <a:r>
              <a:rPr lang="fi-FI" sz="2700"/>
              <a:t>Strateginen yritysvastuu, CSR.</a:t>
            </a:r>
            <a:br>
              <a:rPr lang="fi-FI" sz="2700"/>
            </a:br>
            <a:r>
              <a:rPr lang="fi-FI" sz="2700" err="1"/>
              <a:t>Corporate</a:t>
            </a:r>
            <a:r>
              <a:rPr lang="fi-FI" sz="2700"/>
              <a:t> </a:t>
            </a:r>
            <a:r>
              <a:rPr lang="fi-FI" sz="2700" err="1"/>
              <a:t>Social</a:t>
            </a:r>
            <a:r>
              <a:rPr lang="fi-FI" sz="2700"/>
              <a:t> </a:t>
            </a:r>
            <a:r>
              <a:rPr lang="fi-FI" sz="2700" err="1"/>
              <a:t>Responsibility</a:t>
            </a:r>
            <a:endParaRPr lang="fi-FI" sz="2700" err="1">
              <a:cs typeface="Arial"/>
            </a:endParaRPr>
          </a:p>
        </p:txBody>
      </p:sp>
      <p:sp>
        <p:nvSpPr>
          <p:cNvPr id="3" name="Sisällön paikkamerkki 2">
            <a:extLst>
              <a:ext uri="{FF2B5EF4-FFF2-40B4-BE49-F238E27FC236}">
                <a16:creationId xmlns:a16="http://schemas.microsoft.com/office/drawing/2014/main" id="{40D2E88C-0B4B-4E68-DE52-3BD67D867D79}"/>
              </a:ext>
            </a:extLst>
          </p:cNvPr>
          <p:cNvSpPr>
            <a:spLocks noGrp="1"/>
          </p:cNvSpPr>
          <p:nvPr>
            <p:ph idx="1"/>
          </p:nvPr>
        </p:nvSpPr>
        <p:spPr>
          <a:xfrm>
            <a:off x="4662190" y="377825"/>
            <a:ext cx="6660326" cy="6170549"/>
          </a:xfrm>
        </p:spPr>
        <p:txBody>
          <a:bodyPr vert="horz" lIns="91440" tIns="45720" rIns="91440" bIns="45720" rtlCol="0" anchor="t">
            <a:noAutofit/>
          </a:bodyPr>
          <a:lstStyle/>
          <a:p>
            <a:r>
              <a:rPr lang="fi-FI" sz="1600" i="0" dirty="0">
                <a:effectLst/>
              </a:rPr>
              <a:t>Yritys </a:t>
            </a:r>
            <a:r>
              <a:rPr lang="fi-FI" sz="1600" dirty="0"/>
              <a:t>s</a:t>
            </a:r>
            <a:r>
              <a:rPr lang="fi-FI" sz="1600" i="0" dirty="0">
                <a:effectLst/>
              </a:rPr>
              <a:t>itoutuu vapaaehtoisesti ottamaan huomioon laajemmat yhteiskunnalliset, ympäristölliset </a:t>
            </a:r>
            <a:r>
              <a:rPr lang="fi-FI" sz="1600" dirty="0"/>
              <a:t>sekä </a:t>
            </a:r>
            <a:r>
              <a:rPr lang="fi-FI" sz="1600" i="0" dirty="0">
                <a:effectLst/>
              </a:rPr>
              <a:t>eettiset näkökohdat päätöksenteossa ja liiketoiminnan harjoittamisessa perinteisen voiton tavoittelun ulkopuolelle.</a:t>
            </a:r>
            <a:endParaRPr lang="fi-FI" sz="1600" i="0" dirty="0">
              <a:effectLst/>
              <a:cs typeface="Arial"/>
            </a:endParaRPr>
          </a:p>
          <a:p>
            <a:r>
              <a:rPr lang="fi-FI" sz="1600" i="0" dirty="0">
                <a:effectLst/>
              </a:rPr>
              <a:t>Strateginen yritysvastuu sisältää seuraavat elementit</a:t>
            </a:r>
            <a:endParaRPr lang="fi-FI" sz="1600" i="0" dirty="0">
              <a:effectLst/>
              <a:cs typeface="Arial"/>
            </a:endParaRPr>
          </a:p>
          <a:p>
            <a:pPr lvl="1">
              <a:buFont typeface="+mj-lt"/>
              <a:buAutoNum type="arabicPeriod"/>
            </a:pPr>
            <a:r>
              <a:rPr lang="fi-FI" sz="1600" i="0" dirty="0">
                <a:effectLst/>
              </a:rPr>
              <a:t>Ympäristövastuu:</a:t>
            </a:r>
            <a:r>
              <a:rPr lang="fi-FI" sz="1600" dirty="0"/>
              <a:t> </a:t>
            </a:r>
            <a:endParaRPr lang="fi-FI" sz="1600" dirty="0">
              <a:cs typeface="Arial"/>
            </a:endParaRPr>
          </a:p>
          <a:p>
            <a:pPr lvl="1">
              <a:buFont typeface="+mj-lt"/>
              <a:buAutoNum type="arabicPeriod"/>
            </a:pPr>
            <a:r>
              <a:rPr lang="fi-FI" sz="1600" i="0" dirty="0">
                <a:effectLst/>
              </a:rPr>
              <a:t>pyrkimys vähentää ympäristövaikutuksia</a:t>
            </a:r>
            <a:endParaRPr lang="fi-FI" sz="1600" i="0" dirty="0">
              <a:effectLst/>
              <a:cs typeface="Arial"/>
            </a:endParaRPr>
          </a:p>
          <a:p>
            <a:pPr lvl="2"/>
            <a:r>
              <a:rPr lang="fi-FI" sz="1600" i="0" dirty="0">
                <a:effectLst/>
              </a:rPr>
              <a:t>uusiutuvan energian käyttö ja kestävän kehityksen periaatteet</a:t>
            </a:r>
            <a:endParaRPr lang="fi-FI" sz="1600" i="0" dirty="0">
              <a:effectLst/>
              <a:cs typeface="Arial"/>
            </a:endParaRPr>
          </a:p>
          <a:p>
            <a:pPr lvl="1">
              <a:buFont typeface="+mj-lt"/>
              <a:buAutoNum type="arabicPeriod"/>
            </a:pPr>
            <a:r>
              <a:rPr lang="fi-FI" sz="1600" b="1" i="0" dirty="0">
                <a:effectLst/>
              </a:rPr>
              <a:t>Sosiaalinen vastuu:</a:t>
            </a:r>
            <a:r>
              <a:rPr lang="fi-FI" sz="1600" b="1" dirty="0"/>
              <a:t> </a:t>
            </a:r>
            <a:endParaRPr lang="fi-FI" sz="1600" b="1" i="0" dirty="0">
              <a:effectLst/>
              <a:cs typeface="Arial"/>
            </a:endParaRPr>
          </a:p>
          <a:p>
            <a:pPr lvl="2"/>
            <a:r>
              <a:rPr lang="fi-FI" sz="1600" b="1" i="0" dirty="0">
                <a:effectLst/>
              </a:rPr>
              <a:t>Positiivinen vaikuttaminen yhteisöjen hyvinvointiin, </a:t>
            </a:r>
            <a:r>
              <a:rPr lang="fi-FI" sz="1600" b="1" i="0" dirty="0" err="1">
                <a:effectLst/>
              </a:rPr>
              <a:t>esim</a:t>
            </a:r>
            <a:r>
              <a:rPr lang="fi-FI" sz="1600" b="1" dirty="0"/>
              <a:t> </a:t>
            </a:r>
            <a:r>
              <a:rPr lang="fi-FI" sz="1600" b="1" i="0" dirty="0">
                <a:effectLst/>
              </a:rPr>
              <a:t> lahjoituksia hyväntekeväisyyteen, koulutusohjelmien tukemista, työpaikkojen luomista paikallisesti</a:t>
            </a:r>
            <a:r>
              <a:rPr lang="fi-FI" sz="1600" b="1" dirty="0"/>
              <a:t> </a:t>
            </a:r>
            <a:endParaRPr lang="fi-FI" sz="1600" b="1" i="0" dirty="0">
              <a:effectLst/>
              <a:cs typeface="Arial"/>
            </a:endParaRPr>
          </a:p>
          <a:p>
            <a:pPr lvl="1">
              <a:buFont typeface="+mj-lt"/>
              <a:buAutoNum type="arabicPeriod"/>
            </a:pPr>
            <a:r>
              <a:rPr lang="fi-FI" sz="1600" i="0" dirty="0">
                <a:effectLst/>
              </a:rPr>
              <a:t>Eettinen vastuu:</a:t>
            </a:r>
            <a:r>
              <a:rPr lang="fi-FI" sz="1600" dirty="0"/>
              <a:t> </a:t>
            </a:r>
            <a:endParaRPr lang="fi-FI" sz="1600" i="0" dirty="0">
              <a:effectLst/>
              <a:cs typeface="Arial"/>
            </a:endParaRPr>
          </a:p>
          <a:p>
            <a:pPr lvl="2"/>
            <a:r>
              <a:rPr lang="fi-FI" sz="1600" i="0" dirty="0">
                <a:effectLst/>
              </a:rPr>
              <a:t>yrityksen sitoutumista eettiseen liiketoimintaan ja oikeudenmukaisiin käytäntöihin.</a:t>
            </a:r>
            <a:r>
              <a:rPr lang="fi-FI" sz="1600" dirty="0"/>
              <a:t> </a:t>
            </a:r>
            <a:endParaRPr lang="fi-FI" sz="1600" i="0" dirty="0">
              <a:effectLst/>
              <a:cs typeface="Arial"/>
            </a:endParaRPr>
          </a:p>
          <a:p>
            <a:pPr lvl="2"/>
            <a:r>
              <a:rPr lang="fi-FI" sz="1600" i="0" dirty="0">
                <a:effectLst/>
              </a:rPr>
              <a:t>eettisten ohjeiden noudattamisen, rehellisen mainonnan ja tuoteturvallisuuden varmistamisen.</a:t>
            </a:r>
            <a:endParaRPr lang="fi-FI" sz="1600" i="0" dirty="0">
              <a:effectLst/>
              <a:cs typeface="Arial"/>
            </a:endParaRPr>
          </a:p>
          <a:p>
            <a:pPr lvl="1">
              <a:buFont typeface="+mj-lt"/>
              <a:buAutoNum type="arabicPeriod"/>
            </a:pPr>
            <a:r>
              <a:rPr lang="fi-FI" sz="1600" i="0" dirty="0">
                <a:effectLst/>
              </a:rPr>
              <a:t>Taloudellinen vastuu:</a:t>
            </a:r>
            <a:r>
              <a:rPr lang="fi-FI" sz="1600" dirty="0"/>
              <a:t> </a:t>
            </a:r>
            <a:endParaRPr lang="fi-FI" sz="1600" i="0" dirty="0">
              <a:effectLst/>
              <a:cs typeface="Arial"/>
            </a:endParaRPr>
          </a:p>
          <a:p>
            <a:pPr lvl="2"/>
            <a:r>
              <a:rPr lang="fi-FI" sz="1600" i="0" dirty="0">
                <a:effectLst/>
              </a:rPr>
              <a:t>yrityksen vastuu tuottaa voittoa omistajilleen ja sijoittajilleen</a:t>
            </a:r>
            <a:endParaRPr lang="fi-FI" sz="1600" i="0" dirty="0">
              <a:effectLst/>
              <a:cs typeface="Arial"/>
            </a:endParaRPr>
          </a:p>
          <a:p>
            <a:pPr lvl="2"/>
            <a:r>
              <a:rPr lang="fi-FI" sz="1600" i="0" dirty="0">
                <a:effectLst/>
              </a:rPr>
              <a:t>varmistaa liiketoiminnan pitkäaikainen kestävyys.</a:t>
            </a:r>
            <a:endParaRPr lang="fi-FI" sz="1600" i="0" dirty="0">
              <a:effectLst/>
              <a:cs typeface="Arial"/>
            </a:endParaRPr>
          </a:p>
          <a:p>
            <a:endParaRPr lang="fi-FI" sz="1300"/>
          </a:p>
        </p:txBody>
      </p:sp>
      <p:pic>
        <p:nvPicPr>
          <p:cNvPr id="4" name="Kuva 3" descr="Liikehenkilöt peukaloita pystyssä">
            <a:extLst>
              <a:ext uri="{FF2B5EF4-FFF2-40B4-BE49-F238E27FC236}">
                <a16:creationId xmlns:a16="http://schemas.microsoft.com/office/drawing/2014/main" id="{49129A7E-331B-D604-9142-80C3D8D18D84}"/>
              </a:ext>
            </a:extLst>
          </p:cNvPr>
          <p:cNvPicPr>
            <a:picLocks noChangeAspect="1"/>
          </p:cNvPicPr>
          <p:nvPr/>
        </p:nvPicPr>
        <p:blipFill>
          <a:blip r:embed="rId2"/>
          <a:stretch>
            <a:fillRect/>
          </a:stretch>
        </p:blipFill>
        <p:spPr>
          <a:xfrm>
            <a:off x="215153" y="2508493"/>
            <a:ext cx="4213413" cy="3033320"/>
          </a:xfrm>
          <a:prstGeom prst="rect">
            <a:avLst/>
          </a:prstGeom>
        </p:spPr>
      </p:pic>
    </p:spTree>
    <p:extLst>
      <p:ext uri="{BB962C8B-B14F-4D97-AF65-F5344CB8AC3E}">
        <p14:creationId xmlns:p14="http://schemas.microsoft.com/office/powerpoint/2010/main" val="11530791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27930C1-D29D-0AA7-5237-2A75215E9A21}"/>
              </a:ext>
            </a:extLst>
          </p:cNvPr>
          <p:cNvSpPr>
            <a:spLocks noGrp="1"/>
          </p:cNvSpPr>
          <p:nvPr>
            <p:ph type="title"/>
          </p:nvPr>
        </p:nvSpPr>
        <p:spPr>
          <a:xfrm>
            <a:off x="552450" y="365125"/>
            <a:ext cx="11449050" cy="1460500"/>
          </a:xfrm>
        </p:spPr>
        <p:txBody>
          <a:bodyPr>
            <a:normAutofit fontScale="90000"/>
          </a:bodyPr>
          <a:lstStyle/>
          <a:p>
            <a:r>
              <a:rPr lang="fi-FI" sz="4900"/>
              <a:t>Monimuotoisuus suomalaisten yritysten hallituksissa ja johtoryhmissä </a:t>
            </a:r>
            <a:r>
              <a:rPr lang="fi-FI" sz="2000"/>
              <a:t>( 90 vastaajaa v 2022)</a:t>
            </a:r>
            <a:br>
              <a:rPr lang="fi-FI" sz="3600"/>
            </a:br>
            <a:endParaRPr lang="fi-FI" sz="3600"/>
          </a:p>
        </p:txBody>
      </p:sp>
      <p:sp>
        <p:nvSpPr>
          <p:cNvPr id="3" name="Sisällön paikkamerkki 2">
            <a:extLst>
              <a:ext uri="{FF2B5EF4-FFF2-40B4-BE49-F238E27FC236}">
                <a16:creationId xmlns:a16="http://schemas.microsoft.com/office/drawing/2014/main" id="{1E8EEA88-C9C1-7695-71E6-A76A29C05912}"/>
              </a:ext>
            </a:extLst>
          </p:cNvPr>
          <p:cNvSpPr>
            <a:spLocks noGrp="1"/>
          </p:cNvSpPr>
          <p:nvPr>
            <p:ph idx="1"/>
          </p:nvPr>
        </p:nvSpPr>
        <p:spPr/>
        <p:txBody>
          <a:bodyPr>
            <a:normAutofit fontScale="92500" lnSpcReduction="20000"/>
          </a:bodyPr>
          <a:lstStyle/>
          <a:p>
            <a:pPr algn="l"/>
            <a:r>
              <a:rPr lang="fi-FI" sz="1700" b="0" i="0">
                <a:solidFill>
                  <a:srgbClr val="000000"/>
                </a:solidFill>
                <a:effectLst/>
              </a:rPr>
              <a:t>Hallituksissa</a:t>
            </a:r>
          </a:p>
          <a:p>
            <a:pPr lvl="1"/>
            <a:r>
              <a:rPr lang="fi-FI" sz="1700" b="0" i="0">
                <a:solidFill>
                  <a:srgbClr val="000000"/>
                </a:solidFill>
                <a:effectLst/>
              </a:rPr>
              <a:t>diversiteetti toteutuu yritysten hallituksissa monilla mittareilla varsin hyvin. Suurin puute hallitusten monimuotoisuudessa on selkeästi kansallisuuden kohdalla</a:t>
            </a:r>
          </a:p>
          <a:p>
            <a:pPr lvl="1"/>
            <a:r>
              <a:rPr lang="fi-FI" sz="1700" b="0" i="0">
                <a:solidFill>
                  <a:srgbClr val="000000"/>
                </a:solidFill>
                <a:effectLst/>
              </a:rPr>
              <a:t>Monimuotoisuuden edistymistä seurattava vuosittain, vain 13 % yrityksissä on määritelty selkeät mittarit tavoitteisiin pääsemiseksi</a:t>
            </a:r>
          </a:p>
          <a:p>
            <a:r>
              <a:rPr lang="fi-FI" sz="1700"/>
              <a:t>Johtoryhmissä</a:t>
            </a:r>
          </a:p>
          <a:p>
            <a:pPr lvl="1"/>
            <a:r>
              <a:rPr lang="fi-FI" sz="1700">
                <a:solidFill>
                  <a:srgbClr val="000000"/>
                </a:solidFill>
              </a:rPr>
              <a:t>Sukupuolten tasa-arvo ja monimuotoisuus on arvioitu johtoryhmissä hallituksia pienemmäksi</a:t>
            </a:r>
          </a:p>
          <a:p>
            <a:pPr lvl="1"/>
            <a:r>
              <a:rPr lang="fi-FI" sz="1700" b="0" i="0">
                <a:solidFill>
                  <a:srgbClr val="000000"/>
                </a:solidFill>
                <a:effectLst/>
              </a:rPr>
              <a:t>suomalaisten yritysten johtoryhmät koostuvat pitkälti suomalaisista osaajista, jolloin kansallisuus jää tuloksissa selvästi muita monimuotoisuuskriteereitä matalammaksi.</a:t>
            </a:r>
          </a:p>
          <a:p>
            <a:pPr marL="0" indent="0">
              <a:buNone/>
            </a:pPr>
            <a:r>
              <a:rPr lang="fi-FI" sz="1700"/>
              <a:t>Yhteenvetona</a:t>
            </a:r>
          </a:p>
          <a:p>
            <a:pPr lvl="1"/>
            <a:r>
              <a:rPr lang="fi-FI" sz="1700" b="0" i="0">
                <a:solidFill>
                  <a:srgbClr val="000000"/>
                </a:solidFill>
                <a:effectLst/>
              </a:rPr>
              <a:t>Vastaajia 90:30% hallituksen puheenjohtajia, 51 hallituksen jäsentä, 6 toimitusjohtajaa, 3 muuta hallitusammattilaista, 58% miehiä, 42% naisia</a:t>
            </a:r>
          </a:p>
          <a:p>
            <a:pPr lvl="1"/>
            <a:r>
              <a:rPr lang="fi-FI" sz="1700" b="0" i="0">
                <a:solidFill>
                  <a:srgbClr val="000000"/>
                </a:solidFill>
                <a:effectLst/>
              </a:rPr>
              <a:t>yrityksen koolla on vaikutusta diversiteetin ja inkluusion tasoon ja niiden kehittämiseen. </a:t>
            </a:r>
          </a:p>
          <a:p>
            <a:pPr lvl="1"/>
            <a:r>
              <a:rPr lang="fi-FI" sz="1700" b="0" i="0">
                <a:solidFill>
                  <a:srgbClr val="000000"/>
                </a:solidFill>
                <a:effectLst/>
              </a:rPr>
              <a:t>Liikevaihdoltaan suuremmissa yrityksissä on useammin tunnustettu diversiteetin ja inkluusion merkitys, ja ryhdytty myös käytännön toimiin</a:t>
            </a:r>
          </a:p>
          <a:p>
            <a:pPr lvl="1"/>
            <a:r>
              <a:rPr lang="fi-FI" sz="1700">
                <a:solidFill>
                  <a:srgbClr val="000000"/>
                </a:solidFill>
              </a:rPr>
              <a:t>N 19% vastaajista kertoo diversiteetin ja inkluusion strategiseksi prioriteetiksi</a:t>
            </a:r>
            <a:endParaRPr lang="fi-FI" sz="1700" b="0" i="0">
              <a:solidFill>
                <a:srgbClr val="000000"/>
              </a:solidFill>
              <a:effectLst/>
            </a:endParaRPr>
          </a:p>
          <a:p>
            <a:pPr lvl="1"/>
            <a:r>
              <a:rPr lang="fi-FI" sz="1700" b="0" i="0">
                <a:solidFill>
                  <a:srgbClr val="000000"/>
                </a:solidFill>
                <a:effectLst/>
              </a:rPr>
              <a:t>monimuotoisuus on yrityksille kilpailuetu, jonka merkitys tulee tulevaisuudessa vain kasvamaan.</a:t>
            </a:r>
          </a:p>
          <a:p>
            <a:pPr lvl="1"/>
            <a:endParaRPr lang="fi-FI" sz="1900"/>
          </a:p>
        </p:txBody>
      </p:sp>
      <p:sp>
        <p:nvSpPr>
          <p:cNvPr id="7" name="Tekstiruutu 6">
            <a:extLst>
              <a:ext uri="{FF2B5EF4-FFF2-40B4-BE49-F238E27FC236}">
                <a16:creationId xmlns:a16="http://schemas.microsoft.com/office/drawing/2014/main" id="{394D0B70-8755-AB4B-473A-70E742CC6B89}"/>
              </a:ext>
            </a:extLst>
          </p:cNvPr>
          <p:cNvSpPr txBox="1"/>
          <p:nvPr/>
        </p:nvSpPr>
        <p:spPr>
          <a:xfrm>
            <a:off x="5682962" y="6176963"/>
            <a:ext cx="6094520" cy="461665"/>
          </a:xfrm>
          <a:prstGeom prst="rect">
            <a:avLst/>
          </a:prstGeom>
          <a:noFill/>
        </p:spPr>
        <p:txBody>
          <a:bodyPr wrap="square">
            <a:spAutoFit/>
          </a:bodyPr>
          <a:lstStyle/>
          <a:p>
            <a:r>
              <a:rPr lang="fi-FI" sz="1200"/>
              <a:t>https://dif.fi/teema-artikkelit/2022/q2-hallitus-ja-vastuullisuus/monimuotoisuus-suomalaisten-yritysten-hallituksissa-ja-johtoryhmissa/</a:t>
            </a:r>
          </a:p>
        </p:txBody>
      </p:sp>
    </p:spTree>
    <p:extLst>
      <p:ext uri="{BB962C8B-B14F-4D97-AF65-F5344CB8AC3E}">
        <p14:creationId xmlns:p14="http://schemas.microsoft.com/office/powerpoint/2010/main" val="25962024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DAD2CB7-3493-9C0C-7CA0-D65A562FEA48}"/>
              </a:ext>
            </a:extLst>
          </p:cNvPr>
          <p:cNvSpPr>
            <a:spLocks noGrp="1"/>
          </p:cNvSpPr>
          <p:nvPr>
            <p:ph type="title"/>
          </p:nvPr>
        </p:nvSpPr>
        <p:spPr/>
        <p:txBody>
          <a:bodyPr/>
          <a:lstStyle/>
          <a:p>
            <a:r>
              <a:rPr lang="fi-FI" sz="4400"/>
              <a:t>Tasa-arvoa tukevia lakeja ja direktiivejä</a:t>
            </a:r>
            <a:endParaRPr lang="fi-FI"/>
          </a:p>
        </p:txBody>
      </p:sp>
      <p:sp>
        <p:nvSpPr>
          <p:cNvPr id="3" name="Sisällön paikkamerkki 2">
            <a:extLst>
              <a:ext uri="{FF2B5EF4-FFF2-40B4-BE49-F238E27FC236}">
                <a16:creationId xmlns:a16="http://schemas.microsoft.com/office/drawing/2014/main" id="{5C957446-466A-EFCD-710B-C115741D3106}"/>
              </a:ext>
            </a:extLst>
          </p:cNvPr>
          <p:cNvSpPr>
            <a:spLocks noGrp="1"/>
          </p:cNvSpPr>
          <p:nvPr>
            <p:ph idx="1"/>
          </p:nvPr>
        </p:nvSpPr>
        <p:spPr/>
        <p:txBody>
          <a:bodyPr>
            <a:normAutofit lnSpcReduction="10000"/>
          </a:bodyPr>
          <a:lstStyle/>
          <a:p>
            <a:r>
              <a:rPr lang="fi-FI" sz="1600"/>
              <a:t>Vuonna 1987 tasa-arvolaki </a:t>
            </a:r>
          </a:p>
          <a:p>
            <a:pPr lvl="1"/>
            <a:r>
              <a:rPr lang="fi-FI" sz="1600"/>
              <a:t>v. 1995, kiintiösäännös: valtion ja kuntien toimielimissä pois lukien kunnanvaltuustot, tulee olla sekä naisia että miehiä vähintään 40 %</a:t>
            </a:r>
          </a:p>
          <a:p>
            <a:r>
              <a:rPr lang="fi-FI" sz="1600" b="1"/>
              <a:t>Vuonna 2015 Yhdenvertaisuuslaki; Tasa-arvo- ja yhdenvertaisuussuunnitelma  jos vähintään 30 henkilöä vakinaisessa työsuhteessa</a:t>
            </a:r>
          </a:p>
          <a:p>
            <a:r>
              <a:rPr lang="fi-FI" sz="1600" b="1"/>
              <a:t>Vuonna 2022 hyväksytty </a:t>
            </a:r>
            <a:r>
              <a:rPr lang="fi-FI" sz="1600" b="1" err="1"/>
              <a:t>EUn</a:t>
            </a:r>
            <a:r>
              <a:rPr lang="fi-FI" sz="1600" b="1"/>
              <a:t> direktiivi sukupuolikiintiöt pörssiyritysten hallituksiin  (30.6.2026 mennessä)</a:t>
            </a:r>
          </a:p>
          <a:p>
            <a:pPr lvl="1"/>
            <a:r>
              <a:rPr lang="fi-FI" sz="1600"/>
              <a:t>Vähintään 40 % hallituksen jäsenistä on oltava ”aliedustettua sukupuolta”. Kiintiö koskee </a:t>
            </a:r>
            <a:r>
              <a:rPr lang="fi-FI" sz="1600" u="sng"/>
              <a:t>vähintäänkin</a:t>
            </a:r>
            <a:r>
              <a:rPr lang="fi-FI" sz="1600"/>
              <a:t> ulkopuolisia hallitusjäseniä, jotka eivät kuulu yrityksen operatiiviseen johtoryhmään </a:t>
            </a:r>
          </a:p>
          <a:p>
            <a:pPr lvl="1"/>
            <a:r>
              <a:rPr lang="fi-FI" sz="1600"/>
              <a:t>Koskee yrityksiä, joissa on vähintään 250 työntekijää</a:t>
            </a:r>
          </a:p>
          <a:p>
            <a:pPr lvl="1"/>
            <a:r>
              <a:rPr lang="fi-FI" sz="1600"/>
              <a:t>Hallituksen jäsenten valintamenettely  on oltava läpinäkyvää ja perustuttava ehdokkaiden vertailuun ennalta määriteltyjen selkeiden kriteerien pohjalta. Tasavertaisten ehdokkaiden kohdalla etusijalle tulisi asettaa aliedustettua sukupuolta edustava ehdokas tavoitteena saavuttaa 40 % edustus.</a:t>
            </a:r>
          </a:p>
          <a:p>
            <a:pPr lvl="1">
              <a:spcAft>
                <a:spcPts val="1000"/>
              </a:spcAft>
            </a:pPr>
            <a:r>
              <a:rPr lang="fi-FI" sz="1600"/>
              <a:t>Sääntelyn soveltamisalan piiriin kuuluvien yhtiöiden on vuosittain raportoitava hallituksen sukupuolijakaumasta ja niistä toimista, joilla ne pyrkivät saavuttamaan niille asetetut sukupuolijakauman tasapainottamista koskevat tavoitteet, jos tavoitteita ei ole saavutettu</a:t>
            </a:r>
          </a:p>
        </p:txBody>
      </p:sp>
    </p:spTree>
    <p:extLst>
      <p:ext uri="{BB962C8B-B14F-4D97-AF65-F5344CB8AC3E}">
        <p14:creationId xmlns:p14="http://schemas.microsoft.com/office/powerpoint/2010/main" val="34641088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F5A2F8F-DE08-B984-F778-1D74BF9794A4}"/>
              </a:ext>
            </a:extLst>
          </p:cNvPr>
          <p:cNvSpPr>
            <a:spLocks noGrp="1"/>
          </p:cNvSpPr>
          <p:nvPr>
            <p:ph type="title"/>
          </p:nvPr>
        </p:nvSpPr>
        <p:spPr>
          <a:xfrm>
            <a:off x="374731" y="365125"/>
            <a:ext cx="10604665" cy="1325563"/>
          </a:xfrm>
        </p:spPr>
        <p:txBody>
          <a:bodyPr anchor="ctr">
            <a:normAutofit/>
          </a:bodyPr>
          <a:lstStyle/>
          <a:p>
            <a:r>
              <a:rPr lang="fi-FI" dirty="0"/>
              <a:t>Työhyvinvointi </a:t>
            </a:r>
            <a:br>
              <a:rPr lang="fi-FI" dirty="0">
                <a:solidFill>
                  <a:srgbClr val="331C54"/>
                </a:solidFill>
                <a:latin typeface="Arial"/>
                <a:cs typeface="Arial"/>
              </a:rPr>
            </a:br>
            <a:r>
              <a:rPr lang="fi-FI" sz="2000" dirty="0">
                <a:solidFill>
                  <a:srgbClr val="000000"/>
                </a:solidFill>
                <a:latin typeface="Calibri"/>
                <a:cs typeface="Calibri"/>
              </a:rPr>
              <a:t>Kestävällä kehityksellä on monia tapoja edistää työhyvinvointia. Ohessa muutamia esimerkkejä:</a:t>
            </a:r>
            <a:endParaRPr lang="fi-FI" sz="2000">
              <a:cs typeface="Arial"/>
            </a:endParaRPr>
          </a:p>
        </p:txBody>
      </p:sp>
      <p:graphicFrame>
        <p:nvGraphicFramePr>
          <p:cNvPr id="11" name="Sisällön paikkamerkki 2">
            <a:extLst>
              <a:ext uri="{FF2B5EF4-FFF2-40B4-BE49-F238E27FC236}">
                <a16:creationId xmlns:a16="http://schemas.microsoft.com/office/drawing/2014/main" id="{C5998B13-F634-FEF7-93BC-8EF4948BA67D}"/>
              </a:ext>
            </a:extLst>
          </p:cNvPr>
          <p:cNvGraphicFramePr>
            <a:graphicFrameLocks noGrp="1"/>
          </p:cNvGraphicFramePr>
          <p:nvPr>
            <p:ph idx="1"/>
            <p:extLst>
              <p:ext uri="{D42A27DB-BD31-4B8C-83A1-F6EECF244321}">
                <p14:modId xmlns:p14="http://schemas.microsoft.com/office/powerpoint/2010/main" val="4157838503"/>
              </p:ext>
            </p:extLst>
          </p:nvPr>
        </p:nvGraphicFramePr>
        <p:xfrm>
          <a:off x="374731" y="1166562"/>
          <a:ext cx="10604665" cy="56470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475478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836C5DE-D413-AF94-F644-7050442F7388}"/>
              </a:ext>
            </a:extLst>
          </p:cNvPr>
          <p:cNvSpPr>
            <a:spLocks noGrp="1"/>
          </p:cNvSpPr>
          <p:nvPr>
            <p:ph type="title"/>
          </p:nvPr>
        </p:nvSpPr>
        <p:spPr>
          <a:xfrm>
            <a:off x="374730" y="661904"/>
            <a:ext cx="10604665" cy="1325563"/>
          </a:xfrm>
        </p:spPr>
        <p:txBody>
          <a:bodyPr anchor="ctr">
            <a:normAutofit/>
          </a:bodyPr>
          <a:lstStyle/>
          <a:p>
            <a:r>
              <a:rPr lang="fi-FI"/>
              <a:t>Hybridityö ja monipaikkatyö </a:t>
            </a:r>
            <a:br>
              <a:rPr lang="fi-FI"/>
            </a:br>
            <a:endParaRPr lang="fi-FI"/>
          </a:p>
        </p:txBody>
      </p:sp>
      <p:graphicFrame>
        <p:nvGraphicFramePr>
          <p:cNvPr id="5" name="Sisällön paikkamerkki 2">
            <a:extLst>
              <a:ext uri="{FF2B5EF4-FFF2-40B4-BE49-F238E27FC236}">
                <a16:creationId xmlns:a16="http://schemas.microsoft.com/office/drawing/2014/main" id="{5BAECE90-C05C-6D77-7622-3DEC08E118F6}"/>
              </a:ext>
            </a:extLst>
          </p:cNvPr>
          <p:cNvGraphicFramePr>
            <a:graphicFrameLocks noGrp="1"/>
          </p:cNvGraphicFramePr>
          <p:nvPr>
            <p:ph idx="1"/>
            <p:extLst>
              <p:ext uri="{D42A27DB-BD31-4B8C-83A1-F6EECF244321}">
                <p14:modId xmlns:p14="http://schemas.microsoft.com/office/powerpoint/2010/main" val="3824839010"/>
              </p:ext>
            </p:extLst>
          </p:nvPr>
        </p:nvGraphicFramePr>
        <p:xfrm>
          <a:off x="374731" y="1825625"/>
          <a:ext cx="10604665" cy="40041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822271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2ECF650-5234-B934-7719-4FF4DFF85BD3}"/>
              </a:ext>
            </a:extLst>
          </p:cNvPr>
          <p:cNvSpPr>
            <a:spLocks noGrp="1"/>
          </p:cNvSpPr>
          <p:nvPr>
            <p:ph type="title"/>
          </p:nvPr>
        </p:nvSpPr>
        <p:spPr>
          <a:xfrm>
            <a:off x="374731" y="365125"/>
            <a:ext cx="10604665" cy="1325563"/>
          </a:xfrm>
        </p:spPr>
        <p:txBody>
          <a:bodyPr anchor="ctr">
            <a:normAutofit/>
          </a:bodyPr>
          <a:lstStyle/>
          <a:p>
            <a:r>
              <a:rPr lang="fi-FI"/>
              <a:t>Osaamisen johtaminen </a:t>
            </a:r>
          </a:p>
        </p:txBody>
      </p:sp>
      <p:graphicFrame>
        <p:nvGraphicFramePr>
          <p:cNvPr id="5" name="Sisällön paikkamerkki 2">
            <a:extLst>
              <a:ext uri="{FF2B5EF4-FFF2-40B4-BE49-F238E27FC236}">
                <a16:creationId xmlns:a16="http://schemas.microsoft.com/office/drawing/2014/main" id="{DCBEC88D-634A-07F7-8718-573AC6639A22}"/>
              </a:ext>
            </a:extLst>
          </p:cNvPr>
          <p:cNvGraphicFramePr>
            <a:graphicFrameLocks noGrp="1"/>
          </p:cNvGraphicFramePr>
          <p:nvPr>
            <p:ph idx="1"/>
            <p:extLst>
              <p:ext uri="{D42A27DB-BD31-4B8C-83A1-F6EECF244321}">
                <p14:modId xmlns:p14="http://schemas.microsoft.com/office/powerpoint/2010/main" val="1720363175"/>
              </p:ext>
            </p:extLst>
          </p:nvPr>
        </p:nvGraphicFramePr>
        <p:xfrm>
          <a:off x="374731" y="1825625"/>
          <a:ext cx="10604665" cy="40041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208313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70B5147-1A9C-D5BE-78ED-276BB4FF06B1}"/>
              </a:ext>
            </a:extLst>
          </p:cNvPr>
          <p:cNvSpPr>
            <a:spLocks noGrp="1"/>
          </p:cNvSpPr>
          <p:nvPr>
            <p:ph type="title"/>
          </p:nvPr>
        </p:nvSpPr>
        <p:spPr>
          <a:xfrm>
            <a:off x="374731" y="365125"/>
            <a:ext cx="10604665" cy="1325563"/>
          </a:xfrm>
        </p:spPr>
        <p:txBody>
          <a:bodyPr anchor="ctr">
            <a:normAutofit/>
          </a:bodyPr>
          <a:lstStyle/>
          <a:p>
            <a:r>
              <a:rPr lang="fi-FI"/>
              <a:t>Työnantajamielikuva</a:t>
            </a:r>
          </a:p>
        </p:txBody>
      </p:sp>
      <p:graphicFrame>
        <p:nvGraphicFramePr>
          <p:cNvPr id="5" name="Sisällön paikkamerkki 2">
            <a:extLst>
              <a:ext uri="{FF2B5EF4-FFF2-40B4-BE49-F238E27FC236}">
                <a16:creationId xmlns:a16="http://schemas.microsoft.com/office/drawing/2014/main" id="{A25628A3-CE8C-76CE-3A58-88F3663BCF77}"/>
              </a:ext>
            </a:extLst>
          </p:cNvPr>
          <p:cNvGraphicFramePr>
            <a:graphicFrameLocks noGrp="1"/>
          </p:cNvGraphicFramePr>
          <p:nvPr>
            <p:ph idx="1"/>
            <p:extLst>
              <p:ext uri="{D42A27DB-BD31-4B8C-83A1-F6EECF244321}">
                <p14:modId xmlns:p14="http://schemas.microsoft.com/office/powerpoint/2010/main" val="3898535219"/>
              </p:ext>
            </p:extLst>
          </p:nvPr>
        </p:nvGraphicFramePr>
        <p:xfrm>
          <a:off x="374731" y="1825625"/>
          <a:ext cx="10604665" cy="40041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67181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DD385D1-E66F-BD01-DF23-7F6AE9625575}"/>
              </a:ext>
            </a:extLst>
          </p:cNvPr>
          <p:cNvSpPr>
            <a:spLocks noGrp="1"/>
          </p:cNvSpPr>
          <p:nvPr>
            <p:ph type="title"/>
          </p:nvPr>
        </p:nvSpPr>
        <p:spPr>
          <a:xfrm>
            <a:off x="374731" y="365125"/>
            <a:ext cx="10604665" cy="1325563"/>
          </a:xfrm>
        </p:spPr>
        <p:txBody>
          <a:bodyPr anchor="ctr">
            <a:normAutofit/>
          </a:bodyPr>
          <a:lstStyle/>
          <a:p>
            <a:r>
              <a:rPr lang="fi-FI"/>
              <a:t>90% luontokadosta johtuu materiaalitehottomuudesta</a:t>
            </a:r>
          </a:p>
        </p:txBody>
      </p:sp>
      <p:graphicFrame>
        <p:nvGraphicFramePr>
          <p:cNvPr id="5" name="Sisällön paikkamerkki 2">
            <a:extLst>
              <a:ext uri="{FF2B5EF4-FFF2-40B4-BE49-F238E27FC236}">
                <a16:creationId xmlns:a16="http://schemas.microsoft.com/office/drawing/2014/main" id="{4AFB1AAC-5378-CE03-4D1E-702D27A97F7A}"/>
              </a:ext>
            </a:extLst>
          </p:cNvPr>
          <p:cNvGraphicFramePr>
            <a:graphicFrameLocks noGrp="1"/>
          </p:cNvGraphicFramePr>
          <p:nvPr>
            <p:ph idx="1"/>
            <p:extLst>
              <p:ext uri="{D42A27DB-BD31-4B8C-83A1-F6EECF244321}">
                <p14:modId xmlns:p14="http://schemas.microsoft.com/office/powerpoint/2010/main" val="2636997170"/>
              </p:ext>
            </p:extLst>
          </p:nvPr>
        </p:nvGraphicFramePr>
        <p:xfrm>
          <a:off x="374731" y="1825625"/>
          <a:ext cx="10604665" cy="40041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245257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449CE-B960-D084-8BF4-EC1EAFD3D3EC}"/>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CB03E2AC-E4F9-D78F-E02C-0DA412E2DE3E}"/>
              </a:ext>
            </a:extLst>
          </p:cNvPr>
          <p:cNvSpPr>
            <a:spLocks noGrp="1"/>
          </p:cNvSpPr>
          <p:nvPr>
            <p:ph type="ctrTitle"/>
          </p:nvPr>
        </p:nvSpPr>
        <p:spPr>
          <a:xfrm>
            <a:off x="1162000" y="1122363"/>
            <a:ext cx="9144000" cy="2387600"/>
          </a:xfrm>
        </p:spPr>
        <p:txBody>
          <a:bodyPr anchor="b">
            <a:normAutofit/>
          </a:bodyPr>
          <a:lstStyle/>
          <a:p>
            <a:r>
              <a:rPr lang="fi-FI"/>
              <a:t>Ryhmätehtävä: Hybridityö ja monipaikkatyö</a:t>
            </a:r>
          </a:p>
        </p:txBody>
      </p:sp>
      <p:sp>
        <p:nvSpPr>
          <p:cNvPr id="3" name="Sisällön paikkamerkki 2">
            <a:extLst>
              <a:ext uri="{FF2B5EF4-FFF2-40B4-BE49-F238E27FC236}">
                <a16:creationId xmlns:a16="http://schemas.microsoft.com/office/drawing/2014/main" id="{02F891C8-7FEE-7E50-CE3E-CC37509E49D5}"/>
              </a:ext>
            </a:extLst>
          </p:cNvPr>
          <p:cNvSpPr>
            <a:spLocks noGrp="1"/>
          </p:cNvSpPr>
          <p:nvPr>
            <p:ph type="subTitle" idx="1"/>
          </p:nvPr>
        </p:nvSpPr>
        <p:spPr>
          <a:xfrm>
            <a:off x="1162000" y="3717177"/>
            <a:ext cx="9144000" cy="1655762"/>
          </a:xfrm>
        </p:spPr>
        <p:txBody>
          <a:bodyPr vert="horz" lIns="91440" tIns="45720" rIns="91440" bIns="45720" rtlCol="0">
            <a:normAutofit/>
          </a:bodyPr>
          <a:lstStyle/>
          <a:p>
            <a:pPr marL="0" indent="0">
              <a:buNone/>
            </a:pPr>
            <a:endParaRPr lang="fi-FI"/>
          </a:p>
          <a:p>
            <a:r>
              <a:rPr lang="fi-FI"/>
              <a:t>Pohdi keinoja, joilla voidaan edistää vastuullisuutta hybridityössä ja monipaikkatyössä.</a:t>
            </a:r>
          </a:p>
        </p:txBody>
      </p:sp>
    </p:spTree>
    <p:extLst>
      <p:ext uri="{BB962C8B-B14F-4D97-AF65-F5344CB8AC3E}">
        <p14:creationId xmlns:p14="http://schemas.microsoft.com/office/powerpoint/2010/main" val="28906609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5C8250-9CC8-B86C-0571-93511EE01B9F}"/>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B6F72499-34D0-E67D-3A29-38F66CFFD1CD}"/>
              </a:ext>
            </a:extLst>
          </p:cNvPr>
          <p:cNvSpPr>
            <a:spLocks noGrp="1"/>
          </p:cNvSpPr>
          <p:nvPr>
            <p:ph type="ctrTitle"/>
          </p:nvPr>
        </p:nvSpPr>
        <p:spPr>
          <a:xfrm>
            <a:off x="1162000" y="1122363"/>
            <a:ext cx="9144000" cy="2982912"/>
          </a:xfrm>
        </p:spPr>
        <p:txBody>
          <a:bodyPr anchor="b">
            <a:normAutofit fontScale="90000"/>
          </a:bodyPr>
          <a:lstStyle/>
          <a:p>
            <a:r>
              <a:rPr lang="fi-FI" dirty="0"/>
              <a:t>Ryhmätehtävä: </a:t>
            </a:r>
            <a:br>
              <a:rPr lang="fi-FI" dirty="0">
                <a:cs typeface="Arial"/>
              </a:rPr>
            </a:br>
            <a:br>
              <a:rPr lang="fi-FI" dirty="0"/>
            </a:br>
            <a:r>
              <a:rPr lang="fi-FI" sz="4000" dirty="0"/>
              <a:t>Miten voit edistää työhyvinvointia käyttämällä kestävän kehityksen keinoja</a:t>
            </a:r>
            <a:endParaRPr lang="fi-FI" sz="4000">
              <a:cs typeface="Arial"/>
            </a:endParaRPr>
          </a:p>
        </p:txBody>
      </p:sp>
      <p:sp>
        <p:nvSpPr>
          <p:cNvPr id="3" name="Sisällön paikkamerkki 2">
            <a:extLst>
              <a:ext uri="{FF2B5EF4-FFF2-40B4-BE49-F238E27FC236}">
                <a16:creationId xmlns:a16="http://schemas.microsoft.com/office/drawing/2014/main" id="{41E6CA45-DFC2-B0C0-58D7-ADE83DABE556}"/>
              </a:ext>
            </a:extLst>
          </p:cNvPr>
          <p:cNvSpPr>
            <a:spLocks noGrp="1"/>
          </p:cNvSpPr>
          <p:nvPr>
            <p:ph type="subTitle" idx="1"/>
          </p:nvPr>
        </p:nvSpPr>
        <p:spPr>
          <a:xfrm>
            <a:off x="1162000" y="3717177"/>
            <a:ext cx="9144000" cy="1655762"/>
          </a:xfrm>
        </p:spPr>
        <p:txBody>
          <a:bodyPr vert="horz" lIns="91440" tIns="45720" rIns="91440" bIns="45720" rtlCol="0" anchor="t">
            <a:normAutofit/>
          </a:bodyPr>
          <a:lstStyle/>
          <a:p>
            <a:pPr marL="0" indent="0">
              <a:buNone/>
            </a:pPr>
            <a:endParaRPr lang="fi-FI"/>
          </a:p>
          <a:p>
            <a:endParaRPr lang="fi-FI" dirty="0">
              <a:cs typeface="Arial"/>
            </a:endParaRPr>
          </a:p>
        </p:txBody>
      </p:sp>
    </p:spTree>
    <p:extLst>
      <p:ext uri="{BB962C8B-B14F-4D97-AF65-F5344CB8AC3E}">
        <p14:creationId xmlns:p14="http://schemas.microsoft.com/office/powerpoint/2010/main" val="23145974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5C8250-9CC8-B86C-0571-93511EE01B9F}"/>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B6F72499-34D0-E67D-3A29-38F66CFFD1CD}"/>
              </a:ext>
            </a:extLst>
          </p:cNvPr>
          <p:cNvSpPr>
            <a:spLocks noGrp="1"/>
          </p:cNvSpPr>
          <p:nvPr>
            <p:ph type="ctrTitle"/>
          </p:nvPr>
        </p:nvSpPr>
        <p:spPr>
          <a:xfrm>
            <a:off x="1162000" y="1122363"/>
            <a:ext cx="9144000" cy="2982912"/>
          </a:xfrm>
        </p:spPr>
        <p:txBody>
          <a:bodyPr anchor="b">
            <a:normAutofit/>
          </a:bodyPr>
          <a:lstStyle/>
          <a:p>
            <a:r>
              <a:rPr lang="fi-FI" dirty="0"/>
              <a:t>Ryhmäkeskustelu: </a:t>
            </a:r>
            <a:br>
              <a:rPr lang="fi-FI" dirty="0">
                <a:cs typeface="Arial"/>
              </a:rPr>
            </a:br>
            <a:br>
              <a:rPr lang="fi-FI" dirty="0"/>
            </a:br>
            <a:r>
              <a:rPr lang="fi-FI" sz="4000" dirty="0"/>
              <a:t>Mitä kestävän kehityksen apukeinoja voit käyttää osaamisen johtamiseen</a:t>
            </a:r>
            <a:endParaRPr lang="fi-FI" sz="4000" dirty="0">
              <a:cs typeface="Arial"/>
            </a:endParaRPr>
          </a:p>
        </p:txBody>
      </p:sp>
      <p:sp>
        <p:nvSpPr>
          <p:cNvPr id="3" name="Sisällön paikkamerkki 2">
            <a:extLst>
              <a:ext uri="{FF2B5EF4-FFF2-40B4-BE49-F238E27FC236}">
                <a16:creationId xmlns:a16="http://schemas.microsoft.com/office/drawing/2014/main" id="{41E6CA45-DFC2-B0C0-58D7-ADE83DABE556}"/>
              </a:ext>
            </a:extLst>
          </p:cNvPr>
          <p:cNvSpPr>
            <a:spLocks noGrp="1"/>
          </p:cNvSpPr>
          <p:nvPr>
            <p:ph type="subTitle" idx="1"/>
          </p:nvPr>
        </p:nvSpPr>
        <p:spPr>
          <a:xfrm>
            <a:off x="1162000" y="3717177"/>
            <a:ext cx="9144000" cy="1655762"/>
          </a:xfrm>
        </p:spPr>
        <p:txBody>
          <a:bodyPr vert="horz" lIns="91440" tIns="45720" rIns="91440" bIns="45720" rtlCol="0" anchor="t">
            <a:normAutofit/>
          </a:bodyPr>
          <a:lstStyle/>
          <a:p>
            <a:pPr marL="0" indent="0">
              <a:buNone/>
            </a:pPr>
            <a:endParaRPr lang="fi-FI" dirty="0"/>
          </a:p>
          <a:p>
            <a:endParaRPr lang="fi-FI" dirty="0">
              <a:cs typeface="Arial"/>
            </a:endParaRPr>
          </a:p>
        </p:txBody>
      </p:sp>
    </p:spTree>
    <p:extLst>
      <p:ext uri="{BB962C8B-B14F-4D97-AF65-F5344CB8AC3E}">
        <p14:creationId xmlns:p14="http://schemas.microsoft.com/office/powerpoint/2010/main" val="1229838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3E27212-7E55-FA01-F98B-1E2FBB4328DF}"/>
              </a:ext>
            </a:extLst>
          </p:cNvPr>
          <p:cNvSpPr>
            <a:spLocks noGrp="1"/>
          </p:cNvSpPr>
          <p:nvPr>
            <p:ph type="title"/>
          </p:nvPr>
        </p:nvSpPr>
        <p:spPr/>
        <p:txBody>
          <a:bodyPr/>
          <a:lstStyle/>
          <a:p>
            <a:r>
              <a:rPr lang="fi-FI" dirty="0"/>
              <a:t>Ryhmäkeskustelut, lisää aiheita</a:t>
            </a:r>
          </a:p>
        </p:txBody>
      </p:sp>
      <p:sp>
        <p:nvSpPr>
          <p:cNvPr id="3" name="Sisällön paikkamerkki 2">
            <a:extLst>
              <a:ext uri="{FF2B5EF4-FFF2-40B4-BE49-F238E27FC236}">
                <a16:creationId xmlns:a16="http://schemas.microsoft.com/office/drawing/2014/main" id="{45411F39-0934-6451-3350-5EF18CED7469}"/>
              </a:ext>
            </a:extLst>
          </p:cNvPr>
          <p:cNvSpPr>
            <a:spLocks noGrp="1"/>
          </p:cNvSpPr>
          <p:nvPr>
            <p:ph idx="1"/>
          </p:nvPr>
        </p:nvSpPr>
        <p:spPr>
          <a:xfrm>
            <a:off x="374731" y="1825625"/>
            <a:ext cx="10604665" cy="4543091"/>
          </a:xfrm>
        </p:spPr>
        <p:txBody>
          <a:bodyPr vert="horz" lIns="91440" tIns="45720" rIns="91440" bIns="45720" rtlCol="0" anchor="t">
            <a:normAutofit/>
          </a:bodyPr>
          <a:lstStyle/>
          <a:p>
            <a:r>
              <a:rPr lang="fi-FI"/>
              <a:t>Mitkä sosiaalisen vastuullisuuden asiat herättivät sinussa kiinnostusta, miksi?</a:t>
            </a:r>
            <a:endParaRPr lang="fi-FI">
              <a:ea typeface="Calibri"/>
              <a:cs typeface="Calibri"/>
            </a:endParaRPr>
          </a:p>
          <a:p>
            <a:r>
              <a:rPr lang="fi-FI"/>
              <a:t>Miten omassa roolissasi mahdollistat sosiaalisesti vastuullisen toiminnan?</a:t>
            </a:r>
            <a:endParaRPr lang="fi-FI">
              <a:ea typeface="Calibri"/>
              <a:cs typeface="Calibri"/>
            </a:endParaRPr>
          </a:p>
          <a:p>
            <a:r>
              <a:rPr lang="fi-FI"/>
              <a:t>Mitä ajatuksia vastuullinen rekrytointi herättää, millä keinoin siinä onnistuttaisiin?</a:t>
            </a:r>
            <a:endParaRPr lang="fi-FI">
              <a:ea typeface="Calibri"/>
              <a:cs typeface="Calibri"/>
            </a:endParaRPr>
          </a:p>
          <a:p>
            <a:r>
              <a:rPr lang="fi-FI">
                <a:ea typeface="Calibri"/>
                <a:cs typeface="Calibri"/>
              </a:rPr>
              <a:t>Mitä syitä näet sille, että tasa-arvo ei toteudu kaikissa yrityksissä?</a:t>
            </a:r>
            <a:endParaRPr lang="en-US">
              <a:ea typeface="Calibri" panose="020F0502020204030204"/>
              <a:cs typeface="Calibri" panose="020F0502020204030204"/>
            </a:endParaRPr>
          </a:p>
          <a:p>
            <a:r>
              <a:rPr lang="fi-FI">
                <a:ea typeface="Calibri" panose="020F0502020204030204"/>
                <a:cs typeface="Calibri" panose="020F0502020204030204"/>
              </a:rPr>
              <a:t>Mitä työpaikallasi tehdään tasa-arvon kehittämiseksi?</a:t>
            </a:r>
          </a:p>
          <a:p>
            <a:pPr marL="0" indent="0">
              <a:buNone/>
            </a:pPr>
            <a:endParaRPr lang="fi-FI" sz="1800" b="1" i="0" u="none" strike="noStrike">
              <a:solidFill>
                <a:srgbClr val="000000"/>
              </a:solidFill>
              <a:effectLst/>
              <a:latin typeface="Calibri Light" panose="020F0302020204030204" pitchFamily="34" charset="0"/>
            </a:endParaRPr>
          </a:p>
          <a:p>
            <a:pPr marL="0" indent="0">
              <a:buNone/>
            </a:pPr>
            <a:endParaRPr lang="fi-FI" sz="1800" b="1">
              <a:solidFill>
                <a:srgbClr val="000000"/>
              </a:solidFill>
              <a:latin typeface="Calibri Light"/>
              <a:cs typeface="Calibri Light"/>
            </a:endParaRPr>
          </a:p>
        </p:txBody>
      </p:sp>
    </p:spTree>
    <p:extLst>
      <p:ext uri="{BB962C8B-B14F-4D97-AF65-F5344CB8AC3E}">
        <p14:creationId xmlns:p14="http://schemas.microsoft.com/office/powerpoint/2010/main" val="31036863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descr="Hailakka harmaa poro Petteri toimi aluepuu ryhmässä">
            <a:extLst>
              <a:ext uri="{FF2B5EF4-FFF2-40B4-BE49-F238E27FC236}">
                <a16:creationId xmlns:a16="http://schemas.microsoft.com/office/drawing/2014/main" id="{C46EE037-AB65-C1F3-271E-D11D942731F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95" b="11229"/>
          <a:stretch/>
        </p:blipFill>
        <p:spPr>
          <a:xfrm>
            <a:off x="0" y="0"/>
            <a:ext cx="11359979" cy="6857990"/>
          </a:xfrm>
          <a:prstGeom prst="rect">
            <a:avLst/>
          </a:prstGeom>
          <a:noFill/>
        </p:spPr>
      </p:pic>
      <p:sp>
        <p:nvSpPr>
          <p:cNvPr id="12" name="Rectangle 4">
            <a:extLst>
              <a:ext uri="{FF2B5EF4-FFF2-40B4-BE49-F238E27FC236}">
                <a16:creationId xmlns:a16="http://schemas.microsoft.com/office/drawing/2014/main" id="{18DDE83F-65E4-D429-E719-0CE7A7064FDB}"/>
              </a:ext>
            </a:extLst>
          </p:cNvPr>
          <p:cNvSpPr/>
          <p:nvPr/>
        </p:nvSpPr>
        <p:spPr>
          <a:xfrm>
            <a:off x="0" y="0"/>
            <a:ext cx="11360167" cy="6858000"/>
          </a:xfrm>
          <a:prstGeom prst="rect">
            <a:avLst/>
          </a:prstGeom>
          <a:solidFill>
            <a:srgbClr val="331C5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 name="Alaotsikko 2">
            <a:extLst>
              <a:ext uri="{FF2B5EF4-FFF2-40B4-BE49-F238E27FC236}">
                <a16:creationId xmlns:a16="http://schemas.microsoft.com/office/drawing/2014/main" id="{909036AF-F44D-E5C7-43EA-D2805BF6086F}"/>
              </a:ext>
            </a:extLst>
          </p:cNvPr>
          <p:cNvSpPr txBox="1">
            <a:spLocks/>
          </p:cNvSpPr>
          <p:nvPr/>
        </p:nvSpPr>
        <p:spPr>
          <a:xfrm>
            <a:off x="1162000" y="3717177"/>
            <a:ext cx="9144000" cy="16557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gn="ctr"/>
            <a:r>
              <a:rPr lang="fi-FI" sz="2000">
                <a:solidFill>
                  <a:schemeClr val="bg1"/>
                </a:solidFill>
              </a:rPr>
              <a:t>Ympäristövastuullinen organisaatio tunnistaa ja hallitsee toimintansa vaikutukset luontoon, ilmastoon ja ihmisten hyvinvointiin. Se myös edistää ympäristöosaamista ja -tietoisuutta kaikessa toiminnassaan.</a:t>
            </a:r>
          </a:p>
        </p:txBody>
      </p:sp>
      <p:sp>
        <p:nvSpPr>
          <p:cNvPr id="21" name="Otsikko 1">
            <a:extLst>
              <a:ext uri="{FF2B5EF4-FFF2-40B4-BE49-F238E27FC236}">
                <a16:creationId xmlns:a16="http://schemas.microsoft.com/office/drawing/2014/main" id="{672B0BF6-B938-BA9D-7BBD-C49C6C3E4E4B}"/>
              </a:ext>
            </a:extLst>
          </p:cNvPr>
          <p:cNvSpPr txBox="1">
            <a:spLocks/>
          </p:cNvSpPr>
          <p:nvPr/>
        </p:nvSpPr>
        <p:spPr>
          <a:xfrm>
            <a:off x="1162000" y="1122363"/>
            <a:ext cx="9144000" cy="2387600"/>
          </a:xfrm>
          <a:prstGeom prst="rect">
            <a:avLst/>
          </a:prstGeom>
          <a:noFill/>
        </p:spPr>
        <p:txBody>
          <a:bodyPr vert="horz" lIns="251999" tIns="251999" rIns="251999" bIns="108000" rtlCol="0" anchor="b">
            <a:normAutofit/>
          </a:bodyPr>
          <a:lstStyle>
            <a:lvl1pPr algn="l" defTabSz="914400" rtl="0" eaLnBrk="1" latinLnBrk="0" hangingPunct="1">
              <a:lnSpc>
                <a:spcPct val="90000"/>
              </a:lnSpc>
              <a:spcBef>
                <a:spcPct val="0"/>
              </a:spcBef>
              <a:buNone/>
              <a:defRPr sz="2800" kern="1200">
                <a:solidFill>
                  <a:schemeClr val="bg1"/>
                </a:solidFill>
                <a:latin typeface="+mj-lt"/>
                <a:ea typeface="+mj-ea"/>
                <a:cs typeface="+mj-cs"/>
              </a:defRPr>
            </a:lvl1pPr>
          </a:lstStyle>
          <a:p>
            <a:pPr algn="ctr"/>
            <a:r>
              <a:rPr lang="fi-FI" sz="4800"/>
              <a:t>Ympäristövastuu ja johtaminen</a:t>
            </a:r>
            <a:endParaRPr lang="en-US" sz="4800"/>
          </a:p>
        </p:txBody>
      </p:sp>
    </p:spTree>
    <p:extLst>
      <p:ext uri="{BB962C8B-B14F-4D97-AF65-F5344CB8AC3E}">
        <p14:creationId xmlns:p14="http://schemas.microsoft.com/office/powerpoint/2010/main" val="41741772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76C9185-251A-51C0-BE6B-BE932D75DDD5}"/>
              </a:ext>
            </a:extLst>
          </p:cNvPr>
          <p:cNvSpPr>
            <a:spLocks noGrp="1"/>
          </p:cNvSpPr>
          <p:nvPr>
            <p:ph type="title"/>
          </p:nvPr>
        </p:nvSpPr>
        <p:spPr>
          <a:xfrm>
            <a:off x="374731" y="365125"/>
            <a:ext cx="10604665" cy="1325563"/>
          </a:xfrm>
        </p:spPr>
        <p:txBody>
          <a:bodyPr vert="horz" lIns="91440" tIns="45720" rIns="91440" bIns="45720" rtlCol="0" anchor="ctr">
            <a:normAutofit/>
          </a:bodyPr>
          <a:lstStyle/>
          <a:p>
            <a:br>
              <a:rPr lang="fi-FI"/>
            </a:br>
            <a:endParaRPr lang="fi-FI"/>
          </a:p>
        </p:txBody>
      </p:sp>
      <p:graphicFrame>
        <p:nvGraphicFramePr>
          <p:cNvPr id="16" name="Sisällön paikkamerkki 2">
            <a:extLst>
              <a:ext uri="{FF2B5EF4-FFF2-40B4-BE49-F238E27FC236}">
                <a16:creationId xmlns:a16="http://schemas.microsoft.com/office/drawing/2014/main" id="{B0F785FE-E12F-21FA-F39D-2F2DE61F97D8}"/>
              </a:ext>
            </a:extLst>
          </p:cNvPr>
          <p:cNvGraphicFramePr>
            <a:graphicFrameLocks noGrp="1"/>
          </p:cNvGraphicFramePr>
          <p:nvPr>
            <p:ph idx="1"/>
            <p:extLst>
              <p:ext uri="{D42A27DB-BD31-4B8C-83A1-F6EECF244321}">
                <p14:modId xmlns:p14="http://schemas.microsoft.com/office/powerpoint/2010/main" val="903224388"/>
              </p:ext>
            </p:extLst>
          </p:nvPr>
        </p:nvGraphicFramePr>
        <p:xfrm>
          <a:off x="173952" y="1210014"/>
          <a:ext cx="10755477" cy="46947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7" name="Tekstiruutu 166">
            <a:extLst>
              <a:ext uri="{FF2B5EF4-FFF2-40B4-BE49-F238E27FC236}">
                <a16:creationId xmlns:a16="http://schemas.microsoft.com/office/drawing/2014/main" id="{FB4C1977-7649-9547-4DCB-1AD28637D45C}"/>
              </a:ext>
            </a:extLst>
          </p:cNvPr>
          <p:cNvSpPr txBox="1"/>
          <p:nvPr/>
        </p:nvSpPr>
        <p:spPr>
          <a:xfrm>
            <a:off x="827087" y="73025"/>
            <a:ext cx="956151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2800"/>
              <a:t>JOHTAMISEN KEINOT PARANTAA YMPÄRISTÖVASTUUTA 1 (2)</a:t>
            </a:r>
            <a:endParaRPr lang="fi-FI"/>
          </a:p>
        </p:txBody>
      </p:sp>
    </p:spTree>
    <p:extLst>
      <p:ext uri="{BB962C8B-B14F-4D97-AF65-F5344CB8AC3E}">
        <p14:creationId xmlns:p14="http://schemas.microsoft.com/office/powerpoint/2010/main" val="29725636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7A00BD0-9EF6-945A-76AE-938D6FF7C75A}"/>
              </a:ext>
            </a:extLst>
          </p:cNvPr>
          <p:cNvSpPr>
            <a:spLocks noGrp="1"/>
          </p:cNvSpPr>
          <p:nvPr>
            <p:ph type="title"/>
          </p:nvPr>
        </p:nvSpPr>
        <p:spPr>
          <a:xfrm>
            <a:off x="374731" y="365125"/>
            <a:ext cx="10604665" cy="1325563"/>
          </a:xfrm>
        </p:spPr>
        <p:txBody>
          <a:bodyPr anchor="ctr">
            <a:normAutofit/>
          </a:bodyPr>
          <a:lstStyle/>
          <a:p>
            <a:r>
              <a:rPr lang="fi-FI" sz="2800" dirty="0"/>
              <a:t>JOHTAMISEN KEINOT PARANTAA YMPÄRISTÖVASTUUTA 2(2)</a:t>
            </a:r>
            <a:br>
              <a:rPr lang="fi-FI" sz="2800" dirty="0"/>
            </a:br>
            <a:endParaRPr lang="fi-FI" sz="2800" dirty="0"/>
          </a:p>
        </p:txBody>
      </p:sp>
      <p:graphicFrame>
        <p:nvGraphicFramePr>
          <p:cNvPr id="5" name="Sisällön paikkamerkki 2">
            <a:extLst>
              <a:ext uri="{FF2B5EF4-FFF2-40B4-BE49-F238E27FC236}">
                <a16:creationId xmlns:a16="http://schemas.microsoft.com/office/drawing/2014/main" id="{52B7F2FE-F707-3B42-A432-A662D3C03F44}"/>
              </a:ext>
            </a:extLst>
          </p:cNvPr>
          <p:cNvGraphicFramePr>
            <a:graphicFrameLocks noGrp="1"/>
          </p:cNvGraphicFramePr>
          <p:nvPr>
            <p:ph idx="1"/>
            <p:extLst>
              <p:ext uri="{D42A27DB-BD31-4B8C-83A1-F6EECF244321}">
                <p14:modId xmlns:p14="http://schemas.microsoft.com/office/powerpoint/2010/main" val="2474079760"/>
              </p:ext>
            </p:extLst>
          </p:nvPr>
        </p:nvGraphicFramePr>
        <p:xfrm>
          <a:off x="374731" y="1166297"/>
          <a:ext cx="10604665" cy="54810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412052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C52BAA3-BD20-411C-B098-F9F4438C5E75}"/>
              </a:ext>
            </a:extLst>
          </p:cNvPr>
          <p:cNvSpPr>
            <a:spLocks noGrp="1"/>
          </p:cNvSpPr>
          <p:nvPr>
            <p:ph type="title"/>
          </p:nvPr>
        </p:nvSpPr>
        <p:spPr/>
        <p:txBody>
          <a:bodyPr/>
          <a:lstStyle/>
          <a:p>
            <a:r>
              <a:rPr lang="fi-FI">
                <a:cs typeface="Calibri Light"/>
              </a:rPr>
              <a:t>Ryhmätyö/keskustelu</a:t>
            </a:r>
            <a:endParaRPr lang="fi-FI"/>
          </a:p>
        </p:txBody>
      </p:sp>
      <p:sp>
        <p:nvSpPr>
          <p:cNvPr id="3" name="Sisällön paikkamerkki 2">
            <a:extLst>
              <a:ext uri="{FF2B5EF4-FFF2-40B4-BE49-F238E27FC236}">
                <a16:creationId xmlns:a16="http://schemas.microsoft.com/office/drawing/2014/main" id="{EFE9E42E-1A39-4847-F6A7-5F78EDA8DCD3}"/>
              </a:ext>
            </a:extLst>
          </p:cNvPr>
          <p:cNvSpPr>
            <a:spLocks noGrp="1"/>
          </p:cNvSpPr>
          <p:nvPr>
            <p:ph idx="1"/>
          </p:nvPr>
        </p:nvSpPr>
        <p:spPr/>
        <p:txBody>
          <a:bodyPr vert="horz" lIns="91440" tIns="45720" rIns="91440" bIns="45720" rtlCol="0" anchor="t">
            <a:normAutofit/>
          </a:bodyPr>
          <a:lstStyle/>
          <a:p>
            <a:r>
              <a:rPr lang="fi-FI" dirty="0">
                <a:cs typeface="Calibri"/>
              </a:rPr>
              <a:t>Tehkää yritykselle X ympäristövastuun ja kestävän kehityksen parantamissuunnitelman runko asialuettelona, mitä asioita on hyvä huomioida?</a:t>
            </a:r>
            <a:endParaRPr lang="fi-FI" dirty="0"/>
          </a:p>
        </p:txBody>
      </p:sp>
      <p:pic>
        <p:nvPicPr>
          <p:cNvPr id="4" name="Kuva 3" descr="Liikenainen valkotaulun vieressä johtamassa kokousta neuvotteluhuoneessa">
            <a:extLst>
              <a:ext uri="{FF2B5EF4-FFF2-40B4-BE49-F238E27FC236}">
                <a16:creationId xmlns:a16="http://schemas.microsoft.com/office/drawing/2014/main" id="{E65DEF08-FED3-E46D-A372-8D33C9FCDAF2}"/>
              </a:ext>
            </a:extLst>
          </p:cNvPr>
          <p:cNvPicPr>
            <a:picLocks noChangeAspect="1"/>
          </p:cNvPicPr>
          <p:nvPr/>
        </p:nvPicPr>
        <p:blipFill>
          <a:blip r:embed="rId3"/>
          <a:stretch>
            <a:fillRect/>
          </a:stretch>
        </p:blipFill>
        <p:spPr>
          <a:xfrm>
            <a:off x="2111375" y="3104306"/>
            <a:ext cx="4627563" cy="3086200"/>
          </a:xfrm>
          <a:prstGeom prst="rect">
            <a:avLst/>
          </a:prstGeom>
        </p:spPr>
      </p:pic>
    </p:spTree>
    <p:extLst>
      <p:ext uri="{BB962C8B-B14F-4D97-AF65-F5344CB8AC3E}">
        <p14:creationId xmlns:p14="http://schemas.microsoft.com/office/powerpoint/2010/main" val="16329860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p:cNvPicPr>
            <a:picLocks noChangeAspect="1"/>
          </p:cNvPicPr>
          <p:nvPr/>
        </p:nvPicPr>
        <p:blipFill rotWithShape="1">
          <a:blip r:embed="rId2" cstate="print">
            <a:extLst>
              <a:ext uri="{28A0092B-C50C-407E-A947-70E740481C1C}">
                <a14:useLocalDpi xmlns:a14="http://schemas.microsoft.com/office/drawing/2010/main" val="0"/>
              </a:ext>
            </a:extLst>
          </a:blip>
          <a:srcRect l="-94" t="14472" r="94" b="3727"/>
          <a:stretch/>
        </p:blipFill>
        <p:spPr>
          <a:xfrm>
            <a:off x="0" y="0"/>
            <a:ext cx="11360168" cy="6858000"/>
          </a:xfrm>
          <a:prstGeom prst="rect">
            <a:avLst/>
          </a:prstGeom>
        </p:spPr>
      </p:pic>
      <p:sp>
        <p:nvSpPr>
          <p:cNvPr id="4" name="Rectangle 4">
            <a:extLst>
              <a:ext uri="{FF2B5EF4-FFF2-40B4-BE49-F238E27FC236}">
                <a16:creationId xmlns:a16="http://schemas.microsoft.com/office/drawing/2014/main" id="{2A84373F-6A5A-FF47-979A-1B928E20D60B}"/>
              </a:ext>
            </a:extLst>
          </p:cNvPr>
          <p:cNvSpPr/>
          <p:nvPr/>
        </p:nvSpPr>
        <p:spPr>
          <a:xfrm>
            <a:off x="0" y="2219"/>
            <a:ext cx="11360167" cy="6883400"/>
          </a:xfrm>
          <a:prstGeom prst="rect">
            <a:avLst/>
          </a:prstGeom>
          <a:solidFill>
            <a:srgbClr val="331C5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ctrTitle"/>
          </p:nvPr>
        </p:nvSpPr>
        <p:spPr/>
        <p:txBody>
          <a:bodyPr>
            <a:normAutofit/>
          </a:bodyPr>
          <a:lstStyle/>
          <a:p>
            <a:r>
              <a:rPr lang="fi-FI">
                <a:solidFill>
                  <a:schemeClr val="bg1"/>
                </a:solidFill>
              </a:rPr>
              <a:t>Tuoteturvallisuus ja tuotevastuu johtamisessa</a:t>
            </a:r>
            <a:endParaRPr lang="en-US">
              <a:solidFill>
                <a:schemeClr val="bg1"/>
              </a:solidFill>
            </a:endParaRPr>
          </a:p>
        </p:txBody>
      </p:sp>
      <p:sp>
        <p:nvSpPr>
          <p:cNvPr id="3" name="Alaotsikko 2"/>
          <p:cNvSpPr>
            <a:spLocks noGrp="1"/>
          </p:cNvSpPr>
          <p:nvPr>
            <p:ph type="subTitle" idx="1"/>
          </p:nvPr>
        </p:nvSpPr>
        <p:spPr/>
        <p:txBody>
          <a:bodyPr vert="horz" lIns="91440" tIns="45720" rIns="91440" bIns="45720" rtlCol="0" anchor="t">
            <a:normAutofit/>
          </a:bodyPr>
          <a:lstStyle/>
          <a:p>
            <a:r>
              <a:rPr lang="fi-FI">
                <a:solidFill>
                  <a:schemeClr val="bg1"/>
                </a:solidFill>
              </a:rPr>
              <a:t>Tuotteiden ja palveluiden tulee täyttää lainsäädännössä ja standardeissa asetetut vaatimukset. Tuottajat, maahantuojat ja myyjät ovat vastuussa tuotteidensa turvallisuudesta ja virheettömyydestä. Tuoteturvallisuus ehkäisee tuotteista johtuvia onnettomuuksia, sairauksia ja ympäristövahinkoja.</a:t>
            </a:r>
          </a:p>
        </p:txBody>
      </p:sp>
    </p:spTree>
    <p:extLst>
      <p:ext uri="{BB962C8B-B14F-4D97-AF65-F5344CB8AC3E}">
        <p14:creationId xmlns:p14="http://schemas.microsoft.com/office/powerpoint/2010/main" val="9882270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Kädet henkilöiltä">
            <a:extLst>
              <a:ext uri="{FF2B5EF4-FFF2-40B4-BE49-F238E27FC236}">
                <a16:creationId xmlns:a16="http://schemas.microsoft.com/office/drawing/2014/main" id="{2CAAD677-C869-DD57-7CF5-C4CE3E23D5F7}"/>
              </a:ext>
            </a:extLst>
          </p:cNvPr>
          <p:cNvPicPr>
            <a:picLocks noChangeAspect="1"/>
          </p:cNvPicPr>
          <p:nvPr/>
        </p:nvPicPr>
        <p:blipFill rotWithShape="1">
          <a:blip r:embed="rId2"/>
          <a:srcRect t="13883" b="1848"/>
          <a:stretch/>
        </p:blipFill>
        <p:spPr>
          <a:xfrm>
            <a:off x="-1" y="10"/>
            <a:ext cx="12192001" cy="6857990"/>
          </a:xfrm>
          <a:prstGeom prst="rect">
            <a:avLst/>
          </a:prstGeom>
          <a:noFill/>
        </p:spPr>
      </p:pic>
      <p:sp>
        <p:nvSpPr>
          <p:cNvPr id="2" name="Otsikko 1">
            <a:extLst>
              <a:ext uri="{FF2B5EF4-FFF2-40B4-BE49-F238E27FC236}">
                <a16:creationId xmlns:a16="http://schemas.microsoft.com/office/drawing/2014/main" id="{39ADAE01-0364-4946-2623-65896E7141B1}"/>
              </a:ext>
            </a:extLst>
          </p:cNvPr>
          <p:cNvSpPr>
            <a:spLocks noGrp="1"/>
          </p:cNvSpPr>
          <p:nvPr>
            <p:ph type="title"/>
          </p:nvPr>
        </p:nvSpPr>
        <p:spPr>
          <a:xfrm>
            <a:off x="374732" y="1"/>
            <a:ext cx="4844566" cy="1793173"/>
          </a:xfrm>
        </p:spPr>
        <p:txBody>
          <a:bodyPr anchor="b">
            <a:normAutofit/>
          </a:bodyPr>
          <a:lstStyle/>
          <a:p>
            <a:r>
              <a:rPr lang="fi-FI"/>
              <a:t>Tuotevastuu ja johtaminen, määritelmiä</a:t>
            </a:r>
          </a:p>
        </p:txBody>
      </p:sp>
      <p:sp>
        <p:nvSpPr>
          <p:cNvPr id="3" name="Sisällön paikkamerkki 2">
            <a:extLst>
              <a:ext uri="{FF2B5EF4-FFF2-40B4-BE49-F238E27FC236}">
                <a16:creationId xmlns:a16="http://schemas.microsoft.com/office/drawing/2014/main" id="{3AC81191-2DF4-026E-0CB1-8017E72AA8A2}"/>
              </a:ext>
            </a:extLst>
          </p:cNvPr>
          <p:cNvSpPr>
            <a:spLocks noGrp="1"/>
          </p:cNvSpPr>
          <p:nvPr>
            <p:ph type="body" sz="half" idx="2"/>
          </p:nvPr>
        </p:nvSpPr>
        <p:spPr>
          <a:xfrm>
            <a:off x="376287" y="1793174"/>
            <a:ext cx="4844566" cy="4275117"/>
          </a:xfrm>
        </p:spPr>
        <p:txBody>
          <a:bodyPr vert="horz" lIns="91440" tIns="45720" rIns="91440" bIns="45720" rtlCol="0">
            <a:normAutofit/>
          </a:bodyPr>
          <a:lstStyle/>
          <a:p>
            <a:r>
              <a:rPr lang="fi-FI"/>
              <a:t>Tuotevastuu on tärkeä osa liiketoimintaa, ja sen huomioiminen johtamisessa on olennaista sekä eettisistä että liiketaloudellisista syistä. </a:t>
            </a:r>
          </a:p>
          <a:p>
            <a:r>
              <a:rPr lang="fi-FI"/>
              <a:t>Tuotevastuun huomioiminen auttaa suojaamaan yrityksen mainetta, vähentämään oikeudellisia riskejä ja varmistamaan tuotteiden ja palveluiden laadun. </a:t>
            </a:r>
          </a:p>
          <a:p>
            <a:r>
              <a:rPr lang="fi-FI"/>
              <a:t>Tuotevastuun huomioiminen johtamisessa vaatii jatkuvaa valppautta ja sitoutumista. Se auttaa suojaamaan myös  asiakkaiden turvallisuutta. Tuotevastuun järjestelyt  tuovat liiketaloudellista hyötyä pitkällä aikavälillä.</a:t>
            </a:r>
          </a:p>
        </p:txBody>
      </p:sp>
    </p:spTree>
    <p:extLst>
      <p:ext uri="{BB962C8B-B14F-4D97-AF65-F5344CB8AC3E}">
        <p14:creationId xmlns:p14="http://schemas.microsoft.com/office/powerpoint/2010/main" val="19395422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A199060-7208-E028-4E09-DE071D67AA69}"/>
              </a:ext>
            </a:extLst>
          </p:cNvPr>
          <p:cNvSpPr>
            <a:spLocks noGrp="1"/>
          </p:cNvSpPr>
          <p:nvPr>
            <p:ph type="title"/>
          </p:nvPr>
        </p:nvSpPr>
        <p:spPr>
          <a:xfrm>
            <a:off x="374731" y="365125"/>
            <a:ext cx="10604665" cy="1325563"/>
          </a:xfrm>
        </p:spPr>
        <p:txBody>
          <a:bodyPr anchor="ctr">
            <a:normAutofit/>
          </a:bodyPr>
          <a:lstStyle/>
          <a:p>
            <a:r>
              <a:rPr lang="fi-FI"/>
              <a:t>Kierrätys työllistää 20 kertaisesti kaatopaikkaan verrattuna</a:t>
            </a:r>
          </a:p>
        </p:txBody>
      </p:sp>
      <p:graphicFrame>
        <p:nvGraphicFramePr>
          <p:cNvPr id="5" name="Sisällön paikkamerkki 2">
            <a:extLst>
              <a:ext uri="{FF2B5EF4-FFF2-40B4-BE49-F238E27FC236}">
                <a16:creationId xmlns:a16="http://schemas.microsoft.com/office/drawing/2014/main" id="{1F3D8D92-5018-89E2-A91D-6F532C94AC4C}"/>
              </a:ext>
            </a:extLst>
          </p:cNvPr>
          <p:cNvGraphicFramePr>
            <a:graphicFrameLocks noGrp="1"/>
          </p:cNvGraphicFramePr>
          <p:nvPr>
            <p:ph idx="1"/>
            <p:extLst>
              <p:ext uri="{D42A27DB-BD31-4B8C-83A1-F6EECF244321}">
                <p14:modId xmlns:p14="http://schemas.microsoft.com/office/powerpoint/2010/main" val="2629636191"/>
              </p:ext>
            </p:extLst>
          </p:nvPr>
        </p:nvGraphicFramePr>
        <p:xfrm>
          <a:off x="374731" y="1825625"/>
          <a:ext cx="10604665" cy="40041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548301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D917EBC-DA12-59F2-09E2-25337C43E1C6}"/>
              </a:ext>
            </a:extLst>
          </p:cNvPr>
          <p:cNvSpPr>
            <a:spLocks noGrp="1"/>
          </p:cNvSpPr>
          <p:nvPr>
            <p:ph type="title"/>
          </p:nvPr>
        </p:nvSpPr>
        <p:spPr>
          <a:xfrm>
            <a:off x="374731" y="365125"/>
            <a:ext cx="10898352" cy="1349375"/>
          </a:xfrm>
        </p:spPr>
        <p:txBody>
          <a:bodyPr anchor="ctr">
            <a:normAutofit/>
          </a:bodyPr>
          <a:lstStyle/>
          <a:p>
            <a:r>
              <a:rPr lang="fi-FI" sz="3200" dirty="0"/>
              <a:t>Tuotevastuu ja johtaminen, keinoja parantamiseen 1(2)</a:t>
            </a:r>
          </a:p>
        </p:txBody>
      </p:sp>
      <p:graphicFrame>
        <p:nvGraphicFramePr>
          <p:cNvPr id="5" name="Sisällön paikkamerkki 2">
            <a:extLst>
              <a:ext uri="{FF2B5EF4-FFF2-40B4-BE49-F238E27FC236}">
                <a16:creationId xmlns:a16="http://schemas.microsoft.com/office/drawing/2014/main" id="{426B16B1-BA66-5499-7E6E-A63B5B81807F}"/>
              </a:ext>
            </a:extLst>
          </p:cNvPr>
          <p:cNvGraphicFramePr>
            <a:graphicFrameLocks noGrp="1"/>
          </p:cNvGraphicFramePr>
          <p:nvPr>
            <p:ph idx="1"/>
            <p:extLst>
              <p:ext uri="{D42A27DB-BD31-4B8C-83A1-F6EECF244321}">
                <p14:modId xmlns:p14="http://schemas.microsoft.com/office/powerpoint/2010/main" val="1951736017"/>
              </p:ext>
            </p:extLst>
          </p:nvPr>
        </p:nvGraphicFramePr>
        <p:xfrm>
          <a:off x="210757" y="1825625"/>
          <a:ext cx="10903676" cy="40041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379742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D716C80-7F93-B86F-A488-56A2A99C0E6E}"/>
              </a:ext>
            </a:extLst>
          </p:cNvPr>
          <p:cNvSpPr>
            <a:spLocks noGrp="1"/>
          </p:cNvSpPr>
          <p:nvPr>
            <p:ph type="title"/>
          </p:nvPr>
        </p:nvSpPr>
        <p:spPr>
          <a:xfrm>
            <a:off x="374731" y="365125"/>
            <a:ext cx="10604665" cy="1325563"/>
          </a:xfrm>
        </p:spPr>
        <p:txBody>
          <a:bodyPr anchor="ctr">
            <a:normAutofit/>
          </a:bodyPr>
          <a:lstStyle/>
          <a:p>
            <a:r>
              <a:rPr lang="fi-FI" dirty="0"/>
              <a:t>Tuotevastuu ja johtaminen, keinoja 2(2)</a:t>
            </a:r>
          </a:p>
        </p:txBody>
      </p:sp>
      <p:graphicFrame>
        <p:nvGraphicFramePr>
          <p:cNvPr id="5" name="Sisällön paikkamerkki 2">
            <a:extLst>
              <a:ext uri="{FF2B5EF4-FFF2-40B4-BE49-F238E27FC236}">
                <a16:creationId xmlns:a16="http://schemas.microsoft.com/office/drawing/2014/main" id="{16784251-C0D9-A98E-2651-3021537B71C7}"/>
              </a:ext>
            </a:extLst>
          </p:cNvPr>
          <p:cNvGraphicFramePr>
            <a:graphicFrameLocks noGrp="1"/>
          </p:cNvGraphicFramePr>
          <p:nvPr>
            <p:ph idx="1"/>
            <p:extLst>
              <p:ext uri="{D42A27DB-BD31-4B8C-83A1-F6EECF244321}">
                <p14:modId xmlns:p14="http://schemas.microsoft.com/office/powerpoint/2010/main" val="234880779"/>
              </p:ext>
            </p:extLst>
          </p:nvPr>
        </p:nvGraphicFramePr>
        <p:xfrm>
          <a:off x="374731" y="1825625"/>
          <a:ext cx="10604665" cy="40041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74292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BB142C2-81F3-A534-F00E-3F8928E67A44}"/>
              </a:ext>
            </a:extLst>
          </p:cNvPr>
          <p:cNvSpPr>
            <a:spLocks noGrp="1"/>
          </p:cNvSpPr>
          <p:nvPr>
            <p:ph type="ctrTitle"/>
          </p:nvPr>
        </p:nvSpPr>
        <p:spPr>
          <a:xfrm>
            <a:off x="1162000" y="1122363"/>
            <a:ext cx="9144000" cy="2387600"/>
          </a:xfrm>
        </p:spPr>
        <p:txBody>
          <a:bodyPr anchor="b">
            <a:normAutofit/>
          </a:bodyPr>
          <a:lstStyle/>
          <a:p>
            <a:r>
              <a:rPr lang="fi-FI"/>
              <a:t>Tuotevastuu ja johtaminen pienryhmätyöskentely</a:t>
            </a:r>
          </a:p>
        </p:txBody>
      </p:sp>
      <p:sp>
        <p:nvSpPr>
          <p:cNvPr id="3" name="Sisällön paikkamerkki 2">
            <a:extLst>
              <a:ext uri="{FF2B5EF4-FFF2-40B4-BE49-F238E27FC236}">
                <a16:creationId xmlns:a16="http://schemas.microsoft.com/office/drawing/2014/main" id="{39BE777C-2619-8FC4-CE5E-B21194C1D741}"/>
              </a:ext>
            </a:extLst>
          </p:cNvPr>
          <p:cNvSpPr>
            <a:spLocks noGrp="1"/>
          </p:cNvSpPr>
          <p:nvPr>
            <p:ph type="subTitle" idx="1"/>
          </p:nvPr>
        </p:nvSpPr>
        <p:spPr>
          <a:xfrm>
            <a:off x="1162000" y="3717177"/>
            <a:ext cx="9144000" cy="1655762"/>
          </a:xfrm>
        </p:spPr>
        <p:txBody>
          <a:bodyPr vert="horz" lIns="91440" tIns="45720" rIns="91440" bIns="45720" rtlCol="0" anchor="t">
            <a:normAutofit/>
          </a:bodyPr>
          <a:lstStyle/>
          <a:p>
            <a:r>
              <a:rPr lang="fi-FI">
                <a:cs typeface="Arial"/>
              </a:rPr>
              <a:t>Miten omassa tehtävässäni pystyn toimimaan tuotevastuuta edistävällä tavalla</a:t>
            </a:r>
            <a:endParaRPr lang="fi-FI"/>
          </a:p>
        </p:txBody>
      </p:sp>
    </p:spTree>
    <p:extLst>
      <p:ext uri="{BB962C8B-B14F-4D97-AF65-F5344CB8AC3E}">
        <p14:creationId xmlns:p14="http://schemas.microsoft.com/office/powerpoint/2010/main" val="24233515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descr="Kädet kasvit">
            <a:extLst>
              <a:ext uri="{FF2B5EF4-FFF2-40B4-BE49-F238E27FC236}">
                <a16:creationId xmlns:a16="http://schemas.microsoft.com/office/drawing/2014/main" id="{CE1EA59D-823C-98E5-FC04-3FDDA6F5EB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1470413" cy="6858000"/>
          </a:xfrm>
          <a:prstGeom prst="rect">
            <a:avLst/>
          </a:prstGeom>
        </p:spPr>
      </p:pic>
      <p:sp>
        <p:nvSpPr>
          <p:cNvPr id="8" name="Rectangle 4">
            <a:extLst>
              <a:ext uri="{FF2B5EF4-FFF2-40B4-BE49-F238E27FC236}">
                <a16:creationId xmlns:a16="http://schemas.microsoft.com/office/drawing/2014/main" id="{953A8913-8AB6-2563-071A-6921ECCB5122}"/>
              </a:ext>
            </a:extLst>
          </p:cNvPr>
          <p:cNvSpPr/>
          <p:nvPr/>
        </p:nvSpPr>
        <p:spPr>
          <a:xfrm>
            <a:off x="0" y="0"/>
            <a:ext cx="11470413" cy="6858000"/>
          </a:xfrm>
          <a:prstGeom prst="rect">
            <a:avLst/>
          </a:prstGeom>
          <a:solidFill>
            <a:srgbClr val="331C5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ctrTitle"/>
          </p:nvPr>
        </p:nvSpPr>
        <p:spPr/>
        <p:txBody>
          <a:bodyPr>
            <a:normAutofit/>
          </a:bodyPr>
          <a:lstStyle/>
          <a:p>
            <a:r>
              <a:rPr lang="fi-FI">
                <a:solidFill>
                  <a:schemeClr val="bg1"/>
                </a:solidFill>
              </a:rPr>
              <a:t>Vastuulliset ja kestävät ratkaisut oman työpaikan toiminnassa</a:t>
            </a:r>
            <a:r>
              <a:rPr lang="fi-FI"/>
              <a:t> </a:t>
            </a:r>
            <a:endParaRPr lang="en-US"/>
          </a:p>
        </p:txBody>
      </p:sp>
      <p:sp>
        <p:nvSpPr>
          <p:cNvPr id="3" name="Alaotsikko 2"/>
          <p:cNvSpPr>
            <a:spLocks noGrp="1"/>
          </p:cNvSpPr>
          <p:nvPr>
            <p:ph type="subTitle" idx="1"/>
          </p:nvPr>
        </p:nvSpPr>
        <p:spPr/>
        <p:txBody>
          <a:bodyPr vert="horz" lIns="91440" tIns="45720" rIns="91440" bIns="45720" rtlCol="0" anchor="t">
            <a:normAutofit/>
          </a:bodyPr>
          <a:lstStyle/>
          <a:p>
            <a:r>
              <a:rPr lang="fi-FI">
                <a:solidFill>
                  <a:schemeClr val="bg1"/>
                </a:solidFill>
              </a:rPr>
              <a:t>Miten oma työpaikka voisi olla kestävä? </a:t>
            </a:r>
            <a:endParaRPr lang="fi-FI"/>
          </a:p>
        </p:txBody>
      </p:sp>
    </p:spTree>
    <p:extLst>
      <p:ext uri="{BB962C8B-B14F-4D97-AF65-F5344CB8AC3E}">
        <p14:creationId xmlns:p14="http://schemas.microsoft.com/office/powerpoint/2010/main" val="12893315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E08900-B05B-3C02-FE25-7CA88570355F}"/>
              </a:ext>
            </a:extLst>
          </p:cNvPr>
          <p:cNvSpPr>
            <a:spLocks noGrp="1"/>
          </p:cNvSpPr>
          <p:nvPr>
            <p:ph type="title"/>
          </p:nvPr>
        </p:nvSpPr>
        <p:spPr>
          <a:xfrm>
            <a:off x="374731" y="365125"/>
            <a:ext cx="10604665" cy="1325563"/>
          </a:xfrm>
        </p:spPr>
        <p:txBody>
          <a:bodyPr anchor="ctr">
            <a:normAutofit/>
          </a:bodyPr>
          <a:lstStyle/>
          <a:p>
            <a:r>
              <a:rPr lang="fi-FI"/>
              <a:t>Miten voin vaikuttaa vastuullisesti omassa työssäni? </a:t>
            </a:r>
          </a:p>
        </p:txBody>
      </p:sp>
      <p:graphicFrame>
        <p:nvGraphicFramePr>
          <p:cNvPr id="5" name="Sisällön paikkamerkki 2">
            <a:extLst>
              <a:ext uri="{FF2B5EF4-FFF2-40B4-BE49-F238E27FC236}">
                <a16:creationId xmlns:a16="http://schemas.microsoft.com/office/drawing/2014/main" id="{1136E37B-D589-065C-6AC8-FB75B7CEE3A4}"/>
              </a:ext>
            </a:extLst>
          </p:cNvPr>
          <p:cNvGraphicFramePr>
            <a:graphicFrameLocks noGrp="1"/>
          </p:cNvGraphicFramePr>
          <p:nvPr>
            <p:ph idx="1"/>
            <p:extLst>
              <p:ext uri="{D42A27DB-BD31-4B8C-83A1-F6EECF244321}">
                <p14:modId xmlns:p14="http://schemas.microsoft.com/office/powerpoint/2010/main" val="2110398619"/>
              </p:ext>
            </p:extLst>
          </p:nvPr>
        </p:nvGraphicFramePr>
        <p:xfrm>
          <a:off x="374731" y="1825625"/>
          <a:ext cx="10604665" cy="43814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062724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0CCA119-6E77-F624-CF9C-07CA6893F8B0}"/>
              </a:ext>
            </a:extLst>
          </p:cNvPr>
          <p:cNvSpPr>
            <a:spLocks noGrp="1"/>
          </p:cNvSpPr>
          <p:nvPr>
            <p:ph type="title"/>
          </p:nvPr>
        </p:nvSpPr>
        <p:spPr>
          <a:xfrm>
            <a:off x="648007" y="850011"/>
            <a:ext cx="8111541" cy="986589"/>
          </a:xfrm>
        </p:spPr>
        <p:txBody>
          <a:bodyPr anchor="b">
            <a:normAutofit/>
          </a:bodyPr>
          <a:lstStyle/>
          <a:p>
            <a:r>
              <a:rPr lang="fi-FI" sz="2500" b="1" dirty="0"/>
              <a:t>Ensin oma pesä kuntoon –  yrityksen oman toiminnan hiilijalanjäljen pienentäminen mm.</a:t>
            </a:r>
          </a:p>
        </p:txBody>
      </p:sp>
      <p:sp>
        <p:nvSpPr>
          <p:cNvPr id="4" name="Sisällön paikkamerkki 3">
            <a:extLst>
              <a:ext uri="{FF2B5EF4-FFF2-40B4-BE49-F238E27FC236}">
                <a16:creationId xmlns:a16="http://schemas.microsoft.com/office/drawing/2014/main" id="{45DD937D-AD19-61E2-AE88-C5DBDBF9CA18}"/>
              </a:ext>
            </a:extLst>
          </p:cNvPr>
          <p:cNvSpPr>
            <a:spLocks noGrp="1"/>
          </p:cNvSpPr>
          <p:nvPr>
            <p:ph type="body" sz="half" idx="2"/>
          </p:nvPr>
        </p:nvSpPr>
        <p:spPr>
          <a:xfrm>
            <a:off x="6470732" y="2298032"/>
            <a:ext cx="4582279" cy="4199021"/>
          </a:xfrm>
        </p:spPr>
        <p:txBody>
          <a:bodyPr vert="horz" lIns="91440" tIns="45720" rIns="91440" bIns="45720" rtlCol="0" anchor="t">
            <a:normAutofit/>
          </a:bodyPr>
          <a:lstStyle/>
          <a:p>
            <a:endParaRPr lang="fi-FI" sz="2400">
              <a:cs typeface="Arial"/>
            </a:endParaRPr>
          </a:p>
          <a:p>
            <a:endParaRPr lang="fi-FI" sz="1800"/>
          </a:p>
        </p:txBody>
      </p:sp>
      <p:graphicFrame>
        <p:nvGraphicFramePr>
          <p:cNvPr id="6" name="Sisällön paikkamerkki 2">
            <a:extLst>
              <a:ext uri="{FF2B5EF4-FFF2-40B4-BE49-F238E27FC236}">
                <a16:creationId xmlns:a16="http://schemas.microsoft.com/office/drawing/2014/main" id="{1B59EBA4-C6D3-5E87-4961-C75C2AF96EC1}"/>
              </a:ext>
            </a:extLst>
          </p:cNvPr>
          <p:cNvGraphicFramePr>
            <a:graphicFrameLocks noGrp="1"/>
          </p:cNvGraphicFramePr>
          <p:nvPr>
            <p:ph idx="1"/>
            <p:extLst>
              <p:ext uri="{D42A27DB-BD31-4B8C-83A1-F6EECF244321}">
                <p14:modId xmlns:p14="http://schemas.microsoft.com/office/powerpoint/2010/main" val="801629423"/>
              </p:ext>
            </p:extLst>
          </p:nvPr>
        </p:nvGraphicFramePr>
        <p:xfrm>
          <a:off x="305931" y="1928576"/>
          <a:ext cx="5952115" cy="40008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92" name="Kuva 191" descr="Nuori mies pitelemässä pyörää">
            <a:extLst>
              <a:ext uri="{FF2B5EF4-FFF2-40B4-BE49-F238E27FC236}">
                <a16:creationId xmlns:a16="http://schemas.microsoft.com/office/drawing/2014/main" id="{09F9A435-E8D2-C015-BB14-3FFCB48E3C55}"/>
              </a:ext>
            </a:extLst>
          </p:cNvPr>
          <p:cNvPicPr>
            <a:picLocks noChangeAspect="1"/>
          </p:cNvPicPr>
          <p:nvPr/>
        </p:nvPicPr>
        <p:blipFill>
          <a:blip r:embed="rId8"/>
          <a:stretch>
            <a:fillRect/>
          </a:stretch>
        </p:blipFill>
        <p:spPr>
          <a:xfrm>
            <a:off x="6650017" y="2483633"/>
            <a:ext cx="4532313" cy="3040063"/>
          </a:xfrm>
          <a:prstGeom prst="rect">
            <a:avLst/>
          </a:prstGeom>
        </p:spPr>
      </p:pic>
    </p:spTree>
    <p:extLst>
      <p:ext uri="{BB962C8B-B14F-4D97-AF65-F5344CB8AC3E}">
        <p14:creationId xmlns:p14="http://schemas.microsoft.com/office/powerpoint/2010/main" val="25762285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AF26B7D-3503-F62F-2857-1C4BA133448E}"/>
              </a:ext>
            </a:extLst>
          </p:cNvPr>
          <p:cNvSpPr>
            <a:spLocks noGrp="1"/>
          </p:cNvSpPr>
          <p:nvPr>
            <p:ph type="title"/>
          </p:nvPr>
        </p:nvSpPr>
        <p:spPr>
          <a:xfrm>
            <a:off x="374731" y="365125"/>
            <a:ext cx="10604665" cy="1325563"/>
          </a:xfrm>
        </p:spPr>
        <p:txBody>
          <a:bodyPr anchor="ctr">
            <a:normAutofit/>
          </a:bodyPr>
          <a:lstStyle/>
          <a:p>
            <a:r>
              <a:rPr lang="fi-FI"/>
              <a:t>Keinoja työpaikalla 1(2)</a:t>
            </a:r>
          </a:p>
        </p:txBody>
      </p:sp>
      <p:graphicFrame>
        <p:nvGraphicFramePr>
          <p:cNvPr id="5" name="Sisällön paikkamerkki 2">
            <a:extLst>
              <a:ext uri="{FF2B5EF4-FFF2-40B4-BE49-F238E27FC236}">
                <a16:creationId xmlns:a16="http://schemas.microsoft.com/office/drawing/2014/main" id="{4D1316EE-9BF7-EB07-0638-8B2D5B36EB0E}"/>
              </a:ext>
            </a:extLst>
          </p:cNvPr>
          <p:cNvGraphicFramePr>
            <a:graphicFrameLocks noGrp="1"/>
          </p:cNvGraphicFramePr>
          <p:nvPr>
            <p:ph idx="1"/>
            <p:extLst>
              <p:ext uri="{D42A27DB-BD31-4B8C-83A1-F6EECF244321}">
                <p14:modId xmlns:p14="http://schemas.microsoft.com/office/powerpoint/2010/main" val="1018648020"/>
              </p:ext>
            </p:extLst>
          </p:nvPr>
        </p:nvGraphicFramePr>
        <p:xfrm>
          <a:off x="374731" y="1825625"/>
          <a:ext cx="10604665" cy="45172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429662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FB4E81E-B60C-F23D-65D9-8A68BDC20F87}"/>
              </a:ext>
            </a:extLst>
          </p:cNvPr>
          <p:cNvSpPr>
            <a:spLocks noGrp="1"/>
          </p:cNvSpPr>
          <p:nvPr>
            <p:ph type="title"/>
          </p:nvPr>
        </p:nvSpPr>
        <p:spPr>
          <a:xfrm>
            <a:off x="374731" y="365125"/>
            <a:ext cx="10604665" cy="1325563"/>
          </a:xfrm>
        </p:spPr>
        <p:txBody>
          <a:bodyPr anchor="ctr">
            <a:normAutofit/>
          </a:bodyPr>
          <a:lstStyle/>
          <a:p>
            <a:r>
              <a:rPr lang="fi-FI"/>
              <a:t>Keinoja työpaikalla 2(2)</a:t>
            </a:r>
          </a:p>
        </p:txBody>
      </p:sp>
      <p:graphicFrame>
        <p:nvGraphicFramePr>
          <p:cNvPr id="5" name="Sisällön paikkamerkki 2">
            <a:extLst>
              <a:ext uri="{FF2B5EF4-FFF2-40B4-BE49-F238E27FC236}">
                <a16:creationId xmlns:a16="http://schemas.microsoft.com/office/drawing/2014/main" id="{539BA29E-5AEE-5E2D-9CDA-2D4A3E1E4381}"/>
              </a:ext>
            </a:extLst>
          </p:cNvPr>
          <p:cNvGraphicFramePr>
            <a:graphicFrameLocks noGrp="1"/>
          </p:cNvGraphicFramePr>
          <p:nvPr>
            <p:ph idx="1"/>
            <p:extLst>
              <p:ext uri="{D42A27DB-BD31-4B8C-83A1-F6EECF244321}">
                <p14:modId xmlns:p14="http://schemas.microsoft.com/office/powerpoint/2010/main" val="1127487100"/>
              </p:ext>
            </p:extLst>
          </p:nvPr>
        </p:nvGraphicFramePr>
        <p:xfrm>
          <a:off x="374731" y="1825625"/>
          <a:ext cx="10604665" cy="44719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962361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DC5A9F1-A5FF-8C7A-EB22-4DBA0C66ACAA}"/>
              </a:ext>
            </a:extLst>
          </p:cNvPr>
          <p:cNvSpPr>
            <a:spLocks noGrp="1"/>
          </p:cNvSpPr>
          <p:nvPr>
            <p:ph type="title"/>
          </p:nvPr>
        </p:nvSpPr>
        <p:spPr>
          <a:xfrm>
            <a:off x="374731" y="365125"/>
            <a:ext cx="10604665" cy="1325563"/>
          </a:xfrm>
        </p:spPr>
        <p:txBody>
          <a:bodyPr anchor="ctr">
            <a:normAutofit/>
          </a:bodyPr>
          <a:lstStyle/>
          <a:p>
            <a:r>
              <a:rPr lang="fi-FI"/>
              <a:t>Julkiset sitoumukset viestivät vakavasta suhtautumisesta </a:t>
            </a:r>
          </a:p>
        </p:txBody>
      </p:sp>
      <p:sp>
        <p:nvSpPr>
          <p:cNvPr id="3" name="Sisällön paikkamerkki 2">
            <a:extLst>
              <a:ext uri="{FF2B5EF4-FFF2-40B4-BE49-F238E27FC236}">
                <a16:creationId xmlns:a16="http://schemas.microsoft.com/office/drawing/2014/main" id="{63D2883B-D87E-138E-6F06-A34FF7FE8529}"/>
              </a:ext>
            </a:extLst>
          </p:cNvPr>
          <p:cNvSpPr>
            <a:spLocks noGrp="1"/>
          </p:cNvSpPr>
          <p:nvPr>
            <p:ph sz="half" idx="1"/>
          </p:nvPr>
        </p:nvSpPr>
        <p:spPr>
          <a:xfrm>
            <a:off x="374731" y="1825625"/>
            <a:ext cx="5165765" cy="4351338"/>
          </a:xfrm>
        </p:spPr>
        <p:txBody>
          <a:bodyPr>
            <a:normAutofit/>
          </a:bodyPr>
          <a:lstStyle/>
          <a:p>
            <a:pPr marL="0" indent="0">
              <a:buNone/>
            </a:pPr>
            <a:r>
              <a:rPr lang="fi-FI"/>
              <a:t>ja siitä, että organisaatio tahtoo kirittää toimialansa hiilineutraaliutta. </a:t>
            </a:r>
          </a:p>
          <a:p>
            <a:pPr marL="0" indent="0">
              <a:buNone/>
            </a:pPr>
            <a:r>
              <a:rPr lang="fi-FI"/>
              <a:t>Julkiset sitoumukset edellyttävät avointa ja johdonmukaista viestintää tavoitteiden saavuttamisesta.</a:t>
            </a:r>
          </a:p>
        </p:txBody>
      </p:sp>
      <p:pic>
        <p:nvPicPr>
          <p:cNvPr id="5" name="Kuva 4" descr="Pari käsi kädessä">
            <a:extLst>
              <a:ext uri="{FF2B5EF4-FFF2-40B4-BE49-F238E27FC236}">
                <a16:creationId xmlns:a16="http://schemas.microsoft.com/office/drawing/2014/main" id="{146E59B9-C838-A167-A5D9-330BB48846D9}"/>
              </a:ext>
            </a:extLst>
          </p:cNvPr>
          <p:cNvPicPr>
            <a:picLocks noChangeAspect="1"/>
          </p:cNvPicPr>
          <p:nvPr/>
        </p:nvPicPr>
        <p:blipFill rotWithShape="1">
          <a:blip r:embed="rId3">
            <a:extLst>
              <a:ext uri="{28A0092B-C50C-407E-A947-70E740481C1C}">
                <a14:useLocalDpi xmlns:a14="http://schemas.microsoft.com/office/drawing/2010/main" val="0"/>
              </a:ext>
            </a:extLst>
          </a:blip>
          <a:srcRect l="9654" r="11102" b="-1"/>
          <a:stretch/>
        </p:blipFill>
        <p:spPr>
          <a:xfrm>
            <a:off x="5813631" y="1825625"/>
            <a:ext cx="5165765" cy="4351338"/>
          </a:xfrm>
          <a:prstGeom prst="rect">
            <a:avLst/>
          </a:prstGeom>
          <a:noFill/>
        </p:spPr>
      </p:pic>
    </p:spTree>
    <p:extLst>
      <p:ext uri="{BB962C8B-B14F-4D97-AF65-F5344CB8AC3E}">
        <p14:creationId xmlns:p14="http://schemas.microsoft.com/office/powerpoint/2010/main" val="6086980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descr="Iloiset tiimin jäsenet">
            <a:extLst>
              <a:ext uri="{FF2B5EF4-FFF2-40B4-BE49-F238E27FC236}">
                <a16:creationId xmlns:a16="http://schemas.microsoft.com/office/drawing/2014/main" id="{E1521C98-F984-2A09-DF86-6E752278EAFE}"/>
              </a:ext>
            </a:extLst>
          </p:cNvPr>
          <p:cNvPicPr>
            <a:picLocks noChangeAspect="1"/>
          </p:cNvPicPr>
          <p:nvPr/>
        </p:nvPicPr>
        <p:blipFill rotWithShape="1">
          <a:blip r:embed="rId2" cstate="screen">
            <a:alphaModFix amt="99000"/>
            <a:extLst>
              <a:ext uri="{28A0092B-C50C-407E-A947-70E740481C1C}">
                <a14:useLocalDpi xmlns:a14="http://schemas.microsoft.com/office/drawing/2010/main"/>
              </a:ext>
            </a:extLst>
          </a:blip>
          <a:srcRect/>
          <a:stretch/>
        </p:blipFill>
        <p:spPr>
          <a:xfrm>
            <a:off x="-843611" y="1"/>
            <a:ext cx="12191980" cy="6857999"/>
          </a:xfrm>
          <a:prstGeom prst="rect">
            <a:avLst/>
          </a:prstGeom>
          <a:solidFill>
            <a:srgbClr val="7030A0"/>
          </a:solidFill>
        </p:spPr>
      </p:pic>
      <p:sp>
        <p:nvSpPr>
          <p:cNvPr id="4" name="Otsikko 3">
            <a:extLst>
              <a:ext uri="{FF2B5EF4-FFF2-40B4-BE49-F238E27FC236}">
                <a16:creationId xmlns:a16="http://schemas.microsoft.com/office/drawing/2014/main" id="{81FB00CB-8B47-B704-8805-605F98537D37}"/>
              </a:ext>
            </a:extLst>
          </p:cNvPr>
          <p:cNvSpPr>
            <a:spLocks noGrp="1"/>
          </p:cNvSpPr>
          <p:nvPr>
            <p:ph type="title"/>
          </p:nvPr>
        </p:nvSpPr>
        <p:spPr>
          <a:xfrm>
            <a:off x="3594538" y="3783724"/>
            <a:ext cx="7357242" cy="2677557"/>
          </a:xfrm>
          <a:solidFill>
            <a:schemeClr val="accent1"/>
          </a:solidFill>
        </p:spPr>
        <p:txBody>
          <a:bodyPr vert="horz" lIns="91440" tIns="45720" rIns="91440" bIns="45720" rtlCol="0" anchor="b">
            <a:normAutofit/>
          </a:bodyPr>
          <a:lstStyle/>
          <a:p>
            <a:pPr algn="ctr"/>
            <a:r>
              <a:rPr lang="en-US" sz="5100">
                <a:solidFill>
                  <a:srgbClr val="FFFFFF"/>
                </a:solidFill>
              </a:rPr>
              <a:t>”</a:t>
            </a:r>
            <a:r>
              <a:rPr lang="en-US" sz="4000" err="1">
                <a:solidFill>
                  <a:srgbClr val="FFFFFF"/>
                </a:solidFill>
              </a:rPr>
              <a:t>Jokainen</a:t>
            </a:r>
            <a:r>
              <a:rPr lang="en-US" sz="4000">
                <a:solidFill>
                  <a:srgbClr val="FFFFFF"/>
                </a:solidFill>
              </a:rPr>
              <a:t> </a:t>
            </a:r>
            <a:r>
              <a:rPr lang="en-US" sz="4000" err="1">
                <a:solidFill>
                  <a:srgbClr val="FFFFFF"/>
                </a:solidFill>
              </a:rPr>
              <a:t>työntekijä</a:t>
            </a:r>
            <a:r>
              <a:rPr lang="en-US" sz="4000">
                <a:solidFill>
                  <a:srgbClr val="FFFFFF"/>
                </a:solidFill>
              </a:rPr>
              <a:t> on </a:t>
            </a:r>
            <a:r>
              <a:rPr lang="en-US" sz="4000" err="1">
                <a:solidFill>
                  <a:srgbClr val="FFFFFF"/>
                </a:solidFill>
              </a:rPr>
              <a:t>vastuullisuustyön</a:t>
            </a:r>
            <a:r>
              <a:rPr lang="en-US" sz="4000">
                <a:solidFill>
                  <a:srgbClr val="FFFFFF"/>
                </a:solidFill>
              </a:rPr>
              <a:t> </a:t>
            </a:r>
            <a:r>
              <a:rPr lang="en-US" sz="4000" err="1">
                <a:solidFill>
                  <a:srgbClr val="FFFFFF"/>
                </a:solidFill>
              </a:rPr>
              <a:t>lupauksien</a:t>
            </a:r>
            <a:r>
              <a:rPr lang="en-US" sz="4000">
                <a:solidFill>
                  <a:srgbClr val="FFFFFF"/>
                </a:solidFill>
              </a:rPr>
              <a:t> </a:t>
            </a:r>
            <a:r>
              <a:rPr lang="en-US" sz="4000" err="1">
                <a:solidFill>
                  <a:srgbClr val="FFFFFF"/>
                </a:solidFill>
              </a:rPr>
              <a:t>sanansaattaja</a:t>
            </a:r>
            <a:r>
              <a:rPr lang="en-US" sz="4000">
                <a:solidFill>
                  <a:srgbClr val="FFFFFF"/>
                </a:solidFill>
              </a:rPr>
              <a:t> ja </a:t>
            </a:r>
            <a:r>
              <a:rPr lang="en-US" sz="4000" err="1">
                <a:solidFill>
                  <a:srgbClr val="FFFFFF"/>
                </a:solidFill>
              </a:rPr>
              <a:t>tekojen</a:t>
            </a:r>
            <a:r>
              <a:rPr lang="en-US" sz="4000">
                <a:solidFill>
                  <a:srgbClr val="FFFFFF"/>
                </a:solidFill>
              </a:rPr>
              <a:t> </a:t>
            </a:r>
            <a:r>
              <a:rPr lang="en-US" sz="4000" err="1">
                <a:solidFill>
                  <a:srgbClr val="FFFFFF"/>
                </a:solidFill>
              </a:rPr>
              <a:t>lunastaja</a:t>
            </a:r>
            <a:r>
              <a:rPr lang="en-US" sz="4000">
                <a:solidFill>
                  <a:srgbClr val="FFFFFF"/>
                </a:solidFill>
              </a:rPr>
              <a:t>.” </a:t>
            </a:r>
            <a:endParaRPr lang="en-US" sz="5100">
              <a:solidFill>
                <a:srgbClr val="FFFFFF"/>
              </a:solidFill>
            </a:endParaRPr>
          </a:p>
        </p:txBody>
      </p:sp>
    </p:spTree>
    <p:extLst>
      <p:ext uri="{BB962C8B-B14F-4D97-AF65-F5344CB8AC3E}">
        <p14:creationId xmlns:p14="http://schemas.microsoft.com/office/powerpoint/2010/main" val="40659334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0A69B94-328E-0706-F792-F9282E5E31EB}"/>
              </a:ext>
            </a:extLst>
          </p:cNvPr>
          <p:cNvSpPr>
            <a:spLocks noGrp="1"/>
          </p:cNvSpPr>
          <p:nvPr>
            <p:ph type="title"/>
          </p:nvPr>
        </p:nvSpPr>
        <p:spPr>
          <a:xfrm>
            <a:off x="374731" y="365125"/>
            <a:ext cx="10604665" cy="1325563"/>
          </a:xfrm>
        </p:spPr>
        <p:txBody>
          <a:bodyPr anchor="ctr">
            <a:normAutofit/>
          </a:bodyPr>
          <a:lstStyle/>
          <a:p>
            <a:r>
              <a:rPr lang="fi-FI"/>
              <a:t>Vastuullisuuden johtamisesta kilpailuetua</a:t>
            </a:r>
          </a:p>
        </p:txBody>
      </p:sp>
      <p:pic>
        <p:nvPicPr>
          <p:cNvPr id="4" name="Kuva 3" descr="Taloustuloskaavio">
            <a:extLst>
              <a:ext uri="{FF2B5EF4-FFF2-40B4-BE49-F238E27FC236}">
                <a16:creationId xmlns:a16="http://schemas.microsoft.com/office/drawing/2014/main" id="{4A1E0484-7B57-B351-E230-8ACC059B5112}"/>
              </a:ext>
            </a:extLst>
          </p:cNvPr>
          <p:cNvPicPr>
            <a:picLocks noChangeAspect="1"/>
          </p:cNvPicPr>
          <p:nvPr/>
        </p:nvPicPr>
        <p:blipFill>
          <a:blip r:embed="rId2"/>
          <a:stretch>
            <a:fillRect/>
          </a:stretch>
        </p:blipFill>
        <p:spPr>
          <a:xfrm>
            <a:off x="374731" y="1934988"/>
            <a:ext cx="5165765" cy="4132612"/>
          </a:xfrm>
          <a:prstGeom prst="rect">
            <a:avLst/>
          </a:prstGeom>
          <a:noFill/>
        </p:spPr>
      </p:pic>
      <p:sp>
        <p:nvSpPr>
          <p:cNvPr id="3" name="Sisällön paikkamerkki 2">
            <a:extLst>
              <a:ext uri="{FF2B5EF4-FFF2-40B4-BE49-F238E27FC236}">
                <a16:creationId xmlns:a16="http://schemas.microsoft.com/office/drawing/2014/main" id="{B5B6EFDF-9D9A-8163-3EAA-A6080246B5E5}"/>
              </a:ext>
            </a:extLst>
          </p:cNvPr>
          <p:cNvSpPr>
            <a:spLocks noGrp="1"/>
          </p:cNvSpPr>
          <p:nvPr>
            <p:ph sz="half" idx="2"/>
          </p:nvPr>
        </p:nvSpPr>
        <p:spPr>
          <a:xfrm>
            <a:off x="5813631" y="1825625"/>
            <a:ext cx="5165765" cy="4351338"/>
          </a:xfrm>
        </p:spPr>
        <p:txBody>
          <a:bodyPr vert="horz" lIns="91440" tIns="45720" rIns="91440" bIns="45720" rtlCol="0">
            <a:normAutofit/>
          </a:bodyPr>
          <a:lstStyle/>
          <a:p>
            <a:r>
              <a:rPr lang="fi-FI"/>
              <a:t>https://www.dreambroker.com/channel/y2yh739l/1q9kavuv</a:t>
            </a:r>
          </a:p>
        </p:txBody>
      </p:sp>
    </p:spTree>
    <p:extLst>
      <p:ext uri="{BB962C8B-B14F-4D97-AF65-F5344CB8AC3E}">
        <p14:creationId xmlns:p14="http://schemas.microsoft.com/office/powerpoint/2010/main" val="3502985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uva 8" descr="Ilmakuva konttilaivasta">
            <a:extLst>
              <a:ext uri="{FF2B5EF4-FFF2-40B4-BE49-F238E27FC236}">
                <a16:creationId xmlns:a16="http://schemas.microsoft.com/office/drawing/2014/main" id="{0CC2CB94-6182-D685-560B-1172105077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399520" cy="6852047"/>
          </a:xfrm>
          <a:prstGeom prst="rect">
            <a:avLst/>
          </a:prstGeom>
        </p:spPr>
      </p:pic>
      <p:sp>
        <p:nvSpPr>
          <p:cNvPr id="12" name="Rectangle 4">
            <a:extLst>
              <a:ext uri="{FF2B5EF4-FFF2-40B4-BE49-F238E27FC236}">
                <a16:creationId xmlns:a16="http://schemas.microsoft.com/office/drawing/2014/main" id="{96966124-6D53-58E9-A1B5-CDDF95BEB12F}"/>
              </a:ext>
            </a:extLst>
          </p:cNvPr>
          <p:cNvSpPr/>
          <p:nvPr/>
        </p:nvSpPr>
        <p:spPr>
          <a:xfrm>
            <a:off x="0" y="0"/>
            <a:ext cx="11399520" cy="6858000"/>
          </a:xfrm>
          <a:prstGeom prst="rect">
            <a:avLst/>
          </a:prstGeom>
          <a:solidFill>
            <a:srgbClr val="331C5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ctrTitle"/>
          </p:nvPr>
        </p:nvSpPr>
        <p:spPr/>
        <p:txBody>
          <a:bodyPr/>
          <a:lstStyle/>
          <a:p>
            <a:r>
              <a:rPr lang="fi-FI" dirty="0"/>
              <a:t>Taloudellinen vastuu, raportointi ja johtaminen</a:t>
            </a:r>
            <a:endParaRPr lang="fi-FI" dirty="0">
              <a:cs typeface="Calibri Light"/>
            </a:endParaRPr>
          </a:p>
        </p:txBody>
      </p:sp>
      <p:sp>
        <p:nvSpPr>
          <p:cNvPr id="3" name="Alaotsikko 2"/>
          <p:cNvSpPr>
            <a:spLocks noGrp="1"/>
          </p:cNvSpPr>
          <p:nvPr>
            <p:ph type="subTitle" idx="1"/>
          </p:nvPr>
        </p:nvSpPr>
        <p:spPr/>
        <p:txBody>
          <a:bodyPr vert="horz" lIns="91440" tIns="45720" rIns="91440" bIns="45720" rtlCol="0" anchor="t">
            <a:normAutofit/>
          </a:bodyPr>
          <a:lstStyle/>
          <a:p>
            <a:r>
              <a:rPr lang="fi-FI" dirty="0">
                <a:solidFill>
                  <a:schemeClr val="bg1"/>
                </a:solidFill>
              </a:rPr>
              <a:t>Kestävän kasvun päämäärä on luoda kestävä talous, joka edistää taloudellista vaurautta ja hyvinvointia ilman, että ympäristön kestokykyä ylitetään tai sosiaalisia oikeuksia loukataan. </a:t>
            </a:r>
            <a:endParaRPr lang="fi-FI" dirty="0"/>
          </a:p>
        </p:txBody>
      </p:sp>
    </p:spTree>
    <p:extLst>
      <p:ext uri="{BB962C8B-B14F-4D97-AF65-F5344CB8AC3E}">
        <p14:creationId xmlns:p14="http://schemas.microsoft.com/office/powerpoint/2010/main" val="2537201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0257ADE-A566-4DF5-7075-0ACD299F01E4}"/>
              </a:ext>
            </a:extLst>
          </p:cNvPr>
          <p:cNvSpPr>
            <a:spLocks noGrp="1"/>
          </p:cNvSpPr>
          <p:nvPr>
            <p:ph type="title"/>
          </p:nvPr>
        </p:nvSpPr>
        <p:spPr>
          <a:xfrm>
            <a:off x="374731" y="365125"/>
            <a:ext cx="10604665" cy="1325563"/>
          </a:xfrm>
        </p:spPr>
        <p:txBody>
          <a:bodyPr anchor="ctr">
            <a:normAutofit/>
          </a:bodyPr>
          <a:lstStyle/>
          <a:p>
            <a:r>
              <a:rPr lang="fi-FI" dirty="0"/>
              <a:t>Taloudellisen vastuun johtamisesta</a:t>
            </a:r>
          </a:p>
        </p:txBody>
      </p:sp>
      <p:sp>
        <p:nvSpPr>
          <p:cNvPr id="3" name="Sisällön paikkamerkki 2">
            <a:extLst>
              <a:ext uri="{FF2B5EF4-FFF2-40B4-BE49-F238E27FC236}">
                <a16:creationId xmlns:a16="http://schemas.microsoft.com/office/drawing/2014/main" id="{2951025E-81C3-A945-88A1-7079363BE5BF}"/>
              </a:ext>
            </a:extLst>
          </p:cNvPr>
          <p:cNvSpPr>
            <a:spLocks noGrp="1"/>
          </p:cNvSpPr>
          <p:nvPr>
            <p:ph sz="half" idx="1"/>
          </p:nvPr>
        </p:nvSpPr>
        <p:spPr>
          <a:xfrm>
            <a:off x="374731" y="1825625"/>
            <a:ext cx="5165765" cy="4351338"/>
          </a:xfrm>
        </p:spPr>
        <p:txBody>
          <a:bodyPr>
            <a:normAutofit/>
          </a:bodyPr>
          <a:lstStyle/>
          <a:p>
            <a:r>
              <a:rPr lang="fi-FI" sz="2000"/>
              <a:t>Taloudellisen vastuun johtaminen kestävän kasvun puitteissa vaatii monipuolista lähestymistapaa, joka ottaa huomioon sekä taloudelliset, ympäristölliset että sosiaaliset näkökulmat.</a:t>
            </a:r>
          </a:p>
          <a:p>
            <a:r>
              <a:rPr lang="fi-FI" sz="2000"/>
              <a:t>Taloudellisen vastuun johtamisessa on kyse pitkäjänteisestä sitoutumisesta kestävän kehityksen periaatteisiin ja jatkuvasta parantamisesta. Organisaation on oltava valmis sopeutumaan muuttuviin olosuhteisiin ja löytämään kestäviä ratkaisuja liiketoiminnalleen.</a:t>
            </a:r>
          </a:p>
        </p:txBody>
      </p:sp>
      <p:pic>
        <p:nvPicPr>
          <p:cNvPr id="5" name="Kuva 4" descr="Tuuli mylly ja aurinko voima paneelit">
            <a:extLst>
              <a:ext uri="{FF2B5EF4-FFF2-40B4-BE49-F238E27FC236}">
                <a16:creationId xmlns:a16="http://schemas.microsoft.com/office/drawing/2014/main" id="{E51BC490-C932-E420-B447-6884D488426F}"/>
              </a:ext>
            </a:extLst>
          </p:cNvPr>
          <p:cNvPicPr>
            <a:picLocks noChangeAspect="1"/>
          </p:cNvPicPr>
          <p:nvPr/>
        </p:nvPicPr>
        <p:blipFill rotWithShape="1">
          <a:blip r:embed="rId2"/>
          <a:srcRect l="5842" r="12540"/>
          <a:stretch/>
        </p:blipFill>
        <p:spPr>
          <a:xfrm>
            <a:off x="5813631" y="1825625"/>
            <a:ext cx="5165765" cy="4351338"/>
          </a:xfrm>
          <a:prstGeom prst="rect">
            <a:avLst/>
          </a:prstGeom>
          <a:noFill/>
        </p:spPr>
      </p:pic>
    </p:spTree>
    <p:extLst>
      <p:ext uri="{BB962C8B-B14F-4D97-AF65-F5344CB8AC3E}">
        <p14:creationId xmlns:p14="http://schemas.microsoft.com/office/powerpoint/2010/main" val="2581630446"/>
      </p:ext>
    </p:extLst>
  </p:cSld>
  <p:clrMapOvr>
    <a:masterClrMapping/>
  </p:clrMapOvr>
</p:sld>
</file>

<file path=ppt/theme/theme1.xml><?xml version="1.0" encoding="utf-8"?>
<a:theme xmlns:a="http://schemas.openxmlformats.org/drawingml/2006/main" name="Office-teema">
  <a:themeElements>
    <a:clrScheme name="Taitotalon teemavärit">
      <a:dk1>
        <a:srgbClr val="331C54"/>
      </a:dk1>
      <a:lt1>
        <a:srgbClr val="FFFFFF"/>
      </a:lt1>
      <a:dk2>
        <a:srgbClr val="512398"/>
      </a:dk2>
      <a:lt2>
        <a:srgbClr val="E0E1DD"/>
      </a:lt2>
      <a:accent1>
        <a:srgbClr val="512398"/>
      </a:accent1>
      <a:accent2>
        <a:srgbClr val="331C54"/>
      </a:accent2>
      <a:accent3>
        <a:srgbClr val="00B0CA"/>
      </a:accent3>
      <a:accent4>
        <a:srgbClr val="F9E300"/>
      </a:accent4>
      <a:accent5>
        <a:srgbClr val="B2B3B3"/>
      </a:accent5>
      <a:accent6>
        <a:srgbClr val="E0E1DD"/>
      </a:accent6>
      <a:hlink>
        <a:srgbClr val="361A57"/>
      </a:hlink>
      <a:folHlink>
        <a:srgbClr val="5123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stävä kehitys Taitotalon PP mallissa 12_23.pptx.potx" id="{410DFBA6-B29C-4698-AEDF-CB736EC8B0E1}" vid="{477DE37F-B2FC-4991-9900-9D1AFD2191F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0d9ac081-05d7-4b45-974a-d454e53921a5" xsi:nil="true"/>
    <lcf76f155ced4ddcb4097134ff3c332f xmlns="4024df38-3c0f-462a-862d-a7f76eeefb3d">
      <Terms xmlns="http://schemas.microsoft.com/office/infopath/2007/PartnerControls"/>
    </lcf76f155ced4ddcb4097134ff3c332f>
    <SharedWithUsers xmlns="0d9ac081-05d7-4b45-974a-d454e53921a5">
      <UserInfo>
        <DisplayName>Hahkio Marjatta</DisplayName>
        <AccountId>64</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Asiakirja" ma:contentTypeID="0x0101008BD7A1F422DD3947AB7A2E34C1684192" ma:contentTypeVersion="15" ma:contentTypeDescription="Luo uusi asiakirja." ma:contentTypeScope="" ma:versionID="517bb36628ad919e2837ea7885e61dc8">
  <xsd:schema xmlns:xsd="http://www.w3.org/2001/XMLSchema" xmlns:xs="http://www.w3.org/2001/XMLSchema" xmlns:p="http://schemas.microsoft.com/office/2006/metadata/properties" xmlns:ns2="4024df38-3c0f-462a-862d-a7f76eeefb3d" xmlns:ns3="0d9ac081-05d7-4b45-974a-d454e53921a5" targetNamespace="http://schemas.microsoft.com/office/2006/metadata/properties" ma:root="true" ma:fieldsID="9e875d32ef1a6ea89015882f1f90295a" ns2:_="" ns3:_="">
    <xsd:import namespace="4024df38-3c0f-462a-862d-a7f76eeefb3d"/>
    <xsd:import namespace="0d9ac081-05d7-4b45-974a-d454e53921a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24df38-3c0f-462a-862d-a7f76eeefb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Kuvien tunnisteet" ma:readOnly="false" ma:fieldId="{5cf76f15-5ced-4ddc-b409-7134ff3c332f}" ma:taxonomyMulti="true" ma:sspId="3fe90fce-fafb-4b11-b9ef-d54972cc7cde"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d9ac081-05d7-4b45-974a-d454e53921a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5deac8f-69d3-423a-a1f8-05252d8b5257}" ma:internalName="TaxCatchAll" ma:showField="CatchAllData" ma:web="0d9ac081-05d7-4b45-974a-d454e53921a5">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FD546F7-F80F-4E78-B13E-DE6F7A13CF30}">
  <ds:schemaRefs>
    <ds:schemaRef ds:uri="http://schemas.microsoft.com/sharepoint/v3/contenttype/forms"/>
  </ds:schemaRefs>
</ds:datastoreItem>
</file>

<file path=customXml/itemProps2.xml><?xml version="1.0" encoding="utf-8"?>
<ds:datastoreItem xmlns:ds="http://schemas.openxmlformats.org/officeDocument/2006/customXml" ds:itemID="{28F8356B-BDB3-4B55-BE9F-45966338FA17}">
  <ds:schemaRefs>
    <ds:schemaRef ds:uri="0d9ac081-05d7-4b45-974a-d454e53921a5"/>
    <ds:schemaRef ds:uri="25215794-f6ce-42f0-af37-abfe2ebb6c93"/>
    <ds:schemaRef ds:uri="4024df38-3c0f-462a-862d-a7f76eeefb3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B03F0A9-EEB5-4BFC-B20C-7946238F01C3}">
  <ds:schemaRefs>
    <ds:schemaRef ds:uri="0d9ac081-05d7-4b45-974a-d454e53921a5"/>
    <ds:schemaRef ds:uri="4024df38-3c0f-462a-862d-a7f76eeefb3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Johtamisen Kestävä kehitys Taitotalon PP mallissa 12_23</Template>
  <TotalTime>58</TotalTime>
  <Words>7285</Words>
  <Application>Microsoft Office PowerPoint</Application>
  <PresentationFormat>Laajakuva</PresentationFormat>
  <Paragraphs>846</Paragraphs>
  <Slides>69</Slides>
  <Notes>18</Notes>
  <HiddenSlides>2</HiddenSlides>
  <MMClips>0</MMClips>
  <ScaleCrop>false</ScaleCrop>
  <HeadingPairs>
    <vt:vector size="4" baseType="variant">
      <vt:variant>
        <vt:lpstr>Teema</vt:lpstr>
      </vt:variant>
      <vt:variant>
        <vt:i4>1</vt:i4>
      </vt:variant>
      <vt:variant>
        <vt:lpstr>Dian otsikot</vt:lpstr>
      </vt:variant>
      <vt:variant>
        <vt:i4>69</vt:i4>
      </vt:variant>
    </vt:vector>
  </HeadingPairs>
  <TitlesOfParts>
    <vt:vector size="70" baseType="lpstr">
      <vt:lpstr>Office-teema</vt:lpstr>
      <vt:lpstr>Vastuullisuuden ja kestävän kehityksen johtaminen </vt:lpstr>
      <vt:lpstr>Johtamisen megatrendit ja hiljaiset signaalit</vt:lpstr>
      <vt:lpstr>Megatrendejä</vt:lpstr>
      <vt:lpstr>Hiljaisia signaaleja</vt:lpstr>
      <vt:lpstr>90% luontokadosta johtuu materiaalitehottomuudesta</vt:lpstr>
      <vt:lpstr>Kierrätys työllistää 20 kertaisesti kaatopaikkaan verrattuna</vt:lpstr>
      <vt:lpstr>Vastuullisuuden johtamisesta kilpailuetua</vt:lpstr>
      <vt:lpstr>Taloudellinen vastuu, raportointi ja johtaminen</vt:lpstr>
      <vt:lpstr>Taloudellisen vastuun johtamisesta</vt:lpstr>
      <vt:lpstr>Keinoja taloudellisen vastuun johtamiseen</vt:lpstr>
      <vt:lpstr>Kestävyysraportointi 2.0 </vt:lpstr>
      <vt:lpstr>Kestävyysraportointidirektiivin tavoitteet ja pääasiallinen sisältö</vt:lpstr>
      <vt:lpstr>Kestävyysraportointi 2.0</vt:lpstr>
      <vt:lpstr>Raportointi laajenee asteittain</vt:lpstr>
      <vt:lpstr>Kestävyysraportointidirektiivin tavoitteet ja pääasiallinen sisältö</vt:lpstr>
      <vt:lpstr>Raportin varmentaminen – varmennuksen tasot </vt:lpstr>
      <vt:lpstr>ESRS-standardien kokonaisuus</vt:lpstr>
      <vt:lpstr>ESG – tätä se tarkoittaa</vt:lpstr>
      <vt:lpstr>ESRS – 12 standardin kokonaisuus</vt:lpstr>
      <vt:lpstr>ESRS – 12 standardin kokonaisuus</vt:lpstr>
      <vt:lpstr>ESRS – 12 standardin kokonaisuus</vt:lpstr>
      <vt:lpstr>Miltä ESRS-raportointi näyttää? (ESRS 1:n liite G)</vt:lpstr>
      <vt:lpstr>Olennaisuuden arviointi</vt:lpstr>
      <vt:lpstr>Olennaisuuden arviointi – riskien ja mahdollisuuksien merkitys</vt:lpstr>
      <vt:lpstr>Pakolliset julkistamisvaatimukset</vt:lpstr>
      <vt:lpstr>Hyvän ESG raportin ominaisuuksia</vt:lpstr>
      <vt:lpstr>ESG raportointi – miten aloittaa?</vt:lpstr>
      <vt:lpstr>Hankinnat ja niiden hallinta</vt:lpstr>
      <vt:lpstr>Miten vastuullisuudesta kilpailuetua, ja mitkä ovat sen vaikutukset</vt:lpstr>
      <vt:lpstr>Sosiaalinen vastuu ja johtaminen</vt:lpstr>
      <vt:lpstr>Sosiaalinen vastuu </vt:lpstr>
      <vt:lpstr>Sosiaalinen vastuu </vt:lpstr>
      <vt:lpstr>Sosiaalinen vastuu: lait, ohjeet ja säädökset  </vt:lpstr>
      <vt:lpstr>Sosiaalinen vastuu: lait, ohjeet ja säädökset </vt:lpstr>
      <vt:lpstr>Sosiaalisen vastuullisuuden johtaminen </vt:lpstr>
      <vt:lpstr>Sosiaalisen vastuullisuuden johtaminen </vt:lpstr>
      <vt:lpstr>Sosiaalisen vastuullisuuden johtaminen </vt:lpstr>
      <vt:lpstr>Code of Conduct</vt:lpstr>
      <vt:lpstr>Supplier Code of Conduct </vt:lpstr>
      <vt:lpstr>DEI: diversity eli monimuotoisuus</vt:lpstr>
      <vt:lpstr>DEI: equity eli tasa-arvo</vt:lpstr>
      <vt:lpstr>DEI: Inclusion eli osallisuus/ inkluusio </vt:lpstr>
      <vt:lpstr>Strateginen yritysvastuu, CSR. Corporate Social Responsibility</vt:lpstr>
      <vt:lpstr>Monimuotoisuus suomalaisten yritysten hallituksissa ja johtoryhmissä ( 90 vastaajaa v 2022) </vt:lpstr>
      <vt:lpstr>Tasa-arvoa tukevia lakeja ja direktiivejä</vt:lpstr>
      <vt:lpstr>Työhyvinvointi  Kestävällä kehityksellä on monia tapoja edistää työhyvinvointia. Ohessa muutamia esimerkkejä:</vt:lpstr>
      <vt:lpstr>Hybridityö ja monipaikkatyö  </vt:lpstr>
      <vt:lpstr>Osaamisen johtaminen </vt:lpstr>
      <vt:lpstr>Työnantajamielikuva</vt:lpstr>
      <vt:lpstr>Ryhmätehtävä: Hybridityö ja monipaikkatyö</vt:lpstr>
      <vt:lpstr>Ryhmätehtävä:   Miten voit edistää työhyvinvointia käyttämällä kestävän kehityksen keinoja</vt:lpstr>
      <vt:lpstr>Ryhmäkeskustelu:   Mitä kestävän kehityksen apukeinoja voit käyttää osaamisen johtamiseen</vt:lpstr>
      <vt:lpstr>Ryhmäkeskustelut, lisää aiheita</vt:lpstr>
      <vt:lpstr>PowerPoint-esitys</vt:lpstr>
      <vt:lpstr> </vt:lpstr>
      <vt:lpstr>JOHTAMISEN KEINOT PARANTAA YMPÄRISTÖVASTUUTA 2(2) </vt:lpstr>
      <vt:lpstr>Ryhmätyö/keskustelu</vt:lpstr>
      <vt:lpstr>Tuoteturvallisuus ja tuotevastuu johtamisessa</vt:lpstr>
      <vt:lpstr>Tuotevastuu ja johtaminen, määritelmiä</vt:lpstr>
      <vt:lpstr>Tuotevastuu ja johtaminen, keinoja parantamiseen 1(2)</vt:lpstr>
      <vt:lpstr>Tuotevastuu ja johtaminen, keinoja 2(2)</vt:lpstr>
      <vt:lpstr>Tuotevastuu ja johtaminen pienryhmätyöskentely</vt:lpstr>
      <vt:lpstr>Vastuulliset ja kestävät ratkaisut oman työpaikan toiminnassa </vt:lpstr>
      <vt:lpstr>Miten voin vaikuttaa vastuullisesti omassa työssäni? </vt:lpstr>
      <vt:lpstr>Ensin oma pesä kuntoon –  yrityksen oman toiminnan hiilijalanjäljen pienentäminen mm.</vt:lpstr>
      <vt:lpstr>Keinoja työpaikalla 1(2)</vt:lpstr>
      <vt:lpstr>Keinoja työpaikalla 2(2)</vt:lpstr>
      <vt:lpstr>Julkiset sitoumukset viestivät vakavasta suhtautumisesta </vt:lpstr>
      <vt:lpstr>”Jokainen työntekijä on vastuullisuustyön lupauksien sanansaattaja ja tekojen lunastaja.” </vt:lpstr>
    </vt:vector>
  </TitlesOfParts>
  <Company>Taitotalo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Vastuullisuuden ja kestävän kehityksen johtaminen </dc:title>
  <dc:creator>Palmunen Tapio</dc:creator>
  <cp:lastModifiedBy>Palmunen Tapio</cp:lastModifiedBy>
  <cp:revision>187</cp:revision>
  <dcterms:created xsi:type="dcterms:W3CDTF">2023-12-07T10:36:34Z</dcterms:created>
  <dcterms:modified xsi:type="dcterms:W3CDTF">2024-05-15T10:10:18Z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0x0101008BD7A1F422DD3947AB7A2E34C1684192</vt:lpwstr>
  </property>
  <property fmtid="{D5CDD505-2E9C-101B-9397-08002B2CF9AE}" pid="3" name="MediaServiceImageTags">
    <vt:lpwstr/>
  </property>
</Properties>
</file>