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6"/>
  </p:notesMasterIdLst>
  <p:sldIdLst>
    <p:sldId id="395" r:id="rId5"/>
    <p:sldId id="704" r:id="rId6"/>
    <p:sldId id="705" r:id="rId7"/>
    <p:sldId id="706" r:id="rId8"/>
    <p:sldId id="707" r:id="rId9"/>
    <p:sldId id="720" r:id="rId10"/>
    <p:sldId id="621" r:id="rId11"/>
    <p:sldId id="721" r:id="rId12"/>
    <p:sldId id="629" r:id="rId13"/>
    <p:sldId id="715" r:id="rId14"/>
    <p:sldId id="716" r:id="rId15"/>
    <p:sldId id="393" r:id="rId16"/>
    <p:sldId id="386" r:id="rId17"/>
    <p:sldId id="724" r:id="rId18"/>
    <p:sldId id="269" r:id="rId19"/>
    <p:sldId id="394" r:id="rId20"/>
    <p:sldId id="266" r:id="rId21"/>
    <p:sldId id="276" r:id="rId22"/>
    <p:sldId id="718" r:id="rId23"/>
    <p:sldId id="384" r:id="rId24"/>
    <p:sldId id="723" r:id="rId25"/>
    <p:sldId id="353" r:id="rId26"/>
    <p:sldId id="722" r:id="rId27"/>
    <p:sldId id="324" r:id="rId28"/>
    <p:sldId id="637" r:id="rId29"/>
    <p:sldId id="708" r:id="rId30"/>
    <p:sldId id="638" r:id="rId31"/>
    <p:sldId id="709" r:id="rId32"/>
    <p:sldId id="717" r:id="rId33"/>
    <p:sldId id="727" r:id="rId34"/>
    <p:sldId id="641" r:id="rId35"/>
    <p:sldId id="710" r:id="rId36"/>
    <p:sldId id="396" r:id="rId37"/>
    <p:sldId id="728" r:id="rId38"/>
    <p:sldId id="725" r:id="rId39"/>
    <p:sldId id="644" r:id="rId40"/>
    <p:sldId id="711" r:id="rId41"/>
    <p:sldId id="659" r:id="rId42"/>
    <p:sldId id="712" r:id="rId43"/>
    <p:sldId id="713" r:id="rId44"/>
    <p:sldId id="275" r:id="rId45"/>
    <p:sldId id="674" r:id="rId46"/>
    <p:sldId id="714" r:id="rId47"/>
    <p:sldId id="270" r:id="rId48"/>
    <p:sldId id="400" r:id="rId49"/>
    <p:sldId id="401" r:id="rId50"/>
    <p:sldId id="402" r:id="rId51"/>
    <p:sldId id="397" r:id="rId52"/>
    <p:sldId id="633" r:id="rId53"/>
    <p:sldId id="733" r:id="rId54"/>
    <p:sldId id="277" r:id="rId5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522398"/>
    <a:srgbClr val="70A933"/>
    <a:srgbClr val="6EA92D"/>
    <a:srgbClr val="517D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940AB3-F2B0-2DB9-05D1-3D6FA57554C3}" v="1" dt="2024-06-07T13:32:43.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limmäinen Seija" userId="ca43a6e6-5f5b-4301-8d8f-8726ecab432b" providerId="ADAL" clId="{A7B22505-456C-431C-BF76-9B35684DF451}"/>
    <pc:docChg chg="undo custSel addSld delSld modSld sldOrd">
      <pc:chgData name="Ylimmäinen Seija" userId="ca43a6e6-5f5b-4301-8d8f-8726ecab432b" providerId="ADAL" clId="{A7B22505-456C-431C-BF76-9B35684DF451}" dt="2024-06-07T08:50:15.356" v="4797" actId="120"/>
      <pc:docMkLst>
        <pc:docMk/>
      </pc:docMkLst>
      <pc:sldChg chg="modSp mod">
        <pc:chgData name="Ylimmäinen Seija" userId="ca43a6e6-5f5b-4301-8d8f-8726ecab432b" providerId="ADAL" clId="{A7B22505-456C-431C-BF76-9B35684DF451}" dt="2024-03-01T10:50:21.999" v="3565" actId="27636"/>
        <pc:sldMkLst>
          <pc:docMk/>
          <pc:sldMk cId="3895909377" sldId="266"/>
        </pc:sldMkLst>
        <pc:spChg chg="mod">
          <ac:chgData name="Ylimmäinen Seija" userId="ca43a6e6-5f5b-4301-8d8f-8726ecab432b" providerId="ADAL" clId="{A7B22505-456C-431C-BF76-9B35684DF451}" dt="2024-03-01T10:50:12.784" v="3563" actId="14100"/>
          <ac:spMkLst>
            <pc:docMk/>
            <pc:sldMk cId="3895909377" sldId="266"/>
            <ac:spMk id="2" creationId="{BAD890A3-7C6F-FFBF-6DAA-E6A0D6B56045}"/>
          </ac:spMkLst>
        </pc:spChg>
        <pc:spChg chg="mod">
          <ac:chgData name="Ylimmäinen Seija" userId="ca43a6e6-5f5b-4301-8d8f-8726ecab432b" providerId="ADAL" clId="{A7B22505-456C-431C-BF76-9B35684DF451}" dt="2024-03-01T10:50:21.999" v="3565" actId="27636"/>
          <ac:spMkLst>
            <pc:docMk/>
            <pc:sldMk cId="3895909377" sldId="266"/>
            <ac:spMk id="3" creationId="{8A76D9FB-4CB8-7CBA-6254-21EE9C93D7A8}"/>
          </ac:spMkLst>
        </pc:spChg>
      </pc:sldChg>
      <pc:sldChg chg="addSp delSp modSp mod modClrScheme chgLayout">
        <pc:chgData name="Ylimmäinen Seija" userId="ca43a6e6-5f5b-4301-8d8f-8726ecab432b" providerId="ADAL" clId="{A7B22505-456C-431C-BF76-9B35684DF451}" dt="2024-06-07T08:00:21.596" v="4454" actId="1076"/>
        <pc:sldMkLst>
          <pc:docMk/>
          <pc:sldMk cId="623214105" sldId="269"/>
        </pc:sldMkLst>
        <pc:spChg chg="mod">
          <ac:chgData name="Ylimmäinen Seija" userId="ca43a6e6-5f5b-4301-8d8f-8726ecab432b" providerId="ADAL" clId="{A7B22505-456C-431C-BF76-9B35684DF451}" dt="2024-06-07T07:59:12.669" v="4443" actId="14100"/>
          <ac:spMkLst>
            <pc:docMk/>
            <pc:sldMk cId="623214105" sldId="269"/>
            <ac:spMk id="3" creationId="{754DF18B-8E47-3997-6621-9CC78E008A50}"/>
          </ac:spMkLst>
        </pc:spChg>
        <pc:spChg chg="mod">
          <ac:chgData name="Ylimmäinen Seija" userId="ca43a6e6-5f5b-4301-8d8f-8726ecab432b" providerId="ADAL" clId="{A7B22505-456C-431C-BF76-9B35684DF451}" dt="2024-06-07T07:56:35.453" v="4423" actId="26606"/>
          <ac:spMkLst>
            <pc:docMk/>
            <pc:sldMk cId="623214105" sldId="269"/>
            <ac:spMk id="5" creationId="{8575AC2C-3E83-3148-841A-B0C7F804ECA0}"/>
          </ac:spMkLst>
        </pc:spChg>
        <pc:spChg chg="mod">
          <ac:chgData name="Ylimmäinen Seija" userId="ca43a6e6-5f5b-4301-8d8f-8726ecab432b" providerId="ADAL" clId="{A7B22505-456C-431C-BF76-9B35684DF451}" dt="2024-06-07T07:59:30.616" v="4446" actId="1076"/>
          <ac:spMkLst>
            <pc:docMk/>
            <pc:sldMk cId="623214105" sldId="269"/>
            <ac:spMk id="11" creationId="{367CBD1B-163B-8FDF-C949-CC1DCFD5F8F8}"/>
          </ac:spMkLst>
        </pc:spChg>
        <pc:spChg chg="add del mod">
          <ac:chgData name="Ylimmäinen Seija" userId="ca43a6e6-5f5b-4301-8d8f-8726ecab432b" providerId="ADAL" clId="{A7B22505-456C-431C-BF76-9B35684DF451}" dt="2024-06-07T08:00:03.248" v="4453" actId="14100"/>
          <ac:spMkLst>
            <pc:docMk/>
            <pc:sldMk cId="623214105" sldId="269"/>
            <ac:spMk id="16" creationId="{4DB86420-0A09-9520-DCC7-6D596A28072E}"/>
          </ac:spMkLst>
        </pc:spChg>
        <pc:picChg chg="add mod">
          <ac:chgData name="Ylimmäinen Seija" userId="ca43a6e6-5f5b-4301-8d8f-8726ecab432b" providerId="ADAL" clId="{A7B22505-456C-431C-BF76-9B35684DF451}" dt="2024-06-07T08:00:21.596" v="4454" actId="1076"/>
          <ac:picMkLst>
            <pc:docMk/>
            <pc:sldMk cId="623214105" sldId="269"/>
            <ac:picMk id="4" creationId="{79CA19FC-14D9-F809-393C-30BA8E4AC0A8}"/>
          </ac:picMkLst>
        </pc:picChg>
        <pc:picChg chg="del mod">
          <ac:chgData name="Ylimmäinen Seija" userId="ca43a6e6-5f5b-4301-8d8f-8726ecab432b" providerId="ADAL" clId="{A7B22505-456C-431C-BF76-9B35684DF451}" dt="2024-06-07T07:57:05.943" v="4427" actId="21"/>
          <ac:picMkLst>
            <pc:docMk/>
            <pc:sldMk cId="623214105" sldId="269"/>
            <ac:picMk id="9" creationId="{D57C4FC7-066C-8446-16D2-AE9F0E05DDC2}"/>
          </ac:picMkLst>
        </pc:picChg>
      </pc:sldChg>
      <pc:sldChg chg="modSp mod">
        <pc:chgData name="Ylimmäinen Seija" userId="ca43a6e6-5f5b-4301-8d8f-8726ecab432b" providerId="ADAL" clId="{A7B22505-456C-431C-BF76-9B35684DF451}" dt="2024-06-07T08:26:14.115" v="4599" actId="14100"/>
        <pc:sldMkLst>
          <pc:docMk/>
          <pc:sldMk cId="2576228558" sldId="270"/>
        </pc:sldMkLst>
        <pc:spChg chg="mod">
          <ac:chgData name="Ylimmäinen Seija" userId="ca43a6e6-5f5b-4301-8d8f-8726ecab432b" providerId="ADAL" clId="{A7B22505-456C-431C-BF76-9B35684DF451}" dt="2024-01-02T14:40:04.545" v="701" actId="255"/>
          <ac:spMkLst>
            <pc:docMk/>
            <pc:sldMk cId="2576228558" sldId="270"/>
            <ac:spMk id="2" creationId="{10CCA119-6E77-F624-CF9C-07CA6893F8B0}"/>
          </ac:spMkLst>
        </pc:spChg>
        <pc:spChg chg="mod">
          <ac:chgData name="Ylimmäinen Seija" userId="ca43a6e6-5f5b-4301-8d8f-8726ecab432b" providerId="ADAL" clId="{A7B22505-456C-431C-BF76-9B35684DF451}" dt="2024-06-07T08:26:06.655" v="4598" actId="14100"/>
          <ac:spMkLst>
            <pc:docMk/>
            <pc:sldMk cId="2576228558" sldId="270"/>
            <ac:spMk id="3" creationId="{6DE63FED-D19F-CA89-7419-254759ABB233}"/>
          </ac:spMkLst>
        </pc:spChg>
        <pc:spChg chg="mod">
          <ac:chgData name="Ylimmäinen Seija" userId="ca43a6e6-5f5b-4301-8d8f-8726ecab432b" providerId="ADAL" clId="{A7B22505-456C-431C-BF76-9B35684DF451}" dt="2024-06-07T08:26:14.115" v="4599" actId="14100"/>
          <ac:spMkLst>
            <pc:docMk/>
            <pc:sldMk cId="2576228558" sldId="270"/>
            <ac:spMk id="4" creationId="{45DD937D-AD19-61E2-AE88-C5DBDBF9CA18}"/>
          </ac:spMkLst>
        </pc:spChg>
      </pc:sldChg>
      <pc:sldChg chg="del">
        <pc:chgData name="Ylimmäinen Seija" userId="ca43a6e6-5f5b-4301-8d8f-8726ecab432b" providerId="ADAL" clId="{A7B22505-456C-431C-BF76-9B35684DF451}" dt="2024-02-28T13:09:31.729" v="3254" actId="2696"/>
        <pc:sldMkLst>
          <pc:docMk/>
          <pc:sldMk cId="2687518665" sldId="271"/>
        </pc:sldMkLst>
      </pc:sldChg>
      <pc:sldChg chg="delSp modSp mod">
        <pc:chgData name="Ylimmäinen Seija" userId="ca43a6e6-5f5b-4301-8d8f-8726ecab432b" providerId="ADAL" clId="{A7B22505-456C-431C-BF76-9B35684DF451}" dt="2024-06-07T08:30:21.207" v="4609" actId="478"/>
        <pc:sldMkLst>
          <pc:docMk/>
          <pc:sldMk cId="1295052063" sldId="275"/>
        </pc:sldMkLst>
        <pc:spChg chg="mod">
          <ac:chgData name="Ylimmäinen Seija" userId="ca43a6e6-5f5b-4301-8d8f-8726ecab432b" providerId="ADAL" clId="{A7B22505-456C-431C-BF76-9B35684DF451}" dt="2024-02-28T13:04:20.221" v="3252" actId="20577"/>
          <ac:spMkLst>
            <pc:docMk/>
            <pc:sldMk cId="1295052063" sldId="275"/>
            <ac:spMk id="2" creationId="{00000000-0000-0000-0000-000000000000}"/>
          </ac:spMkLst>
        </pc:spChg>
        <pc:spChg chg="del mod">
          <ac:chgData name="Ylimmäinen Seija" userId="ca43a6e6-5f5b-4301-8d8f-8726ecab432b" providerId="ADAL" clId="{A7B22505-456C-431C-BF76-9B35684DF451}" dt="2024-06-07T08:30:21.207" v="4609" actId="478"/>
          <ac:spMkLst>
            <pc:docMk/>
            <pc:sldMk cId="1295052063" sldId="275"/>
            <ac:spMk id="4" creationId="{2A84373F-6A5A-FF47-979A-1B928E20D60B}"/>
          </ac:spMkLst>
        </pc:spChg>
      </pc:sldChg>
      <pc:sldChg chg="delSp modSp mod">
        <pc:chgData name="Ylimmäinen Seija" userId="ca43a6e6-5f5b-4301-8d8f-8726ecab432b" providerId="ADAL" clId="{A7B22505-456C-431C-BF76-9B35684DF451}" dt="2024-06-07T08:32:55.174" v="4643" actId="27636"/>
        <pc:sldMkLst>
          <pc:docMk/>
          <pc:sldMk cId="3877267776" sldId="276"/>
        </pc:sldMkLst>
        <pc:spChg chg="mod">
          <ac:chgData name="Ylimmäinen Seija" userId="ca43a6e6-5f5b-4301-8d8f-8726ecab432b" providerId="ADAL" clId="{A7B22505-456C-431C-BF76-9B35684DF451}" dt="2024-02-14T08:34:28.702" v="2765" actId="20577"/>
          <ac:spMkLst>
            <pc:docMk/>
            <pc:sldMk cId="3877267776" sldId="276"/>
            <ac:spMk id="2" creationId="{00000000-0000-0000-0000-000000000000}"/>
          </ac:spMkLst>
        </pc:spChg>
        <pc:spChg chg="mod">
          <ac:chgData name="Ylimmäinen Seija" userId="ca43a6e6-5f5b-4301-8d8f-8726ecab432b" providerId="ADAL" clId="{A7B22505-456C-431C-BF76-9B35684DF451}" dt="2024-06-07T08:32:55.174" v="4643" actId="27636"/>
          <ac:spMkLst>
            <pc:docMk/>
            <pc:sldMk cId="3877267776" sldId="276"/>
            <ac:spMk id="3" creationId="{00000000-0000-0000-0000-000000000000}"/>
          </ac:spMkLst>
        </pc:spChg>
        <pc:spChg chg="del mod">
          <ac:chgData name="Ylimmäinen Seija" userId="ca43a6e6-5f5b-4301-8d8f-8726ecab432b" providerId="ADAL" clId="{A7B22505-456C-431C-BF76-9B35684DF451}" dt="2024-06-07T08:32:07.438" v="4635" actId="478"/>
          <ac:spMkLst>
            <pc:docMk/>
            <pc:sldMk cId="3877267776" sldId="276"/>
            <ac:spMk id="12" creationId="{96966124-6D53-58E9-A1B5-CDDF95BEB12F}"/>
          </ac:spMkLst>
        </pc:spChg>
        <pc:picChg chg="mod">
          <ac:chgData name="Ylimmäinen Seija" userId="ca43a6e6-5f5b-4301-8d8f-8726ecab432b" providerId="ADAL" clId="{A7B22505-456C-431C-BF76-9B35684DF451}" dt="2024-06-07T08:32:29.936" v="4637" actId="1076"/>
          <ac:picMkLst>
            <pc:docMk/>
            <pc:sldMk cId="3877267776" sldId="276"/>
            <ac:picMk id="9" creationId="{0CC2CB94-6182-D685-560B-117210507733}"/>
          </ac:picMkLst>
        </pc:picChg>
      </pc:sldChg>
      <pc:sldChg chg="modSp mod">
        <pc:chgData name="Ylimmäinen Seija" userId="ca43a6e6-5f5b-4301-8d8f-8726ecab432b" providerId="ADAL" clId="{A7B22505-456C-431C-BF76-9B35684DF451}" dt="2024-06-07T08:40:43.720" v="4703" actId="27636"/>
        <pc:sldMkLst>
          <pc:docMk/>
          <pc:sldMk cId="2273124878" sldId="277"/>
        </pc:sldMkLst>
        <pc:spChg chg="mod">
          <ac:chgData name="Ylimmäinen Seija" userId="ca43a6e6-5f5b-4301-8d8f-8726ecab432b" providerId="ADAL" clId="{A7B22505-456C-431C-BF76-9B35684DF451}" dt="2024-06-07T08:40:43.720" v="4703" actId="27636"/>
          <ac:spMkLst>
            <pc:docMk/>
            <pc:sldMk cId="2273124878" sldId="277"/>
            <ac:spMk id="2" creationId="{1918DA26-0359-07D8-2D5A-E059C99BD911}"/>
          </ac:spMkLst>
        </pc:spChg>
        <pc:spChg chg="mod">
          <ac:chgData name="Ylimmäinen Seija" userId="ca43a6e6-5f5b-4301-8d8f-8726ecab432b" providerId="ADAL" clId="{A7B22505-456C-431C-BF76-9B35684DF451}" dt="2024-06-07T08:39:54.671" v="4687" actId="20577"/>
          <ac:spMkLst>
            <pc:docMk/>
            <pc:sldMk cId="2273124878" sldId="277"/>
            <ac:spMk id="7" creationId="{74921135-2B0F-7B70-7409-4F9759553290}"/>
          </ac:spMkLst>
        </pc:spChg>
      </pc:sldChg>
      <pc:sldChg chg="modSp mod">
        <pc:chgData name="Ylimmäinen Seija" userId="ca43a6e6-5f5b-4301-8d8f-8726ecab432b" providerId="ADAL" clId="{A7B22505-456C-431C-BF76-9B35684DF451}" dt="2024-01-02T15:34:48.476" v="1099" actId="14100"/>
        <pc:sldMkLst>
          <pc:docMk/>
          <pc:sldMk cId="659836971" sldId="280"/>
        </pc:sldMkLst>
        <pc:spChg chg="mod">
          <ac:chgData name="Ylimmäinen Seija" userId="ca43a6e6-5f5b-4301-8d8f-8726ecab432b" providerId="ADAL" clId="{A7B22505-456C-431C-BF76-9B35684DF451}" dt="2024-01-02T15:34:48.476" v="1099" actId="14100"/>
          <ac:spMkLst>
            <pc:docMk/>
            <pc:sldMk cId="659836971" sldId="280"/>
            <ac:spMk id="2" creationId="{C6F061FC-E1BA-CE8A-9C26-2F7AEFA57AE0}"/>
          </ac:spMkLst>
        </pc:spChg>
        <pc:spChg chg="mod">
          <ac:chgData name="Ylimmäinen Seija" userId="ca43a6e6-5f5b-4301-8d8f-8726ecab432b" providerId="ADAL" clId="{A7B22505-456C-431C-BF76-9B35684DF451}" dt="2024-01-02T15:34:42.285" v="1097" actId="14100"/>
          <ac:spMkLst>
            <pc:docMk/>
            <pc:sldMk cId="659836971" sldId="280"/>
            <ac:spMk id="3" creationId="{75D2EC3F-E385-9552-5917-44218C0B27CE}"/>
          </ac:spMkLst>
        </pc:spChg>
      </pc:sldChg>
      <pc:sldChg chg="modSp mod modShow">
        <pc:chgData name="Ylimmäinen Seija" userId="ca43a6e6-5f5b-4301-8d8f-8726ecab432b" providerId="ADAL" clId="{A7B22505-456C-431C-BF76-9B35684DF451}" dt="2024-01-09T10:12:21.656" v="1175" actId="729"/>
        <pc:sldMkLst>
          <pc:docMk/>
          <pc:sldMk cId="1141551147" sldId="284"/>
        </pc:sldMkLst>
        <pc:spChg chg="mod">
          <ac:chgData name="Ylimmäinen Seija" userId="ca43a6e6-5f5b-4301-8d8f-8726ecab432b" providerId="ADAL" clId="{A7B22505-456C-431C-BF76-9B35684DF451}" dt="2024-01-09T10:11:18.498" v="1158" actId="20577"/>
          <ac:spMkLst>
            <pc:docMk/>
            <pc:sldMk cId="1141551147" sldId="284"/>
            <ac:spMk id="2" creationId="{5395D45F-D9EF-7844-BFCD-34D2978E01D5}"/>
          </ac:spMkLst>
        </pc:spChg>
      </pc:sldChg>
      <pc:sldChg chg="del">
        <pc:chgData name="Ylimmäinen Seija" userId="ca43a6e6-5f5b-4301-8d8f-8726ecab432b" providerId="ADAL" clId="{A7B22505-456C-431C-BF76-9B35684DF451}" dt="2024-02-14T08:34:44.939" v="2766" actId="2696"/>
        <pc:sldMkLst>
          <pc:docMk/>
          <pc:sldMk cId="2070736878" sldId="287"/>
        </pc:sldMkLst>
      </pc:sldChg>
      <pc:sldChg chg="del">
        <pc:chgData name="Ylimmäinen Seija" userId="ca43a6e6-5f5b-4301-8d8f-8726ecab432b" providerId="ADAL" clId="{A7B22505-456C-431C-BF76-9B35684DF451}" dt="2024-02-28T13:03:34.564" v="3227" actId="2696"/>
        <pc:sldMkLst>
          <pc:docMk/>
          <pc:sldMk cId="3038668032" sldId="288"/>
        </pc:sldMkLst>
      </pc:sldChg>
      <pc:sldChg chg="del">
        <pc:chgData name="Ylimmäinen Seija" userId="ca43a6e6-5f5b-4301-8d8f-8726ecab432b" providerId="ADAL" clId="{A7B22505-456C-431C-BF76-9B35684DF451}" dt="2024-02-28T13:04:47.494" v="3253" actId="2696"/>
        <pc:sldMkLst>
          <pc:docMk/>
          <pc:sldMk cId="1664411596" sldId="289"/>
        </pc:sldMkLst>
      </pc:sldChg>
      <pc:sldChg chg="modSp del mod">
        <pc:chgData name="Ylimmäinen Seija" userId="ca43a6e6-5f5b-4301-8d8f-8726ecab432b" providerId="ADAL" clId="{A7B22505-456C-431C-BF76-9B35684DF451}" dt="2024-01-04T11:34:28.794" v="1107" actId="2696"/>
        <pc:sldMkLst>
          <pc:docMk/>
          <pc:sldMk cId="2041322737" sldId="290"/>
        </pc:sldMkLst>
        <pc:spChg chg="mod">
          <ac:chgData name="Ylimmäinen Seija" userId="ca43a6e6-5f5b-4301-8d8f-8726ecab432b" providerId="ADAL" clId="{A7B22505-456C-431C-BF76-9B35684DF451}" dt="2024-01-02T12:12:28.543" v="85" actId="122"/>
          <ac:spMkLst>
            <pc:docMk/>
            <pc:sldMk cId="2041322737" sldId="290"/>
            <ac:spMk id="2" creationId="{C6F061FC-E1BA-CE8A-9C26-2F7AEFA57AE0}"/>
          </ac:spMkLst>
        </pc:spChg>
      </pc:sldChg>
      <pc:sldChg chg="modSp del mod">
        <pc:chgData name="Ylimmäinen Seija" userId="ca43a6e6-5f5b-4301-8d8f-8726ecab432b" providerId="ADAL" clId="{A7B22505-456C-431C-BF76-9B35684DF451}" dt="2024-01-04T11:34:36.302" v="1108" actId="2696"/>
        <pc:sldMkLst>
          <pc:docMk/>
          <pc:sldMk cId="1573860147" sldId="292"/>
        </pc:sldMkLst>
        <pc:spChg chg="mod">
          <ac:chgData name="Ylimmäinen Seija" userId="ca43a6e6-5f5b-4301-8d8f-8726ecab432b" providerId="ADAL" clId="{A7B22505-456C-431C-BF76-9B35684DF451}" dt="2024-01-02T12:12:53.694" v="88" actId="207"/>
          <ac:spMkLst>
            <pc:docMk/>
            <pc:sldMk cId="1573860147" sldId="292"/>
            <ac:spMk id="2" creationId="{C6F061FC-E1BA-CE8A-9C26-2F7AEFA57AE0}"/>
          </ac:spMkLst>
        </pc:spChg>
      </pc:sldChg>
      <pc:sldChg chg="addSp delSp modSp mod modShow chgLayout">
        <pc:chgData name="Ylimmäinen Seija" userId="ca43a6e6-5f5b-4301-8d8f-8726ecab432b" providerId="ADAL" clId="{A7B22505-456C-431C-BF76-9B35684DF451}" dt="2024-06-07T08:03:32.954" v="4487" actId="207"/>
        <pc:sldMkLst>
          <pc:docMk/>
          <pc:sldMk cId="1826435404" sldId="324"/>
        </pc:sldMkLst>
        <pc:spChg chg="mod ord">
          <ac:chgData name="Ylimmäinen Seija" userId="ca43a6e6-5f5b-4301-8d8f-8726ecab432b" providerId="ADAL" clId="{A7B22505-456C-431C-BF76-9B35684DF451}" dt="2024-06-07T08:03:28.980" v="4486" actId="207"/>
          <ac:spMkLst>
            <pc:docMk/>
            <pc:sldMk cId="1826435404" sldId="324"/>
            <ac:spMk id="2" creationId="{9764F180-428E-C222-DCD5-79B004DC6644}"/>
          </ac:spMkLst>
        </pc:spChg>
        <pc:spChg chg="mod ord">
          <ac:chgData name="Ylimmäinen Seija" userId="ca43a6e6-5f5b-4301-8d8f-8726ecab432b" providerId="ADAL" clId="{A7B22505-456C-431C-BF76-9B35684DF451}" dt="2024-06-07T08:03:32.954" v="4487" actId="207"/>
          <ac:spMkLst>
            <pc:docMk/>
            <pc:sldMk cId="1826435404" sldId="324"/>
            <ac:spMk id="3" creationId="{850F3512-A0E5-4E51-5585-6608A10A4BE7}"/>
          </ac:spMkLst>
        </pc:spChg>
        <pc:spChg chg="add del mod">
          <ac:chgData name="Ylimmäinen Seija" userId="ca43a6e6-5f5b-4301-8d8f-8726ecab432b" providerId="ADAL" clId="{A7B22505-456C-431C-BF76-9B35684DF451}" dt="2024-02-14T08:42:33.728" v="2817" actId="6264"/>
          <ac:spMkLst>
            <pc:docMk/>
            <pc:sldMk cId="1826435404" sldId="324"/>
            <ac:spMk id="4" creationId="{D81E5E7D-14A9-26AB-B460-53B7C28870D1}"/>
          </ac:spMkLst>
        </pc:spChg>
        <pc:spChg chg="add del mod">
          <ac:chgData name="Ylimmäinen Seija" userId="ca43a6e6-5f5b-4301-8d8f-8726ecab432b" providerId="ADAL" clId="{A7B22505-456C-431C-BF76-9B35684DF451}" dt="2024-02-14T08:42:33.728" v="2817" actId="6264"/>
          <ac:spMkLst>
            <pc:docMk/>
            <pc:sldMk cId="1826435404" sldId="324"/>
            <ac:spMk id="5" creationId="{732D6864-BC8E-8343-5610-8C9869F211A8}"/>
          </ac:spMkLst>
        </pc:spChg>
        <pc:spChg chg="add del mod">
          <ac:chgData name="Ylimmäinen Seija" userId="ca43a6e6-5f5b-4301-8d8f-8726ecab432b" providerId="ADAL" clId="{A7B22505-456C-431C-BF76-9B35684DF451}" dt="2024-02-14T08:42:40.259" v="2818" actId="6264"/>
          <ac:spMkLst>
            <pc:docMk/>
            <pc:sldMk cId="1826435404" sldId="324"/>
            <ac:spMk id="7" creationId="{E05A2E47-0F33-303C-17ED-9B73D189B447}"/>
          </ac:spMkLst>
        </pc:spChg>
        <pc:spChg chg="add del mod">
          <ac:chgData name="Ylimmäinen Seija" userId="ca43a6e6-5f5b-4301-8d8f-8726ecab432b" providerId="ADAL" clId="{A7B22505-456C-431C-BF76-9B35684DF451}" dt="2024-02-14T08:42:40.259" v="2818" actId="6264"/>
          <ac:spMkLst>
            <pc:docMk/>
            <pc:sldMk cId="1826435404" sldId="324"/>
            <ac:spMk id="8" creationId="{EF3FB099-B9EA-D394-DB85-4DF76AABA817}"/>
          </ac:spMkLst>
        </pc:spChg>
        <pc:graphicFrameChg chg="mod">
          <ac:chgData name="Ylimmäinen Seija" userId="ca43a6e6-5f5b-4301-8d8f-8726ecab432b" providerId="ADAL" clId="{A7B22505-456C-431C-BF76-9B35684DF451}" dt="2024-02-14T08:46:11.607" v="2869" actId="14100"/>
          <ac:graphicFrameMkLst>
            <pc:docMk/>
            <pc:sldMk cId="1826435404" sldId="324"/>
            <ac:graphicFrameMk id="6" creationId="{60CCE411-3673-0035-6ED9-4396EFC580FF}"/>
          </ac:graphicFrameMkLst>
        </pc:graphicFrameChg>
      </pc:sldChg>
      <pc:sldChg chg="modSp mod modNotesTx">
        <pc:chgData name="Ylimmäinen Seija" userId="ca43a6e6-5f5b-4301-8d8f-8726ecab432b" providerId="ADAL" clId="{A7B22505-456C-431C-BF76-9B35684DF451}" dt="2024-06-07T08:02:07.416" v="4470" actId="14100"/>
        <pc:sldMkLst>
          <pc:docMk/>
          <pc:sldMk cId="3326122126" sldId="353"/>
        </pc:sldMkLst>
        <pc:spChg chg="mod">
          <ac:chgData name="Ylimmäinen Seija" userId="ca43a6e6-5f5b-4301-8d8f-8726ecab432b" providerId="ADAL" clId="{A7B22505-456C-431C-BF76-9B35684DF451}" dt="2024-06-07T08:02:07.416" v="4470" actId="14100"/>
          <ac:spMkLst>
            <pc:docMk/>
            <pc:sldMk cId="3326122126" sldId="353"/>
            <ac:spMk id="2" creationId="{2445BB1D-9D96-13B3-576B-A8C969E14620}"/>
          </ac:spMkLst>
        </pc:spChg>
        <pc:spChg chg="mod">
          <ac:chgData name="Ylimmäinen Seija" userId="ca43a6e6-5f5b-4301-8d8f-8726ecab432b" providerId="ADAL" clId="{A7B22505-456C-431C-BF76-9B35684DF451}" dt="2024-03-01T11:43:55.974" v="4061" actId="5793"/>
          <ac:spMkLst>
            <pc:docMk/>
            <pc:sldMk cId="3326122126" sldId="353"/>
            <ac:spMk id="3" creationId="{84176C1C-D420-9D9E-6AD0-11F11C23F487}"/>
          </ac:spMkLst>
        </pc:spChg>
      </pc:sldChg>
      <pc:sldChg chg="modSp del mod modNotesTx">
        <pc:chgData name="Ylimmäinen Seija" userId="ca43a6e6-5f5b-4301-8d8f-8726ecab432b" providerId="ADAL" clId="{A7B22505-456C-431C-BF76-9B35684DF451}" dt="2024-02-14T08:27:32.241" v="2680" actId="2696"/>
        <pc:sldMkLst>
          <pc:docMk/>
          <pc:sldMk cId="526123291" sldId="381"/>
        </pc:sldMkLst>
        <pc:spChg chg="mod">
          <ac:chgData name="Ylimmäinen Seija" userId="ca43a6e6-5f5b-4301-8d8f-8726ecab432b" providerId="ADAL" clId="{A7B22505-456C-431C-BF76-9B35684DF451}" dt="2024-02-14T08:23:25.241" v="2607" actId="20577"/>
          <ac:spMkLst>
            <pc:docMk/>
            <pc:sldMk cId="526123291" sldId="381"/>
            <ac:spMk id="2" creationId="{AE4B49A8-F5A4-3917-DB9A-14930A0D241A}"/>
          </ac:spMkLst>
        </pc:spChg>
        <pc:picChg chg="mod">
          <ac:chgData name="Ylimmäinen Seija" userId="ca43a6e6-5f5b-4301-8d8f-8726ecab432b" providerId="ADAL" clId="{A7B22505-456C-431C-BF76-9B35684DF451}" dt="2024-02-14T08:26:26.383" v="2674" actId="14100"/>
          <ac:picMkLst>
            <pc:docMk/>
            <pc:sldMk cId="526123291" sldId="381"/>
            <ac:picMk id="5" creationId="{0EB234DC-EF35-1F6D-07C1-AAED6FCB5EEE}"/>
          </ac:picMkLst>
        </pc:picChg>
      </pc:sldChg>
      <pc:sldChg chg="modSp mod">
        <pc:chgData name="Ylimmäinen Seija" userId="ca43a6e6-5f5b-4301-8d8f-8726ecab432b" providerId="ADAL" clId="{A7B22505-456C-431C-BF76-9B35684DF451}" dt="2024-01-02T12:18:18.562" v="127" actId="207"/>
        <pc:sldMkLst>
          <pc:docMk/>
          <pc:sldMk cId="117130891" sldId="384"/>
        </pc:sldMkLst>
        <pc:spChg chg="mod">
          <ac:chgData name="Ylimmäinen Seija" userId="ca43a6e6-5f5b-4301-8d8f-8726ecab432b" providerId="ADAL" clId="{A7B22505-456C-431C-BF76-9B35684DF451}" dt="2024-01-02T12:18:06.608" v="126" actId="207"/>
          <ac:spMkLst>
            <pc:docMk/>
            <pc:sldMk cId="117130891" sldId="384"/>
            <ac:spMk id="2" creationId="{24ED9641-F946-E6FC-46A3-9B0A8C7693A7}"/>
          </ac:spMkLst>
        </pc:spChg>
        <pc:spChg chg="mod">
          <ac:chgData name="Ylimmäinen Seija" userId="ca43a6e6-5f5b-4301-8d8f-8726ecab432b" providerId="ADAL" clId="{A7B22505-456C-431C-BF76-9B35684DF451}" dt="2024-01-02T12:18:18.562" v="127" actId="207"/>
          <ac:spMkLst>
            <pc:docMk/>
            <pc:sldMk cId="117130891" sldId="384"/>
            <ac:spMk id="3" creationId="{31BB592C-84D1-FE0F-284D-430B14546AB5}"/>
          </ac:spMkLst>
        </pc:spChg>
      </pc:sldChg>
      <pc:sldChg chg="addSp delSp modSp mod">
        <pc:chgData name="Ylimmäinen Seija" userId="ca43a6e6-5f5b-4301-8d8f-8726ecab432b" providerId="ADAL" clId="{A7B22505-456C-431C-BF76-9B35684DF451}" dt="2024-03-01T10:47:58.128" v="3550" actId="20577"/>
        <pc:sldMkLst>
          <pc:docMk/>
          <pc:sldMk cId="3914938300" sldId="386"/>
        </pc:sldMkLst>
        <pc:spChg chg="del mod">
          <ac:chgData name="Ylimmäinen Seija" userId="ca43a6e6-5f5b-4301-8d8f-8726ecab432b" providerId="ADAL" clId="{A7B22505-456C-431C-BF76-9B35684DF451}" dt="2024-03-01T10:47:42.619" v="3548" actId="478"/>
          <ac:spMkLst>
            <pc:docMk/>
            <pc:sldMk cId="3914938300" sldId="386"/>
            <ac:spMk id="2" creationId="{2938F26C-6982-98CC-4622-EE991C39BFB1}"/>
          </ac:spMkLst>
        </pc:spChg>
        <pc:spChg chg="del mod">
          <ac:chgData name="Ylimmäinen Seija" userId="ca43a6e6-5f5b-4301-8d8f-8726ecab432b" providerId="ADAL" clId="{A7B22505-456C-431C-BF76-9B35684DF451}" dt="2024-03-01T10:47:26.481" v="3547" actId="478"/>
          <ac:spMkLst>
            <pc:docMk/>
            <pc:sldMk cId="3914938300" sldId="386"/>
            <ac:spMk id="3" creationId="{226AECC2-BF08-3455-80B9-39535A9376E7}"/>
          </ac:spMkLst>
        </pc:spChg>
        <pc:spChg chg="del mod">
          <ac:chgData name="Ylimmäinen Seija" userId="ca43a6e6-5f5b-4301-8d8f-8726ecab432b" providerId="ADAL" clId="{A7B22505-456C-431C-BF76-9B35684DF451}" dt="2024-02-28T12:43:24.320" v="3082" actId="931"/>
          <ac:spMkLst>
            <pc:docMk/>
            <pc:sldMk cId="3914938300" sldId="386"/>
            <ac:spMk id="4" creationId="{06AE0CA5-107C-327B-625E-E3FEFA5C2D60}"/>
          </ac:spMkLst>
        </pc:spChg>
        <pc:spChg chg="add mod">
          <ac:chgData name="Ylimmäinen Seija" userId="ca43a6e6-5f5b-4301-8d8f-8726ecab432b" providerId="ADAL" clId="{A7B22505-456C-431C-BF76-9B35684DF451}" dt="2024-02-28T12:54:29.988" v="3135" actId="1076"/>
          <ac:spMkLst>
            <pc:docMk/>
            <pc:sldMk cId="3914938300" sldId="386"/>
            <ac:spMk id="5" creationId="{605A3569-B940-D77C-6520-EB8018E37F43}"/>
          </ac:spMkLst>
        </pc:spChg>
        <pc:spChg chg="add mod">
          <ac:chgData name="Ylimmäinen Seija" userId="ca43a6e6-5f5b-4301-8d8f-8726ecab432b" providerId="ADAL" clId="{A7B22505-456C-431C-BF76-9B35684DF451}" dt="2024-03-01T10:47:58.128" v="3550" actId="20577"/>
          <ac:spMkLst>
            <pc:docMk/>
            <pc:sldMk cId="3914938300" sldId="386"/>
            <ac:spMk id="8" creationId="{5641FD2A-D16C-F87F-474A-C38F4CDFE667}"/>
          </ac:spMkLst>
        </pc:spChg>
        <pc:spChg chg="add mod">
          <ac:chgData name="Ylimmäinen Seija" userId="ca43a6e6-5f5b-4301-8d8f-8726ecab432b" providerId="ADAL" clId="{A7B22505-456C-431C-BF76-9B35684DF451}" dt="2024-03-01T10:47:04.608" v="3544" actId="255"/>
          <ac:spMkLst>
            <pc:docMk/>
            <pc:sldMk cId="3914938300" sldId="386"/>
            <ac:spMk id="9" creationId="{F5CF808B-1FF9-A847-3AF7-300857A3B484}"/>
          </ac:spMkLst>
        </pc:spChg>
        <pc:picChg chg="add mod ord">
          <ac:chgData name="Ylimmäinen Seija" userId="ca43a6e6-5f5b-4301-8d8f-8726ecab432b" providerId="ADAL" clId="{A7B22505-456C-431C-BF76-9B35684DF451}" dt="2024-03-01T10:47:50.667" v="3549" actId="1076"/>
          <ac:picMkLst>
            <pc:docMk/>
            <pc:sldMk cId="3914938300" sldId="386"/>
            <ac:picMk id="7" creationId="{358D8AD6-9AEC-E9E7-4192-E1849126CC22}"/>
          </ac:picMkLst>
        </pc:picChg>
      </pc:sldChg>
      <pc:sldChg chg="modSp mod modShow">
        <pc:chgData name="Ylimmäinen Seija" userId="ca43a6e6-5f5b-4301-8d8f-8726ecab432b" providerId="ADAL" clId="{A7B22505-456C-431C-BF76-9B35684DF451}" dt="2024-01-04T11:38:23.168" v="1132" actId="729"/>
        <pc:sldMkLst>
          <pc:docMk/>
          <pc:sldMk cId="1838163009" sldId="387"/>
        </pc:sldMkLst>
        <pc:spChg chg="mod">
          <ac:chgData name="Ylimmäinen Seija" userId="ca43a6e6-5f5b-4301-8d8f-8726ecab432b" providerId="ADAL" clId="{A7B22505-456C-431C-BF76-9B35684DF451}" dt="2024-01-02T12:14:30.491" v="100" actId="14100"/>
          <ac:spMkLst>
            <pc:docMk/>
            <pc:sldMk cId="1838163009" sldId="387"/>
            <ac:spMk id="9" creationId="{761C12E4-584E-5F1F-5129-852792B178F1}"/>
          </ac:spMkLst>
        </pc:spChg>
        <pc:spChg chg="mod">
          <ac:chgData name="Ylimmäinen Seija" userId="ca43a6e6-5f5b-4301-8d8f-8726ecab432b" providerId="ADAL" clId="{A7B22505-456C-431C-BF76-9B35684DF451}" dt="2024-01-02T12:14:06.352" v="97" actId="20577"/>
          <ac:spMkLst>
            <pc:docMk/>
            <pc:sldMk cId="1838163009" sldId="387"/>
            <ac:spMk id="10" creationId="{63B592F3-3B30-FD92-6D6C-483783AFE7FD}"/>
          </ac:spMkLst>
        </pc:spChg>
        <pc:spChg chg="mod">
          <ac:chgData name="Ylimmäinen Seija" userId="ca43a6e6-5f5b-4301-8d8f-8726ecab432b" providerId="ADAL" clId="{A7B22505-456C-431C-BF76-9B35684DF451}" dt="2024-01-02T12:14:09.366" v="98" actId="20577"/>
          <ac:spMkLst>
            <pc:docMk/>
            <pc:sldMk cId="1838163009" sldId="387"/>
            <ac:spMk id="11" creationId="{6C4FA166-F028-0D74-EA8B-38F85161F813}"/>
          </ac:spMkLst>
        </pc:spChg>
        <pc:spChg chg="mod">
          <ac:chgData name="Ylimmäinen Seija" userId="ca43a6e6-5f5b-4301-8d8f-8726ecab432b" providerId="ADAL" clId="{A7B22505-456C-431C-BF76-9B35684DF451}" dt="2024-01-02T12:13:42.813" v="94" actId="207"/>
          <ac:spMkLst>
            <pc:docMk/>
            <pc:sldMk cId="1838163009" sldId="387"/>
            <ac:spMk id="12" creationId="{E155FA2B-4275-E890-DE03-98E7973EEF19}"/>
          </ac:spMkLst>
        </pc:spChg>
        <pc:spChg chg="mod">
          <ac:chgData name="Ylimmäinen Seija" userId="ca43a6e6-5f5b-4301-8d8f-8726ecab432b" providerId="ADAL" clId="{A7B22505-456C-431C-BF76-9B35684DF451}" dt="2024-01-02T12:13:52.600" v="96" actId="255"/>
          <ac:spMkLst>
            <pc:docMk/>
            <pc:sldMk cId="1838163009" sldId="387"/>
            <ac:spMk id="13" creationId="{056DFDE4-4A34-E915-A4A3-3924CC53C2BE}"/>
          </ac:spMkLst>
        </pc:spChg>
      </pc:sldChg>
      <pc:sldChg chg="modSp mod">
        <pc:chgData name="Ylimmäinen Seija" userId="ca43a6e6-5f5b-4301-8d8f-8726ecab432b" providerId="ADAL" clId="{A7B22505-456C-431C-BF76-9B35684DF451}" dt="2024-02-14T08:29:06.030" v="2683" actId="1076"/>
        <pc:sldMkLst>
          <pc:docMk/>
          <pc:sldMk cId="334441032" sldId="393"/>
        </pc:sldMkLst>
        <pc:spChg chg="mod">
          <ac:chgData name="Ylimmäinen Seija" userId="ca43a6e6-5f5b-4301-8d8f-8726ecab432b" providerId="ADAL" clId="{A7B22505-456C-431C-BF76-9B35684DF451}" dt="2024-01-02T12:15:28.540" v="105" actId="14100"/>
          <ac:spMkLst>
            <pc:docMk/>
            <pc:sldMk cId="334441032" sldId="393"/>
            <ac:spMk id="5" creationId="{91132ABF-02FC-4984-34B7-3AF9A7D8A307}"/>
          </ac:spMkLst>
        </pc:spChg>
        <pc:spChg chg="mod">
          <ac:chgData name="Ylimmäinen Seija" userId="ca43a6e6-5f5b-4301-8d8f-8726ecab432b" providerId="ADAL" clId="{A7B22505-456C-431C-BF76-9B35684DF451}" dt="2024-01-02T12:15:09.404" v="103" actId="255"/>
          <ac:spMkLst>
            <pc:docMk/>
            <pc:sldMk cId="334441032" sldId="393"/>
            <ac:spMk id="7" creationId="{420477A9-D6F1-90C4-2016-4F5405178E02}"/>
          </ac:spMkLst>
        </pc:spChg>
        <pc:spChg chg="mod">
          <ac:chgData name="Ylimmäinen Seija" userId="ca43a6e6-5f5b-4301-8d8f-8726ecab432b" providerId="ADAL" clId="{A7B22505-456C-431C-BF76-9B35684DF451}" dt="2024-01-02T12:14:42.178" v="101" actId="207"/>
          <ac:spMkLst>
            <pc:docMk/>
            <pc:sldMk cId="334441032" sldId="393"/>
            <ac:spMk id="8" creationId="{9D11B722-C037-B7BF-C654-E9B0B1068FF7}"/>
          </ac:spMkLst>
        </pc:spChg>
        <pc:picChg chg="mod">
          <ac:chgData name="Ylimmäinen Seija" userId="ca43a6e6-5f5b-4301-8d8f-8726ecab432b" providerId="ADAL" clId="{A7B22505-456C-431C-BF76-9B35684DF451}" dt="2024-02-14T08:29:06.030" v="2683" actId="1076"/>
          <ac:picMkLst>
            <pc:docMk/>
            <pc:sldMk cId="334441032" sldId="393"/>
            <ac:picMk id="3" creationId="{B9AFB33F-0823-CD73-F19F-1B93B1CC75E9}"/>
          </ac:picMkLst>
        </pc:picChg>
      </pc:sldChg>
      <pc:sldChg chg="modSp mod">
        <pc:chgData name="Ylimmäinen Seija" userId="ca43a6e6-5f5b-4301-8d8f-8726ecab432b" providerId="ADAL" clId="{A7B22505-456C-431C-BF76-9B35684DF451}" dt="2024-03-01T10:48:57.734" v="3552" actId="207"/>
        <pc:sldMkLst>
          <pc:docMk/>
          <pc:sldMk cId="428511231" sldId="394"/>
        </pc:sldMkLst>
        <pc:spChg chg="mod">
          <ac:chgData name="Ylimmäinen Seija" userId="ca43a6e6-5f5b-4301-8d8f-8726ecab432b" providerId="ADAL" clId="{A7B22505-456C-431C-BF76-9B35684DF451}" dt="2024-03-01T10:48:57.734" v="3552" actId="207"/>
          <ac:spMkLst>
            <pc:docMk/>
            <pc:sldMk cId="428511231" sldId="394"/>
            <ac:spMk id="2" creationId="{EC659653-C8FC-9867-813A-DC7AD0E0D645}"/>
          </ac:spMkLst>
        </pc:spChg>
        <pc:spChg chg="mod">
          <ac:chgData name="Ylimmäinen Seija" userId="ca43a6e6-5f5b-4301-8d8f-8726ecab432b" providerId="ADAL" clId="{A7B22505-456C-431C-BF76-9B35684DF451}" dt="2024-03-01T10:48:46.589" v="3551" actId="207"/>
          <ac:spMkLst>
            <pc:docMk/>
            <pc:sldMk cId="428511231" sldId="394"/>
            <ac:spMk id="3" creationId="{C35DE208-CD88-FA4D-E9E0-D0CA0D22E863}"/>
          </ac:spMkLst>
        </pc:spChg>
        <pc:picChg chg="mod ord">
          <ac:chgData name="Ylimmäinen Seija" userId="ca43a6e6-5f5b-4301-8d8f-8726ecab432b" providerId="ADAL" clId="{A7B22505-456C-431C-BF76-9B35684DF451}" dt="2024-03-01T10:36:34.110" v="3503" actId="14100"/>
          <ac:picMkLst>
            <pc:docMk/>
            <pc:sldMk cId="428511231" sldId="394"/>
            <ac:picMk id="5" creationId="{64B71786-6865-9C50-4EEB-5B47D35A97EA}"/>
          </ac:picMkLst>
        </pc:picChg>
      </pc:sldChg>
      <pc:sldChg chg="modSp mod">
        <pc:chgData name="Ylimmäinen Seija" userId="ca43a6e6-5f5b-4301-8d8f-8726ecab432b" providerId="ADAL" clId="{A7B22505-456C-431C-BF76-9B35684DF451}" dt="2024-06-07T08:33:15.872" v="4644" actId="1076"/>
        <pc:sldMkLst>
          <pc:docMk/>
          <pc:sldMk cId="557950652" sldId="395"/>
        </pc:sldMkLst>
        <pc:spChg chg="mod">
          <ac:chgData name="Ylimmäinen Seija" userId="ca43a6e6-5f5b-4301-8d8f-8726ecab432b" providerId="ADAL" clId="{A7B22505-456C-431C-BF76-9B35684DF451}" dt="2024-01-09T10:11:55.535" v="1174" actId="20577"/>
          <ac:spMkLst>
            <pc:docMk/>
            <pc:sldMk cId="557950652" sldId="395"/>
            <ac:spMk id="2" creationId="{00000000-0000-0000-0000-000000000000}"/>
          </ac:spMkLst>
        </pc:spChg>
        <pc:spChg chg="mod">
          <ac:chgData name="Ylimmäinen Seija" userId="ca43a6e6-5f5b-4301-8d8f-8726ecab432b" providerId="ADAL" clId="{A7B22505-456C-431C-BF76-9B35684DF451}" dt="2024-06-07T08:33:15.872" v="4644" actId="1076"/>
          <ac:spMkLst>
            <pc:docMk/>
            <pc:sldMk cId="557950652" sldId="395"/>
            <ac:spMk id="4" creationId="{2A84373F-6A5A-FF47-979A-1B928E20D60B}"/>
          </ac:spMkLst>
        </pc:spChg>
      </pc:sldChg>
      <pc:sldChg chg="delSp modSp mod">
        <pc:chgData name="Ylimmäinen Seija" userId="ca43a6e6-5f5b-4301-8d8f-8726ecab432b" providerId="ADAL" clId="{A7B22505-456C-431C-BF76-9B35684DF451}" dt="2024-06-07T08:30:29.449" v="4611" actId="478"/>
        <pc:sldMkLst>
          <pc:docMk/>
          <pc:sldMk cId="4174177219" sldId="396"/>
        </pc:sldMkLst>
        <pc:spChg chg="del mod">
          <ac:chgData name="Ylimmäinen Seija" userId="ca43a6e6-5f5b-4301-8d8f-8726ecab432b" providerId="ADAL" clId="{A7B22505-456C-431C-BF76-9B35684DF451}" dt="2024-06-07T08:30:29.449" v="4611" actId="478"/>
          <ac:spMkLst>
            <pc:docMk/>
            <pc:sldMk cId="4174177219" sldId="396"/>
            <ac:spMk id="12" creationId="{18DDE83F-65E4-D429-E719-0CE7A7064FDB}"/>
          </ac:spMkLst>
        </pc:spChg>
        <pc:spChg chg="mod">
          <ac:chgData name="Ylimmäinen Seija" userId="ca43a6e6-5f5b-4301-8d8f-8726ecab432b" providerId="ADAL" clId="{A7B22505-456C-431C-BF76-9B35684DF451}" dt="2024-02-14T08:52:04.652" v="2923" actId="14100"/>
          <ac:spMkLst>
            <pc:docMk/>
            <pc:sldMk cId="4174177219" sldId="396"/>
            <ac:spMk id="18" creationId="{909036AF-F44D-E5C7-43EA-D2805BF6086F}"/>
          </ac:spMkLst>
        </pc:spChg>
        <pc:spChg chg="mod">
          <ac:chgData name="Ylimmäinen Seija" userId="ca43a6e6-5f5b-4301-8d8f-8726ecab432b" providerId="ADAL" clId="{A7B22505-456C-431C-BF76-9B35684DF451}" dt="2024-02-14T08:51:42.662" v="2921"/>
          <ac:spMkLst>
            <pc:docMk/>
            <pc:sldMk cId="4174177219" sldId="396"/>
            <ac:spMk id="21" creationId="{672B0BF6-B938-BA9D-7BBD-C49C6C3E4E4B}"/>
          </ac:spMkLst>
        </pc:spChg>
      </pc:sldChg>
      <pc:sldChg chg="delSp modSp mod">
        <pc:chgData name="Ylimmäinen Seija" userId="ca43a6e6-5f5b-4301-8d8f-8726ecab432b" providerId="ADAL" clId="{A7B22505-456C-431C-BF76-9B35684DF451}" dt="2024-06-07T08:30:10.673" v="4607" actId="403"/>
        <pc:sldMkLst>
          <pc:docMk/>
          <pc:sldMk cId="1289331533" sldId="397"/>
        </pc:sldMkLst>
        <pc:spChg chg="mod">
          <ac:chgData name="Ylimmäinen Seija" userId="ca43a6e6-5f5b-4301-8d8f-8726ecab432b" providerId="ADAL" clId="{A7B22505-456C-431C-BF76-9B35684DF451}" dt="2024-06-07T08:30:00.112" v="4605" actId="1076"/>
          <ac:spMkLst>
            <pc:docMk/>
            <pc:sldMk cId="1289331533" sldId="397"/>
            <ac:spMk id="2" creationId="{00000000-0000-0000-0000-000000000000}"/>
          </ac:spMkLst>
        </pc:spChg>
        <pc:spChg chg="mod">
          <ac:chgData name="Ylimmäinen Seija" userId="ca43a6e6-5f5b-4301-8d8f-8726ecab432b" providerId="ADAL" clId="{A7B22505-456C-431C-BF76-9B35684DF451}" dt="2024-06-07T08:30:10.673" v="4607" actId="403"/>
          <ac:spMkLst>
            <pc:docMk/>
            <pc:sldMk cId="1289331533" sldId="397"/>
            <ac:spMk id="3" creationId="{00000000-0000-0000-0000-000000000000}"/>
          </ac:spMkLst>
        </pc:spChg>
        <pc:spChg chg="del mod">
          <ac:chgData name="Ylimmäinen Seija" userId="ca43a6e6-5f5b-4301-8d8f-8726ecab432b" providerId="ADAL" clId="{A7B22505-456C-431C-BF76-9B35684DF451}" dt="2024-06-07T08:29:46.446" v="4603" actId="478"/>
          <ac:spMkLst>
            <pc:docMk/>
            <pc:sldMk cId="1289331533" sldId="397"/>
            <ac:spMk id="8" creationId="{953A8913-8AB6-2563-071A-6921ECCB5122}"/>
          </ac:spMkLst>
        </pc:spChg>
        <pc:picChg chg="mod">
          <ac:chgData name="Ylimmäinen Seija" userId="ca43a6e6-5f5b-4301-8d8f-8726ecab432b" providerId="ADAL" clId="{A7B22505-456C-431C-BF76-9B35684DF451}" dt="2024-06-07T08:29:54.152" v="4604" actId="1076"/>
          <ac:picMkLst>
            <pc:docMk/>
            <pc:sldMk cId="1289331533" sldId="397"/>
            <ac:picMk id="7" creationId="{CE1EA59D-823C-98E5-FC04-3FDDA6F5EB13}"/>
          </ac:picMkLst>
        </pc:picChg>
      </pc:sldChg>
      <pc:sldChg chg="modSp mod">
        <pc:chgData name="Ylimmäinen Seija" userId="ca43a6e6-5f5b-4301-8d8f-8726ecab432b" providerId="ADAL" clId="{A7B22505-456C-431C-BF76-9B35684DF451}" dt="2024-06-07T08:28:56" v="4600" actId="403"/>
        <pc:sldMkLst>
          <pc:docMk/>
          <pc:sldMk cId="2369214812" sldId="400"/>
        </pc:sldMkLst>
        <pc:spChg chg="mod">
          <ac:chgData name="Ylimmäinen Seija" userId="ca43a6e6-5f5b-4301-8d8f-8726ecab432b" providerId="ADAL" clId="{A7B22505-456C-431C-BF76-9B35684DF451}" dt="2024-06-07T08:28:56" v="4600" actId="403"/>
          <ac:spMkLst>
            <pc:docMk/>
            <pc:sldMk cId="2369214812" sldId="400"/>
            <ac:spMk id="2" creationId="{70CE3F85-C393-96DF-B7F0-F5B6ADA20A97}"/>
          </ac:spMkLst>
        </pc:spChg>
        <pc:spChg chg="mod">
          <ac:chgData name="Ylimmäinen Seija" userId="ca43a6e6-5f5b-4301-8d8f-8726ecab432b" providerId="ADAL" clId="{A7B22505-456C-431C-BF76-9B35684DF451}" dt="2024-01-02T14:41:20.399" v="709" actId="14100"/>
          <ac:spMkLst>
            <pc:docMk/>
            <pc:sldMk cId="2369214812" sldId="400"/>
            <ac:spMk id="3" creationId="{0DD502AA-04B0-4975-4BA8-33468A31BF4E}"/>
          </ac:spMkLst>
        </pc:spChg>
      </pc:sldChg>
      <pc:sldChg chg="modSp mod">
        <pc:chgData name="Ylimmäinen Seija" userId="ca43a6e6-5f5b-4301-8d8f-8726ecab432b" providerId="ADAL" clId="{A7B22505-456C-431C-BF76-9B35684DF451}" dt="2024-03-14T07:07:11.563" v="4114" actId="1076"/>
        <pc:sldMkLst>
          <pc:docMk/>
          <pc:sldMk cId="1181801966" sldId="401"/>
        </pc:sldMkLst>
        <pc:spChg chg="mod">
          <ac:chgData name="Ylimmäinen Seija" userId="ca43a6e6-5f5b-4301-8d8f-8726ecab432b" providerId="ADAL" clId="{A7B22505-456C-431C-BF76-9B35684DF451}" dt="2024-03-14T07:07:01.204" v="4113" actId="14100"/>
          <ac:spMkLst>
            <pc:docMk/>
            <pc:sldMk cId="1181801966" sldId="401"/>
            <ac:spMk id="2" creationId="{C098DD98-052F-9D0A-AB33-744A3979F714}"/>
          </ac:spMkLst>
        </pc:spChg>
        <pc:spChg chg="mod">
          <ac:chgData name="Ylimmäinen Seija" userId="ca43a6e6-5f5b-4301-8d8f-8726ecab432b" providerId="ADAL" clId="{A7B22505-456C-431C-BF76-9B35684DF451}" dt="2024-01-02T14:42:10.289" v="715" actId="113"/>
          <ac:spMkLst>
            <pc:docMk/>
            <pc:sldMk cId="1181801966" sldId="401"/>
            <ac:spMk id="3" creationId="{9F5AF26E-B2D6-46FB-8965-918F0D6B7472}"/>
          </ac:spMkLst>
        </pc:spChg>
        <pc:spChg chg="mod">
          <ac:chgData name="Ylimmäinen Seija" userId="ca43a6e6-5f5b-4301-8d8f-8726ecab432b" providerId="ADAL" clId="{A7B22505-456C-431C-BF76-9B35684DF451}" dt="2024-03-14T07:07:11.563" v="4114" actId="1076"/>
          <ac:spMkLst>
            <pc:docMk/>
            <pc:sldMk cId="1181801966" sldId="401"/>
            <ac:spMk id="4" creationId="{D849AF47-546B-E476-0B8E-5016DEA5726B}"/>
          </ac:spMkLst>
        </pc:spChg>
      </pc:sldChg>
      <pc:sldChg chg="modSp mod">
        <pc:chgData name="Ylimmäinen Seija" userId="ca43a6e6-5f5b-4301-8d8f-8726ecab432b" providerId="ADAL" clId="{A7B22505-456C-431C-BF76-9B35684DF451}" dt="2024-01-02T14:42:53.075" v="720" actId="14100"/>
        <pc:sldMkLst>
          <pc:docMk/>
          <pc:sldMk cId="190822223" sldId="402"/>
        </pc:sldMkLst>
        <pc:spChg chg="mod">
          <ac:chgData name="Ylimmäinen Seija" userId="ca43a6e6-5f5b-4301-8d8f-8726ecab432b" providerId="ADAL" clId="{A7B22505-456C-431C-BF76-9B35684DF451}" dt="2024-01-02T14:42:53.075" v="720" actId="14100"/>
          <ac:spMkLst>
            <pc:docMk/>
            <pc:sldMk cId="190822223" sldId="402"/>
            <ac:spMk id="2" creationId="{2068DB7A-9C48-0A67-62E5-FF04468538E2}"/>
          </ac:spMkLst>
        </pc:spChg>
        <pc:spChg chg="mod">
          <ac:chgData name="Ylimmäinen Seija" userId="ca43a6e6-5f5b-4301-8d8f-8726ecab432b" providerId="ADAL" clId="{A7B22505-456C-431C-BF76-9B35684DF451}" dt="2024-01-02T14:42:45.160" v="719" actId="27636"/>
          <ac:spMkLst>
            <pc:docMk/>
            <pc:sldMk cId="190822223" sldId="402"/>
            <ac:spMk id="3" creationId="{20E96FF0-849D-4CA4-8560-549E37485556}"/>
          </ac:spMkLst>
        </pc:spChg>
      </pc:sldChg>
      <pc:sldChg chg="del">
        <pc:chgData name="Ylimmäinen Seija" userId="ca43a6e6-5f5b-4301-8d8f-8726ecab432b" providerId="ADAL" clId="{A7B22505-456C-431C-BF76-9B35684DF451}" dt="2024-02-28T13:56:06.236" v="3446" actId="2696"/>
        <pc:sldMkLst>
          <pc:docMk/>
          <pc:sldMk cId="3537231968" sldId="408"/>
        </pc:sldMkLst>
      </pc:sldChg>
      <pc:sldChg chg="del">
        <pc:chgData name="Ylimmäinen Seija" userId="ca43a6e6-5f5b-4301-8d8f-8726ecab432b" providerId="ADAL" clId="{A7B22505-456C-431C-BF76-9B35684DF451}" dt="2024-06-07T08:47:33.238" v="4784" actId="2696"/>
        <pc:sldMkLst>
          <pc:docMk/>
          <pc:sldMk cId="2684218797" sldId="410"/>
        </pc:sldMkLst>
      </pc:sldChg>
      <pc:sldChg chg="addSp modSp del mod">
        <pc:chgData name="Ylimmäinen Seija" userId="ca43a6e6-5f5b-4301-8d8f-8726ecab432b" providerId="ADAL" clId="{A7B22505-456C-431C-BF76-9B35684DF451}" dt="2024-01-09T11:14:12.952" v="2405" actId="2696"/>
        <pc:sldMkLst>
          <pc:docMk/>
          <pc:sldMk cId="372073737" sldId="620"/>
        </pc:sldMkLst>
        <pc:spChg chg="mod">
          <ac:chgData name="Ylimmäinen Seija" userId="ca43a6e6-5f5b-4301-8d8f-8726ecab432b" providerId="ADAL" clId="{A7B22505-456C-431C-BF76-9B35684DF451}" dt="2024-01-09T11:00:23.233" v="2237" actId="20577"/>
          <ac:spMkLst>
            <pc:docMk/>
            <pc:sldMk cId="372073737" sldId="620"/>
            <ac:spMk id="2" creationId="{9BDCCD1C-E510-49D8-B496-B3016B344316}"/>
          </ac:spMkLst>
        </pc:spChg>
        <pc:spChg chg="mod">
          <ac:chgData name="Ylimmäinen Seija" userId="ca43a6e6-5f5b-4301-8d8f-8726ecab432b" providerId="ADAL" clId="{A7B22505-456C-431C-BF76-9B35684DF451}" dt="2024-01-02T12:11:34.735" v="80" actId="2711"/>
          <ac:spMkLst>
            <pc:docMk/>
            <pc:sldMk cId="372073737" sldId="620"/>
            <ac:spMk id="3" creationId="{99A0FB5F-9EFF-4818-8013-A24467301EFB}"/>
          </ac:spMkLst>
        </pc:spChg>
        <pc:picChg chg="add mod">
          <ac:chgData name="Ylimmäinen Seija" userId="ca43a6e6-5f5b-4301-8d8f-8726ecab432b" providerId="ADAL" clId="{A7B22505-456C-431C-BF76-9B35684DF451}" dt="2024-01-09T11:03:40.721" v="2248" actId="1076"/>
          <ac:picMkLst>
            <pc:docMk/>
            <pc:sldMk cId="372073737" sldId="620"/>
            <ac:picMk id="5" creationId="{C03CBBF4-100C-217D-4D87-A47D367A749D}"/>
          </ac:picMkLst>
        </pc:picChg>
      </pc:sldChg>
      <pc:sldChg chg="addSp modSp mod">
        <pc:chgData name="Ylimmäinen Seija" userId="ca43a6e6-5f5b-4301-8d8f-8726ecab432b" providerId="ADAL" clId="{A7B22505-456C-431C-BF76-9B35684DF451}" dt="2024-04-02T10:58:34.893" v="4137" actId="1076"/>
        <pc:sldMkLst>
          <pc:docMk/>
          <pc:sldMk cId="3665111644" sldId="621"/>
        </pc:sldMkLst>
        <pc:spChg chg="add mod">
          <ac:chgData name="Ylimmäinen Seija" userId="ca43a6e6-5f5b-4301-8d8f-8726ecab432b" providerId="ADAL" clId="{A7B22505-456C-431C-BF76-9B35684DF451}" dt="2024-01-09T11:21:09.391" v="2427" actId="1076"/>
          <ac:spMkLst>
            <pc:docMk/>
            <pc:sldMk cId="3665111644" sldId="621"/>
            <ac:spMk id="6" creationId="{437E4638-FD6E-7153-9297-AD8031CCEB4A}"/>
          </ac:spMkLst>
        </pc:spChg>
        <pc:picChg chg="mod">
          <ac:chgData name="Ylimmäinen Seija" userId="ca43a6e6-5f5b-4301-8d8f-8726ecab432b" providerId="ADAL" clId="{A7B22505-456C-431C-BF76-9B35684DF451}" dt="2024-04-02T10:58:34.893" v="4137" actId="1076"/>
          <ac:picMkLst>
            <pc:docMk/>
            <pc:sldMk cId="3665111644" sldId="621"/>
            <ac:picMk id="4" creationId="{FA2B1FD1-A312-4B93-89EF-4FD10530F5BB}"/>
          </ac:picMkLst>
        </pc:picChg>
      </pc:sldChg>
      <pc:sldChg chg="addSp modSp add del mod modClrScheme chgLayout">
        <pc:chgData name="Ylimmäinen Seija" userId="ca43a6e6-5f5b-4301-8d8f-8726ecab432b" providerId="ADAL" clId="{A7B22505-456C-431C-BF76-9B35684DF451}" dt="2024-06-07T08:48:17.789" v="4787" actId="2696"/>
        <pc:sldMkLst>
          <pc:docMk/>
          <pc:sldMk cId="3050577697" sldId="629"/>
        </pc:sldMkLst>
        <pc:spChg chg="mod ord">
          <ac:chgData name="Ylimmäinen Seija" userId="ca43a6e6-5f5b-4301-8d8f-8726ecab432b" providerId="ADAL" clId="{A7B22505-456C-431C-BF76-9B35684DF451}" dt="2024-03-01T10:44:23.910" v="3516" actId="2711"/>
          <ac:spMkLst>
            <pc:docMk/>
            <pc:sldMk cId="3050577697" sldId="629"/>
            <ac:spMk id="2" creationId="{CAE07835-E6A8-D7F4-109E-FEE4C1B215C1}"/>
          </ac:spMkLst>
        </pc:spChg>
        <pc:spChg chg="mod ord">
          <ac:chgData name="Ylimmäinen Seija" userId="ca43a6e6-5f5b-4301-8d8f-8726ecab432b" providerId="ADAL" clId="{A7B22505-456C-431C-BF76-9B35684DF451}" dt="2024-03-01T10:43:43.220" v="3506" actId="2711"/>
          <ac:spMkLst>
            <pc:docMk/>
            <pc:sldMk cId="3050577697" sldId="629"/>
            <ac:spMk id="3" creationId="{00FD201B-C790-4F4F-E00D-98977EAE7D04}"/>
          </ac:spMkLst>
        </pc:spChg>
        <pc:picChg chg="add mod">
          <ac:chgData name="Ylimmäinen Seija" userId="ca43a6e6-5f5b-4301-8d8f-8726ecab432b" providerId="ADAL" clId="{A7B22505-456C-431C-BF76-9B35684DF451}" dt="2024-06-07T07:54:32.524" v="4411" actId="1076"/>
          <ac:picMkLst>
            <pc:docMk/>
            <pc:sldMk cId="3050577697" sldId="629"/>
            <ac:picMk id="5" creationId="{4AD5887A-8B02-E4A3-7A29-BBC6D3FF6B24}"/>
          </ac:picMkLst>
        </pc:picChg>
      </pc:sldChg>
      <pc:sldChg chg="modSp mod">
        <pc:chgData name="Ylimmäinen Seija" userId="ca43a6e6-5f5b-4301-8d8f-8726ecab432b" providerId="ADAL" clId="{A7B22505-456C-431C-BF76-9B35684DF451}" dt="2024-06-07T08:34:40.505" v="4655" actId="20577"/>
        <pc:sldMkLst>
          <pc:docMk/>
          <pc:sldMk cId="443042167" sldId="633"/>
        </pc:sldMkLst>
        <pc:spChg chg="mod">
          <ac:chgData name="Ylimmäinen Seija" userId="ca43a6e6-5f5b-4301-8d8f-8726ecab432b" providerId="ADAL" clId="{A7B22505-456C-431C-BF76-9B35684DF451}" dt="2024-06-07T08:34:08.358" v="4651" actId="14100"/>
          <ac:spMkLst>
            <pc:docMk/>
            <pc:sldMk cId="443042167" sldId="633"/>
            <ac:spMk id="2" creationId="{B3506BA6-3007-B982-7ABA-9758D284B83B}"/>
          </ac:spMkLst>
        </pc:spChg>
        <pc:spChg chg="mod">
          <ac:chgData name="Ylimmäinen Seija" userId="ca43a6e6-5f5b-4301-8d8f-8726ecab432b" providerId="ADAL" clId="{A7B22505-456C-431C-BF76-9B35684DF451}" dt="2024-06-07T08:34:40.505" v="4655" actId="20577"/>
          <ac:spMkLst>
            <pc:docMk/>
            <pc:sldMk cId="443042167" sldId="633"/>
            <ac:spMk id="3" creationId="{817BD9D5-8437-D52A-9509-04D6169C5B22}"/>
          </ac:spMkLst>
        </pc:spChg>
        <pc:picChg chg="mod">
          <ac:chgData name="Ylimmäinen Seija" userId="ca43a6e6-5f5b-4301-8d8f-8726ecab432b" providerId="ADAL" clId="{A7B22505-456C-431C-BF76-9B35684DF451}" dt="2024-01-02T14:46:26.403" v="846" actId="1076"/>
          <ac:picMkLst>
            <pc:docMk/>
            <pc:sldMk cId="443042167" sldId="633"/>
            <ac:picMk id="1026" creationId="{3DABF42E-75FE-FB57-C4CA-C155DAB38AFA}"/>
          </ac:picMkLst>
        </pc:picChg>
      </pc:sldChg>
      <pc:sldChg chg="modSp mod modNotesTx">
        <pc:chgData name="Ylimmäinen Seija" userId="ca43a6e6-5f5b-4301-8d8f-8726ecab432b" providerId="ADAL" clId="{A7B22505-456C-431C-BF76-9B35684DF451}" dt="2024-02-14T08:46:41.074" v="2883" actId="20577"/>
        <pc:sldMkLst>
          <pc:docMk/>
          <pc:sldMk cId="3847497988" sldId="637"/>
        </pc:sldMkLst>
        <pc:spChg chg="mod">
          <ac:chgData name="Ylimmäinen Seija" userId="ca43a6e6-5f5b-4301-8d8f-8726ecab432b" providerId="ADAL" clId="{A7B22505-456C-431C-BF76-9B35684DF451}" dt="2024-01-02T12:23:43.483" v="150" actId="20577"/>
          <ac:spMkLst>
            <pc:docMk/>
            <pc:sldMk cId="3847497988" sldId="637"/>
            <ac:spMk id="2" creationId="{4E440405-A905-19C7-1E72-C3D68876D8EB}"/>
          </ac:spMkLst>
        </pc:spChg>
        <pc:spChg chg="mod">
          <ac:chgData name="Ylimmäinen Seija" userId="ca43a6e6-5f5b-4301-8d8f-8726ecab432b" providerId="ADAL" clId="{A7B22505-456C-431C-BF76-9B35684DF451}" dt="2024-01-02T12:24:10.187" v="152" actId="27636"/>
          <ac:spMkLst>
            <pc:docMk/>
            <pc:sldMk cId="3847497988" sldId="637"/>
            <ac:spMk id="3" creationId="{8050D8AA-FD2C-E8D1-6198-D13D99D600A0}"/>
          </ac:spMkLst>
        </pc:spChg>
      </pc:sldChg>
      <pc:sldChg chg="addSp delSp modSp mod">
        <pc:chgData name="Ylimmäinen Seija" userId="ca43a6e6-5f5b-4301-8d8f-8726ecab432b" providerId="ADAL" clId="{A7B22505-456C-431C-BF76-9B35684DF451}" dt="2024-06-07T08:04:51.765" v="4504" actId="14100"/>
        <pc:sldMkLst>
          <pc:docMk/>
          <pc:sldMk cId="2758893258" sldId="638"/>
        </pc:sldMkLst>
        <pc:spChg chg="mod">
          <ac:chgData name="Ylimmäinen Seija" userId="ca43a6e6-5f5b-4301-8d8f-8726ecab432b" providerId="ADAL" clId="{A7B22505-456C-431C-BF76-9B35684DF451}" dt="2024-06-07T08:04:03.681" v="4496" actId="403"/>
          <ac:spMkLst>
            <pc:docMk/>
            <pc:sldMk cId="2758893258" sldId="638"/>
            <ac:spMk id="3" creationId="{FD78283F-D0EF-D4A4-35B2-384E8F428C63}"/>
          </ac:spMkLst>
        </pc:spChg>
        <pc:spChg chg="mod">
          <ac:chgData name="Ylimmäinen Seija" userId="ca43a6e6-5f5b-4301-8d8f-8726ecab432b" providerId="ADAL" clId="{A7B22505-456C-431C-BF76-9B35684DF451}" dt="2024-06-07T08:04:34.993" v="4502" actId="27636"/>
          <ac:spMkLst>
            <pc:docMk/>
            <pc:sldMk cId="2758893258" sldId="638"/>
            <ac:spMk id="4" creationId="{9EAB89A8-F9B9-BB99-A699-1B07CC8267E7}"/>
          </ac:spMkLst>
        </pc:spChg>
        <pc:spChg chg="add del mod">
          <ac:chgData name="Ylimmäinen Seija" userId="ca43a6e6-5f5b-4301-8d8f-8726ecab432b" providerId="ADAL" clId="{A7B22505-456C-431C-BF76-9B35684DF451}" dt="2024-01-02T12:31:51.647" v="259" actId="478"/>
          <ac:spMkLst>
            <pc:docMk/>
            <pc:sldMk cId="2758893258" sldId="638"/>
            <ac:spMk id="7" creationId="{8A0540EC-D8FD-88FC-2D17-A4CC14AE40F7}"/>
          </ac:spMkLst>
        </pc:spChg>
        <pc:spChg chg="add mod">
          <ac:chgData name="Ylimmäinen Seija" userId="ca43a6e6-5f5b-4301-8d8f-8726ecab432b" providerId="ADAL" clId="{A7B22505-456C-431C-BF76-9B35684DF451}" dt="2024-06-07T08:04:51.765" v="4504" actId="14100"/>
          <ac:spMkLst>
            <pc:docMk/>
            <pc:sldMk cId="2758893258" sldId="638"/>
            <ac:spMk id="10" creationId="{9A5D91EB-BF69-04AD-A3B8-F9A803DEB597}"/>
          </ac:spMkLst>
        </pc:spChg>
        <pc:picChg chg="add del mod">
          <ac:chgData name="Ylimmäinen Seija" userId="ca43a6e6-5f5b-4301-8d8f-8726ecab432b" providerId="ADAL" clId="{A7B22505-456C-431C-BF76-9B35684DF451}" dt="2024-01-02T12:34:24.929" v="282" actId="478"/>
          <ac:picMkLst>
            <pc:docMk/>
            <pc:sldMk cId="2758893258" sldId="638"/>
            <ac:picMk id="5" creationId="{3440ED25-2F71-79DB-0256-98EC0D7F63E0}"/>
          </ac:picMkLst>
        </pc:picChg>
        <pc:picChg chg="add mod">
          <ac:chgData name="Ylimmäinen Seija" userId="ca43a6e6-5f5b-4301-8d8f-8726ecab432b" providerId="ADAL" clId="{A7B22505-456C-431C-BF76-9B35684DF451}" dt="2024-02-28T12:57:44.206" v="3159" actId="1076"/>
          <ac:picMkLst>
            <pc:docMk/>
            <pc:sldMk cId="2758893258" sldId="638"/>
            <ac:picMk id="9" creationId="{75293AF7-73D9-3775-0A46-C2A9B3FA5973}"/>
          </ac:picMkLst>
        </pc:picChg>
      </pc:sldChg>
      <pc:sldChg chg="modSp mod">
        <pc:chgData name="Ylimmäinen Seija" userId="ca43a6e6-5f5b-4301-8d8f-8726ecab432b" providerId="ADAL" clId="{A7B22505-456C-431C-BF76-9B35684DF451}" dt="2024-03-14T06:59:05.997" v="4079" actId="1076"/>
        <pc:sldMkLst>
          <pc:docMk/>
          <pc:sldMk cId="2637473623" sldId="641"/>
        </pc:sldMkLst>
        <pc:spChg chg="mod">
          <ac:chgData name="Ylimmäinen Seija" userId="ca43a6e6-5f5b-4301-8d8f-8726ecab432b" providerId="ADAL" clId="{A7B22505-456C-431C-BF76-9B35684DF451}" dt="2024-03-14T06:59:05.997" v="4079" actId="1076"/>
          <ac:spMkLst>
            <pc:docMk/>
            <pc:sldMk cId="2637473623" sldId="641"/>
            <ac:spMk id="2" creationId="{D0A74AB2-D5A6-B26F-E7C2-97B20969AC26}"/>
          </ac:spMkLst>
        </pc:spChg>
        <pc:spChg chg="mod">
          <ac:chgData name="Ylimmäinen Seija" userId="ca43a6e6-5f5b-4301-8d8f-8726ecab432b" providerId="ADAL" clId="{A7B22505-456C-431C-BF76-9B35684DF451}" dt="2024-03-14T06:59:01.296" v="4078" actId="1076"/>
          <ac:spMkLst>
            <pc:docMk/>
            <pc:sldMk cId="2637473623" sldId="641"/>
            <ac:spMk id="3" creationId="{3B648156-05D4-F809-6B28-B4F2A42ECCC3}"/>
          </ac:spMkLst>
        </pc:spChg>
      </pc:sldChg>
      <pc:sldChg chg="del">
        <pc:chgData name="Ylimmäinen Seija" userId="ca43a6e6-5f5b-4301-8d8f-8726ecab432b" providerId="ADAL" clId="{A7B22505-456C-431C-BF76-9B35684DF451}" dt="2024-02-28T12:58:02.307" v="3160" actId="2696"/>
        <pc:sldMkLst>
          <pc:docMk/>
          <pc:sldMk cId="110152112" sldId="642"/>
        </pc:sldMkLst>
      </pc:sldChg>
      <pc:sldChg chg="del">
        <pc:chgData name="Ylimmäinen Seija" userId="ca43a6e6-5f5b-4301-8d8f-8726ecab432b" providerId="ADAL" clId="{A7B22505-456C-431C-BF76-9B35684DF451}" dt="2024-02-28T12:59:27.925" v="3171" actId="2696"/>
        <pc:sldMkLst>
          <pc:docMk/>
          <pc:sldMk cId="784737044" sldId="643"/>
        </pc:sldMkLst>
      </pc:sldChg>
      <pc:sldChg chg="modSp mod">
        <pc:chgData name="Ylimmäinen Seija" userId="ca43a6e6-5f5b-4301-8d8f-8726ecab432b" providerId="ADAL" clId="{A7B22505-456C-431C-BF76-9B35684DF451}" dt="2024-06-07T08:07:58.829" v="4531" actId="2711"/>
        <pc:sldMkLst>
          <pc:docMk/>
          <pc:sldMk cId="2753787300" sldId="644"/>
        </pc:sldMkLst>
        <pc:spChg chg="mod">
          <ac:chgData name="Ylimmäinen Seija" userId="ca43a6e6-5f5b-4301-8d8f-8726ecab432b" providerId="ADAL" clId="{A7B22505-456C-431C-BF76-9B35684DF451}" dt="2024-06-07T08:07:37.699" v="4528" actId="14100"/>
          <ac:spMkLst>
            <pc:docMk/>
            <pc:sldMk cId="2753787300" sldId="644"/>
            <ac:spMk id="2" creationId="{AD8AC35A-E4DC-3885-B3A2-D34E79080EBE}"/>
          </ac:spMkLst>
        </pc:spChg>
        <pc:spChg chg="mod">
          <ac:chgData name="Ylimmäinen Seija" userId="ca43a6e6-5f5b-4301-8d8f-8726ecab432b" providerId="ADAL" clId="{A7B22505-456C-431C-BF76-9B35684DF451}" dt="2024-06-07T08:07:58.829" v="4531" actId="2711"/>
          <ac:spMkLst>
            <pc:docMk/>
            <pc:sldMk cId="2753787300" sldId="644"/>
            <ac:spMk id="3" creationId="{649CD986-0930-36C5-46CB-CE5865F2A688}"/>
          </ac:spMkLst>
        </pc:spChg>
      </pc:sldChg>
      <pc:sldChg chg="addSp delSp modSp del mod">
        <pc:chgData name="Ylimmäinen Seija" userId="ca43a6e6-5f5b-4301-8d8f-8726ecab432b" providerId="ADAL" clId="{A7B22505-456C-431C-BF76-9B35684DF451}" dt="2024-03-01T11:40:57.350" v="4051" actId="2696"/>
        <pc:sldMkLst>
          <pc:docMk/>
          <pc:sldMk cId="1392415707" sldId="649"/>
        </pc:sldMkLst>
        <pc:spChg chg="mod">
          <ac:chgData name="Ylimmäinen Seija" userId="ca43a6e6-5f5b-4301-8d8f-8726ecab432b" providerId="ADAL" clId="{A7B22505-456C-431C-BF76-9B35684DF451}" dt="2024-01-02T12:36:28.190" v="292" actId="2711"/>
          <ac:spMkLst>
            <pc:docMk/>
            <pc:sldMk cId="1392415707" sldId="649"/>
            <ac:spMk id="2" creationId="{F7399533-E73F-1B45-98F7-F7CBA0836AF8}"/>
          </ac:spMkLst>
        </pc:spChg>
        <pc:spChg chg="add mod">
          <ac:chgData name="Ylimmäinen Seija" userId="ca43a6e6-5f5b-4301-8d8f-8726ecab432b" providerId="ADAL" clId="{A7B22505-456C-431C-BF76-9B35684DF451}" dt="2024-02-28T13:00:19.789" v="3174"/>
          <ac:spMkLst>
            <pc:docMk/>
            <pc:sldMk cId="1392415707" sldId="649"/>
            <ac:spMk id="5" creationId="{186B50EC-7287-AB75-745E-326CF508A80E}"/>
          </ac:spMkLst>
        </pc:spChg>
        <pc:spChg chg="mod">
          <ac:chgData name="Ylimmäinen Seija" userId="ca43a6e6-5f5b-4301-8d8f-8726ecab432b" providerId="ADAL" clId="{A7B22505-456C-431C-BF76-9B35684DF451}" dt="2024-02-14T08:53:11.113" v="2926" actId="13926"/>
          <ac:spMkLst>
            <pc:docMk/>
            <pc:sldMk cId="1392415707" sldId="649"/>
            <ac:spMk id="9" creationId="{C09878FF-D996-9A14-0AAB-9A8BE425D0A2}"/>
          </ac:spMkLst>
        </pc:spChg>
        <pc:spChg chg="del">
          <ac:chgData name="Ylimmäinen Seija" userId="ca43a6e6-5f5b-4301-8d8f-8726ecab432b" providerId="ADAL" clId="{A7B22505-456C-431C-BF76-9B35684DF451}" dt="2024-02-28T13:00:45.643" v="3181" actId="478"/>
          <ac:spMkLst>
            <pc:docMk/>
            <pc:sldMk cId="1392415707" sldId="649"/>
            <ac:spMk id="11" creationId="{D189162A-C7E3-2E45-C658-FF234C7631A3}"/>
          </ac:spMkLst>
        </pc:spChg>
        <pc:picChg chg="del">
          <ac:chgData name="Ylimmäinen Seija" userId="ca43a6e6-5f5b-4301-8d8f-8726ecab432b" providerId="ADAL" clId="{A7B22505-456C-431C-BF76-9B35684DF451}" dt="2024-02-28T13:00:17.498" v="3173" actId="478"/>
          <ac:picMkLst>
            <pc:docMk/>
            <pc:sldMk cId="1392415707" sldId="649"/>
            <ac:picMk id="4" creationId="{0B1B1080-8691-53A6-3743-089751B3AB15}"/>
          </ac:picMkLst>
        </pc:picChg>
        <pc:picChg chg="add mod">
          <ac:chgData name="Ylimmäinen Seija" userId="ca43a6e6-5f5b-4301-8d8f-8726ecab432b" providerId="ADAL" clId="{A7B22505-456C-431C-BF76-9B35684DF451}" dt="2024-02-28T13:00:49.355" v="3182" actId="1076"/>
          <ac:picMkLst>
            <pc:docMk/>
            <pc:sldMk cId="1392415707" sldId="649"/>
            <ac:picMk id="8" creationId="{DE8D2D18-7684-7E3D-8C1D-A9A66CE9F020}"/>
          </ac:picMkLst>
        </pc:picChg>
        <pc:inkChg chg="del">
          <ac:chgData name="Ylimmäinen Seija" userId="ca43a6e6-5f5b-4301-8d8f-8726ecab432b" providerId="ADAL" clId="{A7B22505-456C-431C-BF76-9B35684DF451}" dt="2024-02-28T13:00:22.678" v="3175" actId="478"/>
          <ac:inkMkLst>
            <pc:docMk/>
            <pc:sldMk cId="1392415707" sldId="649"/>
            <ac:inkMk id="6" creationId="{8C0CF00D-B4B3-65E6-A127-4C7EAD206FB3}"/>
          </ac:inkMkLst>
        </pc:inkChg>
      </pc:sldChg>
      <pc:sldChg chg="modSp mod">
        <pc:chgData name="Ylimmäinen Seija" userId="ca43a6e6-5f5b-4301-8d8f-8726ecab432b" providerId="ADAL" clId="{A7B22505-456C-431C-BF76-9B35684DF451}" dt="2024-06-07T08:21:14.285" v="4550" actId="12"/>
        <pc:sldMkLst>
          <pc:docMk/>
          <pc:sldMk cId="1068471850" sldId="659"/>
        </pc:sldMkLst>
        <pc:spChg chg="mod">
          <ac:chgData name="Ylimmäinen Seija" userId="ca43a6e6-5f5b-4301-8d8f-8726ecab432b" providerId="ADAL" clId="{A7B22505-456C-431C-BF76-9B35684DF451}" dt="2024-06-07T08:20:43.548" v="4546" actId="14100"/>
          <ac:spMkLst>
            <pc:docMk/>
            <pc:sldMk cId="1068471850" sldId="659"/>
            <ac:spMk id="2" creationId="{AD8AC35A-E4DC-3885-B3A2-D34E79080EBE}"/>
          </ac:spMkLst>
        </pc:spChg>
        <pc:spChg chg="mod">
          <ac:chgData name="Ylimmäinen Seija" userId="ca43a6e6-5f5b-4301-8d8f-8726ecab432b" providerId="ADAL" clId="{A7B22505-456C-431C-BF76-9B35684DF451}" dt="2024-06-07T08:21:14.285" v="4550" actId="12"/>
          <ac:spMkLst>
            <pc:docMk/>
            <pc:sldMk cId="1068471850" sldId="659"/>
            <ac:spMk id="3" creationId="{649CD986-0930-36C5-46CB-CE5865F2A688}"/>
          </ac:spMkLst>
        </pc:spChg>
      </pc:sldChg>
      <pc:sldChg chg="del">
        <pc:chgData name="Ylimmäinen Seija" userId="ca43a6e6-5f5b-4301-8d8f-8726ecab432b" providerId="ADAL" clId="{A7B22505-456C-431C-BF76-9B35684DF451}" dt="2024-06-07T08:29:19.159" v="4601" actId="2696"/>
        <pc:sldMkLst>
          <pc:docMk/>
          <pc:sldMk cId="523788912" sldId="669"/>
        </pc:sldMkLst>
      </pc:sldChg>
      <pc:sldChg chg="addSp delSp modSp mod modNotesTx">
        <pc:chgData name="Ylimmäinen Seija" userId="ca43a6e6-5f5b-4301-8d8f-8726ecab432b" providerId="ADAL" clId="{A7B22505-456C-431C-BF76-9B35684DF451}" dt="2024-06-07T08:25:14.764" v="4591" actId="14100"/>
        <pc:sldMkLst>
          <pc:docMk/>
          <pc:sldMk cId="1391714923" sldId="674"/>
        </pc:sldMkLst>
        <pc:spChg chg="mod">
          <ac:chgData name="Ylimmäinen Seija" userId="ca43a6e6-5f5b-4301-8d8f-8726ecab432b" providerId="ADAL" clId="{A7B22505-456C-431C-BF76-9B35684DF451}" dt="2024-06-07T08:25:14.764" v="4591" actId="14100"/>
          <ac:spMkLst>
            <pc:docMk/>
            <pc:sldMk cId="1391714923" sldId="674"/>
            <ac:spMk id="2" creationId="{390BDAC8-38A4-BA09-9FBD-8D77C0A7BE6B}"/>
          </ac:spMkLst>
        </pc:spChg>
        <pc:spChg chg="mod">
          <ac:chgData name="Ylimmäinen Seija" userId="ca43a6e6-5f5b-4301-8d8f-8726ecab432b" providerId="ADAL" clId="{A7B22505-456C-431C-BF76-9B35684DF451}" dt="2024-06-07T08:24:50.660" v="4587" actId="20577"/>
          <ac:spMkLst>
            <pc:docMk/>
            <pc:sldMk cId="1391714923" sldId="674"/>
            <ac:spMk id="3" creationId="{AF8DCFB8-CD40-284A-EE1C-1364D8E86B3B}"/>
          </ac:spMkLst>
        </pc:spChg>
        <pc:picChg chg="mod">
          <ac:chgData name="Ylimmäinen Seija" userId="ca43a6e6-5f5b-4301-8d8f-8726ecab432b" providerId="ADAL" clId="{A7B22505-456C-431C-BF76-9B35684DF451}" dt="2024-01-02T14:36:09.945" v="664" actId="1076"/>
          <ac:picMkLst>
            <pc:docMk/>
            <pc:sldMk cId="1391714923" sldId="674"/>
            <ac:picMk id="4" creationId="{CC131E08-9C1A-F144-E1C7-9DF3D65F07D6}"/>
          </ac:picMkLst>
        </pc:picChg>
        <pc:picChg chg="add del mod">
          <ac:chgData name="Ylimmäinen Seija" userId="ca43a6e6-5f5b-4301-8d8f-8726ecab432b" providerId="ADAL" clId="{A7B22505-456C-431C-BF76-9B35684DF451}" dt="2024-01-02T12:56:52.202" v="598" actId="478"/>
          <ac:picMkLst>
            <pc:docMk/>
            <pc:sldMk cId="1391714923" sldId="674"/>
            <ac:picMk id="6" creationId="{7DE1FE1B-58E4-CA86-106B-E79F548A5BE6}"/>
          </ac:picMkLst>
        </pc:picChg>
        <pc:picChg chg="add del mod">
          <ac:chgData name="Ylimmäinen Seija" userId="ca43a6e6-5f5b-4301-8d8f-8726ecab432b" providerId="ADAL" clId="{A7B22505-456C-431C-BF76-9B35684DF451}" dt="2024-01-02T14:34:29.246" v="653" actId="478"/>
          <ac:picMkLst>
            <pc:docMk/>
            <pc:sldMk cId="1391714923" sldId="674"/>
            <ac:picMk id="8" creationId="{6E17025E-4D7F-632E-6E26-2893C3DE7A07}"/>
          </ac:picMkLst>
        </pc:picChg>
        <pc:picChg chg="add mod ord">
          <ac:chgData name="Ylimmäinen Seija" userId="ca43a6e6-5f5b-4301-8d8f-8726ecab432b" providerId="ADAL" clId="{A7B22505-456C-431C-BF76-9B35684DF451}" dt="2024-06-07T08:25:04.392" v="4588" actId="29295"/>
          <ac:picMkLst>
            <pc:docMk/>
            <pc:sldMk cId="1391714923" sldId="674"/>
            <ac:picMk id="10" creationId="{D3A987DC-DD95-2190-264E-F79366E61305}"/>
          </ac:picMkLst>
        </pc:picChg>
      </pc:sldChg>
      <pc:sldChg chg="addSp delSp modSp mod modNotesTx">
        <pc:chgData name="Ylimmäinen Seija" userId="ca43a6e6-5f5b-4301-8d8f-8726ecab432b" providerId="ADAL" clId="{A7B22505-456C-431C-BF76-9B35684DF451}" dt="2024-06-07T07:52:49.495" v="4401" actId="1076"/>
        <pc:sldMkLst>
          <pc:docMk/>
          <pc:sldMk cId="272210864" sldId="704"/>
        </pc:sldMkLst>
        <pc:spChg chg="mod">
          <ac:chgData name="Ylimmäinen Seija" userId="ca43a6e6-5f5b-4301-8d8f-8726ecab432b" providerId="ADAL" clId="{A7B22505-456C-431C-BF76-9B35684DF451}" dt="2024-06-07T06:47:23.082" v="4248" actId="1076"/>
          <ac:spMkLst>
            <pc:docMk/>
            <pc:sldMk cId="272210864" sldId="704"/>
            <ac:spMk id="3" creationId="{E5BB80A5-0835-DEBD-DBE3-D3965E677F4E}"/>
          </ac:spMkLst>
        </pc:spChg>
        <pc:spChg chg="add mod">
          <ac:chgData name="Ylimmäinen Seija" userId="ca43a6e6-5f5b-4301-8d8f-8726ecab432b" providerId="ADAL" clId="{A7B22505-456C-431C-BF76-9B35684DF451}" dt="2024-06-07T06:48:23.938" v="4256" actId="688"/>
          <ac:spMkLst>
            <pc:docMk/>
            <pc:sldMk cId="272210864" sldId="704"/>
            <ac:spMk id="4" creationId="{B0023841-1EFB-99FE-31C2-A5C7B018A9BC}"/>
          </ac:spMkLst>
        </pc:spChg>
        <pc:spChg chg="del mod">
          <ac:chgData name="Ylimmäinen Seija" userId="ca43a6e6-5f5b-4301-8d8f-8726ecab432b" providerId="ADAL" clId="{A7B22505-456C-431C-BF76-9B35684DF451}" dt="2024-01-02T14:51:14.537" v="864" actId="478"/>
          <ac:spMkLst>
            <pc:docMk/>
            <pc:sldMk cId="272210864" sldId="704"/>
            <ac:spMk id="5" creationId="{8A002626-1660-50A3-7408-D8FF812AA1B5}"/>
          </ac:spMkLst>
        </pc:spChg>
        <pc:spChg chg="mod">
          <ac:chgData name="Ylimmäinen Seija" userId="ca43a6e6-5f5b-4301-8d8f-8726ecab432b" providerId="ADAL" clId="{A7B22505-456C-431C-BF76-9B35684DF451}" dt="2024-06-07T06:47:56.978" v="4252" actId="403"/>
          <ac:spMkLst>
            <pc:docMk/>
            <pc:sldMk cId="272210864" sldId="704"/>
            <ac:spMk id="6" creationId="{70C6D464-B15A-C2AA-B184-F46706E4FF62}"/>
          </ac:spMkLst>
        </pc:spChg>
        <pc:spChg chg="add del">
          <ac:chgData name="Ylimmäinen Seija" userId="ca43a6e6-5f5b-4301-8d8f-8726ecab432b" providerId="ADAL" clId="{A7B22505-456C-431C-BF76-9B35684DF451}" dt="2024-01-02T14:51:11.322" v="863" actId="478"/>
          <ac:spMkLst>
            <pc:docMk/>
            <pc:sldMk cId="272210864" sldId="704"/>
            <ac:spMk id="7" creationId="{E8DF3A3F-9F9A-4AEE-74F9-1BBAC5A5855E}"/>
          </ac:spMkLst>
        </pc:spChg>
        <pc:spChg chg="mod">
          <ac:chgData name="Ylimmäinen Seija" userId="ca43a6e6-5f5b-4301-8d8f-8726ecab432b" providerId="ADAL" clId="{A7B22505-456C-431C-BF76-9B35684DF451}" dt="2024-06-07T06:48:12.035" v="4254" actId="403"/>
          <ac:spMkLst>
            <pc:docMk/>
            <pc:sldMk cId="272210864" sldId="704"/>
            <ac:spMk id="8" creationId="{1FC68356-F482-E0A0-1474-F5E1BCD595A9}"/>
          </ac:spMkLst>
        </pc:spChg>
        <pc:spChg chg="add del mod">
          <ac:chgData name="Ylimmäinen Seija" userId="ca43a6e6-5f5b-4301-8d8f-8726ecab432b" providerId="ADAL" clId="{A7B22505-456C-431C-BF76-9B35684DF451}" dt="2024-01-02T14:51:07.233" v="862" actId="478"/>
          <ac:spMkLst>
            <pc:docMk/>
            <pc:sldMk cId="272210864" sldId="704"/>
            <ac:spMk id="9" creationId="{5B9CB310-4C45-246D-08A8-1851F06CAF9F}"/>
          </ac:spMkLst>
        </pc:spChg>
        <pc:picChg chg="add del mod">
          <ac:chgData name="Ylimmäinen Seija" userId="ca43a6e6-5f5b-4301-8d8f-8726ecab432b" providerId="ADAL" clId="{A7B22505-456C-431C-BF76-9B35684DF451}" dt="2024-06-07T06:48:34.074" v="4258" actId="478"/>
          <ac:picMkLst>
            <pc:docMk/>
            <pc:sldMk cId="272210864" sldId="704"/>
            <ac:picMk id="2" creationId="{75B10E19-4843-C5E7-80F4-980DBEEC6006}"/>
          </ac:picMkLst>
        </pc:picChg>
        <pc:picChg chg="del">
          <ac:chgData name="Ylimmäinen Seija" userId="ca43a6e6-5f5b-4301-8d8f-8726ecab432b" providerId="ADAL" clId="{A7B22505-456C-431C-BF76-9B35684DF451}" dt="2024-06-07T07:00:06.873" v="4388" actId="478"/>
          <ac:picMkLst>
            <pc:docMk/>
            <pc:sldMk cId="272210864" sldId="704"/>
            <ac:picMk id="5" creationId="{D3938073-36B1-5A2E-2833-5900682ED49F}"/>
          </ac:picMkLst>
        </pc:picChg>
        <pc:picChg chg="add mod">
          <ac:chgData name="Ylimmäinen Seija" userId="ca43a6e6-5f5b-4301-8d8f-8726ecab432b" providerId="ADAL" clId="{A7B22505-456C-431C-BF76-9B35684DF451}" dt="2024-06-07T07:52:49.495" v="4401" actId="1076"/>
          <ac:picMkLst>
            <pc:docMk/>
            <pc:sldMk cId="272210864" sldId="704"/>
            <ac:picMk id="7" creationId="{C47A53A5-8591-7130-E37F-8272EA2EAF28}"/>
          </ac:picMkLst>
        </pc:picChg>
        <pc:picChg chg="add mod">
          <ac:chgData name="Ylimmäinen Seija" userId="ca43a6e6-5f5b-4301-8d8f-8726ecab432b" providerId="ADAL" clId="{A7B22505-456C-431C-BF76-9B35684DF451}" dt="2024-06-07T06:48:17.543" v="4255" actId="1076"/>
          <ac:picMkLst>
            <pc:docMk/>
            <pc:sldMk cId="272210864" sldId="704"/>
            <ac:picMk id="10" creationId="{BE46E651-C5A7-4B62-38AA-7B759CB9151F}"/>
          </ac:picMkLst>
        </pc:picChg>
        <pc:picChg chg="add mod">
          <ac:chgData name="Ylimmäinen Seija" userId="ca43a6e6-5f5b-4301-8d8f-8726ecab432b" providerId="ADAL" clId="{A7B22505-456C-431C-BF76-9B35684DF451}" dt="2024-06-07T06:49:08.828" v="4262" actId="1076"/>
          <ac:picMkLst>
            <pc:docMk/>
            <pc:sldMk cId="272210864" sldId="704"/>
            <ac:picMk id="11" creationId="{7BA0B603-E084-47C6-CCD1-28B7F0FAD3B4}"/>
          </ac:picMkLst>
        </pc:picChg>
        <pc:picChg chg="del">
          <ac:chgData name="Ylimmäinen Seija" userId="ca43a6e6-5f5b-4301-8d8f-8726ecab432b" providerId="ADAL" clId="{A7B22505-456C-431C-BF76-9B35684DF451}" dt="2024-05-08T09:50:17.792" v="4141" actId="478"/>
          <ac:picMkLst>
            <pc:docMk/>
            <pc:sldMk cId="272210864" sldId="704"/>
            <ac:picMk id="1026" creationId="{9D3CC58A-C21C-EADE-9DD0-8BF8FB6366E8}"/>
          </ac:picMkLst>
        </pc:picChg>
        <pc:picChg chg="del">
          <ac:chgData name="Ylimmäinen Seija" userId="ca43a6e6-5f5b-4301-8d8f-8726ecab432b" providerId="ADAL" clId="{A7B22505-456C-431C-BF76-9B35684DF451}" dt="2024-05-08T09:55:42.689" v="4168" actId="478"/>
          <ac:picMkLst>
            <pc:docMk/>
            <pc:sldMk cId="272210864" sldId="704"/>
            <ac:picMk id="1028" creationId="{F95B141B-9DBA-FA1D-64C3-44A88828C1DE}"/>
          </ac:picMkLst>
        </pc:picChg>
        <pc:cxnChg chg="add del">
          <ac:chgData name="Ylimmäinen Seija" userId="ca43a6e6-5f5b-4301-8d8f-8726ecab432b" providerId="ADAL" clId="{A7B22505-456C-431C-BF76-9B35684DF451}" dt="2024-01-02T14:49:31.754" v="856" actId="478"/>
          <ac:cxnSpMkLst>
            <pc:docMk/>
            <pc:sldMk cId="272210864" sldId="704"/>
            <ac:cxnSpMk id="3" creationId="{6DC26E8E-0073-A33B-1795-3CDF5EC17EA2}"/>
          </ac:cxnSpMkLst>
        </pc:cxnChg>
      </pc:sldChg>
      <pc:sldChg chg="addSp delSp modSp mod modNotesTx">
        <pc:chgData name="Ylimmäinen Seija" userId="ca43a6e6-5f5b-4301-8d8f-8726ecab432b" providerId="ADAL" clId="{A7B22505-456C-431C-BF76-9B35684DF451}" dt="2024-06-07T07:52:54.927" v="4402" actId="1076"/>
        <pc:sldMkLst>
          <pc:docMk/>
          <pc:sldMk cId="1883317000" sldId="705"/>
        </pc:sldMkLst>
        <pc:spChg chg="add mod">
          <ac:chgData name="Ylimmäinen Seija" userId="ca43a6e6-5f5b-4301-8d8f-8726ecab432b" providerId="ADAL" clId="{A7B22505-456C-431C-BF76-9B35684DF451}" dt="2024-06-07T06:51:30.651" v="4287" actId="688"/>
          <ac:spMkLst>
            <pc:docMk/>
            <pc:sldMk cId="1883317000" sldId="705"/>
            <ac:spMk id="2" creationId="{E57BFDF9-3227-21B1-1F38-933A832EFE9D}"/>
          </ac:spMkLst>
        </pc:spChg>
        <pc:spChg chg="add mod">
          <ac:chgData name="Ylimmäinen Seija" userId="ca43a6e6-5f5b-4301-8d8f-8726ecab432b" providerId="ADAL" clId="{A7B22505-456C-431C-BF76-9B35684DF451}" dt="2024-06-07T06:50:59.890" v="4280" actId="14100"/>
          <ac:spMkLst>
            <pc:docMk/>
            <pc:sldMk cId="1883317000" sldId="705"/>
            <ac:spMk id="3" creationId="{D0E98924-1620-21F0-07C7-629AA98CEE28}"/>
          </ac:spMkLst>
        </pc:spChg>
        <pc:spChg chg="add del mod">
          <ac:chgData name="Ylimmäinen Seija" userId="ca43a6e6-5f5b-4301-8d8f-8726ecab432b" providerId="ADAL" clId="{A7B22505-456C-431C-BF76-9B35684DF451}" dt="2024-01-02T14:52:53.550" v="877" actId="478"/>
          <ac:spMkLst>
            <pc:docMk/>
            <pc:sldMk cId="1883317000" sldId="705"/>
            <ac:spMk id="5" creationId="{564BDAEB-C15F-E253-1224-368C3F98C8E3}"/>
          </ac:spMkLst>
        </pc:spChg>
        <pc:spChg chg="mod">
          <ac:chgData name="Ylimmäinen Seija" userId="ca43a6e6-5f5b-4301-8d8f-8726ecab432b" providerId="ADAL" clId="{A7B22505-456C-431C-BF76-9B35684DF451}" dt="2024-06-07T06:49:53.630" v="4269" actId="403"/>
          <ac:spMkLst>
            <pc:docMk/>
            <pc:sldMk cId="1883317000" sldId="705"/>
            <ac:spMk id="6" creationId="{038B3F08-0CB2-EA03-4949-DB53EE779B21}"/>
          </ac:spMkLst>
        </pc:spChg>
        <pc:spChg chg="mod">
          <ac:chgData name="Ylimmäinen Seija" userId="ca43a6e6-5f5b-4301-8d8f-8726ecab432b" providerId="ADAL" clId="{A7B22505-456C-431C-BF76-9B35684DF451}" dt="2024-06-07T07:52:39.790" v="4400" actId="20577"/>
          <ac:spMkLst>
            <pc:docMk/>
            <pc:sldMk cId="1883317000" sldId="705"/>
            <ac:spMk id="8" creationId="{AAC8EA85-6BC3-174F-C579-AC7AB666991C}"/>
          </ac:spMkLst>
        </pc:spChg>
        <pc:picChg chg="del">
          <ac:chgData name="Ylimmäinen Seija" userId="ca43a6e6-5f5b-4301-8d8f-8726ecab432b" providerId="ADAL" clId="{A7B22505-456C-431C-BF76-9B35684DF451}" dt="2024-06-07T06:51:11.694" v="4283" actId="478"/>
          <ac:picMkLst>
            <pc:docMk/>
            <pc:sldMk cId="1883317000" sldId="705"/>
            <ac:picMk id="4" creationId="{27F99F92-3499-F3CB-611B-CBE11C2F9D9F}"/>
          </ac:picMkLst>
        </pc:picChg>
        <pc:picChg chg="add del mod">
          <ac:chgData name="Ylimmäinen Seija" userId="ca43a6e6-5f5b-4301-8d8f-8726ecab432b" providerId="ADAL" clId="{A7B22505-456C-431C-BF76-9B35684DF451}" dt="2024-06-07T06:50:06.060" v="4271" actId="478"/>
          <ac:picMkLst>
            <pc:docMk/>
            <pc:sldMk cId="1883317000" sldId="705"/>
            <ac:picMk id="5" creationId="{BA42EBBE-1706-C9C1-2B7F-735F69AC4C06}"/>
          </ac:picMkLst>
        </pc:picChg>
        <pc:picChg chg="add mod">
          <ac:chgData name="Ylimmäinen Seija" userId="ca43a6e6-5f5b-4301-8d8f-8726ecab432b" providerId="ADAL" clId="{A7B22505-456C-431C-BF76-9B35684DF451}" dt="2024-06-07T07:52:54.927" v="4402" actId="1076"/>
          <ac:picMkLst>
            <pc:docMk/>
            <pc:sldMk cId="1883317000" sldId="705"/>
            <ac:picMk id="7" creationId="{01F83384-EC8D-D212-E744-1B4B6ED653A5}"/>
          </ac:picMkLst>
        </pc:picChg>
        <pc:picChg chg="add mod">
          <ac:chgData name="Ylimmäinen Seija" userId="ca43a6e6-5f5b-4301-8d8f-8726ecab432b" providerId="ADAL" clId="{A7B22505-456C-431C-BF76-9B35684DF451}" dt="2024-06-07T06:57:08.720" v="4351" actId="1076"/>
          <ac:picMkLst>
            <pc:docMk/>
            <pc:sldMk cId="1883317000" sldId="705"/>
            <ac:picMk id="10" creationId="{E6AE6E0A-DDF5-44E2-A4A6-F1F02D74816D}"/>
          </ac:picMkLst>
        </pc:picChg>
        <pc:picChg chg="add mod">
          <ac:chgData name="Ylimmäinen Seija" userId="ca43a6e6-5f5b-4301-8d8f-8726ecab432b" providerId="ADAL" clId="{A7B22505-456C-431C-BF76-9B35684DF451}" dt="2024-06-07T06:51:03.441" v="4281" actId="1076"/>
          <ac:picMkLst>
            <pc:docMk/>
            <pc:sldMk cId="1883317000" sldId="705"/>
            <ac:picMk id="11" creationId="{50F4D86C-665D-28D1-B059-81C75F1D6045}"/>
          </ac:picMkLst>
        </pc:picChg>
        <pc:picChg chg="del">
          <ac:chgData name="Ylimmäinen Seija" userId="ca43a6e6-5f5b-4301-8d8f-8726ecab432b" providerId="ADAL" clId="{A7B22505-456C-431C-BF76-9B35684DF451}" dt="2024-05-08T09:50:31.285" v="4145" actId="478"/>
          <ac:picMkLst>
            <pc:docMk/>
            <pc:sldMk cId="1883317000" sldId="705"/>
            <ac:picMk id="1026" creationId="{F3C7BE47-8A3F-1BE7-5D3D-E35F3531814E}"/>
          </ac:picMkLst>
        </pc:picChg>
        <pc:picChg chg="del">
          <ac:chgData name="Ylimmäinen Seija" userId="ca43a6e6-5f5b-4301-8d8f-8726ecab432b" providerId="ADAL" clId="{A7B22505-456C-431C-BF76-9B35684DF451}" dt="2024-05-08T09:55:59.897" v="4173" actId="478"/>
          <ac:picMkLst>
            <pc:docMk/>
            <pc:sldMk cId="1883317000" sldId="705"/>
            <ac:picMk id="1028" creationId="{3624B6CB-42DD-1089-B1FA-2ACBAB6781F8}"/>
          </ac:picMkLst>
        </pc:picChg>
      </pc:sldChg>
      <pc:sldChg chg="addSp delSp modSp mod modNotesTx">
        <pc:chgData name="Ylimmäinen Seija" userId="ca43a6e6-5f5b-4301-8d8f-8726ecab432b" providerId="ADAL" clId="{A7B22505-456C-431C-BF76-9B35684DF451}" dt="2024-06-07T07:53:10.117" v="4404" actId="1076"/>
        <pc:sldMkLst>
          <pc:docMk/>
          <pc:sldMk cId="1422366234" sldId="706"/>
        </pc:sldMkLst>
        <pc:spChg chg="add mod">
          <ac:chgData name="Ylimmäinen Seija" userId="ca43a6e6-5f5b-4301-8d8f-8726ecab432b" providerId="ADAL" clId="{A7B22505-456C-431C-BF76-9B35684DF451}" dt="2024-06-07T06:54:15.282" v="4326" actId="1076"/>
          <ac:spMkLst>
            <pc:docMk/>
            <pc:sldMk cId="1422366234" sldId="706"/>
            <ac:spMk id="2" creationId="{130858DC-1CEB-3228-7390-60B354603827}"/>
          </ac:spMkLst>
        </pc:spChg>
        <pc:spChg chg="add mod">
          <ac:chgData name="Ylimmäinen Seija" userId="ca43a6e6-5f5b-4301-8d8f-8726ecab432b" providerId="ADAL" clId="{A7B22505-456C-431C-BF76-9B35684DF451}" dt="2024-06-07T06:53:51.728" v="4320" actId="14100"/>
          <ac:spMkLst>
            <pc:docMk/>
            <pc:sldMk cId="1422366234" sldId="706"/>
            <ac:spMk id="3" creationId="{124D8CC0-CBA8-877C-1B79-DA72CCDD2222}"/>
          </ac:spMkLst>
        </pc:spChg>
        <pc:spChg chg="del mod">
          <ac:chgData name="Ylimmäinen Seija" userId="ca43a6e6-5f5b-4301-8d8f-8726ecab432b" providerId="ADAL" clId="{A7B22505-456C-431C-BF76-9B35684DF451}" dt="2024-01-02T14:53:21.897" v="880" actId="478"/>
          <ac:spMkLst>
            <pc:docMk/>
            <pc:sldMk cId="1422366234" sldId="706"/>
            <ac:spMk id="5" creationId="{A8CE97D9-25B8-E194-EAFC-366DE1D79EF7}"/>
          </ac:spMkLst>
        </pc:spChg>
        <pc:spChg chg="mod">
          <ac:chgData name="Ylimmäinen Seija" userId="ca43a6e6-5f5b-4301-8d8f-8726ecab432b" providerId="ADAL" clId="{A7B22505-456C-431C-BF76-9B35684DF451}" dt="2024-06-07T06:52:55.304" v="4308" actId="20577"/>
          <ac:spMkLst>
            <pc:docMk/>
            <pc:sldMk cId="1422366234" sldId="706"/>
            <ac:spMk id="6" creationId="{AEE17B15-9C37-4DEF-4EFE-636FFBE70302}"/>
          </ac:spMkLst>
        </pc:spChg>
        <pc:spChg chg="mod">
          <ac:chgData name="Ylimmäinen Seija" userId="ca43a6e6-5f5b-4301-8d8f-8726ecab432b" providerId="ADAL" clId="{A7B22505-456C-431C-BF76-9B35684DF451}" dt="2024-06-07T06:53:46.320" v="4319" actId="14100"/>
          <ac:spMkLst>
            <pc:docMk/>
            <pc:sldMk cId="1422366234" sldId="706"/>
            <ac:spMk id="8" creationId="{78E28D2B-D791-10FE-C0E1-A41AC095D504}"/>
          </ac:spMkLst>
        </pc:spChg>
        <pc:picChg chg="add del mod">
          <ac:chgData name="Ylimmäinen Seija" userId="ca43a6e6-5f5b-4301-8d8f-8726ecab432b" providerId="ADAL" clId="{A7B22505-456C-431C-BF76-9B35684DF451}" dt="2024-06-07T06:53:07.111" v="4313" actId="478"/>
          <ac:picMkLst>
            <pc:docMk/>
            <pc:sldMk cId="1422366234" sldId="706"/>
            <ac:picMk id="4" creationId="{4C307C79-FC19-B648-00E8-4510181C8D2B}"/>
          </ac:picMkLst>
        </pc:picChg>
        <pc:picChg chg="mod">
          <ac:chgData name="Ylimmäinen Seija" userId="ca43a6e6-5f5b-4301-8d8f-8726ecab432b" providerId="ADAL" clId="{A7B22505-456C-431C-BF76-9B35684DF451}" dt="2024-06-07T07:53:07.549" v="4403" actId="1076"/>
          <ac:picMkLst>
            <pc:docMk/>
            <pc:sldMk cId="1422366234" sldId="706"/>
            <ac:picMk id="5" creationId="{17737BC1-25C7-85E5-71D1-F4147CCEAFD5}"/>
          </ac:picMkLst>
        </pc:picChg>
        <pc:picChg chg="add del mod">
          <ac:chgData name="Ylimmäinen Seija" userId="ca43a6e6-5f5b-4301-8d8f-8726ecab432b" providerId="ADAL" clId="{A7B22505-456C-431C-BF76-9B35684DF451}" dt="2024-06-07T06:52:22.960" v="4296" actId="478"/>
          <ac:picMkLst>
            <pc:docMk/>
            <pc:sldMk cId="1422366234" sldId="706"/>
            <ac:picMk id="7" creationId="{299F9124-A0A2-F8F3-F8A6-9DC7DA985F7F}"/>
          </ac:picMkLst>
        </pc:picChg>
        <pc:picChg chg="add mod">
          <ac:chgData name="Ylimmäinen Seija" userId="ca43a6e6-5f5b-4301-8d8f-8726ecab432b" providerId="ADAL" clId="{A7B22505-456C-431C-BF76-9B35684DF451}" dt="2024-06-07T06:54:05.220" v="4324" actId="1076"/>
          <ac:picMkLst>
            <pc:docMk/>
            <pc:sldMk cId="1422366234" sldId="706"/>
            <ac:picMk id="9" creationId="{F92D2471-6BF2-FFC3-7630-488B5854C0C3}"/>
          </ac:picMkLst>
        </pc:picChg>
        <pc:picChg chg="add mod">
          <ac:chgData name="Ylimmäinen Seija" userId="ca43a6e6-5f5b-4301-8d8f-8726ecab432b" providerId="ADAL" clId="{A7B22505-456C-431C-BF76-9B35684DF451}" dt="2024-06-07T07:53:10.117" v="4404" actId="1076"/>
          <ac:picMkLst>
            <pc:docMk/>
            <pc:sldMk cId="1422366234" sldId="706"/>
            <ac:picMk id="10" creationId="{812DE6BC-C93F-E61B-B360-12C82FB8BF36}"/>
          </ac:picMkLst>
        </pc:picChg>
        <pc:picChg chg="del">
          <ac:chgData name="Ylimmäinen Seija" userId="ca43a6e6-5f5b-4301-8d8f-8726ecab432b" providerId="ADAL" clId="{A7B22505-456C-431C-BF76-9B35684DF451}" dt="2024-05-08T09:51:06.096" v="4151" actId="478"/>
          <ac:picMkLst>
            <pc:docMk/>
            <pc:sldMk cId="1422366234" sldId="706"/>
            <ac:picMk id="1026" creationId="{00CB9B5C-3C70-D894-669D-8E8CE9548CEB}"/>
          </ac:picMkLst>
        </pc:picChg>
        <pc:picChg chg="del">
          <ac:chgData name="Ylimmäinen Seija" userId="ca43a6e6-5f5b-4301-8d8f-8726ecab432b" providerId="ADAL" clId="{A7B22505-456C-431C-BF76-9B35684DF451}" dt="2024-05-08T09:56:14.435" v="4177" actId="478"/>
          <ac:picMkLst>
            <pc:docMk/>
            <pc:sldMk cId="1422366234" sldId="706"/>
            <ac:picMk id="1028" creationId="{B5FB9830-BA86-A387-BCF2-A03B00958849}"/>
          </ac:picMkLst>
        </pc:picChg>
      </pc:sldChg>
      <pc:sldChg chg="addSp delSp modSp mod modNotesTx">
        <pc:chgData name="Ylimmäinen Seija" userId="ca43a6e6-5f5b-4301-8d8f-8726ecab432b" providerId="ADAL" clId="{A7B22505-456C-431C-BF76-9B35684DF451}" dt="2024-06-07T06:59:52.899" v="4386" actId="1076"/>
        <pc:sldMkLst>
          <pc:docMk/>
          <pc:sldMk cId="1899487069" sldId="707"/>
        </pc:sldMkLst>
        <pc:spChg chg="add mod">
          <ac:chgData name="Ylimmäinen Seija" userId="ca43a6e6-5f5b-4301-8d8f-8726ecab432b" providerId="ADAL" clId="{A7B22505-456C-431C-BF76-9B35684DF451}" dt="2024-06-07T06:57:19.771" v="4353" actId="1076"/>
          <ac:spMkLst>
            <pc:docMk/>
            <pc:sldMk cId="1899487069" sldId="707"/>
            <ac:spMk id="2" creationId="{07E81B46-CD38-B294-63DC-1288525A74B7}"/>
          </ac:spMkLst>
        </pc:spChg>
        <pc:spChg chg="add del mod">
          <ac:chgData name="Ylimmäinen Seija" userId="ca43a6e6-5f5b-4301-8d8f-8726ecab432b" providerId="ADAL" clId="{A7B22505-456C-431C-BF76-9B35684DF451}" dt="2024-06-07T06:58:34.190" v="4368" actId="478"/>
          <ac:spMkLst>
            <pc:docMk/>
            <pc:sldMk cId="1899487069" sldId="707"/>
            <ac:spMk id="4" creationId="{66B756FD-D019-EF9F-EC29-6A2B25CF7229}"/>
          </ac:spMkLst>
        </pc:spChg>
        <pc:spChg chg="del mod">
          <ac:chgData name="Ylimmäinen Seija" userId="ca43a6e6-5f5b-4301-8d8f-8726ecab432b" providerId="ADAL" clId="{A7B22505-456C-431C-BF76-9B35684DF451}" dt="2024-01-02T14:53:36.154" v="882" actId="478"/>
          <ac:spMkLst>
            <pc:docMk/>
            <pc:sldMk cId="1899487069" sldId="707"/>
            <ac:spMk id="5" creationId="{8C136CF1-7AE3-9B44-085D-25FB091B99FC}"/>
          </ac:spMkLst>
        </pc:spChg>
        <pc:spChg chg="mod">
          <ac:chgData name="Ylimmäinen Seija" userId="ca43a6e6-5f5b-4301-8d8f-8726ecab432b" providerId="ADAL" clId="{A7B22505-456C-431C-BF76-9B35684DF451}" dt="2024-06-07T06:56:54.179" v="4350" actId="20577"/>
          <ac:spMkLst>
            <pc:docMk/>
            <pc:sldMk cId="1899487069" sldId="707"/>
            <ac:spMk id="6" creationId="{65BA8B5D-AC37-06CF-5801-D0C8D7E4B6A9}"/>
          </ac:spMkLst>
        </pc:spChg>
        <pc:spChg chg="mod">
          <ac:chgData name="Ylimmäinen Seija" userId="ca43a6e6-5f5b-4301-8d8f-8726ecab432b" providerId="ADAL" clId="{A7B22505-456C-431C-BF76-9B35684DF451}" dt="2024-06-07T06:59:37.600" v="4384" actId="14100"/>
          <ac:spMkLst>
            <pc:docMk/>
            <pc:sldMk cId="1899487069" sldId="707"/>
            <ac:spMk id="8" creationId="{2DF9300A-1146-F061-7FE2-C62E263F9B2C}"/>
          </ac:spMkLst>
        </pc:spChg>
        <pc:picChg chg="add del mod">
          <ac:chgData name="Ylimmäinen Seija" userId="ca43a6e6-5f5b-4301-8d8f-8726ecab432b" providerId="ADAL" clId="{A7B22505-456C-431C-BF76-9B35684DF451}" dt="2024-06-07T06:54:45.187" v="4328" actId="478"/>
          <ac:picMkLst>
            <pc:docMk/>
            <pc:sldMk cId="1899487069" sldId="707"/>
            <ac:picMk id="3" creationId="{1897D8F6-1782-ED38-9549-FE904E357C12}"/>
          </ac:picMkLst>
        </pc:picChg>
        <pc:picChg chg="add mod">
          <ac:chgData name="Ylimmäinen Seija" userId="ca43a6e6-5f5b-4301-8d8f-8726ecab432b" providerId="ADAL" clId="{A7B22505-456C-431C-BF76-9B35684DF451}" dt="2024-06-07T06:59:44.548" v="4385" actId="1076"/>
          <ac:picMkLst>
            <pc:docMk/>
            <pc:sldMk cId="1899487069" sldId="707"/>
            <ac:picMk id="5" creationId="{11CB098B-283A-52E3-CAFF-C41DF26B270C}"/>
          </ac:picMkLst>
        </pc:picChg>
        <pc:picChg chg="add del mod">
          <ac:chgData name="Ylimmäinen Seija" userId="ca43a6e6-5f5b-4301-8d8f-8726ecab432b" providerId="ADAL" clId="{A7B22505-456C-431C-BF76-9B35684DF451}" dt="2024-06-07T06:54:50.119" v="4330" actId="478"/>
          <ac:picMkLst>
            <pc:docMk/>
            <pc:sldMk cId="1899487069" sldId="707"/>
            <ac:picMk id="7" creationId="{C52B6F06-362D-4E43-9A32-C064900C233B}"/>
          </ac:picMkLst>
        </pc:picChg>
        <pc:picChg chg="mod">
          <ac:chgData name="Ylimmäinen Seija" userId="ca43a6e6-5f5b-4301-8d8f-8726ecab432b" providerId="ADAL" clId="{A7B22505-456C-431C-BF76-9B35684DF451}" dt="2024-06-07T06:59:52.899" v="4386" actId="1076"/>
          <ac:picMkLst>
            <pc:docMk/>
            <pc:sldMk cId="1899487069" sldId="707"/>
            <ac:picMk id="9" creationId="{3860EE78-4CA7-A896-6893-6922D2F0152D}"/>
          </ac:picMkLst>
        </pc:picChg>
        <pc:picChg chg="add mod">
          <ac:chgData name="Ylimmäinen Seija" userId="ca43a6e6-5f5b-4301-8d8f-8726ecab432b" providerId="ADAL" clId="{A7B22505-456C-431C-BF76-9B35684DF451}" dt="2024-06-07T06:58:53.514" v="4376" actId="1076"/>
          <ac:picMkLst>
            <pc:docMk/>
            <pc:sldMk cId="1899487069" sldId="707"/>
            <ac:picMk id="11" creationId="{0E374359-821D-3DE7-A1F8-EC91EF322314}"/>
          </ac:picMkLst>
        </pc:picChg>
        <pc:picChg chg="del">
          <ac:chgData name="Ylimmäinen Seija" userId="ca43a6e6-5f5b-4301-8d8f-8726ecab432b" providerId="ADAL" clId="{A7B22505-456C-431C-BF76-9B35684DF451}" dt="2024-05-08T09:51:19.109" v="4155" actId="478"/>
          <ac:picMkLst>
            <pc:docMk/>
            <pc:sldMk cId="1899487069" sldId="707"/>
            <ac:picMk id="1026" creationId="{60901F16-330D-1119-6BF1-2D28A4A4D4E0}"/>
          </ac:picMkLst>
        </pc:picChg>
        <pc:picChg chg="del">
          <ac:chgData name="Ylimmäinen Seija" userId="ca43a6e6-5f5b-4301-8d8f-8726ecab432b" providerId="ADAL" clId="{A7B22505-456C-431C-BF76-9B35684DF451}" dt="2024-05-08T09:56:34.921" v="4183" actId="478"/>
          <ac:picMkLst>
            <pc:docMk/>
            <pc:sldMk cId="1899487069" sldId="707"/>
            <ac:picMk id="1028" creationId="{9057B605-FBAD-FEDC-4B01-6FAB47AF4E3B}"/>
          </ac:picMkLst>
        </pc:picChg>
      </pc:sldChg>
      <pc:sldChg chg="modSp add mod">
        <pc:chgData name="Ylimmäinen Seija" userId="ca43a6e6-5f5b-4301-8d8f-8726ecab432b" providerId="ADAL" clId="{A7B22505-456C-431C-BF76-9B35684DF451}" dt="2024-01-02T12:24:25.555" v="158" actId="403"/>
        <pc:sldMkLst>
          <pc:docMk/>
          <pc:sldMk cId="2998583035" sldId="708"/>
        </pc:sldMkLst>
        <pc:spChg chg="mod">
          <ac:chgData name="Ylimmäinen Seija" userId="ca43a6e6-5f5b-4301-8d8f-8726ecab432b" providerId="ADAL" clId="{A7B22505-456C-431C-BF76-9B35684DF451}" dt="2024-01-02T12:24:19.188" v="156" actId="20577"/>
          <ac:spMkLst>
            <pc:docMk/>
            <pc:sldMk cId="2998583035" sldId="708"/>
            <ac:spMk id="2" creationId="{4E440405-A905-19C7-1E72-C3D68876D8EB}"/>
          </ac:spMkLst>
        </pc:spChg>
        <pc:spChg chg="mod">
          <ac:chgData name="Ylimmäinen Seija" userId="ca43a6e6-5f5b-4301-8d8f-8726ecab432b" providerId="ADAL" clId="{A7B22505-456C-431C-BF76-9B35684DF451}" dt="2024-01-02T12:24:25.555" v="158" actId="403"/>
          <ac:spMkLst>
            <pc:docMk/>
            <pc:sldMk cId="2998583035" sldId="708"/>
            <ac:spMk id="3" creationId="{8050D8AA-FD2C-E8D1-6198-D13D99D600A0}"/>
          </ac:spMkLst>
        </pc:spChg>
      </pc:sldChg>
      <pc:sldChg chg="modSp add mod">
        <pc:chgData name="Ylimmäinen Seija" userId="ca43a6e6-5f5b-4301-8d8f-8726ecab432b" providerId="ADAL" clId="{A7B22505-456C-431C-BF76-9B35684DF451}" dt="2024-06-07T08:05:33.417" v="4514" actId="14100"/>
        <pc:sldMkLst>
          <pc:docMk/>
          <pc:sldMk cId="3969571465" sldId="709"/>
        </pc:sldMkLst>
        <pc:spChg chg="mod">
          <ac:chgData name="Ylimmäinen Seija" userId="ca43a6e6-5f5b-4301-8d8f-8726ecab432b" providerId="ADAL" clId="{A7B22505-456C-431C-BF76-9B35684DF451}" dt="2024-06-07T08:05:33.417" v="4514" actId="14100"/>
          <ac:spMkLst>
            <pc:docMk/>
            <pc:sldMk cId="3969571465" sldId="709"/>
            <ac:spMk id="3" creationId="{FD78283F-D0EF-D4A4-35B2-384E8F428C63}"/>
          </ac:spMkLst>
        </pc:spChg>
        <pc:spChg chg="mod">
          <ac:chgData name="Ylimmäinen Seija" userId="ca43a6e6-5f5b-4301-8d8f-8726ecab432b" providerId="ADAL" clId="{A7B22505-456C-431C-BF76-9B35684DF451}" dt="2024-06-07T08:05:27.476" v="4513" actId="27636"/>
          <ac:spMkLst>
            <pc:docMk/>
            <pc:sldMk cId="3969571465" sldId="709"/>
            <ac:spMk id="4" creationId="{9EAB89A8-F9B9-BB99-A699-1B07CC8267E7}"/>
          </ac:spMkLst>
        </pc:spChg>
        <pc:picChg chg="mod">
          <ac:chgData name="Ylimmäinen Seija" userId="ca43a6e6-5f5b-4301-8d8f-8726ecab432b" providerId="ADAL" clId="{A7B22505-456C-431C-BF76-9B35684DF451}" dt="2024-01-02T12:25:27.632" v="163" actId="14100"/>
          <ac:picMkLst>
            <pc:docMk/>
            <pc:sldMk cId="3969571465" sldId="709"/>
            <ac:picMk id="6" creationId="{DB298622-96F0-6A0B-0B22-4C84DB96F8DE}"/>
          </ac:picMkLst>
        </pc:picChg>
      </pc:sldChg>
      <pc:sldChg chg="modSp add mod">
        <pc:chgData name="Ylimmäinen Seija" userId="ca43a6e6-5f5b-4301-8d8f-8726ecab432b" providerId="ADAL" clId="{A7B22505-456C-431C-BF76-9B35684DF451}" dt="2024-03-14T06:58:43.777" v="4077" actId="14100"/>
        <pc:sldMkLst>
          <pc:docMk/>
          <pc:sldMk cId="3600602785" sldId="710"/>
        </pc:sldMkLst>
        <pc:spChg chg="mod">
          <ac:chgData name="Ylimmäinen Seija" userId="ca43a6e6-5f5b-4301-8d8f-8726ecab432b" providerId="ADAL" clId="{A7B22505-456C-431C-BF76-9B35684DF451}" dt="2024-03-14T06:58:43.777" v="4077" actId="14100"/>
          <ac:spMkLst>
            <pc:docMk/>
            <pc:sldMk cId="3600602785" sldId="710"/>
            <ac:spMk id="2" creationId="{D0A74AB2-D5A6-B26F-E7C2-97B20969AC26}"/>
          </ac:spMkLst>
        </pc:spChg>
        <pc:spChg chg="mod">
          <ac:chgData name="Ylimmäinen Seija" userId="ca43a6e6-5f5b-4301-8d8f-8726ecab432b" providerId="ADAL" clId="{A7B22505-456C-431C-BF76-9B35684DF451}" dt="2024-03-14T06:58:39.799" v="4076" actId="27636"/>
          <ac:spMkLst>
            <pc:docMk/>
            <pc:sldMk cId="3600602785" sldId="710"/>
            <ac:spMk id="3" creationId="{3B648156-05D4-F809-6B28-B4F2A42ECCC3}"/>
          </ac:spMkLst>
        </pc:spChg>
      </pc:sldChg>
      <pc:sldChg chg="addSp delSp modSp add mod">
        <pc:chgData name="Ylimmäinen Seija" userId="ca43a6e6-5f5b-4301-8d8f-8726ecab432b" providerId="ADAL" clId="{A7B22505-456C-431C-BF76-9B35684DF451}" dt="2024-06-07T08:08:55.769" v="4543" actId="2711"/>
        <pc:sldMkLst>
          <pc:docMk/>
          <pc:sldMk cId="1402540880" sldId="711"/>
        </pc:sldMkLst>
        <pc:spChg chg="mod">
          <ac:chgData name="Ylimmäinen Seija" userId="ca43a6e6-5f5b-4301-8d8f-8726ecab432b" providerId="ADAL" clId="{A7B22505-456C-431C-BF76-9B35684DF451}" dt="2024-06-07T08:08:43.216" v="4540" actId="14100"/>
          <ac:spMkLst>
            <pc:docMk/>
            <pc:sldMk cId="1402540880" sldId="711"/>
            <ac:spMk id="2" creationId="{AD8AC35A-E4DC-3885-B3A2-D34E79080EBE}"/>
          </ac:spMkLst>
        </pc:spChg>
        <pc:spChg chg="mod">
          <ac:chgData name="Ylimmäinen Seija" userId="ca43a6e6-5f5b-4301-8d8f-8726ecab432b" providerId="ADAL" clId="{A7B22505-456C-431C-BF76-9B35684DF451}" dt="2024-06-07T08:08:55.769" v="4543" actId="2711"/>
          <ac:spMkLst>
            <pc:docMk/>
            <pc:sldMk cId="1402540880" sldId="711"/>
            <ac:spMk id="3" creationId="{649CD986-0930-36C5-46CB-CE5865F2A688}"/>
          </ac:spMkLst>
        </pc:spChg>
        <pc:picChg chg="mod">
          <ac:chgData name="Ylimmäinen Seija" userId="ca43a6e6-5f5b-4301-8d8f-8726ecab432b" providerId="ADAL" clId="{A7B22505-456C-431C-BF76-9B35684DF451}" dt="2024-03-14T07:02:48.608" v="4097" actId="1076"/>
          <ac:picMkLst>
            <pc:docMk/>
            <pc:sldMk cId="1402540880" sldId="711"/>
            <ac:picMk id="5" creationId="{567A95FD-79C7-79BD-DD43-A8206D9E2EF7}"/>
          </ac:picMkLst>
        </pc:picChg>
        <pc:picChg chg="add del mod">
          <ac:chgData name="Ylimmäinen Seija" userId="ca43a6e6-5f5b-4301-8d8f-8726ecab432b" providerId="ADAL" clId="{A7B22505-456C-431C-BF76-9B35684DF451}" dt="2024-01-02T14:47:44.727" v="854" actId="478"/>
          <ac:picMkLst>
            <pc:docMk/>
            <pc:sldMk cId="1402540880" sldId="711"/>
            <ac:picMk id="6" creationId="{8265D1C7-879D-7DC2-C7C1-40C21F0AD0BA}"/>
          </ac:picMkLst>
        </pc:picChg>
      </pc:sldChg>
      <pc:sldChg chg="modSp add mod">
        <pc:chgData name="Ylimmäinen Seija" userId="ca43a6e6-5f5b-4301-8d8f-8726ecab432b" providerId="ADAL" clId="{A7B22505-456C-431C-BF76-9B35684DF451}" dt="2024-06-07T08:22:45.576" v="4564" actId="403"/>
        <pc:sldMkLst>
          <pc:docMk/>
          <pc:sldMk cId="4275114281" sldId="712"/>
        </pc:sldMkLst>
        <pc:spChg chg="mod">
          <ac:chgData name="Ylimmäinen Seija" userId="ca43a6e6-5f5b-4301-8d8f-8726ecab432b" providerId="ADAL" clId="{A7B22505-456C-431C-BF76-9B35684DF451}" dt="2024-06-07T08:21:45.589" v="4554" actId="14100"/>
          <ac:spMkLst>
            <pc:docMk/>
            <pc:sldMk cId="4275114281" sldId="712"/>
            <ac:spMk id="2" creationId="{AD8AC35A-E4DC-3885-B3A2-D34E79080EBE}"/>
          </ac:spMkLst>
        </pc:spChg>
        <pc:spChg chg="mod">
          <ac:chgData name="Ylimmäinen Seija" userId="ca43a6e6-5f5b-4301-8d8f-8726ecab432b" providerId="ADAL" clId="{A7B22505-456C-431C-BF76-9B35684DF451}" dt="2024-06-07T08:22:45.576" v="4564" actId="403"/>
          <ac:spMkLst>
            <pc:docMk/>
            <pc:sldMk cId="4275114281" sldId="712"/>
            <ac:spMk id="3" creationId="{649CD986-0930-36C5-46CB-CE5865F2A688}"/>
          </ac:spMkLst>
        </pc:spChg>
      </pc:sldChg>
      <pc:sldChg chg="modSp add mod">
        <pc:chgData name="Ylimmäinen Seija" userId="ca43a6e6-5f5b-4301-8d8f-8726ecab432b" providerId="ADAL" clId="{A7B22505-456C-431C-BF76-9B35684DF451}" dt="2024-06-07T08:24:07.861" v="4582" actId="20577"/>
        <pc:sldMkLst>
          <pc:docMk/>
          <pc:sldMk cId="3293253914" sldId="713"/>
        </pc:sldMkLst>
        <pc:spChg chg="mod">
          <ac:chgData name="Ylimmäinen Seija" userId="ca43a6e6-5f5b-4301-8d8f-8726ecab432b" providerId="ADAL" clId="{A7B22505-456C-431C-BF76-9B35684DF451}" dt="2024-06-07T08:23:08.752" v="4568" actId="14100"/>
          <ac:spMkLst>
            <pc:docMk/>
            <pc:sldMk cId="3293253914" sldId="713"/>
            <ac:spMk id="2" creationId="{AD8AC35A-E4DC-3885-B3A2-D34E79080EBE}"/>
          </ac:spMkLst>
        </pc:spChg>
        <pc:spChg chg="mod">
          <ac:chgData name="Ylimmäinen Seija" userId="ca43a6e6-5f5b-4301-8d8f-8726ecab432b" providerId="ADAL" clId="{A7B22505-456C-431C-BF76-9B35684DF451}" dt="2024-06-07T08:24:07.861" v="4582" actId="20577"/>
          <ac:spMkLst>
            <pc:docMk/>
            <pc:sldMk cId="3293253914" sldId="713"/>
            <ac:spMk id="3" creationId="{649CD986-0930-36C5-46CB-CE5865F2A688}"/>
          </ac:spMkLst>
        </pc:spChg>
      </pc:sldChg>
      <pc:sldChg chg="addSp delSp modSp add mod">
        <pc:chgData name="Ylimmäinen Seija" userId="ca43a6e6-5f5b-4301-8d8f-8726ecab432b" providerId="ADAL" clId="{A7B22505-456C-431C-BF76-9B35684DF451}" dt="2024-06-07T08:25:48.951" v="4596" actId="14100"/>
        <pc:sldMkLst>
          <pc:docMk/>
          <pc:sldMk cId="3682170793" sldId="714"/>
        </pc:sldMkLst>
        <pc:spChg chg="mod">
          <ac:chgData name="Ylimmäinen Seija" userId="ca43a6e6-5f5b-4301-8d8f-8726ecab432b" providerId="ADAL" clId="{A7B22505-456C-431C-BF76-9B35684DF451}" dt="2024-06-07T08:25:48.951" v="4596" actId="14100"/>
          <ac:spMkLst>
            <pc:docMk/>
            <pc:sldMk cId="3682170793" sldId="714"/>
            <ac:spMk id="2" creationId="{390BDAC8-38A4-BA09-9FBD-8D77C0A7BE6B}"/>
          </ac:spMkLst>
        </pc:spChg>
        <pc:spChg chg="mod">
          <ac:chgData name="Ylimmäinen Seija" userId="ca43a6e6-5f5b-4301-8d8f-8726ecab432b" providerId="ADAL" clId="{A7B22505-456C-431C-BF76-9B35684DF451}" dt="2024-06-07T08:25:36.467" v="4593" actId="2711"/>
          <ac:spMkLst>
            <pc:docMk/>
            <pc:sldMk cId="3682170793" sldId="714"/>
            <ac:spMk id="3" creationId="{AF8DCFB8-CD40-284A-EE1C-1364D8E86B3B}"/>
          </ac:spMkLst>
        </pc:spChg>
        <pc:picChg chg="mod">
          <ac:chgData name="Ylimmäinen Seija" userId="ca43a6e6-5f5b-4301-8d8f-8726ecab432b" providerId="ADAL" clId="{A7B22505-456C-431C-BF76-9B35684DF451}" dt="2024-01-02T14:38:52.223" v="693" actId="1076"/>
          <ac:picMkLst>
            <pc:docMk/>
            <pc:sldMk cId="3682170793" sldId="714"/>
            <ac:picMk id="4" creationId="{CC131E08-9C1A-F144-E1C7-9DF3D65F07D6}"/>
          </ac:picMkLst>
        </pc:picChg>
        <pc:picChg chg="add mod ord">
          <ac:chgData name="Ylimmäinen Seija" userId="ca43a6e6-5f5b-4301-8d8f-8726ecab432b" providerId="ADAL" clId="{A7B22505-456C-431C-BF76-9B35684DF451}" dt="2024-01-09T10:06:49.482" v="1135" actId="29295"/>
          <ac:picMkLst>
            <pc:docMk/>
            <pc:sldMk cId="3682170793" sldId="714"/>
            <ac:picMk id="5" creationId="{4FE76B05-284E-CCFA-3B00-C3796A047253}"/>
          </ac:picMkLst>
        </pc:picChg>
        <pc:picChg chg="del">
          <ac:chgData name="Ylimmäinen Seija" userId="ca43a6e6-5f5b-4301-8d8f-8726ecab432b" providerId="ADAL" clId="{A7B22505-456C-431C-BF76-9B35684DF451}" dt="2024-01-02T14:38:41.525" v="692" actId="478"/>
          <ac:picMkLst>
            <pc:docMk/>
            <pc:sldMk cId="3682170793" sldId="714"/>
            <ac:picMk id="8" creationId="{6E17025E-4D7F-632E-6E26-2893C3DE7A07}"/>
          </ac:picMkLst>
        </pc:picChg>
      </pc:sldChg>
      <pc:sldChg chg="addSp delSp modSp add mod">
        <pc:chgData name="Ylimmäinen Seija" userId="ca43a6e6-5f5b-4301-8d8f-8726ecab432b" providerId="ADAL" clId="{A7B22505-456C-431C-BF76-9B35684DF451}" dt="2024-06-07T07:54:39.753" v="4412" actId="478"/>
        <pc:sldMkLst>
          <pc:docMk/>
          <pc:sldMk cId="1767709344" sldId="715"/>
        </pc:sldMkLst>
        <pc:spChg chg="mod">
          <ac:chgData name="Ylimmäinen Seija" userId="ca43a6e6-5f5b-4301-8d8f-8726ecab432b" providerId="ADAL" clId="{A7B22505-456C-431C-BF76-9B35684DF451}" dt="2024-03-01T10:45:38.019" v="3532" actId="14100"/>
          <ac:spMkLst>
            <pc:docMk/>
            <pc:sldMk cId="1767709344" sldId="715"/>
            <ac:spMk id="2" creationId="{CAE07835-E6A8-D7F4-109E-FEE4C1B215C1}"/>
          </ac:spMkLst>
        </pc:spChg>
        <pc:spChg chg="mod">
          <ac:chgData name="Ylimmäinen Seija" userId="ca43a6e6-5f5b-4301-8d8f-8726ecab432b" providerId="ADAL" clId="{A7B22505-456C-431C-BF76-9B35684DF451}" dt="2024-03-01T10:45:07.363" v="3520" actId="255"/>
          <ac:spMkLst>
            <pc:docMk/>
            <pc:sldMk cId="1767709344" sldId="715"/>
            <ac:spMk id="3" creationId="{00FD201B-C790-4F4F-E00D-98977EAE7D04}"/>
          </ac:spMkLst>
        </pc:spChg>
        <pc:picChg chg="add mod">
          <ac:chgData name="Ylimmäinen Seija" userId="ca43a6e6-5f5b-4301-8d8f-8726ecab432b" providerId="ADAL" clId="{A7B22505-456C-431C-BF76-9B35684DF451}" dt="2024-01-02T15:18:43.894" v="1020" actId="1076"/>
          <ac:picMkLst>
            <pc:docMk/>
            <pc:sldMk cId="1767709344" sldId="715"/>
            <ac:picMk id="5" creationId="{FC909CCF-49D9-A520-1C68-C25026FBCD44}"/>
          </ac:picMkLst>
        </pc:picChg>
        <pc:picChg chg="del mod">
          <ac:chgData name="Ylimmäinen Seija" userId="ca43a6e6-5f5b-4301-8d8f-8726ecab432b" providerId="ADAL" clId="{A7B22505-456C-431C-BF76-9B35684DF451}" dt="2024-06-07T07:54:39.753" v="4412" actId="478"/>
          <ac:picMkLst>
            <pc:docMk/>
            <pc:sldMk cId="1767709344" sldId="715"/>
            <ac:picMk id="6" creationId="{16F4E4A0-D498-98F4-EBDF-A042EEAF965F}"/>
          </ac:picMkLst>
        </pc:picChg>
      </pc:sldChg>
      <pc:sldChg chg="addSp modSp add mod modClrScheme chgLayout">
        <pc:chgData name="Ylimmäinen Seija" userId="ca43a6e6-5f5b-4301-8d8f-8726ecab432b" providerId="ADAL" clId="{A7B22505-456C-431C-BF76-9B35684DF451}" dt="2024-06-07T07:55:50.967" v="4420" actId="14100"/>
        <pc:sldMkLst>
          <pc:docMk/>
          <pc:sldMk cId="2551966627" sldId="716"/>
        </pc:sldMkLst>
        <pc:spChg chg="mod">
          <ac:chgData name="Ylimmäinen Seija" userId="ca43a6e6-5f5b-4301-8d8f-8726ecab432b" providerId="ADAL" clId="{A7B22505-456C-431C-BF76-9B35684DF451}" dt="2024-06-07T07:55:44.064" v="4419" actId="14100"/>
          <ac:spMkLst>
            <pc:docMk/>
            <pc:sldMk cId="2551966627" sldId="716"/>
            <ac:spMk id="2" creationId="{CAE07835-E6A8-D7F4-109E-FEE4C1B215C1}"/>
          </ac:spMkLst>
        </pc:spChg>
        <pc:spChg chg="mod">
          <ac:chgData name="Ylimmäinen Seija" userId="ca43a6e6-5f5b-4301-8d8f-8726ecab432b" providerId="ADAL" clId="{A7B22505-456C-431C-BF76-9B35684DF451}" dt="2024-06-07T07:55:50.967" v="4420" actId="14100"/>
          <ac:spMkLst>
            <pc:docMk/>
            <pc:sldMk cId="2551966627" sldId="716"/>
            <ac:spMk id="3" creationId="{00FD201B-C790-4F4F-E00D-98977EAE7D04}"/>
          </ac:spMkLst>
        </pc:spChg>
        <pc:picChg chg="add mod ord">
          <ac:chgData name="Ylimmäinen Seija" userId="ca43a6e6-5f5b-4301-8d8f-8726ecab432b" providerId="ADAL" clId="{A7B22505-456C-431C-BF76-9B35684DF451}" dt="2024-01-02T15:28:48.478" v="1024" actId="26606"/>
          <ac:picMkLst>
            <pc:docMk/>
            <pc:sldMk cId="2551966627" sldId="716"/>
            <ac:picMk id="5" creationId="{C384D3BC-B25A-0D3D-7E89-06A7624918E8}"/>
          </ac:picMkLst>
        </pc:picChg>
      </pc:sldChg>
      <pc:sldChg chg="addSp delSp modSp mod">
        <pc:chgData name="Ylimmäinen Seija" userId="ca43a6e6-5f5b-4301-8d8f-8726ecab432b" providerId="ADAL" clId="{A7B22505-456C-431C-BF76-9B35684DF451}" dt="2024-06-07T08:31:54.940" v="4633" actId="1076"/>
        <pc:sldMkLst>
          <pc:docMk/>
          <pc:sldMk cId="211830291" sldId="717"/>
        </pc:sldMkLst>
        <pc:spChg chg="mod">
          <ac:chgData name="Ylimmäinen Seija" userId="ca43a6e6-5f5b-4301-8d8f-8726ecab432b" providerId="ADAL" clId="{A7B22505-456C-431C-BF76-9B35684DF451}" dt="2024-06-07T08:31:50.676" v="4628" actId="207"/>
          <ac:spMkLst>
            <pc:docMk/>
            <pc:sldMk cId="211830291" sldId="717"/>
            <ac:spMk id="2" creationId="{00000000-0000-0000-0000-000000000000}"/>
          </ac:spMkLst>
        </pc:spChg>
        <pc:spChg chg="mod">
          <ac:chgData name="Ylimmäinen Seija" userId="ca43a6e6-5f5b-4301-8d8f-8726ecab432b" providerId="ADAL" clId="{A7B22505-456C-431C-BF76-9B35684DF451}" dt="2024-06-07T08:31:53.085" v="4631" actId="207"/>
          <ac:spMkLst>
            <pc:docMk/>
            <pc:sldMk cId="211830291" sldId="717"/>
            <ac:spMk id="3" creationId="{00000000-0000-0000-0000-000000000000}"/>
          </ac:spMkLst>
        </pc:spChg>
        <pc:spChg chg="add del mod">
          <ac:chgData name="Ylimmäinen Seija" userId="ca43a6e6-5f5b-4301-8d8f-8726ecab432b" providerId="ADAL" clId="{A7B22505-456C-431C-BF76-9B35684DF451}" dt="2024-06-07T08:31:54.940" v="4633" actId="1076"/>
          <ac:spMkLst>
            <pc:docMk/>
            <pc:sldMk cId="211830291" sldId="717"/>
            <ac:spMk id="4" creationId="{2A84373F-6A5A-FF47-979A-1B928E20D60B}"/>
          </ac:spMkLst>
        </pc:spChg>
        <pc:picChg chg="mod">
          <ac:chgData name="Ylimmäinen Seija" userId="ca43a6e6-5f5b-4301-8d8f-8726ecab432b" providerId="ADAL" clId="{A7B22505-456C-431C-BF76-9B35684DF451}" dt="2024-06-07T08:31:49.543" v="4627" actId="29295"/>
          <ac:picMkLst>
            <pc:docMk/>
            <pc:sldMk cId="211830291" sldId="717"/>
            <ac:picMk id="6" creationId="{00000000-0000-0000-0000-000000000000}"/>
          </ac:picMkLst>
        </pc:picChg>
      </pc:sldChg>
      <pc:sldChg chg="addSp delSp modSp mod">
        <pc:chgData name="Ylimmäinen Seija" userId="ca43a6e6-5f5b-4301-8d8f-8726ecab432b" providerId="ADAL" clId="{A7B22505-456C-431C-BF76-9B35684DF451}" dt="2024-03-01T11:25:01.942" v="3970" actId="113"/>
        <pc:sldMkLst>
          <pc:docMk/>
          <pc:sldMk cId="377820396" sldId="718"/>
        </pc:sldMkLst>
        <pc:spChg chg="mod">
          <ac:chgData name="Ylimmäinen Seija" userId="ca43a6e6-5f5b-4301-8d8f-8726ecab432b" providerId="ADAL" clId="{A7B22505-456C-431C-BF76-9B35684DF451}" dt="2024-03-01T11:25:01.942" v="3970" actId="113"/>
          <ac:spMkLst>
            <pc:docMk/>
            <pc:sldMk cId="377820396" sldId="718"/>
            <ac:spMk id="2" creationId="{F7399533-E73F-1B45-98F7-F7CBA0836AF8}"/>
          </ac:spMkLst>
        </pc:spChg>
        <pc:spChg chg="del mod">
          <ac:chgData name="Ylimmäinen Seija" userId="ca43a6e6-5f5b-4301-8d8f-8726ecab432b" providerId="ADAL" clId="{A7B22505-456C-431C-BF76-9B35684DF451}" dt="2024-03-01T11:24:18.021" v="3965" actId="478"/>
          <ac:spMkLst>
            <pc:docMk/>
            <pc:sldMk cId="377820396" sldId="718"/>
            <ac:spMk id="3" creationId="{9DFB6BE3-34F1-824F-9EAE-7EDC0DAFD55A}"/>
          </ac:spMkLst>
        </pc:spChg>
        <pc:spChg chg="add del mod">
          <ac:chgData name="Ylimmäinen Seija" userId="ca43a6e6-5f5b-4301-8d8f-8726ecab432b" providerId="ADAL" clId="{A7B22505-456C-431C-BF76-9B35684DF451}" dt="2024-03-01T10:54:26.605" v="3588" actId="478"/>
          <ac:spMkLst>
            <pc:docMk/>
            <pc:sldMk cId="377820396" sldId="718"/>
            <ac:spMk id="4" creationId="{2B1747D4-9F81-DDA0-406E-2E68CF35DBA2}"/>
          </ac:spMkLst>
        </pc:spChg>
        <pc:spChg chg="add del mod">
          <ac:chgData name="Ylimmäinen Seija" userId="ca43a6e6-5f5b-4301-8d8f-8726ecab432b" providerId="ADAL" clId="{A7B22505-456C-431C-BF76-9B35684DF451}" dt="2024-03-01T11:01:00.535" v="3599" actId="478"/>
          <ac:spMkLst>
            <pc:docMk/>
            <pc:sldMk cId="377820396" sldId="718"/>
            <ac:spMk id="5" creationId="{0FC7CE2A-42FA-57E1-8AF5-03C1E993E23C}"/>
          </ac:spMkLst>
        </pc:spChg>
        <pc:spChg chg="add del mod">
          <ac:chgData name="Ylimmäinen Seija" userId="ca43a6e6-5f5b-4301-8d8f-8726ecab432b" providerId="ADAL" clId="{A7B22505-456C-431C-BF76-9B35684DF451}" dt="2024-03-01T11:14:23.238" v="3704" actId="478"/>
          <ac:spMkLst>
            <pc:docMk/>
            <pc:sldMk cId="377820396" sldId="718"/>
            <ac:spMk id="8" creationId="{CC9820BA-0507-7391-9A4B-89ED1C2F3606}"/>
          </ac:spMkLst>
        </pc:spChg>
        <pc:spChg chg="del mod">
          <ac:chgData name="Ylimmäinen Seija" userId="ca43a6e6-5f5b-4301-8d8f-8726ecab432b" providerId="ADAL" clId="{A7B22505-456C-431C-BF76-9B35684DF451}" dt="2024-03-01T11:13:29.160" v="3702" actId="478"/>
          <ac:spMkLst>
            <pc:docMk/>
            <pc:sldMk cId="377820396" sldId="718"/>
            <ac:spMk id="9" creationId="{C09878FF-D996-9A14-0AAB-9A8BE425D0A2}"/>
          </ac:spMkLst>
        </pc:spChg>
        <pc:spChg chg="mod">
          <ac:chgData name="Ylimmäinen Seija" userId="ca43a6e6-5f5b-4301-8d8f-8726ecab432b" providerId="ADAL" clId="{A7B22505-456C-431C-BF76-9B35684DF451}" dt="2024-03-01T11:02:11.668" v="3605" actId="20577"/>
          <ac:spMkLst>
            <pc:docMk/>
            <pc:sldMk cId="377820396" sldId="718"/>
            <ac:spMk id="11" creationId="{D189162A-C7E3-2E45-C658-FF234C7631A3}"/>
          </ac:spMkLst>
        </pc:spChg>
        <pc:spChg chg="add mod">
          <ac:chgData name="Ylimmäinen Seija" userId="ca43a6e6-5f5b-4301-8d8f-8726ecab432b" providerId="ADAL" clId="{A7B22505-456C-431C-BF76-9B35684DF451}" dt="2024-03-01T11:24:22.812" v="3966" actId="1076"/>
          <ac:spMkLst>
            <pc:docMk/>
            <pc:sldMk cId="377820396" sldId="718"/>
            <ac:spMk id="12" creationId="{64AE40B4-F82B-05E3-B6FC-FC51874341CD}"/>
          </ac:spMkLst>
        </pc:spChg>
        <pc:spChg chg="add del">
          <ac:chgData name="Ylimmäinen Seija" userId="ca43a6e6-5f5b-4301-8d8f-8726ecab432b" providerId="ADAL" clId="{A7B22505-456C-431C-BF76-9B35684DF451}" dt="2024-02-28T12:38:22.282" v="3075" actId="478"/>
          <ac:spMkLst>
            <pc:docMk/>
            <pc:sldMk cId="377820396" sldId="718"/>
            <ac:spMk id="12" creationId="{E38FF143-69DA-6B2A-80DB-F4064446C080}"/>
          </ac:spMkLst>
        </pc:spChg>
        <pc:spChg chg="add mod">
          <ac:chgData name="Ylimmäinen Seija" userId="ca43a6e6-5f5b-4301-8d8f-8726ecab432b" providerId="ADAL" clId="{A7B22505-456C-431C-BF76-9B35684DF451}" dt="2024-03-01T11:24:37.316" v="3967" actId="1076"/>
          <ac:spMkLst>
            <pc:docMk/>
            <pc:sldMk cId="377820396" sldId="718"/>
            <ac:spMk id="13" creationId="{0CE3FEE7-BE19-7BD8-C531-307E110AECF9}"/>
          </ac:spMkLst>
        </pc:spChg>
        <pc:picChg chg="add del mod">
          <ac:chgData name="Ylimmäinen Seija" userId="ca43a6e6-5f5b-4301-8d8f-8726ecab432b" providerId="ADAL" clId="{A7B22505-456C-431C-BF76-9B35684DF451}" dt="2024-02-28T12:36:30.230" v="3070" actId="478"/>
          <ac:picMkLst>
            <pc:docMk/>
            <pc:sldMk cId="377820396" sldId="718"/>
            <ac:picMk id="4" creationId="{0B1B1080-8691-53A6-3743-089751B3AB15}"/>
          </ac:picMkLst>
        </pc:picChg>
        <pc:picChg chg="add mod ord">
          <ac:chgData name="Ylimmäinen Seija" userId="ca43a6e6-5f5b-4301-8d8f-8726ecab432b" providerId="ADAL" clId="{A7B22505-456C-431C-BF76-9B35684DF451}" dt="2024-03-01T11:13:03.515" v="3699" actId="167"/>
          <ac:picMkLst>
            <pc:docMk/>
            <pc:sldMk cId="377820396" sldId="718"/>
            <ac:picMk id="4" creationId="{D684382D-B78C-318E-A05C-4AE80AD2BF1A}"/>
          </ac:picMkLst>
        </pc:picChg>
        <pc:picChg chg="add mod">
          <ac:chgData name="Ylimmäinen Seija" userId="ca43a6e6-5f5b-4301-8d8f-8726ecab432b" providerId="ADAL" clId="{A7B22505-456C-431C-BF76-9B35684DF451}" dt="2024-02-28T12:31:16.399" v="2949" actId="931"/>
          <ac:picMkLst>
            <pc:docMk/>
            <pc:sldMk cId="377820396" sldId="718"/>
            <ac:picMk id="7" creationId="{135A7F41-2B84-AADC-96D2-3F7961CBABF4}"/>
          </ac:picMkLst>
        </pc:picChg>
        <pc:picChg chg="add del mod">
          <ac:chgData name="Ylimmäinen Seija" userId="ca43a6e6-5f5b-4301-8d8f-8726ecab432b" providerId="ADAL" clId="{A7B22505-456C-431C-BF76-9B35684DF451}" dt="2024-03-01T11:00:58.073" v="3598" actId="478"/>
          <ac:picMkLst>
            <pc:docMk/>
            <pc:sldMk cId="377820396" sldId="718"/>
            <ac:picMk id="7" creationId="{3136DDEB-B8C5-B7E8-9ADF-716E6D203AF4}"/>
          </ac:picMkLst>
        </pc:picChg>
        <pc:picChg chg="add del mod">
          <ac:chgData name="Ylimmäinen Seija" userId="ca43a6e6-5f5b-4301-8d8f-8726ecab432b" providerId="ADAL" clId="{A7B22505-456C-431C-BF76-9B35684DF451}" dt="2024-03-01T11:00:55.653" v="3597" actId="478"/>
          <ac:picMkLst>
            <pc:docMk/>
            <pc:sldMk cId="377820396" sldId="718"/>
            <ac:picMk id="10" creationId="{BFAF83B9-4E26-9009-075F-B9E7FB1E7B5B}"/>
          </ac:picMkLst>
        </pc:picChg>
        <pc:inkChg chg="del mod">
          <ac:chgData name="Ylimmäinen Seija" userId="ca43a6e6-5f5b-4301-8d8f-8726ecab432b" providerId="ADAL" clId="{A7B22505-456C-431C-BF76-9B35684DF451}" dt="2024-02-28T12:34:08.006" v="2961" actId="478"/>
          <ac:inkMkLst>
            <pc:docMk/>
            <pc:sldMk cId="377820396" sldId="718"/>
            <ac:inkMk id="6" creationId="{8C0CF00D-B4B3-65E6-A127-4C7EAD206FB3}"/>
          </ac:inkMkLst>
        </pc:inkChg>
      </pc:sldChg>
      <pc:sldChg chg="addSp delSp modSp del mod">
        <pc:chgData name="Ylimmäinen Seija" userId="ca43a6e6-5f5b-4301-8d8f-8726ecab432b" providerId="ADAL" clId="{A7B22505-456C-431C-BF76-9B35684DF451}" dt="2024-03-01T11:27:04.586" v="3997" actId="2696"/>
        <pc:sldMkLst>
          <pc:docMk/>
          <pc:sldMk cId="494001592" sldId="719"/>
        </pc:sldMkLst>
        <pc:spChg chg="add mod">
          <ac:chgData name="Ylimmäinen Seija" userId="ca43a6e6-5f5b-4301-8d8f-8726ecab432b" providerId="ADAL" clId="{A7B22505-456C-431C-BF76-9B35684DF451}" dt="2024-02-28T13:00:04.280" v="3172"/>
          <ac:spMkLst>
            <pc:docMk/>
            <pc:sldMk cId="494001592" sldId="719"/>
            <ac:spMk id="8" creationId="{B9C0A24E-0FAA-D1F4-808C-60AC2DA1944A}"/>
          </ac:spMkLst>
        </pc:spChg>
        <pc:spChg chg="mod">
          <ac:chgData name="Ylimmäinen Seija" userId="ca43a6e6-5f5b-4301-8d8f-8726ecab432b" providerId="ADAL" clId="{A7B22505-456C-431C-BF76-9B35684DF451}" dt="2024-02-14T08:53:04.045" v="2925" actId="13926"/>
          <ac:spMkLst>
            <pc:docMk/>
            <pc:sldMk cId="494001592" sldId="719"/>
            <ac:spMk id="9" creationId="{C09878FF-D996-9A14-0AAB-9A8BE425D0A2}"/>
          </ac:spMkLst>
        </pc:spChg>
        <pc:spChg chg="del">
          <ac:chgData name="Ylimmäinen Seija" userId="ca43a6e6-5f5b-4301-8d8f-8726ecab432b" providerId="ADAL" clId="{A7B22505-456C-431C-BF76-9B35684DF451}" dt="2024-02-28T12:58:56.335" v="3167" actId="478"/>
          <ac:spMkLst>
            <pc:docMk/>
            <pc:sldMk cId="494001592" sldId="719"/>
            <ac:spMk id="11" creationId="{D189162A-C7E3-2E45-C658-FF234C7631A3}"/>
          </ac:spMkLst>
        </pc:spChg>
        <pc:picChg chg="del">
          <ac:chgData name="Ylimmäinen Seija" userId="ca43a6e6-5f5b-4301-8d8f-8726ecab432b" providerId="ADAL" clId="{A7B22505-456C-431C-BF76-9B35684DF451}" dt="2024-02-28T12:58:30.588" v="3161" actId="478"/>
          <ac:picMkLst>
            <pc:docMk/>
            <pc:sldMk cId="494001592" sldId="719"/>
            <ac:picMk id="4" creationId="{0B1B1080-8691-53A6-3743-089751B3AB15}"/>
          </ac:picMkLst>
        </pc:picChg>
        <pc:picChg chg="add mod">
          <ac:chgData name="Ylimmäinen Seija" userId="ca43a6e6-5f5b-4301-8d8f-8726ecab432b" providerId="ADAL" clId="{A7B22505-456C-431C-BF76-9B35684DF451}" dt="2024-02-28T12:59:02.191" v="3168" actId="14100"/>
          <ac:picMkLst>
            <pc:docMk/>
            <pc:sldMk cId="494001592" sldId="719"/>
            <ac:picMk id="7" creationId="{2ED0A809-5EF7-74D9-4EB4-712BBCBB9BCA}"/>
          </ac:picMkLst>
        </pc:picChg>
        <pc:inkChg chg="del">
          <ac:chgData name="Ylimmäinen Seija" userId="ca43a6e6-5f5b-4301-8d8f-8726ecab432b" providerId="ADAL" clId="{A7B22505-456C-431C-BF76-9B35684DF451}" dt="2024-02-28T12:58:34.220" v="3162" actId="478"/>
          <ac:inkMkLst>
            <pc:docMk/>
            <pc:sldMk cId="494001592" sldId="719"/>
            <ac:inkMk id="6" creationId="{8C0CF00D-B4B3-65E6-A127-4C7EAD206FB3}"/>
          </ac:inkMkLst>
        </pc:inkChg>
      </pc:sldChg>
      <pc:sldChg chg="addSp modSp add mod modNotesTx">
        <pc:chgData name="Ylimmäinen Seija" userId="ca43a6e6-5f5b-4301-8d8f-8726ecab432b" providerId="ADAL" clId="{A7B22505-456C-431C-BF76-9B35684DF451}" dt="2024-02-28T13:49:13.511" v="3353" actId="1076"/>
        <pc:sldMkLst>
          <pc:docMk/>
          <pc:sldMk cId="1328046570" sldId="720"/>
        </pc:sldMkLst>
        <pc:spChg chg="mod">
          <ac:chgData name="Ylimmäinen Seija" userId="ca43a6e6-5f5b-4301-8d8f-8726ecab432b" providerId="ADAL" clId="{A7B22505-456C-431C-BF76-9B35684DF451}" dt="2024-01-09T11:05:52.040" v="2294" actId="20577"/>
          <ac:spMkLst>
            <pc:docMk/>
            <pc:sldMk cId="1328046570" sldId="720"/>
            <ac:spMk id="2" creationId="{9BDCCD1C-E510-49D8-B496-B3016B344316}"/>
          </ac:spMkLst>
        </pc:spChg>
        <pc:spChg chg="mod">
          <ac:chgData name="Ylimmäinen Seija" userId="ca43a6e6-5f5b-4301-8d8f-8726ecab432b" providerId="ADAL" clId="{A7B22505-456C-431C-BF76-9B35684DF451}" dt="2024-02-28T13:37:15.237" v="3352" actId="20577"/>
          <ac:spMkLst>
            <pc:docMk/>
            <pc:sldMk cId="1328046570" sldId="720"/>
            <ac:spMk id="3" creationId="{99A0FB5F-9EFF-4818-8013-A24467301EFB}"/>
          </ac:spMkLst>
        </pc:spChg>
        <pc:spChg chg="add mod">
          <ac:chgData name="Ylimmäinen Seija" userId="ca43a6e6-5f5b-4301-8d8f-8726ecab432b" providerId="ADAL" clId="{A7B22505-456C-431C-BF76-9B35684DF451}" dt="2024-01-09T11:22:35.755" v="2548" actId="20577"/>
          <ac:spMkLst>
            <pc:docMk/>
            <pc:sldMk cId="1328046570" sldId="720"/>
            <ac:spMk id="4" creationId="{16742A8C-757E-C219-7F0F-59007C89E589}"/>
          </ac:spMkLst>
        </pc:spChg>
        <pc:picChg chg="mod">
          <ac:chgData name="Ylimmäinen Seija" userId="ca43a6e6-5f5b-4301-8d8f-8726ecab432b" providerId="ADAL" clId="{A7B22505-456C-431C-BF76-9B35684DF451}" dt="2024-02-28T13:36:26.414" v="3347" actId="14100"/>
          <ac:picMkLst>
            <pc:docMk/>
            <pc:sldMk cId="1328046570" sldId="720"/>
            <ac:picMk id="5" creationId="{C03CBBF4-100C-217D-4D87-A47D367A749D}"/>
          </ac:picMkLst>
        </pc:picChg>
        <pc:picChg chg="add mod ord">
          <ac:chgData name="Ylimmäinen Seija" userId="ca43a6e6-5f5b-4301-8d8f-8726ecab432b" providerId="ADAL" clId="{A7B22505-456C-431C-BF76-9B35684DF451}" dt="2024-02-28T13:49:13.511" v="3353" actId="1076"/>
          <ac:picMkLst>
            <pc:docMk/>
            <pc:sldMk cId="1328046570" sldId="720"/>
            <ac:picMk id="7" creationId="{2E6BA6E8-0DCB-DC6A-E4BB-5B98F4EBCD6C}"/>
          </ac:picMkLst>
        </pc:picChg>
      </pc:sldChg>
      <pc:sldChg chg="addSp delSp modSp new mod modClrScheme chgLayout">
        <pc:chgData name="Ylimmäinen Seija" userId="ca43a6e6-5f5b-4301-8d8f-8726ecab432b" providerId="ADAL" clId="{A7B22505-456C-431C-BF76-9B35684DF451}" dt="2024-06-07T07:53:36.293" v="4407" actId="27636"/>
        <pc:sldMkLst>
          <pc:docMk/>
          <pc:sldMk cId="3153758195" sldId="721"/>
        </pc:sldMkLst>
        <pc:spChg chg="del">
          <ac:chgData name="Ylimmäinen Seija" userId="ca43a6e6-5f5b-4301-8d8f-8726ecab432b" providerId="ADAL" clId="{A7B22505-456C-431C-BF76-9B35684DF451}" dt="2024-02-14T08:27:04.333" v="2678" actId="26606"/>
          <ac:spMkLst>
            <pc:docMk/>
            <pc:sldMk cId="3153758195" sldId="721"/>
            <ac:spMk id="2" creationId="{0F722C50-0C6A-F7C7-AE70-95B0B14159F6}"/>
          </ac:spMkLst>
        </pc:spChg>
        <pc:spChg chg="add mod">
          <ac:chgData name="Ylimmäinen Seija" userId="ca43a6e6-5f5b-4301-8d8f-8726ecab432b" providerId="ADAL" clId="{A7B22505-456C-431C-BF76-9B35684DF451}" dt="2024-02-28T13:11:53.551" v="3265" actId="21"/>
          <ac:spMkLst>
            <pc:docMk/>
            <pc:sldMk cId="3153758195" sldId="721"/>
            <ac:spMk id="5" creationId="{E4D6F3F4-2397-A806-0959-37425ECBBDD9}"/>
          </ac:spMkLst>
        </pc:spChg>
        <pc:spChg chg="add del mod">
          <ac:chgData name="Ylimmäinen Seija" userId="ca43a6e6-5f5b-4301-8d8f-8726ecab432b" providerId="ADAL" clId="{A7B22505-456C-431C-BF76-9B35684DF451}" dt="2024-02-28T13:11:44.847" v="3264"/>
          <ac:spMkLst>
            <pc:docMk/>
            <pc:sldMk cId="3153758195" sldId="721"/>
            <ac:spMk id="6" creationId="{212008BA-CAD6-44F3-FF5C-45129DE4E6A0}"/>
          </ac:spMkLst>
        </pc:spChg>
        <pc:spChg chg="add mod">
          <ac:chgData name="Ylimmäinen Seija" userId="ca43a6e6-5f5b-4301-8d8f-8726ecab432b" providerId="ADAL" clId="{A7B22505-456C-431C-BF76-9B35684DF451}" dt="2024-02-28T13:12:23.982" v="3274" actId="14100"/>
          <ac:spMkLst>
            <pc:docMk/>
            <pc:sldMk cId="3153758195" sldId="721"/>
            <ac:spMk id="7" creationId="{36865EFC-AF81-E22D-680B-BE8FCF6BDF77}"/>
          </ac:spMkLst>
        </pc:spChg>
        <pc:spChg chg="add mod">
          <ac:chgData name="Ylimmäinen Seija" userId="ca43a6e6-5f5b-4301-8d8f-8726ecab432b" providerId="ADAL" clId="{A7B22505-456C-431C-BF76-9B35684DF451}" dt="2024-06-07T07:53:36.293" v="4407" actId="27636"/>
          <ac:spMkLst>
            <pc:docMk/>
            <pc:sldMk cId="3153758195" sldId="721"/>
            <ac:spMk id="9" creationId="{14BA2C8E-7D49-4379-588B-2BDE7085DA87}"/>
          </ac:spMkLst>
        </pc:spChg>
        <pc:spChg chg="add del mod">
          <ac:chgData name="Ylimmäinen Seija" userId="ca43a6e6-5f5b-4301-8d8f-8726ecab432b" providerId="ADAL" clId="{A7B22505-456C-431C-BF76-9B35684DF451}" dt="2024-02-28T12:18:39.390" v="2941" actId="931"/>
          <ac:spMkLst>
            <pc:docMk/>
            <pc:sldMk cId="3153758195" sldId="721"/>
            <ac:spMk id="11" creationId="{FD099031-E1A9-15B7-6747-F145865D9228}"/>
          </ac:spMkLst>
        </pc:spChg>
        <pc:spChg chg="add del mod">
          <ac:chgData name="Ylimmäinen Seija" userId="ca43a6e6-5f5b-4301-8d8f-8726ecab432b" providerId="ADAL" clId="{A7B22505-456C-431C-BF76-9B35684DF451}" dt="2024-02-28T13:22:39.855" v="3289" actId="931"/>
          <ac:spMkLst>
            <pc:docMk/>
            <pc:sldMk cId="3153758195" sldId="721"/>
            <ac:spMk id="13" creationId="{9D1D995C-5BF9-C46D-5EA8-B80B843345B6}"/>
          </ac:spMkLst>
        </pc:spChg>
        <pc:spChg chg="add del mod">
          <ac:chgData name="Ylimmäinen Seija" userId="ca43a6e6-5f5b-4301-8d8f-8726ecab432b" providerId="ADAL" clId="{A7B22505-456C-431C-BF76-9B35684DF451}" dt="2024-02-28T13:11:05.145" v="3258" actId="26606"/>
          <ac:spMkLst>
            <pc:docMk/>
            <pc:sldMk cId="3153758195" sldId="721"/>
            <ac:spMk id="14" creationId="{609C3201-540C-18E3-7EE3-7D7AD1812142}"/>
          </ac:spMkLst>
        </pc:spChg>
        <pc:spChg chg="add del mod">
          <ac:chgData name="Ylimmäinen Seija" userId="ca43a6e6-5f5b-4301-8d8f-8726ecab432b" providerId="ADAL" clId="{A7B22505-456C-431C-BF76-9B35684DF451}" dt="2024-02-28T13:11:18.747" v="3260" actId="478"/>
          <ac:spMkLst>
            <pc:docMk/>
            <pc:sldMk cId="3153758195" sldId="721"/>
            <ac:spMk id="16" creationId="{5C018EB8-1324-BFC8-983D-90D8D22E2ECB}"/>
          </ac:spMkLst>
        </pc:spChg>
        <pc:spChg chg="add del mod">
          <ac:chgData name="Ylimmäinen Seija" userId="ca43a6e6-5f5b-4301-8d8f-8726ecab432b" providerId="ADAL" clId="{A7B22505-456C-431C-BF76-9B35684DF451}" dt="2024-02-28T13:23:33.056" v="3302" actId="931"/>
          <ac:spMkLst>
            <pc:docMk/>
            <pc:sldMk cId="3153758195" sldId="721"/>
            <ac:spMk id="21" creationId="{87775AAD-3E96-1674-1613-0C5DB3C64EB8}"/>
          </ac:spMkLst>
        </pc:spChg>
        <pc:picChg chg="add del mod">
          <ac:chgData name="Ylimmäinen Seija" userId="ca43a6e6-5f5b-4301-8d8f-8726ecab432b" providerId="ADAL" clId="{A7B22505-456C-431C-BF76-9B35684DF451}" dt="2024-02-28T13:22:20.484" v="3288" actId="478"/>
          <ac:picMkLst>
            <pc:docMk/>
            <pc:sldMk cId="3153758195" sldId="721"/>
            <ac:picMk id="3" creationId="{DE4871DC-BED9-4DAD-3877-BE7AD745C898}"/>
          </ac:picMkLst>
        </pc:picChg>
        <pc:picChg chg="add del mod ord">
          <ac:chgData name="Ylimmäinen Seija" userId="ca43a6e6-5f5b-4301-8d8f-8726ecab432b" providerId="ADAL" clId="{A7B22505-456C-431C-BF76-9B35684DF451}" dt="2024-02-28T13:14:01.057" v="3276" actId="478"/>
          <ac:picMkLst>
            <pc:docMk/>
            <pc:sldMk cId="3153758195" sldId="721"/>
            <ac:picMk id="4" creationId="{3646BB79-97FF-1C4D-1222-43205474FAE5}"/>
          </ac:picMkLst>
        </pc:picChg>
        <pc:picChg chg="add mod">
          <ac:chgData name="Ylimmäinen Seija" userId="ca43a6e6-5f5b-4301-8d8f-8726ecab432b" providerId="ADAL" clId="{A7B22505-456C-431C-BF76-9B35684DF451}" dt="2024-02-28T13:14:45.822" v="3286" actId="1076"/>
          <ac:picMkLst>
            <pc:docMk/>
            <pc:sldMk cId="3153758195" sldId="721"/>
            <ac:picMk id="10" creationId="{F086DB28-7F4D-1139-4C6D-FA9AF208B536}"/>
          </ac:picMkLst>
        </pc:picChg>
        <pc:picChg chg="add del mod">
          <ac:chgData name="Ylimmäinen Seija" userId="ca43a6e6-5f5b-4301-8d8f-8726ecab432b" providerId="ADAL" clId="{A7B22505-456C-431C-BF76-9B35684DF451}" dt="2024-02-28T13:23:18.038" v="3301" actId="478"/>
          <ac:picMkLst>
            <pc:docMk/>
            <pc:sldMk cId="3153758195" sldId="721"/>
            <ac:picMk id="17" creationId="{89E6F8E0-C450-1FAE-94FA-332473186DA7}"/>
          </ac:picMkLst>
        </pc:picChg>
        <pc:picChg chg="add mod ord">
          <ac:chgData name="Ylimmäinen Seija" userId="ca43a6e6-5f5b-4301-8d8f-8726ecab432b" providerId="ADAL" clId="{A7B22505-456C-431C-BF76-9B35684DF451}" dt="2024-02-28T13:25:23.981" v="3333" actId="166"/>
          <ac:picMkLst>
            <pc:docMk/>
            <pc:sldMk cId="3153758195" sldId="721"/>
            <ac:picMk id="19" creationId="{FED7EB94-FED2-F8FC-29AE-786EDF5593F5}"/>
          </ac:picMkLst>
        </pc:picChg>
        <pc:picChg chg="add mod">
          <ac:chgData name="Ylimmäinen Seija" userId="ca43a6e6-5f5b-4301-8d8f-8726ecab432b" providerId="ADAL" clId="{A7B22505-456C-431C-BF76-9B35684DF451}" dt="2024-02-28T13:25:30.385" v="3335" actId="14100"/>
          <ac:picMkLst>
            <pc:docMk/>
            <pc:sldMk cId="3153758195" sldId="721"/>
            <ac:picMk id="23" creationId="{48410B64-22B1-6B43-8E90-0903A741B5AB}"/>
          </ac:picMkLst>
        </pc:picChg>
        <pc:picChg chg="add mod">
          <ac:chgData name="Ylimmäinen Seija" userId="ca43a6e6-5f5b-4301-8d8f-8726ecab432b" providerId="ADAL" clId="{A7B22505-456C-431C-BF76-9B35684DF451}" dt="2024-02-28T13:25:38.773" v="3336" actId="1076"/>
          <ac:picMkLst>
            <pc:docMk/>
            <pc:sldMk cId="3153758195" sldId="721"/>
            <ac:picMk id="25" creationId="{163E8384-9835-99CF-A0DA-6CC3D1E47884}"/>
          </ac:picMkLst>
        </pc:picChg>
      </pc:sldChg>
      <pc:sldChg chg="modSp add mod">
        <pc:chgData name="Ylimmäinen Seija" userId="ca43a6e6-5f5b-4301-8d8f-8726ecab432b" providerId="ADAL" clId="{A7B22505-456C-431C-BF76-9B35684DF451}" dt="2024-06-07T08:03:15.158" v="4485" actId="20577"/>
        <pc:sldMkLst>
          <pc:docMk/>
          <pc:sldMk cId="1551916425" sldId="722"/>
        </pc:sldMkLst>
        <pc:spChg chg="mod">
          <ac:chgData name="Ylimmäinen Seija" userId="ca43a6e6-5f5b-4301-8d8f-8726ecab432b" providerId="ADAL" clId="{A7B22505-456C-431C-BF76-9B35684DF451}" dt="2024-06-07T08:02:19.557" v="4472" actId="14100"/>
          <ac:spMkLst>
            <pc:docMk/>
            <pc:sldMk cId="1551916425" sldId="722"/>
            <ac:spMk id="2" creationId="{D4786F01-B35A-CF48-D263-23900FCE2309}"/>
          </ac:spMkLst>
        </pc:spChg>
        <pc:spChg chg="mod">
          <ac:chgData name="Ylimmäinen Seija" userId="ca43a6e6-5f5b-4301-8d8f-8726ecab432b" providerId="ADAL" clId="{A7B22505-456C-431C-BF76-9B35684DF451}" dt="2024-06-07T08:03:15.158" v="4485" actId="20577"/>
          <ac:spMkLst>
            <pc:docMk/>
            <pc:sldMk cId="1551916425" sldId="722"/>
            <ac:spMk id="3" creationId="{48182FB3-9570-4901-73EE-32188030A4DD}"/>
          </ac:spMkLst>
        </pc:spChg>
      </pc:sldChg>
      <pc:sldChg chg="addSp modSp new mod ord modClrScheme chgLayout modNotesTx">
        <pc:chgData name="Ylimmäinen Seija" userId="ca43a6e6-5f5b-4301-8d8f-8726ecab432b" providerId="ADAL" clId="{A7B22505-456C-431C-BF76-9B35684DF451}" dt="2024-06-07T08:01:43.784" v="4467" actId="403"/>
        <pc:sldMkLst>
          <pc:docMk/>
          <pc:sldMk cId="622404917" sldId="723"/>
        </pc:sldMkLst>
        <pc:spChg chg="mod">
          <ac:chgData name="Ylimmäinen Seija" userId="ca43a6e6-5f5b-4301-8d8f-8726ecab432b" providerId="ADAL" clId="{A7B22505-456C-431C-BF76-9B35684DF451}" dt="2024-06-07T08:01:43.784" v="4467" actId="403"/>
          <ac:spMkLst>
            <pc:docMk/>
            <pc:sldMk cId="622404917" sldId="723"/>
            <ac:spMk id="2" creationId="{EED3C285-7F69-D66B-B985-187DE2347283}"/>
          </ac:spMkLst>
        </pc:spChg>
        <pc:spChg chg="add mod">
          <ac:chgData name="Ylimmäinen Seija" userId="ca43a6e6-5f5b-4301-8d8f-8726ecab432b" providerId="ADAL" clId="{A7B22505-456C-431C-BF76-9B35684DF451}" dt="2024-06-07T08:01:36.381" v="4463" actId="1076"/>
          <ac:spMkLst>
            <pc:docMk/>
            <pc:sldMk cId="622404917" sldId="723"/>
            <ac:spMk id="4" creationId="{EAAD2CB7-C405-4863-D63F-ECE8054F6205}"/>
          </ac:spMkLst>
        </pc:spChg>
        <pc:picChg chg="add">
          <ac:chgData name="Ylimmäinen Seija" userId="ca43a6e6-5f5b-4301-8d8f-8726ecab432b" providerId="ADAL" clId="{A7B22505-456C-431C-BF76-9B35684DF451}" dt="2024-02-14T08:45:06.818" v="2860" actId="26606"/>
          <ac:picMkLst>
            <pc:docMk/>
            <pc:sldMk cId="622404917" sldId="723"/>
            <ac:picMk id="6" creationId="{F0DA087C-9E6A-B9CF-BEDE-1C1810CA629B}"/>
          </ac:picMkLst>
        </pc:picChg>
      </pc:sldChg>
      <pc:sldChg chg="addSp delSp modSp add mod">
        <pc:chgData name="Ylimmäinen Seija" userId="ca43a6e6-5f5b-4301-8d8f-8726ecab432b" providerId="ADAL" clId="{A7B22505-456C-431C-BF76-9B35684DF451}" dt="2024-02-28T12:50:10.863" v="3095" actId="14100"/>
        <pc:sldMkLst>
          <pc:docMk/>
          <pc:sldMk cId="2307228570" sldId="724"/>
        </pc:sldMkLst>
        <pc:spChg chg="del mod">
          <ac:chgData name="Ylimmäinen Seija" userId="ca43a6e6-5f5b-4301-8d8f-8726ecab432b" providerId="ADAL" clId="{A7B22505-456C-431C-BF76-9B35684DF451}" dt="2024-02-28T12:49:30.475" v="3088" actId="931"/>
          <ac:spMkLst>
            <pc:docMk/>
            <pc:sldMk cId="2307228570" sldId="724"/>
            <ac:spMk id="3" creationId="{2DA9BEEF-8447-9D20-06D9-D83D9A6AF1DD}"/>
          </ac:spMkLst>
        </pc:spChg>
        <pc:spChg chg="mod">
          <ac:chgData name="Ylimmäinen Seija" userId="ca43a6e6-5f5b-4301-8d8f-8726ecab432b" providerId="ADAL" clId="{A7B22505-456C-431C-BF76-9B35684DF451}" dt="2024-02-28T12:50:10.863" v="3095" actId="14100"/>
          <ac:spMkLst>
            <pc:docMk/>
            <pc:sldMk cId="2307228570" sldId="724"/>
            <ac:spMk id="4" creationId="{80D385F0-A580-F2EF-3FD7-E09AA2FE22D3}"/>
          </ac:spMkLst>
        </pc:spChg>
        <pc:picChg chg="add mod">
          <ac:chgData name="Ylimmäinen Seija" userId="ca43a6e6-5f5b-4301-8d8f-8726ecab432b" providerId="ADAL" clId="{A7B22505-456C-431C-BF76-9B35684DF451}" dt="2024-02-28T12:49:32.240" v="3090" actId="962"/>
          <ac:picMkLst>
            <pc:docMk/>
            <pc:sldMk cId="2307228570" sldId="724"/>
            <ac:picMk id="7" creationId="{2B0E3B29-54B9-37FF-163B-0EA927CF97FD}"/>
          </ac:picMkLst>
        </pc:picChg>
      </pc:sldChg>
      <pc:sldChg chg="addSp modSp new mod">
        <pc:chgData name="Ylimmäinen Seija" userId="ca43a6e6-5f5b-4301-8d8f-8726ecab432b" providerId="ADAL" clId="{A7B22505-456C-431C-BF76-9B35684DF451}" dt="2024-02-28T13:55:47.873" v="3445" actId="20577"/>
        <pc:sldMkLst>
          <pc:docMk/>
          <pc:sldMk cId="2346979702" sldId="725"/>
        </pc:sldMkLst>
        <pc:spChg chg="add mod">
          <ac:chgData name="Ylimmäinen Seija" userId="ca43a6e6-5f5b-4301-8d8f-8726ecab432b" providerId="ADAL" clId="{A7B22505-456C-431C-BF76-9B35684DF451}" dt="2024-02-28T13:55:47.873" v="3445" actId="20577"/>
          <ac:spMkLst>
            <pc:docMk/>
            <pc:sldMk cId="2346979702" sldId="725"/>
            <ac:spMk id="4" creationId="{0C2CDF6B-F40B-D1DF-85B9-B02105704203}"/>
          </ac:spMkLst>
        </pc:spChg>
        <pc:picChg chg="add mod">
          <ac:chgData name="Ylimmäinen Seija" userId="ca43a6e6-5f5b-4301-8d8f-8726ecab432b" providerId="ADAL" clId="{A7B22505-456C-431C-BF76-9B35684DF451}" dt="2024-02-28T13:54:39.955" v="3422" actId="1076"/>
          <ac:picMkLst>
            <pc:docMk/>
            <pc:sldMk cId="2346979702" sldId="725"/>
            <ac:picMk id="3" creationId="{7C2581CB-DD97-EFC6-F8F1-4C152A3E569D}"/>
          </ac:picMkLst>
        </pc:picChg>
      </pc:sldChg>
      <pc:sldChg chg="addSp modSp new del mod">
        <pc:chgData name="Ylimmäinen Seija" userId="ca43a6e6-5f5b-4301-8d8f-8726ecab432b" providerId="ADAL" clId="{A7B22505-456C-431C-BF76-9B35684DF451}" dt="2024-03-01T11:42:22.583" v="4053" actId="2696"/>
        <pc:sldMkLst>
          <pc:docMk/>
          <pc:sldMk cId="2897106682" sldId="726"/>
        </pc:sldMkLst>
        <pc:spChg chg="add mod">
          <ac:chgData name="Ylimmäinen Seija" userId="ca43a6e6-5f5b-4301-8d8f-8726ecab432b" providerId="ADAL" clId="{A7B22505-456C-431C-BF76-9B35684DF451}" dt="2024-03-01T11:00:24.261" v="3596"/>
          <ac:spMkLst>
            <pc:docMk/>
            <pc:sldMk cId="2897106682" sldId="726"/>
            <ac:spMk id="3" creationId="{3DCBF07B-C5E2-72FB-5474-ECFB2DA46EB3}"/>
          </ac:spMkLst>
        </pc:spChg>
        <pc:spChg chg="add mod">
          <ac:chgData name="Ylimmäinen Seija" userId="ca43a6e6-5f5b-4301-8d8f-8726ecab432b" providerId="ADAL" clId="{A7B22505-456C-431C-BF76-9B35684DF451}" dt="2024-03-01T11:10:11.780" v="3677" actId="21"/>
          <ac:spMkLst>
            <pc:docMk/>
            <pc:sldMk cId="2897106682" sldId="726"/>
            <ac:spMk id="5" creationId="{7115F858-768E-0BE1-72C2-4C4F6E2875A2}"/>
          </ac:spMkLst>
        </pc:spChg>
        <pc:spChg chg="add">
          <ac:chgData name="Ylimmäinen Seija" userId="ca43a6e6-5f5b-4301-8d8f-8726ecab432b" providerId="ADAL" clId="{A7B22505-456C-431C-BF76-9B35684DF451}" dt="2024-03-01T11:41:56.245" v="4052" actId="11529"/>
          <ac:spMkLst>
            <pc:docMk/>
            <pc:sldMk cId="2897106682" sldId="726"/>
            <ac:spMk id="6" creationId="{DE99CE6F-302B-0129-3075-3049942C9934}"/>
          </ac:spMkLst>
        </pc:spChg>
        <pc:picChg chg="mod">
          <ac:chgData name="Ylimmäinen Seija" userId="ca43a6e6-5f5b-4301-8d8f-8726ecab432b" providerId="ADAL" clId="{A7B22505-456C-431C-BF76-9B35684DF451}" dt="2024-03-01T11:09:46.288" v="3674" actId="1076"/>
          <ac:picMkLst>
            <pc:docMk/>
            <pc:sldMk cId="2897106682" sldId="726"/>
            <ac:picMk id="2" creationId="{27969EAC-E005-4476-66BD-7F627BD0638B}"/>
          </ac:picMkLst>
        </pc:picChg>
      </pc:sldChg>
      <pc:sldChg chg="addSp delSp modSp mod">
        <pc:chgData name="Ylimmäinen Seija" userId="ca43a6e6-5f5b-4301-8d8f-8726ecab432b" providerId="ADAL" clId="{A7B22505-456C-431C-BF76-9B35684DF451}" dt="2024-06-07T08:06:12.374" v="4517" actId="255"/>
        <pc:sldMkLst>
          <pc:docMk/>
          <pc:sldMk cId="2186438905" sldId="727"/>
        </pc:sldMkLst>
        <pc:spChg chg="mod">
          <ac:chgData name="Ylimmäinen Seija" userId="ca43a6e6-5f5b-4301-8d8f-8726ecab432b" providerId="ADAL" clId="{A7B22505-456C-431C-BF76-9B35684DF451}" dt="2024-06-07T08:06:12.374" v="4517" actId="255"/>
          <ac:spMkLst>
            <pc:docMk/>
            <pc:sldMk cId="2186438905" sldId="727"/>
            <ac:spMk id="2" creationId="{DCD548B6-46D8-D6C7-8293-283FE0C71DC6}"/>
          </ac:spMkLst>
        </pc:spChg>
        <pc:spChg chg="del mod">
          <ac:chgData name="Ylimmäinen Seija" userId="ca43a6e6-5f5b-4301-8d8f-8726ecab432b" providerId="ADAL" clId="{A7B22505-456C-431C-BF76-9B35684DF451}" dt="2024-03-01T11:18:22.526" v="3917" actId="478"/>
          <ac:spMkLst>
            <pc:docMk/>
            <pc:sldMk cId="2186438905" sldId="727"/>
            <ac:spMk id="3" creationId="{373CE8DC-97C4-3962-BC2C-F660FD353368}"/>
          </ac:spMkLst>
        </pc:spChg>
        <pc:spChg chg="add del mod">
          <ac:chgData name="Ylimmäinen Seija" userId="ca43a6e6-5f5b-4301-8d8f-8726ecab432b" providerId="ADAL" clId="{A7B22505-456C-431C-BF76-9B35684DF451}" dt="2024-03-01T11:19:53.519" v="3931"/>
          <ac:spMkLst>
            <pc:docMk/>
            <pc:sldMk cId="2186438905" sldId="727"/>
            <ac:spMk id="5" creationId="{43B3B753-3703-F910-B98B-F51D2478DA41}"/>
          </ac:spMkLst>
        </pc:spChg>
        <pc:spChg chg="add del mod">
          <ac:chgData name="Ylimmäinen Seija" userId="ca43a6e6-5f5b-4301-8d8f-8726ecab432b" providerId="ADAL" clId="{A7B22505-456C-431C-BF76-9B35684DF451}" dt="2024-03-01T11:20:54.388" v="3937" actId="478"/>
          <ac:spMkLst>
            <pc:docMk/>
            <pc:sldMk cId="2186438905" sldId="727"/>
            <ac:spMk id="6" creationId="{CB7D6C78-F085-F318-98D2-B4223868781D}"/>
          </ac:spMkLst>
        </pc:spChg>
        <pc:spChg chg="add del mod">
          <ac:chgData name="Ylimmäinen Seija" userId="ca43a6e6-5f5b-4301-8d8f-8726ecab432b" providerId="ADAL" clId="{A7B22505-456C-431C-BF76-9B35684DF451}" dt="2024-03-01T11:22:39.522" v="3953"/>
          <ac:spMkLst>
            <pc:docMk/>
            <pc:sldMk cId="2186438905" sldId="727"/>
            <ac:spMk id="7" creationId="{8AFA7C3C-1423-C68B-5200-D9FFB0E8E91E}"/>
          </ac:spMkLst>
        </pc:spChg>
        <pc:spChg chg="add mod">
          <ac:chgData name="Ylimmäinen Seija" userId="ca43a6e6-5f5b-4301-8d8f-8726ecab432b" providerId="ADAL" clId="{A7B22505-456C-431C-BF76-9B35684DF451}" dt="2024-03-01T11:26:53.232" v="3996" actId="1076"/>
          <ac:spMkLst>
            <pc:docMk/>
            <pc:sldMk cId="2186438905" sldId="727"/>
            <ac:spMk id="8" creationId="{8BED1462-24DD-356A-B9F2-45D76770D408}"/>
          </ac:spMkLst>
        </pc:spChg>
        <pc:spChg chg="add mod">
          <ac:chgData name="Ylimmäinen Seija" userId="ca43a6e6-5f5b-4301-8d8f-8726ecab432b" providerId="ADAL" clId="{A7B22505-456C-431C-BF76-9B35684DF451}" dt="2024-03-01T11:26:01.276" v="3989" actId="404"/>
          <ac:spMkLst>
            <pc:docMk/>
            <pc:sldMk cId="2186438905" sldId="727"/>
            <ac:spMk id="9" creationId="{765E5318-B903-9EE9-E801-D9832723AD7D}"/>
          </ac:spMkLst>
        </pc:spChg>
        <pc:picChg chg="mod">
          <ac:chgData name="Ylimmäinen Seija" userId="ca43a6e6-5f5b-4301-8d8f-8726ecab432b" providerId="ADAL" clId="{A7B22505-456C-431C-BF76-9B35684DF451}" dt="2024-03-01T11:26:34.607" v="3992" actId="14100"/>
          <ac:picMkLst>
            <pc:docMk/>
            <pc:sldMk cId="2186438905" sldId="727"/>
            <ac:picMk id="4" creationId="{DC2C40DA-6D6F-5863-AB7F-72700A2F0039}"/>
          </ac:picMkLst>
        </pc:picChg>
      </pc:sldChg>
      <pc:sldChg chg="delSp modSp mod">
        <pc:chgData name="Ylimmäinen Seija" userId="ca43a6e6-5f5b-4301-8d8f-8726ecab432b" providerId="ADAL" clId="{A7B22505-456C-431C-BF76-9B35684DF451}" dt="2024-06-07T08:50:15.356" v="4797" actId="120"/>
        <pc:sldMkLst>
          <pc:docMk/>
          <pc:sldMk cId="2297672802" sldId="728"/>
        </pc:sldMkLst>
        <pc:spChg chg="mod">
          <ac:chgData name="Ylimmäinen Seija" userId="ca43a6e6-5f5b-4301-8d8f-8726ecab432b" providerId="ADAL" clId="{A7B22505-456C-431C-BF76-9B35684DF451}" dt="2024-06-07T08:06:54.623" v="4520" actId="255"/>
          <ac:spMkLst>
            <pc:docMk/>
            <pc:sldMk cId="2297672802" sldId="728"/>
            <ac:spMk id="2" creationId="{95FD1EEA-4541-746E-0DDA-2AF45A4BE269}"/>
          </ac:spMkLst>
        </pc:spChg>
        <pc:spChg chg="mod">
          <ac:chgData name="Ylimmäinen Seija" userId="ca43a6e6-5f5b-4301-8d8f-8726ecab432b" providerId="ADAL" clId="{A7B22505-456C-431C-BF76-9B35684DF451}" dt="2024-06-07T08:50:15.356" v="4797" actId="120"/>
          <ac:spMkLst>
            <pc:docMk/>
            <pc:sldMk cId="2297672802" sldId="728"/>
            <ac:spMk id="8" creationId="{89F16F3A-7FE4-02F3-3ADB-E5C2B5BBFE03}"/>
          </ac:spMkLst>
        </pc:spChg>
        <pc:spChg chg="del mod">
          <ac:chgData name="Ylimmäinen Seija" userId="ca43a6e6-5f5b-4301-8d8f-8726ecab432b" providerId="ADAL" clId="{A7B22505-456C-431C-BF76-9B35684DF451}" dt="2024-06-07T08:50:04.977" v="4796" actId="478"/>
          <ac:spMkLst>
            <pc:docMk/>
            <pc:sldMk cId="2297672802" sldId="728"/>
            <ac:spMk id="9" creationId="{40F75CCB-5D7F-646D-6F25-7EA361C240F3}"/>
          </ac:spMkLst>
        </pc:spChg>
        <pc:spChg chg="del">
          <ac:chgData name="Ylimmäinen Seija" userId="ca43a6e6-5f5b-4301-8d8f-8726ecab432b" providerId="ADAL" clId="{A7B22505-456C-431C-BF76-9B35684DF451}" dt="2024-06-07T08:07:04.660" v="4521" actId="478"/>
          <ac:spMkLst>
            <pc:docMk/>
            <pc:sldMk cId="2297672802" sldId="728"/>
            <ac:spMk id="11" creationId="{88BAD2E3-DC76-2F0E-5B3A-92641A6F3CD2}"/>
          </ac:spMkLst>
        </pc:spChg>
      </pc:sldChg>
      <pc:sldChg chg="add">
        <pc:chgData name="Ylimmäinen Seija" userId="ca43a6e6-5f5b-4301-8d8f-8726ecab432b" providerId="ADAL" clId="{A7B22505-456C-431C-BF76-9B35684DF451}" dt="2024-03-14T06:56:16.608" v="4063" actId="2890"/>
        <pc:sldMkLst>
          <pc:docMk/>
          <pc:sldMk cId="1595431931" sldId="729"/>
        </pc:sldMkLst>
      </pc:sldChg>
      <pc:sldChg chg="add del">
        <pc:chgData name="Ylimmäinen Seija" userId="ca43a6e6-5f5b-4301-8d8f-8726ecab432b" providerId="ADAL" clId="{A7B22505-456C-431C-BF76-9B35684DF451}" dt="2024-06-07T08:46:53.589" v="4780" actId="2696"/>
        <pc:sldMkLst>
          <pc:docMk/>
          <pc:sldMk cId="1072653706" sldId="730"/>
        </pc:sldMkLst>
      </pc:sldChg>
      <pc:sldChg chg="addSp delSp modSp new del mod">
        <pc:chgData name="Ylimmäinen Seija" userId="ca43a6e6-5f5b-4301-8d8f-8726ecab432b" providerId="ADAL" clId="{A7B22505-456C-431C-BF76-9B35684DF451}" dt="2024-06-07T08:33:22.366" v="4645" actId="2696"/>
        <pc:sldMkLst>
          <pc:docMk/>
          <pc:sldMk cId="1280050354" sldId="731"/>
        </pc:sldMkLst>
        <pc:picChg chg="add del mod">
          <ac:chgData name="Ylimmäinen Seija" userId="ca43a6e6-5f5b-4301-8d8f-8726ecab432b" providerId="ADAL" clId="{A7B22505-456C-431C-BF76-9B35684DF451}" dt="2024-05-08T09:52:26.115" v="4164" actId="478"/>
          <ac:picMkLst>
            <pc:docMk/>
            <pc:sldMk cId="1280050354" sldId="731"/>
            <ac:picMk id="3" creationId="{6B6675F8-C6ED-47DF-5490-EAF102ED57CC}"/>
          </ac:picMkLst>
        </pc:picChg>
        <pc:picChg chg="add mod">
          <ac:chgData name="Ylimmäinen Seija" userId="ca43a6e6-5f5b-4301-8d8f-8726ecab432b" providerId="ADAL" clId="{A7B22505-456C-431C-BF76-9B35684DF451}" dt="2024-05-08T09:54:57.344" v="4167" actId="1076"/>
          <ac:picMkLst>
            <pc:docMk/>
            <pc:sldMk cId="1280050354" sldId="731"/>
            <ac:picMk id="5" creationId="{EE00B3A9-1A9A-52C7-65B0-4927ABD005A0}"/>
          </ac:picMkLst>
        </pc:picChg>
      </pc:sldChg>
      <pc:sldChg chg="addSp modSp new del mod">
        <pc:chgData name="Ylimmäinen Seija" userId="ca43a6e6-5f5b-4301-8d8f-8726ecab432b" providerId="ADAL" clId="{A7B22505-456C-431C-BF76-9B35684DF451}" dt="2024-06-07T08:48:26.596" v="4788" actId="2696"/>
        <pc:sldMkLst>
          <pc:docMk/>
          <pc:sldMk cId="3352121716" sldId="732"/>
        </pc:sldMkLst>
        <pc:picChg chg="add mod">
          <ac:chgData name="Ylimmäinen Seija" userId="ca43a6e6-5f5b-4301-8d8f-8726ecab432b" providerId="ADAL" clId="{A7B22505-456C-431C-BF76-9B35684DF451}" dt="2024-06-07T07:55:15.820" v="4415" actId="1076"/>
          <ac:picMkLst>
            <pc:docMk/>
            <pc:sldMk cId="3352121716" sldId="732"/>
            <ac:picMk id="2" creationId="{A7139E3E-0706-51FF-6003-091DEA5F6270}"/>
          </ac:picMkLst>
        </pc:picChg>
      </pc:sldChg>
      <pc:sldChg chg="addSp modSp new del mod">
        <pc:chgData name="Ylimmäinen Seija" userId="ca43a6e6-5f5b-4301-8d8f-8726ecab432b" providerId="ADAL" clId="{A7B22505-456C-431C-BF76-9B35684DF451}" dt="2024-06-07T08:00:38.259" v="4455" actId="2696"/>
        <pc:sldMkLst>
          <pc:docMk/>
          <pc:sldMk cId="1172111694" sldId="733"/>
        </pc:sldMkLst>
        <pc:picChg chg="add mod">
          <ac:chgData name="Ylimmäinen Seija" userId="ca43a6e6-5f5b-4301-8d8f-8726ecab432b" providerId="ADAL" clId="{A7B22505-456C-431C-BF76-9B35684DF451}" dt="2024-06-07T07:57:11.040" v="4429" actId="1076"/>
          <ac:picMkLst>
            <pc:docMk/>
            <pc:sldMk cId="1172111694" sldId="733"/>
            <ac:picMk id="2" creationId="{2E0CC53E-4999-1210-AA06-D298A785DA6A}"/>
          </ac:picMkLst>
        </pc:picChg>
      </pc:sldChg>
      <pc:sldChg chg="addSp modSp new mod">
        <pc:chgData name="Ylimmäinen Seija" userId="ca43a6e6-5f5b-4301-8d8f-8726ecab432b" providerId="ADAL" clId="{A7B22505-456C-431C-BF76-9B35684DF451}" dt="2024-06-07T08:47:40.362" v="4785" actId="1076"/>
        <pc:sldMkLst>
          <pc:docMk/>
          <pc:sldMk cId="2729218605" sldId="733"/>
        </pc:sldMkLst>
        <pc:spChg chg="add mod">
          <ac:chgData name="Ylimmäinen Seija" userId="ca43a6e6-5f5b-4301-8d8f-8726ecab432b" providerId="ADAL" clId="{A7B22505-456C-431C-BF76-9B35684DF451}" dt="2024-06-07T08:47:14.027" v="4781" actId="1076"/>
          <ac:spMkLst>
            <pc:docMk/>
            <pc:sldMk cId="2729218605" sldId="733"/>
            <ac:spMk id="8" creationId="{7DB781D4-E3CF-E25C-15E5-CE3C4363476D}"/>
          </ac:spMkLst>
        </pc:spChg>
        <pc:picChg chg="add mod">
          <ac:chgData name="Ylimmäinen Seija" userId="ca43a6e6-5f5b-4301-8d8f-8726ecab432b" providerId="ADAL" clId="{A7B22505-456C-431C-BF76-9B35684DF451}" dt="2024-06-07T08:47:25.531" v="4783" actId="1076"/>
          <ac:picMkLst>
            <pc:docMk/>
            <pc:sldMk cId="2729218605" sldId="733"/>
            <ac:picMk id="3" creationId="{75755C01-8000-4D48-D2F6-0EBCDA5AD990}"/>
          </ac:picMkLst>
        </pc:picChg>
        <pc:picChg chg="add mod">
          <ac:chgData name="Ylimmäinen Seija" userId="ca43a6e6-5f5b-4301-8d8f-8726ecab432b" providerId="ADAL" clId="{A7B22505-456C-431C-BF76-9B35684DF451}" dt="2024-06-07T08:44:34.637" v="4709" actId="1076"/>
          <ac:picMkLst>
            <pc:docMk/>
            <pc:sldMk cId="2729218605" sldId="733"/>
            <ac:picMk id="5" creationId="{211470AA-91E7-7867-12DE-4D06B72780B1}"/>
          </ac:picMkLst>
        </pc:picChg>
        <pc:picChg chg="add mod">
          <ac:chgData name="Ylimmäinen Seija" userId="ca43a6e6-5f5b-4301-8d8f-8726ecab432b" providerId="ADAL" clId="{A7B22505-456C-431C-BF76-9B35684DF451}" dt="2024-06-07T08:47:40.362" v="4785" actId="1076"/>
          <ac:picMkLst>
            <pc:docMk/>
            <pc:sldMk cId="2729218605" sldId="733"/>
            <ac:picMk id="7" creationId="{A6CDB31E-9B5E-931E-1BAB-1F61AEC221D3}"/>
          </ac:picMkLst>
        </pc:picChg>
      </pc:sldChg>
    </pc:docChg>
  </pc:docChgLst>
  <pc:docChgLst>
    <pc:chgData name="Pajari Liisa" userId="S::pirkko-liisa.backlund@taitotalo.fi::0ba7ef12-7536-4f78-82e5-37dc94d8e5ec" providerId="AD" clId="Web-{6823169A-CBFB-ADCC-539E-73C585D259A8}"/>
    <pc:docChg chg="modSld">
      <pc:chgData name="Pajari Liisa" userId="S::pirkko-liisa.backlund@taitotalo.fi::0ba7ef12-7536-4f78-82e5-37dc94d8e5ec" providerId="AD" clId="Web-{6823169A-CBFB-ADCC-539E-73C585D259A8}" dt="2024-04-18T06:46:56.503" v="0" actId="20577"/>
      <pc:docMkLst>
        <pc:docMk/>
      </pc:docMkLst>
      <pc:sldChg chg="modSp">
        <pc:chgData name="Pajari Liisa" userId="S::pirkko-liisa.backlund@taitotalo.fi::0ba7ef12-7536-4f78-82e5-37dc94d8e5ec" providerId="AD" clId="Web-{6823169A-CBFB-ADCC-539E-73C585D259A8}" dt="2024-04-18T06:46:56.503" v="0" actId="20577"/>
        <pc:sldMkLst>
          <pc:docMk/>
          <pc:sldMk cId="1826435404" sldId="324"/>
        </pc:sldMkLst>
        <pc:spChg chg="mod">
          <ac:chgData name="Pajari Liisa" userId="S::pirkko-liisa.backlund@taitotalo.fi::0ba7ef12-7536-4f78-82e5-37dc94d8e5ec" providerId="AD" clId="Web-{6823169A-CBFB-ADCC-539E-73C585D259A8}" dt="2024-04-18T06:46:56.503" v="0" actId="20577"/>
          <ac:spMkLst>
            <pc:docMk/>
            <pc:sldMk cId="1826435404" sldId="324"/>
            <ac:spMk id="2" creationId="{9764F180-428E-C222-DCD5-79B004DC6644}"/>
          </ac:spMkLst>
        </pc:spChg>
      </pc:sldChg>
    </pc:docChg>
  </pc:docChgLst>
  <pc:docChgLst>
    <pc:chgData name="Pajari Liisa" userId="S::pirkko-liisa.backlund@taitotalo.fi::0ba7ef12-7536-4f78-82e5-37dc94d8e5ec" providerId="AD" clId="Web-{39E7B20A-B0C2-D4AD-1C72-2AB971A32110}"/>
    <pc:docChg chg="modSld">
      <pc:chgData name="Pajari Liisa" userId="S::pirkko-liisa.backlund@taitotalo.fi::0ba7ef12-7536-4f78-82e5-37dc94d8e5ec" providerId="AD" clId="Web-{39E7B20A-B0C2-D4AD-1C72-2AB971A32110}" dt="2024-03-14T07:19:31.831" v="6" actId="14100"/>
      <pc:docMkLst>
        <pc:docMk/>
      </pc:docMkLst>
      <pc:sldChg chg="modSp">
        <pc:chgData name="Pajari Liisa" userId="S::pirkko-liisa.backlund@taitotalo.fi::0ba7ef12-7536-4f78-82e5-37dc94d8e5ec" providerId="AD" clId="Web-{39E7B20A-B0C2-D4AD-1C72-2AB971A32110}" dt="2024-03-14T07:19:31.831" v="6" actId="14100"/>
        <pc:sldMkLst>
          <pc:docMk/>
          <pc:sldMk cId="272210864" sldId="704"/>
        </pc:sldMkLst>
        <pc:spChg chg="mod">
          <ac:chgData name="Pajari Liisa" userId="S::pirkko-liisa.backlund@taitotalo.fi::0ba7ef12-7536-4f78-82e5-37dc94d8e5ec" providerId="AD" clId="Web-{39E7B20A-B0C2-D4AD-1C72-2AB971A32110}" dt="2024-03-14T07:19:31.831" v="6" actId="14100"/>
          <ac:spMkLst>
            <pc:docMk/>
            <pc:sldMk cId="272210864" sldId="704"/>
            <ac:spMk id="6" creationId="{70C6D464-B15A-C2AA-B184-F46706E4FF62}"/>
          </ac:spMkLst>
        </pc:spChg>
      </pc:sldChg>
    </pc:docChg>
  </pc:docChgLst>
  <pc:docChgLst>
    <pc:chgData name="Ylimmäinen Seija" userId="S::seija.ylimmainen@taitotalo.fi::ca43a6e6-5f5b-4301-8d8f-8726ecab432b" providerId="AD" clId="Web-{1EDFAB93-68A1-F852-6B2F-029DF91CD4BA}"/>
    <pc:docChg chg="modSld">
      <pc:chgData name="Ylimmäinen Seija" userId="S::seija.ylimmainen@taitotalo.fi::ca43a6e6-5f5b-4301-8d8f-8726ecab432b" providerId="AD" clId="Web-{1EDFAB93-68A1-F852-6B2F-029DF91CD4BA}" dt="2024-05-08T10:00:33.959" v="37" actId="20577"/>
      <pc:docMkLst>
        <pc:docMk/>
      </pc:docMkLst>
      <pc:sldChg chg="modSp">
        <pc:chgData name="Ylimmäinen Seija" userId="S::seija.ylimmainen@taitotalo.fi::ca43a6e6-5f5b-4301-8d8f-8726ecab432b" providerId="AD" clId="Web-{1EDFAB93-68A1-F852-6B2F-029DF91CD4BA}" dt="2024-05-08T10:00:33.959" v="37" actId="20577"/>
        <pc:sldMkLst>
          <pc:docMk/>
          <pc:sldMk cId="2273124878" sldId="277"/>
        </pc:sldMkLst>
        <pc:spChg chg="mod">
          <ac:chgData name="Ylimmäinen Seija" userId="S::seija.ylimmainen@taitotalo.fi::ca43a6e6-5f5b-4301-8d8f-8726ecab432b" providerId="AD" clId="Web-{1EDFAB93-68A1-F852-6B2F-029DF91CD4BA}" dt="2024-05-08T10:00:33.959" v="37" actId="20577"/>
          <ac:spMkLst>
            <pc:docMk/>
            <pc:sldMk cId="2273124878" sldId="277"/>
            <ac:spMk id="2" creationId="{1918DA26-0359-07D8-2D5A-E059C99BD911}"/>
          </ac:spMkLst>
        </pc:spChg>
      </pc:sldChg>
    </pc:docChg>
  </pc:docChgLst>
  <pc:docChgLst>
    <pc:chgData name="Ylimmäinen Seija" userId="S::seija.ylimmainen@taitotalo.fi::ca43a6e6-5f5b-4301-8d8f-8726ecab432b" providerId="AD" clId="Web-{45466902-3A76-0A8B-D7B9-117D292ECE13}"/>
    <pc:docChg chg="modSld">
      <pc:chgData name="Ylimmäinen Seija" userId="S::seija.ylimmainen@taitotalo.fi::ca43a6e6-5f5b-4301-8d8f-8726ecab432b" providerId="AD" clId="Web-{45466902-3A76-0A8B-D7B9-117D292ECE13}" dt="2024-05-08T09:47:05.441" v="30" actId="14100"/>
      <pc:docMkLst>
        <pc:docMk/>
      </pc:docMkLst>
      <pc:sldChg chg="addSp delSp modSp">
        <pc:chgData name="Ylimmäinen Seija" userId="S::seija.ylimmainen@taitotalo.fi::ca43a6e6-5f5b-4301-8d8f-8726ecab432b" providerId="AD" clId="Web-{45466902-3A76-0A8B-D7B9-117D292ECE13}" dt="2024-05-08T09:44:22.032" v="9" actId="1076"/>
        <pc:sldMkLst>
          <pc:docMk/>
          <pc:sldMk cId="272210864" sldId="704"/>
        </pc:sldMkLst>
        <pc:picChg chg="add mod">
          <ac:chgData name="Ylimmäinen Seija" userId="S::seija.ylimmainen@taitotalo.fi::ca43a6e6-5f5b-4301-8d8f-8726ecab432b" providerId="AD" clId="Web-{45466902-3A76-0A8B-D7B9-117D292ECE13}" dt="2024-05-08T09:44:22.032" v="9" actId="1076"/>
          <ac:picMkLst>
            <pc:docMk/>
            <pc:sldMk cId="272210864" sldId="704"/>
            <ac:picMk id="5" creationId="{D3938073-36B1-5A2E-2833-5900682ED49F}"/>
          </ac:picMkLst>
        </pc:picChg>
        <pc:picChg chg="del">
          <ac:chgData name="Ylimmäinen Seija" userId="S::seija.ylimmainen@taitotalo.fi::ca43a6e6-5f5b-4301-8d8f-8726ecab432b" providerId="AD" clId="Web-{45466902-3A76-0A8B-D7B9-117D292ECE13}" dt="2024-05-08T09:43:44.859" v="1"/>
          <ac:picMkLst>
            <pc:docMk/>
            <pc:sldMk cId="272210864" sldId="704"/>
            <ac:picMk id="1026" creationId="{9D3CC58A-C21C-EADE-9DD0-8BF8FB6366E8}"/>
          </ac:picMkLst>
        </pc:picChg>
      </pc:sldChg>
      <pc:sldChg chg="addSp delSp modSp">
        <pc:chgData name="Ylimmäinen Seija" userId="S::seija.ylimmainen@taitotalo.fi::ca43a6e6-5f5b-4301-8d8f-8726ecab432b" providerId="AD" clId="Web-{45466902-3A76-0A8B-D7B9-117D292ECE13}" dt="2024-05-08T09:44:08.735" v="8" actId="1076"/>
        <pc:sldMkLst>
          <pc:docMk/>
          <pc:sldMk cId="1883317000" sldId="705"/>
        </pc:sldMkLst>
        <pc:picChg chg="add mod">
          <ac:chgData name="Ylimmäinen Seija" userId="S::seija.ylimmainen@taitotalo.fi::ca43a6e6-5f5b-4301-8d8f-8726ecab432b" providerId="AD" clId="Web-{45466902-3A76-0A8B-D7B9-117D292ECE13}" dt="2024-05-08T09:44:08.735" v="8" actId="1076"/>
          <ac:picMkLst>
            <pc:docMk/>
            <pc:sldMk cId="1883317000" sldId="705"/>
            <ac:picMk id="4" creationId="{27F99F92-3499-F3CB-611B-CBE11C2F9D9F}"/>
          </ac:picMkLst>
        </pc:picChg>
        <pc:picChg chg="del">
          <ac:chgData name="Ylimmäinen Seija" userId="S::seija.ylimmainen@taitotalo.fi::ca43a6e6-5f5b-4301-8d8f-8726ecab432b" providerId="AD" clId="Web-{45466902-3A76-0A8B-D7B9-117D292ECE13}" dt="2024-05-08T09:44:00.578" v="5"/>
          <ac:picMkLst>
            <pc:docMk/>
            <pc:sldMk cId="1883317000" sldId="705"/>
            <ac:picMk id="1026" creationId="{F3C7BE47-8A3F-1BE7-5D3D-E35F3531814E}"/>
          </ac:picMkLst>
        </pc:picChg>
      </pc:sldChg>
      <pc:sldChg chg="addSp delSp modSp">
        <pc:chgData name="Ylimmäinen Seija" userId="S::seija.ylimmainen@taitotalo.fi::ca43a6e6-5f5b-4301-8d8f-8726ecab432b" providerId="AD" clId="Web-{45466902-3A76-0A8B-D7B9-117D292ECE13}" dt="2024-05-08T09:44:42.485" v="14" actId="1076"/>
        <pc:sldMkLst>
          <pc:docMk/>
          <pc:sldMk cId="1422366234" sldId="706"/>
        </pc:sldMkLst>
        <pc:picChg chg="add mod">
          <ac:chgData name="Ylimmäinen Seija" userId="S::seija.ylimmainen@taitotalo.fi::ca43a6e6-5f5b-4301-8d8f-8726ecab432b" providerId="AD" clId="Web-{45466902-3A76-0A8B-D7B9-117D292ECE13}" dt="2024-05-08T09:44:42.485" v="14" actId="1076"/>
          <ac:picMkLst>
            <pc:docMk/>
            <pc:sldMk cId="1422366234" sldId="706"/>
            <ac:picMk id="5" creationId="{17737BC1-25C7-85E5-71D1-F4147CCEAFD5}"/>
          </ac:picMkLst>
        </pc:picChg>
        <pc:picChg chg="del">
          <ac:chgData name="Ylimmäinen Seija" userId="S::seija.ylimmainen@taitotalo.fi::ca43a6e6-5f5b-4301-8d8f-8726ecab432b" providerId="AD" clId="Web-{45466902-3A76-0A8B-D7B9-117D292ECE13}" dt="2024-05-08T09:44:26.532" v="10"/>
          <ac:picMkLst>
            <pc:docMk/>
            <pc:sldMk cId="1422366234" sldId="706"/>
            <ac:picMk id="1026" creationId="{00CB9B5C-3C70-D894-669D-8E8CE9548CEB}"/>
          </ac:picMkLst>
        </pc:picChg>
      </pc:sldChg>
      <pc:sldChg chg="addSp delSp modSp">
        <pc:chgData name="Ylimmäinen Seija" userId="S::seija.ylimmainen@taitotalo.fi::ca43a6e6-5f5b-4301-8d8f-8726ecab432b" providerId="AD" clId="Web-{45466902-3A76-0A8B-D7B9-117D292ECE13}" dt="2024-05-08T09:47:05.441" v="30" actId="14100"/>
        <pc:sldMkLst>
          <pc:docMk/>
          <pc:sldMk cId="1899487069" sldId="707"/>
        </pc:sldMkLst>
        <pc:picChg chg="add del mod">
          <ac:chgData name="Ylimmäinen Seija" userId="S::seija.ylimmainen@taitotalo.fi::ca43a6e6-5f5b-4301-8d8f-8726ecab432b" providerId="AD" clId="Web-{45466902-3A76-0A8B-D7B9-117D292ECE13}" dt="2024-05-08T09:46:32.846" v="21"/>
          <ac:picMkLst>
            <pc:docMk/>
            <pc:sldMk cId="1899487069" sldId="707"/>
            <ac:picMk id="5" creationId="{9CA12271-6FD0-B590-91E2-11579B07D2DB}"/>
          </ac:picMkLst>
        </pc:picChg>
        <pc:picChg chg="add del mod">
          <ac:chgData name="Ylimmäinen Seija" userId="S::seija.ylimmainen@taitotalo.fi::ca43a6e6-5f5b-4301-8d8f-8726ecab432b" providerId="AD" clId="Web-{45466902-3A76-0A8B-D7B9-117D292ECE13}" dt="2024-05-08T09:46:44.034" v="25"/>
          <ac:picMkLst>
            <pc:docMk/>
            <pc:sldMk cId="1899487069" sldId="707"/>
            <ac:picMk id="7" creationId="{FBAD4DA4-2843-C1C0-2D72-0DCD103E4A46}"/>
          </ac:picMkLst>
        </pc:picChg>
        <pc:picChg chg="add mod">
          <ac:chgData name="Ylimmäinen Seija" userId="S::seija.ylimmainen@taitotalo.fi::ca43a6e6-5f5b-4301-8d8f-8726ecab432b" providerId="AD" clId="Web-{45466902-3A76-0A8B-D7B9-117D292ECE13}" dt="2024-05-08T09:47:05.441" v="30" actId="14100"/>
          <ac:picMkLst>
            <pc:docMk/>
            <pc:sldMk cId="1899487069" sldId="707"/>
            <ac:picMk id="9" creationId="{3860EE78-4CA7-A896-6893-6922D2F0152D}"/>
          </ac:picMkLst>
        </pc:picChg>
        <pc:picChg chg="del mod">
          <ac:chgData name="Ylimmäinen Seija" userId="S::seija.ylimmainen@taitotalo.fi::ca43a6e6-5f5b-4301-8d8f-8726ecab432b" providerId="AD" clId="Web-{45466902-3A76-0A8B-D7B9-117D292ECE13}" dt="2024-05-08T09:44:46.126" v="15"/>
          <ac:picMkLst>
            <pc:docMk/>
            <pc:sldMk cId="1899487069" sldId="707"/>
            <ac:picMk id="1026" creationId="{60901F16-330D-1119-6BF1-2D28A4A4D4E0}"/>
          </ac:picMkLst>
        </pc:picChg>
      </pc:sldChg>
    </pc:docChg>
  </pc:docChgLst>
  <pc:docChgLst>
    <pc:chgData name="Ylimmäinen Seija" userId="S::seija.ylimmainen@taitotalo.fi::ca43a6e6-5f5b-4301-8d8f-8726ecab432b" providerId="AD" clId="Web-{E6940AB3-F2B0-2DB9-05D1-3D6FA57554C3}"/>
    <pc:docChg chg="modSld">
      <pc:chgData name="Ylimmäinen Seija" userId="S::seija.ylimmainen@taitotalo.fi::ca43a6e6-5f5b-4301-8d8f-8726ecab432b" providerId="AD" clId="Web-{E6940AB3-F2B0-2DB9-05D1-3D6FA57554C3}" dt="2024-06-07T13:32:43.807" v="0" actId="14100"/>
      <pc:docMkLst>
        <pc:docMk/>
      </pc:docMkLst>
      <pc:sldChg chg="modSp">
        <pc:chgData name="Ylimmäinen Seija" userId="S::seija.ylimmainen@taitotalo.fi::ca43a6e6-5f5b-4301-8d8f-8726ecab432b" providerId="AD" clId="Web-{E6940AB3-F2B0-2DB9-05D1-3D6FA57554C3}" dt="2024-06-07T13:32:43.807" v="0" actId="14100"/>
        <pc:sldMkLst>
          <pc:docMk/>
          <pc:sldMk cId="3153758195" sldId="721"/>
        </pc:sldMkLst>
        <pc:spChg chg="mod">
          <ac:chgData name="Ylimmäinen Seija" userId="S::seija.ylimmainen@taitotalo.fi::ca43a6e6-5f5b-4301-8d8f-8726ecab432b" providerId="AD" clId="Web-{E6940AB3-F2B0-2DB9-05D1-3D6FA57554C3}" dt="2024-06-07T13:32:43.807" v="0" actId="14100"/>
          <ac:spMkLst>
            <pc:docMk/>
            <pc:sldMk cId="3153758195" sldId="721"/>
            <ac:spMk id="7" creationId="{36865EFC-AF81-E22D-680B-BE8FCF6BDF77}"/>
          </ac:spMkLst>
        </pc:spChg>
      </pc:sldChg>
    </pc:docChg>
  </pc:docChgLst>
  <pc:docChgLst>
    <pc:chgData name="Ylimmäinen Seija" userId="S::seija.ylimmainen@taitotalo.fi::ca43a6e6-5f5b-4301-8d8f-8726ecab432b" providerId="AD" clId="Web-{5FECDE5C-5B83-7785-9A32-61714982E0C4}"/>
    <pc:docChg chg="delSld">
      <pc:chgData name="Ylimmäinen Seija" userId="S::seija.ylimmainen@taitotalo.fi::ca43a6e6-5f5b-4301-8d8f-8726ecab432b" providerId="AD" clId="Web-{5FECDE5C-5B83-7785-9A32-61714982E0C4}" dt="2024-05-31T08:22:52.041" v="0"/>
      <pc:docMkLst>
        <pc:docMk/>
      </pc:docMkLst>
      <pc:sldChg chg="del">
        <pc:chgData name="Ylimmäinen Seija" userId="S::seija.ylimmainen@taitotalo.fi::ca43a6e6-5f5b-4301-8d8f-8726ecab432b" providerId="AD" clId="Web-{5FECDE5C-5B83-7785-9A32-61714982E0C4}" dt="2024-05-31T08:22:52.041" v="0"/>
        <pc:sldMkLst>
          <pc:docMk/>
          <pc:sldMk cId="3923974679" sldId="660"/>
        </pc:sldMkLst>
      </pc:sldChg>
    </pc:docChg>
  </pc:docChgLst>
  <pc:docChgLst>
    <pc:chgData name="Pajari Liisa" userId="0ba7ef12-7536-4f78-82e5-37dc94d8e5ec" providerId="ADAL" clId="{070528C2-BF76-4140-9C72-F6112E923541}"/>
    <pc:docChg chg="modSld sldOrd">
      <pc:chgData name="Pajari Liisa" userId="0ba7ef12-7536-4f78-82e5-37dc94d8e5ec" providerId="ADAL" clId="{070528C2-BF76-4140-9C72-F6112E923541}" dt="2024-03-14T07:23:58.479" v="41" actId="1076"/>
      <pc:docMkLst>
        <pc:docMk/>
      </pc:docMkLst>
      <pc:sldChg chg="addSp modSp mod">
        <pc:chgData name="Pajari Liisa" userId="0ba7ef12-7536-4f78-82e5-37dc94d8e5ec" providerId="ADAL" clId="{070528C2-BF76-4140-9C72-F6112E923541}" dt="2024-03-14T07:23:58.479" v="41" actId="1076"/>
        <pc:sldMkLst>
          <pc:docMk/>
          <pc:sldMk cId="272210864" sldId="704"/>
        </pc:sldMkLst>
        <pc:spChg chg="add mod">
          <ac:chgData name="Pajari Liisa" userId="0ba7ef12-7536-4f78-82e5-37dc94d8e5ec" providerId="ADAL" clId="{070528C2-BF76-4140-9C72-F6112E923541}" dt="2024-03-14T07:22:26.952" v="37" actId="207"/>
          <ac:spMkLst>
            <pc:docMk/>
            <pc:sldMk cId="272210864" sldId="704"/>
            <ac:spMk id="3" creationId="{E5BB80A5-0835-DEBD-DBE3-D3965E677F4E}"/>
          </ac:spMkLst>
        </pc:spChg>
        <pc:spChg chg="mod">
          <ac:chgData name="Pajari Liisa" userId="0ba7ef12-7536-4f78-82e5-37dc94d8e5ec" providerId="ADAL" clId="{070528C2-BF76-4140-9C72-F6112E923541}" dt="2024-03-14T07:23:58.479" v="41" actId="1076"/>
          <ac:spMkLst>
            <pc:docMk/>
            <pc:sldMk cId="272210864" sldId="704"/>
            <ac:spMk id="6" creationId="{70C6D464-B15A-C2AA-B184-F46706E4FF62}"/>
          </ac:spMkLst>
        </pc:spChg>
      </pc:sldChg>
      <pc:sldChg chg="ord">
        <pc:chgData name="Pajari Liisa" userId="0ba7ef12-7536-4f78-82e5-37dc94d8e5ec" providerId="ADAL" clId="{070528C2-BF76-4140-9C72-F6112E923541}" dt="2024-03-14T07:22:32.524" v="38" actId="20578"/>
        <pc:sldMkLst>
          <pc:docMk/>
          <pc:sldMk cId="1883317000" sldId="705"/>
        </pc:sldMkLst>
      </pc:sldChg>
    </pc:docChg>
  </pc:docChgLst>
  <pc:docChgLst>
    <pc:chgData name="Ylimmäinen Seija" userId="S::seija.ylimmainen@taitotalo.fi::ca43a6e6-5f5b-4301-8d8f-8726ecab432b" providerId="AD" clId="Web-{C71CD094-D745-B44E-735C-9B4C26AF0415}"/>
    <pc:docChg chg="delSld">
      <pc:chgData name="Ylimmäinen Seija" userId="S::seija.ylimmainen@taitotalo.fi::ca43a6e6-5f5b-4301-8d8f-8726ecab432b" providerId="AD" clId="Web-{C71CD094-D745-B44E-735C-9B4C26AF0415}" dt="2024-05-20T11:49:47.495" v="0"/>
      <pc:docMkLst>
        <pc:docMk/>
      </pc:docMkLst>
      <pc:sldChg chg="del">
        <pc:chgData name="Ylimmäinen Seija" userId="S::seija.ylimmainen@taitotalo.fi::ca43a6e6-5f5b-4301-8d8f-8726ecab432b" providerId="AD" clId="Web-{C71CD094-D745-B44E-735C-9B4C26AF0415}" dt="2024-05-20T11:49:47.495" v="0"/>
        <pc:sldMkLst>
          <pc:docMk/>
          <pc:sldMk cId="1595431931" sldId="72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40110-81CB-4DBF-AE3B-C823347F472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i-FI"/>
        </a:p>
      </dgm:t>
    </dgm:pt>
    <dgm:pt modelId="{990B1B97-D0B4-4A64-AFD5-7EF9E6C81C2D}">
      <dgm:prSet custT="1"/>
      <dgm:spPr/>
      <dgm:t>
        <a:bodyPr/>
        <a:lstStyle/>
        <a:p>
          <a:r>
            <a:rPr lang="fi-FI" sz="1400"/>
            <a:t>Ilmastonmuutoksen hillintä,</a:t>
          </a:r>
        </a:p>
      </dgm:t>
    </dgm:pt>
    <dgm:pt modelId="{2C3ADF98-4D3B-4055-9174-8AE3F989CD06}" type="parTrans" cxnId="{2088B035-6FA9-4BD6-8154-F11CAF327482}">
      <dgm:prSet/>
      <dgm:spPr/>
      <dgm:t>
        <a:bodyPr/>
        <a:lstStyle/>
        <a:p>
          <a:endParaRPr lang="fi-FI"/>
        </a:p>
      </dgm:t>
    </dgm:pt>
    <dgm:pt modelId="{F96A8BA1-5728-4F8F-8B60-57FDE2D975E3}" type="sibTrans" cxnId="{2088B035-6FA9-4BD6-8154-F11CAF327482}">
      <dgm:prSet/>
      <dgm:spPr/>
      <dgm:t>
        <a:bodyPr/>
        <a:lstStyle/>
        <a:p>
          <a:endParaRPr lang="fi-FI"/>
        </a:p>
      </dgm:t>
    </dgm:pt>
    <dgm:pt modelId="{9D851747-6AA9-43B6-8573-FDE8C55BB0AF}">
      <dgm:prSet custT="1"/>
      <dgm:spPr>
        <a:solidFill>
          <a:srgbClr val="00B050"/>
        </a:solidFill>
      </dgm:spPr>
      <dgm:t>
        <a:bodyPr/>
        <a:lstStyle/>
        <a:p>
          <a:r>
            <a:rPr lang="fi-FI" sz="1400"/>
            <a:t>Ilmastonmuutokseen sopeutuminen,</a:t>
          </a:r>
        </a:p>
      </dgm:t>
    </dgm:pt>
    <dgm:pt modelId="{D653874A-25E2-48B6-AC2C-15C8EC7657B5}" type="parTrans" cxnId="{3E3F3702-050E-4E3F-A69F-48D6EE9C7F80}">
      <dgm:prSet/>
      <dgm:spPr/>
      <dgm:t>
        <a:bodyPr/>
        <a:lstStyle/>
        <a:p>
          <a:endParaRPr lang="fi-FI"/>
        </a:p>
      </dgm:t>
    </dgm:pt>
    <dgm:pt modelId="{0CDFDCB5-81D2-4F41-805A-A39E2878BBDB}" type="sibTrans" cxnId="{3E3F3702-050E-4E3F-A69F-48D6EE9C7F80}">
      <dgm:prSet/>
      <dgm:spPr/>
      <dgm:t>
        <a:bodyPr/>
        <a:lstStyle/>
        <a:p>
          <a:endParaRPr lang="fi-FI"/>
        </a:p>
      </dgm:t>
    </dgm:pt>
    <dgm:pt modelId="{EC81775C-0A8F-4DE4-8848-321869B1C67A}">
      <dgm:prSet custT="1"/>
      <dgm:spPr/>
      <dgm:t>
        <a:bodyPr/>
        <a:lstStyle/>
        <a:p>
          <a:r>
            <a:rPr lang="fi-FI" sz="1400"/>
            <a:t>Vesivarojen ja luonnonvarojen kestävä käyttö ja suojelu,</a:t>
          </a:r>
        </a:p>
      </dgm:t>
    </dgm:pt>
    <dgm:pt modelId="{E2ABA598-105D-400A-ABB6-30672C201540}" type="parTrans" cxnId="{EE5CBF7E-EFE5-4679-8A14-3DE20718DF53}">
      <dgm:prSet/>
      <dgm:spPr/>
      <dgm:t>
        <a:bodyPr/>
        <a:lstStyle/>
        <a:p>
          <a:endParaRPr lang="fi-FI"/>
        </a:p>
      </dgm:t>
    </dgm:pt>
    <dgm:pt modelId="{356E8EB9-4020-4B3C-806A-74C4A0264FD5}" type="sibTrans" cxnId="{EE5CBF7E-EFE5-4679-8A14-3DE20718DF53}">
      <dgm:prSet/>
      <dgm:spPr/>
      <dgm:t>
        <a:bodyPr/>
        <a:lstStyle/>
        <a:p>
          <a:endParaRPr lang="fi-FI"/>
        </a:p>
      </dgm:t>
    </dgm:pt>
    <dgm:pt modelId="{B90FD736-8349-4876-839F-386AC9FEE9CA}">
      <dgm:prSet custT="1"/>
      <dgm:spPr>
        <a:solidFill>
          <a:srgbClr val="00B050"/>
        </a:solidFill>
      </dgm:spPr>
      <dgm:t>
        <a:bodyPr/>
        <a:lstStyle/>
        <a:p>
          <a:r>
            <a:rPr lang="fi-FI" sz="1400"/>
            <a:t>Kiertotalouden edistäminen,</a:t>
          </a:r>
        </a:p>
      </dgm:t>
    </dgm:pt>
    <dgm:pt modelId="{4EDF03B2-D0D8-43C3-8FAA-C499CD84ADA7}" type="parTrans" cxnId="{50F6B246-971D-4F46-9DD2-F13E5DAA71A4}">
      <dgm:prSet/>
      <dgm:spPr/>
      <dgm:t>
        <a:bodyPr/>
        <a:lstStyle/>
        <a:p>
          <a:endParaRPr lang="fi-FI"/>
        </a:p>
      </dgm:t>
    </dgm:pt>
    <dgm:pt modelId="{47254188-1DAF-4E76-8946-0B0FA7AAD1E5}" type="sibTrans" cxnId="{50F6B246-971D-4F46-9DD2-F13E5DAA71A4}">
      <dgm:prSet/>
      <dgm:spPr/>
      <dgm:t>
        <a:bodyPr/>
        <a:lstStyle/>
        <a:p>
          <a:endParaRPr lang="fi-FI"/>
        </a:p>
      </dgm:t>
    </dgm:pt>
    <dgm:pt modelId="{32951B75-53C1-4A54-85CC-122B18DD3EF7}">
      <dgm:prSet custT="1"/>
      <dgm:spPr/>
      <dgm:t>
        <a:bodyPr/>
        <a:lstStyle/>
        <a:p>
          <a:r>
            <a:rPr lang="fi-FI" sz="1400"/>
            <a:t>Ympäristön pilaantumisen ehkäiseminen,</a:t>
          </a:r>
        </a:p>
      </dgm:t>
    </dgm:pt>
    <dgm:pt modelId="{BD0B3208-1648-42C4-8574-FF0B63B19862}" type="parTrans" cxnId="{3C3DC6EC-CE61-461A-B307-5D4FDDD5DA14}">
      <dgm:prSet/>
      <dgm:spPr/>
      <dgm:t>
        <a:bodyPr/>
        <a:lstStyle/>
        <a:p>
          <a:endParaRPr lang="fi-FI"/>
        </a:p>
      </dgm:t>
    </dgm:pt>
    <dgm:pt modelId="{939A2A75-F0A8-48AC-B219-EF37638B2C6A}" type="sibTrans" cxnId="{3C3DC6EC-CE61-461A-B307-5D4FDDD5DA14}">
      <dgm:prSet/>
      <dgm:spPr/>
      <dgm:t>
        <a:bodyPr/>
        <a:lstStyle/>
        <a:p>
          <a:endParaRPr lang="fi-FI"/>
        </a:p>
      </dgm:t>
    </dgm:pt>
    <dgm:pt modelId="{F3EE33C1-D6A4-4C87-8A26-366AF93CBF58}">
      <dgm:prSet custT="1"/>
      <dgm:spPr>
        <a:solidFill>
          <a:srgbClr val="00B050"/>
        </a:solidFill>
      </dgm:spPr>
      <dgm:t>
        <a:bodyPr/>
        <a:lstStyle/>
        <a:p>
          <a:r>
            <a:rPr lang="fi-FI" sz="1400"/>
            <a:t>Luonnon monimuotoisuuden ja ekosysteemien suojelu sekä ennallistaminen</a:t>
          </a:r>
        </a:p>
      </dgm:t>
    </dgm:pt>
    <dgm:pt modelId="{7426951E-7207-4D54-BBAA-FFBF64B7D8E0}" type="parTrans" cxnId="{C6AE80BD-E85E-439D-9FF6-91ACE581F6C5}">
      <dgm:prSet/>
      <dgm:spPr/>
      <dgm:t>
        <a:bodyPr/>
        <a:lstStyle/>
        <a:p>
          <a:endParaRPr lang="fi-FI"/>
        </a:p>
      </dgm:t>
    </dgm:pt>
    <dgm:pt modelId="{1D947114-B4B8-443D-AC47-71B10F49206B}" type="sibTrans" cxnId="{C6AE80BD-E85E-439D-9FF6-91ACE581F6C5}">
      <dgm:prSet/>
      <dgm:spPr/>
      <dgm:t>
        <a:bodyPr/>
        <a:lstStyle/>
        <a:p>
          <a:endParaRPr lang="fi-FI"/>
        </a:p>
      </dgm:t>
    </dgm:pt>
    <dgm:pt modelId="{DD1A6ED2-CCE4-4F4F-A499-3D10A80D2840}" type="pres">
      <dgm:prSet presAssocID="{34140110-81CB-4DBF-AE3B-C823347F4728}" presName="Name0" presStyleCnt="0">
        <dgm:presLayoutVars>
          <dgm:chMax val="7"/>
          <dgm:chPref val="7"/>
          <dgm:dir/>
        </dgm:presLayoutVars>
      </dgm:prSet>
      <dgm:spPr/>
    </dgm:pt>
    <dgm:pt modelId="{DD69C4C1-2A59-44EE-B5A9-47922B937301}" type="pres">
      <dgm:prSet presAssocID="{34140110-81CB-4DBF-AE3B-C823347F4728}" presName="Name1" presStyleCnt="0"/>
      <dgm:spPr/>
    </dgm:pt>
    <dgm:pt modelId="{16641C84-CF52-4E94-A956-D00ECECF8BBC}" type="pres">
      <dgm:prSet presAssocID="{34140110-81CB-4DBF-AE3B-C823347F4728}" presName="cycle" presStyleCnt="0"/>
      <dgm:spPr/>
    </dgm:pt>
    <dgm:pt modelId="{A14E2E9C-AAF5-4DA2-ADA4-F24AB81EE0E5}" type="pres">
      <dgm:prSet presAssocID="{34140110-81CB-4DBF-AE3B-C823347F4728}" presName="srcNode" presStyleLbl="node1" presStyleIdx="0" presStyleCnt="6"/>
      <dgm:spPr/>
    </dgm:pt>
    <dgm:pt modelId="{FBC047AB-2110-43D4-9F36-38106E8BE0DC}" type="pres">
      <dgm:prSet presAssocID="{34140110-81CB-4DBF-AE3B-C823347F4728}" presName="conn" presStyleLbl="parChTrans1D2" presStyleIdx="0" presStyleCnt="1"/>
      <dgm:spPr/>
    </dgm:pt>
    <dgm:pt modelId="{D8CAC9BE-D558-4C93-B5A9-CE357C2D6C21}" type="pres">
      <dgm:prSet presAssocID="{34140110-81CB-4DBF-AE3B-C823347F4728}" presName="extraNode" presStyleLbl="node1" presStyleIdx="0" presStyleCnt="6"/>
      <dgm:spPr/>
    </dgm:pt>
    <dgm:pt modelId="{29232336-EDDF-4CB2-8475-E8011F6C1600}" type="pres">
      <dgm:prSet presAssocID="{34140110-81CB-4DBF-AE3B-C823347F4728}" presName="dstNode" presStyleLbl="node1" presStyleIdx="0" presStyleCnt="6"/>
      <dgm:spPr/>
    </dgm:pt>
    <dgm:pt modelId="{C89419C8-49F5-445B-9681-62B14C5F343E}" type="pres">
      <dgm:prSet presAssocID="{990B1B97-D0B4-4A64-AFD5-7EF9E6C81C2D}" presName="text_1" presStyleLbl="node1" presStyleIdx="0" presStyleCnt="6" custScaleY="126913">
        <dgm:presLayoutVars>
          <dgm:bulletEnabled val="1"/>
        </dgm:presLayoutVars>
      </dgm:prSet>
      <dgm:spPr/>
    </dgm:pt>
    <dgm:pt modelId="{1C2F83CB-C501-4AF0-B898-EE15226EA5AB}" type="pres">
      <dgm:prSet presAssocID="{990B1B97-D0B4-4A64-AFD5-7EF9E6C81C2D}" presName="accent_1" presStyleCnt="0"/>
      <dgm:spPr/>
    </dgm:pt>
    <dgm:pt modelId="{24744516-1ED6-47A0-AC31-16591CB2EDCB}" type="pres">
      <dgm:prSet presAssocID="{990B1B97-D0B4-4A64-AFD5-7EF9E6C81C2D}" presName="accentRepeatNode" presStyleLbl="solidFgAcc1" presStyleIdx="0" presStyleCnt="6"/>
      <dgm:spPr/>
    </dgm:pt>
    <dgm:pt modelId="{FB0DA9DC-4FEC-4DF7-97B2-17FD57169674}" type="pres">
      <dgm:prSet presAssocID="{9D851747-6AA9-43B6-8573-FDE8C55BB0AF}" presName="text_2" presStyleLbl="node1" presStyleIdx="1" presStyleCnt="6">
        <dgm:presLayoutVars>
          <dgm:bulletEnabled val="1"/>
        </dgm:presLayoutVars>
      </dgm:prSet>
      <dgm:spPr/>
    </dgm:pt>
    <dgm:pt modelId="{56BF6401-31F0-4963-AF0A-B758190FDA58}" type="pres">
      <dgm:prSet presAssocID="{9D851747-6AA9-43B6-8573-FDE8C55BB0AF}" presName="accent_2" presStyleCnt="0"/>
      <dgm:spPr/>
    </dgm:pt>
    <dgm:pt modelId="{03542A1F-6A46-451B-975C-0F5D5C87630A}" type="pres">
      <dgm:prSet presAssocID="{9D851747-6AA9-43B6-8573-FDE8C55BB0AF}" presName="accentRepeatNode" presStyleLbl="solidFgAcc1" presStyleIdx="1" presStyleCnt="6"/>
      <dgm:spPr/>
    </dgm:pt>
    <dgm:pt modelId="{6BFD353A-55FB-4794-9F79-119332C47573}" type="pres">
      <dgm:prSet presAssocID="{EC81775C-0A8F-4DE4-8848-321869B1C67A}" presName="text_3" presStyleLbl="node1" presStyleIdx="2" presStyleCnt="6" custScaleY="128407">
        <dgm:presLayoutVars>
          <dgm:bulletEnabled val="1"/>
        </dgm:presLayoutVars>
      </dgm:prSet>
      <dgm:spPr/>
    </dgm:pt>
    <dgm:pt modelId="{5CE7834A-BD84-499F-BD19-E01B88ADDF4B}" type="pres">
      <dgm:prSet presAssocID="{EC81775C-0A8F-4DE4-8848-321869B1C67A}" presName="accent_3" presStyleCnt="0"/>
      <dgm:spPr/>
    </dgm:pt>
    <dgm:pt modelId="{928BD6F4-E2D2-432D-B1BE-545563166113}" type="pres">
      <dgm:prSet presAssocID="{EC81775C-0A8F-4DE4-8848-321869B1C67A}" presName="accentRepeatNode" presStyleLbl="solidFgAcc1" presStyleIdx="2" presStyleCnt="6"/>
      <dgm:spPr/>
    </dgm:pt>
    <dgm:pt modelId="{60C4242C-A689-46F4-8BF0-636A03F58B56}" type="pres">
      <dgm:prSet presAssocID="{B90FD736-8349-4876-839F-386AC9FEE9CA}" presName="text_4" presStyleLbl="node1" presStyleIdx="3" presStyleCnt="6">
        <dgm:presLayoutVars>
          <dgm:bulletEnabled val="1"/>
        </dgm:presLayoutVars>
      </dgm:prSet>
      <dgm:spPr/>
    </dgm:pt>
    <dgm:pt modelId="{AA9EEFE4-DE2F-45A6-BE32-C17EA0D661FF}" type="pres">
      <dgm:prSet presAssocID="{B90FD736-8349-4876-839F-386AC9FEE9CA}" presName="accent_4" presStyleCnt="0"/>
      <dgm:spPr/>
    </dgm:pt>
    <dgm:pt modelId="{E745E6E2-686D-4025-90BE-2DA2E483B068}" type="pres">
      <dgm:prSet presAssocID="{B90FD736-8349-4876-839F-386AC9FEE9CA}" presName="accentRepeatNode" presStyleLbl="solidFgAcc1" presStyleIdx="3" presStyleCnt="6"/>
      <dgm:spPr/>
    </dgm:pt>
    <dgm:pt modelId="{11EEB26D-3743-40AA-8ECE-36C8A9CF01A8}" type="pres">
      <dgm:prSet presAssocID="{32951B75-53C1-4A54-85CC-122B18DD3EF7}" presName="text_5" presStyleLbl="node1" presStyleIdx="4" presStyleCnt="6">
        <dgm:presLayoutVars>
          <dgm:bulletEnabled val="1"/>
        </dgm:presLayoutVars>
      </dgm:prSet>
      <dgm:spPr/>
    </dgm:pt>
    <dgm:pt modelId="{D2F21C29-4ADA-4C6E-B30A-F8A8C41EC2BD}" type="pres">
      <dgm:prSet presAssocID="{32951B75-53C1-4A54-85CC-122B18DD3EF7}" presName="accent_5" presStyleCnt="0"/>
      <dgm:spPr/>
    </dgm:pt>
    <dgm:pt modelId="{C6577EBA-A7AF-48CF-8B11-D85ED3BA3224}" type="pres">
      <dgm:prSet presAssocID="{32951B75-53C1-4A54-85CC-122B18DD3EF7}" presName="accentRepeatNode" presStyleLbl="solidFgAcc1" presStyleIdx="4" presStyleCnt="6"/>
      <dgm:spPr/>
    </dgm:pt>
    <dgm:pt modelId="{845AE6BD-2B76-4FB1-B8BD-FFB66379F828}" type="pres">
      <dgm:prSet presAssocID="{F3EE33C1-D6A4-4C87-8A26-366AF93CBF58}" presName="text_6" presStyleLbl="node1" presStyleIdx="5" presStyleCnt="6" custScaleY="123766">
        <dgm:presLayoutVars>
          <dgm:bulletEnabled val="1"/>
        </dgm:presLayoutVars>
      </dgm:prSet>
      <dgm:spPr/>
    </dgm:pt>
    <dgm:pt modelId="{16B9C2DA-519A-4CA2-AFC7-D570C5B83781}" type="pres">
      <dgm:prSet presAssocID="{F3EE33C1-D6A4-4C87-8A26-366AF93CBF58}" presName="accent_6" presStyleCnt="0"/>
      <dgm:spPr/>
    </dgm:pt>
    <dgm:pt modelId="{D4E503DB-D4F8-478D-B38C-6981752486BC}" type="pres">
      <dgm:prSet presAssocID="{F3EE33C1-D6A4-4C87-8A26-366AF93CBF58}" presName="accentRepeatNode" presStyleLbl="solidFgAcc1" presStyleIdx="5" presStyleCnt="6"/>
      <dgm:spPr/>
    </dgm:pt>
  </dgm:ptLst>
  <dgm:cxnLst>
    <dgm:cxn modelId="{3E3F3702-050E-4E3F-A69F-48D6EE9C7F80}" srcId="{34140110-81CB-4DBF-AE3B-C823347F4728}" destId="{9D851747-6AA9-43B6-8573-FDE8C55BB0AF}" srcOrd="1" destOrd="0" parTransId="{D653874A-25E2-48B6-AC2C-15C8EC7657B5}" sibTransId="{0CDFDCB5-81D2-4F41-805A-A39E2878BBDB}"/>
    <dgm:cxn modelId="{F9F9C013-1508-43AF-99CD-0B1B72AE17AC}" type="presOf" srcId="{B90FD736-8349-4876-839F-386AC9FEE9CA}" destId="{60C4242C-A689-46F4-8BF0-636A03F58B56}" srcOrd="0" destOrd="0" presId="urn:microsoft.com/office/officeart/2008/layout/VerticalCurvedList"/>
    <dgm:cxn modelId="{B20BC31A-D9F7-4C4E-AB01-26E755FAB8ED}" type="presOf" srcId="{F96A8BA1-5728-4F8F-8B60-57FDE2D975E3}" destId="{FBC047AB-2110-43D4-9F36-38106E8BE0DC}" srcOrd="0" destOrd="0" presId="urn:microsoft.com/office/officeart/2008/layout/VerticalCurvedList"/>
    <dgm:cxn modelId="{2088B035-6FA9-4BD6-8154-F11CAF327482}" srcId="{34140110-81CB-4DBF-AE3B-C823347F4728}" destId="{990B1B97-D0B4-4A64-AFD5-7EF9E6C81C2D}" srcOrd="0" destOrd="0" parTransId="{2C3ADF98-4D3B-4055-9174-8AE3F989CD06}" sibTransId="{F96A8BA1-5728-4F8F-8B60-57FDE2D975E3}"/>
    <dgm:cxn modelId="{50F6B246-971D-4F46-9DD2-F13E5DAA71A4}" srcId="{34140110-81CB-4DBF-AE3B-C823347F4728}" destId="{B90FD736-8349-4876-839F-386AC9FEE9CA}" srcOrd="3" destOrd="0" parTransId="{4EDF03B2-D0D8-43C3-8FAA-C499CD84ADA7}" sibTransId="{47254188-1DAF-4E76-8946-0B0FA7AAD1E5}"/>
    <dgm:cxn modelId="{02075D67-7070-48C1-931A-67A28A65914A}" type="presOf" srcId="{9D851747-6AA9-43B6-8573-FDE8C55BB0AF}" destId="{FB0DA9DC-4FEC-4DF7-97B2-17FD57169674}" srcOrd="0" destOrd="0" presId="urn:microsoft.com/office/officeart/2008/layout/VerticalCurvedList"/>
    <dgm:cxn modelId="{92E05872-0FB6-4DF3-A161-DBF26B4D7EFB}" type="presOf" srcId="{F3EE33C1-D6A4-4C87-8A26-366AF93CBF58}" destId="{845AE6BD-2B76-4FB1-B8BD-FFB66379F828}" srcOrd="0" destOrd="0" presId="urn:microsoft.com/office/officeart/2008/layout/VerticalCurvedList"/>
    <dgm:cxn modelId="{0557C852-D992-4AC1-9175-F43B51CC8336}" type="presOf" srcId="{34140110-81CB-4DBF-AE3B-C823347F4728}" destId="{DD1A6ED2-CCE4-4F4F-A499-3D10A80D2840}" srcOrd="0" destOrd="0" presId="urn:microsoft.com/office/officeart/2008/layout/VerticalCurvedList"/>
    <dgm:cxn modelId="{EE5CBF7E-EFE5-4679-8A14-3DE20718DF53}" srcId="{34140110-81CB-4DBF-AE3B-C823347F4728}" destId="{EC81775C-0A8F-4DE4-8848-321869B1C67A}" srcOrd="2" destOrd="0" parTransId="{E2ABA598-105D-400A-ABB6-30672C201540}" sibTransId="{356E8EB9-4020-4B3C-806A-74C4A0264FD5}"/>
    <dgm:cxn modelId="{823E0484-D811-48CE-A652-94A363E616DF}" type="presOf" srcId="{32951B75-53C1-4A54-85CC-122B18DD3EF7}" destId="{11EEB26D-3743-40AA-8ECE-36C8A9CF01A8}" srcOrd="0" destOrd="0" presId="urn:microsoft.com/office/officeart/2008/layout/VerticalCurvedList"/>
    <dgm:cxn modelId="{C6AE80BD-E85E-439D-9FF6-91ACE581F6C5}" srcId="{34140110-81CB-4DBF-AE3B-C823347F4728}" destId="{F3EE33C1-D6A4-4C87-8A26-366AF93CBF58}" srcOrd="5" destOrd="0" parTransId="{7426951E-7207-4D54-BBAA-FFBF64B7D8E0}" sibTransId="{1D947114-B4B8-443D-AC47-71B10F49206B}"/>
    <dgm:cxn modelId="{C270E5CE-C5FD-472F-8AD9-C76F5B299F76}" type="presOf" srcId="{990B1B97-D0B4-4A64-AFD5-7EF9E6C81C2D}" destId="{C89419C8-49F5-445B-9681-62B14C5F343E}" srcOrd="0" destOrd="0" presId="urn:microsoft.com/office/officeart/2008/layout/VerticalCurvedList"/>
    <dgm:cxn modelId="{3C3DC6EC-CE61-461A-B307-5D4FDDD5DA14}" srcId="{34140110-81CB-4DBF-AE3B-C823347F4728}" destId="{32951B75-53C1-4A54-85CC-122B18DD3EF7}" srcOrd="4" destOrd="0" parTransId="{BD0B3208-1648-42C4-8574-FF0B63B19862}" sibTransId="{939A2A75-F0A8-48AC-B219-EF37638B2C6A}"/>
    <dgm:cxn modelId="{6CB6D3F1-F7CD-471D-8B4C-1AAD4773FB57}" type="presOf" srcId="{EC81775C-0A8F-4DE4-8848-321869B1C67A}" destId="{6BFD353A-55FB-4794-9F79-119332C47573}" srcOrd="0" destOrd="0" presId="urn:microsoft.com/office/officeart/2008/layout/VerticalCurvedList"/>
    <dgm:cxn modelId="{BD487CB5-FB9E-45DA-8431-DF0955E3265A}" type="presParOf" srcId="{DD1A6ED2-CCE4-4F4F-A499-3D10A80D2840}" destId="{DD69C4C1-2A59-44EE-B5A9-47922B937301}" srcOrd="0" destOrd="0" presId="urn:microsoft.com/office/officeart/2008/layout/VerticalCurvedList"/>
    <dgm:cxn modelId="{F911ED05-005B-4EB8-B98B-B29628A0EE94}" type="presParOf" srcId="{DD69C4C1-2A59-44EE-B5A9-47922B937301}" destId="{16641C84-CF52-4E94-A956-D00ECECF8BBC}" srcOrd="0" destOrd="0" presId="urn:microsoft.com/office/officeart/2008/layout/VerticalCurvedList"/>
    <dgm:cxn modelId="{A393AEF8-EA1C-45AB-B739-5A428B2A5D3D}" type="presParOf" srcId="{16641C84-CF52-4E94-A956-D00ECECF8BBC}" destId="{A14E2E9C-AAF5-4DA2-ADA4-F24AB81EE0E5}" srcOrd="0" destOrd="0" presId="urn:microsoft.com/office/officeart/2008/layout/VerticalCurvedList"/>
    <dgm:cxn modelId="{B440DE33-F794-41A0-880F-273853421A0C}" type="presParOf" srcId="{16641C84-CF52-4E94-A956-D00ECECF8BBC}" destId="{FBC047AB-2110-43D4-9F36-38106E8BE0DC}" srcOrd="1" destOrd="0" presId="urn:microsoft.com/office/officeart/2008/layout/VerticalCurvedList"/>
    <dgm:cxn modelId="{7D87A445-6E05-45ED-A810-BD0CB2E6FF08}" type="presParOf" srcId="{16641C84-CF52-4E94-A956-D00ECECF8BBC}" destId="{D8CAC9BE-D558-4C93-B5A9-CE357C2D6C21}" srcOrd="2" destOrd="0" presId="urn:microsoft.com/office/officeart/2008/layout/VerticalCurvedList"/>
    <dgm:cxn modelId="{A7B70216-A3C6-4C92-B449-AF9922C355EA}" type="presParOf" srcId="{16641C84-CF52-4E94-A956-D00ECECF8BBC}" destId="{29232336-EDDF-4CB2-8475-E8011F6C1600}" srcOrd="3" destOrd="0" presId="urn:microsoft.com/office/officeart/2008/layout/VerticalCurvedList"/>
    <dgm:cxn modelId="{58560DF1-CAA0-4887-8B92-8E86B773446C}" type="presParOf" srcId="{DD69C4C1-2A59-44EE-B5A9-47922B937301}" destId="{C89419C8-49F5-445B-9681-62B14C5F343E}" srcOrd="1" destOrd="0" presId="urn:microsoft.com/office/officeart/2008/layout/VerticalCurvedList"/>
    <dgm:cxn modelId="{442D7251-16BB-485C-95A8-FEB6CA5F603A}" type="presParOf" srcId="{DD69C4C1-2A59-44EE-B5A9-47922B937301}" destId="{1C2F83CB-C501-4AF0-B898-EE15226EA5AB}" srcOrd="2" destOrd="0" presId="urn:microsoft.com/office/officeart/2008/layout/VerticalCurvedList"/>
    <dgm:cxn modelId="{31CF18C4-0E30-41A0-9E0E-161BEB61B358}" type="presParOf" srcId="{1C2F83CB-C501-4AF0-B898-EE15226EA5AB}" destId="{24744516-1ED6-47A0-AC31-16591CB2EDCB}" srcOrd="0" destOrd="0" presId="urn:microsoft.com/office/officeart/2008/layout/VerticalCurvedList"/>
    <dgm:cxn modelId="{E9BCAE7B-2033-4AFE-8C67-A46682CC646E}" type="presParOf" srcId="{DD69C4C1-2A59-44EE-B5A9-47922B937301}" destId="{FB0DA9DC-4FEC-4DF7-97B2-17FD57169674}" srcOrd="3" destOrd="0" presId="urn:microsoft.com/office/officeart/2008/layout/VerticalCurvedList"/>
    <dgm:cxn modelId="{D6EF0222-9C12-426B-9022-826A2A3CF766}" type="presParOf" srcId="{DD69C4C1-2A59-44EE-B5A9-47922B937301}" destId="{56BF6401-31F0-4963-AF0A-B758190FDA58}" srcOrd="4" destOrd="0" presId="urn:microsoft.com/office/officeart/2008/layout/VerticalCurvedList"/>
    <dgm:cxn modelId="{499F3391-82C5-4ADF-B7B9-EF9F2DD2C01B}" type="presParOf" srcId="{56BF6401-31F0-4963-AF0A-B758190FDA58}" destId="{03542A1F-6A46-451B-975C-0F5D5C87630A}" srcOrd="0" destOrd="0" presId="urn:microsoft.com/office/officeart/2008/layout/VerticalCurvedList"/>
    <dgm:cxn modelId="{D6B26616-C8B9-4C71-91F1-BD52D12EB4F8}" type="presParOf" srcId="{DD69C4C1-2A59-44EE-B5A9-47922B937301}" destId="{6BFD353A-55FB-4794-9F79-119332C47573}" srcOrd="5" destOrd="0" presId="urn:microsoft.com/office/officeart/2008/layout/VerticalCurvedList"/>
    <dgm:cxn modelId="{844BEAAF-F7BC-4A73-9D33-0DA87DFD12C4}" type="presParOf" srcId="{DD69C4C1-2A59-44EE-B5A9-47922B937301}" destId="{5CE7834A-BD84-499F-BD19-E01B88ADDF4B}" srcOrd="6" destOrd="0" presId="urn:microsoft.com/office/officeart/2008/layout/VerticalCurvedList"/>
    <dgm:cxn modelId="{B7B7A7A4-F69C-44E8-964F-D06ABBE37053}" type="presParOf" srcId="{5CE7834A-BD84-499F-BD19-E01B88ADDF4B}" destId="{928BD6F4-E2D2-432D-B1BE-545563166113}" srcOrd="0" destOrd="0" presId="urn:microsoft.com/office/officeart/2008/layout/VerticalCurvedList"/>
    <dgm:cxn modelId="{3E46E4CC-4C70-47D5-A856-5430344FA9F9}" type="presParOf" srcId="{DD69C4C1-2A59-44EE-B5A9-47922B937301}" destId="{60C4242C-A689-46F4-8BF0-636A03F58B56}" srcOrd="7" destOrd="0" presId="urn:microsoft.com/office/officeart/2008/layout/VerticalCurvedList"/>
    <dgm:cxn modelId="{51913D21-564E-4B82-BCDC-0FA9B2E4B9C1}" type="presParOf" srcId="{DD69C4C1-2A59-44EE-B5A9-47922B937301}" destId="{AA9EEFE4-DE2F-45A6-BE32-C17EA0D661FF}" srcOrd="8" destOrd="0" presId="urn:microsoft.com/office/officeart/2008/layout/VerticalCurvedList"/>
    <dgm:cxn modelId="{3E0CEFD2-A08E-40C8-ADC5-5BB33F7B2FDC}" type="presParOf" srcId="{AA9EEFE4-DE2F-45A6-BE32-C17EA0D661FF}" destId="{E745E6E2-686D-4025-90BE-2DA2E483B068}" srcOrd="0" destOrd="0" presId="urn:microsoft.com/office/officeart/2008/layout/VerticalCurvedList"/>
    <dgm:cxn modelId="{97623797-B63C-4C3B-A598-8463DC8CBF86}" type="presParOf" srcId="{DD69C4C1-2A59-44EE-B5A9-47922B937301}" destId="{11EEB26D-3743-40AA-8ECE-36C8A9CF01A8}" srcOrd="9" destOrd="0" presId="urn:microsoft.com/office/officeart/2008/layout/VerticalCurvedList"/>
    <dgm:cxn modelId="{CBC4E7DC-2B68-4808-AC28-715FB1992147}" type="presParOf" srcId="{DD69C4C1-2A59-44EE-B5A9-47922B937301}" destId="{D2F21C29-4ADA-4C6E-B30A-F8A8C41EC2BD}" srcOrd="10" destOrd="0" presId="urn:microsoft.com/office/officeart/2008/layout/VerticalCurvedList"/>
    <dgm:cxn modelId="{5EE4740D-04EB-4CFD-BFBA-39E3CF36EBD0}" type="presParOf" srcId="{D2F21C29-4ADA-4C6E-B30A-F8A8C41EC2BD}" destId="{C6577EBA-A7AF-48CF-8B11-D85ED3BA3224}" srcOrd="0" destOrd="0" presId="urn:microsoft.com/office/officeart/2008/layout/VerticalCurvedList"/>
    <dgm:cxn modelId="{19FDA921-1FC8-4B63-8A81-1F7156AC149A}" type="presParOf" srcId="{DD69C4C1-2A59-44EE-B5A9-47922B937301}" destId="{845AE6BD-2B76-4FB1-B8BD-FFB66379F828}" srcOrd="11" destOrd="0" presId="urn:microsoft.com/office/officeart/2008/layout/VerticalCurvedList"/>
    <dgm:cxn modelId="{20BFCBC6-7CF6-462A-B300-71C1662BA0A0}" type="presParOf" srcId="{DD69C4C1-2A59-44EE-B5A9-47922B937301}" destId="{16B9C2DA-519A-4CA2-AFC7-D570C5B83781}" srcOrd="12" destOrd="0" presId="urn:microsoft.com/office/officeart/2008/layout/VerticalCurvedList"/>
    <dgm:cxn modelId="{C38DC999-95CA-4331-A60D-A3711F154F3E}" type="presParOf" srcId="{16B9C2DA-519A-4CA2-AFC7-D570C5B83781}" destId="{D4E503DB-D4F8-478D-B38C-6981752486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047AB-2110-43D4-9F36-38106E8BE0DC}">
      <dsp:nvSpPr>
        <dsp:cNvPr id="0" name=""/>
        <dsp:cNvSpPr/>
      </dsp:nvSpPr>
      <dsp:spPr>
        <a:xfrm>
          <a:off x="-5386362" y="-489182"/>
          <a:ext cx="6413686" cy="6413686"/>
        </a:xfrm>
        <a:prstGeom prst="blockArc">
          <a:avLst>
            <a:gd name="adj1" fmla="val 18900000"/>
            <a:gd name="adj2" fmla="val 2700000"/>
            <a:gd name="adj3" fmla="val 33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9419C8-49F5-445B-9681-62B14C5F343E}">
      <dsp:nvSpPr>
        <dsp:cNvPr id="0" name=""/>
        <dsp:cNvSpPr/>
      </dsp:nvSpPr>
      <dsp:spPr>
        <a:xfrm>
          <a:off x="383006" y="519016"/>
          <a:ext cx="3361991" cy="636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Ilmastonmuutoksen hillintä,</a:t>
          </a:r>
        </a:p>
      </dsp:txBody>
      <dsp:txXfrm>
        <a:off x="383006" y="519016"/>
        <a:ext cx="3361991" cy="636544"/>
      </dsp:txXfrm>
    </dsp:sp>
    <dsp:sp modelId="{24744516-1ED6-47A0-AC31-16591CB2EDCB}">
      <dsp:nvSpPr>
        <dsp:cNvPr id="0" name=""/>
        <dsp:cNvSpPr/>
      </dsp:nvSpPr>
      <dsp:spPr>
        <a:xfrm>
          <a:off x="69532" y="523814"/>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0DA9DC-4FEC-4DF7-97B2-17FD57169674}">
      <dsp:nvSpPr>
        <dsp:cNvPr id="0" name=""/>
        <dsp:cNvSpPr/>
      </dsp:nvSpPr>
      <dsp:spPr>
        <a:xfrm>
          <a:off x="795573" y="1338753"/>
          <a:ext cx="2949424" cy="50155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Ilmastonmuutokseen sopeutuminen,</a:t>
          </a:r>
        </a:p>
      </dsp:txBody>
      <dsp:txXfrm>
        <a:off x="795573" y="1338753"/>
        <a:ext cx="2949424" cy="501559"/>
      </dsp:txXfrm>
    </dsp:sp>
    <dsp:sp modelId="{03542A1F-6A46-451B-975C-0F5D5C87630A}">
      <dsp:nvSpPr>
        <dsp:cNvPr id="0" name=""/>
        <dsp:cNvSpPr/>
      </dsp:nvSpPr>
      <dsp:spPr>
        <a:xfrm>
          <a:off x="482099" y="1276058"/>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FD353A-55FB-4794-9F79-119332C47573}">
      <dsp:nvSpPr>
        <dsp:cNvPr id="0" name=""/>
        <dsp:cNvSpPr/>
      </dsp:nvSpPr>
      <dsp:spPr>
        <a:xfrm>
          <a:off x="984230" y="2019758"/>
          <a:ext cx="2760768" cy="6440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Vesivarojen ja luonnonvarojen kestävä käyttö ja suojelu,</a:t>
          </a:r>
        </a:p>
      </dsp:txBody>
      <dsp:txXfrm>
        <a:off x="984230" y="2019758"/>
        <a:ext cx="2760768" cy="644037"/>
      </dsp:txXfrm>
    </dsp:sp>
    <dsp:sp modelId="{928BD6F4-E2D2-432D-B1BE-545563166113}">
      <dsp:nvSpPr>
        <dsp:cNvPr id="0" name=""/>
        <dsp:cNvSpPr/>
      </dsp:nvSpPr>
      <dsp:spPr>
        <a:xfrm>
          <a:off x="670755" y="2028302"/>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C4242C-A689-46F4-8BF0-636A03F58B56}">
      <dsp:nvSpPr>
        <dsp:cNvPr id="0" name=""/>
        <dsp:cNvSpPr/>
      </dsp:nvSpPr>
      <dsp:spPr>
        <a:xfrm>
          <a:off x="984230" y="2842764"/>
          <a:ext cx="2760768" cy="50155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Kiertotalouden edistäminen,</a:t>
          </a:r>
        </a:p>
      </dsp:txBody>
      <dsp:txXfrm>
        <a:off x="984230" y="2842764"/>
        <a:ext cx="2760768" cy="501559"/>
      </dsp:txXfrm>
    </dsp:sp>
    <dsp:sp modelId="{E745E6E2-686D-4025-90BE-2DA2E483B068}">
      <dsp:nvSpPr>
        <dsp:cNvPr id="0" name=""/>
        <dsp:cNvSpPr/>
      </dsp:nvSpPr>
      <dsp:spPr>
        <a:xfrm>
          <a:off x="670755" y="2780069"/>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EEB26D-3743-40AA-8ECE-36C8A9CF01A8}">
      <dsp:nvSpPr>
        <dsp:cNvPr id="0" name=""/>
        <dsp:cNvSpPr/>
      </dsp:nvSpPr>
      <dsp:spPr>
        <a:xfrm>
          <a:off x="795573" y="3595008"/>
          <a:ext cx="2949424" cy="501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Ympäristön pilaantumisen ehkäiseminen,</a:t>
          </a:r>
        </a:p>
      </dsp:txBody>
      <dsp:txXfrm>
        <a:off x="795573" y="3595008"/>
        <a:ext cx="2949424" cy="501559"/>
      </dsp:txXfrm>
    </dsp:sp>
    <dsp:sp modelId="{C6577EBA-A7AF-48CF-8B11-D85ED3BA3224}">
      <dsp:nvSpPr>
        <dsp:cNvPr id="0" name=""/>
        <dsp:cNvSpPr/>
      </dsp:nvSpPr>
      <dsp:spPr>
        <a:xfrm>
          <a:off x="482099" y="3532313"/>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5AE6BD-2B76-4FB1-B8BD-FFB66379F828}">
      <dsp:nvSpPr>
        <dsp:cNvPr id="0" name=""/>
        <dsp:cNvSpPr/>
      </dsp:nvSpPr>
      <dsp:spPr>
        <a:xfrm>
          <a:off x="383006" y="4287651"/>
          <a:ext cx="3361991" cy="620760"/>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Luonnon monimuotoisuuden ja ekosysteemien suojelu sekä ennallistaminen</a:t>
          </a:r>
        </a:p>
      </dsp:txBody>
      <dsp:txXfrm>
        <a:off x="383006" y="4287651"/>
        <a:ext cx="3361991" cy="620760"/>
      </dsp:txXfrm>
    </dsp:sp>
    <dsp:sp modelId="{D4E503DB-D4F8-478D-B38C-6981752486BC}">
      <dsp:nvSpPr>
        <dsp:cNvPr id="0" name=""/>
        <dsp:cNvSpPr/>
      </dsp:nvSpPr>
      <dsp:spPr>
        <a:xfrm>
          <a:off x="69532" y="4284557"/>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6D5AC-B486-5748-925D-9C7C06A01345}" type="datetimeFigureOut">
              <a:rPr lang="fi-FI" smtClean="0"/>
              <a:t>7.6.2024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18420-1DAB-3A46-BCC8-E5CAD8A0F798}" type="slidenum">
              <a:rPr lang="fi-FI" smtClean="0"/>
              <a:t>‹#›</a:t>
            </a:fld>
            <a:endParaRPr lang="fi-FI"/>
          </a:p>
        </p:txBody>
      </p:sp>
    </p:spTree>
    <p:extLst>
      <p:ext uri="{BB962C8B-B14F-4D97-AF65-F5344CB8AC3E}">
        <p14:creationId xmlns:p14="http://schemas.microsoft.com/office/powerpoint/2010/main" val="190861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f.fi/uutiset/2022/01/taksonomia-pahkinankuoressa-tama-on-hyva-tietaa-eun-kestavan-rahoituksen-ekomerkist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ilastokeskus.fi/tup/suoluk/suoluk_vaesto.html#vaeston-ikarakenn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Hyvinvoinnin</a:t>
            </a:r>
            <a:r>
              <a:rPr lang="en-US">
                <a:cs typeface="Calibri"/>
              </a:rPr>
              <a:t> </a:t>
            </a:r>
            <a:r>
              <a:rPr lang="en-US" err="1">
                <a:cs typeface="Calibri"/>
              </a:rPr>
              <a:t>haasteet</a:t>
            </a:r>
            <a:r>
              <a:rPr lang="en-US">
                <a:cs typeface="Calibri"/>
              </a:rPr>
              <a:t>: </a:t>
            </a:r>
            <a:r>
              <a:rPr lang="en-US" err="1">
                <a:cs typeface="Calibri"/>
              </a:rPr>
              <a:t>ikääntyminen</a:t>
            </a:r>
            <a:r>
              <a:rPr lang="en-US">
                <a:cs typeface="Calibri"/>
              </a:rPr>
              <a:t>, </a:t>
            </a:r>
            <a:r>
              <a:rPr lang="en-US" err="1">
                <a:cs typeface="Calibri"/>
              </a:rPr>
              <a:t>alalletulijoiden</a:t>
            </a:r>
            <a:r>
              <a:rPr lang="en-US">
                <a:cs typeface="Calibri"/>
              </a:rPr>
              <a:t> </a:t>
            </a:r>
            <a:r>
              <a:rPr lang="en-US" err="1">
                <a:cs typeface="Calibri"/>
              </a:rPr>
              <a:t>määrä</a:t>
            </a:r>
            <a:r>
              <a:rPr lang="en-US">
                <a:cs typeface="Calibri"/>
              </a:rPr>
              <a:t>, </a:t>
            </a:r>
            <a:r>
              <a:rPr lang="en-US" err="1">
                <a:cs typeface="Calibri"/>
              </a:rPr>
              <a:t>kaupungistuminen</a:t>
            </a:r>
            <a:r>
              <a:rPr lang="en-US">
                <a:cs typeface="Calibri"/>
              </a:rPr>
              <a:t>, </a:t>
            </a:r>
            <a:r>
              <a:rPr lang="en-US" err="1">
                <a:cs typeface="Calibri"/>
              </a:rPr>
              <a:t>kasvukeskuksien</a:t>
            </a:r>
            <a:r>
              <a:rPr lang="en-US">
                <a:cs typeface="Calibri"/>
              </a:rPr>
              <a:t> </a:t>
            </a:r>
            <a:r>
              <a:rPr lang="en-US" err="1">
                <a:cs typeface="Calibri"/>
              </a:rPr>
              <a:t>kasvu</a:t>
            </a:r>
            <a:r>
              <a:rPr lang="en-US">
                <a:cs typeface="Calibri"/>
              </a:rPr>
              <a:t>, </a:t>
            </a:r>
            <a:r>
              <a:rPr lang="en-US" err="1">
                <a:cs typeface="Calibri"/>
              </a:rPr>
              <a:t>ammattitaidon</a:t>
            </a:r>
            <a:r>
              <a:rPr lang="en-US">
                <a:cs typeface="Calibri"/>
              </a:rPr>
              <a:t> </a:t>
            </a:r>
            <a:r>
              <a:rPr lang="en-US" err="1">
                <a:cs typeface="Calibri"/>
              </a:rPr>
              <a:t>ylläpitäminen</a:t>
            </a:r>
            <a:r>
              <a:rPr lang="en-US">
                <a:cs typeface="Calibri"/>
              </a:rPr>
              <a:t> ja </a:t>
            </a:r>
            <a:r>
              <a:rPr lang="en-US" err="1">
                <a:cs typeface="Calibri"/>
              </a:rPr>
              <a:t>kehittäminen</a:t>
            </a:r>
            <a:r>
              <a:rPr lang="en-US">
                <a:cs typeface="Calibri"/>
              </a:rPr>
              <a:t>, </a:t>
            </a:r>
            <a:r>
              <a:rPr lang="en-US" err="1">
                <a:cs typeface="Calibri"/>
              </a:rPr>
              <a:t>tasa-arvo</a:t>
            </a:r>
            <a:r>
              <a:rPr lang="en-US">
                <a:cs typeface="Calibri"/>
              </a:rPr>
              <a:t>, </a:t>
            </a:r>
            <a:r>
              <a:rPr lang="en-US" err="1">
                <a:cs typeface="Calibri"/>
              </a:rPr>
              <a:t>mistä</a:t>
            </a:r>
            <a:r>
              <a:rPr lang="en-US">
                <a:cs typeface="Calibri"/>
              </a:rPr>
              <a:t> </a:t>
            </a:r>
            <a:r>
              <a:rPr lang="en-US" err="1">
                <a:cs typeface="Calibri"/>
              </a:rPr>
              <a:t>buustia</a:t>
            </a:r>
            <a:r>
              <a:rPr lang="en-US">
                <a:cs typeface="Calibri"/>
              </a:rPr>
              <a:t> </a:t>
            </a:r>
            <a:r>
              <a:rPr lang="en-US" err="1">
                <a:cs typeface="Calibri"/>
              </a:rPr>
              <a:t>alan</a:t>
            </a:r>
            <a:r>
              <a:rPr lang="en-US">
                <a:cs typeface="Calibri"/>
              </a:rPr>
              <a:t> </a:t>
            </a:r>
            <a:r>
              <a:rPr lang="en-US" err="1">
                <a:cs typeface="Calibri"/>
              </a:rPr>
              <a:t>arvostukseen</a:t>
            </a:r>
            <a:r>
              <a:rPr lang="en-US">
                <a:cs typeface="Calibri"/>
              </a:rPr>
              <a:t>, </a:t>
            </a:r>
            <a:r>
              <a:rPr lang="en-US" err="1">
                <a:cs typeface="Calibri"/>
              </a:rPr>
              <a:t>toimeentulon</a:t>
            </a:r>
            <a:r>
              <a:rPr lang="en-US">
                <a:cs typeface="Calibri"/>
              </a:rPr>
              <a:t> </a:t>
            </a:r>
            <a:r>
              <a:rPr lang="en-US" err="1">
                <a:cs typeface="Calibri"/>
              </a:rPr>
              <a:t>epävarmuus</a:t>
            </a:r>
            <a:r>
              <a:rPr lang="en-US">
                <a:cs typeface="Calibri"/>
              </a:rPr>
              <a:t>: </a:t>
            </a:r>
            <a:r>
              <a:rPr lang="en-US" err="1">
                <a:cs typeface="Calibri"/>
              </a:rPr>
              <a:t>matalapalkka</a:t>
            </a:r>
            <a:r>
              <a:rPr lang="en-US">
                <a:cs typeface="Calibri"/>
              </a:rPr>
              <a:t>-ala, </a:t>
            </a:r>
            <a:r>
              <a:rPr lang="en-US" err="1">
                <a:cs typeface="Calibri"/>
              </a:rPr>
              <a:t>inflaatio</a:t>
            </a:r>
            <a:r>
              <a:rPr lang="en-US">
                <a:cs typeface="Calibri"/>
              </a:rPr>
              <a:t>.</a:t>
            </a:r>
          </a:p>
        </p:txBody>
      </p:sp>
      <p:sp>
        <p:nvSpPr>
          <p:cNvPr id="4" name="Dian numeron paikkamerkki 3"/>
          <p:cNvSpPr>
            <a:spLocks noGrp="1"/>
          </p:cNvSpPr>
          <p:nvPr>
            <p:ph type="sldNum" sz="quarter" idx="5"/>
          </p:nvPr>
        </p:nvSpPr>
        <p:spPr/>
        <p:txBody>
          <a:bodyPr/>
          <a:lstStyle/>
          <a:p>
            <a:fld id="{11618420-1DAB-3A46-BCC8-E5CAD8A0F798}" type="slidenum">
              <a:rPr lang="fi-FI" smtClean="0"/>
              <a:t>2</a:t>
            </a:fld>
            <a:endParaRPr lang="fi-FI"/>
          </a:p>
        </p:txBody>
      </p:sp>
    </p:spTree>
    <p:extLst>
      <p:ext uri="{BB962C8B-B14F-4D97-AF65-F5344CB8AC3E}">
        <p14:creationId xmlns:p14="http://schemas.microsoft.com/office/powerpoint/2010/main" val="18688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AF126-5527-4396-5C48-58EF94450FB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771BD05-D636-EB5C-19FE-B080819551E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1B30E05-9BCA-A442-89FD-551320CA9E87}"/>
              </a:ext>
            </a:extLst>
          </p:cNvPr>
          <p:cNvSpPr>
            <a:spLocks noGrp="1"/>
          </p:cNvSpPr>
          <p:nvPr>
            <p:ph type="body" idx="1"/>
          </p:nvPr>
        </p:nvSpPr>
        <p:spPr/>
        <p:txBody>
          <a:bodyPr/>
          <a:lstStyle/>
          <a:p>
            <a:r>
              <a:rPr lang="en-US" err="1">
                <a:cs typeface="Calibri"/>
              </a:rPr>
              <a:t>Tavoite</a:t>
            </a:r>
            <a:r>
              <a:rPr lang="en-US">
                <a:cs typeface="Calibri"/>
              </a:rPr>
              <a:t> olla </a:t>
            </a:r>
            <a:r>
              <a:rPr lang="en-US" err="1">
                <a:cs typeface="Calibri"/>
              </a:rPr>
              <a:t>hiilineutraali</a:t>
            </a:r>
            <a:r>
              <a:rPr lang="en-US">
                <a:cs typeface="Calibri"/>
              </a:rPr>
              <a:t> 2035 on </a:t>
            </a:r>
            <a:r>
              <a:rPr lang="en-US" err="1">
                <a:cs typeface="Calibri"/>
              </a:rPr>
              <a:t>kova</a:t>
            </a:r>
            <a:r>
              <a:rPr lang="en-US">
                <a:cs typeface="Calibri"/>
              </a:rPr>
              <a:t> </a:t>
            </a:r>
            <a:r>
              <a:rPr lang="en-US" err="1">
                <a:cs typeface="Calibri"/>
              </a:rPr>
              <a:t>tavoite</a:t>
            </a:r>
            <a:r>
              <a:rPr lang="en-US">
                <a:cs typeface="Calibri"/>
              </a:rPr>
              <a:t>, </a:t>
            </a:r>
            <a:r>
              <a:rPr lang="en-US" err="1">
                <a:cs typeface="Calibri"/>
              </a:rPr>
              <a:t>mutta</a:t>
            </a:r>
            <a:r>
              <a:rPr lang="en-US">
                <a:cs typeface="Calibri"/>
              </a:rPr>
              <a:t> </a:t>
            </a:r>
            <a:r>
              <a:rPr lang="en-US" err="1">
                <a:cs typeface="Calibri"/>
              </a:rPr>
              <a:t>tämä</a:t>
            </a:r>
            <a:r>
              <a:rPr lang="en-US">
                <a:cs typeface="Calibri"/>
              </a:rPr>
              <a:t> on </a:t>
            </a:r>
            <a:r>
              <a:rPr lang="en-US" err="1">
                <a:cs typeface="Calibri"/>
              </a:rPr>
              <a:t>ainoa</a:t>
            </a:r>
            <a:r>
              <a:rPr lang="en-US">
                <a:cs typeface="Calibri"/>
              </a:rPr>
              <a:t> tie </a:t>
            </a:r>
            <a:r>
              <a:rPr lang="en-US" err="1">
                <a:cs typeface="Calibri"/>
              </a:rPr>
              <a:t>eteenpäin</a:t>
            </a:r>
            <a:r>
              <a:rPr lang="en-US">
                <a:cs typeface="Calibri"/>
              </a:rPr>
              <a:t>. </a:t>
            </a:r>
            <a:r>
              <a:rPr lang="en-US" err="1">
                <a:cs typeface="Calibri"/>
              </a:rPr>
              <a:t>Dubain</a:t>
            </a:r>
            <a:r>
              <a:rPr lang="en-US">
                <a:cs typeface="Calibri"/>
              </a:rPr>
              <a:t> </a:t>
            </a:r>
            <a:r>
              <a:rPr lang="en-US" err="1">
                <a:cs typeface="Calibri"/>
              </a:rPr>
              <a:t>ilmastokokouksessa</a:t>
            </a:r>
            <a:r>
              <a:rPr lang="en-US">
                <a:cs typeface="Calibri"/>
              </a:rPr>
              <a:t> </a:t>
            </a:r>
            <a:r>
              <a:rPr lang="en-US" err="1">
                <a:cs typeface="Calibri"/>
              </a:rPr>
              <a:t>päätettiin</a:t>
            </a:r>
            <a:r>
              <a:rPr lang="en-US">
                <a:cs typeface="Calibri"/>
              </a:rPr>
              <a:t> </a:t>
            </a:r>
            <a:r>
              <a:rPr lang="en-US" err="1">
                <a:cs typeface="Calibri"/>
              </a:rPr>
              <a:t>luopumisesta</a:t>
            </a:r>
            <a:r>
              <a:rPr lang="en-US">
                <a:cs typeface="Calibri"/>
              </a:rPr>
              <a:t> </a:t>
            </a:r>
            <a:r>
              <a:rPr lang="en-US" err="1">
                <a:cs typeface="Calibri"/>
              </a:rPr>
              <a:t>fossiilisista</a:t>
            </a:r>
            <a:r>
              <a:rPr lang="en-US">
                <a:cs typeface="Calibri"/>
              </a:rPr>
              <a:t> </a:t>
            </a:r>
            <a:r>
              <a:rPr lang="en-US" err="1">
                <a:cs typeface="Calibri"/>
              </a:rPr>
              <a:t>polttoaineista</a:t>
            </a:r>
            <a:r>
              <a:rPr lang="en-US">
                <a:cs typeface="Calibri"/>
              </a:rPr>
              <a:t>, </a:t>
            </a:r>
            <a:r>
              <a:rPr lang="en-US" err="1">
                <a:cs typeface="Calibri"/>
              </a:rPr>
              <a:t>vaikka</a:t>
            </a:r>
            <a:r>
              <a:rPr lang="en-US">
                <a:cs typeface="Calibri"/>
              </a:rPr>
              <a:t> </a:t>
            </a:r>
            <a:r>
              <a:rPr lang="en-US" err="1">
                <a:cs typeface="Calibri"/>
              </a:rPr>
              <a:t>mitään</a:t>
            </a:r>
            <a:r>
              <a:rPr lang="en-US">
                <a:cs typeface="Calibri"/>
              </a:rPr>
              <a:t> </a:t>
            </a:r>
            <a:r>
              <a:rPr lang="en-US" err="1">
                <a:cs typeface="Calibri"/>
              </a:rPr>
              <a:t>pakottavaa</a:t>
            </a:r>
            <a:r>
              <a:rPr lang="en-US">
                <a:cs typeface="Calibri"/>
              </a:rPr>
              <a:t> </a:t>
            </a:r>
            <a:r>
              <a:rPr lang="en-US" err="1">
                <a:cs typeface="Calibri"/>
              </a:rPr>
              <a:t>tavoitemäärä</a:t>
            </a:r>
            <a:r>
              <a:rPr lang="en-US">
                <a:cs typeface="Calibri"/>
              </a:rPr>
              <a:t> </a:t>
            </a:r>
            <a:r>
              <a:rPr lang="en-US" err="1">
                <a:cs typeface="Calibri"/>
              </a:rPr>
              <a:t>ei</a:t>
            </a:r>
            <a:r>
              <a:rPr lang="en-US">
                <a:cs typeface="Calibri"/>
              </a:rPr>
              <a:t> </a:t>
            </a:r>
            <a:r>
              <a:rPr lang="en-US" err="1">
                <a:cs typeface="Calibri"/>
              </a:rPr>
              <a:t>asetettu</a:t>
            </a:r>
            <a:r>
              <a:rPr lang="en-US">
                <a:cs typeface="Calibri"/>
              </a:rPr>
              <a:t>, </a:t>
            </a:r>
            <a:r>
              <a:rPr lang="en-US" err="1">
                <a:cs typeface="Calibri"/>
              </a:rPr>
              <a:t>vaan</a:t>
            </a:r>
            <a:r>
              <a:rPr lang="en-US">
                <a:cs typeface="Calibri"/>
              </a:rPr>
              <a:t> se </a:t>
            </a:r>
            <a:r>
              <a:rPr lang="en-US" err="1">
                <a:cs typeface="Calibri"/>
              </a:rPr>
              <a:t>jäsenvaltioiden</a:t>
            </a:r>
            <a:r>
              <a:rPr lang="en-US">
                <a:cs typeface="Calibri"/>
              </a:rPr>
              <a:t> </a:t>
            </a:r>
            <a:r>
              <a:rPr lang="en-US" err="1">
                <a:cs typeface="Calibri"/>
              </a:rPr>
              <a:t>itsensä</a:t>
            </a:r>
            <a:r>
              <a:rPr lang="en-US">
                <a:cs typeface="Calibri"/>
              </a:rPr>
              <a:t> </a:t>
            </a:r>
            <a:r>
              <a:rPr lang="en-US" err="1">
                <a:cs typeface="Calibri"/>
              </a:rPr>
              <a:t>päätettäväksi</a:t>
            </a:r>
            <a:r>
              <a:rPr lang="en-US">
                <a:cs typeface="Calibri"/>
              </a:rPr>
              <a:t>.</a:t>
            </a:r>
          </a:p>
        </p:txBody>
      </p:sp>
      <p:sp>
        <p:nvSpPr>
          <p:cNvPr id="4" name="Dian numeron paikkamerkki 3">
            <a:extLst>
              <a:ext uri="{FF2B5EF4-FFF2-40B4-BE49-F238E27FC236}">
                <a16:creationId xmlns:a16="http://schemas.microsoft.com/office/drawing/2014/main" id="{2A3A0843-22AF-CBA9-6E4F-743478615EBF}"/>
              </a:ext>
            </a:extLst>
          </p:cNvPr>
          <p:cNvSpPr>
            <a:spLocks noGrp="1"/>
          </p:cNvSpPr>
          <p:nvPr>
            <p:ph type="sldNum" sz="quarter" idx="5"/>
          </p:nvPr>
        </p:nvSpPr>
        <p:spPr/>
        <p:txBody>
          <a:bodyPr/>
          <a:lstStyle/>
          <a:p>
            <a:fld id="{11618420-1DAB-3A46-BCC8-E5CAD8A0F798}" type="slidenum">
              <a:rPr lang="fi-FI" smtClean="0"/>
              <a:t>14</a:t>
            </a:fld>
            <a:endParaRPr lang="fi-FI"/>
          </a:p>
        </p:txBody>
      </p:sp>
    </p:spTree>
    <p:extLst>
      <p:ext uri="{BB962C8B-B14F-4D97-AF65-F5344CB8AC3E}">
        <p14:creationId xmlns:p14="http://schemas.microsoft.com/office/powerpoint/2010/main" val="2539405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D368BCA-19CD-4DD2-8245-409A441A5A8C}" type="slidenum">
              <a:rPr lang="fi-FI" smtClean="0"/>
              <a:t>15</a:t>
            </a:fld>
            <a:endParaRPr lang="fi-FI"/>
          </a:p>
        </p:txBody>
      </p:sp>
    </p:spTree>
    <p:extLst>
      <p:ext uri="{BB962C8B-B14F-4D97-AF65-F5344CB8AC3E}">
        <p14:creationId xmlns:p14="http://schemas.microsoft.com/office/powerpoint/2010/main" val="2128560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Rakennuksien eri rakennusosille on asetettu käyttöikätavoite, jonka ajan niiden on asianmukaisella huollolla säilyttävä käyttökelpoisena. Tämä ei tarkoita, että rakennus purettaisiin käyttöiän tullessa täyteen, vaan kyseessä on ohjeellinen aikaraami, jonka jälkeen peruskorjaukset ovat yleensä ajankohtaisia. Ilman asiallista huoltoa ja ylläpitoa ei tavoiteikää saavuteta, mikä on ymmärrettävää. Rakennuksia ei pystytä, eikä niitä kannata, toteuttaa täysin huoltovapaiksi, vaan niistä täytyy pitää huolta. Rakennuksia ei pystytä, eikä niitä kannata, toteuttaa täysin huoltovapaiksi, vaan niistä täytyy pitää huolta. Itse rakennukset suunnitellaan vähintään 50 vuodelle, ja keskimäärin asuinrakennukset saavuttavat tämän iän juuri ja juuri. Sen sijaan muut kuin asuinrakennukset puretaan keskimäärin vain reilut neljäkymmentävuotiaina. Pidetään talovanhuksistamme huolta! Purkaminen voi aiheutua rakennuksen väärästä sijainnista, huonosta kunnosta tai tarpeettomuudesta, mutta yleisin syy purkamiselle on uudisrakentaminen: haluamme mieluummin uutta. Tähän ei pitkäaikaiseksi suunnitteleminen yksin auta, vaan myös korjaamiseen, käyttötarkoituksen muutoksiin ja täydennysrakentamiseen tulisi panostaa. Uudisrakennusten käyttöikäsuunnitteluun on syytä kiinnittää huomiota, mutta se ei yksin varmista rakennuksien pitkiä elinkaaria, jos olemassa oleviin kohteisiin ei kiinnitetä huomiota. https://figbc.fi/wp-content/uploads/sites/4/2022/12/Tyokaluja-hiilineutraaliuteen-kooste-FIGBC-tyosta-vuonna-2022.pdf</a:t>
            </a:r>
          </a:p>
        </p:txBody>
      </p:sp>
      <p:sp>
        <p:nvSpPr>
          <p:cNvPr id="4" name="Dian numeron paikkamerkki 3"/>
          <p:cNvSpPr>
            <a:spLocks noGrp="1"/>
          </p:cNvSpPr>
          <p:nvPr>
            <p:ph type="sldNum" sz="quarter" idx="5"/>
          </p:nvPr>
        </p:nvSpPr>
        <p:spPr/>
        <p:txBody>
          <a:bodyPr/>
          <a:lstStyle/>
          <a:p>
            <a:fld id="{2D368BCA-19CD-4DD2-8245-409A441A5A8C}" type="slidenum">
              <a:rPr lang="fi-FI" smtClean="0"/>
              <a:t>17</a:t>
            </a:fld>
            <a:endParaRPr lang="fi-FI"/>
          </a:p>
        </p:txBody>
      </p:sp>
    </p:spTree>
    <p:extLst>
      <p:ext uri="{BB962C8B-B14F-4D97-AF65-F5344CB8AC3E}">
        <p14:creationId xmlns:p14="http://schemas.microsoft.com/office/powerpoint/2010/main" val="968768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hlinkClick r:id="rId3"/>
              </a:rPr>
              <a:t>Taksonomia pähkinänkuoressa – tämä on hyvä tietää EU:n kestävän rahoituksen ”ekomerkistä” – WWF Suomi</a:t>
            </a:r>
            <a:endParaRPr lang="fi-FI"/>
          </a:p>
          <a:p>
            <a:r>
              <a:rPr lang="fi-FI"/>
              <a:t>https://wwf.fi/uutiset/2022/01/taksonomia-pahkinankuoressa-tama-on-hyva-tietaa-eun-kestavan-rahoituksen-ekomerkista/</a:t>
            </a:r>
          </a:p>
        </p:txBody>
      </p:sp>
      <p:sp>
        <p:nvSpPr>
          <p:cNvPr id="4" name="Dian numeron paikkamerkki 3"/>
          <p:cNvSpPr>
            <a:spLocks noGrp="1"/>
          </p:cNvSpPr>
          <p:nvPr>
            <p:ph type="sldNum" sz="quarter" idx="5"/>
          </p:nvPr>
        </p:nvSpPr>
        <p:spPr/>
        <p:txBody>
          <a:bodyPr/>
          <a:lstStyle/>
          <a:p>
            <a:fld id="{11618420-1DAB-3A46-BCC8-E5CAD8A0F798}" type="slidenum">
              <a:rPr lang="fi-FI" smtClean="0"/>
              <a:t>21</a:t>
            </a:fld>
            <a:endParaRPr lang="fi-FI"/>
          </a:p>
        </p:txBody>
      </p:sp>
    </p:spTree>
    <p:extLst>
      <p:ext uri="{BB962C8B-B14F-4D97-AF65-F5344CB8AC3E}">
        <p14:creationId xmlns:p14="http://schemas.microsoft.com/office/powerpoint/2010/main" val="1757280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https://commission.europa.eu/strategy-and-policy/priorities-2019-2024/european-green-deal_fi</a:t>
            </a:r>
          </a:p>
          <a:p>
            <a:r>
              <a:rPr lang="fi-FI"/>
              <a:t>EU-taksonomia on osa Euroopan komission kestävän kasvun rahoittamisen toimintasuunnitelmaa ja sen tavoitteena on ohjata yksityistä rahaa kestävämpiin kohteisiin.</a:t>
            </a:r>
          </a:p>
          <a:p>
            <a:r>
              <a:rPr lang="fi-FI"/>
              <a:t>https://c.ramboll.com/fi/eu-taksonomia?utm_term=taksonomia&amp;utm_campaign=EU-taksonomia&amp;utm_source=adwords&amp;utm_medium=ppc&amp;hsa_acc=5816075018&amp;hsa_cam=15753611413&amp;hsa_grp=134773620674&amp;hsa_ad=572791471121&amp;hsa_src=g&amp;hsa_tgt=kwd-297536465440&amp;hsa_kw=taksonomia&amp;hsa_mt=b&amp;hsa_net=adwords&amp;hsa_ver=3&amp;gad_source=1&amp;gclid=Cj0KCQiA5rGuBhCnARIsAN11vgSH5TVvrGcWkZc95n5eVwtHtWV4tewmWuWO0is57Uw9_H_MuABzzLEaAgA6EALw_wcB</a:t>
            </a:r>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22</a:t>
            </a:fld>
            <a:endParaRPr lang="fi-FI"/>
          </a:p>
        </p:txBody>
      </p:sp>
    </p:spTree>
    <p:extLst>
      <p:ext uri="{BB962C8B-B14F-4D97-AF65-F5344CB8AC3E}">
        <p14:creationId xmlns:p14="http://schemas.microsoft.com/office/powerpoint/2010/main" val="192332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24</a:t>
            </a:fld>
            <a:endParaRPr lang="fi-FI"/>
          </a:p>
        </p:txBody>
      </p:sp>
    </p:spTree>
    <p:extLst>
      <p:ext uri="{BB962C8B-B14F-4D97-AF65-F5344CB8AC3E}">
        <p14:creationId xmlns:p14="http://schemas.microsoft.com/office/powerpoint/2010/main" val="2127354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Julkisten</a:t>
            </a:r>
            <a:r>
              <a:rPr lang="en-US">
                <a:ea typeface="Calibri"/>
                <a:cs typeface="Calibri"/>
              </a:rPr>
              <a:t> </a:t>
            </a:r>
            <a:r>
              <a:rPr lang="en-US" err="1">
                <a:ea typeface="Calibri"/>
                <a:cs typeface="Calibri"/>
              </a:rPr>
              <a:t>hankintojen</a:t>
            </a:r>
            <a:r>
              <a:rPr lang="en-US">
                <a:ea typeface="Calibri"/>
                <a:cs typeface="Calibri"/>
              </a:rPr>
              <a:t> - </a:t>
            </a:r>
            <a:r>
              <a:rPr lang="en-US" err="1">
                <a:ea typeface="Calibri"/>
                <a:cs typeface="Calibri"/>
              </a:rPr>
              <a:t>pakko</a:t>
            </a:r>
            <a:r>
              <a:rPr lang="en-US">
                <a:ea typeface="Calibri"/>
                <a:cs typeface="Calibri"/>
              </a:rPr>
              <a:t> </a:t>
            </a:r>
            <a:r>
              <a:rPr lang="en-US" err="1">
                <a:ea typeface="Calibri"/>
                <a:cs typeface="Calibri"/>
              </a:rPr>
              <a:t>ottaa</a:t>
            </a:r>
            <a:r>
              <a:rPr lang="en-US">
                <a:ea typeface="Calibri"/>
                <a:cs typeface="Calibri"/>
              </a:rPr>
              <a:t> </a:t>
            </a:r>
            <a:r>
              <a:rPr lang="en-US" err="1">
                <a:ea typeface="Calibri"/>
                <a:cs typeface="Calibri"/>
              </a:rPr>
              <a:t>halvinta</a:t>
            </a:r>
            <a:r>
              <a:rPr lang="en-US">
                <a:ea typeface="Calibri"/>
                <a:cs typeface="Calibri"/>
              </a:rPr>
              <a:t>, </a:t>
            </a:r>
            <a:r>
              <a:rPr lang="en-US" err="1">
                <a:ea typeface="Calibri"/>
                <a:cs typeface="Calibri"/>
              </a:rPr>
              <a:t>onko</a:t>
            </a:r>
            <a:r>
              <a:rPr lang="en-US">
                <a:ea typeface="Calibri"/>
                <a:cs typeface="Calibri"/>
              </a:rPr>
              <a:t>? </a:t>
            </a:r>
            <a:r>
              <a:rPr lang="en-US" err="1">
                <a:ea typeface="Calibri"/>
                <a:cs typeface="Calibri"/>
              </a:rPr>
              <a:t>Miten</a:t>
            </a:r>
            <a:r>
              <a:rPr lang="en-US">
                <a:ea typeface="Calibri"/>
                <a:cs typeface="Calibri"/>
              </a:rPr>
              <a:t> </a:t>
            </a:r>
            <a:r>
              <a:rPr lang="en-US" err="1">
                <a:ea typeface="Calibri"/>
                <a:cs typeface="Calibri"/>
              </a:rPr>
              <a:t>varmistetaan</a:t>
            </a:r>
            <a:r>
              <a:rPr lang="en-US">
                <a:ea typeface="Calibri"/>
                <a:cs typeface="Calibri"/>
              </a:rPr>
              <a:t> </a:t>
            </a:r>
            <a:r>
              <a:rPr lang="en-US" err="1">
                <a:ea typeface="Calibri"/>
                <a:cs typeface="Calibri"/>
              </a:rPr>
              <a:t>muut</a:t>
            </a:r>
            <a:r>
              <a:rPr lang="en-US">
                <a:ea typeface="Calibri"/>
                <a:cs typeface="Calibri"/>
              </a:rPr>
              <a:t> </a:t>
            </a:r>
            <a:r>
              <a:rPr lang="en-US" err="1">
                <a:ea typeface="Calibri"/>
                <a:cs typeface="Calibri"/>
              </a:rPr>
              <a:t>laatutekijät</a:t>
            </a:r>
            <a:r>
              <a:rPr lang="en-US">
                <a:ea typeface="Calibri"/>
                <a:cs typeface="Calibri"/>
              </a:rPr>
              <a:t> ja </a:t>
            </a:r>
            <a:r>
              <a:rPr lang="en-US" err="1">
                <a:ea typeface="Calibri"/>
                <a:cs typeface="Calibri"/>
              </a:rPr>
              <a:t>kriteerit</a:t>
            </a:r>
            <a:r>
              <a:rPr lang="en-US">
                <a:ea typeface="Calibri"/>
                <a:cs typeface="Calibri"/>
              </a:rPr>
              <a:t>? </a:t>
            </a:r>
            <a:r>
              <a:rPr lang="en-US" err="1">
                <a:ea typeface="Calibri"/>
                <a:cs typeface="Calibri"/>
              </a:rPr>
              <a:t>Ympäristövastuullisuus</a:t>
            </a:r>
            <a:r>
              <a:rPr lang="en-US">
                <a:ea typeface="Calibri"/>
                <a:cs typeface="Calibri"/>
              </a:rPr>
              <a:t>.</a:t>
            </a:r>
          </a:p>
          <a:p>
            <a:r>
              <a:rPr lang="en-US" err="1">
                <a:ea typeface="Calibri"/>
                <a:cs typeface="Calibri"/>
              </a:rPr>
              <a:t>Koneet</a:t>
            </a:r>
            <a:r>
              <a:rPr lang="en-US">
                <a:ea typeface="Calibri"/>
                <a:cs typeface="Calibri"/>
              </a:rPr>
              <a:t> ja </a:t>
            </a:r>
            <a:r>
              <a:rPr lang="en-US" err="1">
                <a:ea typeface="Calibri"/>
                <a:cs typeface="Calibri"/>
              </a:rPr>
              <a:t>välineet</a:t>
            </a:r>
            <a:r>
              <a:rPr lang="en-US">
                <a:ea typeface="Calibri"/>
                <a:cs typeface="Calibri"/>
              </a:rPr>
              <a:t> - </a:t>
            </a:r>
            <a:r>
              <a:rPr lang="en-US" err="1">
                <a:ea typeface="Calibri"/>
                <a:cs typeface="Calibri"/>
              </a:rPr>
              <a:t>tehokkuus</a:t>
            </a:r>
            <a:r>
              <a:rPr lang="en-US">
                <a:ea typeface="Calibri"/>
                <a:cs typeface="Calibri"/>
              </a:rPr>
              <a:t> ja </a:t>
            </a:r>
            <a:r>
              <a:rPr lang="en-US" err="1">
                <a:ea typeface="Calibri"/>
                <a:cs typeface="Calibri"/>
              </a:rPr>
              <a:t>huolto</a:t>
            </a:r>
            <a:endParaRPr lang="en-US">
              <a:ea typeface="Calibri"/>
              <a:cs typeface="Calibri"/>
            </a:endParaRPr>
          </a:p>
          <a:p>
            <a:r>
              <a:rPr lang="en-US" err="1">
                <a:ea typeface="Calibri"/>
                <a:cs typeface="Calibri"/>
              </a:rPr>
              <a:t>Alihankintasopimukset</a:t>
            </a:r>
            <a:r>
              <a:rPr lang="en-US">
                <a:ea typeface="Calibri"/>
                <a:cs typeface="Calibri"/>
              </a:rPr>
              <a:t>?</a:t>
            </a: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25</a:t>
            </a:fld>
            <a:endParaRPr lang="fi-FI"/>
          </a:p>
        </p:txBody>
      </p:sp>
    </p:spTree>
    <p:extLst>
      <p:ext uri="{BB962C8B-B14F-4D97-AF65-F5344CB8AC3E}">
        <p14:creationId xmlns:p14="http://schemas.microsoft.com/office/powerpoint/2010/main" val="3240915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Julkisten</a:t>
            </a:r>
            <a:r>
              <a:rPr lang="en-US">
                <a:ea typeface="Calibri"/>
                <a:cs typeface="Calibri"/>
              </a:rPr>
              <a:t> </a:t>
            </a:r>
            <a:r>
              <a:rPr lang="en-US" err="1">
                <a:ea typeface="Calibri"/>
                <a:cs typeface="Calibri"/>
              </a:rPr>
              <a:t>hankintojen</a:t>
            </a:r>
            <a:r>
              <a:rPr lang="en-US">
                <a:ea typeface="Calibri"/>
                <a:cs typeface="Calibri"/>
              </a:rPr>
              <a:t> - </a:t>
            </a:r>
            <a:r>
              <a:rPr lang="en-US" err="1">
                <a:ea typeface="Calibri"/>
                <a:cs typeface="Calibri"/>
              </a:rPr>
              <a:t>pakko</a:t>
            </a:r>
            <a:r>
              <a:rPr lang="en-US">
                <a:ea typeface="Calibri"/>
                <a:cs typeface="Calibri"/>
              </a:rPr>
              <a:t> </a:t>
            </a:r>
            <a:r>
              <a:rPr lang="en-US" err="1">
                <a:ea typeface="Calibri"/>
                <a:cs typeface="Calibri"/>
              </a:rPr>
              <a:t>ottaa</a:t>
            </a:r>
            <a:r>
              <a:rPr lang="en-US">
                <a:ea typeface="Calibri"/>
                <a:cs typeface="Calibri"/>
              </a:rPr>
              <a:t> </a:t>
            </a:r>
            <a:r>
              <a:rPr lang="en-US" err="1">
                <a:ea typeface="Calibri"/>
                <a:cs typeface="Calibri"/>
              </a:rPr>
              <a:t>halvinta</a:t>
            </a:r>
            <a:r>
              <a:rPr lang="en-US">
                <a:ea typeface="Calibri"/>
                <a:cs typeface="Calibri"/>
              </a:rPr>
              <a:t>, </a:t>
            </a:r>
            <a:r>
              <a:rPr lang="en-US" err="1">
                <a:ea typeface="Calibri"/>
                <a:cs typeface="Calibri"/>
              </a:rPr>
              <a:t>onko</a:t>
            </a:r>
            <a:r>
              <a:rPr lang="en-US">
                <a:ea typeface="Calibri"/>
                <a:cs typeface="Calibri"/>
              </a:rPr>
              <a:t>? Miten </a:t>
            </a:r>
            <a:r>
              <a:rPr lang="en-US" err="1">
                <a:ea typeface="Calibri"/>
                <a:cs typeface="Calibri"/>
              </a:rPr>
              <a:t>varmistetaan</a:t>
            </a:r>
            <a:r>
              <a:rPr lang="en-US">
                <a:ea typeface="Calibri"/>
                <a:cs typeface="Calibri"/>
              </a:rPr>
              <a:t> </a:t>
            </a:r>
            <a:r>
              <a:rPr lang="en-US" err="1">
                <a:ea typeface="Calibri"/>
                <a:cs typeface="Calibri"/>
              </a:rPr>
              <a:t>muut</a:t>
            </a:r>
            <a:r>
              <a:rPr lang="en-US">
                <a:ea typeface="Calibri"/>
                <a:cs typeface="Calibri"/>
              </a:rPr>
              <a:t> </a:t>
            </a:r>
            <a:r>
              <a:rPr lang="en-US" err="1">
                <a:ea typeface="Calibri"/>
                <a:cs typeface="Calibri"/>
              </a:rPr>
              <a:t>laatutekijät</a:t>
            </a:r>
            <a:r>
              <a:rPr lang="en-US">
                <a:ea typeface="Calibri"/>
                <a:cs typeface="Calibri"/>
              </a:rPr>
              <a:t>? </a:t>
            </a:r>
            <a:r>
              <a:rPr lang="en-US" err="1">
                <a:ea typeface="Calibri"/>
                <a:cs typeface="Calibri"/>
              </a:rPr>
              <a:t>Ympäristövastuullisuus</a:t>
            </a:r>
            <a:r>
              <a:rPr lang="en-US">
                <a:ea typeface="Calibri"/>
                <a:cs typeface="Calibri"/>
              </a:rPr>
              <a:t>.</a:t>
            </a:r>
          </a:p>
          <a:p>
            <a:r>
              <a:rPr lang="en-US" err="1">
                <a:ea typeface="Calibri"/>
                <a:cs typeface="Calibri"/>
              </a:rPr>
              <a:t>Koneet</a:t>
            </a:r>
            <a:r>
              <a:rPr lang="en-US">
                <a:ea typeface="Calibri"/>
                <a:cs typeface="Calibri"/>
              </a:rPr>
              <a:t> ja </a:t>
            </a:r>
            <a:r>
              <a:rPr lang="en-US" err="1">
                <a:ea typeface="Calibri"/>
                <a:cs typeface="Calibri"/>
              </a:rPr>
              <a:t>välineet</a:t>
            </a:r>
            <a:r>
              <a:rPr lang="en-US">
                <a:ea typeface="Calibri"/>
                <a:cs typeface="Calibri"/>
              </a:rPr>
              <a:t> - </a:t>
            </a:r>
            <a:r>
              <a:rPr lang="en-US" err="1">
                <a:ea typeface="Calibri"/>
                <a:cs typeface="Calibri"/>
              </a:rPr>
              <a:t>tehokkuus</a:t>
            </a:r>
            <a:r>
              <a:rPr lang="en-US">
                <a:ea typeface="Calibri"/>
                <a:cs typeface="Calibri"/>
              </a:rPr>
              <a:t> ja </a:t>
            </a:r>
            <a:r>
              <a:rPr lang="en-US" err="1">
                <a:ea typeface="Calibri"/>
                <a:cs typeface="Calibri"/>
              </a:rPr>
              <a:t>huolto</a:t>
            </a:r>
            <a:endParaRPr lang="en-US">
              <a:ea typeface="Calibri"/>
              <a:cs typeface="Calibri"/>
            </a:endParaRPr>
          </a:p>
          <a:p>
            <a:r>
              <a:rPr lang="en-US" err="1">
                <a:ea typeface="Calibri"/>
                <a:cs typeface="Calibri"/>
              </a:rPr>
              <a:t>Alihankintasopimukset</a:t>
            </a:r>
            <a:r>
              <a:rPr lang="en-US">
                <a:ea typeface="Calibri"/>
                <a:cs typeface="Calibri"/>
              </a:rPr>
              <a:t>?</a:t>
            </a: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26</a:t>
            </a:fld>
            <a:endParaRPr lang="fi-FI"/>
          </a:p>
        </p:txBody>
      </p:sp>
    </p:spTree>
    <p:extLst>
      <p:ext uri="{BB962C8B-B14F-4D97-AF65-F5344CB8AC3E}">
        <p14:creationId xmlns:p14="http://schemas.microsoft.com/office/powerpoint/2010/main" val="1472291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Sosiaalinen</a:t>
            </a:r>
            <a:r>
              <a:rPr lang="en-US">
                <a:cs typeface="Calibri"/>
              </a:rPr>
              <a:t> </a:t>
            </a:r>
            <a:r>
              <a:rPr lang="en-US" err="1">
                <a:cs typeface="Calibri"/>
              </a:rPr>
              <a:t>vastuullisuus</a:t>
            </a:r>
            <a:r>
              <a:rPr lang="en-US">
                <a:cs typeface="Calibri"/>
              </a:rPr>
              <a:t> on </a:t>
            </a:r>
            <a:r>
              <a:rPr lang="en-US" err="1">
                <a:cs typeface="Calibri"/>
              </a:rPr>
              <a:t>huolehtimista</a:t>
            </a:r>
            <a:r>
              <a:rPr lang="en-US">
                <a:cs typeface="Calibri"/>
              </a:rPr>
              <a:t>, </a:t>
            </a:r>
            <a:r>
              <a:rPr lang="en-US" err="1">
                <a:cs typeface="Calibri"/>
              </a:rPr>
              <a:t>sanoi</a:t>
            </a:r>
            <a:r>
              <a:rPr lang="en-US">
                <a:cs typeface="Calibri"/>
              </a:rPr>
              <a:t> Tuomas </a:t>
            </a:r>
            <a:r>
              <a:rPr lang="en-US" err="1">
                <a:cs typeface="Calibri"/>
              </a:rPr>
              <a:t>Wuorikoski</a:t>
            </a:r>
            <a:r>
              <a:rPr lang="en-US">
                <a:cs typeface="Calibri"/>
              </a:rPr>
              <a:t> </a:t>
            </a:r>
            <a:r>
              <a:rPr lang="en-US" err="1">
                <a:cs typeface="Calibri"/>
              </a:rPr>
              <a:t>Työturvallisuuskeskuksesta</a:t>
            </a:r>
            <a:r>
              <a:rPr lang="en-US">
                <a:cs typeface="Calibri"/>
              </a:rPr>
              <a:t>. </a:t>
            </a:r>
          </a:p>
          <a:p>
            <a:r>
              <a:rPr lang="en-US" err="1">
                <a:cs typeface="Calibri"/>
              </a:rPr>
              <a:t>Tiedä</a:t>
            </a:r>
            <a:r>
              <a:rPr lang="en-US">
                <a:cs typeface="Calibri"/>
              </a:rPr>
              <a:t> </a:t>
            </a:r>
            <a:r>
              <a:rPr lang="en-US" err="1">
                <a:cs typeface="Calibri"/>
              </a:rPr>
              <a:t>mitä</a:t>
            </a:r>
            <a:r>
              <a:rPr lang="en-US">
                <a:cs typeface="Calibri"/>
              </a:rPr>
              <a:t> </a:t>
            </a:r>
            <a:r>
              <a:rPr lang="en-US" err="1">
                <a:cs typeface="Calibri"/>
              </a:rPr>
              <a:t>ostat</a:t>
            </a:r>
            <a:endParaRPr lang="en-US">
              <a:cs typeface="Calibri"/>
            </a:endParaRPr>
          </a:p>
          <a:p>
            <a:r>
              <a:rPr lang="en-US" err="1">
                <a:cs typeface="Calibri"/>
              </a:rPr>
              <a:t>Palveluhenkilöstöstä</a:t>
            </a:r>
            <a:r>
              <a:rPr lang="en-US">
                <a:cs typeface="Calibri"/>
              </a:rPr>
              <a:t> </a:t>
            </a:r>
            <a:r>
              <a:rPr lang="en-US" err="1">
                <a:cs typeface="Calibri"/>
              </a:rPr>
              <a:t>huolehtiminen</a:t>
            </a:r>
            <a:r>
              <a:rPr lang="en-US">
                <a:cs typeface="Calibri"/>
              </a:rPr>
              <a:t>- </a:t>
            </a:r>
            <a:r>
              <a:rPr lang="en-US" err="1">
                <a:cs typeface="Calibri"/>
              </a:rPr>
              <a:t>perehdyttäminen</a:t>
            </a:r>
            <a:r>
              <a:rPr lang="en-US">
                <a:cs typeface="Calibri"/>
              </a:rPr>
              <a:t>, </a:t>
            </a:r>
            <a:r>
              <a:rPr lang="en-US" err="1">
                <a:cs typeface="Calibri"/>
              </a:rPr>
              <a:t>koulutus</a:t>
            </a:r>
            <a:r>
              <a:rPr lang="en-US">
                <a:cs typeface="Calibri"/>
              </a:rPr>
              <a:t> ja </a:t>
            </a:r>
            <a:r>
              <a:rPr lang="en-US" err="1">
                <a:cs typeface="Calibri"/>
              </a:rPr>
              <a:t>palkka</a:t>
            </a:r>
            <a:r>
              <a:rPr lang="en-US">
                <a:cs typeface="Calibri"/>
              </a:rPr>
              <a:t> </a:t>
            </a:r>
            <a:r>
              <a:rPr lang="en-US" err="1">
                <a:cs typeface="Calibri"/>
              </a:rPr>
              <a:t>asiat</a:t>
            </a:r>
            <a:r>
              <a:rPr lang="en-US">
                <a:cs typeface="Calibri"/>
              </a:rPr>
              <a:t> </a:t>
            </a:r>
            <a:r>
              <a:rPr lang="en-US" err="1">
                <a:cs typeface="Calibri"/>
              </a:rPr>
              <a:t>ovat</a:t>
            </a:r>
            <a:r>
              <a:rPr lang="en-US">
                <a:cs typeface="Calibri"/>
              </a:rPr>
              <a:t> </a:t>
            </a:r>
            <a:r>
              <a:rPr lang="en-US" err="1">
                <a:cs typeface="Calibri"/>
              </a:rPr>
              <a:t>erityisen</a:t>
            </a:r>
            <a:r>
              <a:rPr lang="en-US">
                <a:cs typeface="Calibri"/>
              </a:rPr>
              <a:t> </a:t>
            </a:r>
            <a:r>
              <a:rPr lang="en-US" err="1">
                <a:cs typeface="Calibri"/>
              </a:rPr>
              <a:t>tärkeitä</a:t>
            </a:r>
            <a:r>
              <a:rPr lang="en-US">
                <a:cs typeface="Calibri"/>
              </a:rPr>
              <a:t> </a:t>
            </a:r>
            <a:r>
              <a:rPr lang="en-US" err="1">
                <a:cs typeface="Calibri"/>
              </a:rPr>
              <a:t>alalla</a:t>
            </a:r>
          </a:p>
        </p:txBody>
      </p:sp>
      <p:sp>
        <p:nvSpPr>
          <p:cNvPr id="4" name="Dian numeron paikkamerkki 3"/>
          <p:cNvSpPr>
            <a:spLocks noGrp="1"/>
          </p:cNvSpPr>
          <p:nvPr>
            <p:ph type="sldNum" sz="quarter" idx="5"/>
          </p:nvPr>
        </p:nvSpPr>
        <p:spPr/>
        <p:txBody>
          <a:bodyPr/>
          <a:lstStyle/>
          <a:p>
            <a:fld id="{11618420-1DAB-3A46-BCC8-E5CAD8A0F798}" type="slidenum">
              <a:rPr lang="fi-FI" smtClean="0"/>
              <a:t>31</a:t>
            </a:fld>
            <a:endParaRPr lang="fi-FI"/>
          </a:p>
        </p:txBody>
      </p:sp>
    </p:spTree>
    <p:extLst>
      <p:ext uri="{BB962C8B-B14F-4D97-AF65-F5344CB8AC3E}">
        <p14:creationId xmlns:p14="http://schemas.microsoft.com/office/powerpoint/2010/main" val="3211996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Sosiaalinen</a:t>
            </a:r>
            <a:r>
              <a:rPr lang="en-US">
                <a:cs typeface="Calibri"/>
              </a:rPr>
              <a:t> </a:t>
            </a:r>
            <a:r>
              <a:rPr lang="en-US" err="1">
                <a:cs typeface="Calibri"/>
              </a:rPr>
              <a:t>vastuullisuus</a:t>
            </a:r>
            <a:r>
              <a:rPr lang="en-US">
                <a:cs typeface="Calibri"/>
              </a:rPr>
              <a:t> on </a:t>
            </a:r>
            <a:r>
              <a:rPr lang="en-US" err="1">
                <a:cs typeface="Calibri"/>
              </a:rPr>
              <a:t>huolehtimista</a:t>
            </a:r>
            <a:r>
              <a:rPr lang="en-US">
                <a:cs typeface="Calibri"/>
              </a:rPr>
              <a:t>, </a:t>
            </a:r>
            <a:r>
              <a:rPr lang="en-US" err="1">
                <a:cs typeface="Calibri"/>
              </a:rPr>
              <a:t>sanoi</a:t>
            </a:r>
            <a:r>
              <a:rPr lang="en-US">
                <a:cs typeface="Calibri"/>
              </a:rPr>
              <a:t> Tuomas </a:t>
            </a:r>
            <a:r>
              <a:rPr lang="en-US" err="1">
                <a:cs typeface="Calibri"/>
              </a:rPr>
              <a:t>Wuorikoski</a:t>
            </a:r>
            <a:r>
              <a:rPr lang="en-US">
                <a:cs typeface="Calibri"/>
              </a:rPr>
              <a:t> </a:t>
            </a:r>
            <a:r>
              <a:rPr lang="en-US" err="1">
                <a:cs typeface="Calibri"/>
              </a:rPr>
              <a:t>Työturvallisuuskeskuksesta</a:t>
            </a:r>
            <a:r>
              <a:rPr lang="en-US">
                <a:cs typeface="Calibri"/>
              </a:rPr>
              <a:t>. </a:t>
            </a:r>
          </a:p>
          <a:p>
            <a:r>
              <a:rPr lang="en-US" err="1">
                <a:cs typeface="Calibri"/>
              </a:rPr>
              <a:t>Tiedä</a:t>
            </a:r>
            <a:r>
              <a:rPr lang="en-US">
                <a:cs typeface="Calibri"/>
              </a:rPr>
              <a:t> </a:t>
            </a:r>
            <a:r>
              <a:rPr lang="en-US" err="1">
                <a:cs typeface="Calibri"/>
              </a:rPr>
              <a:t>mitä</a:t>
            </a:r>
            <a:r>
              <a:rPr lang="en-US">
                <a:cs typeface="Calibri"/>
              </a:rPr>
              <a:t> </a:t>
            </a:r>
            <a:r>
              <a:rPr lang="en-US" err="1">
                <a:cs typeface="Calibri"/>
              </a:rPr>
              <a:t>ostat</a:t>
            </a:r>
            <a:endParaRPr lang="en-US">
              <a:cs typeface="Calibri"/>
            </a:endParaRPr>
          </a:p>
          <a:p>
            <a:r>
              <a:rPr lang="en-US" err="1">
                <a:cs typeface="Calibri"/>
              </a:rPr>
              <a:t>Palveluhenkilöstöstä</a:t>
            </a:r>
            <a:r>
              <a:rPr lang="en-US">
                <a:cs typeface="Calibri"/>
              </a:rPr>
              <a:t> </a:t>
            </a:r>
            <a:r>
              <a:rPr lang="en-US" err="1">
                <a:cs typeface="Calibri"/>
              </a:rPr>
              <a:t>huolehtiminen</a:t>
            </a:r>
            <a:r>
              <a:rPr lang="en-US">
                <a:cs typeface="Calibri"/>
              </a:rPr>
              <a:t>- </a:t>
            </a:r>
            <a:r>
              <a:rPr lang="en-US" err="1">
                <a:cs typeface="Calibri"/>
              </a:rPr>
              <a:t>perehdyttäminen</a:t>
            </a:r>
            <a:r>
              <a:rPr lang="en-US">
                <a:cs typeface="Calibri"/>
              </a:rPr>
              <a:t>, </a:t>
            </a:r>
            <a:r>
              <a:rPr lang="en-US" err="1">
                <a:cs typeface="Calibri"/>
              </a:rPr>
              <a:t>koulutus</a:t>
            </a:r>
            <a:r>
              <a:rPr lang="en-US">
                <a:cs typeface="Calibri"/>
              </a:rPr>
              <a:t> ja </a:t>
            </a:r>
            <a:r>
              <a:rPr lang="en-US" err="1">
                <a:cs typeface="Calibri"/>
              </a:rPr>
              <a:t>palkka</a:t>
            </a:r>
            <a:r>
              <a:rPr lang="en-US">
                <a:cs typeface="Calibri"/>
              </a:rPr>
              <a:t> </a:t>
            </a:r>
            <a:r>
              <a:rPr lang="en-US" err="1">
                <a:cs typeface="Calibri"/>
              </a:rPr>
              <a:t>asiat</a:t>
            </a:r>
            <a:r>
              <a:rPr lang="en-US">
                <a:cs typeface="Calibri"/>
              </a:rPr>
              <a:t> </a:t>
            </a:r>
            <a:r>
              <a:rPr lang="en-US" err="1">
                <a:cs typeface="Calibri"/>
              </a:rPr>
              <a:t>ovat</a:t>
            </a:r>
            <a:r>
              <a:rPr lang="en-US">
                <a:cs typeface="Calibri"/>
              </a:rPr>
              <a:t> </a:t>
            </a:r>
            <a:r>
              <a:rPr lang="en-US" err="1">
                <a:cs typeface="Calibri"/>
              </a:rPr>
              <a:t>erityisen</a:t>
            </a:r>
            <a:r>
              <a:rPr lang="en-US">
                <a:cs typeface="Calibri"/>
              </a:rPr>
              <a:t> </a:t>
            </a:r>
            <a:r>
              <a:rPr lang="en-US" err="1">
                <a:cs typeface="Calibri"/>
              </a:rPr>
              <a:t>tärkeitä</a:t>
            </a:r>
            <a:r>
              <a:rPr lang="en-US">
                <a:cs typeface="Calibri"/>
              </a:rPr>
              <a:t> </a:t>
            </a:r>
            <a:r>
              <a:rPr lang="en-US" err="1">
                <a:cs typeface="Calibri"/>
              </a:rPr>
              <a:t>alalla</a:t>
            </a:r>
          </a:p>
        </p:txBody>
      </p:sp>
      <p:sp>
        <p:nvSpPr>
          <p:cNvPr id="4" name="Dian numeron paikkamerkki 3"/>
          <p:cNvSpPr>
            <a:spLocks noGrp="1"/>
          </p:cNvSpPr>
          <p:nvPr>
            <p:ph type="sldNum" sz="quarter" idx="5"/>
          </p:nvPr>
        </p:nvSpPr>
        <p:spPr/>
        <p:txBody>
          <a:bodyPr/>
          <a:lstStyle/>
          <a:p>
            <a:fld id="{11618420-1DAB-3A46-BCC8-E5CAD8A0F798}" type="slidenum">
              <a:rPr lang="fi-FI" smtClean="0"/>
              <a:t>32</a:t>
            </a:fld>
            <a:endParaRPr lang="fi-FI"/>
          </a:p>
        </p:txBody>
      </p:sp>
    </p:spTree>
    <p:extLst>
      <p:ext uri="{BB962C8B-B14F-4D97-AF65-F5344CB8AC3E}">
        <p14:creationId xmlns:p14="http://schemas.microsoft.com/office/powerpoint/2010/main" val="93662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10928-A694-1967-EA81-B0BC4E61E9D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78F0854-FD0E-2FF7-A11F-B232AC06A04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6105AF0-B85B-74C9-EE41-831CEE0161D0}"/>
              </a:ext>
            </a:extLst>
          </p:cNvPr>
          <p:cNvSpPr>
            <a:spLocks noGrp="1"/>
          </p:cNvSpPr>
          <p:nvPr>
            <p:ph type="body" idx="1"/>
          </p:nvPr>
        </p:nvSpPr>
        <p:spPr/>
        <p:txBody>
          <a:bodyPr/>
          <a:lstStyle/>
          <a:p>
            <a:r>
              <a:rPr lang="en-US" err="1">
                <a:cs typeface="Calibri"/>
              </a:rPr>
              <a:t>Rahoituksen</a:t>
            </a:r>
            <a:r>
              <a:rPr lang="en-US">
                <a:cs typeface="Calibri"/>
              </a:rPr>
              <a:t> </a:t>
            </a:r>
            <a:r>
              <a:rPr lang="en-US" err="1">
                <a:cs typeface="Calibri"/>
              </a:rPr>
              <a:t>rooli</a:t>
            </a:r>
            <a:r>
              <a:rPr lang="en-US">
                <a:cs typeface="Calibri"/>
              </a:rPr>
              <a:t> ja </a:t>
            </a:r>
            <a:r>
              <a:rPr lang="en-US" err="1">
                <a:cs typeface="Calibri"/>
              </a:rPr>
              <a:t>resurssitehokkuus</a:t>
            </a:r>
            <a:r>
              <a:rPr lang="en-US">
                <a:cs typeface="Calibri"/>
              </a:rPr>
              <a:t>: </a:t>
            </a:r>
            <a:r>
              <a:rPr lang="en-US" err="1">
                <a:cs typeface="Calibri"/>
              </a:rPr>
              <a:t>materiaalien</a:t>
            </a:r>
            <a:r>
              <a:rPr lang="en-US">
                <a:cs typeface="Calibri"/>
              </a:rPr>
              <a:t> ja </a:t>
            </a:r>
            <a:r>
              <a:rPr lang="en-US" err="1">
                <a:cs typeface="Calibri"/>
              </a:rPr>
              <a:t>aineiden</a:t>
            </a:r>
            <a:r>
              <a:rPr lang="en-US">
                <a:cs typeface="Calibri"/>
              </a:rPr>
              <a:t> </a:t>
            </a:r>
            <a:r>
              <a:rPr lang="en-US" err="1">
                <a:cs typeface="Calibri"/>
              </a:rPr>
              <a:t>valinta</a:t>
            </a:r>
            <a:r>
              <a:rPr lang="en-US">
                <a:cs typeface="Calibri"/>
              </a:rPr>
              <a:t>, </a:t>
            </a:r>
            <a:r>
              <a:rPr lang="en-US" err="1">
                <a:cs typeface="Calibri"/>
              </a:rPr>
              <a:t>työsuunnittelu</a:t>
            </a:r>
            <a:r>
              <a:rPr lang="en-US">
                <a:cs typeface="Calibri"/>
              </a:rPr>
              <a:t>-&gt; </a:t>
            </a:r>
            <a:r>
              <a:rPr lang="en-US" err="1">
                <a:cs typeface="Calibri"/>
              </a:rPr>
              <a:t>henkilöresurssit</a:t>
            </a:r>
            <a:endParaRPr lang="en-US">
              <a:cs typeface="Calibri"/>
            </a:endParaRPr>
          </a:p>
          <a:p>
            <a:r>
              <a:rPr lang="en-US" err="1">
                <a:cs typeface="Calibri"/>
              </a:rPr>
              <a:t>Kiertotalous</a:t>
            </a:r>
            <a:r>
              <a:rPr lang="en-US">
                <a:cs typeface="Calibri"/>
              </a:rPr>
              <a:t>: </a:t>
            </a:r>
            <a:r>
              <a:rPr lang="en-US" err="1">
                <a:cs typeface="Calibri"/>
              </a:rPr>
              <a:t>valitaan</a:t>
            </a:r>
            <a:r>
              <a:rPr lang="en-US">
                <a:cs typeface="Calibri"/>
              </a:rPr>
              <a:t> </a:t>
            </a:r>
            <a:r>
              <a:rPr lang="en-US" err="1">
                <a:cs typeface="Calibri"/>
              </a:rPr>
              <a:t>kestäviä</a:t>
            </a:r>
            <a:r>
              <a:rPr lang="en-US">
                <a:cs typeface="Calibri"/>
              </a:rPr>
              <a:t> ja </a:t>
            </a:r>
            <a:r>
              <a:rPr lang="en-US" err="1">
                <a:cs typeface="Calibri"/>
              </a:rPr>
              <a:t>kotimaisia</a:t>
            </a:r>
            <a:r>
              <a:rPr lang="en-US">
                <a:cs typeface="Calibri"/>
              </a:rPr>
              <a:t> </a:t>
            </a:r>
            <a:r>
              <a:rPr lang="en-US" err="1">
                <a:cs typeface="Calibri"/>
              </a:rPr>
              <a:t>työkaluja</a:t>
            </a:r>
            <a:r>
              <a:rPr lang="en-US">
                <a:cs typeface="Calibri"/>
              </a:rPr>
              <a:t> ja </a:t>
            </a:r>
            <a:r>
              <a:rPr lang="en-US" err="1">
                <a:cs typeface="Calibri"/>
              </a:rPr>
              <a:t>koneita</a:t>
            </a:r>
            <a:r>
              <a:rPr lang="en-US">
                <a:cs typeface="Calibri"/>
              </a:rPr>
              <a:t>, </a:t>
            </a:r>
            <a:r>
              <a:rPr lang="en-US" err="1">
                <a:cs typeface="Calibri"/>
              </a:rPr>
              <a:t>jotta</a:t>
            </a:r>
            <a:r>
              <a:rPr lang="en-US">
                <a:cs typeface="Calibri"/>
              </a:rPr>
              <a:t> </a:t>
            </a:r>
            <a:r>
              <a:rPr lang="en-US" err="1">
                <a:cs typeface="Calibri"/>
              </a:rPr>
              <a:t>käyttöikä</a:t>
            </a:r>
            <a:r>
              <a:rPr lang="en-US">
                <a:cs typeface="Calibri"/>
              </a:rPr>
              <a:t> on </a:t>
            </a:r>
            <a:r>
              <a:rPr lang="en-US" err="1">
                <a:cs typeface="Calibri"/>
              </a:rPr>
              <a:t>mahdollisimman</a:t>
            </a:r>
            <a:r>
              <a:rPr lang="en-US">
                <a:cs typeface="Calibri"/>
              </a:rPr>
              <a:t> </a:t>
            </a:r>
            <a:r>
              <a:rPr lang="en-US" err="1">
                <a:cs typeface="Calibri"/>
              </a:rPr>
              <a:t>pitkä</a:t>
            </a:r>
            <a:r>
              <a:rPr lang="en-US">
                <a:cs typeface="Calibri"/>
              </a:rPr>
              <a:t> ja </a:t>
            </a:r>
            <a:r>
              <a:rPr lang="en-US" err="1">
                <a:cs typeface="Calibri"/>
              </a:rPr>
              <a:t>korjataan</a:t>
            </a:r>
            <a:r>
              <a:rPr lang="en-US">
                <a:cs typeface="Calibri"/>
              </a:rPr>
              <a:t> </a:t>
            </a:r>
            <a:r>
              <a:rPr lang="en-US" err="1">
                <a:cs typeface="Calibri"/>
              </a:rPr>
              <a:t>mahdollisuuksien</a:t>
            </a:r>
            <a:r>
              <a:rPr lang="en-US">
                <a:cs typeface="Calibri"/>
              </a:rPr>
              <a:t> </a:t>
            </a:r>
            <a:r>
              <a:rPr lang="en-US" err="1">
                <a:cs typeface="Calibri"/>
              </a:rPr>
              <a:t>mukaan</a:t>
            </a:r>
            <a:endParaRPr lang="en-US">
              <a:cs typeface="Calibri"/>
            </a:endParaRPr>
          </a:p>
        </p:txBody>
      </p:sp>
      <p:sp>
        <p:nvSpPr>
          <p:cNvPr id="4" name="Dian numeron paikkamerkki 3">
            <a:extLst>
              <a:ext uri="{FF2B5EF4-FFF2-40B4-BE49-F238E27FC236}">
                <a16:creationId xmlns:a16="http://schemas.microsoft.com/office/drawing/2014/main" id="{9B3F845B-1833-A8CE-DF3D-528329E77483}"/>
              </a:ext>
            </a:extLst>
          </p:cNvPr>
          <p:cNvSpPr>
            <a:spLocks noGrp="1"/>
          </p:cNvSpPr>
          <p:nvPr>
            <p:ph type="sldNum" sz="quarter" idx="5"/>
          </p:nvPr>
        </p:nvSpPr>
        <p:spPr/>
        <p:txBody>
          <a:bodyPr/>
          <a:lstStyle/>
          <a:p>
            <a:fld id="{11618420-1DAB-3A46-BCC8-E5CAD8A0F798}" type="slidenum">
              <a:rPr lang="fi-FI" smtClean="0"/>
              <a:t>3</a:t>
            </a:fld>
            <a:endParaRPr lang="fi-FI"/>
          </a:p>
        </p:txBody>
      </p:sp>
    </p:spTree>
    <p:extLst>
      <p:ext uri="{BB962C8B-B14F-4D97-AF65-F5344CB8AC3E}">
        <p14:creationId xmlns:p14="http://schemas.microsoft.com/office/powerpoint/2010/main" val="1573125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Mikä</a:t>
            </a:r>
            <a:r>
              <a:rPr lang="en-US">
                <a:ea typeface="Calibri"/>
                <a:cs typeface="Calibri"/>
              </a:rPr>
              <a:t> </a:t>
            </a:r>
            <a:r>
              <a:rPr lang="en-US" err="1">
                <a:ea typeface="Calibri"/>
                <a:cs typeface="Calibri"/>
              </a:rPr>
              <a:t>vesimäärä</a:t>
            </a:r>
            <a:r>
              <a:rPr lang="en-US">
                <a:ea typeface="Calibri"/>
                <a:cs typeface="Calibri"/>
              </a:rPr>
              <a:t> </a:t>
            </a:r>
            <a:r>
              <a:rPr lang="en-US" err="1">
                <a:ea typeface="Calibri"/>
                <a:cs typeface="Calibri"/>
              </a:rPr>
              <a:t>tarvitaan</a:t>
            </a:r>
            <a:r>
              <a:rPr lang="en-US">
                <a:ea typeface="Calibri"/>
                <a:cs typeface="Calibri"/>
              </a:rPr>
              <a:t> </a:t>
            </a:r>
            <a:r>
              <a:rPr lang="en-US" err="1">
                <a:ea typeface="Calibri"/>
                <a:cs typeface="Calibri"/>
              </a:rPr>
              <a:t>huuhtelemaan</a:t>
            </a:r>
            <a:r>
              <a:rPr lang="en-US">
                <a:ea typeface="Calibri"/>
                <a:cs typeface="Calibri"/>
              </a:rPr>
              <a:t> </a:t>
            </a:r>
            <a:r>
              <a:rPr lang="en-US" err="1">
                <a:ea typeface="Calibri"/>
                <a:cs typeface="Calibri"/>
              </a:rPr>
              <a:t>wc</a:t>
            </a:r>
            <a:r>
              <a:rPr lang="en-US">
                <a:ea typeface="Calibri"/>
                <a:cs typeface="Calibri"/>
              </a:rPr>
              <a:t>- </a:t>
            </a:r>
            <a:r>
              <a:rPr lang="en-US" err="1">
                <a:ea typeface="Calibri"/>
                <a:cs typeface="Calibri"/>
              </a:rPr>
              <a:t>pönttö</a:t>
            </a:r>
            <a:r>
              <a:rPr lang="en-US">
                <a:ea typeface="Calibri"/>
                <a:cs typeface="Calibri"/>
              </a:rPr>
              <a:t>, </a:t>
            </a:r>
            <a:r>
              <a:rPr lang="en-US" err="1">
                <a:ea typeface="Calibri"/>
                <a:cs typeface="Calibri"/>
              </a:rPr>
              <a:t>säädöt</a:t>
            </a:r>
            <a:r>
              <a:rPr lang="en-US">
                <a:ea typeface="Calibri"/>
                <a:cs typeface="Calibri"/>
              </a:rPr>
              <a:t> </a:t>
            </a:r>
            <a:r>
              <a:rPr lang="en-US" err="1">
                <a:ea typeface="Calibri"/>
                <a:cs typeface="Calibri"/>
              </a:rPr>
              <a:t>pitää</a:t>
            </a:r>
            <a:r>
              <a:rPr lang="en-US">
                <a:ea typeface="Calibri"/>
                <a:cs typeface="Calibri"/>
              </a:rPr>
              <a:t> olla </a:t>
            </a:r>
            <a:r>
              <a:rPr lang="en-US" err="1">
                <a:ea typeface="Calibri"/>
                <a:cs typeface="Calibri"/>
              </a:rPr>
              <a:t>kohdillaan</a:t>
            </a:r>
            <a:r>
              <a:rPr lang="en-US">
                <a:ea typeface="Calibri"/>
                <a:cs typeface="Calibri"/>
              </a:rPr>
              <a:t>. </a:t>
            </a:r>
            <a:r>
              <a:rPr lang="en-US" err="1">
                <a:ea typeface="Calibri"/>
                <a:cs typeface="Calibri"/>
              </a:rPr>
              <a:t>Liian</a:t>
            </a:r>
            <a:r>
              <a:rPr lang="en-US">
                <a:ea typeface="Calibri"/>
                <a:cs typeface="Calibri"/>
              </a:rPr>
              <a:t> </a:t>
            </a:r>
            <a:r>
              <a:rPr lang="en-US" err="1">
                <a:ea typeface="Calibri"/>
                <a:cs typeface="Calibri"/>
              </a:rPr>
              <a:t>pieni</a:t>
            </a:r>
            <a:r>
              <a:rPr lang="en-US">
                <a:ea typeface="Calibri"/>
                <a:cs typeface="Calibri"/>
              </a:rPr>
              <a:t> </a:t>
            </a:r>
            <a:r>
              <a:rPr lang="en-US" err="1">
                <a:ea typeface="Calibri"/>
                <a:cs typeface="Calibri"/>
              </a:rPr>
              <a:t>paine</a:t>
            </a:r>
            <a:r>
              <a:rPr lang="en-US">
                <a:ea typeface="Calibri"/>
                <a:cs typeface="Calibri"/>
              </a:rPr>
              <a:t> </a:t>
            </a:r>
            <a:r>
              <a:rPr lang="en-US" err="1">
                <a:ea typeface="Calibri"/>
                <a:cs typeface="Calibri"/>
              </a:rPr>
              <a:t>sulkee</a:t>
            </a:r>
            <a:r>
              <a:rPr lang="en-US">
                <a:ea typeface="Calibri"/>
                <a:cs typeface="Calibri"/>
              </a:rPr>
              <a:t> </a:t>
            </a:r>
            <a:r>
              <a:rPr lang="en-US" err="1">
                <a:ea typeface="Calibri"/>
                <a:cs typeface="Calibri"/>
              </a:rPr>
              <a:t>hanan</a:t>
            </a:r>
            <a:r>
              <a:rPr lang="en-US">
                <a:ea typeface="Calibri"/>
                <a:cs typeface="Calibri"/>
              </a:rPr>
              <a:t> ja </a:t>
            </a:r>
            <a:r>
              <a:rPr lang="en-US" err="1">
                <a:ea typeface="Calibri"/>
                <a:cs typeface="Calibri"/>
              </a:rPr>
              <a:t>jättää</a:t>
            </a:r>
            <a:r>
              <a:rPr lang="en-US">
                <a:ea typeface="Calibri"/>
                <a:cs typeface="Calibri"/>
              </a:rPr>
              <a:t> </a:t>
            </a:r>
            <a:r>
              <a:rPr lang="en-US" err="1">
                <a:ea typeface="Calibri"/>
                <a:cs typeface="Calibri"/>
              </a:rPr>
              <a:t>sen</a:t>
            </a:r>
            <a:r>
              <a:rPr lang="en-US">
                <a:ea typeface="Calibri"/>
                <a:cs typeface="Calibri"/>
              </a:rPr>
              <a:t> </a:t>
            </a:r>
            <a:r>
              <a:rPr lang="en-US" err="1">
                <a:ea typeface="Calibri"/>
                <a:cs typeface="Calibri"/>
              </a:rPr>
              <a:t>pienesti</a:t>
            </a:r>
            <a:r>
              <a:rPr lang="en-US">
                <a:ea typeface="Calibri"/>
                <a:cs typeface="Calibri"/>
              </a:rPr>
              <a:t> </a:t>
            </a:r>
            <a:r>
              <a:rPr lang="en-US" err="1">
                <a:ea typeface="Calibri"/>
                <a:cs typeface="Calibri"/>
              </a:rPr>
              <a:t>lorisemaan</a:t>
            </a:r>
            <a:r>
              <a:rPr lang="en-US">
                <a:ea typeface="Calibri"/>
                <a:cs typeface="Calibri"/>
              </a:rPr>
              <a:t>. </a:t>
            </a:r>
            <a:r>
              <a:rPr lang="en-US" err="1">
                <a:ea typeface="Calibri"/>
                <a:cs typeface="Calibri"/>
              </a:rPr>
              <a:t>Liian</a:t>
            </a:r>
            <a:r>
              <a:rPr lang="en-US">
                <a:ea typeface="Calibri"/>
                <a:cs typeface="Calibri"/>
              </a:rPr>
              <a:t> </a:t>
            </a:r>
            <a:r>
              <a:rPr lang="en-US" err="1">
                <a:ea typeface="Calibri"/>
                <a:cs typeface="Calibri"/>
              </a:rPr>
              <a:t>suuri</a:t>
            </a:r>
            <a:r>
              <a:rPr lang="en-US">
                <a:ea typeface="Calibri"/>
                <a:cs typeface="Calibri"/>
              </a:rPr>
              <a:t> </a:t>
            </a:r>
            <a:r>
              <a:rPr lang="en-US" err="1">
                <a:ea typeface="Calibri"/>
                <a:cs typeface="Calibri"/>
              </a:rPr>
              <a:t>paine</a:t>
            </a:r>
            <a:r>
              <a:rPr lang="en-US">
                <a:ea typeface="Calibri"/>
                <a:cs typeface="Calibri"/>
              </a:rPr>
              <a:t> </a:t>
            </a:r>
            <a:r>
              <a:rPr lang="en-US" err="1">
                <a:ea typeface="Calibri"/>
                <a:cs typeface="Calibri"/>
              </a:rPr>
              <a:t>tuhlaa</a:t>
            </a:r>
            <a:r>
              <a:rPr lang="en-US">
                <a:ea typeface="Calibri"/>
                <a:cs typeface="Calibri"/>
              </a:rPr>
              <a:t> </a:t>
            </a:r>
            <a:r>
              <a:rPr lang="en-US" err="1">
                <a:ea typeface="Calibri"/>
                <a:cs typeface="Calibri"/>
              </a:rPr>
              <a:t>vettä</a:t>
            </a:r>
            <a:r>
              <a:rPr lang="en-US">
                <a:ea typeface="Calibri"/>
                <a:cs typeface="Calibri"/>
              </a:rPr>
              <a:t>. </a:t>
            </a:r>
            <a:r>
              <a:rPr lang="en-US" err="1">
                <a:ea typeface="Calibri"/>
                <a:cs typeface="Calibri"/>
              </a:rPr>
              <a:t>Vedetön</a:t>
            </a:r>
            <a:r>
              <a:rPr lang="en-US">
                <a:ea typeface="Calibri"/>
                <a:cs typeface="Calibri"/>
              </a:rPr>
              <a:t> </a:t>
            </a:r>
            <a:r>
              <a:rPr lang="en-US" err="1">
                <a:ea typeface="Calibri"/>
                <a:cs typeface="Calibri"/>
              </a:rPr>
              <a:t>pisuaari</a:t>
            </a:r>
            <a:r>
              <a:rPr lang="en-US">
                <a:ea typeface="Calibri"/>
                <a:cs typeface="Calibri"/>
              </a:rPr>
              <a:t> </a:t>
            </a:r>
            <a:r>
              <a:rPr lang="en-US" err="1">
                <a:ea typeface="Calibri"/>
                <a:cs typeface="Calibri"/>
              </a:rPr>
              <a:t>säästää</a:t>
            </a:r>
            <a:r>
              <a:rPr lang="en-US">
                <a:ea typeface="Calibri"/>
                <a:cs typeface="Calibri"/>
              </a:rPr>
              <a:t> </a:t>
            </a:r>
            <a:r>
              <a:rPr lang="en-US" err="1">
                <a:ea typeface="Calibri"/>
                <a:cs typeface="Calibri"/>
              </a:rPr>
              <a:t>vettä</a:t>
            </a:r>
            <a:r>
              <a:rPr lang="en-US">
                <a:ea typeface="Calibri"/>
                <a:cs typeface="Calibri"/>
              </a:rPr>
              <a:t> </a:t>
            </a:r>
            <a:r>
              <a:rPr lang="en-US" err="1">
                <a:ea typeface="Calibri"/>
                <a:cs typeface="Calibri"/>
              </a:rPr>
              <a:t>noin</a:t>
            </a:r>
            <a:r>
              <a:rPr lang="en-US">
                <a:ea typeface="Calibri"/>
                <a:cs typeface="Calibri"/>
              </a:rPr>
              <a:t> 100t </a:t>
            </a:r>
            <a:r>
              <a:rPr lang="en-US" err="1">
                <a:ea typeface="Calibri"/>
                <a:cs typeface="Calibri"/>
              </a:rPr>
              <a:t>litraa</a:t>
            </a:r>
            <a:r>
              <a:rPr lang="en-US">
                <a:ea typeface="Calibri"/>
                <a:cs typeface="Calibri"/>
              </a:rPr>
              <a:t> </a:t>
            </a:r>
            <a:r>
              <a:rPr lang="en-US" err="1">
                <a:ea typeface="Calibri"/>
                <a:cs typeface="Calibri"/>
              </a:rPr>
              <a:t>vuodessa</a:t>
            </a:r>
            <a:r>
              <a:rPr lang="en-US">
                <a:ea typeface="Calibri"/>
                <a:cs typeface="Calibri"/>
              </a:rPr>
              <a:t>. </a:t>
            </a:r>
          </a:p>
          <a:p>
            <a:r>
              <a:rPr lang="en-US" err="1">
                <a:ea typeface="Calibri"/>
                <a:cs typeface="Calibri"/>
              </a:rPr>
              <a:t>Lukkospray</a:t>
            </a:r>
            <a:r>
              <a:rPr lang="en-US">
                <a:ea typeface="Calibri"/>
                <a:cs typeface="Calibri"/>
              </a:rPr>
              <a:t>, </a:t>
            </a:r>
            <a:r>
              <a:rPr lang="en-US" err="1">
                <a:ea typeface="Calibri"/>
                <a:cs typeface="Calibri"/>
              </a:rPr>
              <a:t>öljyt</a:t>
            </a:r>
            <a:r>
              <a:rPr lang="en-US">
                <a:ea typeface="Calibri"/>
                <a:cs typeface="Calibri"/>
              </a:rPr>
              <a:t>, </a:t>
            </a:r>
            <a:r>
              <a:rPr lang="en-US" err="1">
                <a:ea typeface="Calibri"/>
                <a:cs typeface="Calibri"/>
              </a:rPr>
              <a:t>jäänsulatusaineet</a:t>
            </a:r>
            <a:r>
              <a:rPr lang="en-US">
                <a:ea typeface="Calibri"/>
                <a:cs typeface="Calibri"/>
              </a:rPr>
              <a:t>, </a:t>
            </a:r>
            <a:r>
              <a:rPr lang="en-US" err="1">
                <a:ea typeface="Calibri"/>
                <a:cs typeface="Calibri"/>
              </a:rPr>
              <a:t>viemärin</a:t>
            </a:r>
            <a:r>
              <a:rPr lang="en-US">
                <a:ea typeface="Calibri"/>
                <a:cs typeface="Calibri"/>
              </a:rPr>
              <a:t> </a:t>
            </a:r>
            <a:r>
              <a:rPr lang="en-US" err="1">
                <a:ea typeface="Calibri"/>
                <a:cs typeface="Calibri"/>
              </a:rPr>
              <a:t>avausaineet</a:t>
            </a:r>
            <a:r>
              <a:rPr lang="en-US">
                <a:ea typeface="Calibri"/>
                <a:cs typeface="Calibri"/>
              </a:rPr>
              <a:t>: </a:t>
            </a:r>
            <a:r>
              <a:rPr lang="en-US" err="1">
                <a:ea typeface="Calibri"/>
                <a:cs typeface="Calibri"/>
              </a:rPr>
              <a:t>nykyään</a:t>
            </a:r>
            <a:r>
              <a:rPr lang="en-US">
                <a:ea typeface="Calibri"/>
                <a:cs typeface="Calibri"/>
              </a:rPr>
              <a:t> on </a:t>
            </a:r>
            <a:r>
              <a:rPr lang="en-US" err="1">
                <a:ea typeface="Calibri"/>
                <a:cs typeface="Calibri"/>
              </a:rPr>
              <a:t>ympäristöystävällisiä</a:t>
            </a:r>
            <a:r>
              <a:rPr lang="en-US">
                <a:ea typeface="Calibri"/>
                <a:cs typeface="Calibri"/>
              </a:rPr>
              <a:t> </a:t>
            </a:r>
            <a:r>
              <a:rPr lang="en-US" err="1">
                <a:ea typeface="Calibri"/>
                <a:cs typeface="Calibri"/>
              </a:rPr>
              <a:t>kemikaaleja</a:t>
            </a:r>
            <a:r>
              <a:rPr lang="en-US">
                <a:ea typeface="Calibri"/>
                <a:cs typeface="Calibri"/>
              </a:rPr>
              <a:t> </a:t>
            </a:r>
            <a:r>
              <a:rPr lang="en-US" err="1">
                <a:ea typeface="Calibri"/>
                <a:cs typeface="Calibri"/>
              </a:rPr>
              <a:t>tarjolla</a:t>
            </a:r>
            <a:r>
              <a:rPr lang="en-US">
                <a:ea typeface="Calibri"/>
                <a:cs typeface="Calibri"/>
              </a:rPr>
              <a:t>.</a:t>
            </a:r>
          </a:p>
          <a:p>
            <a:r>
              <a:rPr lang="en-US" err="1">
                <a:ea typeface="Calibri"/>
                <a:cs typeface="Calibri"/>
              </a:rPr>
              <a:t>Koneet</a:t>
            </a:r>
            <a:r>
              <a:rPr lang="en-US">
                <a:ea typeface="Calibri"/>
                <a:cs typeface="Calibri"/>
              </a:rPr>
              <a:t>: </a:t>
            </a:r>
            <a:r>
              <a:rPr lang="en-US" err="1">
                <a:ea typeface="Calibri"/>
                <a:cs typeface="Calibri"/>
              </a:rPr>
              <a:t>lehtipuhallin</a:t>
            </a:r>
            <a:r>
              <a:rPr lang="en-US">
                <a:ea typeface="Calibri"/>
                <a:cs typeface="Calibri"/>
              </a:rPr>
              <a:t>, </a:t>
            </a:r>
            <a:r>
              <a:rPr lang="en-US" err="1">
                <a:ea typeface="Calibri"/>
                <a:cs typeface="Calibri"/>
              </a:rPr>
              <a:t>lumilinko</a:t>
            </a:r>
            <a:r>
              <a:rPr lang="en-US">
                <a:ea typeface="Calibri"/>
                <a:cs typeface="Calibri"/>
              </a:rPr>
              <a:t>, </a:t>
            </a:r>
            <a:r>
              <a:rPr lang="en-US" err="1">
                <a:ea typeface="Calibri"/>
                <a:cs typeface="Calibri"/>
              </a:rPr>
              <a:t>porat</a:t>
            </a:r>
            <a:r>
              <a:rPr lang="en-US">
                <a:ea typeface="Calibri"/>
                <a:cs typeface="Calibri"/>
              </a:rPr>
              <a:t>, </a:t>
            </a:r>
            <a:r>
              <a:rPr lang="en-US" err="1">
                <a:ea typeface="Calibri"/>
                <a:cs typeface="Calibri"/>
              </a:rPr>
              <a:t>ruohonleikkurit</a:t>
            </a:r>
            <a:r>
              <a:rPr lang="en-US">
                <a:ea typeface="Calibri"/>
                <a:cs typeface="Calibri"/>
              </a:rPr>
              <a:t> … </a:t>
            </a:r>
            <a:r>
              <a:rPr lang="en-US" err="1">
                <a:ea typeface="Calibri"/>
                <a:cs typeface="Calibri"/>
              </a:rPr>
              <a:t>vastuullinen</a:t>
            </a:r>
            <a:r>
              <a:rPr lang="en-US">
                <a:ea typeface="Calibri"/>
                <a:cs typeface="Calibri"/>
              </a:rPr>
              <a:t> </a:t>
            </a:r>
            <a:r>
              <a:rPr lang="en-US" err="1">
                <a:ea typeface="Calibri"/>
                <a:cs typeface="Calibri"/>
              </a:rPr>
              <a:t>käyttö</a:t>
            </a:r>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36</a:t>
            </a:fld>
            <a:endParaRPr lang="fi-FI"/>
          </a:p>
        </p:txBody>
      </p:sp>
    </p:spTree>
    <p:extLst>
      <p:ext uri="{BB962C8B-B14F-4D97-AF65-F5344CB8AC3E}">
        <p14:creationId xmlns:p14="http://schemas.microsoft.com/office/powerpoint/2010/main" val="30344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Mikä</a:t>
            </a:r>
            <a:r>
              <a:rPr lang="en-US">
                <a:ea typeface="Calibri"/>
                <a:cs typeface="Calibri"/>
              </a:rPr>
              <a:t> </a:t>
            </a:r>
            <a:r>
              <a:rPr lang="en-US" err="1">
                <a:ea typeface="Calibri"/>
                <a:cs typeface="Calibri"/>
              </a:rPr>
              <a:t>vesimäärä</a:t>
            </a:r>
            <a:r>
              <a:rPr lang="en-US">
                <a:ea typeface="Calibri"/>
                <a:cs typeface="Calibri"/>
              </a:rPr>
              <a:t> </a:t>
            </a:r>
            <a:r>
              <a:rPr lang="en-US" err="1">
                <a:ea typeface="Calibri"/>
                <a:cs typeface="Calibri"/>
              </a:rPr>
              <a:t>tarvitaan</a:t>
            </a:r>
            <a:r>
              <a:rPr lang="en-US">
                <a:ea typeface="Calibri"/>
                <a:cs typeface="Calibri"/>
              </a:rPr>
              <a:t> </a:t>
            </a:r>
            <a:r>
              <a:rPr lang="en-US" err="1">
                <a:ea typeface="Calibri"/>
                <a:cs typeface="Calibri"/>
              </a:rPr>
              <a:t>huuhtelemaan</a:t>
            </a:r>
            <a:r>
              <a:rPr lang="en-US">
                <a:ea typeface="Calibri"/>
                <a:cs typeface="Calibri"/>
              </a:rPr>
              <a:t> </a:t>
            </a:r>
            <a:r>
              <a:rPr lang="en-US" err="1">
                <a:ea typeface="Calibri"/>
                <a:cs typeface="Calibri"/>
              </a:rPr>
              <a:t>wc</a:t>
            </a:r>
            <a:r>
              <a:rPr lang="en-US">
                <a:ea typeface="Calibri"/>
                <a:cs typeface="Calibri"/>
              </a:rPr>
              <a:t>- </a:t>
            </a:r>
            <a:r>
              <a:rPr lang="en-US" err="1">
                <a:ea typeface="Calibri"/>
                <a:cs typeface="Calibri"/>
              </a:rPr>
              <a:t>pönttö</a:t>
            </a:r>
            <a:r>
              <a:rPr lang="en-US">
                <a:ea typeface="Calibri"/>
                <a:cs typeface="Calibri"/>
              </a:rPr>
              <a:t>, </a:t>
            </a:r>
            <a:r>
              <a:rPr lang="en-US" err="1">
                <a:ea typeface="Calibri"/>
                <a:cs typeface="Calibri"/>
              </a:rPr>
              <a:t>säädöt</a:t>
            </a:r>
            <a:r>
              <a:rPr lang="en-US">
                <a:ea typeface="Calibri"/>
                <a:cs typeface="Calibri"/>
              </a:rPr>
              <a:t> </a:t>
            </a:r>
            <a:r>
              <a:rPr lang="en-US" err="1">
                <a:ea typeface="Calibri"/>
                <a:cs typeface="Calibri"/>
              </a:rPr>
              <a:t>pitää</a:t>
            </a:r>
            <a:r>
              <a:rPr lang="en-US">
                <a:ea typeface="Calibri"/>
                <a:cs typeface="Calibri"/>
              </a:rPr>
              <a:t> olla </a:t>
            </a:r>
            <a:r>
              <a:rPr lang="en-US" err="1">
                <a:ea typeface="Calibri"/>
                <a:cs typeface="Calibri"/>
              </a:rPr>
              <a:t>kohdillaan</a:t>
            </a:r>
            <a:r>
              <a:rPr lang="en-US">
                <a:ea typeface="Calibri"/>
                <a:cs typeface="Calibri"/>
              </a:rPr>
              <a:t>. </a:t>
            </a:r>
            <a:r>
              <a:rPr lang="en-US" err="1">
                <a:ea typeface="Calibri"/>
                <a:cs typeface="Calibri"/>
              </a:rPr>
              <a:t>Liian</a:t>
            </a:r>
            <a:r>
              <a:rPr lang="en-US">
                <a:ea typeface="Calibri"/>
                <a:cs typeface="Calibri"/>
              </a:rPr>
              <a:t> </a:t>
            </a:r>
            <a:r>
              <a:rPr lang="en-US" err="1">
                <a:ea typeface="Calibri"/>
                <a:cs typeface="Calibri"/>
              </a:rPr>
              <a:t>pieni</a:t>
            </a:r>
            <a:r>
              <a:rPr lang="en-US">
                <a:ea typeface="Calibri"/>
                <a:cs typeface="Calibri"/>
              </a:rPr>
              <a:t> </a:t>
            </a:r>
            <a:r>
              <a:rPr lang="en-US" err="1">
                <a:ea typeface="Calibri"/>
                <a:cs typeface="Calibri"/>
              </a:rPr>
              <a:t>paine</a:t>
            </a:r>
            <a:r>
              <a:rPr lang="en-US">
                <a:ea typeface="Calibri"/>
                <a:cs typeface="Calibri"/>
              </a:rPr>
              <a:t> </a:t>
            </a:r>
            <a:r>
              <a:rPr lang="en-US" err="1">
                <a:ea typeface="Calibri"/>
                <a:cs typeface="Calibri"/>
              </a:rPr>
              <a:t>sulkee</a:t>
            </a:r>
            <a:r>
              <a:rPr lang="en-US">
                <a:ea typeface="Calibri"/>
                <a:cs typeface="Calibri"/>
              </a:rPr>
              <a:t> </a:t>
            </a:r>
            <a:r>
              <a:rPr lang="en-US" err="1">
                <a:ea typeface="Calibri"/>
                <a:cs typeface="Calibri"/>
              </a:rPr>
              <a:t>hanan</a:t>
            </a:r>
            <a:r>
              <a:rPr lang="en-US">
                <a:ea typeface="Calibri"/>
                <a:cs typeface="Calibri"/>
              </a:rPr>
              <a:t> ja </a:t>
            </a:r>
            <a:r>
              <a:rPr lang="en-US" err="1">
                <a:ea typeface="Calibri"/>
                <a:cs typeface="Calibri"/>
              </a:rPr>
              <a:t>jättää</a:t>
            </a:r>
            <a:r>
              <a:rPr lang="en-US">
                <a:ea typeface="Calibri"/>
                <a:cs typeface="Calibri"/>
              </a:rPr>
              <a:t> </a:t>
            </a:r>
            <a:r>
              <a:rPr lang="en-US" err="1">
                <a:ea typeface="Calibri"/>
                <a:cs typeface="Calibri"/>
              </a:rPr>
              <a:t>sen</a:t>
            </a:r>
            <a:r>
              <a:rPr lang="en-US">
                <a:ea typeface="Calibri"/>
                <a:cs typeface="Calibri"/>
              </a:rPr>
              <a:t> </a:t>
            </a:r>
            <a:r>
              <a:rPr lang="en-US" err="1">
                <a:ea typeface="Calibri"/>
                <a:cs typeface="Calibri"/>
              </a:rPr>
              <a:t>pienesti</a:t>
            </a:r>
            <a:r>
              <a:rPr lang="en-US">
                <a:ea typeface="Calibri"/>
                <a:cs typeface="Calibri"/>
              </a:rPr>
              <a:t> </a:t>
            </a:r>
            <a:r>
              <a:rPr lang="en-US" err="1">
                <a:ea typeface="Calibri"/>
                <a:cs typeface="Calibri"/>
              </a:rPr>
              <a:t>lorisemaan</a:t>
            </a:r>
            <a:r>
              <a:rPr lang="en-US">
                <a:ea typeface="Calibri"/>
                <a:cs typeface="Calibri"/>
              </a:rPr>
              <a:t>. </a:t>
            </a:r>
            <a:r>
              <a:rPr lang="en-US" err="1">
                <a:ea typeface="Calibri"/>
                <a:cs typeface="Calibri"/>
              </a:rPr>
              <a:t>Liian</a:t>
            </a:r>
            <a:r>
              <a:rPr lang="en-US">
                <a:ea typeface="Calibri"/>
                <a:cs typeface="Calibri"/>
              </a:rPr>
              <a:t> </a:t>
            </a:r>
            <a:r>
              <a:rPr lang="en-US" err="1">
                <a:ea typeface="Calibri"/>
                <a:cs typeface="Calibri"/>
              </a:rPr>
              <a:t>suuri</a:t>
            </a:r>
            <a:r>
              <a:rPr lang="en-US">
                <a:ea typeface="Calibri"/>
                <a:cs typeface="Calibri"/>
              </a:rPr>
              <a:t> </a:t>
            </a:r>
            <a:r>
              <a:rPr lang="en-US" err="1">
                <a:ea typeface="Calibri"/>
                <a:cs typeface="Calibri"/>
              </a:rPr>
              <a:t>paine</a:t>
            </a:r>
            <a:r>
              <a:rPr lang="en-US">
                <a:ea typeface="Calibri"/>
                <a:cs typeface="Calibri"/>
              </a:rPr>
              <a:t> </a:t>
            </a:r>
            <a:r>
              <a:rPr lang="en-US" err="1">
                <a:ea typeface="Calibri"/>
                <a:cs typeface="Calibri"/>
              </a:rPr>
              <a:t>tuhlaa</a:t>
            </a:r>
            <a:r>
              <a:rPr lang="en-US">
                <a:ea typeface="Calibri"/>
                <a:cs typeface="Calibri"/>
              </a:rPr>
              <a:t> </a:t>
            </a:r>
            <a:r>
              <a:rPr lang="en-US" err="1">
                <a:ea typeface="Calibri"/>
                <a:cs typeface="Calibri"/>
              </a:rPr>
              <a:t>vettä</a:t>
            </a:r>
            <a:r>
              <a:rPr lang="en-US">
                <a:ea typeface="Calibri"/>
                <a:cs typeface="Calibri"/>
              </a:rPr>
              <a:t>. </a:t>
            </a:r>
            <a:r>
              <a:rPr lang="en-US" err="1">
                <a:ea typeface="Calibri"/>
                <a:cs typeface="Calibri"/>
              </a:rPr>
              <a:t>Vedetön</a:t>
            </a:r>
            <a:r>
              <a:rPr lang="en-US">
                <a:ea typeface="Calibri"/>
                <a:cs typeface="Calibri"/>
              </a:rPr>
              <a:t> </a:t>
            </a:r>
            <a:r>
              <a:rPr lang="en-US" err="1">
                <a:ea typeface="Calibri"/>
                <a:cs typeface="Calibri"/>
              </a:rPr>
              <a:t>pisuaari</a:t>
            </a:r>
            <a:r>
              <a:rPr lang="en-US">
                <a:ea typeface="Calibri"/>
                <a:cs typeface="Calibri"/>
              </a:rPr>
              <a:t> </a:t>
            </a:r>
            <a:r>
              <a:rPr lang="en-US" err="1">
                <a:ea typeface="Calibri"/>
                <a:cs typeface="Calibri"/>
              </a:rPr>
              <a:t>säästää</a:t>
            </a:r>
            <a:r>
              <a:rPr lang="en-US">
                <a:ea typeface="Calibri"/>
                <a:cs typeface="Calibri"/>
              </a:rPr>
              <a:t> </a:t>
            </a:r>
            <a:r>
              <a:rPr lang="en-US" err="1">
                <a:ea typeface="Calibri"/>
                <a:cs typeface="Calibri"/>
              </a:rPr>
              <a:t>vettä</a:t>
            </a:r>
            <a:r>
              <a:rPr lang="en-US">
                <a:ea typeface="Calibri"/>
                <a:cs typeface="Calibri"/>
              </a:rPr>
              <a:t> </a:t>
            </a:r>
            <a:r>
              <a:rPr lang="en-US" err="1">
                <a:ea typeface="Calibri"/>
                <a:cs typeface="Calibri"/>
              </a:rPr>
              <a:t>noin</a:t>
            </a:r>
            <a:r>
              <a:rPr lang="en-US">
                <a:ea typeface="Calibri"/>
                <a:cs typeface="Calibri"/>
              </a:rPr>
              <a:t> 100t </a:t>
            </a:r>
            <a:r>
              <a:rPr lang="en-US" err="1">
                <a:ea typeface="Calibri"/>
                <a:cs typeface="Calibri"/>
              </a:rPr>
              <a:t>litraa</a:t>
            </a:r>
            <a:r>
              <a:rPr lang="en-US">
                <a:ea typeface="Calibri"/>
                <a:cs typeface="Calibri"/>
              </a:rPr>
              <a:t> </a:t>
            </a:r>
            <a:r>
              <a:rPr lang="en-US" err="1">
                <a:ea typeface="Calibri"/>
                <a:cs typeface="Calibri"/>
              </a:rPr>
              <a:t>vuodessa</a:t>
            </a:r>
            <a:r>
              <a:rPr lang="en-US">
                <a:ea typeface="Calibri"/>
                <a:cs typeface="Calibri"/>
              </a:rPr>
              <a:t>. </a:t>
            </a:r>
          </a:p>
          <a:p>
            <a:r>
              <a:rPr lang="en-US" err="1">
                <a:ea typeface="Calibri"/>
                <a:cs typeface="Calibri"/>
              </a:rPr>
              <a:t>Lukkospray</a:t>
            </a:r>
            <a:r>
              <a:rPr lang="en-US">
                <a:ea typeface="Calibri"/>
                <a:cs typeface="Calibri"/>
              </a:rPr>
              <a:t>, </a:t>
            </a:r>
            <a:r>
              <a:rPr lang="en-US" err="1">
                <a:ea typeface="Calibri"/>
                <a:cs typeface="Calibri"/>
              </a:rPr>
              <a:t>öljyt</a:t>
            </a:r>
            <a:r>
              <a:rPr lang="en-US">
                <a:ea typeface="Calibri"/>
                <a:cs typeface="Calibri"/>
              </a:rPr>
              <a:t>, </a:t>
            </a:r>
            <a:r>
              <a:rPr lang="en-US" err="1">
                <a:ea typeface="Calibri"/>
                <a:cs typeface="Calibri"/>
              </a:rPr>
              <a:t>jäänsulatusaineet</a:t>
            </a:r>
            <a:r>
              <a:rPr lang="en-US">
                <a:ea typeface="Calibri"/>
                <a:cs typeface="Calibri"/>
              </a:rPr>
              <a:t>, </a:t>
            </a:r>
            <a:r>
              <a:rPr lang="en-US" err="1">
                <a:ea typeface="Calibri"/>
                <a:cs typeface="Calibri"/>
              </a:rPr>
              <a:t>viemärin</a:t>
            </a:r>
            <a:r>
              <a:rPr lang="en-US">
                <a:ea typeface="Calibri"/>
                <a:cs typeface="Calibri"/>
              </a:rPr>
              <a:t> </a:t>
            </a:r>
            <a:r>
              <a:rPr lang="en-US" err="1">
                <a:ea typeface="Calibri"/>
                <a:cs typeface="Calibri"/>
              </a:rPr>
              <a:t>avausaineet</a:t>
            </a:r>
            <a:r>
              <a:rPr lang="en-US">
                <a:ea typeface="Calibri"/>
                <a:cs typeface="Calibri"/>
              </a:rPr>
              <a:t>: </a:t>
            </a:r>
            <a:r>
              <a:rPr lang="en-US" err="1">
                <a:ea typeface="Calibri"/>
                <a:cs typeface="Calibri"/>
              </a:rPr>
              <a:t>nykyään</a:t>
            </a:r>
            <a:r>
              <a:rPr lang="en-US">
                <a:ea typeface="Calibri"/>
                <a:cs typeface="Calibri"/>
              </a:rPr>
              <a:t> on </a:t>
            </a:r>
            <a:r>
              <a:rPr lang="en-US" err="1">
                <a:ea typeface="Calibri"/>
                <a:cs typeface="Calibri"/>
              </a:rPr>
              <a:t>ympäristöystävällisiä</a:t>
            </a:r>
            <a:r>
              <a:rPr lang="en-US">
                <a:ea typeface="Calibri"/>
                <a:cs typeface="Calibri"/>
              </a:rPr>
              <a:t> </a:t>
            </a:r>
            <a:r>
              <a:rPr lang="en-US" err="1">
                <a:ea typeface="Calibri"/>
                <a:cs typeface="Calibri"/>
              </a:rPr>
              <a:t>kemikaaleja</a:t>
            </a:r>
            <a:r>
              <a:rPr lang="en-US">
                <a:ea typeface="Calibri"/>
                <a:cs typeface="Calibri"/>
              </a:rPr>
              <a:t> </a:t>
            </a:r>
            <a:r>
              <a:rPr lang="en-US" err="1">
                <a:ea typeface="Calibri"/>
                <a:cs typeface="Calibri"/>
              </a:rPr>
              <a:t>tarjolla</a:t>
            </a:r>
            <a:r>
              <a:rPr lang="en-US">
                <a:ea typeface="Calibri"/>
                <a:cs typeface="Calibri"/>
              </a:rPr>
              <a:t>.</a:t>
            </a:r>
          </a:p>
          <a:p>
            <a:r>
              <a:rPr lang="en-US" err="1">
                <a:ea typeface="Calibri"/>
                <a:cs typeface="Calibri"/>
              </a:rPr>
              <a:t>Koneet</a:t>
            </a:r>
            <a:r>
              <a:rPr lang="en-US">
                <a:ea typeface="Calibri"/>
                <a:cs typeface="Calibri"/>
              </a:rPr>
              <a:t>: </a:t>
            </a:r>
            <a:r>
              <a:rPr lang="en-US" err="1">
                <a:ea typeface="Calibri"/>
                <a:cs typeface="Calibri"/>
              </a:rPr>
              <a:t>lehtipuhallin</a:t>
            </a:r>
            <a:r>
              <a:rPr lang="en-US">
                <a:ea typeface="Calibri"/>
                <a:cs typeface="Calibri"/>
              </a:rPr>
              <a:t>, </a:t>
            </a:r>
            <a:r>
              <a:rPr lang="en-US" err="1">
                <a:ea typeface="Calibri"/>
                <a:cs typeface="Calibri"/>
              </a:rPr>
              <a:t>lumilinko</a:t>
            </a:r>
            <a:r>
              <a:rPr lang="en-US">
                <a:ea typeface="Calibri"/>
                <a:cs typeface="Calibri"/>
              </a:rPr>
              <a:t>, </a:t>
            </a:r>
            <a:r>
              <a:rPr lang="en-US" err="1">
                <a:ea typeface="Calibri"/>
                <a:cs typeface="Calibri"/>
              </a:rPr>
              <a:t>porat</a:t>
            </a:r>
            <a:r>
              <a:rPr lang="en-US">
                <a:ea typeface="Calibri"/>
                <a:cs typeface="Calibri"/>
              </a:rPr>
              <a:t>, </a:t>
            </a:r>
            <a:r>
              <a:rPr lang="en-US" err="1">
                <a:ea typeface="Calibri"/>
                <a:cs typeface="Calibri"/>
              </a:rPr>
              <a:t>ruohonleikkurit</a:t>
            </a:r>
            <a:r>
              <a:rPr lang="en-US">
                <a:ea typeface="Calibri"/>
                <a:cs typeface="Calibri"/>
              </a:rPr>
              <a:t> … </a:t>
            </a:r>
            <a:r>
              <a:rPr lang="en-US" err="1">
                <a:ea typeface="Calibri"/>
                <a:cs typeface="Calibri"/>
              </a:rPr>
              <a:t>vastuullinen</a:t>
            </a:r>
            <a:r>
              <a:rPr lang="en-US">
                <a:ea typeface="Calibri"/>
                <a:cs typeface="Calibri"/>
              </a:rPr>
              <a:t> </a:t>
            </a:r>
            <a:r>
              <a:rPr lang="en-US" err="1">
                <a:ea typeface="Calibri"/>
                <a:cs typeface="Calibri"/>
              </a:rPr>
              <a:t>käyttö</a:t>
            </a:r>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37</a:t>
            </a:fld>
            <a:endParaRPr lang="fi-FI"/>
          </a:p>
        </p:txBody>
      </p:sp>
    </p:spTree>
    <p:extLst>
      <p:ext uri="{BB962C8B-B14F-4D97-AF65-F5344CB8AC3E}">
        <p14:creationId xmlns:p14="http://schemas.microsoft.com/office/powerpoint/2010/main" val="3281770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Kiinteistöautomaation</a:t>
            </a:r>
            <a:r>
              <a:rPr lang="en-US">
                <a:ea typeface="Calibri"/>
                <a:cs typeface="Calibri"/>
              </a:rPr>
              <a:t> </a:t>
            </a:r>
            <a:r>
              <a:rPr lang="en-US" err="1">
                <a:ea typeface="Calibri"/>
                <a:cs typeface="Calibri"/>
              </a:rPr>
              <a:t>säädöt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säästöjen</a:t>
            </a:r>
            <a:r>
              <a:rPr lang="en-US">
                <a:ea typeface="Calibri"/>
                <a:cs typeface="Calibri"/>
              </a:rPr>
              <a:t> </a:t>
            </a:r>
            <a:r>
              <a:rPr lang="en-US" err="1">
                <a:ea typeface="Calibri"/>
                <a:cs typeface="Calibri"/>
              </a:rPr>
              <a:t>perusta</a:t>
            </a:r>
            <a:r>
              <a:rPr lang="en-US">
                <a:ea typeface="Calibri"/>
                <a:cs typeface="Calibri"/>
              </a:rPr>
              <a:t>, </a:t>
            </a:r>
            <a:r>
              <a:rPr lang="en-US" err="1">
                <a:ea typeface="Calibri"/>
                <a:cs typeface="Calibri"/>
              </a:rPr>
              <a:t>kosteus</a:t>
            </a:r>
            <a:r>
              <a:rPr lang="en-US">
                <a:ea typeface="Calibri"/>
                <a:cs typeface="Calibri"/>
              </a:rPr>
              <a:t> on jo </a:t>
            </a:r>
            <a:r>
              <a:rPr lang="en-US" err="1">
                <a:ea typeface="Calibri"/>
                <a:cs typeface="Calibri"/>
              </a:rPr>
              <a:t>ongelma</a:t>
            </a:r>
            <a:r>
              <a:rPr lang="en-US">
                <a:ea typeface="Calibri"/>
                <a:cs typeface="Calibri"/>
              </a:rPr>
              <a:t> ja </a:t>
            </a:r>
            <a:r>
              <a:rPr lang="en-US" err="1">
                <a:ea typeface="Calibri"/>
                <a:cs typeface="Calibri"/>
              </a:rPr>
              <a:t>johtuu</a:t>
            </a:r>
            <a:r>
              <a:rPr lang="en-US">
                <a:ea typeface="Calibri"/>
                <a:cs typeface="Calibri"/>
              </a:rPr>
              <a:t> </a:t>
            </a:r>
            <a:r>
              <a:rPr lang="en-US" err="1">
                <a:ea typeface="Calibri"/>
                <a:cs typeface="Calibri"/>
              </a:rPr>
              <a:t>ilmastonmuutoksesta</a:t>
            </a:r>
          </a:p>
          <a:p>
            <a:r>
              <a:rPr lang="en-US" err="1">
                <a:ea typeface="Calibri"/>
                <a:cs typeface="Calibri"/>
              </a:rPr>
              <a:t>Vastuu</a:t>
            </a:r>
            <a:r>
              <a:rPr lang="en-US">
                <a:ea typeface="Calibri"/>
                <a:cs typeface="Calibri"/>
              </a:rPr>
              <a:t> </a:t>
            </a:r>
            <a:r>
              <a:rPr lang="en-US" err="1">
                <a:ea typeface="Calibri"/>
                <a:cs typeface="Calibri"/>
              </a:rPr>
              <a:t>omasta</a:t>
            </a:r>
            <a:r>
              <a:rPr lang="en-US">
                <a:ea typeface="Calibri"/>
                <a:cs typeface="Calibri"/>
              </a:rPr>
              <a:t> </a:t>
            </a:r>
            <a:r>
              <a:rPr lang="en-US" err="1">
                <a:ea typeface="Calibri"/>
                <a:cs typeface="Calibri"/>
              </a:rPr>
              <a:t>työstä</a:t>
            </a:r>
            <a:r>
              <a:rPr lang="en-US">
                <a:ea typeface="Calibri"/>
                <a:cs typeface="Calibri"/>
              </a:rPr>
              <a:t> </a:t>
            </a:r>
            <a:r>
              <a:rPr lang="en-US" err="1">
                <a:ea typeface="Calibri"/>
                <a:cs typeface="Calibri"/>
              </a:rPr>
              <a:t>siten</a:t>
            </a:r>
            <a:r>
              <a:rPr lang="en-US">
                <a:ea typeface="Calibri"/>
                <a:cs typeface="Calibri"/>
              </a:rPr>
              <a:t> </a:t>
            </a:r>
            <a:r>
              <a:rPr lang="en-US" err="1">
                <a:ea typeface="Calibri"/>
                <a:cs typeface="Calibri"/>
              </a:rPr>
              <a:t>ettei</a:t>
            </a:r>
            <a:r>
              <a:rPr lang="en-US">
                <a:ea typeface="Calibri"/>
                <a:cs typeface="Calibri"/>
              </a:rPr>
              <a:t> </a:t>
            </a:r>
            <a:r>
              <a:rPr lang="en-US" err="1">
                <a:ea typeface="Calibri"/>
                <a:cs typeface="Calibri"/>
              </a:rPr>
              <a:t>siirrä</a:t>
            </a:r>
            <a:r>
              <a:rPr lang="en-US">
                <a:ea typeface="Calibri"/>
                <a:cs typeface="Calibri"/>
              </a:rPr>
              <a:t> </a:t>
            </a:r>
            <a:r>
              <a:rPr lang="en-US" err="1">
                <a:ea typeface="Calibri"/>
                <a:cs typeface="Calibri"/>
              </a:rPr>
              <a:t>turhaa</a:t>
            </a:r>
            <a:r>
              <a:rPr lang="en-US">
                <a:ea typeface="Calibri"/>
                <a:cs typeface="Calibri"/>
              </a:rPr>
              <a:t> </a:t>
            </a:r>
            <a:r>
              <a:rPr lang="en-US" err="1">
                <a:ea typeface="Calibri"/>
                <a:cs typeface="Calibri"/>
              </a:rPr>
              <a:t>työtä</a:t>
            </a:r>
            <a:r>
              <a:rPr lang="en-US">
                <a:ea typeface="Calibri"/>
                <a:cs typeface="Calibri"/>
              </a:rPr>
              <a:t> </a:t>
            </a:r>
            <a:r>
              <a:rPr lang="en-US" err="1">
                <a:ea typeface="Calibri"/>
                <a:cs typeface="Calibri"/>
              </a:rPr>
              <a:t>eteenpäin</a:t>
            </a:r>
            <a:r>
              <a:rPr lang="en-US">
                <a:ea typeface="Calibri"/>
                <a:cs typeface="Calibri"/>
              </a:rPr>
              <a:t>, </a:t>
            </a:r>
            <a:r>
              <a:rPr lang="en-US" err="1">
                <a:ea typeface="Calibri"/>
                <a:cs typeface="Calibri"/>
              </a:rPr>
              <a:t>esim</a:t>
            </a:r>
            <a:r>
              <a:rPr lang="en-US">
                <a:ea typeface="Calibri"/>
                <a:cs typeface="Calibri"/>
              </a:rPr>
              <a:t>. </a:t>
            </a:r>
            <a:r>
              <a:rPr lang="en-US" err="1">
                <a:ea typeface="Calibri"/>
                <a:cs typeface="Calibri"/>
              </a:rPr>
              <a:t>Siivoukselle</a:t>
            </a:r>
            <a:endParaRPr lang="en-US">
              <a:ea typeface="Calibri"/>
              <a:cs typeface="Calibri"/>
            </a:endParaRPr>
          </a:p>
          <a:p>
            <a:r>
              <a:rPr lang="en-US" err="1">
                <a:ea typeface="Calibri"/>
                <a:cs typeface="Calibri"/>
              </a:rPr>
              <a:t>Rasvakaivojen</a:t>
            </a:r>
            <a:r>
              <a:rPr lang="en-US">
                <a:ea typeface="Calibri"/>
                <a:cs typeface="Calibri"/>
              </a:rPr>
              <a:t> </a:t>
            </a:r>
            <a:r>
              <a:rPr lang="en-US" err="1">
                <a:ea typeface="Calibri"/>
                <a:cs typeface="Calibri"/>
              </a:rPr>
              <a:t>tyhjennys</a:t>
            </a:r>
            <a:r>
              <a:rPr lang="en-US">
                <a:ea typeface="Calibri"/>
                <a:cs typeface="Calibri"/>
              </a:rPr>
              <a:t>- </a:t>
            </a:r>
            <a:r>
              <a:rPr lang="en-US" err="1">
                <a:ea typeface="Calibri"/>
                <a:cs typeface="Calibri"/>
              </a:rPr>
              <a:t>mikrobihävitys</a:t>
            </a:r>
            <a:endParaRPr lang="en-US">
              <a:ea typeface="Calibri"/>
              <a:cs typeface="Calibri"/>
            </a:endParaRP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38</a:t>
            </a:fld>
            <a:endParaRPr lang="fi-FI"/>
          </a:p>
        </p:txBody>
      </p:sp>
    </p:spTree>
    <p:extLst>
      <p:ext uri="{BB962C8B-B14F-4D97-AF65-F5344CB8AC3E}">
        <p14:creationId xmlns:p14="http://schemas.microsoft.com/office/powerpoint/2010/main" val="233543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Kiinteistöautomaation</a:t>
            </a:r>
            <a:r>
              <a:rPr lang="en-US">
                <a:ea typeface="Calibri"/>
                <a:cs typeface="Calibri"/>
              </a:rPr>
              <a:t> </a:t>
            </a:r>
            <a:r>
              <a:rPr lang="en-US" err="1">
                <a:ea typeface="Calibri"/>
                <a:cs typeface="Calibri"/>
              </a:rPr>
              <a:t>säädöt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säästöjen</a:t>
            </a:r>
            <a:r>
              <a:rPr lang="en-US">
                <a:ea typeface="Calibri"/>
                <a:cs typeface="Calibri"/>
              </a:rPr>
              <a:t> </a:t>
            </a:r>
            <a:r>
              <a:rPr lang="en-US" err="1">
                <a:ea typeface="Calibri"/>
                <a:cs typeface="Calibri"/>
              </a:rPr>
              <a:t>perusta</a:t>
            </a:r>
            <a:r>
              <a:rPr lang="en-US">
                <a:ea typeface="Calibri"/>
                <a:cs typeface="Calibri"/>
              </a:rPr>
              <a:t>, </a:t>
            </a:r>
            <a:r>
              <a:rPr lang="en-US" err="1">
                <a:ea typeface="Calibri"/>
                <a:cs typeface="Calibri"/>
              </a:rPr>
              <a:t>kosteus</a:t>
            </a:r>
            <a:r>
              <a:rPr lang="en-US">
                <a:ea typeface="Calibri"/>
                <a:cs typeface="Calibri"/>
              </a:rPr>
              <a:t> on jo </a:t>
            </a:r>
            <a:r>
              <a:rPr lang="en-US" err="1">
                <a:ea typeface="Calibri"/>
                <a:cs typeface="Calibri"/>
              </a:rPr>
              <a:t>ongelma</a:t>
            </a:r>
            <a:r>
              <a:rPr lang="en-US">
                <a:ea typeface="Calibri"/>
                <a:cs typeface="Calibri"/>
              </a:rPr>
              <a:t> ja </a:t>
            </a:r>
            <a:r>
              <a:rPr lang="en-US" err="1">
                <a:ea typeface="Calibri"/>
                <a:cs typeface="Calibri"/>
              </a:rPr>
              <a:t>johtuu</a:t>
            </a:r>
            <a:r>
              <a:rPr lang="en-US">
                <a:ea typeface="Calibri"/>
                <a:cs typeface="Calibri"/>
              </a:rPr>
              <a:t> </a:t>
            </a:r>
            <a:r>
              <a:rPr lang="en-US" err="1">
                <a:ea typeface="Calibri"/>
                <a:cs typeface="Calibri"/>
              </a:rPr>
              <a:t>ilmastonmuutoksesta</a:t>
            </a:r>
          </a:p>
          <a:p>
            <a:r>
              <a:rPr lang="en-US" err="1">
                <a:ea typeface="Calibri"/>
                <a:cs typeface="Calibri"/>
              </a:rPr>
              <a:t>Vastuu</a:t>
            </a:r>
            <a:r>
              <a:rPr lang="en-US">
                <a:ea typeface="Calibri"/>
                <a:cs typeface="Calibri"/>
              </a:rPr>
              <a:t> </a:t>
            </a:r>
            <a:r>
              <a:rPr lang="en-US" err="1">
                <a:ea typeface="Calibri"/>
                <a:cs typeface="Calibri"/>
              </a:rPr>
              <a:t>omasta</a:t>
            </a:r>
            <a:r>
              <a:rPr lang="en-US">
                <a:ea typeface="Calibri"/>
                <a:cs typeface="Calibri"/>
              </a:rPr>
              <a:t> </a:t>
            </a:r>
            <a:r>
              <a:rPr lang="en-US" err="1">
                <a:ea typeface="Calibri"/>
                <a:cs typeface="Calibri"/>
              </a:rPr>
              <a:t>työstä</a:t>
            </a:r>
            <a:r>
              <a:rPr lang="en-US">
                <a:ea typeface="Calibri"/>
                <a:cs typeface="Calibri"/>
              </a:rPr>
              <a:t> </a:t>
            </a:r>
            <a:r>
              <a:rPr lang="en-US" err="1">
                <a:ea typeface="Calibri"/>
                <a:cs typeface="Calibri"/>
              </a:rPr>
              <a:t>siten</a:t>
            </a:r>
            <a:r>
              <a:rPr lang="en-US">
                <a:ea typeface="Calibri"/>
                <a:cs typeface="Calibri"/>
              </a:rPr>
              <a:t> </a:t>
            </a:r>
            <a:r>
              <a:rPr lang="en-US" err="1">
                <a:ea typeface="Calibri"/>
                <a:cs typeface="Calibri"/>
              </a:rPr>
              <a:t>ettei</a:t>
            </a:r>
            <a:r>
              <a:rPr lang="en-US">
                <a:ea typeface="Calibri"/>
                <a:cs typeface="Calibri"/>
              </a:rPr>
              <a:t> </a:t>
            </a:r>
            <a:r>
              <a:rPr lang="en-US" err="1">
                <a:ea typeface="Calibri"/>
                <a:cs typeface="Calibri"/>
              </a:rPr>
              <a:t>siirrä</a:t>
            </a:r>
            <a:r>
              <a:rPr lang="en-US">
                <a:ea typeface="Calibri"/>
                <a:cs typeface="Calibri"/>
              </a:rPr>
              <a:t> </a:t>
            </a:r>
            <a:r>
              <a:rPr lang="en-US" err="1">
                <a:ea typeface="Calibri"/>
                <a:cs typeface="Calibri"/>
              </a:rPr>
              <a:t>turhaa</a:t>
            </a:r>
            <a:r>
              <a:rPr lang="en-US">
                <a:ea typeface="Calibri"/>
                <a:cs typeface="Calibri"/>
              </a:rPr>
              <a:t> </a:t>
            </a:r>
            <a:r>
              <a:rPr lang="en-US" err="1">
                <a:ea typeface="Calibri"/>
                <a:cs typeface="Calibri"/>
              </a:rPr>
              <a:t>työtä</a:t>
            </a:r>
            <a:r>
              <a:rPr lang="en-US">
                <a:ea typeface="Calibri"/>
                <a:cs typeface="Calibri"/>
              </a:rPr>
              <a:t> </a:t>
            </a:r>
            <a:r>
              <a:rPr lang="en-US" err="1">
                <a:ea typeface="Calibri"/>
                <a:cs typeface="Calibri"/>
              </a:rPr>
              <a:t>eteenpäin</a:t>
            </a:r>
            <a:r>
              <a:rPr lang="en-US">
                <a:ea typeface="Calibri"/>
                <a:cs typeface="Calibri"/>
              </a:rPr>
              <a:t>, </a:t>
            </a:r>
            <a:r>
              <a:rPr lang="en-US" err="1">
                <a:ea typeface="Calibri"/>
                <a:cs typeface="Calibri"/>
              </a:rPr>
              <a:t>esim</a:t>
            </a:r>
            <a:r>
              <a:rPr lang="en-US">
                <a:ea typeface="Calibri"/>
                <a:cs typeface="Calibri"/>
              </a:rPr>
              <a:t>. </a:t>
            </a:r>
            <a:r>
              <a:rPr lang="en-US" err="1">
                <a:ea typeface="Calibri"/>
                <a:cs typeface="Calibri"/>
              </a:rPr>
              <a:t>Siivoukselle</a:t>
            </a:r>
            <a:endParaRPr lang="en-US">
              <a:ea typeface="Calibri"/>
              <a:cs typeface="Calibri"/>
            </a:endParaRPr>
          </a:p>
          <a:p>
            <a:r>
              <a:rPr lang="en-US" err="1">
                <a:ea typeface="Calibri"/>
                <a:cs typeface="Calibri"/>
              </a:rPr>
              <a:t>Rasvakaivojen</a:t>
            </a:r>
            <a:r>
              <a:rPr lang="en-US">
                <a:ea typeface="Calibri"/>
                <a:cs typeface="Calibri"/>
              </a:rPr>
              <a:t> </a:t>
            </a:r>
            <a:r>
              <a:rPr lang="en-US" err="1">
                <a:ea typeface="Calibri"/>
                <a:cs typeface="Calibri"/>
              </a:rPr>
              <a:t>tyhjennys</a:t>
            </a:r>
            <a:r>
              <a:rPr lang="en-US">
                <a:ea typeface="Calibri"/>
                <a:cs typeface="Calibri"/>
              </a:rPr>
              <a:t>- </a:t>
            </a:r>
            <a:r>
              <a:rPr lang="en-US" err="1">
                <a:ea typeface="Calibri"/>
                <a:cs typeface="Calibri"/>
              </a:rPr>
              <a:t>mikrobihävitys</a:t>
            </a:r>
            <a:endParaRPr lang="en-US">
              <a:ea typeface="Calibri"/>
              <a:cs typeface="Calibri"/>
            </a:endParaRP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39</a:t>
            </a:fld>
            <a:endParaRPr lang="fi-FI"/>
          </a:p>
        </p:txBody>
      </p:sp>
    </p:spTree>
    <p:extLst>
      <p:ext uri="{BB962C8B-B14F-4D97-AF65-F5344CB8AC3E}">
        <p14:creationId xmlns:p14="http://schemas.microsoft.com/office/powerpoint/2010/main" val="3311662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Kiinteistöautomaation</a:t>
            </a:r>
            <a:r>
              <a:rPr lang="en-US">
                <a:ea typeface="Calibri"/>
                <a:cs typeface="Calibri"/>
              </a:rPr>
              <a:t> </a:t>
            </a:r>
            <a:r>
              <a:rPr lang="en-US" err="1">
                <a:ea typeface="Calibri"/>
                <a:cs typeface="Calibri"/>
              </a:rPr>
              <a:t>säädöt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säästöjen</a:t>
            </a:r>
            <a:r>
              <a:rPr lang="en-US">
                <a:ea typeface="Calibri"/>
                <a:cs typeface="Calibri"/>
              </a:rPr>
              <a:t> </a:t>
            </a:r>
            <a:r>
              <a:rPr lang="en-US" err="1">
                <a:ea typeface="Calibri"/>
                <a:cs typeface="Calibri"/>
              </a:rPr>
              <a:t>perusta</a:t>
            </a:r>
            <a:r>
              <a:rPr lang="en-US">
                <a:ea typeface="Calibri"/>
                <a:cs typeface="Calibri"/>
              </a:rPr>
              <a:t>, </a:t>
            </a:r>
            <a:r>
              <a:rPr lang="en-US" err="1">
                <a:ea typeface="Calibri"/>
                <a:cs typeface="Calibri"/>
              </a:rPr>
              <a:t>kosteus</a:t>
            </a:r>
            <a:r>
              <a:rPr lang="en-US">
                <a:ea typeface="Calibri"/>
                <a:cs typeface="Calibri"/>
              </a:rPr>
              <a:t> on jo </a:t>
            </a:r>
            <a:r>
              <a:rPr lang="en-US" err="1">
                <a:ea typeface="Calibri"/>
                <a:cs typeface="Calibri"/>
              </a:rPr>
              <a:t>ongelma</a:t>
            </a:r>
            <a:r>
              <a:rPr lang="en-US">
                <a:ea typeface="Calibri"/>
                <a:cs typeface="Calibri"/>
              </a:rPr>
              <a:t> ja </a:t>
            </a:r>
            <a:r>
              <a:rPr lang="en-US" err="1">
                <a:ea typeface="Calibri"/>
                <a:cs typeface="Calibri"/>
              </a:rPr>
              <a:t>johtuu</a:t>
            </a:r>
            <a:r>
              <a:rPr lang="en-US">
                <a:ea typeface="Calibri"/>
                <a:cs typeface="Calibri"/>
              </a:rPr>
              <a:t> </a:t>
            </a:r>
            <a:r>
              <a:rPr lang="en-US" err="1">
                <a:ea typeface="Calibri"/>
                <a:cs typeface="Calibri"/>
              </a:rPr>
              <a:t>ilmastonmuutoksesta</a:t>
            </a:r>
          </a:p>
          <a:p>
            <a:r>
              <a:rPr lang="en-US" err="1">
                <a:ea typeface="Calibri"/>
                <a:cs typeface="Calibri"/>
              </a:rPr>
              <a:t>Vastuu</a:t>
            </a:r>
            <a:r>
              <a:rPr lang="en-US">
                <a:ea typeface="Calibri"/>
                <a:cs typeface="Calibri"/>
              </a:rPr>
              <a:t> </a:t>
            </a:r>
            <a:r>
              <a:rPr lang="en-US" err="1">
                <a:ea typeface="Calibri"/>
                <a:cs typeface="Calibri"/>
              </a:rPr>
              <a:t>omasta</a:t>
            </a:r>
            <a:r>
              <a:rPr lang="en-US">
                <a:ea typeface="Calibri"/>
                <a:cs typeface="Calibri"/>
              </a:rPr>
              <a:t> </a:t>
            </a:r>
            <a:r>
              <a:rPr lang="en-US" err="1">
                <a:ea typeface="Calibri"/>
                <a:cs typeface="Calibri"/>
              </a:rPr>
              <a:t>työstä</a:t>
            </a:r>
            <a:r>
              <a:rPr lang="en-US">
                <a:ea typeface="Calibri"/>
                <a:cs typeface="Calibri"/>
              </a:rPr>
              <a:t> </a:t>
            </a:r>
            <a:r>
              <a:rPr lang="en-US" err="1">
                <a:ea typeface="Calibri"/>
                <a:cs typeface="Calibri"/>
              </a:rPr>
              <a:t>siten</a:t>
            </a:r>
            <a:r>
              <a:rPr lang="en-US">
                <a:ea typeface="Calibri"/>
                <a:cs typeface="Calibri"/>
              </a:rPr>
              <a:t> </a:t>
            </a:r>
            <a:r>
              <a:rPr lang="en-US" err="1">
                <a:ea typeface="Calibri"/>
                <a:cs typeface="Calibri"/>
              </a:rPr>
              <a:t>ettei</a:t>
            </a:r>
            <a:r>
              <a:rPr lang="en-US">
                <a:ea typeface="Calibri"/>
                <a:cs typeface="Calibri"/>
              </a:rPr>
              <a:t> </a:t>
            </a:r>
            <a:r>
              <a:rPr lang="en-US" err="1">
                <a:ea typeface="Calibri"/>
                <a:cs typeface="Calibri"/>
              </a:rPr>
              <a:t>siirrä</a:t>
            </a:r>
            <a:r>
              <a:rPr lang="en-US">
                <a:ea typeface="Calibri"/>
                <a:cs typeface="Calibri"/>
              </a:rPr>
              <a:t> </a:t>
            </a:r>
            <a:r>
              <a:rPr lang="en-US" err="1">
                <a:ea typeface="Calibri"/>
                <a:cs typeface="Calibri"/>
              </a:rPr>
              <a:t>turhaa</a:t>
            </a:r>
            <a:r>
              <a:rPr lang="en-US">
                <a:ea typeface="Calibri"/>
                <a:cs typeface="Calibri"/>
              </a:rPr>
              <a:t> </a:t>
            </a:r>
            <a:r>
              <a:rPr lang="en-US" err="1">
                <a:ea typeface="Calibri"/>
                <a:cs typeface="Calibri"/>
              </a:rPr>
              <a:t>työtä</a:t>
            </a:r>
            <a:r>
              <a:rPr lang="en-US">
                <a:ea typeface="Calibri"/>
                <a:cs typeface="Calibri"/>
              </a:rPr>
              <a:t> </a:t>
            </a:r>
            <a:r>
              <a:rPr lang="en-US" err="1">
                <a:ea typeface="Calibri"/>
                <a:cs typeface="Calibri"/>
              </a:rPr>
              <a:t>eteenpäin</a:t>
            </a:r>
            <a:r>
              <a:rPr lang="en-US">
                <a:ea typeface="Calibri"/>
                <a:cs typeface="Calibri"/>
              </a:rPr>
              <a:t>, </a:t>
            </a:r>
            <a:r>
              <a:rPr lang="en-US" err="1">
                <a:ea typeface="Calibri"/>
                <a:cs typeface="Calibri"/>
              </a:rPr>
              <a:t>esim</a:t>
            </a:r>
            <a:r>
              <a:rPr lang="en-US">
                <a:ea typeface="Calibri"/>
                <a:cs typeface="Calibri"/>
              </a:rPr>
              <a:t>. </a:t>
            </a:r>
            <a:r>
              <a:rPr lang="en-US" err="1">
                <a:ea typeface="Calibri"/>
                <a:cs typeface="Calibri"/>
              </a:rPr>
              <a:t>Siivoukselle</a:t>
            </a:r>
            <a:endParaRPr lang="en-US">
              <a:ea typeface="Calibri"/>
              <a:cs typeface="Calibri"/>
            </a:endParaRPr>
          </a:p>
          <a:p>
            <a:r>
              <a:rPr lang="en-US" err="1">
                <a:ea typeface="Calibri"/>
                <a:cs typeface="Calibri"/>
              </a:rPr>
              <a:t>Rasvakaivojen</a:t>
            </a:r>
            <a:r>
              <a:rPr lang="en-US">
                <a:ea typeface="Calibri"/>
                <a:cs typeface="Calibri"/>
              </a:rPr>
              <a:t> </a:t>
            </a:r>
            <a:r>
              <a:rPr lang="en-US" err="1">
                <a:ea typeface="Calibri"/>
                <a:cs typeface="Calibri"/>
              </a:rPr>
              <a:t>tyhjennys</a:t>
            </a:r>
            <a:r>
              <a:rPr lang="en-US">
                <a:ea typeface="Calibri"/>
                <a:cs typeface="Calibri"/>
              </a:rPr>
              <a:t>- </a:t>
            </a:r>
            <a:r>
              <a:rPr lang="en-US" err="1">
                <a:ea typeface="Calibri"/>
                <a:cs typeface="Calibri"/>
              </a:rPr>
              <a:t>mikrobihävitys</a:t>
            </a:r>
            <a:endParaRPr lang="en-US">
              <a:ea typeface="Calibri"/>
              <a:cs typeface="Calibri"/>
            </a:endParaRP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40</a:t>
            </a:fld>
            <a:endParaRPr lang="fi-FI"/>
          </a:p>
        </p:txBody>
      </p:sp>
    </p:spTree>
    <p:extLst>
      <p:ext uri="{BB962C8B-B14F-4D97-AF65-F5344CB8AC3E}">
        <p14:creationId xmlns:p14="http://schemas.microsoft.com/office/powerpoint/2010/main" val="1933621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Suosi</a:t>
            </a:r>
            <a:r>
              <a:rPr lang="en-US">
                <a:ea typeface="Calibri"/>
                <a:cs typeface="Calibri"/>
              </a:rPr>
              <a:t> </a:t>
            </a:r>
            <a:r>
              <a:rPr lang="en-US" err="1">
                <a:ea typeface="Calibri"/>
                <a:cs typeface="Calibri"/>
              </a:rPr>
              <a:t>Suomalaista</a:t>
            </a:r>
            <a:r>
              <a:rPr lang="en-US">
                <a:ea typeface="Calibri"/>
                <a:cs typeface="Calibri"/>
              </a:rPr>
              <a:t>, </a:t>
            </a:r>
            <a:r>
              <a:rPr lang="en-US" err="1">
                <a:ea typeface="Calibri"/>
                <a:cs typeface="Calibri"/>
              </a:rPr>
              <a:t>lähipalveluita</a:t>
            </a:r>
            <a:r>
              <a:rPr lang="en-US">
                <a:ea typeface="Calibri"/>
                <a:cs typeface="Calibri"/>
              </a:rPr>
              <a:t>, </a:t>
            </a:r>
            <a:r>
              <a:rPr lang="en-US" err="1">
                <a:ea typeface="Calibri"/>
                <a:cs typeface="Calibri"/>
              </a:rPr>
              <a:t>aineiden</a:t>
            </a:r>
            <a:r>
              <a:rPr lang="en-US">
                <a:ea typeface="Calibri"/>
                <a:cs typeface="Calibri"/>
              </a:rPr>
              <a:t> ja </a:t>
            </a:r>
            <a:r>
              <a:rPr lang="en-US" err="1">
                <a:ea typeface="Calibri"/>
                <a:cs typeface="Calibri"/>
              </a:rPr>
              <a:t>välineiden</a:t>
            </a:r>
            <a:r>
              <a:rPr lang="en-US">
                <a:ea typeface="Calibri"/>
                <a:cs typeface="Calibri"/>
              </a:rPr>
              <a:t> </a:t>
            </a:r>
            <a:r>
              <a:rPr lang="en-US" err="1">
                <a:ea typeface="Calibri"/>
                <a:cs typeface="Calibri"/>
              </a:rPr>
              <a:t>valinta</a:t>
            </a:r>
            <a:r>
              <a:rPr lang="en-US">
                <a:ea typeface="Calibri"/>
                <a:cs typeface="Calibri"/>
              </a:rPr>
              <a:t>- </a:t>
            </a:r>
            <a:r>
              <a:rPr lang="en-US" err="1">
                <a:ea typeface="Calibri"/>
                <a:cs typeface="Calibri"/>
              </a:rPr>
              <a:t>ympäristöystävällisyys</a:t>
            </a:r>
            <a:r>
              <a:rPr lang="en-US">
                <a:ea typeface="Calibri"/>
                <a:cs typeface="Calibri"/>
              </a:rPr>
              <a:t> ja </a:t>
            </a:r>
            <a:r>
              <a:rPr lang="en-US" err="1">
                <a:ea typeface="Calibri"/>
                <a:cs typeface="Calibri"/>
              </a:rPr>
              <a:t>lähellä</a:t>
            </a:r>
            <a:r>
              <a:rPr lang="en-US">
                <a:ea typeface="Calibri"/>
                <a:cs typeface="Calibri"/>
              </a:rPr>
              <a:t> </a:t>
            </a:r>
            <a:r>
              <a:rPr lang="en-US" err="1">
                <a:ea typeface="Calibri"/>
                <a:cs typeface="Calibri"/>
              </a:rPr>
              <a:t>tuottettu</a:t>
            </a:r>
            <a:endParaRPr lang="en-US">
              <a:ea typeface="Calibri"/>
              <a:cs typeface="Calibri"/>
            </a:endParaRPr>
          </a:p>
          <a:p>
            <a:r>
              <a:rPr lang="en-US"/>
              <a:t>NSF on </a:t>
            </a:r>
            <a:r>
              <a:rPr lang="en-US" err="1"/>
              <a:t>maailman</a:t>
            </a:r>
            <a:r>
              <a:rPr lang="en-US"/>
              <a:t> </a:t>
            </a:r>
            <a:r>
              <a:rPr lang="en-US" err="1"/>
              <a:t>johtava</a:t>
            </a:r>
            <a:r>
              <a:rPr lang="en-US"/>
              <a:t> </a:t>
            </a:r>
            <a:r>
              <a:rPr lang="en-US" err="1"/>
              <a:t>elvyyhtarviketurvallisuuden</a:t>
            </a:r>
            <a:r>
              <a:rPr lang="en-US"/>
              <a:t> </a:t>
            </a:r>
            <a:r>
              <a:rPr lang="en-US" err="1"/>
              <a:t>tuotesertifioinnissa</a:t>
            </a:r>
            <a:r>
              <a:rPr lang="en-US"/>
              <a:t>, </a:t>
            </a:r>
            <a:r>
              <a:rPr lang="en-US" err="1"/>
              <a:t>keskittyy</a:t>
            </a:r>
            <a:r>
              <a:rPr lang="en-US"/>
              <a:t> </a:t>
            </a:r>
            <a:r>
              <a:rPr lang="en-US" err="1"/>
              <a:t>elintarvikkeisiin</a:t>
            </a:r>
            <a:r>
              <a:rPr lang="en-US"/>
              <a:t>, </a:t>
            </a:r>
            <a:r>
              <a:rPr lang="en-US" err="1"/>
              <a:t>veteen</a:t>
            </a:r>
            <a:r>
              <a:rPr lang="en-US"/>
              <a:t>, </a:t>
            </a:r>
            <a:r>
              <a:rPr lang="en-US" err="1"/>
              <a:t>sisäilmaan</a:t>
            </a:r>
            <a:r>
              <a:rPr lang="en-US"/>
              <a:t> ja </a:t>
            </a:r>
            <a:r>
              <a:rPr lang="en-US" err="1"/>
              <a:t>ympäristöön</a:t>
            </a:r>
            <a:r>
              <a:rPr lang="en-US"/>
              <a:t>. NSF </a:t>
            </a:r>
            <a:r>
              <a:rPr lang="en-US" err="1"/>
              <a:t>tekee</a:t>
            </a:r>
            <a:r>
              <a:rPr lang="en-US"/>
              <a:t> </a:t>
            </a:r>
            <a:r>
              <a:rPr lang="en-US" err="1"/>
              <a:t>tuotetestauksia</a:t>
            </a:r>
            <a:r>
              <a:rPr lang="en-US"/>
              <a:t> ja </a:t>
            </a:r>
            <a:r>
              <a:rPr lang="en-US" err="1"/>
              <a:t>materiaalianalyysejä</a:t>
            </a:r>
            <a:r>
              <a:rPr lang="en-US"/>
              <a:t> </a:t>
            </a:r>
            <a:r>
              <a:rPr lang="en-US" err="1"/>
              <a:t>pistokokein</a:t>
            </a:r>
            <a:r>
              <a:rPr lang="en-US"/>
              <a:t> </a:t>
            </a:r>
            <a:r>
              <a:rPr lang="en-US" err="1"/>
              <a:t>tuotantolaitoksille</a:t>
            </a:r>
            <a:r>
              <a:rPr lang="en-US"/>
              <a:t> </a:t>
            </a:r>
            <a:r>
              <a:rPr lang="en-US" err="1"/>
              <a:t>niistä</a:t>
            </a:r>
            <a:r>
              <a:rPr lang="en-US"/>
              <a:t> </a:t>
            </a:r>
            <a:r>
              <a:rPr lang="en-US" err="1"/>
              <a:t>etukäteen</a:t>
            </a:r>
            <a:r>
              <a:rPr lang="en-US"/>
              <a:t> </a:t>
            </a:r>
            <a:r>
              <a:rPr lang="en-US" err="1"/>
              <a:t>ilmoittamatta</a:t>
            </a:r>
            <a:r>
              <a:rPr lang="en-US"/>
              <a:t>. </a:t>
            </a:r>
            <a:r>
              <a:rPr lang="en-US" err="1"/>
              <a:t>Tuotekehityksen</a:t>
            </a:r>
            <a:r>
              <a:rPr lang="en-US"/>
              <a:t> </a:t>
            </a:r>
            <a:r>
              <a:rPr lang="en-US" err="1"/>
              <a:t>jokainen</a:t>
            </a:r>
            <a:r>
              <a:rPr lang="en-US"/>
              <a:t> </a:t>
            </a:r>
            <a:r>
              <a:rPr lang="en-US" err="1"/>
              <a:t>näkökulma</a:t>
            </a:r>
            <a:r>
              <a:rPr lang="en-US"/>
              <a:t> </a:t>
            </a:r>
            <a:r>
              <a:rPr lang="en-US" err="1"/>
              <a:t>arvioidaan</a:t>
            </a:r>
            <a:r>
              <a:rPr lang="en-US"/>
              <a:t> </a:t>
            </a:r>
            <a:r>
              <a:rPr lang="en-US" err="1"/>
              <a:t>huolellisesti</a:t>
            </a:r>
            <a:r>
              <a:rPr lang="en-US"/>
              <a:t> </a:t>
            </a:r>
            <a:r>
              <a:rPr lang="en-US" err="1"/>
              <a:t>ennen</a:t>
            </a:r>
            <a:r>
              <a:rPr lang="en-US"/>
              <a:t> </a:t>
            </a:r>
            <a:r>
              <a:rPr lang="en-US" err="1"/>
              <a:t>kuin</a:t>
            </a:r>
            <a:r>
              <a:rPr lang="en-US"/>
              <a:t> </a:t>
            </a:r>
            <a:r>
              <a:rPr lang="en-US" err="1"/>
              <a:t>sille</a:t>
            </a:r>
            <a:r>
              <a:rPr lang="en-US"/>
              <a:t> </a:t>
            </a:r>
            <a:r>
              <a:rPr lang="en-US" err="1"/>
              <a:t>voidaan</a:t>
            </a:r>
            <a:r>
              <a:rPr lang="en-US"/>
              <a:t> </a:t>
            </a:r>
            <a:r>
              <a:rPr lang="en-US" err="1"/>
              <a:t>myöntää</a:t>
            </a:r>
            <a:r>
              <a:rPr lang="en-US"/>
              <a:t> </a:t>
            </a:r>
            <a:r>
              <a:rPr lang="en-US" err="1"/>
              <a:t>sertifikaatti</a:t>
            </a:r>
            <a:r>
              <a:rPr lang="en-US"/>
              <a:t>.</a:t>
            </a:r>
            <a:endParaRPr lang="fi-FI">
              <a:ea typeface="Calibri"/>
              <a:cs typeface="Calibri"/>
            </a:endParaRPr>
          </a:p>
          <a:p>
            <a:endParaRPr lang="fi-FI">
              <a:ea typeface="Calibri"/>
              <a:cs typeface="Calibri"/>
            </a:endParaRP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42</a:t>
            </a:fld>
            <a:endParaRPr lang="fi-FI"/>
          </a:p>
        </p:txBody>
      </p:sp>
    </p:spTree>
    <p:extLst>
      <p:ext uri="{BB962C8B-B14F-4D97-AF65-F5344CB8AC3E}">
        <p14:creationId xmlns:p14="http://schemas.microsoft.com/office/powerpoint/2010/main" val="2450430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Suosi</a:t>
            </a:r>
            <a:r>
              <a:rPr lang="en-US">
                <a:ea typeface="Calibri"/>
                <a:cs typeface="Calibri"/>
              </a:rPr>
              <a:t> </a:t>
            </a:r>
            <a:r>
              <a:rPr lang="en-US" err="1">
                <a:ea typeface="Calibri"/>
                <a:cs typeface="Calibri"/>
              </a:rPr>
              <a:t>Suomalaista</a:t>
            </a:r>
            <a:r>
              <a:rPr lang="en-US">
                <a:ea typeface="Calibri"/>
                <a:cs typeface="Calibri"/>
              </a:rPr>
              <a:t>, </a:t>
            </a:r>
            <a:r>
              <a:rPr lang="en-US" err="1">
                <a:ea typeface="Calibri"/>
                <a:cs typeface="Calibri"/>
              </a:rPr>
              <a:t>lähipalveluita</a:t>
            </a:r>
            <a:r>
              <a:rPr lang="en-US">
                <a:ea typeface="Calibri"/>
                <a:cs typeface="Calibri"/>
              </a:rPr>
              <a:t>, </a:t>
            </a:r>
            <a:r>
              <a:rPr lang="en-US" err="1">
                <a:ea typeface="Calibri"/>
                <a:cs typeface="Calibri"/>
              </a:rPr>
              <a:t>aineiden</a:t>
            </a:r>
            <a:r>
              <a:rPr lang="en-US">
                <a:ea typeface="Calibri"/>
                <a:cs typeface="Calibri"/>
              </a:rPr>
              <a:t> ja </a:t>
            </a:r>
            <a:r>
              <a:rPr lang="en-US" err="1">
                <a:ea typeface="Calibri"/>
                <a:cs typeface="Calibri"/>
              </a:rPr>
              <a:t>välineiden</a:t>
            </a:r>
            <a:r>
              <a:rPr lang="en-US">
                <a:ea typeface="Calibri"/>
                <a:cs typeface="Calibri"/>
              </a:rPr>
              <a:t> </a:t>
            </a:r>
            <a:r>
              <a:rPr lang="en-US" err="1">
                <a:ea typeface="Calibri"/>
                <a:cs typeface="Calibri"/>
              </a:rPr>
              <a:t>valinta</a:t>
            </a:r>
            <a:r>
              <a:rPr lang="en-US">
                <a:ea typeface="Calibri"/>
                <a:cs typeface="Calibri"/>
              </a:rPr>
              <a:t>- </a:t>
            </a:r>
            <a:r>
              <a:rPr lang="en-US" err="1">
                <a:ea typeface="Calibri"/>
                <a:cs typeface="Calibri"/>
              </a:rPr>
              <a:t>ympäristöystävällisyys</a:t>
            </a:r>
            <a:r>
              <a:rPr lang="en-US">
                <a:ea typeface="Calibri"/>
                <a:cs typeface="Calibri"/>
              </a:rPr>
              <a:t> ja </a:t>
            </a:r>
            <a:r>
              <a:rPr lang="en-US" err="1">
                <a:ea typeface="Calibri"/>
                <a:cs typeface="Calibri"/>
              </a:rPr>
              <a:t>lähellä</a:t>
            </a:r>
            <a:r>
              <a:rPr lang="en-US">
                <a:ea typeface="Calibri"/>
                <a:cs typeface="Calibri"/>
              </a:rPr>
              <a:t> </a:t>
            </a:r>
            <a:r>
              <a:rPr lang="en-US" err="1">
                <a:ea typeface="Calibri"/>
                <a:cs typeface="Calibri"/>
              </a:rPr>
              <a:t>tuottettu</a:t>
            </a:r>
            <a:endParaRPr lang="en-US">
              <a:ea typeface="Calibri"/>
              <a:cs typeface="Calibri"/>
            </a:endParaRPr>
          </a:p>
          <a:p>
            <a:r>
              <a:rPr lang="en-US"/>
              <a:t>NSF on </a:t>
            </a:r>
            <a:r>
              <a:rPr lang="en-US" err="1"/>
              <a:t>maailman</a:t>
            </a:r>
            <a:r>
              <a:rPr lang="en-US"/>
              <a:t> </a:t>
            </a:r>
            <a:r>
              <a:rPr lang="en-US" err="1"/>
              <a:t>johtava</a:t>
            </a:r>
            <a:r>
              <a:rPr lang="en-US"/>
              <a:t> </a:t>
            </a:r>
            <a:r>
              <a:rPr lang="en-US" err="1"/>
              <a:t>elvyyhtarviketurvallisuuden</a:t>
            </a:r>
            <a:r>
              <a:rPr lang="en-US"/>
              <a:t> </a:t>
            </a:r>
            <a:r>
              <a:rPr lang="en-US" err="1"/>
              <a:t>tuotesertifioinnissa</a:t>
            </a:r>
            <a:r>
              <a:rPr lang="en-US"/>
              <a:t>, </a:t>
            </a:r>
            <a:r>
              <a:rPr lang="en-US" err="1"/>
              <a:t>keskittyy</a:t>
            </a:r>
            <a:r>
              <a:rPr lang="en-US"/>
              <a:t> </a:t>
            </a:r>
            <a:r>
              <a:rPr lang="en-US" err="1"/>
              <a:t>elintarvikkeisiin</a:t>
            </a:r>
            <a:r>
              <a:rPr lang="en-US"/>
              <a:t>, </a:t>
            </a:r>
            <a:r>
              <a:rPr lang="en-US" err="1"/>
              <a:t>veteen</a:t>
            </a:r>
            <a:r>
              <a:rPr lang="en-US"/>
              <a:t>, </a:t>
            </a:r>
            <a:r>
              <a:rPr lang="en-US" err="1"/>
              <a:t>sisäilmaan</a:t>
            </a:r>
            <a:r>
              <a:rPr lang="en-US"/>
              <a:t> ja </a:t>
            </a:r>
            <a:r>
              <a:rPr lang="en-US" err="1"/>
              <a:t>ympäristöön</a:t>
            </a:r>
            <a:r>
              <a:rPr lang="en-US"/>
              <a:t>. NSF </a:t>
            </a:r>
            <a:r>
              <a:rPr lang="en-US" err="1"/>
              <a:t>tekee</a:t>
            </a:r>
            <a:r>
              <a:rPr lang="en-US"/>
              <a:t> </a:t>
            </a:r>
            <a:r>
              <a:rPr lang="en-US" err="1"/>
              <a:t>tuotetestauksia</a:t>
            </a:r>
            <a:r>
              <a:rPr lang="en-US"/>
              <a:t> ja </a:t>
            </a:r>
            <a:r>
              <a:rPr lang="en-US" err="1"/>
              <a:t>materiaalianalyysejä</a:t>
            </a:r>
            <a:r>
              <a:rPr lang="en-US"/>
              <a:t> </a:t>
            </a:r>
            <a:r>
              <a:rPr lang="en-US" err="1"/>
              <a:t>pistokokein</a:t>
            </a:r>
            <a:r>
              <a:rPr lang="en-US"/>
              <a:t> </a:t>
            </a:r>
            <a:r>
              <a:rPr lang="en-US" err="1"/>
              <a:t>tuotantolaitoksille</a:t>
            </a:r>
            <a:r>
              <a:rPr lang="en-US"/>
              <a:t> </a:t>
            </a:r>
            <a:r>
              <a:rPr lang="en-US" err="1"/>
              <a:t>niistä</a:t>
            </a:r>
            <a:r>
              <a:rPr lang="en-US"/>
              <a:t> </a:t>
            </a:r>
            <a:r>
              <a:rPr lang="en-US" err="1"/>
              <a:t>etukäteen</a:t>
            </a:r>
            <a:r>
              <a:rPr lang="en-US"/>
              <a:t> </a:t>
            </a:r>
            <a:r>
              <a:rPr lang="en-US" err="1"/>
              <a:t>ilmoittamatta</a:t>
            </a:r>
            <a:r>
              <a:rPr lang="en-US"/>
              <a:t>. </a:t>
            </a:r>
            <a:r>
              <a:rPr lang="en-US" err="1"/>
              <a:t>Tuotekehityksen</a:t>
            </a:r>
            <a:r>
              <a:rPr lang="en-US"/>
              <a:t> </a:t>
            </a:r>
            <a:r>
              <a:rPr lang="en-US" err="1"/>
              <a:t>jokainen</a:t>
            </a:r>
            <a:r>
              <a:rPr lang="en-US"/>
              <a:t> </a:t>
            </a:r>
            <a:r>
              <a:rPr lang="en-US" err="1"/>
              <a:t>näkökulma</a:t>
            </a:r>
            <a:r>
              <a:rPr lang="en-US"/>
              <a:t> </a:t>
            </a:r>
            <a:r>
              <a:rPr lang="en-US" err="1"/>
              <a:t>arvioidaan</a:t>
            </a:r>
            <a:r>
              <a:rPr lang="en-US"/>
              <a:t> </a:t>
            </a:r>
            <a:r>
              <a:rPr lang="en-US" err="1"/>
              <a:t>huolellisesti</a:t>
            </a:r>
            <a:r>
              <a:rPr lang="en-US"/>
              <a:t> </a:t>
            </a:r>
            <a:r>
              <a:rPr lang="en-US" err="1"/>
              <a:t>ennen</a:t>
            </a:r>
            <a:r>
              <a:rPr lang="en-US"/>
              <a:t> </a:t>
            </a:r>
            <a:r>
              <a:rPr lang="en-US" err="1"/>
              <a:t>kuin</a:t>
            </a:r>
            <a:r>
              <a:rPr lang="en-US"/>
              <a:t> </a:t>
            </a:r>
            <a:r>
              <a:rPr lang="en-US" err="1"/>
              <a:t>sille</a:t>
            </a:r>
            <a:r>
              <a:rPr lang="en-US"/>
              <a:t> </a:t>
            </a:r>
            <a:r>
              <a:rPr lang="en-US" err="1"/>
              <a:t>voidaan</a:t>
            </a:r>
            <a:r>
              <a:rPr lang="en-US"/>
              <a:t> </a:t>
            </a:r>
            <a:r>
              <a:rPr lang="en-US" err="1"/>
              <a:t>myöntää</a:t>
            </a:r>
            <a:r>
              <a:rPr lang="en-US"/>
              <a:t> </a:t>
            </a:r>
            <a:r>
              <a:rPr lang="en-US" err="1"/>
              <a:t>sertifikaatti</a:t>
            </a:r>
            <a:r>
              <a:rPr lang="en-US"/>
              <a:t>.</a:t>
            </a:r>
            <a:endParaRPr lang="fi-FI">
              <a:ea typeface="Calibri"/>
              <a:cs typeface="Calibri"/>
            </a:endParaRPr>
          </a:p>
          <a:p>
            <a:endParaRPr lang="fi-FI">
              <a:ea typeface="Calibri"/>
              <a:cs typeface="Calibri"/>
            </a:endParaRP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43</a:t>
            </a:fld>
            <a:endParaRPr lang="fi-FI"/>
          </a:p>
        </p:txBody>
      </p:sp>
    </p:spTree>
    <p:extLst>
      <p:ext uri="{BB962C8B-B14F-4D97-AF65-F5344CB8AC3E}">
        <p14:creationId xmlns:p14="http://schemas.microsoft.com/office/powerpoint/2010/main" val="4013165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https://figbc.fi/wp-content/uploads/sites/4/2022/12/Tyokaluja-hiilineutraaliuteen-kooste-FIGBC-tyosta-vuonna-2022.pdf	</a:t>
            </a:r>
          </a:p>
        </p:txBody>
      </p:sp>
      <p:sp>
        <p:nvSpPr>
          <p:cNvPr id="4" name="Dian numeron paikkamerkki 3"/>
          <p:cNvSpPr>
            <a:spLocks noGrp="1"/>
          </p:cNvSpPr>
          <p:nvPr>
            <p:ph type="sldNum" sz="quarter" idx="5"/>
          </p:nvPr>
        </p:nvSpPr>
        <p:spPr/>
        <p:txBody>
          <a:bodyPr/>
          <a:lstStyle/>
          <a:p>
            <a:fld id="{2D368BCA-19CD-4DD2-8245-409A441A5A8C}" type="slidenum">
              <a:rPr lang="fi-FI" smtClean="0"/>
              <a:t>44</a:t>
            </a:fld>
            <a:endParaRPr lang="fi-FI"/>
          </a:p>
        </p:txBody>
      </p:sp>
    </p:spTree>
    <p:extLst>
      <p:ext uri="{BB962C8B-B14F-4D97-AF65-F5344CB8AC3E}">
        <p14:creationId xmlns:p14="http://schemas.microsoft.com/office/powerpoint/2010/main" val="181746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CA87F-9FBC-F9D7-1071-5AC4CA4A3E9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FA43BCE-E697-1D98-D825-51D725D5F9A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9EFDE01-4CAE-E192-631A-64A25151AD95}"/>
              </a:ext>
            </a:extLst>
          </p:cNvPr>
          <p:cNvSpPr>
            <a:spLocks noGrp="1"/>
          </p:cNvSpPr>
          <p:nvPr>
            <p:ph type="body" idx="1"/>
          </p:nvPr>
        </p:nvSpPr>
        <p:spPr/>
        <p:txBody>
          <a:bodyPr/>
          <a:lstStyle/>
          <a:p>
            <a:r>
              <a:rPr lang="en-US" err="1">
                <a:cs typeface="Calibri"/>
              </a:rPr>
              <a:t>Työntekijän</a:t>
            </a:r>
            <a:r>
              <a:rPr lang="en-US">
                <a:cs typeface="Calibri"/>
              </a:rPr>
              <a:t> </a:t>
            </a:r>
            <a:r>
              <a:rPr lang="en-US" err="1">
                <a:cs typeface="Calibri"/>
              </a:rPr>
              <a:t>asema</a:t>
            </a:r>
            <a:r>
              <a:rPr lang="en-US">
                <a:cs typeface="Calibri"/>
              </a:rPr>
              <a:t> </a:t>
            </a:r>
            <a:r>
              <a:rPr lang="en-US" err="1">
                <a:cs typeface="Calibri"/>
              </a:rPr>
              <a:t>suuressa</a:t>
            </a:r>
            <a:r>
              <a:rPr lang="en-US">
                <a:cs typeface="Calibri"/>
              </a:rPr>
              <a:t> </a:t>
            </a:r>
            <a:r>
              <a:rPr lang="en-US" err="1">
                <a:cs typeface="Calibri"/>
              </a:rPr>
              <a:t>ylikansallisessa</a:t>
            </a:r>
            <a:r>
              <a:rPr lang="en-US">
                <a:cs typeface="Calibri"/>
              </a:rPr>
              <a:t> </a:t>
            </a:r>
            <a:r>
              <a:rPr lang="en-US" err="1">
                <a:cs typeface="Calibri"/>
              </a:rPr>
              <a:t>yrityksessä</a:t>
            </a:r>
            <a:r>
              <a:rPr lang="en-US">
                <a:cs typeface="Calibri"/>
              </a:rPr>
              <a:t>? </a:t>
            </a:r>
          </a:p>
          <a:p>
            <a:r>
              <a:rPr lang="fi-FI"/>
              <a:t>Yksilöiden stressi ja ahdistus voivat lisääntyä, kun poliittinen ilmapiiri on jatkuvasti jännittynyt ja konfliktiin suuntautunut.</a:t>
            </a:r>
          </a:p>
          <a:p>
            <a:r>
              <a:rPr lang="fi-FI"/>
              <a:t>Poliittisen kamppailun koveneminen voi heikentää luottamusta instituutioihin ja demokraattisiin prosesseihin.</a:t>
            </a:r>
          </a:p>
          <a:p>
            <a:r>
              <a:rPr lang="fi-FI"/>
              <a:t>Median rooli korostuu entisestään, ja sen raportointi voi vaikuttaa suuresti julkiseen mielipiteeseen ja poliittiseen ilmapiiriin.</a:t>
            </a:r>
          </a:p>
          <a:p>
            <a:endParaRPr lang="fi-FI"/>
          </a:p>
          <a:p>
            <a:endParaRPr lang="en-US">
              <a:cs typeface="Calibri"/>
            </a:endParaRPr>
          </a:p>
        </p:txBody>
      </p:sp>
      <p:sp>
        <p:nvSpPr>
          <p:cNvPr id="4" name="Dian numeron paikkamerkki 3">
            <a:extLst>
              <a:ext uri="{FF2B5EF4-FFF2-40B4-BE49-F238E27FC236}">
                <a16:creationId xmlns:a16="http://schemas.microsoft.com/office/drawing/2014/main" id="{FA0934C2-23FE-A2AB-94C8-3AAA08AACEC5}"/>
              </a:ext>
            </a:extLst>
          </p:cNvPr>
          <p:cNvSpPr>
            <a:spLocks noGrp="1"/>
          </p:cNvSpPr>
          <p:nvPr>
            <p:ph type="sldNum" sz="quarter" idx="5"/>
          </p:nvPr>
        </p:nvSpPr>
        <p:spPr/>
        <p:txBody>
          <a:bodyPr/>
          <a:lstStyle/>
          <a:p>
            <a:fld id="{11618420-1DAB-3A46-BCC8-E5CAD8A0F798}" type="slidenum">
              <a:rPr lang="fi-FI" smtClean="0"/>
              <a:t>4</a:t>
            </a:fld>
            <a:endParaRPr lang="fi-FI"/>
          </a:p>
        </p:txBody>
      </p:sp>
    </p:spTree>
    <p:extLst>
      <p:ext uri="{BB962C8B-B14F-4D97-AF65-F5344CB8AC3E}">
        <p14:creationId xmlns:p14="http://schemas.microsoft.com/office/powerpoint/2010/main" val="67729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F060-9924-72A7-6CF0-846B992D889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9A0867-B868-EA80-9B37-CE747D7388B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BE88532-3261-9BDA-9E44-0B48705841D6}"/>
              </a:ext>
            </a:extLst>
          </p:cNvPr>
          <p:cNvSpPr>
            <a:spLocks noGrp="1"/>
          </p:cNvSpPr>
          <p:nvPr>
            <p:ph type="body" idx="1"/>
          </p:nvPr>
        </p:nvSpPr>
        <p:spPr/>
        <p:txBody>
          <a:bodyPr/>
          <a:lstStyle/>
          <a:p>
            <a:r>
              <a:rPr lang="fi-FI"/>
              <a:t>Sosiaalinen media on osa digivaltaa, ja se voi vaikuttaa merkittävästi julkiseen mielipiteeseen, yhteiskunnallisiin liikkeisiin ja poliittisiin päätöksiin.</a:t>
            </a:r>
          </a:p>
          <a:p>
            <a:r>
              <a:rPr lang="fi-FI"/>
              <a:t>Digivallan myötä kysymykset yksityisyydestä ja tietoturvasta, yhä enemmän tietoa tallennetaan ja jaetaan digitaalisessa muodossa, megadata</a:t>
            </a:r>
          </a:p>
          <a:p>
            <a:r>
              <a:rPr lang="fi-FI"/>
              <a:t>Digitaaliset teknologiat, kuten tekoäly ja automaatio, voivat muuttaa työelämää ja tuoda mukanaan sekä mahdollisuuksia että haasteita</a:t>
            </a:r>
          </a:p>
          <a:p>
            <a:r>
              <a:rPr lang="fi-FI"/>
              <a:t>Digivallan myötä tiedon saanti ja jakaminen ovat laajentuneet, mutta samalla kysymykset tiedon manipuloinnista ja vääristelystä ovat nousseet esiin.</a:t>
            </a:r>
            <a:endParaRPr lang="en-US">
              <a:cs typeface="Calibri"/>
            </a:endParaRPr>
          </a:p>
        </p:txBody>
      </p:sp>
      <p:sp>
        <p:nvSpPr>
          <p:cNvPr id="4" name="Dian numeron paikkamerkki 3">
            <a:extLst>
              <a:ext uri="{FF2B5EF4-FFF2-40B4-BE49-F238E27FC236}">
                <a16:creationId xmlns:a16="http://schemas.microsoft.com/office/drawing/2014/main" id="{F0E4F07B-FFDD-4206-E691-0C2DD06D5FFF}"/>
              </a:ext>
            </a:extLst>
          </p:cNvPr>
          <p:cNvSpPr>
            <a:spLocks noGrp="1"/>
          </p:cNvSpPr>
          <p:nvPr>
            <p:ph type="sldNum" sz="quarter" idx="5"/>
          </p:nvPr>
        </p:nvSpPr>
        <p:spPr/>
        <p:txBody>
          <a:bodyPr/>
          <a:lstStyle/>
          <a:p>
            <a:fld id="{11618420-1DAB-3A46-BCC8-E5CAD8A0F798}" type="slidenum">
              <a:rPr lang="fi-FI" smtClean="0"/>
              <a:t>5</a:t>
            </a:fld>
            <a:endParaRPr lang="fi-FI"/>
          </a:p>
        </p:txBody>
      </p:sp>
    </p:spTree>
    <p:extLst>
      <p:ext uri="{BB962C8B-B14F-4D97-AF65-F5344CB8AC3E}">
        <p14:creationId xmlns:p14="http://schemas.microsoft.com/office/powerpoint/2010/main" val="310202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Kysy pojilta!!!!</a:t>
            </a:r>
          </a:p>
        </p:txBody>
      </p:sp>
      <p:sp>
        <p:nvSpPr>
          <p:cNvPr id="4" name="Dian numeron paikkamerkki 3"/>
          <p:cNvSpPr>
            <a:spLocks noGrp="1"/>
          </p:cNvSpPr>
          <p:nvPr>
            <p:ph type="sldNum" sz="quarter" idx="5"/>
          </p:nvPr>
        </p:nvSpPr>
        <p:spPr/>
        <p:txBody>
          <a:bodyPr/>
          <a:lstStyle/>
          <a:p>
            <a:fld id="{11618420-1DAB-3A46-BCC8-E5CAD8A0F798}" type="slidenum">
              <a:rPr lang="fi-FI" smtClean="0"/>
              <a:t>6</a:t>
            </a:fld>
            <a:endParaRPr lang="fi-FI"/>
          </a:p>
        </p:txBody>
      </p:sp>
    </p:spTree>
    <p:extLst>
      <p:ext uri="{BB962C8B-B14F-4D97-AF65-F5344CB8AC3E}">
        <p14:creationId xmlns:p14="http://schemas.microsoft.com/office/powerpoint/2010/main" val="888325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7</a:t>
            </a:fld>
            <a:endParaRPr lang="fi-FI"/>
          </a:p>
        </p:txBody>
      </p:sp>
    </p:spTree>
    <p:extLst>
      <p:ext uri="{BB962C8B-B14F-4D97-AF65-F5344CB8AC3E}">
        <p14:creationId xmlns:p14="http://schemas.microsoft.com/office/powerpoint/2010/main" val="68779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hlinkClick r:id="rId3"/>
              </a:rPr>
              <a:t>https://www.tilastokeskus.fi/tup/suoluk/suoluk_vaesto.html#vaeston-ikarakenne</a:t>
            </a:r>
            <a:endParaRPr lang="fi-FI">
              <a:cs typeface="Calibri" panose="020F0502020204030204"/>
            </a:endParaRPr>
          </a:p>
          <a:p>
            <a:endParaRPr lang="en-US">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10</a:t>
            </a:fld>
            <a:endParaRPr lang="fi-FI"/>
          </a:p>
        </p:txBody>
      </p:sp>
    </p:spTree>
    <p:extLst>
      <p:ext uri="{BB962C8B-B14F-4D97-AF65-F5344CB8AC3E}">
        <p14:creationId xmlns:p14="http://schemas.microsoft.com/office/powerpoint/2010/main" val="4003257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12</a:t>
            </a:fld>
            <a:endParaRPr lang="fi-FI"/>
          </a:p>
        </p:txBody>
      </p:sp>
    </p:spTree>
    <p:extLst>
      <p:ext uri="{BB962C8B-B14F-4D97-AF65-F5344CB8AC3E}">
        <p14:creationId xmlns:p14="http://schemas.microsoft.com/office/powerpoint/2010/main" val="76825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Tavoite</a:t>
            </a:r>
            <a:r>
              <a:rPr lang="en-US">
                <a:cs typeface="Calibri"/>
              </a:rPr>
              <a:t> olla </a:t>
            </a:r>
            <a:r>
              <a:rPr lang="en-US" err="1">
                <a:cs typeface="Calibri"/>
              </a:rPr>
              <a:t>hiilineutraali</a:t>
            </a:r>
            <a:r>
              <a:rPr lang="en-US">
                <a:cs typeface="Calibri"/>
              </a:rPr>
              <a:t> 2035 on </a:t>
            </a:r>
            <a:r>
              <a:rPr lang="en-US" err="1">
                <a:cs typeface="Calibri"/>
              </a:rPr>
              <a:t>kova</a:t>
            </a:r>
            <a:r>
              <a:rPr lang="en-US">
                <a:cs typeface="Calibri"/>
              </a:rPr>
              <a:t> </a:t>
            </a:r>
            <a:r>
              <a:rPr lang="en-US" err="1">
                <a:cs typeface="Calibri"/>
              </a:rPr>
              <a:t>tavoite</a:t>
            </a:r>
            <a:r>
              <a:rPr lang="en-US">
                <a:cs typeface="Calibri"/>
              </a:rPr>
              <a:t>, </a:t>
            </a:r>
            <a:r>
              <a:rPr lang="en-US" err="1">
                <a:cs typeface="Calibri"/>
              </a:rPr>
              <a:t>mutta</a:t>
            </a:r>
            <a:r>
              <a:rPr lang="en-US">
                <a:cs typeface="Calibri"/>
              </a:rPr>
              <a:t> </a:t>
            </a:r>
            <a:r>
              <a:rPr lang="en-US" err="1">
                <a:cs typeface="Calibri"/>
              </a:rPr>
              <a:t>tämä</a:t>
            </a:r>
            <a:r>
              <a:rPr lang="en-US">
                <a:cs typeface="Calibri"/>
              </a:rPr>
              <a:t> on </a:t>
            </a:r>
            <a:r>
              <a:rPr lang="en-US" err="1">
                <a:cs typeface="Calibri"/>
              </a:rPr>
              <a:t>ainoa</a:t>
            </a:r>
            <a:r>
              <a:rPr lang="en-US">
                <a:cs typeface="Calibri"/>
              </a:rPr>
              <a:t> tie </a:t>
            </a:r>
            <a:r>
              <a:rPr lang="en-US" err="1">
                <a:cs typeface="Calibri"/>
              </a:rPr>
              <a:t>eteenpäin</a:t>
            </a:r>
            <a:r>
              <a:rPr lang="en-US">
                <a:cs typeface="Calibri"/>
              </a:rPr>
              <a:t>. </a:t>
            </a:r>
            <a:r>
              <a:rPr lang="en-US" err="1">
                <a:cs typeface="Calibri"/>
              </a:rPr>
              <a:t>Dubain</a:t>
            </a:r>
            <a:r>
              <a:rPr lang="en-US">
                <a:cs typeface="Calibri"/>
              </a:rPr>
              <a:t> </a:t>
            </a:r>
            <a:r>
              <a:rPr lang="en-US" err="1">
                <a:cs typeface="Calibri"/>
              </a:rPr>
              <a:t>ilmastokokouksessa</a:t>
            </a:r>
            <a:r>
              <a:rPr lang="en-US">
                <a:cs typeface="Calibri"/>
              </a:rPr>
              <a:t> </a:t>
            </a:r>
            <a:r>
              <a:rPr lang="en-US" err="1">
                <a:cs typeface="Calibri"/>
              </a:rPr>
              <a:t>päätettiin</a:t>
            </a:r>
            <a:r>
              <a:rPr lang="en-US">
                <a:cs typeface="Calibri"/>
              </a:rPr>
              <a:t> </a:t>
            </a:r>
            <a:r>
              <a:rPr lang="en-US" err="1">
                <a:cs typeface="Calibri"/>
              </a:rPr>
              <a:t>luopumisesta</a:t>
            </a:r>
            <a:r>
              <a:rPr lang="en-US">
                <a:cs typeface="Calibri"/>
              </a:rPr>
              <a:t> </a:t>
            </a:r>
            <a:r>
              <a:rPr lang="en-US" err="1">
                <a:cs typeface="Calibri"/>
              </a:rPr>
              <a:t>fossiilisista</a:t>
            </a:r>
            <a:r>
              <a:rPr lang="en-US">
                <a:cs typeface="Calibri"/>
              </a:rPr>
              <a:t> </a:t>
            </a:r>
            <a:r>
              <a:rPr lang="en-US" err="1">
                <a:cs typeface="Calibri"/>
              </a:rPr>
              <a:t>polttoaineista</a:t>
            </a:r>
            <a:r>
              <a:rPr lang="en-US">
                <a:cs typeface="Calibri"/>
              </a:rPr>
              <a:t>, </a:t>
            </a:r>
            <a:r>
              <a:rPr lang="en-US" err="1">
                <a:cs typeface="Calibri"/>
              </a:rPr>
              <a:t>vaikka</a:t>
            </a:r>
            <a:r>
              <a:rPr lang="en-US">
                <a:cs typeface="Calibri"/>
              </a:rPr>
              <a:t> </a:t>
            </a:r>
            <a:r>
              <a:rPr lang="en-US" err="1">
                <a:cs typeface="Calibri"/>
              </a:rPr>
              <a:t>mitään</a:t>
            </a:r>
            <a:r>
              <a:rPr lang="en-US">
                <a:cs typeface="Calibri"/>
              </a:rPr>
              <a:t> </a:t>
            </a:r>
            <a:r>
              <a:rPr lang="en-US" err="1">
                <a:cs typeface="Calibri"/>
              </a:rPr>
              <a:t>pakottavaa</a:t>
            </a:r>
            <a:r>
              <a:rPr lang="en-US">
                <a:cs typeface="Calibri"/>
              </a:rPr>
              <a:t> </a:t>
            </a:r>
            <a:r>
              <a:rPr lang="en-US" err="1">
                <a:cs typeface="Calibri"/>
              </a:rPr>
              <a:t>tavoitemäärä</a:t>
            </a:r>
            <a:r>
              <a:rPr lang="en-US">
                <a:cs typeface="Calibri"/>
              </a:rPr>
              <a:t> </a:t>
            </a:r>
            <a:r>
              <a:rPr lang="en-US" err="1">
                <a:cs typeface="Calibri"/>
              </a:rPr>
              <a:t>ei</a:t>
            </a:r>
            <a:r>
              <a:rPr lang="en-US">
                <a:cs typeface="Calibri"/>
              </a:rPr>
              <a:t> </a:t>
            </a:r>
            <a:r>
              <a:rPr lang="en-US" err="1">
                <a:cs typeface="Calibri"/>
              </a:rPr>
              <a:t>asetettu</a:t>
            </a:r>
            <a:r>
              <a:rPr lang="en-US">
                <a:cs typeface="Calibri"/>
              </a:rPr>
              <a:t>, </a:t>
            </a:r>
            <a:r>
              <a:rPr lang="en-US" err="1">
                <a:cs typeface="Calibri"/>
              </a:rPr>
              <a:t>vaan</a:t>
            </a:r>
            <a:r>
              <a:rPr lang="en-US">
                <a:cs typeface="Calibri"/>
              </a:rPr>
              <a:t> se </a:t>
            </a:r>
            <a:r>
              <a:rPr lang="en-US" err="1">
                <a:cs typeface="Calibri"/>
              </a:rPr>
              <a:t>jäsenvaltioiden</a:t>
            </a:r>
            <a:r>
              <a:rPr lang="en-US">
                <a:cs typeface="Calibri"/>
              </a:rPr>
              <a:t> </a:t>
            </a:r>
            <a:r>
              <a:rPr lang="en-US" err="1">
                <a:cs typeface="Calibri"/>
              </a:rPr>
              <a:t>itsensä</a:t>
            </a:r>
            <a:r>
              <a:rPr lang="en-US">
                <a:cs typeface="Calibri"/>
              </a:rPr>
              <a:t> </a:t>
            </a:r>
            <a:r>
              <a:rPr lang="en-US" err="1">
                <a:cs typeface="Calibri"/>
              </a:rPr>
              <a:t>päätettäväksi</a:t>
            </a:r>
            <a:r>
              <a:rPr lang="en-US">
                <a:cs typeface="Calibri"/>
              </a:rPr>
              <a:t>.</a:t>
            </a:r>
          </a:p>
        </p:txBody>
      </p:sp>
      <p:sp>
        <p:nvSpPr>
          <p:cNvPr id="4" name="Dian numeron paikkamerkki 3"/>
          <p:cNvSpPr>
            <a:spLocks noGrp="1"/>
          </p:cNvSpPr>
          <p:nvPr>
            <p:ph type="sldNum" sz="quarter" idx="5"/>
          </p:nvPr>
        </p:nvSpPr>
        <p:spPr/>
        <p:txBody>
          <a:bodyPr/>
          <a:lstStyle/>
          <a:p>
            <a:fld id="{11618420-1DAB-3A46-BCC8-E5CAD8A0F798}" type="slidenum">
              <a:rPr lang="fi-FI" smtClean="0"/>
              <a:t>13</a:t>
            </a:fld>
            <a:endParaRPr lang="fi-FI"/>
          </a:p>
        </p:txBody>
      </p:sp>
    </p:spTree>
    <p:extLst>
      <p:ext uri="{BB962C8B-B14F-4D97-AF65-F5344CB8AC3E}">
        <p14:creationId xmlns:p14="http://schemas.microsoft.com/office/powerpoint/2010/main" val="990775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7.6.2024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48675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7.6.2024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44040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7.6.2024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02996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7.6.2024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6176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7.6.2024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17370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7.6.2024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6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7.6.2024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105604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7.6.2024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61791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7.6.2024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5613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7.6.2024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33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7.6.2024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66054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7.6.2024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1055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7.6.2024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76152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7.6.2024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130389414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60"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8" Type="http://schemas.openxmlformats.org/officeDocument/2006/relationships/hyperlink" Target="https://cego.fi/" TargetMode="External"/><Relationship Id="rId13" Type="http://schemas.openxmlformats.org/officeDocument/2006/relationships/hyperlink" Target="https://ennakointiakatemia.fi/" TargetMode="External"/><Relationship Id="rId3" Type="http://schemas.openxmlformats.org/officeDocument/2006/relationships/hyperlink" Target="https://www.sitra.fi/uutiset/kiertotalous-muuttaa-tyota-ja-tyoelamaa-jo-nyt-uusi-osaaminen-rakentuu-nykyisen-pohjalle/" TargetMode="External"/><Relationship Id="rId7" Type="http://schemas.openxmlformats.org/officeDocument/2006/relationships/hyperlink" Target="https://www.tampere.fi/sites/default/files/2022-06/tykas_ennakointia_ja_osuvia_ratkaisuja_tyovoiman_saatavuuteen_raportti_2021.pdf" TargetMode="External"/><Relationship Id="rId12" Type="http://schemas.openxmlformats.org/officeDocument/2006/relationships/hyperlink" Target="https://sakky.fi/fi/kestavan-tyoelaman-edistajat" TargetMode="External"/><Relationship Id="rId2" Type="http://schemas.openxmlformats.org/officeDocument/2006/relationships/hyperlink" Target="https://koulutustakiertotalouteen.turkuamk.fi/" TargetMode="External"/><Relationship Id="rId1" Type="http://schemas.openxmlformats.org/officeDocument/2006/relationships/slideLayout" Target="../slideLayouts/slideLayout4.xml"/><Relationship Id="rId6" Type="http://schemas.openxmlformats.org/officeDocument/2006/relationships/hyperlink" Target="https://blogit.lab.fi/labfocus/ammattikorkeakoulujen-palvelujen-kehittaminen-osana-kiertotalous-suomi-verkostoa/" TargetMode="External"/><Relationship Id="rId11" Type="http://schemas.openxmlformats.org/officeDocument/2006/relationships/hyperlink" Target="https://www.sitra.fi/app/uploads/2022/11/tyopohja_osaamisprofiili_kiertotalous.pdf" TargetMode="External"/><Relationship Id="rId5" Type="http://schemas.openxmlformats.org/officeDocument/2006/relationships/hyperlink" Target="https://kiertotalousamk.turkuamk.fi/" TargetMode="External"/><Relationship Id="rId10" Type="http://schemas.openxmlformats.org/officeDocument/2006/relationships/hyperlink" Target="https://www.sitra.fi/julkaisut/kiertotalous-tulevaisuuden-tyoelamassa/" TargetMode="External"/><Relationship Id="rId4" Type="http://schemas.openxmlformats.org/officeDocument/2006/relationships/hyperlink" Target="https://www.stat.fi/tup/kiertotalous/kiertotalousliiketoiminnan-indikaattorit.html" TargetMode="External"/><Relationship Id="rId9" Type="http://schemas.openxmlformats.org/officeDocument/2006/relationships/hyperlink" Target="https://uudenmaanliitto.fi/uudenmaan-kiertotalouslaakso-kaynnistyy-tervetuloa-seuraamaan-kaynnistystilaisuutta-9-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2"/>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41277"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ea typeface="+mj-lt"/>
                <a:cs typeface="Arial"/>
              </a:rPr>
              <a:t>K</a:t>
            </a:r>
            <a:r>
              <a:rPr lang="fi-FI">
                <a:cs typeface="Arial"/>
              </a:rPr>
              <a:t>iinteistöpalvelualan</a:t>
            </a:r>
            <a:br>
              <a:rPr lang="fi-FI">
                <a:cs typeface="Arial"/>
              </a:rPr>
            </a:br>
            <a:r>
              <a:rPr lang="fi-FI"/>
              <a:t> megatrendit ja hiljaiset signaalit</a:t>
            </a:r>
            <a:endParaRPr lang="en-US"/>
          </a:p>
        </p:txBody>
      </p:sp>
      <p:sp>
        <p:nvSpPr>
          <p:cNvPr id="3" name="Alaotsikko 2"/>
          <p:cNvSpPr>
            <a:spLocks noGrp="1"/>
          </p:cNvSpPr>
          <p:nvPr>
            <p:ph type="subTitle" idx="1"/>
          </p:nvPr>
        </p:nvSpPr>
        <p:spPr/>
        <p:txBody>
          <a:bodyPr>
            <a:normAutofit/>
          </a:bodyPr>
          <a:lstStyle/>
          <a:p>
            <a:r>
              <a:rPr lang="fi-FI" sz="1800" b="1"/>
              <a:t>Megatrendi</a:t>
            </a:r>
            <a:r>
              <a:rPr lang="fi-FI" sz="1800"/>
              <a:t> on yleinen kehityssuunta tai laaja muutosten kaari, joka tapahtuu laaja-alaisesti ja jolla on suuria ja pitkäaikaisia vaikutuksia yhteiskunnassa.</a:t>
            </a:r>
          </a:p>
          <a:p>
            <a:r>
              <a:rPr lang="fi-FI" sz="1800" b="1"/>
              <a:t>Hiljainen signaali </a:t>
            </a:r>
            <a:r>
              <a:rPr lang="fi-FI" sz="1800"/>
              <a:t>on merkki nousevasta asiasta tai ensioire muutoksesta, joka saattaa olla tulevaisuudessa merkittävä, mutta joka on vielä uusi, yllättävä ja haastava huomata.</a:t>
            </a:r>
          </a:p>
        </p:txBody>
      </p:sp>
    </p:spTree>
    <p:extLst>
      <p:ext uri="{BB962C8B-B14F-4D97-AF65-F5344CB8AC3E}">
        <p14:creationId xmlns:p14="http://schemas.microsoft.com/office/powerpoint/2010/main" val="557950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E07835-E6A8-D7F4-109E-FEE4C1B215C1}"/>
              </a:ext>
            </a:extLst>
          </p:cNvPr>
          <p:cNvSpPr>
            <a:spLocks noGrp="1"/>
          </p:cNvSpPr>
          <p:nvPr>
            <p:ph type="title"/>
          </p:nvPr>
        </p:nvSpPr>
        <p:spPr>
          <a:xfrm>
            <a:off x="374731" y="574604"/>
            <a:ext cx="10604665" cy="1308626"/>
          </a:xfrm>
        </p:spPr>
        <p:txBody>
          <a:bodyPr>
            <a:normAutofit/>
          </a:bodyPr>
          <a:lstStyle/>
          <a:p>
            <a:r>
              <a:rPr lang="fi-FI" sz="4000" b="1" i="0">
                <a:solidFill>
                  <a:srgbClr val="522398"/>
                </a:solidFill>
                <a:effectLst/>
                <a:latin typeface="Arial" panose="020B0604020202020204" pitchFamily="34" charset="0"/>
                <a:cs typeface="Arial" panose="020B0604020202020204" pitchFamily="34" charset="0"/>
              </a:rPr>
              <a:t>Toimialakohtainen osa</a:t>
            </a:r>
            <a:r>
              <a:rPr lang="fi-FI" sz="4000">
                <a:solidFill>
                  <a:srgbClr val="522398"/>
                </a:solidFill>
                <a:latin typeface="Arial" panose="020B0604020202020204" pitchFamily="34" charset="0"/>
                <a:cs typeface="Arial" panose="020B0604020202020204" pitchFamily="34" charset="0"/>
              </a:rPr>
              <a:t>: </a:t>
            </a:r>
            <a:br>
              <a:rPr lang="fi-FI" sz="4000">
                <a:solidFill>
                  <a:srgbClr val="522398"/>
                </a:solidFill>
                <a:latin typeface="Arial" panose="020B0604020202020204" pitchFamily="34" charset="0"/>
                <a:cs typeface="Arial" panose="020B0604020202020204" pitchFamily="34" charset="0"/>
              </a:rPr>
            </a:br>
            <a:r>
              <a:rPr lang="fi-FI" sz="4000">
                <a:solidFill>
                  <a:srgbClr val="522398"/>
                </a:solidFill>
                <a:latin typeface="Arial" panose="020B0604020202020204" pitchFamily="34" charset="0"/>
                <a:cs typeface="Arial" panose="020B0604020202020204" pitchFamily="34" charset="0"/>
              </a:rPr>
              <a:t>Kiinteistöpalveluala 2/3</a:t>
            </a:r>
            <a:endParaRPr lang="fi-FI"/>
          </a:p>
        </p:txBody>
      </p:sp>
      <p:sp>
        <p:nvSpPr>
          <p:cNvPr id="3" name="Sisällön paikkamerkki 2">
            <a:extLst>
              <a:ext uri="{FF2B5EF4-FFF2-40B4-BE49-F238E27FC236}">
                <a16:creationId xmlns:a16="http://schemas.microsoft.com/office/drawing/2014/main" id="{00FD201B-C790-4F4F-E00D-98977EAE7D04}"/>
              </a:ext>
            </a:extLst>
          </p:cNvPr>
          <p:cNvSpPr>
            <a:spLocks noGrp="1"/>
          </p:cNvSpPr>
          <p:nvPr>
            <p:ph idx="1"/>
          </p:nvPr>
        </p:nvSpPr>
        <p:spPr>
          <a:xfrm>
            <a:off x="374731" y="2592475"/>
            <a:ext cx="10989955" cy="4013808"/>
          </a:xfrm>
        </p:spPr>
        <p:txBody>
          <a:bodyPr vert="horz" lIns="91440" tIns="45720" rIns="91440" bIns="45720" rtlCol="0" anchor="t">
            <a:normAutofit/>
          </a:bodyPr>
          <a:lstStyle/>
          <a:p>
            <a:pPr marL="0" indent="0">
              <a:buNone/>
            </a:pPr>
            <a:r>
              <a:rPr lang="fi-FI" sz="2200" b="1">
                <a:solidFill>
                  <a:srgbClr val="522398"/>
                </a:solidFill>
                <a:latin typeface="Arial" panose="020B0604020202020204" pitchFamily="34" charset="0"/>
                <a:cs typeface="Arial" panose="020B0604020202020204" pitchFamily="34" charset="0"/>
              </a:rPr>
              <a:t>Toimialan megatrendit ja hiljaiset signaalit</a:t>
            </a:r>
          </a:p>
          <a:p>
            <a:pPr marL="0" indent="0">
              <a:buNone/>
            </a:pPr>
            <a:endParaRPr lang="fi-FI" sz="2200" b="1">
              <a:solidFill>
                <a:srgbClr val="522398"/>
              </a:solidFill>
              <a:highlight>
                <a:srgbClr val="FFFF00"/>
              </a:highlight>
              <a:latin typeface="Arial" panose="020B0604020202020204" pitchFamily="34" charset="0"/>
              <a:cs typeface="Arial" panose="020B0604020202020204" pitchFamily="34" charset="0"/>
            </a:endParaRPr>
          </a:p>
          <a:p>
            <a:r>
              <a:rPr lang="fi-FI" sz="2200">
                <a:solidFill>
                  <a:srgbClr val="522398"/>
                </a:solidFill>
                <a:latin typeface="Arial" panose="020B0604020202020204" pitchFamily="34" charset="0"/>
                <a:cs typeface="Arial" panose="020B0604020202020204" pitchFamily="34" charset="0"/>
              </a:rPr>
              <a:t> K</a:t>
            </a:r>
            <a:r>
              <a:rPr lang="fi-FI" sz="2200" b="0" i="0">
                <a:solidFill>
                  <a:srgbClr val="522398"/>
                </a:solidFill>
                <a:effectLst/>
                <a:latin typeface="Arial" panose="020B0604020202020204" pitchFamily="34" charset="0"/>
                <a:cs typeface="Arial" panose="020B0604020202020204" pitchFamily="34" charset="0"/>
              </a:rPr>
              <a:t>iertotalous</a:t>
            </a:r>
          </a:p>
          <a:p>
            <a:r>
              <a:rPr lang="fi-FI" sz="2200">
                <a:solidFill>
                  <a:srgbClr val="522398"/>
                </a:solidFill>
                <a:latin typeface="Arial" panose="020B0604020202020204" pitchFamily="34" charset="0"/>
                <a:cs typeface="Arial" panose="020B0604020202020204" pitchFamily="34" charset="0"/>
              </a:rPr>
              <a:t> </a:t>
            </a:r>
            <a:r>
              <a:rPr lang="fi-FI" sz="2200" b="0" i="0">
                <a:solidFill>
                  <a:srgbClr val="522398"/>
                </a:solidFill>
                <a:effectLst/>
                <a:latin typeface="Arial" panose="020B0604020202020204" pitchFamily="34" charset="0"/>
                <a:cs typeface="Arial" panose="020B0604020202020204" pitchFamily="34" charset="0"/>
              </a:rPr>
              <a:t>Ikääntyvä väestö ja henkilöstöpula</a:t>
            </a:r>
          </a:p>
          <a:p>
            <a:r>
              <a:rPr lang="fi-FI" sz="2200">
                <a:solidFill>
                  <a:srgbClr val="522398"/>
                </a:solidFill>
                <a:latin typeface="Arial" panose="020B0604020202020204" pitchFamily="34" charset="0"/>
                <a:cs typeface="Arial" panose="020B0604020202020204" pitchFamily="34" charset="0"/>
              </a:rPr>
              <a:t> </a:t>
            </a:r>
            <a:r>
              <a:rPr lang="fi-FI" sz="2200" b="0" i="0">
                <a:solidFill>
                  <a:srgbClr val="522398"/>
                </a:solidFill>
                <a:effectLst/>
                <a:latin typeface="Arial" panose="020B0604020202020204" pitchFamily="34" charset="0"/>
                <a:cs typeface="Arial" panose="020B0604020202020204" pitchFamily="34" charset="0"/>
              </a:rPr>
              <a:t>Matala koulutustaso ja palkkaus</a:t>
            </a:r>
            <a:r>
              <a:rPr lang="fi-FI" sz="2200">
                <a:solidFill>
                  <a:srgbClr val="522398"/>
                </a:solidFill>
                <a:latin typeface="Arial" panose="020B0604020202020204" pitchFamily="34" charset="0"/>
                <a:cs typeface="Arial" panose="020B0604020202020204" pitchFamily="34" charset="0"/>
              </a:rPr>
              <a:t> – arvostus! </a:t>
            </a:r>
          </a:p>
          <a:p>
            <a:r>
              <a:rPr lang="fi-FI" sz="2200">
                <a:solidFill>
                  <a:srgbClr val="522398"/>
                </a:solidFill>
                <a:latin typeface="Arial" panose="020B0604020202020204" pitchFamily="34" charset="0"/>
                <a:cs typeface="Arial" panose="020B0604020202020204" pitchFamily="34" charset="0"/>
              </a:rPr>
              <a:t> </a:t>
            </a:r>
            <a:r>
              <a:rPr lang="fi-FI" sz="2200" b="0" i="0">
                <a:solidFill>
                  <a:srgbClr val="522398"/>
                </a:solidFill>
                <a:effectLst/>
                <a:latin typeface="Arial" panose="020B0604020202020204" pitchFamily="34" charset="0"/>
                <a:cs typeface="Arial" panose="020B0604020202020204" pitchFamily="34" charset="0"/>
              </a:rPr>
              <a:t>Arvostus alaa kohtaan</a:t>
            </a:r>
            <a:endParaRPr lang="fi-FI" sz="2200">
              <a:solidFill>
                <a:srgbClr val="522398"/>
              </a:solidFill>
              <a:latin typeface="Arial" panose="020B0604020202020204" pitchFamily="34" charset="0"/>
              <a:cs typeface="Arial" panose="020B0604020202020204" pitchFamily="34" charset="0"/>
            </a:endParaRPr>
          </a:p>
          <a:p>
            <a:r>
              <a:rPr lang="fi-FI" sz="2200">
                <a:solidFill>
                  <a:srgbClr val="522398"/>
                </a:solidFill>
                <a:latin typeface="Arial" panose="020B0604020202020204" pitchFamily="34" charset="0"/>
                <a:cs typeface="Arial" panose="020B0604020202020204" pitchFamily="34" charset="0"/>
              </a:rPr>
              <a:t> </a:t>
            </a:r>
            <a:r>
              <a:rPr lang="fi-FI" sz="2200" b="0" i="0">
                <a:solidFill>
                  <a:srgbClr val="522398"/>
                </a:solidFill>
                <a:effectLst/>
                <a:latin typeface="Arial" panose="020B0604020202020204" pitchFamily="34" charset="0"/>
                <a:cs typeface="Arial" panose="020B0604020202020204" pitchFamily="34" charset="0"/>
              </a:rPr>
              <a:t>Energiankulutuksen pienentäminen</a:t>
            </a:r>
          </a:p>
          <a:p>
            <a:r>
              <a:rPr lang="fi-FI" sz="2200">
                <a:solidFill>
                  <a:srgbClr val="522398"/>
                </a:solidFill>
                <a:latin typeface="Arial" panose="020B0604020202020204" pitchFamily="34" charset="0"/>
                <a:cs typeface="Arial" panose="020B0604020202020204" pitchFamily="34" charset="0"/>
              </a:rPr>
              <a:t> </a:t>
            </a:r>
            <a:r>
              <a:rPr lang="fi-FI" sz="2200" b="0" i="0">
                <a:solidFill>
                  <a:srgbClr val="522398"/>
                </a:solidFill>
                <a:effectLst/>
                <a:latin typeface="Arial" panose="020B0604020202020204" pitchFamily="34" charset="0"/>
                <a:cs typeface="Arial" panose="020B0604020202020204" pitchFamily="34" charset="0"/>
              </a:rPr>
              <a:t>Liikenteen ja liikkumisen </a:t>
            </a:r>
          </a:p>
          <a:p>
            <a:pPr marL="0" indent="0">
              <a:buNone/>
            </a:pPr>
            <a:r>
              <a:rPr lang="fi-FI" sz="2200" b="0" i="0">
                <a:solidFill>
                  <a:srgbClr val="522398"/>
                </a:solidFill>
                <a:effectLst/>
                <a:latin typeface="Arial" panose="020B0604020202020204" pitchFamily="34" charset="0"/>
                <a:cs typeface="Arial" panose="020B0604020202020204" pitchFamily="34" charset="0"/>
              </a:rPr>
              <a:t>puhtaat ja ympäristöystävällisimmät muodot</a:t>
            </a:r>
          </a:p>
          <a:p>
            <a:endParaRPr lang="fi-FI" b="0" i="0">
              <a:solidFill>
                <a:srgbClr val="522398"/>
              </a:solidFill>
              <a:effectLst/>
              <a:cs typeface="Segoe UI"/>
            </a:endParaRPr>
          </a:p>
          <a:p>
            <a:endParaRPr lang="fi-FI">
              <a:solidFill>
                <a:srgbClr val="522398"/>
              </a:solidFill>
              <a:cs typeface="Segoe UI"/>
            </a:endParaRPr>
          </a:p>
          <a:p>
            <a:endParaRPr lang="fi-FI" b="0" i="0">
              <a:solidFill>
                <a:srgbClr val="522398"/>
              </a:solidFill>
              <a:effectLst/>
              <a:cs typeface="Segoe UI"/>
            </a:endParaRPr>
          </a:p>
          <a:p>
            <a:endParaRPr lang="fi-FI" b="0" i="0">
              <a:solidFill>
                <a:srgbClr val="000000"/>
              </a:solidFill>
              <a:effectLst/>
              <a:latin typeface="Segoe UI" panose="020B0502040204020203" pitchFamily="34" charset="0"/>
            </a:endParaRPr>
          </a:p>
          <a:p>
            <a:endParaRPr lang="fi-FI"/>
          </a:p>
        </p:txBody>
      </p:sp>
      <p:pic>
        <p:nvPicPr>
          <p:cNvPr id="5" name="Kuva 4" descr="Kuva, joka sisältää kohteen kenkä, vaate, jalkineet, henkilö&#10;&#10;Kuvaus luotu automaattisesti">
            <a:extLst>
              <a:ext uri="{FF2B5EF4-FFF2-40B4-BE49-F238E27FC236}">
                <a16:creationId xmlns:a16="http://schemas.microsoft.com/office/drawing/2014/main" id="{FC909CCF-49D9-A520-1C68-C25026FBCD44}"/>
              </a:ext>
            </a:extLst>
          </p:cNvPr>
          <p:cNvPicPr>
            <a:picLocks noChangeAspect="1"/>
          </p:cNvPicPr>
          <p:nvPr/>
        </p:nvPicPr>
        <p:blipFill>
          <a:blip r:embed="rId3"/>
          <a:stretch>
            <a:fillRect/>
          </a:stretch>
        </p:blipFill>
        <p:spPr>
          <a:xfrm>
            <a:off x="6324600" y="3120517"/>
            <a:ext cx="4746172" cy="3162879"/>
          </a:xfrm>
          <a:prstGeom prst="rect">
            <a:avLst/>
          </a:prstGeom>
        </p:spPr>
      </p:pic>
    </p:spTree>
    <p:extLst>
      <p:ext uri="{BB962C8B-B14F-4D97-AF65-F5344CB8AC3E}">
        <p14:creationId xmlns:p14="http://schemas.microsoft.com/office/powerpoint/2010/main" val="176770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kirjoituskone, toimistotarvikkeet, Toimistotarvikkeet, sisä-&#10;&#10;Kuvaus luotu automaattisesti">
            <a:extLst>
              <a:ext uri="{FF2B5EF4-FFF2-40B4-BE49-F238E27FC236}">
                <a16:creationId xmlns:a16="http://schemas.microsoft.com/office/drawing/2014/main" id="{C384D3BC-B25A-0D3D-7E89-06A7624918E8}"/>
              </a:ext>
            </a:extLst>
          </p:cNvPr>
          <p:cNvPicPr>
            <a:picLocks noChangeAspect="1"/>
          </p:cNvPicPr>
          <p:nvPr/>
        </p:nvPicPr>
        <p:blipFill rotWithShape="1">
          <a:blip r:embed="rId2"/>
          <a:srcRect b="9559"/>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CAE07835-E6A8-D7F4-109E-FEE4C1B215C1}"/>
              </a:ext>
            </a:extLst>
          </p:cNvPr>
          <p:cNvSpPr>
            <a:spLocks noGrp="1"/>
          </p:cNvSpPr>
          <p:nvPr>
            <p:ph type="title"/>
          </p:nvPr>
        </p:nvSpPr>
        <p:spPr>
          <a:xfrm>
            <a:off x="374731" y="370114"/>
            <a:ext cx="6624783" cy="1981200"/>
          </a:xfrm>
          <a:noFill/>
        </p:spPr>
        <p:txBody>
          <a:bodyPr anchor="b">
            <a:noAutofit/>
          </a:bodyPr>
          <a:lstStyle/>
          <a:p>
            <a:r>
              <a:rPr lang="fi-FI" sz="4400" i="0">
                <a:effectLst/>
              </a:rPr>
              <a:t>Toimialakohtainen osa</a:t>
            </a:r>
            <a:r>
              <a:rPr lang="fi-FI" sz="4400"/>
              <a:t>: </a:t>
            </a:r>
            <a:br>
              <a:rPr lang="fi-FI" sz="4400"/>
            </a:br>
            <a:r>
              <a:rPr lang="fi-FI" sz="4400"/>
              <a:t>Kiinteistöpalveluala 3/3</a:t>
            </a:r>
          </a:p>
        </p:txBody>
      </p:sp>
      <p:sp>
        <p:nvSpPr>
          <p:cNvPr id="3" name="Sisällön paikkamerkki 2">
            <a:extLst>
              <a:ext uri="{FF2B5EF4-FFF2-40B4-BE49-F238E27FC236}">
                <a16:creationId xmlns:a16="http://schemas.microsoft.com/office/drawing/2014/main" id="{00FD201B-C790-4F4F-E00D-98977EAE7D04}"/>
              </a:ext>
            </a:extLst>
          </p:cNvPr>
          <p:cNvSpPr>
            <a:spLocks noGrp="1"/>
          </p:cNvSpPr>
          <p:nvPr>
            <p:ph type="body" sz="half" idx="2"/>
          </p:nvPr>
        </p:nvSpPr>
        <p:spPr>
          <a:xfrm>
            <a:off x="592853" y="2819400"/>
            <a:ext cx="5786176" cy="3374571"/>
          </a:xfrm>
          <a:noFill/>
        </p:spPr>
        <p:txBody>
          <a:bodyPr vert="horz" lIns="91440" tIns="45720" rIns="91440" bIns="45720" rtlCol="0">
            <a:normAutofit/>
          </a:bodyPr>
          <a:lstStyle/>
          <a:p>
            <a:pPr marL="0" indent="0">
              <a:buNone/>
            </a:pPr>
            <a:r>
              <a:rPr lang="fi-FI" sz="2400" b="1"/>
              <a:t>Toimialan megatrendit ja hiljaiset signaalit</a:t>
            </a:r>
          </a:p>
          <a:p>
            <a:pPr marL="0" indent="0">
              <a:buNone/>
            </a:pPr>
            <a:endParaRPr lang="fi-FI" b="1">
              <a:highlight>
                <a:srgbClr val="FFFF00"/>
              </a:highlight>
            </a:endParaRPr>
          </a:p>
          <a:p>
            <a:r>
              <a:rPr lang="fi-FI" sz="2200" b="0" i="0">
                <a:effectLst/>
              </a:rPr>
              <a:t>Digitalisaatio, tuotannonohjausjärjestelmä</a:t>
            </a:r>
          </a:p>
          <a:p>
            <a:r>
              <a:rPr lang="fi-FI" sz="2200" b="0" i="0">
                <a:effectLst/>
              </a:rPr>
              <a:t>Kaupungistuminen vai ja maahanmuutto</a:t>
            </a:r>
          </a:p>
          <a:p>
            <a:r>
              <a:rPr lang="fi-FI" sz="2200" b="0" i="0">
                <a:effectLst/>
              </a:rPr>
              <a:t>Monikulttuurisuus</a:t>
            </a:r>
          </a:p>
          <a:p>
            <a:r>
              <a:rPr lang="fi-FI" sz="2200" b="0" i="0">
                <a:effectLst/>
              </a:rPr>
              <a:t>Vastuullisuus</a:t>
            </a:r>
          </a:p>
          <a:p>
            <a:r>
              <a:rPr lang="fi-FI" sz="2200" b="0" i="0">
                <a:effectLst/>
              </a:rPr>
              <a:t>Asiakaslähtöisyys, yhteistyö</a:t>
            </a:r>
          </a:p>
          <a:p>
            <a:endParaRPr lang="fi-FI" b="0" i="0">
              <a:effectLst/>
            </a:endParaRPr>
          </a:p>
          <a:p>
            <a:endParaRPr lang="fi-FI" b="0" i="0">
              <a:effectLst/>
            </a:endParaRPr>
          </a:p>
          <a:p>
            <a:endParaRPr lang="fi-FI"/>
          </a:p>
        </p:txBody>
      </p:sp>
    </p:spTree>
    <p:extLst>
      <p:ext uri="{BB962C8B-B14F-4D97-AF65-F5344CB8AC3E}">
        <p14:creationId xmlns:p14="http://schemas.microsoft.com/office/powerpoint/2010/main" val="2551966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20477A9-D6F1-90C4-2016-4F5405178E02}"/>
              </a:ext>
            </a:extLst>
          </p:cNvPr>
          <p:cNvSpPr>
            <a:spLocks noGrp="1"/>
          </p:cNvSpPr>
          <p:nvPr>
            <p:ph type="title"/>
          </p:nvPr>
        </p:nvSpPr>
        <p:spPr/>
        <p:txBody>
          <a:bodyPr>
            <a:normAutofit fontScale="90000"/>
          </a:bodyPr>
          <a:lstStyle/>
          <a:p>
            <a:r>
              <a:rPr lang="fi-FI" sz="4000">
                <a:solidFill>
                  <a:srgbClr val="522398"/>
                </a:solidFill>
              </a:rPr>
              <a:t>Tekoälyn mukaan Suomen kiinteistö- ja rakennus-teollisuuden megatrendit ja hiljaiset signaalit ovat</a:t>
            </a:r>
            <a:br>
              <a:rPr lang="fi-FI"/>
            </a:br>
            <a:endParaRPr lang="fi-FI"/>
          </a:p>
        </p:txBody>
      </p:sp>
      <p:sp>
        <p:nvSpPr>
          <p:cNvPr id="8" name="Sisällön paikkamerkki 7">
            <a:extLst>
              <a:ext uri="{FF2B5EF4-FFF2-40B4-BE49-F238E27FC236}">
                <a16:creationId xmlns:a16="http://schemas.microsoft.com/office/drawing/2014/main" id="{9D11B722-C037-B7BF-C654-E9B0B1068FF7}"/>
              </a:ext>
            </a:extLst>
          </p:cNvPr>
          <p:cNvSpPr>
            <a:spLocks noGrp="1"/>
          </p:cNvSpPr>
          <p:nvPr>
            <p:ph idx="1"/>
          </p:nvPr>
        </p:nvSpPr>
        <p:spPr>
          <a:xfrm>
            <a:off x="374731" y="1825625"/>
            <a:ext cx="6954117" cy="3073921"/>
          </a:xfrm>
        </p:spPr>
        <p:txBody>
          <a:bodyPr vert="horz" lIns="91440" tIns="45720" rIns="91440" bIns="45720" rtlCol="0" anchor="t">
            <a:normAutofit fontScale="92500" lnSpcReduction="10000"/>
          </a:bodyPr>
          <a:lstStyle/>
          <a:p>
            <a:r>
              <a:rPr lang="fi-FI">
                <a:solidFill>
                  <a:srgbClr val="522398"/>
                </a:solidFill>
              </a:rPr>
              <a:t>Ilmastonmuutoksen huomioiminen rakentamisessa ja kiinteistöissä</a:t>
            </a:r>
          </a:p>
          <a:p>
            <a:r>
              <a:rPr lang="fi-FI">
                <a:solidFill>
                  <a:srgbClr val="522398"/>
                </a:solidFill>
              </a:rPr>
              <a:t>Kiertotalouden ja resurssitehokkuuden korostuminen</a:t>
            </a:r>
          </a:p>
          <a:p>
            <a:r>
              <a:rPr lang="fi-FI">
                <a:solidFill>
                  <a:srgbClr val="522398"/>
                </a:solidFill>
              </a:rPr>
              <a:t>Digitaalisten teknologioiden käyttöönoton lisääntyminen</a:t>
            </a:r>
            <a:endParaRPr lang="fi-FI">
              <a:solidFill>
                <a:srgbClr val="522398"/>
              </a:solidFill>
              <a:cs typeface="Arial"/>
            </a:endParaRPr>
          </a:p>
          <a:p>
            <a:r>
              <a:rPr lang="fi-FI">
                <a:solidFill>
                  <a:srgbClr val="522398"/>
                </a:solidFill>
              </a:rPr>
              <a:t>Asumisviihtyvyyden ja elämyksellisyyden korostuminen asumisessa</a:t>
            </a:r>
            <a:endParaRPr lang="fi-FI">
              <a:solidFill>
                <a:srgbClr val="522398"/>
              </a:solidFill>
              <a:cs typeface="Arial"/>
            </a:endParaRPr>
          </a:p>
          <a:p>
            <a:r>
              <a:rPr lang="fi-FI">
                <a:solidFill>
                  <a:srgbClr val="522398"/>
                </a:solidFill>
              </a:rPr>
              <a:t>Yhteiskunnan muutokset, kuten väestön ikääntyminen ja kaupunkien kasvaminen</a:t>
            </a:r>
            <a:endParaRPr lang="fi-FI">
              <a:solidFill>
                <a:srgbClr val="522398"/>
              </a:solidFill>
              <a:cs typeface="Arial"/>
            </a:endParaRPr>
          </a:p>
          <a:p>
            <a:endParaRPr lang="fi-FI"/>
          </a:p>
        </p:txBody>
      </p:sp>
      <p:pic>
        <p:nvPicPr>
          <p:cNvPr id="3" name="Kuva 2">
            <a:extLst>
              <a:ext uri="{FF2B5EF4-FFF2-40B4-BE49-F238E27FC236}">
                <a16:creationId xmlns:a16="http://schemas.microsoft.com/office/drawing/2014/main" id="{B9AFB33F-0823-CD73-F19F-1B93B1CC75E9}"/>
              </a:ext>
            </a:extLst>
          </p:cNvPr>
          <p:cNvPicPr>
            <a:picLocks noChangeAspect="1"/>
          </p:cNvPicPr>
          <p:nvPr/>
        </p:nvPicPr>
        <p:blipFill>
          <a:blip r:embed="rId3"/>
          <a:stretch>
            <a:fillRect/>
          </a:stretch>
        </p:blipFill>
        <p:spPr>
          <a:xfrm>
            <a:off x="6631196" y="2101556"/>
            <a:ext cx="4785814" cy="3589360"/>
          </a:xfrm>
          <a:prstGeom prst="rect">
            <a:avLst/>
          </a:prstGeom>
        </p:spPr>
      </p:pic>
      <p:sp>
        <p:nvSpPr>
          <p:cNvPr id="5" name="Tekstiruutu 4">
            <a:extLst>
              <a:ext uri="{FF2B5EF4-FFF2-40B4-BE49-F238E27FC236}">
                <a16:creationId xmlns:a16="http://schemas.microsoft.com/office/drawing/2014/main" id="{91132ABF-02FC-4984-34B7-3AF9A7D8A307}"/>
              </a:ext>
            </a:extLst>
          </p:cNvPr>
          <p:cNvSpPr txBox="1"/>
          <p:nvPr/>
        </p:nvSpPr>
        <p:spPr>
          <a:xfrm>
            <a:off x="4234543" y="5090752"/>
            <a:ext cx="7087980" cy="1200329"/>
          </a:xfrm>
          <a:prstGeom prst="rect">
            <a:avLst/>
          </a:prstGeom>
          <a:noFill/>
        </p:spPr>
        <p:txBody>
          <a:bodyPr wrap="square">
            <a:spAutoFit/>
          </a:bodyPr>
          <a:lstStyle/>
          <a:p>
            <a:r>
              <a:rPr lang="fi-FI">
                <a:solidFill>
                  <a:srgbClr val="522398"/>
                </a:solidFill>
              </a:rPr>
              <a:t>Hiljaiset signaalit ovat esimerkiksi uusien teknologioiden, kuten robotiikan ja älykkäiden kiinteistöjen käytön lisääntyminen, sekä kiinnostuksen kohteena olevien alueiden, kuten kaupunkien keskustojen väestönkasvun jatkuminen.</a:t>
            </a:r>
          </a:p>
        </p:txBody>
      </p:sp>
    </p:spTree>
    <p:extLst>
      <p:ext uri="{BB962C8B-B14F-4D97-AF65-F5344CB8AC3E}">
        <p14:creationId xmlns:p14="http://schemas.microsoft.com/office/powerpoint/2010/main" val="33444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descr="Kuva, joka sisältää kohteen piha-, maisema, vesi, syksy&#10;&#10;Kuvaus luotu automaattisesti">
            <a:extLst>
              <a:ext uri="{FF2B5EF4-FFF2-40B4-BE49-F238E27FC236}">
                <a16:creationId xmlns:a16="http://schemas.microsoft.com/office/drawing/2014/main" id="{358D8AD6-9AEC-E9E7-4192-E1849126CC22}"/>
              </a:ext>
            </a:extLst>
          </p:cNvPr>
          <p:cNvPicPr>
            <a:picLocks noGrp="1" noChangeAspect="1"/>
          </p:cNvPicPr>
          <p:nvPr>
            <p:ph sz="half" idx="2"/>
          </p:nvPr>
        </p:nvPicPr>
        <p:blipFill>
          <a:blip r:embed="rId3"/>
          <a:stretch>
            <a:fillRect/>
          </a:stretch>
        </p:blipFill>
        <p:spPr>
          <a:xfrm>
            <a:off x="-140678" y="0"/>
            <a:ext cx="11484176" cy="7653126"/>
          </a:xfrm>
        </p:spPr>
      </p:pic>
      <p:sp>
        <p:nvSpPr>
          <p:cNvPr id="5" name="Tekstiruutu 4">
            <a:extLst>
              <a:ext uri="{FF2B5EF4-FFF2-40B4-BE49-F238E27FC236}">
                <a16:creationId xmlns:a16="http://schemas.microsoft.com/office/drawing/2014/main" id="{605A3569-B940-D77C-6520-EB8018E37F43}"/>
              </a:ext>
            </a:extLst>
          </p:cNvPr>
          <p:cNvSpPr txBox="1"/>
          <p:nvPr/>
        </p:nvSpPr>
        <p:spPr>
          <a:xfrm>
            <a:off x="6096000" y="6500129"/>
            <a:ext cx="5034224" cy="276999"/>
          </a:xfrm>
          <a:prstGeom prst="rect">
            <a:avLst/>
          </a:prstGeom>
          <a:noFill/>
        </p:spPr>
        <p:txBody>
          <a:bodyPr wrap="square" rtlCol="0">
            <a:spAutoFit/>
          </a:bodyPr>
          <a:lstStyle/>
          <a:p>
            <a:pPr algn="r"/>
            <a:r>
              <a:rPr lang="fi-FI" sz="1200"/>
              <a:t>https://www.hiilineutraalisuomi.fi/hinku/</a:t>
            </a:r>
          </a:p>
        </p:txBody>
      </p:sp>
      <p:sp>
        <p:nvSpPr>
          <p:cNvPr id="8" name="Tekstiruutu 7">
            <a:extLst>
              <a:ext uri="{FF2B5EF4-FFF2-40B4-BE49-F238E27FC236}">
                <a16:creationId xmlns:a16="http://schemas.microsoft.com/office/drawing/2014/main" id="{5641FD2A-D16C-F87F-474A-C38F4CDFE667}"/>
              </a:ext>
            </a:extLst>
          </p:cNvPr>
          <p:cNvSpPr txBox="1"/>
          <p:nvPr/>
        </p:nvSpPr>
        <p:spPr>
          <a:xfrm>
            <a:off x="6839474" y="1997839"/>
            <a:ext cx="4210260" cy="4154984"/>
          </a:xfrm>
          <a:prstGeom prst="rect">
            <a:avLst/>
          </a:prstGeom>
          <a:noFill/>
        </p:spPr>
        <p:txBody>
          <a:bodyPr wrap="square" rtlCol="0">
            <a:spAutoFit/>
          </a:bodyPr>
          <a:lstStyle/>
          <a:p>
            <a:pPr algn="r"/>
            <a:endParaRPr lang="fi-FI" sz="2200" b="0" i="0">
              <a:solidFill>
                <a:srgbClr val="522398"/>
              </a:solidFill>
              <a:effectLst/>
              <a:latin typeface="Arial" panose="020B0604020202020204" pitchFamily="34" charset="0"/>
              <a:cs typeface="Arial" panose="020B0604020202020204" pitchFamily="34" charset="0"/>
            </a:endParaRPr>
          </a:p>
          <a:p>
            <a:pPr algn="r"/>
            <a:r>
              <a:rPr lang="fi-FI" sz="2200" b="0" i="0">
                <a:solidFill>
                  <a:srgbClr val="522398"/>
                </a:solidFill>
                <a:effectLst/>
                <a:latin typeface="Arial" panose="020B0604020202020204" pitchFamily="34" charset="0"/>
                <a:cs typeface="Arial" panose="020B0604020202020204" pitchFamily="34" charset="0"/>
              </a:rPr>
              <a:t>Suomi on hiilineutraali viimeistään vuonna 2035</a:t>
            </a:r>
          </a:p>
          <a:p>
            <a:pPr algn="r"/>
            <a:r>
              <a:rPr lang="fi-FI" sz="2200" b="0" i="0">
                <a:solidFill>
                  <a:srgbClr val="522398"/>
                </a:solidFill>
                <a:effectLst/>
                <a:latin typeface="Arial" panose="020B0604020202020204" pitchFamily="34" charset="0"/>
                <a:cs typeface="Arial" panose="020B0604020202020204" pitchFamily="34" charset="0"/>
              </a:rPr>
              <a:t>Jopa 80 % suomalaisista asuu ilmastotavoitteen asettaneessa kunnassa</a:t>
            </a:r>
          </a:p>
          <a:p>
            <a:pPr algn="r"/>
            <a:endParaRPr lang="fi-FI" sz="2200" b="0" i="0">
              <a:solidFill>
                <a:srgbClr val="522398"/>
              </a:solidFill>
              <a:effectLst/>
              <a:latin typeface="Arial" panose="020B0604020202020204" pitchFamily="34" charset="0"/>
              <a:cs typeface="Arial" panose="020B0604020202020204" pitchFamily="34" charset="0"/>
            </a:endParaRPr>
          </a:p>
          <a:p>
            <a:pPr algn="r"/>
            <a:endParaRPr lang="fi-FI" sz="2200">
              <a:solidFill>
                <a:srgbClr val="522398"/>
              </a:solidFill>
              <a:latin typeface="Arial" panose="020B0604020202020204" pitchFamily="34" charset="0"/>
              <a:cs typeface="Arial" panose="020B0604020202020204" pitchFamily="34" charset="0"/>
            </a:endParaRPr>
          </a:p>
          <a:p>
            <a:pPr algn="r"/>
            <a:r>
              <a:rPr lang="fi-FI" sz="2200" b="0" i="0">
                <a:solidFill>
                  <a:srgbClr val="522398"/>
                </a:solidFill>
                <a:effectLst/>
                <a:latin typeface="Arial" panose="020B0604020202020204" pitchFamily="34" charset="0"/>
                <a:cs typeface="Arial" panose="020B0604020202020204" pitchFamily="34" charset="0"/>
              </a:rPr>
              <a:t>Jatkossa laki velvoittaa kunnat laatimaan ilmastosuunnitelman yksin tai yhdessä alueen muiden kuntien kanssa</a:t>
            </a:r>
            <a:r>
              <a:rPr lang="fi-FI" b="0" i="0">
                <a:solidFill>
                  <a:srgbClr val="522398"/>
                </a:solidFill>
                <a:effectLst/>
              </a:rPr>
              <a:t>.</a:t>
            </a:r>
            <a:endParaRPr lang="fi-FI">
              <a:solidFill>
                <a:srgbClr val="522398"/>
              </a:solidFill>
            </a:endParaRPr>
          </a:p>
        </p:txBody>
      </p:sp>
      <p:sp>
        <p:nvSpPr>
          <p:cNvPr id="9" name="Tekstiruutu 8">
            <a:extLst>
              <a:ext uri="{FF2B5EF4-FFF2-40B4-BE49-F238E27FC236}">
                <a16:creationId xmlns:a16="http://schemas.microsoft.com/office/drawing/2014/main" id="{F5CF808B-1FF9-A847-3AF7-300857A3B484}"/>
              </a:ext>
            </a:extLst>
          </p:cNvPr>
          <p:cNvSpPr txBox="1"/>
          <p:nvPr/>
        </p:nvSpPr>
        <p:spPr>
          <a:xfrm>
            <a:off x="4662922" y="357871"/>
            <a:ext cx="6316474" cy="1754326"/>
          </a:xfrm>
          <a:prstGeom prst="rect">
            <a:avLst/>
          </a:prstGeom>
          <a:noFill/>
        </p:spPr>
        <p:txBody>
          <a:bodyPr wrap="square" rtlCol="0">
            <a:spAutoFit/>
          </a:bodyPr>
          <a:lstStyle/>
          <a:p>
            <a:pPr algn="r"/>
            <a:r>
              <a:rPr lang="fi-FI" sz="3600">
                <a:solidFill>
                  <a:srgbClr val="522398"/>
                </a:solidFill>
                <a:latin typeface="Arial" panose="020B0604020202020204" pitchFamily="34" charset="0"/>
                <a:cs typeface="Arial" panose="020B0604020202020204" pitchFamily="34" charset="0"/>
              </a:rPr>
              <a:t>Monilla Suomen kunnilla on valtiota kunnianhimoisempi ilmastotavoite</a:t>
            </a:r>
            <a:endParaRPr lang="fi-FI"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93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BFF43-09BE-FEAB-DD4F-B320B893C55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91B1EE0-C2A4-9C9F-A718-EDD0B268AAD6}"/>
              </a:ext>
            </a:extLst>
          </p:cNvPr>
          <p:cNvSpPr>
            <a:spLocks noGrp="1"/>
          </p:cNvSpPr>
          <p:nvPr>
            <p:ph type="title"/>
          </p:nvPr>
        </p:nvSpPr>
        <p:spPr>
          <a:xfrm>
            <a:off x="374731" y="365125"/>
            <a:ext cx="10604665" cy="1325563"/>
          </a:xfrm>
        </p:spPr>
        <p:txBody>
          <a:bodyPr/>
          <a:lstStyle/>
          <a:p>
            <a:r>
              <a:rPr lang="fi-FI">
                <a:solidFill>
                  <a:srgbClr val="522398"/>
                </a:solidFill>
                <a:latin typeface="+mn-lt"/>
              </a:rPr>
              <a:t>Monilla Suomen kunnilla on valtiota kunnianhimoisempi ilmastotavoite</a:t>
            </a:r>
          </a:p>
        </p:txBody>
      </p:sp>
      <p:pic>
        <p:nvPicPr>
          <p:cNvPr id="7" name="Sisällön paikkamerkki 6" descr="Kuva, joka sisältää kohteen vesilintu, lintu, joutsen, piha-&#10;&#10;Kuvaus luotu automaattisesti">
            <a:extLst>
              <a:ext uri="{FF2B5EF4-FFF2-40B4-BE49-F238E27FC236}">
                <a16:creationId xmlns:a16="http://schemas.microsoft.com/office/drawing/2014/main" id="{2B0E3B29-54B9-37FF-163B-0EA927CF97FD}"/>
              </a:ext>
            </a:extLst>
          </p:cNvPr>
          <p:cNvPicPr>
            <a:picLocks noGrp="1" noChangeAspect="1"/>
          </p:cNvPicPr>
          <p:nvPr>
            <p:ph sz="half" idx="1"/>
          </p:nvPr>
        </p:nvPicPr>
        <p:blipFill>
          <a:blip r:embed="rId3"/>
          <a:stretch>
            <a:fillRect/>
          </a:stretch>
        </p:blipFill>
        <p:spPr>
          <a:xfrm>
            <a:off x="374650" y="2084118"/>
            <a:ext cx="5165725" cy="3834352"/>
          </a:xfrm>
        </p:spPr>
      </p:pic>
      <p:sp>
        <p:nvSpPr>
          <p:cNvPr id="4" name="Sisällön paikkamerkki 3">
            <a:extLst>
              <a:ext uri="{FF2B5EF4-FFF2-40B4-BE49-F238E27FC236}">
                <a16:creationId xmlns:a16="http://schemas.microsoft.com/office/drawing/2014/main" id="{80D385F0-A580-F2EF-3FD7-E09AA2FE22D3}"/>
              </a:ext>
            </a:extLst>
          </p:cNvPr>
          <p:cNvSpPr>
            <a:spLocks noGrp="1"/>
          </p:cNvSpPr>
          <p:nvPr>
            <p:ph sz="half" idx="2"/>
          </p:nvPr>
        </p:nvSpPr>
        <p:spPr>
          <a:xfrm>
            <a:off x="5813631" y="2342611"/>
            <a:ext cx="5165765" cy="3834352"/>
          </a:xfrm>
        </p:spPr>
        <p:txBody>
          <a:bodyPr>
            <a:normAutofit/>
          </a:bodyPr>
          <a:lstStyle/>
          <a:p>
            <a:r>
              <a:rPr lang="fi-FI" sz="2200">
                <a:solidFill>
                  <a:srgbClr val="522398"/>
                </a:solidFill>
                <a:latin typeface="+mj-lt"/>
              </a:rPr>
              <a:t>Toimia tehty myös luonnon </a:t>
            </a:r>
            <a:r>
              <a:rPr lang="fi-FI" sz="2200" i="0">
                <a:solidFill>
                  <a:srgbClr val="522398"/>
                </a:solidFill>
                <a:effectLst/>
                <a:latin typeface="+mj-lt"/>
              </a:rPr>
              <a:t>vahvistamiseksi, </a:t>
            </a:r>
            <a:r>
              <a:rPr lang="fi-FI" sz="2200">
                <a:solidFill>
                  <a:srgbClr val="522398"/>
                </a:solidFill>
                <a:latin typeface="+mj-lt"/>
              </a:rPr>
              <a:t>e</a:t>
            </a:r>
            <a:r>
              <a:rPr lang="fi-FI" sz="2200" i="0">
                <a:solidFill>
                  <a:srgbClr val="522398"/>
                </a:solidFill>
                <a:effectLst/>
                <a:latin typeface="+mj-lt"/>
              </a:rPr>
              <a:t>sim. suojelualueiden perustamiseksi ja toteutettu virkistysalueita.</a:t>
            </a:r>
          </a:p>
          <a:p>
            <a:endParaRPr lang="fi-FI" sz="2200" i="0">
              <a:solidFill>
                <a:srgbClr val="522398"/>
              </a:solidFill>
              <a:effectLst/>
              <a:latin typeface="+mj-lt"/>
            </a:endParaRPr>
          </a:p>
          <a:p>
            <a:pPr algn="l"/>
            <a:r>
              <a:rPr lang="fi-FI" sz="2200" i="0">
                <a:solidFill>
                  <a:srgbClr val="522398"/>
                </a:solidFill>
                <a:effectLst/>
                <a:latin typeface="+mj-lt"/>
              </a:rPr>
              <a:t>Luonnon monimuotoisuuden turvaaminen ei ole vielä yhtä tavoitteellista ja suunnitelmallista kuin ilmastotyö, mutta tämä tulee luultavasti muuttumaan nopeasti.</a:t>
            </a:r>
          </a:p>
          <a:p>
            <a:endParaRPr lang="fi-FI">
              <a:latin typeface="+mj-lt"/>
            </a:endParaRPr>
          </a:p>
        </p:txBody>
      </p:sp>
      <p:sp>
        <p:nvSpPr>
          <p:cNvPr id="5" name="Tekstiruutu 4">
            <a:extLst>
              <a:ext uri="{FF2B5EF4-FFF2-40B4-BE49-F238E27FC236}">
                <a16:creationId xmlns:a16="http://schemas.microsoft.com/office/drawing/2014/main" id="{1BE365B0-516C-14DC-229A-8AFC2BD702FB}"/>
              </a:ext>
            </a:extLst>
          </p:cNvPr>
          <p:cNvSpPr txBox="1"/>
          <p:nvPr/>
        </p:nvSpPr>
        <p:spPr>
          <a:xfrm>
            <a:off x="6229978" y="6410848"/>
            <a:ext cx="5034224" cy="276999"/>
          </a:xfrm>
          <a:prstGeom prst="rect">
            <a:avLst/>
          </a:prstGeom>
          <a:noFill/>
        </p:spPr>
        <p:txBody>
          <a:bodyPr wrap="square" rtlCol="0">
            <a:spAutoFit/>
          </a:bodyPr>
          <a:lstStyle/>
          <a:p>
            <a:pPr algn="r"/>
            <a:r>
              <a:rPr lang="fi-FI" sz="1200"/>
              <a:t>https://www.hiilineutraalisuomi.fi/hinku/</a:t>
            </a:r>
          </a:p>
        </p:txBody>
      </p:sp>
    </p:spTree>
    <p:extLst>
      <p:ext uri="{BB962C8B-B14F-4D97-AF65-F5344CB8AC3E}">
        <p14:creationId xmlns:p14="http://schemas.microsoft.com/office/powerpoint/2010/main" val="2307228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8575AC2C-3E83-3148-841A-B0C7F804ECA0}"/>
              </a:ext>
            </a:extLst>
          </p:cNvPr>
          <p:cNvSpPr>
            <a:spLocks noGrp="1"/>
          </p:cNvSpPr>
          <p:nvPr>
            <p:ph type="title"/>
          </p:nvPr>
        </p:nvSpPr>
        <p:spPr>
          <a:xfrm>
            <a:off x="374732" y="1"/>
            <a:ext cx="4844566" cy="1793173"/>
          </a:xfrm>
        </p:spPr>
        <p:txBody>
          <a:bodyPr anchor="b">
            <a:normAutofit/>
          </a:bodyPr>
          <a:lstStyle/>
          <a:p>
            <a:r>
              <a:rPr lang="fi-FI"/>
              <a:t>Millä keinoin kiinteistö- ja rakennusala</a:t>
            </a:r>
            <a:br>
              <a:rPr lang="fi-FI"/>
            </a:br>
            <a:r>
              <a:rPr lang="fi-FI"/>
              <a:t>kestävämmäksi? </a:t>
            </a:r>
          </a:p>
        </p:txBody>
      </p:sp>
      <p:sp>
        <p:nvSpPr>
          <p:cNvPr id="16" name="Text Placeholder 3">
            <a:extLst>
              <a:ext uri="{FF2B5EF4-FFF2-40B4-BE49-F238E27FC236}">
                <a16:creationId xmlns:a16="http://schemas.microsoft.com/office/drawing/2014/main" id="{4DB86420-0A09-9520-DCC7-6D596A28072E}"/>
              </a:ext>
            </a:extLst>
          </p:cNvPr>
          <p:cNvSpPr>
            <a:spLocks noGrp="1"/>
          </p:cNvSpPr>
          <p:nvPr>
            <p:ph type="body" sz="half" idx="2"/>
          </p:nvPr>
        </p:nvSpPr>
        <p:spPr>
          <a:xfrm>
            <a:off x="376287" y="1793174"/>
            <a:ext cx="4843011" cy="4275117"/>
          </a:xfrm>
        </p:spPr>
        <p:txBody>
          <a:bodyPr/>
          <a:lstStyle/>
          <a:p>
            <a:endParaRPr lang="en-US"/>
          </a:p>
        </p:txBody>
      </p:sp>
      <p:sp>
        <p:nvSpPr>
          <p:cNvPr id="3" name="Tekstiruutu 2">
            <a:extLst>
              <a:ext uri="{FF2B5EF4-FFF2-40B4-BE49-F238E27FC236}">
                <a16:creationId xmlns:a16="http://schemas.microsoft.com/office/drawing/2014/main" id="{754DF18B-8E47-3997-6621-9CC78E008A50}"/>
              </a:ext>
            </a:extLst>
          </p:cNvPr>
          <p:cNvSpPr txBox="1"/>
          <p:nvPr/>
        </p:nvSpPr>
        <p:spPr>
          <a:xfrm>
            <a:off x="587828" y="2469398"/>
            <a:ext cx="3156857" cy="867930"/>
          </a:xfrm>
          <a:prstGeom prst="rect">
            <a:avLst/>
          </a:prstGeom>
          <a:noFill/>
        </p:spPr>
        <p:txBody>
          <a:bodyPr wrap="square">
            <a:spAutoFit/>
          </a:bodyPr>
          <a:lstStyle/>
          <a:p>
            <a:pPr defTabSz="960120">
              <a:spcAft>
                <a:spcPts val="600"/>
              </a:spcAft>
            </a:pPr>
            <a:r>
              <a:rPr lang="fi-FI" sz="2520" kern="1200">
                <a:solidFill>
                  <a:schemeClr val="bg1"/>
                </a:solidFill>
                <a:latin typeface="+mn-lt"/>
                <a:ea typeface="+mn-ea"/>
                <a:cs typeface="+mn-cs"/>
              </a:rPr>
              <a:t>Vaikuttavimmat kehityskohteet</a:t>
            </a:r>
            <a:endParaRPr lang="fi-FI" sz="2400">
              <a:solidFill>
                <a:schemeClr val="bg1"/>
              </a:solidFill>
            </a:endParaRPr>
          </a:p>
        </p:txBody>
      </p:sp>
      <p:sp>
        <p:nvSpPr>
          <p:cNvPr id="11" name="Tekstiruutu 10">
            <a:extLst>
              <a:ext uri="{FF2B5EF4-FFF2-40B4-BE49-F238E27FC236}">
                <a16:creationId xmlns:a16="http://schemas.microsoft.com/office/drawing/2014/main" id="{367CBD1B-163B-8FDF-C949-CC1DCFD5F8F8}"/>
              </a:ext>
            </a:extLst>
          </p:cNvPr>
          <p:cNvSpPr txBox="1"/>
          <p:nvPr/>
        </p:nvSpPr>
        <p:spPr>
          <a:xfrm>
            <a:off x="5318044" y="6339445"/>
            <a:ext cx="5878286" cy="415498"/>
          </a:xfrm>
          <a:prstGeom prst="rect">
            <a:avLst/>
          </a:prstGeom>
          <a:noFill/>
        </p:spPr>
        <p:txBody>
          <a:bodyPr wrap="square">
            <a:spAutoFit/>
          </a:bodyPr>
          <a:lstStyle/>
          <a:p>
            <a:pPr defTabSz="960120">
              <a:spcAft>
                <a:spcPts val="600"/>
              </a:spcAft>
            </a:pPr>
            <a:r>
              <a:rPr lang="fi-FI" sz="840" kern="1200">
                <a:solidFill>
                  <a:schemeClr val="tx1"/>
                </a:solidFill>
                <a:latin typeface="+mn-lt"/>
                <a:ea typeface="+mn-ea"/>
                <a:cs typeface="+mn-cs"/>
              </a:rPr>
              <a:t>Lähteet: https://</a:t>
            </a:r>
            <a:r>
              <a:rPr lang="fi-FI" sz="1050" kern="1200">
                <a:solidFill>
                  <a:schemeClr val="tx1"/>
                </a:solidFill>
                <a:latin typeface="+mn-lt"/>
                <a:ea typeface="+mn-ea"/>
                <a:cs typeface="+mn-cs"/>
              </a:rPr>
              <a:t>helsinginilmastoteot.fi/energia/ukk/</a:t>
            </a:r>
            <a:br>
              <a:rPr lang="fi-FI" sz="1050" kern="1200">
                <a:solidFill>
                  <a:schemeClr val="tx1"/>
                </a:solidFill>
                <a:latin typeface="+mn-lt"/>
                <a:ea typeface="+mn-ea"/>
                <a:cs typeface="+mn-cs"/>
              </a:rPr>
            </a:br>
            <a:r>
              <a:rPr lang="fi-FI" sz="1050" kern="1200">
                <a:solidFill>
                  <a:schemeClr val="tx1"/>
                </a:solidFill>
                <a:latin typeface="+mn-lt"/>
                <a:ea typeface="+mn-ea"/>
                <a:cs typeface="+mn-cs"/>
              </a:rPr>
              <a:t>https://www.rakennamme.fi/rakennuttaminen/mihin-kiinteisto-ja-rakennusalan-tavoitteet-riittavat/</a:t>
            </a:r>
            <a:endParaRPr lang="fi-FI" sz="800"/>
          </a:p>
        </p:txBody>
      </p:sp>
      <p:pic>
        <p:nvPicPr>
          <p:cNvPr id="4" name="Kuva 3">
            <a:extLst>
              <a:ext uri="{FF2B5EF4-FFF2-40B4-BE49-F238E27FC236}">
                <a16:creationId xmlns:a16="http://schemas.microsoft.com/office/drawing/2014/main" id="{79CA19FC-14D9-F809-393C-30BA8E4AC0A8}"/>
              </a:ext>
            </a:extLst>
          </p:cNvPr>
          <p:cNvPicPr>
            <a:picLocks noChangeAspect="1"/>
          </p:cNvPicPr>
          <p:nvPr/>
        </p:nvPicPr>
        <p:blipFill>
          <a:blip r:embed="rId3"/>
          <a:stretch>
            <a:fillRect/>
          </a:stretch>
        </p:blipFill>
        <p:spPr>
          <a:xfrm>
            <a:off x="4173585" y="1752868"/>
            <a:ext cx="7186029" cy="4794326"/>
          </a:xfrm>
          <a:prstGeom prst="rect">
            <a:avLst/>
          </a:prstGeom>
        </p:spPr>
      </p:pic>
    </p:spTree>
    <p:extLst>
      <p:ext uri="{BB962C8B-B14F-4D97-AF65-F5344CB8AC3E}">
        <p14:creationId xmlns:p14="http://schemas.microsoft.com/office/powerpoint/2010/main" val="623214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Avain doorknob">
            <a:extLst>
              <a:ext uri="{FF2B5EF4-FFF2-40B4-BE49-F238E27FC236}">
                <a16:creationId xmlns:a16="http://schemas.microsoft.com/office/drawing/2014/main" id="{64B71786-6865-9C50-4EEB-5B47D35A97EA}"/>
              </a:ext>
            </a:extLst>
          </p:cNvPr>
          <p:cNvPicPr>
            <a:picLocks noChangeAspect="1"/>
          </p:cNvPicPr>
          <p:nvPr/>
        </p:nvPicPr>
        <p:blipFill rotWithShape="1">
          <a:blip r:embed="rId2">
            <a:extLst>
              <a:ext uri="{28A0092B-C50C-407E-A947-70E740481C1C}">
                <a14:useLocalDpi xmlns:a14="http://schemas.microsoft.com/office/drawing/2010/main" val="0"/>
              </a:ext>
            </a:extLst>
          </a:blip>
          <a:srcRect l="47254" r="4152" b="-1"/>
          <a:stretch/>
        </p:blipFill>
        <p:spPr>
          <a:xfrm>
            <a:off x="6424746" y="0"/>
            <a:ext cx="4992568" cy="6858000"/>
          </a:xfrm>
          <a:prstGeom prst="rect">
            <a:avLst/>
          </a:prstGeom>
          <a:effectLst/>
        </p:spPr>
      </p:pic>
      <p:sp>
        <p:nvSpPr>
          <p:cNvPr id="2" name="Otsikko 1">
            <a:extLst>
              <a:ext uri="{FF2B5EF4-FFF2-40B4-BE49-F238E27FC236}">
                <a16:creationId xmlns:a16="http://schemas.microsoft.com/office/drawing/2014/main" id="{EC659653-C8FC-9867-813A-DC7AD0E0D645}"/>
              </a:ext>
            </a:extLst>
          </p:cNvPr>
          <p:cNvSpPr>
            <a:spLocks noGrp="1"/>
          </p:cNvSpPr>
          <p:nvPr>
            <p:ph type="title"/>
          </p:nvPr>
        </p:nvSpPr>
        <p:spPr>
          <a:xfrm>
            <a:off x="542925" y="723898"/>
            <a:ext cx="6295864" cy="1918818"/>
          </a:xfrm>
        </p:spPr>
        <p:txBody>
          <a:bodyPr>
            <a:normAutofit fontScale="90000"/>
          </a:bodyPr>
          <a:lstStyle/>
          <a:p>
            <a:r>
              <a:rPr lang="fi-FI" sz="4000">
                <a:solidFill>
                  <a:srgbClr val="522398"/>
                </a:solidFill>
                <a:latin typeface="Arial" panose="020B0604020202020204" pitchFamily="34" charset="0"/>
                <a:cs typeface="Arial" panose="020B0604020202020204" pitchFamily="34" charset="0"/>
              </a:rPr>
              <a:t>Kiinteistö voi säästää 15 % energiaa energiatehokkuus- toimenpiteillä (</a:t>
            </a:r>
            <a:r>
              <a:rPr lang="fi-FI" sz="4000" err="1">
                <a:solidFill>
                  <a:srgbClr val="522398"/>
                </a:solidFill>
                <a:latin typeface="Arial" panose="020B0604020202020204" pitchFamily="34" charset="0"/>
                <a:cs typeface="Arial" panose="020B0604020202020204" pitchFamily="34" charset="0"/>
              </a:rPr>
              <a:t>KiPa</a:t>
            </a:r>
            <a:r>
              <a:rPr lang="fi-FI" sz="4000">
                <a:solidFill>
                  <a:srgbClr val="522398"/>
                </a:solidFill>
                <a:latin typeface="Arial" panose="020B0604020202020204" pitchFamily="34" charset="0"/>
                <a:cs typeface="Arial" panose="020B0604020202020204" pitchFamily="34" charset="0"/>
              </a:rPr>
              <a:t>)</a:t>
            </a:r>
          </a:p>
        </p:txBody>
      </p:sp>
      <p:sp>
        <p:nvSpPr>
          <p:cNvPr id="3" name="Sisällön paikkamerkki 2">
            <a:extLst>
              <a:ext uri="{FF2B5EF4-FFF2-40B4-BE49-F238E27FC236}">
                <a16:creationId xmlns:a16="http://schemas.microsoft.com/office/drawing/2014/main" id="{C35DE208-CD88-FA4D-E9E0-D0CA0D22E863}"/>
              </a:ext>
            </a:extLst>
          </p:cNvPr>
          <p:cNvSpPr>
            <a:spLocks noGrp="1"/>
          </p:cNvSpPr>
          <p:nvPr>
            <p:ph idx="1"/>
          </p:nvPr>
        </p:nvSpPr>
        <p:spPr>
          <a:xfrm>
            <a:off x="619125" y="2893925"/>
            <a:ext cx="5721385" cy="3486778"/>
          </a:xfrm>
        </p:spPr>
        <p:txBody>
          <a:bodyPr vert="horz" lIns="91440" tIns="45720" rIns="91440" bIns="45720" rtlCol="0" anchor="t">
            <a:normAutofit/>
          </a:bodyPr>
          <a:lstStyle/>
          <a:p>
            <a:endParaRPr lang="fi-FI" sz="2200"/>
          </a:p>
          <a:p>
            <a:r>
              <a:rPr lang="fi-FI" sz="2200">
                <a:solidFill>
                  <a:srgbClr val="522398"/>
                </a:solidFill>
              </a:rPr>
              <a:t>Energiatehokas kiinteistönhoito on kannattavaa, niin talouden ja ympäristön, kuin kiinteistön käyttäjienkin kannalta.</a:t>
            </a:r>
          </a:p>
          <a:p>
            <a:r>
              <a:rPr lang="fi-FI" sz="2200">
                <a:solidFill>
                  <a:srgbClr val="522398"/>
                </a:solidFill>
              </a:rPr>
              <a:t>Hyvät olosuhteet luovat tyytyväiset käyttäjät. </a:t>
            </a:r>
          </a:p>
          <a:p>
            <a:r>
              <a:rPr lang="fi-FI" sz="2200">
                <a:solidFill>
                  <a:srgbClr val="522398"/>
                </a:solidFill>
              </a:rPr>
              <a:t>Mitä vähemmän energiaa kiinteistö kuluttaa, sitä enemmän omistaja säästää.</a:t>
            </a:r>
          </a:p>
        </p:txBody>
      </p:sp>
    </p:spTree>
    <p:extLst>
      <p:ext uri="{BB962C8B-B14F-4D97-AF65-F5344CB8AC3E}">
        <p14:creationId xmlns:p14="http://schemas.microsoft.com/office/powerpoint/2010/main" val="428511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D890A3-7C6F-FFBF-6DAA-E6A0D6B56045}"/>
              </a:ext>
            </a:extLst>
          </p:cNvPr>
          <p:cNvSpPr>
            <a:spLocks noGrp="1"/>
          </p:cNvSpPr>
          <p:nvPr>
            <p:ph type="title"/>
          </p:nvPr>
        </p:nvSpPr>
        <p:spPr>
          <a:xfrm>
            <a:off x="5054320" y="446314"/>
            <a:ext cx="6497601" cy="1352341"/>
          </a:xfrm>
        </p:spPr>
        <p:txBody>
          <a:bodyPr anchor="b">
            <a:noAutofit/>
          </a:bodyPr>
          <a:lstStyle/>
          <a:p>
            <a:r>
              <a:rPr lang="fi-FI">
                <a:solidFill>
                  <a:srgbClr val="522398"/>
                </a:solidFill>
                <a:latin typeface="Arial" panose="020B0604020202020204" pitchFamily="34" charset="0"/>
                <a:cs typeface="Arial" panose="020B0604020202020204" pitchFamily="34" charset="0"/>
              </a:rPr>
              <a:t>Kiinteistöjen kunnossapito ylläpitää kiinteistön arvoa</a:t>
            </a:r>
          </a:p>
        </p:txBody>
      </p:sp>
      <p:sp>
        <p:nvSpPr>
          <p:cNvPr id="3" name="Sisällön paikkamerkki 2">
            <a:extLst>
              <a:ext uri="{FF2B5EF4-FFF2-40B4-BE49-F238E27FC236}">
                <a16:creationId xmlns:a16="http://schemas.microsoft.com/office/drawing/2014/main" id="{8A76D9FB-4CB8-7CBA-6254-21EE9C93D7A8}"/>
              </a:ext>
            </a:extLst>
          </p:cNvPr>
          <p:cNvSpPr>
            <a:spLocks noGrp="1"/>
          </p:cNvSpPr>
          <p:nvPr>
            <p:ph idx="1"/>
          </p:nvPr>
        </p:nvSpPr>
        <p:spPr>
          <a:xfrm>
            <a:off x="4965431" y="2200589"/>
            <a:ext cx="6586489" cy="4657411"/>
          </a:xfrm>
        </p:spPr>
        <p:txBody>
          <a:bodyPr>
            <a:normAutofit/>
          </a:bodyPr>
          <a:lstStyle/>
          <a:p>
            <a:r>
              <a:rPr lang="fi-FI" sz="2200">
                <a:solidFill>
                  <a:srgbClr val="522398"/>
                </a:solidFill>
                <a:latin typeface="Arial" panose="020B0604020202020204" pitchFamily="34" charset="0"/>
                <a:cs typeface="Arial" panose="020B0604020202020204" pitchFamily="34" charset="0"/>
              </a:rPr>
              <a:t>Rakennusten elinkaaren pidentäminen on </a:t>
            </a:r>
            <a:r>
              <a:rPr lang="fi-FI" sz="2200" b="1">
                <a:solidFill>
                  <a:srgbClr val="522398"/>
                </a:solidFill>
                <a:latin typeface="Arial" panose="020B0604020202020204" pitchFamily="34" charset="0"/>
                <a:cs typeface="Arial" panose="020B0604020202020204" pitchFamily="34" charset="0"/>
              </a:rPr>
              <a:t>yksi vaikuttavimmista tavoista vähentää rakentamisesta aiheutuvia päästöjä</a:t>
            </a:r>
            <a:r>
              <a:rPr lang="fi-FI" sz="2200">
                <a:solidFill>
                  <a:srgbClr val="522398"/>
                </a:solidFill>
                <a:latin typeface="Arial" panose="020B0604020202020204" pitchFamily="34" charset="0"/>
                <a:cs typeface="Arial" panose="020B0604020202020204" pitchFamily="34" charset="0"/>
              </a:rPr>
              <a:t>. </a:t>
            </a:r>
          </a:p>
          <a:p>
            <a:r>
              <a:rPr lang="fi-FI" sz="2200">
                <a:solidFill>
                  <a:srgbClr val="522398"/>
                </a:solidFill>
                <a:latin typeface="Arial" panose="020B0604020202020204" pitchFamily="34" charset="0"/>
                <a:cs typeface="Arial" panose="020B0604020202020204" pitchFamily="34" charset="0"/>
              </a:rPr>
              <a:t>Tämän takia on varmistettava pitkäaikaiset suunnitteluratkaisut sekä oikea-aikainen huolto- ja ylläpitotoiminta.</a:t>
            </a:r>
          </a:p>
          <a:p>
            <a:endParaRPr lang="fi-FI" sz="2200">
              <a:solidFill>
                <a:srgbClr val="522398"/>
              </a:solidFill>
              <a:latin typeface="Arial" panose="020B0604020202020204" pitchFamily="34" charset="0"/>
              <a:cs typeface="Arial" panose="020B0604020202020204" pitchFamily="34" charset="0"/>
            </a:endParaRPr>
          </a:p>
          <a:p>
            <a:pPr lvl="1"/>
            <a:r>
              <a:rPr lang="fi-FI" sz="2200">
                <a:solidFill>
                  <a:srgbClr val="522398"/>
                </a:solidFill>
                <a:latin typeface="Arial" panose="020B0604020202020204" pitchFamily="34" charset="0"/>
                <a:cs typeface="Arial" panose="020B0604020202020204" pitchFamily="34" charset="0"/>
              </a:rPr>
              <a:t>Onko tehty energiakatselmusta tai kuntokartoitusta? Mikä on kiinteistön energiajärjestelmien kunto? </a:t>
            </a:r>
          </a:p>
          <a:p>
            <a:pPr lvl="1"/>
            <a:r>
              <a:rPr lang="fi-FI" sz="2200">
                <a:solidFill>
                  <a:srgbClr val="522398"/>
                </a:solidFill>
                <a:latin typeface="Arial" panose="020B0604020202020204" pitchFamily="34" charset="0"/>
                <a:cs typeface="Arial" panose="020B0604020202020204" pitchFamily="34" charset="0"/>
              </a:rPr>
              <a:t>Onko laitteissa esiintynyt uusimisen tarpeita tai onko kiinteistössä peruskorjauksen tarvetta?</a:t>
            </a:r>
          </a:p>
          <a:p>
            <a:endParaRPr lang="fi-FI" sz="2400"/>
          </a:p>
        </p:txBody>
      </p:sp>
      <p:pic>
        <p:nvPicPr>
          <p:cNvPr id="5" name="Kuva 4" descr="Riippuva lamppu, joka on päällä">
            <a:extLst>
              <a:ext uri="{FF2B5EF4-FFF2-40B4-BE49-F238E27FC236}">
                <a16:creationId xmlns:a16="http://schemas.microsoft.com/office/drawing/2014/main" id="{4ED61C22-3E1E-7C11-2700-8A803A6736DA}"/>
              </a:ext>
            </a:extLst>
          </p:cNvPr>
          <p:cNvPicPr>
            <a:picLocks noChangeAspect="1"/>
          </p:cNvPicPr>
          <p:nvPr/>
        </p:nvPicPr>
        <p:blipFill rotWithShape="1">
          <a:blip r:embed="rId3">
            <a:extLst>
              <a:ext uri="{28A0092B-C50C-407E-A947-70E740481C1C}">
                <a14:useLocalDpi xmlns:a14="http://schemas.microsoft.com/office/drawing/2010/main" val="0"/>
              </a:ext>
            </a:extLst>
          </a:blip>
          <a:srcRect l="49777" r="2232" b="1"/>
          <a:stretch/>
        </p:blipFill>
        <p:spPr>
          <a:xfrm>
            <a:off x="20" y="10"/>
            <a:ext cx="4635571" cy="6857990"/>
          </a:xfrm>
          <a:prstGeom prst="rect">
            <a:avLst/>
          </a:prstGeom>
          <a:effectLst/>
        </p:spPr>
      </p:pic>
    </p:spTree>
    <p:extLst>
      <p:ext uri="{BB962C8B-B14F-4D97-AF65-F5344CB8AC3E}">
        <p14:creationId xmlns:p14="http://schemas.microsoft.com/office/powerpoint/2010/main" val="3895909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Ilmakuva konttilaivasta">
            <a:extLst>
              <a:ext uri="{FF2B5EF4-FFF2-40B4-BE49-F238E27FC236}">
                <a16:creationId xmlns:a16="http://schemas.microsoft.com/office/drawing/2014/main" id="{0CC2CB94-6182-D685-560B-11721050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9520" cy="6852047"/>
          </a:xfrm>
          <a:prstGeom prst="rect">
            <a:avLst/>
          </a:prstGeom>
        </p:spPr>
      </p:pic>
      <p:sp>
        <p:nvSpPr>
          <p:cNvPr id="2" name="Otsikko 1"/>
          <p:cNvSpPr>
            <a:spLocks noGrp="1"/>
          </p:cNvSpPr>
          <p:nvPr>
            <p:ph type="ctrTitle"/>
          </p:nvPr>
        </p:nvSpPr>
        <p:spPr/>
        <p:txBody>
          <a:bodyPr/>
          <a:lstStyle/>
          <a:p>
            <a:r>
              <a:rPr lang="fi-FI"/>
              <a:t>Taloudellinen vastuu kiinteistöpalvelualan toimialalla</a:t>
            </a:r>
            <a:endParaRPr lang="en-US"/>
          </a:p>
        </p:txBody>
      </p:sp>
      <p:sp>
        <p:nvSpPr>
          <p:cNvPr id="3" name="Alaotsikko 2"/>
          <p:cNvSpPr>
            <a:spLocks noGrp="1"/>
          </p:cNvSpPr>
          <p:nvPr>
            <p:ph type="subTitle" idx="1"/>
          </p:nvPr>
        </p:nvSpPr>
        <p:spPr>
          <a:xfrm>
            <a:off x="1162000" y="4724400"/>
            <a:ext cx="9144000" cy="1132113"/>
          </a:xfrm>
        </p:spPr>
        <p:txBody>
          <a:bodyPr>
            <a:normAutofit lnSpcReduction="10000"/>
          </a:bodyPr>
          <a:lstStyle/>
          <a:p>
            <a:r>
              <a:rPr lang="fi-FI" sz="2400">
                <a:latin typeface="+mj-lt"/>
              </a:rPr>
              <a:t>Kestävän kasvun päämäärä on luoda kestävä talous, joka edistää taloudellista vaurautta ja hyvinvointia ilman, että ympäristön kestokykyä ylitetään tai sosiaalisia oikeuksia loukataan. </a:t>
            </a:r>
          </a:p>
        </p:txBody>
      </p:sp>
    </p:spTree>
    <p:extLst>
      <p:ext uri="{BB962C8B-B14F-4D97-AF65-F5344CB8AC3E}">
        <p14:creationId xmlns:p14="http://schemas.microsoft.com/office/powerpoint/2010/main" val="387726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käyntikortti, vektorigrafiikka, clipart-kuva&#10;&#10;Kuvaus luotu automaattisesti">
            <a:extLst>
              <a:ext uri="{FF2B5EF4-FFF2-40B4-BE49-F238E27FC236}">
                <a16:creationId xmlns:a16="http://schemas.microsoft.com/office/drawing/2014/main" id="{D684382D-B78C-318E-A05C-4AE80AD2BF1A}"/>
              </a:ext>
            </a:extLst>
          </p:cNvPr>
          <p:cNvPicPr>
            <a:picLocks noChangeAspect="1"/>
          </p:cNvPicPr>
          <p:nvPr/>
        </p:nvPicPr>
        <p:blipFill>
          <a:blip r:embed="rId2"/>
          <a:stretch>
            <a:fillRect/>
          </a:stretch>
        </p:blipFill>
        <p:spPr>
          <a:xfrm>
            <a:off x="5895167" y="1980478"/>
            <a:ext cx="5191125" cy="3895725"/>
          </a:xfrm>
          <a:prstGeom prst="rect">
            <a:avLst/>
          </a:prstGeom>
        </p:spPr>
      </p:pic>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466344"/>
            <a:ext cx="10604664" cy="1514133"/>
          </a:xfrm>
        </p:spPr>
        <p:txBody>
          <a:bodyPr anchor="ctr">
            <a:normAutofit/>
          </a:bodyPr>
          <a:lstStyle/>
          <a:p>
            <a:r>
              <a:rPr lang="fi-FI">
                <a:solidFill>
                  <a:srgbClr val="522398"/>
                </a:solidFill>
                <a:latin typeface="Arial" panose="020B0604020202020204" pitchFamily="34" charset="0"/>
                <a:cs typeface="Arial" panose="020B0604020202020204" pitchFamily="34" charset="0"/>
              </a:rPr>
              <a:t>Vastuullisuuden osa-alueet </a:t>
            </a:r>
            <a:br>
              <a:rPr lang="fi-FI">
                <a:solidFill>
                  <a:srgbClr val="522398"/>
                </a:solidFill>
                <a:latin typeface="Arial" panose="020B0604020202020204" pitchFamily="34" charset="0"/>
                <a:cs typeface="Arial" panose="020B0604020202020204" pitchFamily="34" charset="0"/>
              </a:rPr>
            </a:br>
            <a:br>
              <a:rPr lang="en-US" sz="2400" b="0">
                <a:solidFill>
                  <a:srgbClr val="522398"/>
                </a:solidFill>
                <a:latin typeface="Arial" panose="020B0604020202020204" pitchFamily="34" charset="0"/>
                <a:ea typeface="+mn-lt"/>
                <a:cs typeface="Arial" panose="020B0604020202020204" pitchFamily="34" charset="0"/>
              </a:rPr>
            </a:br>
            <a:r>
              <a:rPr lang="en-US" sz="2400" b="1" err="1">
                <a:solidFill>
                  <a:srgbClr val="522398"/>
                </a:solidFill>
                <a:latin typeface="Arial" panose="020B0604020202020204" pitchFamily="34" charset="0"/>
                <a:ea typeface="+mn-lt"/>
                <a:cs typeface="Arial" panose="020B0604020202020204" pitchFamily="34" charset="0"/>
              </a:rPr>
              <a:t>Taloudellinen</a:t>
            </a:r>
            <a:r>
              <a:rPr lang="en-US" sz="2400" b="0">
                <a:solidFill>
                  <a:srgbClr val="522398"/>
                </a:solidFill>
                <a:latin typeface="Arial" panose="020B0604020202020204" pitchFamily="34" charset="0"/>
                <a:ea typeface="+mn-lt"/>
                <a:cs typeface="Arial" panose="020B0604020202020204" pitchFamily="34" charset="0"/>
              </a:rPr>
              <a:t>, </a:t>
            </a:r>
            <a:r>
              <a:rPr lang="en-US" sz="2400" b="0" err="1">
                <a:solidFill>
                  <a:srgbClr val="522398"/>
                </a:solidFill>
                <a:latin typeface="Arial" panose="020B0604020202020204" pitchFamily="34" charset="0"/>
                <a:ea typeface="+mn-lt"/>
                <a:cs typeface="Arial" panose="020B0604020202020204" pitchFamily="34" charset="0"/>
              </a:rPr>
              <a:t>sosiaalinen</a:t>
            </a:r>
            <a:r>
              <a:rPr lang="en-US" sz="2400" b="0">
                <a:solidFill>
                  <a:srgbClr val="522398"/>
                </a:solidFill>
                <a:latin typeface="Arial" panose="020B0604020202020204" pitchFamily="34" charset="0"/>
                <a:ea typeface="+mn-lt"/>
                <a:cs typeface="Arial" panose="020B0604020202020204" pitchFamily="34" charset="0"/>
              </a:rPr>
              <a:t> ja </a:t>
            </a:r>
            <a:r>
              <a:rPr lang="en-US" sz="2400" b="0" err="1">
                <a:solidFill>
                  <a:srgbClr val="522398"/>
                </a:solidFill>
                <a:latin typeface="Arial" panose="020B0604020202020204" pitchFamily="34" charset="0"/>
                <a:ea typeface="+mn-lt"/>
                <a:cs typeface="Arial" panose="020B0604020202020204" pitchFamily="34" charset="0"/>
              </a:rPr>
              <a:t>ekologinen</a:t>
            </a:r>
            <a:r>
              <a:rPr lang="en-US" sz="2400" b="0">
                <a:solidFill>
                  <a:srgbClr val="522398"/>
                </a:solidFill>
                <a:latin typeface="Arial" panose="020B0604020202020204" pitchFamily="34" charset="0"/>
                <a:ea typeface="+mn-lt"/>
                <a:cs typeface="Arial" panose="020B0604020202020204" pitchFamily="34" charset="0"/>
              </a:rPr>
              <a:t> </a:t>
            </a:r>
            <a:r>
              <a:rPr lang="en-US" sz="2400" b="0" err="1">
                <a:solidFill>
                  <a:srgbClr val="522398"/>
                </a:solidFill>
                <a:latin typeface="Arial" panose="020B0604020202020204" pitchFamily="34" charset="0"/>
                <a:ea typeface="+mn-lt"/>
                <a:cs typeface="Arial" panose="020B0604020202020204" pitchFamily="34" charset="0"/>
              </a:rPr>
              <a:t>vastuullisuus</a:t>
            </a:r>
            <a:r>
              <a:rPr lang="en-US" sz="2400" b="0">
                <a:solidFill>
                  <a:srgbClr val="522398"/>
                </a:solidFill>
                <a:latin typeface="Arial" panose="020B0604020202020204" pitchFamily="34" charset="0"/>
                <a:ea typeface="+mn-lt"/>
                <a:cs typeface="Arial" panose="020B0604020202020204" pitchFamily="34" charset="0"/>
              </a:rPr>
              <a:t>.</a:t>
            </a:r>
            <a:endParaRPr lang="fi-FI" sz="2400">
              <a:solidFill>
                <a:srgbClr val="522398"/>
              </a:solidFill>
              <a:latin typeface="Arial" panose="020B0604020202020204" pitchFamily="34" charset="0"/>
              <a:cs typeface="Arial" panose="020B0604020202020204" pitchFamily="34" charset="0"/>
            </a:endParaRPr>
          </a:p>
        </p:txBody>
      </p:sp>
      <p:sp>
        <p:nvSpPr>
          <p:cNvPr id="11" name="Text Placeholder 4">
            <a:extLst>
              <a:ext uri="{FF2B5EF4-FFF2-40B4-BE49-F238E27FC236}">
                <a16:creationId xmlns:a16="http://schemas.microsoft.com/office/drawing/2014/main" id="{D189162A-C7E3-2E45-C658-FF234C7631A3}"/>
              </a:ext>
            </a:extLst>
          </p:cNvPr>
          <p:cNvSpPr>
            <a:spLocks noGrp="1"/>
          </p:cNvSpPr>
          <p:nvPr>
            <p:ph type="body" sz="quarter" idx="3"/>
          </p:nvPr>
        </p:nvSpPr>
        <p:spPr>
          <a:xfrm>
            <a:off x="5677064" y="6034088"/>
            <a:ext cx="5627332" cy="458787"/>
          </a:xfrm>
        </p:spPr>
        <p:txBody>
          <a:bodyPr>
            <a:normAutofit/>
          </a:bodyPr>
          <a:lstStyle/>
          <a:p>
            <a:pPr algn="r"/>
            <a:endParaRPr lang="en-US" sz="1100"/>
          </a:p>
        </p:txBody>
      </p:sp>
      <p:sp>
        <p:nvSpPr>
          <p:cNvPr id="12" name="Nuoli: Viisikulmio 11">
            <a:extLst>
              <a:ext uri="{FF2B5EF4-FFF2-40B4-BE49-F238E27FC236}">
                <a16:creationId xmlns:a16="http://schemas.microsoft.com/office/drawing/2014/main" id="{64AE40B4-F82B-05E3-B6FC-FC51874341CD}"/>
              </a:ext>
            </a:extLst>
          </p:cNvPr>
          <p:cNvSpPr/>
          <p:nvPr/>
        </p:nvSpPr>
        <p:spPr>
          <a:xfrm>
            <a:off x="493776" y="2404872"/>
            <a:ext cx="5916168" cy="1024128"/>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0CE3FEE7-BE19-7BD8-C531-307E110AECF9}"/>
              </a:ext>
            </a:extLst>
          </p:cNvPr>
          <p:cNvSpPr txBox="1"/>
          <p:nvPr/>
        </p:nvSpPr>
        <p:spPr>
          <a:xfrm>
            <a:off x="576072" y="2455271"/>
            <a:ext cx="4809744" cy="923330"/>
          </a:xfrm>
          <a:prstGeom prst="rect">
            <a:avLst/>
          </a:prstGeom>
          <a:noFill/>
        </p:spPr>
        <p:txBody>
          <a:bodyPr wrap="square" rtlCol="0">
            <a:spAutoFit/>
          </a:bodyPr>
          <a:lstStyle/>
          <a:p>
            <a:pPr marL="0" indent="0">
              <a:buNone/>
            </a:pPr>
            <a:r>
              <a:rPr lang="fi-FI" sz="1800">
                <a:solidFill>
                  <a:schemeClr val="bg1"/>
                </a:solidFill>
                <a:effectLst/>
                <a:latin typeface="Arial" panose="020B0604020202020204" pitchFamily="34" charset="0"/>
                <a:cs typeface="Arial" panose="020B0604020202020204" pitchFamily="34" charset="0"/>
              </a:rPr>
              <a:t>Taloudellinen kestävyys on sisällöltään ja laadultaan tasapainoista kasvua pitkällä aikavälillä. </a:t>
            </a:r>
          </a:p>
        </p:txBody>
      </p:sp>
    </p:spTree>
    <p:extLst>
      <p:ext uri="{BB962C8B-B14F-4D97-AF65-F5344CB8AC3E}">
        <p14:creationId xmlns:p14="http://schemas.microsoft.com/office/powerpoint/2010/main" val="37782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70C6D464-B15A-C2AA-B184-F46706E4FF62}"/>
              </a:ext>
            </a:extLst>
          </p:cNvPr>
          <p:cNvSpPr txBox="1"/>
          <p:nvPr/>
        </p:nvSpPr>
        <p:spPr>
          <a:xfrm>
            <a:off x="714275" y="4371680"/>
            <a:ext cx="4076471" cy="2523768"/>
          </a:xfrm>
          <a:prstGeom prst="rect">
            <a:avLst/>
          </a:prstGeom>
          <a:noFill/>
        </p:spPr>
        <p:txBody>
          <a:bodyPr wrap="square" lIns="91440" tIns="45720" rIns="91440" bIns="45720" rtlCol="0" anchor="t">
            <a:spAutoFit/>
          </a:bodyPr>
          <a:lstStyle/>
          <a:p>
            <a:r>
              <a:rPr lang="fi-FI" sz="2000">
                <a:solidFill>
                  <a:srgbClr val="522398"/>
                </a:solidFill>
              </a:rPr>
              <a:t>Työvoimavoimavaltainen ala, työväestön ikääntyminen</a:t>
            </a:r>
            <a:endParaRPr lang="fi-FI" sz="2000">
              <a:solidFill>
                <a:srgbClr val="522398"/>
              </a:solidFill>
              <a:cs typeface="Arial"/>
            </a:endParaRPr>
          </a:p>
          <a:p>
            <a:r>
              <a:rPr lang="fi-FI" sz="2000">
                <a:solidFill>
                  <a:srgbClr val="522398"/>
                </a:solidFill>
                <a:cs typeface="Arial"/>
              </a:rPr>
              <a:t>Työolosuhteet</a:t>
            </a:r>
          </a:p>
          <a:p>
            <a:r>
              <a:rPr lang="fi-FI" sz="2000">
                <a:solidFill>
                  <a:srgbClr val="522398"/>
                </a:solidFill>
                <a:cs typeface="Arial"/>
              </a:rPr>
              <a:t>Arvostuksen puute</a:t>
            </a:r>
          </a:p>
          <a:p>
            <a:r>
              <a:rPr lang="fi-FI" sz="2000">
                <a:solidFill>
                  <a:srgbClr val="522398"/>
                </a:solidFill>
                <a:cs typeface="Arial"/>
              </a:rPr>
              <a:t>Toimeentulon epävarmuus</a:t>
            </a:r>
          </a:p>
          <a:p>
            <a:r>
              <a:rPr lang="fi-FI" sz="2000">
                <a:solidFill>
                  <a:srgbClr val="522398"/>
                </a:solidFill>
                <a:cs typeface="Arial"/>
              </a:rPr>
              <a:t>Kaupungistuminen, keskittyminen kasvukeskuksiin</a:t>
            </a:r>
          </a:p>
          <a:p>
            <a:endParaRPr lang="fi-FI"/>
          </a:p>
        </p:txBody>
      </p:sp>
      <p:sp>
        <p:nvSpPr>
          <p:cNvPr id="8" name="Tekstiruutu 7">
            <a:extLst>
              <a:ext uri="{FF2B5EF4-FFF2-40B4-BE49-F238E27FC236}">
                <a16:creationId xmlns:a16="http://schemas.microsoft.com/office/drawing/2014/main" id="{1FC68356-F482-E0A0-1474-F5E1BCD595A9}"/>
              </a:ext>
            </a:extLst>
          </p:cNvPr>
          <p:cNvSpPr txBox="1"/>
          <p:nvPr/>
        </p:nvSpPr>
        <p:spPr>
          <a:xfrm>
            <a:off x="6323098" y="517804"/>
            <a:ext cx="4769445" cy="3447098"/>
          </a:xfrm>
          <a:prstGeom prst="rect">
            <a:avLst/>
          </a:prstGeom>
          <a:noFill/>
        </p:spPr>
        <p:txBody>
          <a:bodyPr wrap="square" lIns="91440" tIns="45720" rIns="91440" bIns="45720" anchor="t">
            <a:spAutoFit/>
          </a:bodyPr>
          <a:lstStyle/>
          <a:p>
            <a:r>
              <a:rPr lang="fi-FI" sz="2400" b="1">
                <a:solidFill>
                  <a:srgbClr val="522398"/>
                </a:solidFill>
              </a:rPr>
              <a:t>Kokonaisvaltainen hyvinvointi?</a:t>
            </a:r>
          </a:p>
          <a:p>
            <a:endParaRPr lang="fi-FI" b="1">
              <a:solidFill>
                <a:srgbClr val="522398"/>
              </a:solidFill>
            </a:endParaRPr>
          </a:p>
          <a:p>
            <a:r>
              <a:rPr lang="fi-FI" sz="2000">
                <a:solidFill>
                  <a:srgbClr val="522398"/>
                </a:solidFill>
                <a:cs typeface="Arial"/>
              </a:rPr>
              <a:t>Tasa-arvo työyhteisössä</a:t>
            </a:r>
            <a:endParaRPr lang="fi-FI" sz="2000">
              <a:solidFill>
                <a:srgbClr val="522398"/>
              </a:solidFill>
            </a:endParaRPr>
          </a:p>
          <a:p>
            <a:r>
              <a:rPr lang="fi-FI" sz="2000">
                <a:solidFill>
                  <a:srgbClr val="522398"/>
                </a:solidFill>
              </a:rPr>
              <a:t>Ammattitaidon arvostus</a:t>
            </a:r>
            <a:endParaRPr lang="fi-FI" sz="2000">
              <a:solidFill>
                <a:srgbClr val="522398"/>
              </a:solidFill>
              <a:cs typeface="Arial"/>
            </a:endParaRPr>
          </a:p>
          <a:p>
            <a:r>
              <a:rPr lang="fi-FI" sz="2000">
                <a:solidFill>
                  <a:srgbClr val="522398"/>
                </a:solidFill>
              </a:rPr>
              <a:t>Koulutus ja perehdyttäminen</a:t>
            </a:r>
          </a:p>
          <a:p>
            <a:pPr marL="285750" indent="-285750">
              <a:buFont typeface="Arial" panose="020B0604020202020204" pitchFamily="34" charset="0"/>
              <a:buChar char="•"/>
            </a:pPr>
            <a:endParaRPr lang="fi-FI" sz="2000">
              <a:solidFill>
                <a:srgbClr val="522398"/>
              </a:solidFill>
              <a:cs typeface="Arial"/>
            </a:endParaRPr>
          </a:p>
          <a:p>
            <a:r>
              <a:rPr lang="fi-FI" sz="2000">
                <a:solidFill>
                  <a:srgbClr val="522398"/>
                </a:solidFill>
                <a:cs typeface="Arial"/>
              </a:rPr>
              <a:t>Tehtävä: Mieti, miten tuet omaa jaksamistasi ja miten kehität omaa jaksamistasi</a:t>
            </a:r>
          </a:p>
          <a:p>
            <a:pPr marL="285750" indent="-285750">
              <a:buFont typeface="Arial" panose="020B0604020202020204" pitchFamily="34" charset="0"/>
              <a:buChar char="•"/>
            </a:pPr>
            <a:endParaRPr lang="fi-FI"/>
          </a:p>
          <a:p>
            <a:endParaRPr lang="fi-FI" b="1">
              <a:cs typeface="Arial"/>
            </a:endParaRPr>
          </a:p>
        </p:txBody>
      </p:sp>
      <p:sp>
        <p:nvSpPr>
          <p:cNvPr id="4" name="Nuoli: Raita oikealla 3">
            <a:extLst>
              <a:ext uri="{FF2B5EF4-FFF2-40B4-BE49-F238E27FC236}">
                <a16:creationId xmlns:a16="http://schemas.microsoft.com/office/drawing/2014/main" id="{B0023841-1EFB-99FE-31C2-A5C7B018A9BC}"/>
              </a:ext>
            </a:extLst>
          </p:cNvPr>
          <p:cNvSpPr/>
          <p:nvPr/>
        </p:nvSpPr>
        <p:spPr>
          <a:xfrm rot="19989787">
            <a:off x="4592411" y="3435980"/>
            <a:ext cx="1348243" cy="636794"/>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E5BB80A5-0835-DEBD-DBE3-D3965E677F4E}"/>
              </a:ext>
            </a:extLst>
          </p:cNvPr>
          <p:cNvSpPr txBox="1"/>
          <p:nvPr/>
        </p:nvSpPr>
        <p:spPr>
          <a:xfrm>
            <a:off x="724042" y="3736249"/>
            <a:ext cx="3552613" cy="461665"/>
          </a:xfrm>
          <a:prstGeom prst="rect">
            <a:avLst/>
          </a:prstGeom>
          <a:noFill/>
        </p:spPr>
        <p:txBody>
          <a:bodyPr wrap="square" rtlCol="0">
            <a:spAutoFit/>
          </a:bodyPr>
          <a:lstStyle/>
          <a:p>
            <a:r>
              <a:rPr lang="fi-FI" sz="2400">
                <a:solidFill>
                  <a:srgbClr val="522398"/>
                </a:solidFill>
              </a:rPr>
              <a:t>Hyvinvoinnin haasteet</a:t>
            </a:r>
          </a:p>
        </p:txBody>
      </p:sp>
      <p:pic>
        <p:nvPicPr>
          <p:cNvPr id="7" name="Kuva 6">
            <a:extLst>
              <a:ext uri="{FF2B5EF4-FFF2-40B4-BE49-F238E27FC236}">
                <a16:creationId xmlns:a16="http://schemas.microsoft.com/office/drawing/2014/main" id="{C47A53A5-8591-7130-E37F-8272EA2EAF28}"/>
              </a:ext>
            </a:extLst>
          </p:cNvPr>
          <p:cNvPicPr>
            <a:picLocks noChangeAspect="1"/>
          </p:cNvPicPr>
          <p:nvPr/>
        </p:nvPicPr>
        <p:blipFill>
          <a:blip r:embed="rId3"/>
          <a:stretch>
            <a:fillRect/>
          </a:stretch>
        </p:blipFill>
        <p:spPr>
          <a:xfrm>
            <a:off x="854994" y="404274"/>
            <a:ext cx="3795032" cy="2859636"/>
          </a:xfrm>
          <a:prstGeom prst="rect">
            <a:avLst/>
          </a:prstGeom>
          <a:ln>
            <a:noFill/>
          </a:ln>
          <a:effectLst>
            <a:outerShdw blurRad="292100" dist="139700" dir="2700000" algn="tl" rotWithShape="0">
              <a:srgbClr val="333333">
                <a:alpha val="65000"/>
              </a:srgbClr>
            </a:outerShdw>
          </a:effectLst>
        </p:spPr>
      </p:pic>
      <p:pic>
        <p:nvPicPr>
          <p:cNvPr id="10" name="Kuva 9">
            <a:extLst>
              <a:ext uri="{FF2B5EF4-FFF2-40B4-BE49-F238E27FC236}">
                <a16:creationId xmlns:a16="http://schemas.microsoft.com/office/drawing/2014/main" id="{BE46E651-C5A7-4B62-38AA-7B759CB9151F}"/>
              </a:ext>
            </a:extLst>
          </p:cNvPr>
          <p:cNvPicPr>
            <a:picLocks noChangeAspect="1"/>
          </p:cNvPicPr>
          <p:nvPr/>
        </p:nvPicPr>
        <p:blipFill>
          <a:blip r:embed="rId4"/>
          <a:stretch>
            <a:fillRect/>
          </a:stretch>
        </p:blipFill>
        <p:spPr>
          <a:xfrm>
            <a:off x="6440727" y="3661238"/>
            <a:ext cx="3306183" cy="3051301"/>
          </a:xfrm>
          <a:prstGeom prst="rect">
            <a:avLst/>
          </a:prstGeom>
          <a:ln>
            <a:noFill/>
          </a:ln>
          <a:effectLst>
            <a:outerShdw blurRad="292100" dist="139700" dir="2700000" algn="tl" rotWithShape="0">
              <a:srgbClr val="333333">
                <a:alpha val="65000"/>
              </a:srgbClr>
            </a:outerShdw>
          </a:effectLst>
        </p:spPr>
      </p:pic>
      <p:pic>
        <p:nvPicPr>
          <p:cNvPr id="11" name="Kuva 10" descr="Hehkulamppu ja lyijykynä ääriviiva">
            <a:extLst>
              <a:ext uri="{FF2B5EF4-FFF2-40B4-BE49-F238E27FC236}">
                <a16:creationId xmlns:a16="http://schemas.microsoft.com/office/drawing/2014/main" id="{7BA0B603-E084-47C6-CCD1-28B7F0FAD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3281" y="2416628"/>
            <a:ext cx="598714" cy="598714"/>
          </a:xfrm>
          <a:prstGeom prst="rect">
            <a:avLst/>
          </a:prstGeom>
        </p:spPr>
      </p:pic>
    </p:spTree>
    <p:extLst>
      <p:ext uri="{BB962C8B-B14F-4D97-AF65-F5344CB8AC3E}">
        <p14:creationId xmlns:p14="http://schemas.microsoft.com/office/powerpoint/2010/main" val="272210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urooppa Tähdet Eurooppalaiset - Ilmainen kuva Pixabayssa">
            <a:extLst>
              <a:ext uri="{FF2B5EF4-FFF2-40B4-BE49-F238E27FC236}">
                <a16:creationId xmlns:a16="http://schemas.microsoft.com/office/drawing/2014/main" id="{712E4B3A-CC46-74B9-9417-70FE25975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11" y="1530678"/>
            <a:ext cx="4211535" cy="280769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24ED9641-F946-E6FC-46A3-9B0A8C7693A7}"/>
              </a:ext>
            </a:extLst>
          </p:cNvPr>
          <p:cNvSpPr>
            <a:spLocks noGrp="1"/>
          </p:cNvSpPr>
          <p:nvPr>
            <p:ph type="title"/>
          </p:nvPr>
        </p:nvSpPr>
        <p:spPr/>
        <p:txBody>
          <a:bodyPr/>
          <a:lstStyle/>
          <a:p>
            <a:r>
              <a:rPr lang="fi-FI">
                <a:solidFill>
                  <a:srgbClr val="522398"/>
                </a:solidFill>
              </a:rPr>
              <a:t>Uusi EU lainsäädäntö vaikuttaa alan rahan liikkeisiin jo nyt!</a:t>
            </a:r>
          </a:p>
        </p:txBody>
      </p:sp>
      <p:sp>
        <p:nvSpPr>
          <p:cNvPr id="3" name="Sisällön paikkamerkki 2">
            <a:extLst>
              <a:ext uri="{FF2B5EF4-FFF2-40B4-BE49-F238E27FC236}">
                <a16:creationId xmlns:a16="http://schemas.microsoft.com/office/drawing/2014/main" id="{31BB592C-84D1-FE0F-284D-430B14546AB5}"/>
              </a:ext>
            </a:extLst>
          </p:cNvPr>
          <p:cNvSpPr>
            <a:spLocks noGrp="1"/>
          </p:cNvSpPr>
          <p:nvPr>
            <p:ph idx="1"/>
          </p:nvPr>
        </p:nvSpPr>
        <p:spPr>
          <a:xfrm>
            <a:off x="4088524" y="1825625"/>
            <a:ext cx="7168756" cy="4351338"/>
          </a:xfrm>
        </p:spPr>
        <p:txBody>
          <a:bodyPr>
            <a:normAutofit/>
          </a:bodyPr>
          <a:lstStyle/>
          <a:p>
            <a:r>
              <a:rPr lang="fi-FI">
                <a:solidFill>
                  <a:srgbClr val="522398"/>
                </a:solidFill>
              </a:rPr>
              <a:t>Kestämättömästi toimivat yritykset eivät saa rahoitusta, eivätkä töitä</a:t>
            </a:r>
          </a:p>
          <a:p>
            <a:r>
              <a:rPr lang="fi-FI">
                <a:solidFill>
                  <a:srgbClr val="522398"/>
                </a:solidFill>
              </a:rPr>
              <a:t>Mitä ilmastomyönteisempi hanke, sitä helpommin ja halvemmalla saa rahoitusta </a:t>
            </a:r>
          </a:p>
          <a:p>
            <a:r>
              <a:rPr lang="fi-FI">
                <a:solidFill>
                  <a:srgbClr val="522398"/>
                </a:solidFill>
              </a:rPr>
              <a:t>Sijoittajat sekä asiakkaat arvostavat kestäviä yrityksiä ja hankkeita</a:t>
            </a:r>
          </a:p>
          <a:p>
            <a:r>
              <a:rPr lang="fi-FI">
                <a:solidFill>
                  <a:srgbClr val="522398"/>
                </a:solidFill>
              </a:rPr>
              <a:t>Yrityksen tulee pystyä osoittamaan koko toimitusketjun kestävyys ja taksonomian mukaisuus </a:t>
            </a:r>
          </a:p>
          <a:p>
            <a:r>
              <a:rPr lang="fi-FI">
                <a:solidFill>
                  <a:srgbClr val="522398"/>
                </a:solidFill>
              </a:rPr>
              <a:t>Kiihdyttää tähän asti hitaasti kehittyneen alan toimintatapojen uusiutumista ja innovaatioita!</a:t>
            </a:r>
          </a:p>
        </p:txBody>
      </p:sp>
      <p:sp>
        <p:nvSpPr>
          <p:cNvPr id="4" name="Suorakulmio 3">
            <a:extLst>
              <a:ext uri="{FF2B5EF4-FFF2-40B4-BE49-F238E27FC236}">
                <a16:creationId xmlns:a16="http://schemas.microsoft.com/office/drawing/2014/main" id="{092E3EE5-A29D-85AB-F3E4-C220CC12FBAB}"/>
              </a:ext>
            </a:extLst>
          </p:cNvPr>
          <p:cNvSpPr/>
          <p:nvPr/>
        </p:nvSpPr>
        <p:spPr>
          <a:xfrm>
            <a:off x="843041" y="2485658"/>
            <a:ext cx="2279429" cy="769441"/>
          </a:xfrm>
          <a:prstGeom prst="rect">
            <a:avLst/>
          </a:prstGeom>
          <a:noFill/>
        </p:spPr>
        <p:txBody>
          <a:bodyPr wrap="square" lIns="91440" tIns="45720" rIns="91440" bIns="45720">
            <a:spAutoFit/>
          </a:bodyPr>
          <a:lstStyle/>
          <a:p>
            <a:pPr algn="ctr"/>
            <a:r>
              <a:rPr lang="fi-FI" sz="2400" b="1" cap="none" spc="0">
                <a:ln w="12700">
                  <a:solidFill>
                    <a:schemeClr val="accent1"/>
                  </a:solidFill>
                  <a:prstDash val="solid"/>
                </a:ln>
                <a:solidFill>
                  <a:schemeClr val="accent1">
                    <a:lumMod val="75000"/>
                  </a:schemeClr>
                </a:solidFill>
                <a:effectLst>
                  <a:outerShdw dist="38100" dir="2640000" algn="bl" rotWithShape="0">
                    <a:schemeClr val="accent1"/>
                  </a:outerShdw>
                </a:effectLst>
              </a:rPr>
              <a:t>EU-</a:t>
            </a:r>
            <a:br>
              <a:rPr lang="fi-FI" sz="2400" b="1" cap="none" spc="0">
                <a:ln w="12700">
                  <a:solidFill>
                    <a:schemeClr val="accent1"/>
                  </a:solidFill>
                  <a:prstDash val="solid"/>
                </a:ln>
                <a:solidFill>
                  <a:schemeClr val="accent1">
                    <a:lumMod val="75000"/>
                  </a:schemeClr>
                </a:solidFill>
                <a:effectLst>
                  <a:outerShdw dist="38100" dir="2640000" algn="bl" rotWithShape="0">
                    <a:schemeClr val="accent1"/>
                  </a:outerShdw>
                </a:effectLst>
              </a:rPr>
            </a:br>
            <a:r>
              <a:rPr lang="fi-FI" sz="2000" b="1" cap="none" spc="0">
                <a:ln w="12700">
                  <a:solidFill>
                    <a:schemeClr val="accent1"/>
                  </a:solidFill>
                  <a:prstDash val="solid"/>
                </a:ln>
                <a:solidFill>
                  <a:schemeClr val="accent1">
                    <a:lumMod val="75000"/>
                  </a:schemeClr>
                </a:solidFill>
                <a:effectLst>
                  <a:outerShdw dist="38100" dir="2640000" algn="bl" rotWithShape="0">
                    <a:schemeClr val="accent1"/>
                  </a:outerShdw>
                </a:effectLst>
              </a:rPr>
              <a:t>taksonomia</a:t>
            </a:r>
            <a:endParaRPr lang="fi-FI" sz="2400" b="1" cap="none" spc="0">
              <a:ln w="12700">
                <a:solidFill>
                  <a:schemeClr val="accent1"/>
                </a:solidFill>
                <a:prstDash val="solid"/>
              </a:ln>
              <a:solidFill>
                <a:schemeClr val="accent1">
                  <a:lumMod val="75000"/>
                </a:schemeClr>
              </a:solidFill>
              <a:effectLst>
                <a:outerShdw dist="38100" dir="2640000" algn="bl" rotWithShape="0">
                  <a:schemeClr val="accent1"/>
                </a:outerShdw>
              </a:effectLst>
            </a:endParaRPr>
          </a:p>
        </p:txBody>
      </p:sp>
      <p:pic>
        <p:nvPicPr>
          <p:cNvPr id="2054" name="Picture 6" descr="Finsif">
            <a:extLst>
              <a:ext uri="{FF2B5EF4-FFF2-40B4-BE49-F238E27FC236}">
                <a16:creationId xmlns:a16="http://schemas.microsoft.com/office/drawing/2014/main" id="{6FFC8037-5BC1-F728-7C71-DC1D8181C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744" y="5226039"/>
            <a:ext cx="1724025"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I-LOGO-PNG">
            <a:extLst>
              <a:ext uri="{FF2B5EF4-FFF2-40B4-BE49-F238E27FC236}">
                <a16:creationId xmlns:a16="http://schemas.microsoft.com/office/drawing/2014/main" id="{A7CE0F1B-9EDA-8676-5D14-A88DD6A6A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7" y="4050069"/>
            <a:ext cx="2667000" cy="93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30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DA087C-9E6A-B9CF-BEDE-1C1810CA629B}"/>
              </a:ext>
            </a:extLst>
          </p:cNvPr>
          <p:cNvPicPr>
            <a:picLocks noChangeAspect="1"/>
          </p:cNvPicPr>
          <p:nvPr/>
        </p:nvPicPr>
        <p:blipFill rotWithShape="1">
          <a:blip r:embed="rId3"/>
          <a:srcRect t="27871" b="11759"/>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EED3C285-7F69-D66B-B985-187DE2347283}"/>
              </a:ext>
            </a:extLst>
          </p:cNvPr>
          <p:cNvSpPr>
            <a:spLocks noGrp="1"/>
          </p:cNvSpPr>
          <p:nvPr>
            <p:ph type="title"/>
          </p:nvPr>
        </p:nvSpPr>
        <p:spPr>
          <a:xfrm>
            <a:off x="374732" y="745243"/>
            <a:ext cx="4844566" cy="1812900"/>
          </a:xfrm>
        </p:spPr>
        <p:txBody>
          <a:bodyPr vert="horz" lIns="251999" tIns="251999" rIns="251999" bIns="108000" rtlCol="0" anchor="b">
            <a:normAutofit/>
          </a:bodyPr>
          <a:lstStyle/>
          <a:p>
            <a:r>
              <a:rPr lang="fi-FI" sz="4000" kern="1200">
                <a:latin typeface="+mj-lt"/>
                <a:ea typeface="+mj-ea"/>
                <a:cs typeface="+mj-cs"/>
              </a:rPr>
              <a:t>Taksonomia pähkinänkuoressa</a:t>
            </a:r>
          </a:p>
        </p:txBody>
      </p:sp>
      <p:sp>
        <p:nvSpPr>
          <p:cNvPr id="4" name="Tekstiruutu 3">
            <a:extLst>
              <a:ext uri="{FF2B5EF4-FFF2-40B4-BE49-F238E27FC236}">
                <a16:creationId xmlns:a16="http://schemas.microsoft.com/office/drawing/2014/main" id="{EAAD2CB7-C405-4863-D63F-ECE8054F6205}"/>
              </a:ext>
            </a:extLst>
          </p:cNvPr>
          <p:cNvSpPr txBox="1"/>
          <p:nvPr/>
        </p:nvSpPr>
        <p:spPr>
          <a:xfrm>
            <a:off x="374732" y="2922017"/>
            <a:ext cx="4844566" cy="3190740"/>
          </a:xfrm>
          <a:prstGeom prst="rect">
            <a:avLst/>
          </a:prstGeom>
          <a:solidFill>
            <a:schemeClr val="tx2">
              <a:alpha val="90000"/>
            </a:schemeClr>
          </a:solidFill>
        </p:spPr>
        <p:txBody>
          <a:bodyPr vert="horz" lIns="251999" tIns="180000" rIns="251999" bIns="324000" rtlCol="0">
            <a:normAutofit fontScale="92500" lnSpcReduction="10000"/>
          </a:bodyPr>
          <a:lstStyle/>
          <a:p>
            <a:pPr>
              <a:lnSpc>
                <a:spcPct val="90000"/>
              </a:lnSpc>
              <a:spcBef>
                <a:spcPts val="1000"/>
              </a:spcBef>
            </a:pPr>
            <a:r>
              <a:rPr lang="fi-FI" sz="2400" kern="1200">
                <a:solidFill>
                  <a:schemeClr val="bg1"/>
                </a:solidFill>
                <a:latin typeface="+mn-lt"/>
                <a:ea typeface="+mn-ea"/>
                <a:cs typeface="+mn-cs"/>
              </a:rPr>
              <a:t>EU:n kestävän rahoituksen luokittelujärjestelmän eli taksonomian tavoite on luoda kriteeristö sille, minkälainen liiketoiminta on kestävää ympäristön kannalta. Taksonomia ohjaa rahoittajien toimintaa ja luo isoille pörssiyhtiöille raportointivelvoitteita. </a:t>
            </a:r>
          </a:p>
        </p:txBody>
      </p:sp>
    </p:spTree>
    <p:extLst>
      <p:ext uri="{BB962C8B-B14F-4D97-AF65-F5344CB8AC3E}">
        <p14:creationId xmlns:p14="http://schemas.microsoft.com/office/powerpoint/2010/main" val="622404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45BB1D-9D96-13B3-576B-A8C969E14620}"/>
              </a:ext>
            </a:extLst>
          </p:cNvPr>
          <p:cNvSpPr>
            <a:spLocks noGrp="1"/>
          </p:cNvSpPr>
          <p:nvPr>
            <p:ph type="title"/>
          </p:nvPr>
        </p:nvSpPr>
        <p:spPr>
          <a:xfrm>
            <a:off x="4965432" y="629268"/>
            <a:ext cx="6586489" cy="1286160"/>
          </a:xfrm>
        </p:spPr>
        <p:txBody>
          <a:bodyPr anchor="b">
            <a:normAutofit/>
          </a:bodyPr>
          <a:lstStyle/>
          <a:p>
            <a:r>
              <a:rPr lang="fi-FI" sz="4000">
                <a:solidFill>
                  <a:srgbClr val="522398"/>
                </a:solidFill>
              </a:rPr>
              <a:t>EU:n kestävän rahoituksen taksonomia 1/2 </a:t>
            </a:r>
          </a:p>
        </p:txBody>
      </p:sp>
      <p:sp>
        <p:nvSpPr>
          <p:cNvPr id="3" name="Sisällön paikkamerkki 2">
            <a:extLst>
              <a:ext uri="{FF2B5EF4-FFF2-40B4-BE49-F238E27FC236}">
                <a16:creationId xmlns:a16="http://schemas.microsoft.com/office/drawing/2014/main" id="{84176C1C-D420-9D9E-6AD0-11F11C23F487}"/>
              </a:ext>
            </a:extLst>
          </p:cNvPr>
          <p:cNvSpPr>
            <a:spLocks noGrp="1"/>
          </p:cNvSpPr>
          <p:nvPr>
            <p:ph idx="1"/>
          </p:nvPr>
        </p:nvSpPr>
        <p:spPr>
          <a:xfrm>
            <a:off x="4965432" y="2438400"/>
            <a:ext cx="6363504" cy="4419600"/>
          </a:xfrm>
        </p:spPr>
        <p:txBody>
          <a:bodyPr>
            <a:normAutofit/>
          </a:bodyPr>
          <a:lstStyle/>
          <a:p>
            <a:pPr marL="0" indent="0">
              <a:buNone/>
            </a:pPr>
            <a:endParaRPr lang="fi-FI" sz="2000">
              <a:solidFill>
                <a:srgbClr val="522398"/>
              </a:solidFill>
            </a:endParaRPr>
          </a:p>
          <a:p>
            <a:r>
              <a:rPr lang="fi-FI" sz="2000">
                <a:solidFill>
                  <a:srgbClr val="522398"/>
                </a:solidFill>
              </a:rPr>
              <a:t>Euroopan unioni on asettanut tavoitteen olla hiilineutraali vuoteen 2050 mennessä. Tämän tavoitteen saavuttamiseksi EU on luonut </a:t>
            </a:r>
            <a:r>
              <a:rPr lang="fi-FI" sz="2000" b="1">
                <a:solidFill>
                  <a:srgbClr val="522398"/>
                </a:solidFill>
              </a:rPr>
              <a:t>Euroopan vihreän kehityksen ohjelman</a:t>
            </a:r>
            <a:r>
              <a:rPr lang="fi-FI" sz="2000">
                <a:solidFill>
                  <a:srgbClr val="522398"/>
                </a:solidFill>
              </a:rPr>
              <a:t>.</a:t>
            </a:r>
          </a:p>
          <a:p>
            <a:r>
              <a:rPr lang="fi-FI" sz="2000">
                <a:solidFill>
                  <a:srgbClr val="522398"/>
                </a:solidFill>
              </a:rPr>
              <a:t>Ohjelman osana EU on julkaissut </a:t>
            </a:r>
            <a:r>
              <a:rPr lang="fi-FI" sz="2000" b="1">
                <a:solidFill>
                  <a:srgbClr val="522398"/>
                </a:solidFill>
              </a:rPr>
              <a:t>kestävän rahoituksen luokittelujärjestelmän eli taksonomian</a:t>
            </a:r>
            <a:r>
              <a:rPr lang="fi-FI" sz="2000">
                <a:solidFill>
                  <a:srgbClr val="522398"/>
                </a:solidFill>
              </a:rPr>
              <a:t>. Taksonomian tarkoituksena on määritellä yhteisesti, </a:t>
            </a:r>
            <a:r>
              <a:rPr lang="fi-FI" sz="2000" b="1">
                <a:solidFill>
                  <a:srgbClr val="522398"/>
                </a:solidFill>
              </a:rPr>
              <a:t>mitkä toiminnot voidaan katsoa kestäviksi</a:t>
            </a:r>
            <a:r>
              <a:rPr lang="fi-FI" sz="2000">
                <a:solidFill>
                  <a:srgbClr val="522398"/>
                </a:solidFill>
              </a:rPr>
              <a:t>. </a:t>
            </a:r>
          </a:p>
        </p:txBody>
      </p:sp>
      <p:pic>
        <p:nvPicPr>
          <p:cNvPr id="6" name="Kuva 5" descr="Sulje pienen talon rivitetyn vihreä nauha">
            <a:extLst>
              <a:ext uri="{FF2B5EF4-FFF2-40B4-BE49-F238E27FC236}">
                <a16:creationId xmlns:a16="http://schemas.microsoft.com/office/drawing/2014/main" id="{B158933E-7AA1-1C29-F5B3-D0D2FD5942C3}"/>
              </a:ext>
            </a:extLst>
          </p:cNvPr>
          <p:cNvPicPr>
            <a:picLocks noChangeAspect="1"/>
          </p:cNvPicPr>
          <p:nvPr/>
        </p:nvPicPr>
        <p:blipFill rotWithShape="1">
          <a:blip r:embed="rId3">
            <a:extLst>
              <a:ext uri="{28A0092B-C50C-407E-A947-70E740481C1C}">
                <a14:useLocalDpi xmlns:a14="http://schemas.microsoft.com/office/drawing/2010/main" val="0"/>
              </a:ext>
            </a:extLst>
          </a:blip>
          <a:srcRect l="7620" r="47260" b="-1"/>
          <a:stretch/>
        </p:blipFill>
        <p:spPr>
          <a:xfrm>
            <a:off x="20" y="10"/>
            <a:ext cx="4635571" cy="6857990"/>
          </a:xfrm>
          <a:prstGeom prst="rect">
            <a:avLst/>
          </a:prstGeom>
          <a:effectLst/>
        </p:spPr>
      </p:pic>
    </p:spTree>
    <p:extLst>
      <p:ext uri="{BB962C8B-B14F-4D97-AF65-F5344CB8AC3E}">
        <p14:creationId xmlns:p14="http://schemas.microsoft.com/office/powerpoint/2010/main" val="3326122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A034A-FD4B-CDFD-C508-6A26545343B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4786F01-B35A-CF48-D263-23900FCE2309}"/>
              </a:ext>
            </a:extLst>
          </p:cNvPr>
          <p:cNvSpPr>
            <a:spLocks noGrp="1"/>
          </p:cNvSpPr>
          <p:nvPr>
            <p:ph type="title"/>
          </p:nvPr>
        </p:nvSpPr>
        <p:spPr>
          <a:xfrm>
            <a:off x="5061857" y="629268"/>
            <a:ext cx="6490064" cy="1286160"/>
          </a:xfrm>
        </p:spPr>
        <p:txBody>
          <a:bodyPr anchor="b">
            <a:normAutofit/>
          </a:bodyPr>
          <a:lstStyle/>
          <a:p>
            <a:r>
              <a:rPr lang="fi-FI">
                <a:solidFill>
                  <a:srgbClr val="522398"/>
                </a:solidFill>
              </a:rPr>
              <a:t>EU:n kestävän rahoituksen taksonomia 2/2 </a:t>
            </a:r>
          </a:p>
        </p:txBody>
      </p:sp>
      <p:sp>
        <p:nvSpPr>
          <p:cNvPr id="3" name="Sisällön paikkamerkki 2">
            <a:extLst>
              <a:ext uri="{FF2B5EF4-FFF2-40B4-BE49-F238E27FC236}">
                <a16:creationId xmlns:a16="http://schemas.microsoft.com/office/drawing/2014/main" id="{48182FB3-9570-4901-73EE-32188030A4DD}"/>
              </a:ext>
            </a:extLst>
          </p:cNvPr>
          <p:cNvSpPr>
            <a:spLocks noGrp="1"/>
          </p:cNvSpPr>
          <p:nvPr>
            <p:ph idx="1"/>
          </p:nvPr>
        </p:nvSpPr>
        <p:spPr>
          <a:xfrm>
            <a:off x="5061857" y="2427514"/>
            <a:ext cx="5399314" cy="3320143"/>
          </a:xfrm>
        </p:spPr>
        <p:txBody>
          <a:bodyPr>
            <a:normAutofit/>
          </a:bodyPr>
          <a:lstStyle/>
          <a:p>
            <a:r>
              <a:rPr lang="fi-FI" sz="2200">
                <a:solidFill>
                  <a:srgbClr val="522398"/>
                </a:solidFill>
              </a:rPr>
              <a:t>Taksonomia muodostuu asetuksesta ja sen perusteella annetusta sääntelystä. Tämän </a:t>
            </a:r>
            <a:r>
              <a:rPr lang="fi-FI" sz="2200" b="1">
                <a:solidFill>
                  <a:srgbClr val="522398"/>
                </a:solidFill>
              </a:rPr>
              <a:t>sääntelyn on tarkoitus helpottaa kestävää sijoittamista</a:t>
            </a:r>
            <a:r>
              <a:rPr lang="fi-FI" sz="2200">
                <a:solidFill>
                  <a:srgbClr val="522398"/>
                </a:solidFill>
              </a:rPr>
              <a:t>. </a:t>
            </a:r>
          </a:p>
          <a:p>
            <a:endParaRPr lang="fi-FI" sz="2200">
              <a:solidFill>
                <a:srgbClr val="522398"/>
              </a:solidFill>
            </a:endParaRPr>
          </a:p>
          <a:p>
            <a:r>
              <a:rPr lang="fi-FI" sz="2200">
                <a:solidFill>
                  <a:srgbClr val="522398"/>
                </a:solidFill>
              </a:rPr>
              <a:t>Taksonomian avulla kestävälle taloudelliselle toiminnalle määritetään yhteinen luokittelu ja kriteerit.</a:t>
            </a:r>
          </a:p>
        </p:txBody>
      </p:sp>
      <p:pic>
        <p:nvPicPr>
          <p:cNvPr id="6" name="Kuva 5" descr="Sulje pienen talon rivitetyn vihreä nauha">
            <a:extLst>
              <a:ext uri="{FF2B5EF4-FFF2-40B4-BE49-F238E27FC236}">
                <a16:creationId xmlns:a16="http://schemas.microsoft.com/office/drawing/2014/main" id="{433E4BD2-5579-D865-E5A1-E176375ADC0F}"/>
              </a:ext>
            </a:extLst>
          </p:cNvPr>
          <p:cNvPicPr>
            <a:picLocks noChangeAspect="1"/>
          </p:cNvPicPr>
          <p:nvPr/>
        </p:nvPicPr>
        <p:blipFill rotWithShape="1">
          <a:blip r:embed="rId2">
            <a:extLst>
              <a:ext uri="{28A0092B-C50C-407E-A947-70E740481C1C}">
                <a14:useLocalDpi xmlns:a14="http://schemas.microsoft.com/office/drawing/2010/main" val="0"/>
              </a:ext>
            </a:extLst>
          </a:blip>
          <a:srcRect l="7620" r="47260" b="-1"/>
          <a:stretch/>
        </p:blipFill>
        <p:spPr>
          <a:xfrm>
            <a:off x="20" y="10"/>
            <a:ext cx="4635571" cy="6857990"/>
          </a:xfrm>
          <a:prstGeom prst="rect">
            <a:avLst/>
          </a:prstGeom>
          <a:effectLst/>
        </p:spPr>
      </p:pic>
    </p:spTree>
    <p:extLst>
      <p:ext uri="{BB962C8B-B14F-4D97-AF65-F5344CB8AC3E}">
        <p14:creationId xmlns:p14="http://schemas.microsoft.com/office/powerpoint/2010/main" val="1551916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64F180-428E-C222-DCD5-79B004DC6644}"/>
              </a:ext>
            </a:extLst>
          </p:cNvPr>
          <p:cNvSpPr>
            <a:spLocks noGrp="1"/>
          </p:cNvSpPr>
          <p:nvPr>
            <p:ph type="title"/>
          </p:nvPr>
        </p:nvSpPr>
        <p:spPr>
          <a:xfrm>
            <a:off x="374731" y="365125"/>
            <a:ext cx="10604665" cy="1325563"/>
          </a:xfrm>
        </p:spPr>
        <p:txBody>
          <a:bodyPr/>
          <a:lstStyle/>
          <a:p>
            <a:r>
              <a:rPr lang="fi-FI">
                <a:solidFill>
                  <a:srgbClr val="522398"/>
                </a:solidFill>
              </a:rPr>
              <a:t>EU:n kestävän rahoituksen taksonomia</a:t>
            </a:r>
            <a:endParaRPr lang="fi-FI">
              <a:solidFill>
                <a:srgbClr val="522398"/>
              </a:solidFill>
              <a:highlight>
                <a:srgbClr val="FFFF00"/>
              </a:highlight>
              <a:cs typeface="Arial"/>
            </a:endParaRPr>
          </a:p>
        </p:txBody>
      </p:sp>
      <p:sp>
        <p:nvSpPr>
          <p:cNvPr id="3" name="Sisällön paikkamerkki 2">
            <a:extLst>
              <a:ext uri="{FF2B5EF4-FFF2-40B4-BE49-F238E27FC236}">
                <a16:creationId xmlns:a16="http://schemas.microsoft.com/office/drawing/2014/main" id="{850F3512-A0E5-4E51-5585-6608A10A4BE7}"/>
              </a:ext>
            </a:extLst>
          </p:cNvPr>
          <p:cNvSpPr>
            <a:spLocks noGrp="1"/>
          </p:cNvSpPr>
          <p:nvPr>
            <p:ph idx="1"/>
          </p:nvPr>
        </p:nvSpPr>
        <p:spPr>
          <a:xfrm>
            <a:off x="374650" y="1825625"/>
            <a:ext cx="6902336" cy="4575175"/>
          </a:xfrm>
        </p:spPr>
        <p:txBody>
          <a:bodyPr>
            <a:normAutofit/>
          </a:bodyPr>
          <a:lstStyle/>
          <a:p>
            <a:r>
              <a:rPr lang="fi-FI">
                <a:solidFill>
                  <a:srgbClr val="522398"/>
                </a:solidFill>
              </a:rPr>
              <a:t>Käytännössä tarkoittaa, että mitä kestävämpi investointihanke, sitä helpommin ja edullisemmin yrityksen voi olettaa saavan rahoitusta.</a:t>
            </a:r>
          </a:p>
          <a:p>
            <a:r>
              <a:rPr lang="fi-FI">
                <a:solidFill>
                  <a:srgbClr val="522398"/>
                </a:solidFill>
              </a:rPr>
              <a:t>Taksonomiavelvollisten tulee tarkastella toimintaansa kuuden ympäristötavoitteen mukaan ja ilmoittaa miten monta prosenttia liikevaihdosta on taksonomian mukaista.</a:t>
            </a:r>
          </a:p>
          <a:p>
            <a:r>
              <a:rPr lang="fi-FI">
                <a:solidFill>
                  <a:srgbClr val="522398"/>
                </a:solidFill>
              </a:rPr>
              <a:t>Taksonomian avulla yritykset ja sijoittajat voivat kommunikoida uskottavasti vihreästä toiminnasta, mikä auttaa siirtymässä kohti vähähiilisempää taloutta. </a:t>
            </a:r>
          </a:p>
        </p:txBody>
      </p:sp>
      <p:graphicFrame>
        <p:nvGraphicFramePr>
          <p:cNvPr id="6" name="Kaaviokuva 5">
            <a:extLst>
              <a:ext uri="{FF2B5EF4-FFF2-40B4-BE49-F238E27FC236}">
                <a16:creationId xmlns:a16="http://schemas.microsoft.com/office/drawing/2014/main" id="{60CCE411-3673-0035-6ED9-4396EFC580FF}"/>
              </a:ext>
            </a:extLst>
          </p:cNvPr>
          <p:cNvGraphicFramePr/>
          <p:nvPr>
            <p:extLst>
              <p:ext uri="{D42A27DB-BD31-4B8C-83A1-F6EECF244321}">
                <p14:modId xmlns:p14="http://schemas.microsoft.com/office/powerpoint/2010/main" val="277302025"/>
              </p:ext>
            </p:extLst>
          </p:nvPr>
        </p:nvGraphicFramePr>
        <p:xfrm>
          <a:off x="7276986" y="1346479"/>
          <a:ext cx="3811242" cy="5435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6435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Ihmiset tabletilla">
            <a:extLst>
              <a:ext uri="{FF2B5EF4-FFF2-40B4-BE49-F238E27FC236}">
                <a16:creationId xmlns:a16="http://schemas.microsoft.com/office/drawing/2014/main" id="{AA4A3CAE-CE40-21AF-1975-9982F4EDB0B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094" b="6465"/>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4E440405-A905-19C7-1E72-C3D68876D8EB}"/>
              </a:ext>
            </a:extLst>
          </p:cNvPr>
          <p:cNvSpPr>
            <a:spLocks noGrp="1"/>
          </p:cNvSpPr>
          <p:nvPr>
            <p:ph type="title"/>
          </p:nvPr>
        </p:nvSpPr>
        <p:spPr>
          <a:xfrm>
            <a:off x="374731" y="2"/>
            <a:ext cx="5711594" cy="1655490"/>
          </a:xfrm>
        </p:spPr>
        <p:txBody>
          <a:bodyPr anchor="b">
            <a:noAutofit/>
          </a:bodyPr>
          <a:lstStyle/>
          <a:p>
            <a:r>
              <a:rPr lang="fi-FI" sz="3600" i="0">
                <a:effectLst/>
              </a:rPr>
              <a:t>Taloudellinen vastuu</a:t>
            </a:r>
            <a:r>
              <a:rPr lang="fi-FI" sz="3600"/>
              <a:t> </a:t>
            </a:r>
            <a:br>
              <a:rPr lang="fi-FI" sz="3600"/>
            </a:br>
            <a:r>
              <a:rPr lang="fi-FI" sz="3600"/>
              <a:t>kiinteistön</a:t>
            </a:r>
            <a:r>
              <a:rPr lang="fi-FI" sz="3600">
                <a:latin typeface="Calibri"/>
                <a:cs typeface="Calibri"/>
              </a:rPr>
              <a:t>hoitoalalla 1/2</a:t>
            </a:r>
            <a:endParaRPr lang="fi-FI" sz="3600">
              <a:cs typeface="Arial"/>
            </a:endParaRPr>
          </a:p>
        </p:txBody>
      </p:sp>
      <p:sp>
        <p:nvSpPr>
          <p:cNvPr id="3" name="Sisällön paikkamerkki 2">
            <a:extLst>
              <a:ext uri="{FF2B5EF4-FFF2-40B4-BE49-F238E27FC236}">
                <a16:creationId xmlns:a16="http://schemas.microsoft.com/office/drawing/2014/main" id="{8050D8AA-FD2C-E8D1-6198-D13D99D600A0}"/>
              </a:ext>
            </a:extLst>
          </p:cNvPr>
          <p:cNvSpPr>
            <a:spLocks noGrp="1"/>
          </p:cNvSpPr>
          <p:nvPr>
            <p:ph type="body" sz="half" idx="2"/>
          </p:nvPr>
        </p:nvSpPr>
        <p:spPr>
          <a:xfrm>
            <a:off x="376286" y="1793174"/>
            <a:ext cx="5721891" cy="4927143"/>
          </a:xfrm>
        </p:spPr>
        <p:txBody>
          <a:bodyPr vert="horz" lIns="251999" tIns="180000" rIns="251999" bIns="324000" rtlCol="0" anchor="t">
            <a:normAutofit/>
          </a:bodyPr>
          <a:lstStyle/>
          <a:p>
            <a:pPr marL="285750" indent="-285750">
              <a:buFont typeface="Arial" panose="020B0604020202020204" pitchFamily="34" charset="0"/>
              <a:buChar char="•"/>
            </a:pPr>
            <a:r>
              <a:rPr lang="fi-FI" sz="2200"/>
              <a:t>Julkisten hankintojen kilpailulainsäädäntö sekä mahdolliset tukimuodot (Motiva ja </a:t>
            </a:r>
            <a:r>
              <a:rPr lang="fi-FI" sz="2200" err="1"/>
              <a:t>Ely</a:t>
            </a:r>
            <a:r>
              <a:rPr lang="fi-FI" sz="2200"/>
              <a:t>)</a:t>
            </a:r>
            <a:endParaRPr lang="fi-FI" sz="2200">
              <a:cs typeface="Arial"/>
            </a:endParaRPr>
          </a:p>
          <a:p>
            <a:pPr marL="285750" indent="-285750">
              <a:buFont typeface="Arial" panose="020B0604020202020204" pitchFamily="34" charset="0"/>
              <a:buChar char="•"/>
            </a:pPr>
            <a:r>
              <a:rPr lang="fi-FI" sz="2200">
                <a:cs typeface="Arial"/>
              </a:rPr>
              <a:t>Hyvä toiminta- ja hallintotapa</a:t>
            </a:r>
            <a:endParaRPr lang="fi-FI" sz="2200"/>
          </a:p>
          <a:p>
            <a:pPr marL="285750" indent="-285750">
              <a:buFont typeface="Arial" panose="020B0604020202020204" pitchFamily="34" charset="0"/>
              <a:buChar char="•"/>
            </a:pPr>
            <a:r>
              <a:rPr lang="fi-FI" sz="2200">
                <a:cs typeface="Arial"/>
              </a:rPr>
              <a:t>Sopimuksen mukainen reilu toiminta </a:t>
            </a:r>
            <a:endParaRPr lang="fi-FI" sz="2200"/>
          </a:p>
          <a:p>
            <a:pPr marL="285750" indent="-285750">
              <a:buFont typeface="Arial" panose="020B0604020202020204" pitchFamily="34" charset="0"/>
              <a:buChar char="•"/>
            </a:pPr>
            <a:r>
              <a:rPr lang="fi-FI" sz="2200"/>
              <a:t>Koneet ja välineet huolletaan ja pidetään puhtaana, ylläpitohuolto</a:t>
            </a:r>
            <a:endParaRPr lang="fi-FI" sz="2200">
              <a:cs typeface="Arial"/>
            </a:endParaRPr>
          </a:p>
          <a:p>
            <a:pPr marL="285750" indent="-285750">
              <a:buFont typeface="Arial" panose="020B0604020202020204" pitchFamily="34" charset="0"/>
              <a:buChar char="•"/>
            </a:pPr>
            <a:r>
              <a:rPr lang="fi-FI" sz="2200"/>
              <a:t>Aineet ja välineet ympäristömerkattuja</a:t>
            </a:r>
            <a:endParaRPr lang="fi-FI" sz="2200">
              <a:cs typeface="Arial"/>
            </a:endParaRPr>
          </a:p>
          <a:p>
            <a:pPr marL="285750" indent="-285750">
              <a:buFont typeface="Arial" panose="020B0604020202020204" pitchFamily="34" charset="0"/>
              <a:buChar char="•"/>
            </a:pPr>
            <a:r>
              <a:rPr lang="fi-FI" sz="2200"/>
              <a:t>Kiinteistövikojen havainnointi ja ilmoittaminen</a:t>
            </a:r>
            <a:endParaRPr lang="fi-FI" sz="2200">
              <a:cs typeface="Arial"/>
            </a:endParaRPr>
          </a:p>
          <a:p>
            <a:pPr marL="285750" indent="-285750">
              <a:buFont typeface="Wingdings" panose="05000000000000000000" pitchFamily="2" charset="2"/>
              <a:buChar char="ü"/>
            </a:pPr>
            <a:endParaRPr lang="fi-FI">
              <a:solidFill>
                <a:srgbClr val="FFFFFF"/>
              </a:solidFill>
              <a:cs typeface="Arial"/>
            </a:endParaRPr>
          </a:p>
          <a:p>
            <a:pPr marL="742950" lvl="1" indent="-285750">
              <a:buFont typeface="Wingdings,Sans-Serif" panose="05000000000000000000" pitchFamily="2" charset="2"/>
              <a:buChar char="ü"/>
            </a:pPr>
            <a:endParaRPr lang="fi-FI">
              <a:solidFill>
                <a:srgbClr val="331C54"/>
              </a:solidFill>
              <a:cs typeface="Arial"/>
            </a:endParaRPr>
          </a:p>
          <a:p>
            <a:pPr marL="285750" indent="-285750">
              <a:buFont typeface="Wingdings" panose="05000000000000000000" pitchFamily="2" charset="2"/>
              <a:buChar char="ü"/>
            </a:pPr>
            <a:endParaRPr lang="fi-FI">
              <a:cs typeface="Arial"/>
            </a:endParaRPr>
          </a:p>
          <a:p>
            <a:endParaRPr lang="fi-FI">
              <a:cs typeface="Arial"/>
            </a:endParaRPr>
          </a:p>
        </p:txBody>
      </p:sp>
    </p:spTree>
    <p:extLst>
      <p:ext uri="{BB962C8B-B14F-4D97-AF65-F5344CB8AC3E}">
        <p14:creationId xmlns:p14="http://schemas.microsoft.com/office/powerpoint/2010/main" val="3847497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Ihmiset tabletilla">
            <a:extLst>
              <a:ext uri="{FF2B5EF4-FFF2-40B4-BE49-F238E27FC236}">
                <a16:creationId xmlns:a16="http://schemas.microsoft.com/office/drawing/2014/main" id="{AA4A3CAE-CE40-21AF-1975-9982F4EDB0B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094" b="6465"/>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4E440405-A905-19C7-1E72-C3D68876D8EB}"/>
              </a:ext>
            </a:extLst>
          </p:cNvPr>
          <p:cNvSpPr>
            <a:spLocks noGrp="1"/>
          </p:cNvSpPr>
          <p:nvPr>
            <p:ph type="title"/>
          </p:nvPr>
        </p:nvSpPr>
        <p:spPr>
          <a:xfrm>
            <a:off x="374731" y="2"/>
            <a:ext cx="5711594" cy="1655490"/>
          </a:xfrm>
        </p:spPr>
        <p:txBody>
          <a:bodyPr anchor="b">
            <a:noAutofit/>
          </a:bodyPr>
          <a:lstStyle/>
          <a:p>
            <a:r>
              <a:rPr lang="fi-FI" sz="3600" i="0">
                <a:effectLst/>
              </a:rPr>
              <a:t>Taloudellinen vastuu</a:t>
            </a:r>
            <a:r>
              <a:rPr lang="fi-FI" sz="3600"/>
              <a:t> </a:t>
            </a:r>
            <a:br>
              <a:rPr lang="fi-FI" sz="3600"/>
            </a:br>
            <a:r>
              <a:rPr lang="fi-FI" sz="3600"/>
              <a:t>kiinteistön</a:t>
            </a:r>
            <a:r>
              <a:rPr lang="fi-FI" sz="3600">
                <a:latin typeface="Calibri"/>
                <a:cs typeface="Calibri"/>
              </a:rPr>
              <a:t>hoitoalalla 2/2</a:t>
            </a:r>
            <a:endParaRPr lang="fi-FI" sz="3600">
              <a:cs typeface="Arial"/>
            </a:endParaRPr>
          </a:p>
        </p:txBody>
      </p:sp>
      <p:sp>
        <p:nvSpPr>
          <p:cNvPr id="3" name="Sisällön paikkamerkki 2">
            <a:extLst>
              <a:ext uri="{FF2B5EF4-FFF2-40B4-BE49-F238E27FC236}">
                <a16:creationId xmlns:a16="http://schemas.microsoft.com/office/drawing/2014/main" id="{8050D8AA-FD2C-E8D1-6198-D13D99D600A0}"/>
              </a:ext>
            </a:extLst>
          </p:cNvPr>
          <p:cNvSpPr>
            <a:spLocks noGrp="1"/>
          </p:cNvSpPr>
          <p:nvPr>
            <p:ph type="body" sz="half" idx="2"/>
          </p:nvPr>
        </p:nvSpPr>
        <p:spPr>
          <a:xfrm>
            <a:off x="376286" y="1793174"/>
            <a:ext cx="5721891" cy="4927143"/>
          </a:xfrm>
        </p:spPr>
        <p:txBody>
          <a:bodyPr vert="horz" lIns="251999" tIns="180000" rIns="251999" bIns="324000" rtlCol="0" anchor="t">
            <a:normAutofit/>
          </a:bodyPr>
          <a:lstStyle/>
          <a:p>
            <a:pPr marL="285750" indent="-285750">
              <a:buFont typeface="Arial" panose="020B0604020202020204" pitchFamily="34" charset="0"/>
              <a:buChar char="•"/>
            </a:pPr>
            <a:endParaRPr lang="fi-FI"/>
          </a:p>
          <a:p>
            <a:pPr marL="285750" indent="-285750">
              <a:buFont typeface="Arial" panose="020B0604020202020204" pitchFamily="34" charset="0"/>
              <a:buChar char="•"/>
            </a:pPr>
            <a:r>
              <a:rPr lang="fi-FI" sz="2400">
                <a:cs typeface="Arial"/>
              </a:rPr>
              <a:t>Alihankinta- ja hankintasopimuksien kilpailuttaminen ja ketjuttaminen</a:t>
            </a:r>
            <a:endParaRPr lang="en-US" sz="2400">
              <a:cs typeface="Arial"/>
            </a:endParaRPr>
          </a:p>
          <a:p>
            <a:pPr marL="285750" indent="-285750">
              <a:buFont typeface="Arial" panose="020B0604020202020204" pitchFamily="34" charset="0"/>
              <a:buChar char="•"/>
            </a:pPr>
            <a:r>
              <a:rPr lang="fi-FI" sz="2400">
                <a:cs typeface="Arial"/>
              </a:rPr>
              <a:t>Laadunvalvonta</a:t>
            </a:r>
            <a:endParaRPr lang="en-US" sz="2400">
              <a:cs typeface="Arial"/>
            </a:endParaRPr>
          </a:p>
          <a:p>
            <a:pPr marL="285750" indent="-285750">
              <a:buFont typeface="Arial" panose="020B0604020202020204" pitchFamily="34" charset="0"/>
              <a:buChar char="•"/>
            </a:pPr>
            <a:r>
              <a:rPr lang="fi-FI" sz="2400">
                <a:cs typeface="Arial"/>
              </a:rPr>
              <a:t>Laadun ja määräaikaistehtävien dokumentointi ja yhteinen hyväksyntä, toimittaja ja tilaaja</a:t>
            </a:r>
            <a:endParaRPr lang="en-US" sz="2400">
              <a:cs typeface="Arial"/>
            </a:endParaRPr>
          </a:p>
          <a:p>
            <a:pPr marL="285750" indent="-285750">
              <a:buFont typeface="Arial" panose="020B0604020202020204" pitchFamily="34" charset="0"/>
              <a:buChar char="•"/>
            </a:pPr>
            <a:r>
              <a:rPr lang="fi-FI" sz="2400">
                <a:solidFill>
                  <a:srgbClr val="FFFFFF"/>
                </a:solidFill>
                <a:cs typeface="Arial"/>
              </a:rPr>
              <a:t>Uushankinnoissa otettava huomioon energiatehokkuus ja ympäristö</a:t>
            </a:r>
          </a:p>
          <a:p>
            <a:pPr marL="285750" indent="-285750">
              <a:buFont typeface="Wingdings" panose="05000000000000000000" pitchFamily="2" charset="2"/>
              <a:buChar char="ü"/>
            </a:pPr>
            <a:endParaRPr lang="fi-FI">
              <a:solidFill>
                <a:srgbClr val="FFFFFF"/>
              </a:solidFill>
              <a:cs typeface="Arial"/>
            </a:endParaRPr>
          </a:p>
          <a:p>
            <a:pPr marL="742950" lvl="1" indent="-285750">
              <a:buFont typeface="Wingdings,Sans-Serif" panose="05000000000000000000" pitchFamily="2" charset="2"/>
              <a:buChar char="ü"/>
            </a:pPr>
            <a:endParaRPr lang="fi-FI">
              <a:solidFill>
                <a:srgbClr val="331C54"/>
              </a:solidFill>
              <a:cs typeface="Arial"/>
            </a:endParaRPr>
          </a:p>
          <a:p>
            <a:pPr marL="285750" indent="-285750">
              <a:buFont typeface="Wingdings" panose="05000000000000000000" pitchFamily="2" charset="2"/>
              <a:buChar char="ü"/>
            </a:pPr>
            <a:endParaRPr lang="fi-FI">
              <a:cs typeface="Arial"/>
            </a:endParaRPr>
          </a:p>
          <a:p>
            <a:endParaRPr lang="fi-FI">
              <a:cs typeface="Arial"/>
            </a:endParaRPr>
          </a:p>
        </p:txBody>
      </p:sp>
    </p:spTree>
    <p:extLst>
      <p:ext uri="{BB962C8B-B14F-4D97-AF65-F5344CB8AC3E}">
        <p14:creationId xmlns:p14="http://schemas.microsoft.com/office/powerpoint/2010/main" val="2998583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Työntekijä tehtaalla">
            <a:extLst>
              <a:ext uri="{FF2B5EF4-FFF2-40B4-BE49-F238E27FC236}">
                <a16:creationId xmlns:a16="http://schemas.microsoft.com/office/drawing/2014/main" id="{DB298622-96F0-6A0B-0B22-4C84DB96F8DE}"/>
              </a:ext>
            </a:extLst>
          </p:cNvPr>
          <p:cNvPicPr>
            <a:picLocks noGrp="1" noChangeAspect="1"/>
          </p:cNvPicPr>
          <p:nvPr>
            <p:ph type="pic" idx="1"/>
          </p:nvPr>
        </p:nvPicPr>
        <p:blipFill>
          <a:blip r:embed="rId2"/>
          <a:srcRect t="4723" b="4723"/>
          <a:stretch>
            <a:fillRect/>
          </a:stretch>
        </p:blipFill>
        <p:spPr>
          <a:xfrm>
            <a:off x="0" y="0"/>
            <a:ext cx="11359979" cy="6858000"/>
          </a:xfrm>
        </p:spPr>
      </p:pic>
      <p:sp>
        <p:nvSpPr>
          <p:cNvPr id="3" name="Otsikko 2">
            <a:extLst>
              <a:ext uri="{FF2B5EF4-FFF2-40B4-BE49-F238E27FC236}">
                <a16:creationId xmlns:a16="http://schemas.microsoft.com/office/drawing/2014/main" id="{FD78283F-D0EF-D4A4-35B2-384E8F428C63}"/>
              </a:ext>
            </a:extLst>
          </p:cNvPr>
          <p:cNvSpPr>
            <a:spLocks noGrp="1"/>
          </p:cNvSpPr>
          <p:nvPr>
            <p:ph type="title"/>
          </p:nvPr>
        </p:nvSpPr>
        <p:spPr>
          <a:xfrm>
            <a:off x="6095999" y="549982"/>
            <a:ext cx="5148943" cy="1451900"/>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fi-FI">
                <a:latin typeface="Calibri"/>
                <a:cs typeface="Calibri"/>
              </a:rPr>
            </a:br>
            <a:r>
              <a:rPr kumimoji="0" lang="fi-FI" sz="4400" b="0" i="0" u="none" strike="noStrike" kern="1200" cap="none" spc="0" normalizeH="0" baseline="0" noProof="0">
                <a:ln>
                  <a:noFill/>
                </a:ln>
                <a:solidFill>
                  <a:srgbClr val="FFFFFF"/>
                </a:solidFill>
                <a:effectLst/>
                <a:uLnTx/>
                <a:uFillTx/>
                <a:latin typeface="Arial" panose="020B0604020202020204"/>
                <a:ea typeface="+mn-ea"/>
                <a:cs typeface="+mn-cs"/>
              </a:rPr>
              <a:t>Taloudellinen vastuu toimialalla</a:t>
            </a:r>
            <a:endParaRPr lang="fi-FI"/>
          </a:p>
        </p:txBody>
      </p:sp>
      <p:sp>
        <p:nvSpPr>
          <p:cNvPr id="4" name="Tekstin paikkamerkki 3">
            <a:extLst>
              <a:ext uri="{FF2B5EF4-FFF2-40B4-BE49-F238E27FC236}">
                <a16:creationId xmlns:a16="http://schemas.microsoft.com/office/drawing/2014/main" id="{9EAB89A8-F9B9-BB99-A699-1B07CC8267E7}"/>
              </a:ext>
            </a:extLst>
          </p:cNvPr>
          <p:cNvSpPr>
            <a:spLocks noGrp="1"/>
          </p:cNvSpPr>
          <p:nvPr>
            <p:ph type="body" sz="half" idx="2"/>
          </p:nvPr>
        </p:nvSpPr>
        <p:spPr>
          <a:xfrm>
            <a:off x="6096000" y="2333605"/>
            <a:ext cx="5148942" cy="4088966"/>
          </a:xfrm>
        </p:spPr>
        <p:txBody>
          <a:bodyPr vert="horz" lIns="251999" tIns="180000" rIns="251999" bIns="324000" rtlCol="0" anchor="t">
            <a:normAutofit fontScale="92500" lnSpcReduction="10000"/>
          </a:bodyPr>
          <a:lstStyle/>
          <a:p>
            <a:pPr marL="285750" indent="-285750">
              <a:buFont typeface="Arial" panose="020B0604020202020204" pitchFamily="34" charset="0"/>
              <a:buChar char="•"/>
            </a:pPr>
            <a:endParaRPr lang="fi-FI" sz="2200">
              <a:solidFill>
                <a:schemeClr val="tx1"/>
              </a:solidFill>
            </a:endParaRPr>
          </a:p>
          <a:p>
            <a:pPr marL="285750" indent="-285750">
              <a:buFont typeface="Arial" panose="020B0604020202020204" pitchFamily="34" charset="0"/>
              <a:buChar char="•"/>
            </a:pPr>
            <a:endParaRPr lang="fi-FI" sz="2200">
              <a:solidFill>
                <a:schemeClr val="tx1"/>
              </a:solidFill>
            </a:endParaRPr>
          </a:p>
          <a:p>
            <a:pPr marL="285750" indent="-285750">
              <a:buFont typeface="Arial" panose="020B0604020202020204" pitchFamily="34" charset="0"/>
              <a:buChar char="•"/>
            </a:pPr>
            <a:r>
              <a:rPr lang="fi-FI" sz="2600"/>
              <a:t>Ennaltaehkäisevä ylläpito</a:t>
            </a:r>
          </a:p>
          <a:p>
            <a:pPr marL="285750" indent="-285750">
              <a:buFont typeface="Arial" panose="020B0604020202020204" pitchFamily="34" charset="0"/>
              <a:buChar char="•"/>
            </a:pPr>
            <a:r>
              <a:rPr lang="fi-FI" sz="2600"/>
              <a:t>Säännöllinen ylläpito ja tarkastukset kiinteistöissä, jolla ehkäistään suurempia korjaustarpeita ja kustannuksia ennakoivasti</a:t>
            </a:r>
          </a:p>
          <a:p>
            <a:pPr marL="285750" indent="-285750">
              <a:buFont typeface="Arial" panose="020B0604020202020204" pitchFamily="34" charset="0"/>
              <a:buChar char="•"/>
            </a:pPr>
            <a:r>
              <a:rPr lang="fi-FI" sz="2600"/>
              <a:t>Korjaus ja huolto</a:t>
            </a:r>
          </a:p>
          <a:p>
            <a:pPr marL="285750" indent="-285750">
              <a:buFont typeface="Arial" panose="020B0604020202020204" pitchFamily="34" charset="0"/>
              <a:buChar char="•"/>
            </a:pPr>
            <a:r>
              <a:rPr lang="fi-FI" sz="2600"/>
              <a:t>Vahingonkorvausvastuu</a:t>
            </a:r>
          </a:p>
        </p:txBody>
      </p:sp>
      <p:pic>
        <p:nvPicPr>
          <p:cNvPr id="9" name="Kuva 8" descr="Monta kysymysmerkkiä mustalla taustalla">
            <a:extLst>
              <a:ext uri="{FF2B5EF4-FFF2-40B4-BE49-F238E27FC236}">
                <a16:creationId xmlns:a16="http://schemas.microsoft.com/office/drawing/2014/main" id="{75293AF7-73D9-3775-0A46-C2A9B3FA5973}"/>
              </a:ext>
            </a:extLst>
          </p:cNvPr>
          <p:cNvPicPr>
            <a:picLocks noChangeAspect="1"/>
          </p:cNvPicPr>
          <p:nvPr/>
        </p:nvPicPr>
        <p:blipFill>
          <a:blip r:embed="rId3"/>
          <a:stretch>
            <a:fillRect/>
          </a:stretch>
        </p:blipFill>
        <p:spPr>
          <a:xfrm>
            <a:off x="8465087" y="2256165"/>
            <a:ext cx="1847817" cy="1125112"/>
          </a:xfrm>
          <a:prstGeom prst="ellipse">
            <a:avLst/>
          </a:prstGeom>
          <a:ln>
            <a:noFill/>
          </a:ln>
          <a:effectLst>
            <a:softEdge rad="112500"/>
          </a:effectLst>
        </p:spPr>
      </p:pic>
      <p:sp>
        <p:nvSpPr>
          <p:cNvPr id="10" name="Tekstiruutu 9">
            <a:extLst>
              <a:ext uri="{FF2B5EF4-FFF2-40B4-BE49-F238E27FC236}">
                <a16:creationId xmlns:a16="http://schemas.microsoft.com/office/drawing/2014/main" id="{9A5D91EB-BF69-04AD-A3B8-F9A803DEB597}"/>
              </a:ext>
            </a:extLst>
          </p:cNvPr>
          <p:cNvSpPr txBox="1"/>
          <p:nvPr/>
        </p:nvSpPr>
        <p:spPr>
          <a:xfrm>
            <a:off x="6248400" y="2587889"/>
            <a:ext cx="3609033" cy="461665"/>
          </a:xfrm>
          <a:prstGeom prst="rect">
            <a:avLst/>
          </a:prstGeom>
          <a:noFill/>
        </p:spPr>
        <p:txBody>
          <a:bodyPr wrap="square" rtlCol="0">
            <a:spAutoFit/>
          </a:bodyPr>
          <a:lstStyle/>
          <a:p>
            <a:r>
              <a:rPr lang="fi-FI" sz="2400" b="1">
                <a:solidFill>
                  <a:schemeClr val="bg1"/>
                </a:solidFill>
                <a:latin typeface="+mj-lt"/>
              </a:rPr>
              <a:t>Kysytään tekoälyltä</a:t>
            </a:r>
          </a:p>
        </p:txBody>
      </p:sp>
    </p:spTree>
    <p:extLst>
      <p:ext uri="{BB962C8B-B14F-4D97-AF65-F5344CB8AC3E}">
        <p14:creationId xmlns:p14="http://schemas.microsoft.com/office/powerpoint/2010/main" val="2758893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Työntekijä tehtaalla">
            <a:extLst>
              <a:ext uri="{FF2B5EF4-FFF2-40B4-BE49-F238E27FC236}">
                <a16:creationId xmlns:a16="http://schemas.microsoft.com/office/drawing/2014/main" id="{DB298622-96F0-6A0B-0B22-4C84DB96F8DE}"/>
              </a:ext>
            </a:extLst>
          </p:cNvPr>
          <p:cNvPicPr>
            <a:picLocks noGrp="1" noChangeAspect="1"/>
          </p:cNvPicPr>
          <p:nvPr>
            <p:ph type="pic" idx="1"/>
          </p:nvPr>
        </p:nvPicPr>
        <p:blipFill>
          <a:blip r:embed="rId2"/>
          <a:srcRect t="4723" b="4723"/>
          <a:stretch>
            <a:fillRect/>
          </a:stretch>
        </p:blipFill>
        <p:spPr>
          <a:xfrm flipH="1">
            <a:off x="0" y="0"/>
            <a:ext cx="11495314" cy="6858000"/>
          </a:xfrm>
        </p:spPr>
      </p:pic>
      <p:sp>
        <p:nvSpPr>
          <p:cNvPr id="3" name="Otsikko 2">
            <a:extLst>
              <a:ext uri="{FF2B5EF4-FFF2-40B4-BE49-F238E27FC236}">
                <a16:creationId xmlns:a16="http://schemas.microsoft.com/office/drawing/2014/main" id="{FD78283F-D0EF-D4A4-35B2-384E8F428C63}"/>
              </a:ext>
            </a:extLst>
          </p:cNvPr>
          <p:cNvSpPr>
            <a:spLocks noGrp="1"/>
          </p:cNvSpPr>
          <p:nvPr>
            <p:ph type="title"/>
          </p:nvPr>
        </p:nvSpPr>
        <p:spPr>
          <a:xfrm>
            <a:off x="476616" y="432079"/>
            <a:ext cx="5227497" cy="1723292"/>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fi-FI">
                <a:latin typeface="Calibri"/>
                <a:cs typeface="Calibri"/>
              </a:rPr>
            </a:br>
            <a:r>
              <a:rPr kumimoji="0" lang="fi-FI" sz="4900" b="0" i="0" u="none" strike="noStrike" kern="1200" cap="none" spc="0" normalizeH="0" baseline="0" noProof="0">
                <a:ln>
                  <a:noFill/>
                </a:ln>
                <a:solidFill>
                  <a:srgbClr val="FFFFFF"/>
                </a:solidFill>
                <a:effectLst/>
                <a:uLnTx/>
                <a:uFillTx/>
                <a:latin typeface="Arial" panose="020B0604020202020204"/>
                <a:ea typeface="+mn-ea"/>
                <a:cs typeface="+mn-cs"/>
              </a:rPr>
              <a:t>Taloudellinen vastuu toimialalla</a:t>
            </a:r>
            <a:endParaRPr lang="fi-FI"/>
          </a:p>
        </p:txBody>
      </p:sp>
      <p:sp>
        <p:nvSpPr>
          <p:cNvPr id="4" name="Tekstin paikkamerkki 3">
            <a:extLst>
              <a:ext uri="{FF2B5EF4-FFF2-40B4-BE49-F238E27FC236}">
                <a16:creationId xmlns:a16="http://schemas.microsoft.com/office/drawing/2014/main" id="{9EAB89A8-F9B9-BB99-A699-1B07CC8267E7}"/>
              </a:ext>
            </a:extLst>
          </p:cNvPr>
          <p:cNvSpPr>
            <a:spLocks noGrp="1"/>
          </p:cNvSpPr>
          <p:nvPr>
            <p:ph type="body" sz="half" idx="2"/>
          </p:nvPr>
        </p:nvSpPr>
        <p:spPr>
          <a:xfrm>
            <a:off x="476616" y="2579153"/>
            <a:ext cx="5314583" cy="3608120"/>
          </a:xfrm>
        </p:spPr>
        <p:txBody>
          <a:bodyPr vert="horz" lIns="251999" tIns="180000" rIns="251999" bIns="324000" rtlCol="0" anchor="t">
            <a:normAutofit fontScale="92500" lnSpcReduction="20000"/>
          </a:bodyPr>
          <a:lstStyle/>
          <a:p>
            <a:endParaRPr lang="fi-FI">
              <a:solidFill>
                <a:schemeClr val="tx1"/>
              </a:solidFill>
            </a:endParaRPr>
          </a:p>
          <a:p>
            <a:pPr marL="342900" indent="-342900">
              <a:buFont typeface="Arial" panose="020B0604020202020204" pitchFamily="34" charset="0"/>
              <a:buChar char="•"/>
            </a:pPr>
            <a:r>
              <a:rPr lang="fi-FI" sz="2400"/>
              <a:t>Laiminlyönnit tai virheellinen toiminta</a:t>
            </a:r>
          </a:p>
          <a:p>
            <a:pPr marL="342900" indent="-342900">
              <a:buFont typeface="Arial" panose="020B0604020202020204" pitchFamily="34" charset="0"/>
              <a:buChar char="•"/>
            </a:pPr>
            <a:r>
              <a:rPr lang="fi-FI" sz="2400"/>
              <a:t>Sopimusten noudattaminen</a:t>
            </a:r>
          </a:p>
          <a:p>
            <a:r>
              <a:rPr lang="fi-FI" sz="2400"/>
              <a:t>	Esim. huoltotöiden 	suorittaminen ajallaan</a:t>
            </a:r>
            <a:endParaRPr lang="fi-FI" sz="2400">
              <a:cs typeface="Arial" panose="020B0604020202020204"/>
            </a:endParaRPr>
          </a:p>
          <a:p>
            <a:pPr marL="342900" indent="-342900">
              <a:buFont typeface="Arial" panose="020B0604020202020204" pitchFamily="34" charset="0"/>
              <a:buChar char="•"/>
            </a:pPr>
            <a:r>
              <a:rPr lang="fi-FI" sz="2400"/>
              <a:t>Kustannusläpinäkyvyys</a:t>
            </a:r>
          </a:p>
          <a:p>
            <a:pPr marL="342900" indent="-342900">
              <a:buFont typeface="Arial" panose="020B0604020202020204" pitchFamily="34" charset="0"/>
              <a:buChar char="•"/>
            </a:pPr>
            <a:r>
              <a:rPr lang="fi-FI" sz="2400"/>
              <a:t>Vuoropuhelu asiakkaan kanssa, jolloin asiakkaalla on mahdollisuus vaikuttaa lisäkustannuksiin</a:t>
            </a:r>
          </a:p>
        </p:txBody>
      </p:sp>
    </p:spTree>
    <p:extLst>
      <p:ext uri="{BB962C8B-B14F-4D97-AF65-F5344CB8AC3E}">
        <p14:creationId xmlns:p14="http://schemas.microsoft.com/office/powerpoint/2010/main" val="3969571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t="11066" b="7076"/>
          <a:stretch/>
        </p:blipFill>
        <p:spPr>
          <a:xfrm>
            <a:off x="1" y="0"/>
            <a:ext cx="11360166" cy="6847367"/>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4131"/>
            <a:ext cx="11360167"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Sosiaalinen vastuu kiinteistöpalvelualan toimialalla</a:t>
            </a:r>
            <a:endParaRPr lang="en-US"/>
          </a:p>
        </p:txBody>
      </p:sp>
      <p:sp>
        <p:nvSpPr>
          <p:cNvPr id="3" name="Alaotsikko 2"/>
          <p:cNvSpPr>
            <a:spLocks noGrp="1"/>
          </p:cNvSpPr>
          <p:nvPr>
            <p:ph type="subTitle" idx="1"/>
          </p:nvPr>
        </p:nvSpPr>
        <p:spPr/>
        <p:txBody>
          <a:bodyPr/>
          <a:lstStyle/>
          <a:p>
            <a:r>
              <a:rPr lang="fi-FI"/>
              <a:t>Sosiaalisesti vastuullinen organisaatio huomioi toimintansa vaikutukset kaikkiin sidosryhmiinsä; niin työntekijöitään, asiakkaitaan, sijoittajiaan, ympäristöään kuin yhteiskuntaakin kohtaan ja pyrkii edistämään yleistä hyvää.</a:t>
            </a:r>
          </a:p>
        </p:txBody>
      </p:sp>
    </p:spTree>
    <p:extLst>
      <p:ext uri="{BB962C8B-B14F-4D97-AF65-F5344CB8AC3E}">
        <p14:creationId xmlns:p14="http://schemas.microsoft.com/office/powerpoint/2010/main" val="21183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8838-29B1-8C6E-2A1E-83786355E581}"/>
            </a:ext>
          </a:extLst>
        </p:cNvPr>
        <p:cNvGrpSpPr/>
        <p:nvPr/>
      </p:nvGrpSpPr>
      <p:grpSpPr>
        <a:xfrm>
          <a:off x="0" y="0"/>
          <a:ext cx="0" cy="0"/>
          <a:chOff x="0" y="0"/>
          <a:chExt cx="0" cy="0"/>
        </a:xfrm>
      </p:grpSpPr>
      <p:sp>
        <p:nvSpPr>
          <p:cNvPr id="6" name="Tekstiruutu 5">
            <a:extLst>
              <a:ext uri="{FF2B5EF4-FFF2-40B4-BE49-F238E27FC236}">
                <a16:creationId xmlns:a16="http://schemas.microsoft.com/office/drawing/2014/main" id="{038B3F08-0CB2-EA03-4949-DB53EE779B21}"/>
              </a:ext>
            </a:extLst>
          </p:cNvPr>
          <p:cNvSpPr txBox="1"/>
          <p:nvPr/>
        </p:nvSpPr>
        <p:spPr>
          <a:xfrm>
            <a:off x="450767" y="4017729"/>
            <a:ext cx="4693063" cy="1631216"/>
          </a:xfrm>
          <a:prstGeom prst="rect">
            <a:avLst/>
          </a:prstGeom>
          <a:noFill/>
        </p:spPr>
        <p:txBody>
          <a:bodyPr wrap="square" lIns="91440" tIns="45720" rIns="91440" bIns="45720" rtlCol="0" anchor="t">
            <a:spAutoFit/>
          </a:bodyPr>
          <a:lstStyle/>
          <a:p>
            <a:r>
              <a:rPr lang="fi-FI" sz="2400" b="1">
                <a:solidFill>
                  <a:srgbClr val="522398"/>
                </a:solidFill>
              </a:rPr>
              <a:t>Talouden perusta rakoilee</a:t>
            </a:r>
          </a:p>
          <a:p>
            <a:endParaRPr lang="fi-FI" sz="2000" b="1">
              <a:solidFill>
                <a:srgbClr val="522398"/>
              </a:solidFill>
            </a:endParaRPr>
          </a:p>
          <a:p>
            <a:r>
              <a:rPr lang="fi-FI" sz="2000">
                <a:solidFill>
                  <a:srgbClr val="522398"/>
                </a:solidFill>
                <a:cs typeface="Arial"/>
              </a:rPr>
              <a:t>EU:n kestävän rahoituksen taksonomia</a:t>
            </a:r>
          </a:p>
          <a:p>
            <a:pPr marL="285750" indent="-285750">
              <a:buFont typeface="Arial" panose="020B0604020202020204" pitchFamily="34" charset="0"/>
              <a:buChar char="•"/>
            </a:pPr>
            <a:endParaRPr lang="fi-FI">
              <a:solidFill>
                <a:srgbClr val="522398"/>
              </a:solidFill>
              <a:cs typeface="Arial"/>
            </a:endParaRPr>
          </a:p>
          <a:p>
            <a:pPr marL="285750" indent="-285750">
              <a:buFont typeface="Arial" panose="020B0604020202020204" pitchFamily="34" charset="0"/>
              <a:buChar char="•"/>
            </a:pPr>
            <a:endParaRPr lang="fi-FI">
              <a:solidFill>
                <a:srgbClr val="522398"/>
              </a:solidFill>
              <a:cs typeface="Arial"/>
            </a:endParaRPr>
          </a:p>
        </p:txBody>
      </p:sp>
      <p:sp>
        <p:nvSpPr>
          <p:cNvPr id="8" name="Tekstiruutu 7">
            <a:extLst>
              <a:ext uri="{FF2B5EF4-FFF2-40B4-BE49-F238E27FC236}">
                <a16:creationId xmlns:a16="http://schemas.microsoft.com/office/drawing/2014/main" id="{AAC8EA85-6BC3-174F-C579-AC7AB666991C}"/>
              </a:ext>
            </a:extLst>
          </p:cNvPr>
          <p:cNvSpPr txBox="1"/>
          <p:nvPr/>
        </p:nvSpPr>
        <p:spPr>
          <a:xfrm>
            <a:off x="6238139" y="519733"/>
            <a:ext cx="4865290" cy="2808461"/>
          </a:xfrm>
          <a:prstGeom prst="rect">
            <a:avLst/>
          </a:prstGeom>
          <a:noFill/>
        </p:spPr>
        <p:txBody>
          <a:bodyPr wrap="square" lIns="91440" tIns="45720" rIns="91440" bIns="45720" anchor="t">
            <a:spAutoFit/>
          </a:bodyPr>
          <a:lstStyle/>
          <a:p>
            <a:r>
              <a:rPr lang="fi-FI" sz="2400" b="1">
                <a:solidFill>
                  <a:srgbClr val="522398"/>
                </a:solidFill>
              </a:rPr>
              <a:t>Korjaava ja uusintava talous</a:t>
            </a:r>
          </a:p>
          <a:p>
            <a:endParaRPr lang="fi-FI" sz="1050" b="1">
              <a:solidFill>
                <a:srgbClr val="522398"/>
              </a:solidFill>
            </a:endParaRPr>
          </a:p>
          <a:p>
            <a:r>
              <a:rPr lang="fi-FI" sz="2000">
                <a:solidFill>
                  <a:srgbClr val="522398"/>
                </a:solidFill>
              </a:rPr>
              <a:t>Kestävät investointihankkeet, -löydettävä keinoja kestävyyden parantamiseksi</a:t>
            </a:r>
          </a:p>
          <a:p>
            <a:r>
              <a:rPr lang="fi-FI" sz="2000">
                <a:solidFill>
                  <a:srgbClr val="522398"/>
                </a:solidFill>
              </a:rPr>
              <a:t>Kiertotalous</a:t>
            </a:r>
            <a:endParaRPr lang="fi-FI" sz="2000">
              <a:solidFill>
                <a:srgbClr val="522398"/>
              </a:solidFill>
              <a:cs typeface="Arial"/>
            </a:endParaRPr>
          </a:p>
          <a:p>
            <a:r>
              <a:rPr lang="fi-FI" sz="2000">
                <a:solidFill>
                  <a:srgbClr val="522398"/>
                </a:solidFill>
                <a:cs typeface="Arial"/>
              </a:rPr>
              <a:t>Elinkaariajattelu</a:t>
            </a:r>
            <a:endParaRPr lang="fi-FI" sz="2000">
              <a:solidFill>
                <a:srgbClr val="522398"/>
              </a:solidFill>
            </a:endParaRPr>
          </a:p>
          <a:p>
            <a:r>
              <a:rPr lang="fi-FI" sz="2000">
                <a:solidFill>
                  <a:srgbClr val="522398"/>
                </a:solidFill>
                <a:cs typeface="Arial"/>
              </a:rPr>
              <a:t>Energiatehokkuus</a:t>
            </a:r>
          </a:p>
          <a:p>
            <a:pPr marL="285750" indent="-285750">
              <a:buFont typeface="Arial" panose="020B0604020202020204" pitchFamily="34" charset="0"/>
              <a:buChar char="•"/>
            </a:pPr>
            <a:endParaRPr lang="fi-FI">
              <a:solidFill>
                <a:srgbClr val="522398"/>
              </a:solidFill>
              <a:cs typeface="Arial"/>
            </a:endParaRPr>
          </a:p>
          <a:p>
            <a:r>
              <a:rPr lang="fi-FI" sz="2000" b="1">
                <a:solidFill>
                  <a:srgbClr val="522398"/>
                </a:solidFill>
              </a:rPr>
              <a:t>Vihreä siirtymä: </a:t>
            </a:r>
            <a:r>
              <a:rPr lang="fi-FI" sz="2000">
                <a:solidFill>
                  <a:srgbClr val="522398"/>
                </a:solidFill>
              </a:rPr>
              <a:t>uusia innovaatioita</a:t>
            </a:r>
            <a:endParaRPr lang="fi-FI">
              <a:solidFill>
                <a:srgbClr val="522398"/>
              </a:solidFill>
              <a:cs typeface="Arial"/>
            </a:endParaRPr>
          </a:p>
        </p:txBody>
      </p:sp>
      <p:sp>
        <p:nvSpPr>
          <p:cNvPr id="2" name="Nuoli: Raita oikealla 1">
            <a:extLst>
              <a:ext uri="{FF2B5EF4-FFF2-40B4-BE49-F238E27FC236}">
                <a16:creationId xmlns:a16="http://schemas.microsoft.com/office/drawing/2014/main" id="{E57BFDF9-3227-21B1-1F38-933A832EFE9D}"/>
              </a:ext>
            </a:extLst>
          </p:cNvPr>
          <p:cNvSpPr/>
          <p:nvPr/>
        </p:nvSpPr>
        <p:spPr>
          <a:xfrm rot="19819418">
            <a:off x="4828925" y="3213748"/>
            <a:ext cx="1348243" cy="636794"/>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D0E98924-1620-21F0-07C7-629AA98CEE28}"/>
              </a:ext>
            </a:extLst>
          </p:cNvPr>
          <p:cNvSpPr txBox="1"/>
          <p:nvPr/>
        </p:nvSpPr>
        <p:spPr>
          <a:xfrm>
            <a:off x="444146" y="5214901"/>
            <a:ext cx="3981618" cy="1015663"/>
          </a:xfrm>
          <a:prstGeom prst="rect">
            <a:avLst/>
          </a:prstGeom>
          <a:noFill/>
        </p:spPr>
        <p:txBody>
          <a:bodyPr wrap="square" rtlCol="0">
            <a:spAutoFit/>
          </a:bodyPr>
          <a:lstStyle/>
          <a:p>
            <a:r>
              <a:rPr lang="fi-FI" sz="2000">
                <a:solidFill>
                  <a:srgbClr val="522398"/>
                </a:solidFill>
              </a:rPr>
              <a:t>Tehtävä: </a:t>
            </a:r>
          </a:p>
          <a:p>
            <a:r>
              <a:rPr lang="fi-FI" sz="2000">
                <a:solidFill>
                  <a:srgbClr val="522398"/>
                </a:solidFill>
              </a:rPr>
              <a:t>Keksi esimerkki kiertotaloudesta kiinteistönhoitoalalla</a:t>
            </a:r>
          </a:p>
        </p:txBody>
      </p:sp>
      <p:pic>
        <p:nvPicPr>
          <p:cNvPr id="7" name="Kuva 6">
            <a:extLst>
              <a:ext uri="{FF2B5EF4-FFF2-40B4-BE49-F238E27FC236}">
                <a16:creationId xmlns:a16="http://schemas.microsoft.com/office/drawing/2014/main" id="{01F83384-EC8D-D212-E744-1B4B6ED653A5}"/>
              </a:ext>
            </a:extLst>
          </p:cNvPr>
          <p:cNvPicPr>
            <a:picLocks noChangeAspect="1"/>
          </p:cNvPicPr>
          <p:nvPr/>
        </p:nvPicPr>
        <p:blipFill>
          <a:blip r:embed="rId3"/>
          <a:stretch>
            <a:fillRect/>
          </a:stretch>
        </p:blipFill>
        <p:spPr>
          <a:xfrm>
            <a:off x="638555" y="519733"/>
            <a:ext cx="3592799" cy="2707250"/>
          </a:xfrm>
          <a:prstGeom prst="rect">
            <a:avLst/>
          </a:prstGeom>
          <a:ln>
            <a:noFill/>
          </a:ln>
          <a:effectLst>
            <a:outerShdw blurRad="292100" dist="139700" dir="2700000" algn="tl" rotWithShape="0">
              <a:srgbClr val="333333">
                <a:alpha val="65000"/>
              </a:srgbClr>
            </a:outerShdw>
          </a:effectLst>
        </p:spPr>
      </p:pic>
      <p:pic>
        <p:nvPicPr>
          <p:cNvPr id="10" name="Kuva 9">
            <a:extLst>
              <a:ext uri="{FF2B5EF4-FFF2-40B4-BE49-F238E27FC236}">
                <a16:creationId xmlns:a16="http://schemas.microsoft.com/office/drawing/2014/main" id="{E6AE6E0A-DDF5-44E2-A4A6-F1F02D74816D}"/>
              </a:ext>
            </a:extLst>
          </p:cNvPr>
          <p:cNvPicPr>
            <a:picLocks noChangeAspect="1"/>
          </p:cNvPicPr>
          <p:nvPr/>
        </p:nvPicPr>
        <p:blipFill>
          <a:blip r:embed="rId4"/>
          <a:stretch>
            <a:fillRect/>
          </a:stretch>
        </p:blipFill>
        <p:spPr>
          <a:xfrm>
            <a:off x="6391754" y="3462301"/>
            <a:ext cx="3289035" cy="3035475"/>
          </a:xfrm>
          <a:prstGeom prst="rect">
            <a:avLst/>
          </a:prstGeom>
          <a:ln>
            <a:noFill/>
          </a:ln>
          <a:effectLst>
            <a:outerShdw blurRad="292100" dist="139700" dir="2700000" algn="tl" rotWithShape="0">
              <a:srgbClr val="333333">
                <a:alpha val="65000"/>
              </a:srgbClr>
            </a:outerShdw>
          </a:effectLst>
        </p:spPr>
      </p:pic>
      <p:pic>
        <p:nvPicPr>
          <p:cNvPr id="11" name="Kuva 10" descr="Hehkulamppu ja lyijykynä ääriviiva">
            <a:extLst>
              <a:ext uri="{FF2B5EF4-FFF2-40B4-BE49-F238E27FC236}">
                <a16:creationId xmlns:a16="http://schemas.microsoft.com/office/drawing/2014/main" id="{50F4D86C-665D-28D1-B059-81C75F1D60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0841" y="5376023"/>
            <a:ext cx="718066" cy="718066"/>
          </a:xfrm>
          <a:prstGeom prst="rect">
            <a:avLst/>
          </a:prstGeom>
        </p:spPr>
      </p:pic>
    </p:spTree>
    <p:extLst>
      <p:ext uri="{BB962C8B-B14F-4D97-AF65-F5344CB8AC3E}">
        <p14:creationId xmlns:p14="http://schemas.microsoft.com/office/powerpoint/2010/main" val="1883317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3C7D3-A2A8-1616-06AC-3EEBCB17DC36}"/>
            </a:ext>
          </a:extLst>
        </p:cNvPr>
        <p:cNvGrpSpPr/>
        <p:nvPr/>
      </p:nvGrpSpPr>
      <p:grpSpPr>
        <a:xfrm>
          <a:off x="0" y="0"/>
          <a:ext cx="0" cy="0"/>
          <a:chOff x="0" y="0"/>
          <a:chExt cx="0" cy="0"/>
        </a:xfrm>
      </p:grpSpPr>
      <p:pic>
        <p:nvPicPr>
          <p:cNvPr id="4" name="Kuva 3" descr="Kuva, joka sisältää kohteen teksti, käyntikortti, vektorigrafiikka, clipart-kuva&#10;&#10;Kuvaus luotu automaattisesti">
            <a:extLst>
              <a:ext uri="{FF2B5EF4-FFF2-40B4-BE49-F238E27FC236}">
                <a16:creationId xmlns:a16="http://schemas.microsoft.com/office/drawing/2014/main" id="{DC2C40DA-6D6F-5863-AB7F-72700A2F0039}"/>
              </a:ext>
            </a:extLst>
          </p:cNvPr>
          <p:cNvPicPr>
            <a:picLocks noChangeAspect="1"/>
          </p:cNvPicPr>
          <p:nvPr/>
        </p:nvPicPr>
        <p:blipFill>
          <a:blip r:embed="rId2"/>
          <a:stretch>
            <a:fillRect/>
          </a:stretch>
        </p:blipFill>
        <p:spPr>
          <a:xfrm>
            <a:off x="6046755" y="2304288"/>
            <a:ext cx="5064256" cy="3800515"/>
          </a:xfrm>
          <a:prstGeom prst="rect">
            <a:avLst/>
          </a:prstGeom>
        </p:spPr>
      </p:pic>
      <p:sp>
        <p:nvSpPr>
          <p:cNvPr id="2" name="Title 1">
            <a:extLst>
              <a:ext uri="{FF2B5EF4-FFF2-40B4-BE49-F238E27FC236}">
                <a16:creationId xmlns:a16="http://schemas.microsoft.com/office/drawing/2014/main" id="{DCD548B6-46D8-D6C7-8293-283FE0C71DC6}"/>
              </a:ext>
            </a:extLst>
          </p:cNvPr>
          <p:cNvSpPr>
            <a:spLocks noGrp="1"/>
          </p:cNvSpPr>
          <p:nvPr>
            <p:ph type="title"/>
          </p:nvPr>
        </p:nvSpPr>
        <p:spPr>
          <a:xfrm>
            <a:off x="374732" y="466344"/>
            <a:ext cx="10604664" cy="1514133"/>
          </a:xfrm>
        </p:spPr>
        <p:txBody>
          <a:bodyPr anchor="ctr">
            <a:normAutofit/>
          </a:bodyPr>
          <a:lstStyle/>
          <a:p>
            <a:r>
              <a:rPr lang="fi-FI" sz="4400">
                <a:solidFill>
                  <a:srgbClr val="522398"/>
                </a:solidFill>
                <a:cs typeface="Arial" panose="020B0604020202020204" pitchFamily="34" charset="0"/>
              </a:rPr>
              <a:t>Vastuullisuuden osa-alueet </a:t>
            </a:r>
            <a:br>
              <a:rPr lang="fi-FI">
                <a:solidFill>
                  <a:srgbClr val="522398"/>
                </a:solidFill>
                <a:latin typeface="Arial" panose="020B0604020202020204" pitchFamily="34" charset="0"/>
                <a:cs typeface="Arial" panose="020B0604020202020204" pitchFamily="34" charset="0"/>
              </a:rPr>
            </a:br>
            <a:br>
              <a:rPr lang="en-US" sz="2400" b="0">
                <a:solidFill>
                  <a:srgbClr val="522398"/>
                </a:solidFill>
                <a:latin typeface="Arial" panose="020B0604020202020204" pitchFamily="34" charset="0"/>
                <a:ea typeface="+mn-lt"/>
                <a:cs typeface="Arial" panose="020B0604020202020204" pitchFamily="34" charset="0"/>
              </a:rPr>
            </a:br>
            <a:r>
              <a:rPr lang="en-US" sz="2400" err="1">
                <a:solidFill>
                  <a:srgbClr val="522398"/>
                </a:solidFill>
                <a:ea typeface="+mn-lt"/>
                <a:cs typeface="Arial" panose="020B0604020202020204" pitchFamily="34" charset="0"/>
              </a:rPr>
              <a:t>T</a:t>
            </a:r>
            <a:r>
              <a:rPr lang="en-US" sz="2400" b="0" err="1">
                <a:solidFill>
                  <a:srgbClr val="522398"/>
                </a:solidFill>
                <a:ea typeface="+mn-lt"/>
                <a:cs typeface="Arial" panose="020B0604020202020204" pitchFamily="34" charset="0"/>
              </a:rPr>
              <a:t>aloudellinen</a:t>
            </a:r>
            <a:r>
              <a:rPr lang="en-US" sz="2400" b="0">
                <a:solidFill>
                  <a:srgbClr val="522398"/>
                </a:solidFill>
                <a:ea typeface="+mn-lt"/>
                <a:cs typeface="Arial" panose="020B0604020202020204" pitchFamily="34" charset="0"/>
              </a:rPr>
              <a:t>, </a:t>
            </a:r>
            <a:r>
              <a:rPr lang="en-US" sz="2400" b="1" err="1">
                <a:solidFill>
                  <a:srgbClr val="522398"/>
                </a:solidFill>
                <a:ea typeface="+mn-lt"/>
                <a:cs typeface="Arial" panose="020B0604020202020204" pitchFamily="34" charset="0"/>
              </a:rPr>
              <a:t>sosiaalinen</a:t>
            </a:r>
            <a:r>
              <a:rPr lang="en-US" sz="2400" b="0">
                <a:solidFill>
                  <a:srgbClr val="522398"/>
                </a:solidFill>
                <a:ea typeface="+mn-lt"/>
                <a:cs typeface="Arial" panose="020B0604020202020204" pitchFamily="34" charset="0"/>
              </a:rPr>
              <a:t> ja </a:t>
            </a:r>
            <a:r>
              <a:rPr lang="en-US" sz="2400" b="0" err="1">
                <a:solidFill>
                  <a:srgbClr val="522398"/>
                </a:solidFill>
                <a:ea typeface="+mn-lt"/>
                <a:cs typeface="Arial" panose="020B0604020202020204" pitchFamily="34" charset="0"/>
              </a:rPr>
              <a:t>ekologinen</a:t>
            </a:r>
            <a:r>
              <a:rPr lang="en-US" sz="2400" b="0">
                <a:solidFill>
                  <a:srgbClr val="522398"/>
                </a:solidFill>
                <a:ea typeface="+mn-lt"/>
                <a:cs typeface="Arial" panose="020B0604020202020204" pitchFamily="34" charset="0"/>
              </a:rPr>
              <a:t> </a:t>
            </a:r>
            <a:r>
              <a:rPr lang="en-US" sz="2400" b="0" err="1">
                <a:solidFill>
                  <a:srgbClr val="522398"/>
                </a:solidFill>
                <a:ea typeface="+mn-lt"/>
                <a:cs typeface="Arial" panose="020B0604020202020204" pitchFamily="34" charset="0"/>
              </a:rPr>
              <a:t>vastuullisuus</a:t>
            </a:r>
            <a:r>
              <a:rPr lang="en-US" sz="2400" b="0">
                <a:solidFill>
                  <a:srgbClr val="522398"/>
                </a:solidFill>
                <a:latin typeface="Arial" panose="020B0604020202020204" pitchFamily="34" charset="0"/>
                <a:ea typeface="+mn-lt"/>
                <a:cs typeface="Arial" panose="020B0604020202020204" pitchFamily="34" charset="0"/>
              </a:rPr>
              <a:t>.</a:t>
            </a:r>
            <a:endParaRPr lang="fi-FI" sz="2400">
              <a:solidFill>
                <a:srgbClr val="522398"/>
              </a:solidFill>
              <a:latin typeface="Arial" panose="020B0604020202020204" pitchFamily="34" charset="0"/>
              <a:cs typeface="Arial" panose="020B0604020202020204" pitchFamily="34" charset="0"/>
            </a:endParaRPr>
          </a:p>
        </p:txBody>
      </p:sp>
      <p:sp>
        <p:nvSpPr>
          <p:cNvPr id="11" name="Text Placeholder 4">
            <a:extLst>
              <a:ext uri="{FF2B5EF4-FFF2-40B4-BE49-F238E27FC236}">
                <a16:creationId xmlns:a16="http://schemas.microsoft.com/office/drawing/2014/main" id="{B6212169-0DC0-6DB7-F6B8-CA9A68E1DD6C}"/>
              </a:ext>
            </a:extLst>
          </p:cNvPr>
          <p:cNvSpPr>
            <a:spLocks noGrp="1"/>
          </p:cNvSpPr>
          <p:nvPr>
            <p:ph type="body" sz="quarter" idx="3"/>
          </p:nvPr>
        </p:nvSpPr>
        <p:spPr>
          <a:xfrm>
            <a:off x="5677064" y="6034088"/>
            <a:ext cx="5627332" cy="458787"/>
          </a:xfrm>
        </p:spPr>
        <p:txBody>
          <a:bodyPr>
            <a:normAutofit/>
          </a:bodyPr>
          <a:lstStyle/>
          <a:p>
            <a:pPr algn="r"/>
            <a:endParaRPr lang="en-US" sz="1100"/>
          </a:p>
        </p:txBody>
      </p:sp>
      <p:sp>
        <p:nvSpPr>
          <p:cNvPr id="8" name="Nuoli: Viisikulmio 7">
            <a:extLst>
              <a:ext uri="{FF2B5EF4-FFF2-40B4-BE49-F238E27FC236}">
                <a16:creationId xmlns:a16="http://schemas.microsoft.com/office/drawing/2014/main" id="{8BED1462-24DD-356A-B9F2-45D76770D408}"/>
              </a:ext>
            </a:extLst>
          </p:cNvPr>
          <p:cNvSpPr/>
          <p:nvPr/>
        </p:nvSpPr>
        <p:spPr>
          <a:xfrm>
            <a:off x="405764" y="3457326"/>
            <a:ext cx="5824900" cy="1710614"/>
          </a:xfrm>
          <a:prstGeom prst="homePlate">
            <a:avLst/>
          </a:prstGeom>
          <a:solidFill>
            <a:srgbClr val="5223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765E5318-B903-9EE9-E801-D9832723AD7D}"/>
              </a:ext>
            </a:extLst>
          </p:cNvPr>
          <p:cNvSpPr txBox="1"/>
          <p:nvPr/>
        </p:nvSpPr>
        <p:spPr>
          <a:xfrm>
            <a:off x="405764" y="3722502"/>
            <a:ext cx="5793868" cy="1554272"/>
          </a:xfrm>
          <a:prstGeom prst="rect">
            <a:avLst/>
          </a:prstGeom>
          <a:noFill/>
        </p:spPr>
        <p:txBody>
          <a:bodyPr wrap="square" rtlCol="0">
            <a:spAutoFit/>
          </a:bodyPr>
          <a:lstStyle/>
          <a:p>
            <a:endParaRPr lang="fi-FI" sz="500">
              <a:solidFill>
                <a:schemeClr val="bg1"/>
              </a:solidFill>
            </a:endParaRPr>
          </a:p>
          <a:p>
            <a:r>
              <a:rPr lang="fi-FI">
                <a:solidFill>
                  <a:schemeClr val="bg1"/>
                </a:solidFill>
              </a:rPr>
              <a:t>Sosiaalista vastuullisuutta on ihmisten tasavertaiset mahdollisuudet hyvinvointiin, perusoikeuksiin, elämän perusedellytysten hankkimiseen ja mahdollisuudet osallistua päätöksentekoon.</a:t>
            </a:r>
          </a:p>
          <a:p>
            <a:endParaRPr lang="fi-FI" sz="1600">
              <a:solidFill>
                <a:schemeClr val="bg1"/>
              </a:solidFill>
            </a:endParaRPr>
          </a:p>
        </p:txBody>
      </p:sp>
    </p:spTree>
    <p:extLst>
      <p:ext uri="{BB962C8B-B14F-4D97-AF65-F5344CB8AC3E}">
        <p14:creationId xmlns:p14="http://schemas.microsoft.com/office/powerpoint/2010/main" val="2186438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Haravoivat syksyn lehdet ulkona">
            <a:extLst>
              <a:ext uri="{FF2B5EF4-FFF2-40B4-BE49-F238E27FC236}">
                <a16:creationId xmlns:a16="http://schemas.microsoft.com/office/drawing/2014/main" id="{1F2C6977-465E-120E-1137-B80CFD21FC98}"/>
              </a:ext>
            </a:extLst>
          </p:cNvPr>
          <p:cNvPicPr>
            <a:picLocks noChangeAspect="1"/>
          </p:cNvPicPr>
          <p:nvPr/>
        </p:nvPicPr>
        <p:blipFill rotWithShape="1">
          <a:blip r:embed="rId3"/>
          <a:srcRect t="9558"/>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D0A74AB2-D5A6-B26F-E7C2-97B20969AC26}"/>
              </a:ext>
            </a:extLst>
          </p:cNvPr>
          <p:cNvSpPr>
            <a:spLocks noGrp="1"/>
          </p:cNvSpPr>
          <p:nvPr>
            <p:ph type="title"/>
          </p:nvPr>
        </p:nvSpPr>
        <p:spPr>
          <a:xfrm>
            <a:off x="4353927" y="615048"/>
            <a:ext cx="6367274" cy="1159323"/>
          </a:xfrm>
        </p:spPr>
        <p:txBody>
          <a:bodyPr anchor="b">
            <a:noAutofit/>
          </a:bodyPr>
          <a:lstStyle/>
          <a:p>
            <a:r>
              <a:rPr lang="fi-FI" sz="3600"/>
              <a:t>Sosiaalinen vastuu kiinteistöpalvelualalla 1/2</a:t>
            </a:r>
          </a:p>
        </p:txBody>
      </p:sp>
      <p:sp>
        <p:nvSpPr>
          <p:cNvPr id="3" name="Sisällön paikkamerkki 2">
            <a:extLst>
              <a:ext uri="{FF2B5EF4-FFF2-40B4-BE49-F238E27FC236}">
                <a16:creationId xmlns:a16="http://schemas.microsoft.com/office/drawing/2014/main" id="{3B648156-05D4-F809-6B28-B4F2A42ECCC3}"/>
              </a:ext>
            </a:extLst>
          </p:cNvPr>
          <p:cNvSpPr>
            <a:spLocks noGrp="1"/>
          </p:cNvSpPr>
          <p:nvPr>
            <p:ph type="body" sz="half" idx="2"/>
          </p:nvPr>
        </p:nvSpPr>
        <p:spPr>
          <a:xfrm>
            <a:off x="4353927" y="2296885"/>
            <a:ext cx="6381129" cy="4038601"/>
          </a:xfrm>
        </p:spPr>
        <p:txBody>
          <a:bodyPr vert="horz" lIns="251999" tIns="180000" rIns="251999" bIns="324000" rtlCol="0" anchor="t">
            <a:normAutofit lnSpcReduction="10000"/>
          </a:bodyPr>
          <a:lstStyle/>
          <a:p>
            <a:endParaRPr lang="fi-FI" b="0" i="0">
              <a:effectLst/>
              <a:cs typeface="Arial"/>
            </a:endParaRPr>
          </a:p>
          <a:p>
            <a:r>
              <a:rPr lang="fi-FI" sz="2400"/>
              <a:t>Työntekijöiden hyvinvoinnista huolehtiminen</a:t>
            </a:r>
          </a:p>
          <a:p>
            <a:pPr marL="285750" indent="-285750">
              <a:buFont typeface="Arial" panose="020B0604020202020204" pitchFamily="34" charset="0"/>
              <a:buChar char="•"/>
            </a:pPr>
            <a:endParaRPr lang="fi-FI" sz="2400">
              <a:cs typeface="Arial"/>
            </a:endParaRPr>
          </a:p>
          <a:p>
            <a:pPr marL="742950" lvl="1" indent="-285750">
              <a:buFont typeface="Arial" panose="020B0604020202020204" pitchFamily="34" charset="0"/>
              <a:buChar char="•"/>
            </a:pPr>
            <a:r>
              <a:rPr lang="fi-FI" sz="2200">
                <a:solidFill>
                  <a:schemeClr val="bg1"/>
                </a:solidFill>
              </a:rPr>
              <a:t>Koulutus ja perehdyttäminen </a:t>
            </a:r>
          </a:p>
          <a:p>
            <a:pPr marL="742950" lvl="1" indent="-285750">
              <a:buFont typeface="Arial" panose="020B0604020202020204" pitchFamily="34" charset="0"/>
              <a:buChar char="•"/>
            </a:pPr>
            <a:r>
              <a:rPr lang="fi-FI" sz="2200">
                <a:solidFill>
                  <a:schemeClr val="bg1"/>
                </a:solidFill>
              </a:rPr>
              <a:t>Suojavaatetus</a:t>
            </a:r>
            <a:endParaRPr lang="fi-FI" sz="2200">
              <a:solidFill>
                <a:schemeClr val="bg1"/>
              </a:solidFill>
              <a:cs typeface="Arial"/>
            </a:endParaRPr>
          </a:p>
          <a:p>
            <a:pPr marL="742950" lvl="1" indent="-285750">
              <a:buFont typeface="Arial" panose="020B0604020202020204" pitchFamily="34" charset="0"/>
              <a:buChar char="•"/>
            </a:pPr>
            <a:r>
              <a:rPr lang="fi-FI" sz="2200">
                <a:solidFill>
                  <a:schemeClr val="bg1"/>
                </a:solidFill>
              </a:rPr>
              <a:t>Palkkaus</a:t>
            </a:r>
            <a:endParaRPr lang="fi-FI" sz="2200">
              <a:solidFill>
                <a:schemeClr val="bg1"/>
              </a:solidFill>
              <a:cs typeface="Arial"/>
            </a:endParaRPr>
          </a:p>
          <a:p>
            <a:pPr marL="742950" lvl="1" indent="-285750">
              <a:buFont typeface="Arial" panose="020B0604020202020204" pitchFamily="34" charset="0"/>
              <a:buChar char="•"/>
            </a:pPr>
            <a:r>
              <a:rPr lang="fi-FI" sz="2200">
                <a:solidFill>
                  <a:schemeClr val="bg1"/>
                </a:solidFill>
              </a:rPr>
              <a:t>Terveellinen ja turvallinen työympäristö</a:t>
            </a:r>
            <a:endParaRPr lang="fi-FI" sz="2200">
              <a:solidFill>
                <a:schemeClr val="bg1"/>
              </a:solidFill>
              <a:cs typeface="Arial"/>
            </a:endParaRPr>
          </a:p>
          <a:p>
            <a:pPr marL="742950" lvl="1" indent="-285750">
              <a:buFont typeface="Arial" panose="020B0604020202020204" pitchFamily="34" charset="0"/>
              <a:buChar char="•"/>
            </a:pPr>
            <a:r>
              <a:rPr lang="fi-FI" sz="2200">
                <a:solidFill>
                  <a:schemeClr val="bg1"/>
                </a:solidFill>
              </a:rPr>
              <a:t>Työturvallisuus ja asianmukainen terveydenhoito</a:t>
            </a:r>
            <a:endParaRPr lang="fi-FI" sz="2200">
              <a:solidFill>
                <a:schemeClr val="bg1"/>
              </a:solidFill>
              <a:cs typeface="Arial"/>
            </a:endParaRPr>
          </a:p>
          <a:p>
            <a:pPr marL="742950" lvl="1" indent="-285750">
              <a:buFont typeface="Wingdings" panose="05000000000000000000" pitchFamily="2" charset="2"/>
              <a:buChar char="ü"/>
            </a:pPr>
            <a:endParaRPr lang="fi-FI" sz="1800">
              <a:solidFill>
                <a:schemeClr val="bg1"/>
              </a:solidFill>
              <a:cs typeface="Arial"/>
            </a:endParaRPr>
          </a:p>
          <a:p>
            <a:endParaRPr lang="fi-FI">
              <a:cs typeface="Arial"/>
            </a:endParaRPr>
          </a:p>
          <a:p>
            <a:endParaRPr lang="fi-FI" sz="1100"/>
          </a:p>
        </p:txBody>
      </p:sp>
    </p:spTree>
    <p:extLst>
      <p:ext uri="{BB962C8B-B14F-4D97-AF65-F5344CB8AC3E}">
        <p14:creationId xmlns:p14="http://schemas.microsoft.com/office/powerpoint/2010/main" val="2637473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Haravoivat syksyn lehdet ulkona">
            <a:extLst>
              <a:ext uri="{FF2B5EF4-FFF2-40B4-BE49-F238E27FC236}">
                <a16:creationId xmlns:a16="http://schemas.microsoft.com/office/drawing/2014/main" id="{1F2C6977-465E-120E-1137-B80CFD21FC98}"/>
              </a:ext>
            </a:extLst>
          </p:cNvPr>
          <p:cNvPicPr>
            <a:picLocks noChangeAspect="1"/>
          </p:cNvPicPr>
          <p:nvPr/>
        </p:nvPicPr>
        <p:blipFill rotWithShape="1">
          <a:blip r:embed="rId3"/>
          <a:srcRect t="9558"/>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D0A74AB2-D5A6-B26F-E7C2-97B20969AC26}"/>
              </a:ext>
            </a:extLst>
          </p:cNvPr>
          <p:cNvSpPr>
            <a:spLocks noGrp="1"/>
          </p:cNvSpPr>
          <p:nvPr>
            <p:ph type="title"/>
          </p:nvPr>
        </p:nvSpPr>
        <p:spPr>
          <a:xfrm>
            <a:off x="374733" y="587829"/>
            <a:ext cx="5887354" cy="1205345"/>
          </a:xfrm>
        </p:spPr>
        <p:txBody>
          <a:bodyPr anchor="b">
            <a:noAutofit/>
          </a:bodyPr>
          <a:lstStyle/>
          <a:p>
            <a:r>
              <a:rPr lang="fi-FI" sz="3600"/>
              <a:t>Sosiaalinen vastuu kiinteistöpalvelualalla 2/2</a:t>
            </a:r>
          </a:p>
        </p:txBody>
      </p:sp>
      <p:sp>
        <p:nvSpPr>
          <p:cNvPr id="3" name="Sisällön paikkamerkki 2">
            <a:extLst>
              <a:ext uri="{FF2B5EF4-FFF2-40B4-BE49-F238E27FC236}">
                <a16:creationId xmlns:a16="http://schemas.microsoft.com/office/drawing/2014/main" id="{3B648156-05D4-F809-6B28-B4F2A42ECCC3}"/>
              </a:ext>
            </a:extLst>
          </p:cNvPr>
          <p:cNvSpPr>
            <a:spLocks noGrp="1"/>
          </p:cNvSpPr>
          <p:nvPr>
            <p:ph type="body" sz="half" idx="2"/>
          </p:nvPr>
        </p:nvSpPr>
        <p:spPr>
          <a:xfrm>
            <a:off x="376287" y="2144486"/>
            <a:ext cx="5887353" cy="4278085"/>
          </a:xfrm>
        </p:spPr>
        <p:txBody>
          <a:bodyPr vert="horz" lIns="251999" tIns="180000" rIns="251999" bIns="324000" rtlCol="0" anchor="t">
            <a:normAutofit lnSpcReduction="10000"/>
          </a:bodyPr>
          <a:lstStyle/>
          <a:p>
            <a:endParaRPr lang="fi-FI" b="0" i="0">
              <a:effectLst/>
              <a:cs typeface="Arial"/>
            </a:endParaRPr>
          </a:p>
          <a:p>
            <a:pPr marL="342900" indent="-342900">
              <a:buFont typeface="Arial" panose="020B0604020202020204" pitchFamily="34" charset="0"/>
              <a:buChar char="•"/>
            </a:pPr>
            <a:r>
              <a:rPr lang="fi-FI" sz="2200">
                <a:cs typeface="Arial"/>
              </a:rPr>
              <a:t>Yhteistyö eri ammattiryhmien välillä</a:t>
            </a:r>
            <a:endParaRPr lang="fi-FI" sz="2200"/>
          </a:p>
          <a:p>
            <a:pPr marL="342900" indent="-342900">
              <a:buFont typeface="Arial" panose="020B0604020202020204" pitchFamily="34" charset="0"/>
              <a:buChar char="•"/>
            </a:pPr>
            <a:r>
              <a:rPr lang="fi-FI" sz="2200"/>
              <a:t>Tasa-arvo ja inklusiivisen työympäristön rakentaminen</a:t>
            </a:r>
            <a:endParaRPr lang="fi-FI" sz="2200">
              <a:cs typeface="Arial"/>
            </a:endParaRPr>
          </a:p>
          <a:p>
            <a:pPr marL="342900" indent="-342900">
              <a:buFont typeface="Arial" panose="020B0604020202020204" pitchFamily="34" charset="0"/>
              <a:buChar char="•"/>
            </a:pPr>
            <a:r>
              <a:rPr lang="fi-FI" sz="2200"/>
              <a:t>Yhteiskunnallinen vastuu (esim. vajaakuntoisten työllistäminen)</a:t>
            </a:r>
            <a:endParaRPr lang="fi-FI" sz="2200">
              <a:cs typeface="Arial"/>
            </a:endParaRPr>
          </a:p>
          <a:p>
            <a:pPr marL="342900" indent="-342900">
              <a:buFont typeface="Arial" panose="020B0604020202020204" pitchFamily="34" charset="0"/>
              <a:buChar char="•"/>
            </a:pPr>
            <a:r>
              <a:rPr lang="fi-FI" sz="2200"/>
              <a:t>Palvelusopimuksen noudattaminen ja toiminnan läpinäkyvyys</a:t>
            </a:r>
            <a:endParaRPr lang="fi-FI" sz="2200" b="0" i="0">
              <a:effectLst/>
              <a:cs typeface="Arial"/>
            </a:endParaRPr>
          </a:p>
          <a:p>
            <a:pPr marL="342900" indent="-342900">
              <a:buFont typeface="Arial" panose="020B0604020202020204" pitchFamily="34" charset="0"/>
              <a:buChar char="•"/>
            </a:pPr>
            <a:r>
              <a:rPr lang="fi-FI" sz="2200"/>
              <a:t>Kestävän kehityksen mukaiset hankinnat</a:t>
            </a:r>
            <a:endParaRPr lang="fi-FI" sz="2200">
              <a:cs typeface="Arial"/>
            </a:endParaRPr>
          </a:p>
          <a:p>
            <a:pPr marL="342900" indent="-342900">
              <a:buFont typeface="Arial" panose="020B0604020202020204" pitchFamily="34" charset="0"/>
              <a:buChar char="•"/>
            </a:pPr>
            <a:r>
              <a:rPr lang="fi-FI" sz="2200"/>
              <a:t>Yrityksen imago </a:t>
            </a:r>
            <a:endParaRPr lang="fi-FI" sz="2200">
              <a:cs typeface="Arial"/>
            </a:endParaRPr>
          </a:p>
          <a:p>
            <a:endParaRPr lang="fi-FI">
              <a:cs typeface="Arial"/>
            </a:endParaRPr>
          </a:p>
          <a:p>
            <a:endParaRPr lang="fi-FI" sz="1100"/>
          </a:p>
        </p:txBody>
      </p:sp>
    </p:spTree>
    <p:extLst>
      <p:ext uri="{BB962C8B-B14F-4D97-AF65-F5344CB8AC3E}">
        <p14:creationId xmlns:p14="http://schemas.microsoft.com/office/powerpoint/2010/main" val="3600602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ailakka harmaa poro Petteri toimi aluepuu ryhmässä">
            <a:extLst>
              <a:ext uri="{FF2B5EF4-FFF2-40B4-BE49-F238E27FC236}">
                <a16:creationId xmlns:a16="http://schemas.microsoft.com/office/drawing/2014/main" id="{C46EE037-AB65-C1F3-271E-D11D942731F3}"/>
              </a:ext>
            </a:extLst>
          </p:cNvPr>
          <p:cNvPicPr>
            <a:picLocks noChangeAspect="1"/>
          </p:cNvPicPr>
          <p:nvPr/>
        </p:nvPicPr>
        <p:blipFill rotWithShape="1">
          <a:blip r:embed="rId2">
            <a:extLst>
              <a:ext uri="{28A0092B-C50C-407E-A947-70E740481C1C}">
                <a14:useLocalDpi xmlns:a14="http://schemas.microsoft.com/office/drawing/2010/main" val="0"/>
              </a:ext>
            </a:extLst>
          </a:blip>
          <a:srcRect t="1595" b="11229"/>
          <a:stretch/>
        </p:blipFill>
        <p:spPr>
          <a:xfrm>
            <a:off x="0" y="0"/>
            <a:ext cx="11359979" cy="6857990"/>
          </a:xfrm>
          <a:prstGeom prst="rect">
            <a:avLst/>
          </a:prstGeom>
          <a:noFill/>
        </p:spPr>
      </p:pic>
      <p:sp>
        <p:nvSpPr>
          <p:cNvPr id="18" name="Alaotsikko 2">
            <a:extLst>
              <a:ext uri="{FF2B5EF4-FFF2-40B4-BE49-F238E27FC236}">
                <a16:creationId xmlns:a16="http://schemas.microsoft.com/office/drawing/2014/main" id="{909036AF-F44D-E5C7-43EA-D2805BF6086F}"/>
              </a:ext>
            </a:extLst>
          </p:cNvPr>
          <p:cNvSpPr txBox="1">
            <a:spLocks/>
          </p:cNvSpPr>
          <p:nvPr/>
        </p:nvSpPr>
        <p:spPr>
          <a:xfrm>
            <a:off x="1162000" y="4149969"/>
            <a:ext cx="9144000" cy="16780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fi-FI" sz="2000">
                <a:solidFill>
                  <a:schemeClr val="bg1"/>
                </a:solidFill>
              </a:rPr>
              <a:t>Ympäristövastuullinen organisaatio tunnistaa ja hallitsee toimintansa vaikutukset luontoon, ilmastoon ja ihmisten hyvinvointiin. Se myös edistää ympäristöosaamista ja -tietoisuutta kaikessa toiminnassaan.</a:t>
            </a:r>
          </a:p>
        </p:txBody>
      </p:sp>
      <p:sp>
        <p:nvSpPr>
          <p:cNvPr id="21" name="Otsikko 1">
            <a:extLst>
              <a:ext uri="{FF2B5EF4-FFF2-40B4-BE49-F238E27FC236}">
                <a16:creationId xmlns:a16="http://schemas.microsoft.com/office/drawing/2014/main" id="{672B0BF6-B938-BA9D-7BBD-C49C6C3E4E4B}"/>
              </a:ext>
            </a:extLst>
          </p:cNvPr>
          <p:cNvSpPr txBox="1">
            <a:spLocks/>
          </p:cNvSpPr>
          <p:nvPr/>
        </p:nvSpPr>
        <p:spPr>
          <a:xfrm>
            <a:off x="1162000" y="1122363"/>
            <a:ext cx="9144000" cy="2387600"/>
          </a:xfrm>
          <a:prstGeom prst="rect">
            <a:avLst/>
          </a:prstGeom>
          <a:noFill/>
        </p:spPr>
        <p:txBody>
          <a:bodyPr vert="horz" lIns="251999" tIns="251999" rIns="251999" bIns="10800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fi-FI" sz="4800"/>
              <a:t>Ympäristövastuu kiinteistöpalveluiden toimialalla</a:t>
            </a:r>
            <a:endParaRPr lang="en-US" sz="4800"/>
          </a:p>
        </p:txBody>
      </p:sp>
    </p:spTree>
    <p:extLst>
      <p:ext uri="{BB962C8B-B14F-4D97-AF65-F5344CB8AC3E}">
        <p14:creationId xmlns:p14="http://schemas.microsoft.com/office/powerpoint/2010/main" val="4174177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CF25-5B7A-3A71-4507-44D77A4D3120}"/>
            </a:ext>
          </a:extLst>
        </p:cNvPr>
        <p:cNvGrpSpPr/>
        <p:nvPr/>
      </p:nvGrpSpPr>
      <p:grpSpPr>
        <a:xfrm>
          <a:off x="0" y="0"/>
          <a:ext cx="0" cy="0"/>
          <a:chOff x="0" y="0"/>
          <a:chExt cx="0" cy="0"/>
        </a:xfrm>
      </p:grpSpPr>
      <p:pic>
        <p:nvPicPr>
          <p:cNvPr id="4" name="Kuva 3" descr="Kuva, joka sisältää kohteen teksti, käyntikortti, vektorigrafiikka, clipart-kuva&#10;&#10;Kuvaus luotu automaattisesti">
            <a:extLst>
              <a:ext uri="{FF2B5EF4-FFF2-40B4-BE49-F238E27FC236}">
                <a16:creationId xmlns:a16="http://schemas.microsoft.com/office/drawing/2014/main" id="{6AB26504-19A0-DE24-3E79-1B5B0D7E7C34}"/>
              </a:ext>
            </a:extLst>
          </p:cNvPr>
          <p:cNvPicPr>
            <a:picLocks noChangeAspect="1"/>
          </p:cNvPicPr>
          <p:nvPr/>
        </p:nvPicPr>
        <p:blipFill>
          <a:blip r:embed="rId2"/>
          <a:stretch>
            <a:fillRect/>
          </a:stretch>
        </p:blipFill>
        <p:spPr>
          <a:xfrm>
            <a:off x="6046755" y="2304288"/>
            <a:ext cx="5064256" cy="3800515"/>
          </a:xfrm>
          <a:prstGeom prst="rect">
            <a:avLst/>
          </a:prstGeom>
        </p:spPr>
      </p:pic>
      <p:sp>
        <p:nvSpPr>
          <p:cNvPr id="2" name="Title 1">
            <a:extLst>
              <a:ext uri="{FF2B5EF4-FFF2-40B4-BE49-F238E27FC236}">
                <a16:creationId xmlns:a16="http://schemas.microsoft.com/office/drawing/2014/main" id="{95FD1EEA-4541-746E-0DDA-2AF45A4BE269}"/>
              </a:ext>
            </a:extLst>
          </p:cNvPr>
          <p:cNvSpPr>
            <a:spLocks noGrp="1"/>
          </p:cNvSpPr>
          <p:nvPr>
            <p:ph type="title"/>
          </p:nvPr>
        </p:nvSpPr>
        <p:spPr>
          <a:xfrm>
            <a:off x="374732" y="466344"/>
            <a:ext cx="10604664" cy="1514133"/>
          </a:xfrm>
        </p:spPr>
        <p:txBody>
          <a:bodyPr anchor="ctr">
            <a:normAutofit/>
          </a:bodyPr>
          <a:lstStyle/>
          <a:p>
            <a:r>
              <a:rPr lang="fi-FI" sz="4400">
                <a:solidFill>
                  <a:srgbClr val="522398"/>
                </a:solidFill>
                <a:cs typeface="Arial" panose="020B0604020202020204" pitchFamily="34" charset="0"/>
              </a:rPr>
              <a:t>Vastuullisuuden osa-alueet </a:t>
            </a:r>
            <a:br>
              <a:rPr lang="fi-FI">
                <a:solidFill>
                  <a:srgbClr val="522398"/>
                </a:solidFill>
                <a:latin typeface="Arial" panose="020B0604020202020204" pitchFamily="34" charset="0"/>
                <a:cs typeface="Arial" panose="020B0604020202020204" pitchFamily="34" charset="0"/>
              </a:rPr>
            </a:br>
            <a:br>
              <a:rPr lang="en-US" sz="2400" b="0">
                <a:solidFill>
                  <a:srgbClr val="522398"/>
                </a:solidFill>
                <a:latin typeface="Arial" panose="020B0604020202020204" pitchFamily="34" charset="0"/>
                <a:ea typeface="+mn-lt"/>
                <a:cs typeface="Arial" panose="020B0604020202020204" pitchFamily="34" charset="0"/>
              </a:rPr>
            </a:br>
            <a:r>
              <a:rPr lang="en-US" sz="2400" err="1">
                <a:solidFill>
                  <a:srgbClr val="522398"/>
                </a:solidFill>
                <a:ea typeface="+mn-lt"/>
                <a:cs typeface="Arial" panose="020B0604020202020204" pitchFamily="34" charset="0"/>
              </a:rPr>
              <a:t>T</a:t>
            </a:r>
            <a:r>
              <a:rPr lang="en-US" sz="2400" b="0" err="1">
                <a:solidFill>
                  <a:srgbClr val="522398"/>
                </a:solidFill>
                <a:ea typeface="+mn-lt"/>
                <a:cs typeface="Arial" panose="020B0604020202020204" pitchFamily="34" charset="0"/>
              </a:rPr>
              <a:t>aloudellinen</a:t>
            </a:r>
            <a:r>
              <a:rPr lang="en-US" sz="2400" b="0">
                <a:solidFill>
                  <a:srgbClr val="522398"/>
                </a:solidFill>
                <a:ea typeface="+mn-lt"/>
                <a:cs typeface="Arial" panose="020B0604020202020204" pitchFamily="34" charset="0"/>
              </a:rPr>
              <a:t>, </a:t>
            </a:r>
            <a:r>
              <a:rPr lang="en-US" sz="2400" err="1">
                <a:solidFill>
                  <a:srgbClr val="522398"/>
                </a:solidFill>
                <a:ea typeface="+mn-lt"/>
                <a:cs typeface="Arial" panose="020B0604020202020204" pitchFamily="34" charset="0"/>
              </a:rPr>
              <a:t>sosiaalinen</a:t>
            </a:r>
            <a:r>
              <a:rPr lang="en-US" sz="2400" b="0">
                <a:solidFill>
                  <a:srgbClr val="522398"/>
                </a:solidFill>
                <a:ea typeface="+mn-lt"/>
                <a:cs typeface="Arial" panose="020B0604020202020204" pitchFamily="34" charset="0"/>
              </a:rPr>
              <a:t> ja </a:t>
            </a:r>
            <a:r>
              <a:rPr lang="en-US" sz="2400" b="1" err="1">
                <a:solidFill>
                  <a:srgbClr val="522398"/>
                </a:solidFill>
                <a:ea typeface="+mn-lt"/>
                <a:cs typeface="Arial" panose="020B0604020202020204" pitchFamily="34" charset="0"/>
              </a:rPr>
              <a:t>ekologinen</a:t>
            </a:r>
            <a:r>
              <a:rPr lang="en-US" sz="2400" b="0">
                <a:solidFill>
                  <a:srgbClr val="522398"/>
                </a:solidFill>
                <a:ea typeface="+mn-lt"/>
                <a:cs typeface="Arial" panose="020B0604020202020204" pitchFamily="34" charset="0"/>
              </a:rPr>
              <a:t> </a:t>
            </a:r>
            <a:r>
              <a:rPr lang="en-US" sz="2400" b="0" err="1">
                <a:solidFill>
                  <a:srgbClr val="522398"/>
                </a:solidFill>
                <a:ea typeface="+mn-lt"/>
                <a:cs typeface="Arial" panose="020B0604020202020204" pitchFamily="34" charset="0"/>
              </a:rPr>
              <a:t>vastuullisuus</a:t>
            </a:r>
            <a:r>
              <a:rPr lang="en-US" sz="2400" b="0">
                <a:solidFill>
                  <a:srgbClr val="522398"/>
                </a:solidFill>
                <a:ea typeface="+mn-lt"/>
                <a:cs typeface="Arial" panose="020B0604020202020204" pitchFamily="34" charset="0"/>
              </a:rPr>
              <a:t>.</a:t>
            </a:r>
            <a:endParaRPr lang="fi-FI" sz="2400">
              <a:solidFill>
                <a:srgbClr val="522398"/>
              </a:solidFill>
              <a:cs typeface="Arial" panose="020B0604020202020204" pitchFamily="34" charset="0"/>
            </a:endParaRPr>
          </a:p>
        </p:txBody>
      </p:sp>
      <p:sp>
        <p:nvSpPr>
          <p:cNvPr id="8" name="Nuoli: Viisikulmio 7">
            <a:extLst>
              <a:ext uri="{FF2B5EF4-FFF2-40B4-BE49-F238E27FC236}">
                <a16:creationId xmlns:a16="http://schemas.microsoft.com/office/drawing/2014/main" id="{89F16F3A-7FE4-02F3-3ADB-E5C2B5BBFE03}"/>
              </a:ext>
            </a:extLst>
          </p:cNvPr>
          <p:cNvSpPr/>
          <p:nvPr/>
        </p:nvSpPr>
        <p:spPr>
          <a:xfrm>
            <a:off x="374732" y="4743263"/>
            <a:ext cx="5721268" cy="1231052"/>
          </a:xfrm>
          <a:prstGeom prst="homePlate">
            <a:avLst/>
          </a:prstGeom>
          <a:solidFill>
            <a:srgbClr val="66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800">
                <a:solidFill>
                  <a:schemeClr val="bg1"/>
                </a:solidFill>
                <a:effectLst/>
                <a:latin typeface="-apple-system"/>
              </a:rPr>
              <a:t>Ekologinen kestävyys tarkoittaa biologisen monimuotoisuuden ja ekosysteemien toimivuuden ja uusiutumiskyvyn säilyttämistä sekä ihmisen toiminnan sopeuttamista luonnon kestokykyyn</a:t>
            </a:r>
            <a:endParaRPr lang="fi-FI"/>
          </a:p>
        </p:txBody>
      </p:sp>
    </p:spTree>
    <p:extLst>
      <p:ext uri="{BB962C8B-B14F-4D97-AF65-F5344CB8AC3E}">
        <p14:creationId xmlns:p14="http://schemas.microsoft.com/office/powerpoint/2010/main" val="2297672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C2581CB-DD97-EFC6-F8F1-4C152A3E569D}"/>
              </a:ext>
            </a:extLst>
          </p:cNvPr>
          <p:cNvPicPr>
            <a:picLocks noChangeAspect="1"/>
          </p:cNvPicPr>
          <p:nvPr/>
        </p:nvPicPr>
        <p:blipFill>
          <a:blip r:embed="rId2"/>
          <a:stretch>
            <a:fillRect/>
          </a:stretch>
        </p:blipFill>
        <p:spPr>
          <a:xfrm>
            <a:off x="1125416" y="915115"/>
            <a:ext cx="9355015" cy="4647331"/>
          </a:xfrm>
          <a:prstGeom prst="rect">
            <a:avLst/>
          </a:prstGeom>
        </p:spPr>
      </p:pic>
      <p:sp>
        <p:nvSpPr>
          <p:cNvPr id="4" name="Tekstiruutu 3">
            <a:extLst>
              <a:ext uri="{FF2B5EF4-FFF2-40B4-BE49-F238E27FC236}">
                <a16:creationId xmlns:a16="http://schemas.microsoft.com/office/drawing/2014/main" id="{0C2CDF6B-F40B-D1DF-85B9-B02105704203}"/>
              </a:ext>
            </a:extLst>
          </p:cNvPr>
          <p:cNvSpPr txBox="1"/>
          <p:nvPr/>
        </p:nvSpPr>
        <p:spPr>
          <a:xfrm>
            <a:off x="4391130" y="6139543"/>
            <a:ext cx="6903217" cy="276999"/>
          </a:xfrm>
          <a:prstGeom prst="rect">
            <a:avLst/>
          </a:prstGeom>
          <a:noFill/>
        </p:spPr>
        <p:txBody>
          <a:bodyPr wrap="square" rtlCol="0">
            <a:spAutoFit/>
          </a:bodyPr>
          <a:lstStyle/>
          <a:p>
            <a:pPr algn="r"/>
            <a:r>
              <a:rPr lang="fi-FI" sz="1200"/>
              <a:t>Energiateollisuus. J. Leskelä, lämpöpumppualan seminaari 160223</a:t>
            </a:r>
          </a:p>
        </p:txBody>
      </p:sp>
    </p:spTree>
    <p:extLst>
      <p:ext uri="{BB962C8B-B14F-4D97-AF65-F5344CB8AC3E}">
        <p14:creationId xmlns:p14="http://schemas.microsoft.com/office/powerpoint/2010/main" val="2346979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567A95FD-79C7-79BD-DD43-A8206D9E2EF7}"/>
              </a:ext>
            </a:extLst>
          </p:cNvPr>
          <p:cNvPicPr>
            <a:picLocks noGrp="1" noChangeAspect="1"/>
          </p:cNvPicPr>
          <p:nvPr>
            <p:ph type="pic" idx="1"/>
          </p:nvPr>
        </p:nvPicPr>
        <p:blipFill rotWithShape="1">
          <a:blip r:embed="rId3"/>
          <a:srcRect t="3655" b="5904"/>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AD8AC35A-E4DC-3885-B3A2-D34E79080EBE}"/>
              </a:ext>
            </a:extLst>
          </p:cNvPr>
          <p:cNvSpPr>
            <a:spLocks noGrp="1"/>
          </p:cNvSpPr>
          <p:nvPr>
            <p:ph type="title"/>
          </p:nvPr>
        </p:nvSpPr>
        <p:spPr>
          <a:xfrm>
            <a:off x="466343" y="844063"/>
            <a:ext cx="6870627" cy="1485480"/>
          </a:xfrm>
        </p:spPr>
        <p:txBody>
          <a:bodyPr anchor="b">
            <a:noAutofit/>
          </a:bodyPr>
          <a:lstStyle/>
          <a:p>
            <a:r>
              <a:rPr lang="fi-FI" sz="4400">
                <a:latin typeface="+mn-lt"/>
              </a:rPr>
              <a:t>Ympäristövastuu k</a:t>
            </a:r>
            <a:r>
              <a:rPr lang="fi-FI" sz="4400">
                <a:latin typeface="+mn-lt"/>
                <a:cs typeface="Calibri"/>
              </a:rPr>
              <a:t>iin</a:t>
            </a:r>
            <a:r>
              <a:rPr lang="fi-FI" sz="4400">
                <a:solidFill>
                  <a:srgbClr val="FFFFFF"/>
                </a:solidFill>
                <a:latin typeface="+mn-lt"/>
                <a:cs typeface="Calibri"/>
              </a:rPr>
              <a:t>teistöpalvelualalla 1/2</a:t>
            </a:r>
            <a:endParaRPr lang="fi-FI" sz="4400">
              <a:latin typeface="+mn-lt"/>
              <a:cs typeface="Calibri"/>
            </a:endParaRPr>
          </a:p>
        </p:txBody>
      </p:sp>
      <p:sp>
        <p:nvSpPr>
          <p:cNvPr id="3" name="Sisällön paikkamerkki 2">
            <a:extLst>
              <a:ext uri="{FF2B5EF4-FFF2-40B4-BE49-F238E27FC236}">
                <a16:creationId xmlns:a16="http://schemas.microsoft.com/office/drawing/2014/main" id="{649CD986-0930-36C5-46CB-CE5865F2A688}"/>
              </a:ext>
            </a:extLst>
          </p:cNvPr>
          <p:cNvSpPr>
            <a:spLocks noGrp="1"/>
          </p:cNvSpPr>
          <p:nvPr>
            <p:ph type="body" sz="half" idx="2"/>
          </p:nvPr>
        </p:nvSpPr>
        <p:spPr>
          <a:xfrm>
            <a:off x="466344" y="2590801"/>
            <a:ext cx="6870626" cy="2492828"/>
          </a:xfrm>
        </p:spPr>
        <p:txBody>
          <a:bodyPr vert="horz" lIns="251999" tIns="180000" rIns="251999" bIns="324000" rtlCol="0" anchor="t">
            <a:normAutofit/>
          </a:bodyPr>
          <a:lstStyle/>
          <a:p>
            <a:r>
              <a:rPr lang="fi-FI" sz="2400">
                <a:latin typeface="+mj-lt"/>
                <a:cs typeface="Arial"/>
              </a:rPr>
              <a:t>Vastuullinen vedenkäyttö </a:t>
            </a:r>
          </a:p>
          <a:p>
            <a:endParaRPr lang="fi-FI" sz="1400">
              <a:cs typeface="Arial"/>
            </a:endParaRPr>
          </a:p>
          <a:p>
            <a:pPr marL="800100" lvl="1" indent="-342900">
              <a:buFont typeface="Arial" panose="020B0604020202020204" pitchFamily="34" charset="0"/>
              <a:buChar char="•"/>
            </a:pPr>
            <a:r>
              <a:rPr lang="fi-FI" sz="2200">
                <a:solidFill>
                  <a:schemeClr val="bg1"/>
                </a:solidFill>
                <a:cs typeface="Arial"/>
              </a:rPr>
              <a:t>Vedettömät pisuaarit (vedensäästö)</a:t>
            </a:r>
          </a:p>
          <a:p>
            <a:pPr marL="800100" lvl="1" indent="-342900">
              <a:buFont typeface="Arial" panose="020B0604020202020204" pitchFamily="34" charset="0"/>
              <a:buChar char="•"/>
            </a:pPr>
            <a:r>
              <a:rPr lang="fi-FI" sz="2200">
                <a:solidFill>
                  <a:schemeClr val="bg1"/>
                </a:solidFill>
                <a:cs typeface="Arial"/>
              </a:rPr>
              <a:t>Huuhteluveden säädöt kohdillaan</a:t>
            </a:r>
          </a:p>
          <a:p>
            <a:pPr marL="800100" lvl="1" indent="-342900">
              <a:buFont typeface="Arial" panose="020B0604020202020204" pitchFamily="34" charset="0"/>
              <a:buChar char="•"/>
            </a:pPr>
            <a:r>
              <a:rPr lang="fi-FI" sz="2200">
                <a:solidFill>
                  <a:schemeClr val="bg1"/>
                </a:solidFill>
                <a:cs typeface="Arial"/>
              </a:rPr>
              <a:t>Vesiputkiston oikea paine, virtaamien säätö</a:t>
            </a:r>
            <a:endParaRPr lang="fi-FI" sz="2200">
              <a:solidFill>
                <a:schemeClr val="bg1"/>
              </a:solidFill>
            </a:endParaRPr>
          </a:p>
        </p:txBody>
      </p:sp>
    </p:spTree>
    <p:extLst>
      <p:ext uri="{BB962C8B-B14F-4D97-AF65-F5344CB8AC3E}">
        <p14:creationId xmlns:p14="http://schemas.microsoft.com/office/powerpoint/2010/main" val="2753787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567A95FD-79C7-79BD-DD43-A8206D9E2EF7}"/>
              </a:ext>
            </a:extLst>
          </p:cNvPr>
          <p:cNvPicPr>
            <a:picLocks noGrp="1" noChangeAspect="1"/>
          </p:cNvPicPr>
          <p:nvPr>
            <p:ph type="pic" idx="1"/>
          </p:nvPr>
        </p:nvPicPr>
        <p:blipFill rotWithShape="1">
          <a:blip r:embed="rId3"/>
          <a:srcRect t="3655" b="5904"/>
          <a:stretch/>
        </p:blipFill>
        <p:spPr>
          <a:xfrm>
            <a:off x="0" y="10"/>
            <a:ext cx="11359979" cy="6857990"/>
          </a:xfrm>
          <a:prstGeom prst="rect">
            <a:avLst/>
          </a:prstGeom>
          <a:noFill/>
        </p:spPr>
      </p:pic>
      <p:sp>
        <p:nvSpPr>
          <p:cNvPr id="2" name="Otsikko 1">
            <a:extLst>
              <a:ext uri="{FF2B5EF4-FFF2-40B4-BE49-F238E27FC236}">
                <a16:creationId xmlns:a16="http://schemas.microsoft.com/office/drawing/2014/main" id="{AD8AC35A-E4DC-3885-B3A2-D34E79080EBE}"/>
              </a:ext>
            </a:extLst>
          </p:cNvPr>
          <p:cNvSpPr>
            <a:spLocks noGrp="1"/>
          </p:cNvSpPr>
          <p:nvPr>
            <p:ph type="title"/>
          </p:nvPr>
        </p:nvSpPr>
        <p:spPr>
          <a:xfrm>
            <a:off x="3755571" y="293915"/>
            <a:ext cx="6973035" cy="1981200"/>
          </a:xfrm>
        </p:spPr>
        <p:txBody>
          <a:bodyPr anchor="b">
            <a:noAutofit/>
          </a:bodyPr>
          <a:lstStyle/>
          <a:p>
            <a:r>
              <a:rPr lang="fi-FI" sz="4400">
                <a:latin typeface="+mn-lt"/>
              </a:rPr>
              <a:t>Ympäristövastuu </a:t>
            </a:r>
            <a:r>
              <a:rPr lang="fi-FI" sz="4400">
                <a:latin typeface="+mn-lt"/>
                <a:cs typeface="Calibri"/>
              </a:rPr>
              <a:t>Kiin</a:t>
            </a:r>
            <a:r>
              <a:rPr lang="fi-FI" sz="4400">
                <a:solidFill>
                  <a:srgbClr val="FFFFFF"/>
                </a:solidFill>
                <a:latin typeface="+mn-lt"/>
                <a:cs typeface="Calibri"/>
              </a:rPr>
              <a:t>teistöpalvelualalla 2/2</a:t>
            </a:r>
            <a:endParaRPr lang="fi-FI" sz="4400">
              <a:latin typeface="+mn-lt"/>
              <a:cs typeface="Calibri"/>
            </a:endParaRPr>
          </a:p>
        </p:txBody>
      </p:sp>
      <p:sp>
        <p:nvSpPr>
          <p:cNvPr id="3" name="Sisällön paikkamerkki 2">
            <a:extLst>
              <a:ext uri="{FF2B5EF4-FFF2-40B4-BE49-F238E27FC236}">
                <a16:creationId xmlns:a16="http://schemas.microsoft.com/office/drawing/2014/main" id="{649CD986-0930-36C5-46CB-CE5865F2A688}"/>
              </a:ext>
            </a:extLst>
          </p:cNvPr>
          <p:cNvSpPr>
            <a:spLocks noGrp="1"/>
          </p:cNvSpPr>
          <p:nvPr>
            <p:ph type="body" sz="half" idx="2"/>
          </p:nvPr>
        </p:nvSpPr>
        <p:spPr>
          <a:xfrm>
            <a:off x="3755571" y="2395615"/>
            <a:ext cx="6973035" cy="3776575"/>
          </a:xfrm>
        </p:spPr>
        <p:txBody>
          <a:bodyPr vert="horz" lIns="251999" tIns="180000" rIns="251999" bIns="324000" rtlCol="0" anchor="t">
            <a:normAutofit/>
          </a:bodyPr>
          <a:lstStyle/>
          <a:p>
            <a:r>
              <a:rPr lang="fi-FI" sz="2400">
                <a:latin typeface="+mj-lt"/>
              </a:rPr>
              <a:t>Ympäristövastuu omalla toimialalla</a:t>
            </a:r>
          </a:p>
          <a:p>
            <a:endParaRPr lang="fi-FI" sz="2400"/>
          </a:p>
          <a:p>
            <a:pPr marL="285750" indent="-285750">
              <a:buFont typeface="Arial" panose="020B0604020202020204" pitchFamily="34" charset="0"/>
              <a:buChar char="•"/>
            </a:pPr>
            <a:r>
              <a:rPr lang="fi-FI" sz="2200"/>
              <a:t>Kemikaalit - huomioidaan laatu ja määrä </a:t>
            </a:r>
            <a:endParaRPr lang="fi-FI" sz="2200">
              <a:cs typeface="Arial"/>
            </a:endParaRPr>
          </a:p>
          <a:p>
            <a:pPr marL="285750" indent="-285750">
              <a:buFont typeface="Arial" panose="020B0604020202020204" pitchFamily="34" charset="0"/>
              <a:buChar char="•"/>
            </a:pPr>
            <a:r>
              <a:rPr lang="fi-FI" sz="2200"/>
              <a:t>Koneiden puhdistus ja huolto sekä vastuullinen käyttö, elinkaariajattelu</a:t>
            </a:r>
            <a:endParaRPr lang="fi-FI" sz="2200">
              <a:cs typeface="Arial"/>
            </a:endParaRPr>
          </a:p>
          <a:p>
            <a:pPr marL="285750" indent="-285750">
              <a:buFont typeface="Arial" panose="020B0604020202020204" pitchFamily="34" charset="0"/>
              <a:buChar char="•"/>
            </a:pPr>
            <a:r>
              <a:rPr lang="fi-FI" sz="2200"/>
              <a:t>Kiinteistön jätteiden kierrätys oikeaoppisesti</a:t>
            </a:r>
            <a:endParaRPr lang="fi-FI" sz="2200">
              <a:cs typeface="Arial"/>
            </a:endParaRPr>
          </a:p>
          <a:p>
            <a:pPr marL="285750" indent="-285750">
              <a:buFont typeface="Arial" panose="020B0604020202020204" pitchFamily="34" charset="0"/>
              <a:buChar char="•"/>
            </a:pPr>
            <a:r>
              <a:rPr lang="fi-FI" sz="2200"/>
              <a:t>Koulutus ja perehdytys: Etäopiskelu ja työskentely mahdollisuuksien sallimissa rajoissa</a:t>
            </a:r>
            <a:endParaRPr lang="fi-FI" sz="2200">
              <a:cs typeface="Arial"/>
            </a:endParaRPr>
          </a:p>
        </p:txBody>
      </p:sp>
    </p:spTree>
    <p:extLst>
      <p:ext uri="{BB962C8B-B14F-4D97-AF65-F5344CB8AC3E}">
        <p14:creationId xmlns:p14="http://schemas.microsoft.com/office/powerpoint/2010/main" val="1402540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567A95FD-79C7-79BD-DD43-A8206D9E2EF7}"/>
              </a:ext>
            </a:extLst>
          </p:cNvPr>
          <p:cNvPicPr>
            <a:picLocks noGrp="1" noChangeAspect="1"/>
          </p:cNvPicPr>
          <p:nvPr>
            <p:ph type="pic" idx="1"/>
          </p:nvPr>
        </p:nvPicPr>
        <p:blipFill rotWithShape="1">
          <a:blip r:embed="rId3"/>
          <a:srcRect t="3655" b="5904"/>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AD8AC35A-E4DC-3885-B3A2-D34E79080EBE}"/>
              </a:ext>
            </a:extLst>
          </p:cNvPr>
          <p:cNvSpPr>
            <a:spLocks noGrp="1"/>
          </p:cNvSpPr>
          <p:nvPr>
            <p:ph type="title"/>
          </p:nvPr>
        </p:nvSpPr>
        <p:spPr>
          <a:xfrm>
            <a:off x="475215" y="509953"/>
            <a:ext cx="6872642" cy="1601876"/>
          </a:xfrm>
        </p:spPr>
        <p:txBody>
          <a:bodyPr anchor="b">
            <a:noAutofit/>
          </a:bodyPr>
          <a:lstStyle/>
          <a:p>
            <a:r>
              <a:rPr lang="fi-FI" sz="4400">
                <a:latin typeface="+mn-lt"/>
                <a:cs typeface="Calibri"/>
              </a:rPr>
              <a:t>Ympäristövastuu kiinteistöpalvelualalla 1/3</a:t>
            </a:r>
          </a:p>
        </p:txBody>
      </p:sp>
      <p:sp>
        <p:nvSpPr>
          <p:cNvPr id="3" name="Sisällön paikkamerkki 2">
            <a:extLst>
              <a:ext uri="{FF2B5EF4-FFF2-40B4-BE49-F238E27FC236}">
                <a16:creationId xmlns:a16="http://schemas.microsoft.com/office/drawing/2014/main" id="{649CD986-0930-36C5-46CB-CE5865F2A688}"/>
              </a:ext>
            </a:extLst>
          </p:cNvPr>
          <p:cNvSpPr>
            <a:spLocks noGrp="1"/>
          </p:cNvSpPr>
          <p:nvPr>
            <p:ph type="body" sz="half" idx="2"/>
          </p:nvPr>
        </p:nvSpPr>
        <p:spPr>
          <a:xfrm>
            <a:off x="475215" y="2470678"/>
            <a:ext cx="6872642" cy="3146351"/>
          </a:xfrm>
        </p:spPr>
        <p:txBody>
          <a:bodyPr vert="horz" lIns="251999" tIns="180000" rIns="251999" bIns="324000" rtlCol="0" anchor="t">
            <a:normAutofit/>
          </a:bodyPr>
          <a:lstStyle/>
          <a:p>
            <a:r>
              <a:rPr lang="fi-FI" sz="2400">
                <a:latin typeface="+mj-lt"/>
                <a:cs typeface="Arial" panose="020B0604020202020204"/>
              </a:rPr>
              <a:t>Energian kulutuksen seuranta</a:t>
            </a:r>
          </a:p>
          <a:p>
            <a:pPr marL="285750" indent="-285750">
              <a:buFont typeface="Arial" panose="020B0604020202020204" pitchFamily="34" charset="0"/>
              <a:buChar char="•"/>
            </a:pPr>
            <a:endParaRPr lang="fi-FI" sz="2400">
              <a:cs typeface="Arial" panose="020B0604020202020204"/>
            </a:endParaRPr>
          </a:p>
          <a:p>
            <a:pPr marL="742950" lvl="1" indent="-285750">
              <a:buFont typeface="Arial" panose="020B0604020202020204" pitchFamily="34" charset="0"/>
              <a:buChar char="•"/>
            </a:pPr>
            <a:r>
              <a:rPr lang="fi-FI" sz="2200">
                <a:solidFill>
                  <a:srgbClr val="FFFFFF"/>
                </a:solidFill>
                <a:cs typeface="Arial" panose="020B0604020202020204"/>
              </a:rPr>
              <a:t>Uusiutuvien energialähteiden suosiminen, aurinkoenergia, maalämpö </a:t>
            </a:r>
          </a:p>
          <a:p>
            <a:pPr marL="742950" lvl="1" indent="-285750">
              <a:buFont typeface="Arial" panose="020B0604020202020204" pitchFamily="34" charset="0"/>
              <a:buChar char="•"/>
            </a:pPr>
            <a:r>
              <a:rPr lang="fi-FI" sz="2200">
                <a:solidFill>
                  <a:srgbClr val="FFFFFF"/>
                </a:solidFill>
                <a:cs typeface="Arial" panose="020B0604020202020204"/>
              </a:rPr>
              <a:t>Läsnäolo-ohjaukset</a:t>
            </a:r>
          </a:p>
          <a:p>
            <a:pPr marL="742950" lvl="1" indent="-285750">
              <a:buFont typeface="Arial" panose="020B0604020202020204" pitchFamily="34" charset="0"/>
              <a:buChar char="•"/>
            </a:pPr>
            <a:r>
              <a:rPr lang="fi-FI" sz="2200">
                <a:solidFill>
                  <a:srgbClr val="FFFFFF"/>
                </a:solidFill>
                <a:cs typeface="Arial" panose="020B0604020202020204"/>
              </a:rPr>
              <a:t>Lähestymiskytkimet</a:t>
            </a:r>
          </a:p>
          <a:p>
            <a:pPr marL="742950" lvl="1" indent="-285750">
              <a:buFont typeface="Arial" panose="020B0604020202020204" pitchFamily="34" charset="0"/>
              <a:buChar char="•"/>
            </a:pPr>
            <a:r>
              <a:rPr lang="fi-FI" sz="2200">
                <a:solidFill>
                  <a:srgbClr val="FFFFFF"/>
                </a:solidFill>
                <a:cs typeface="Arial" panose="020B0604020202020204"/>
              </a:rPr>
              <a:t>Led-valaistus</a:t>
            </a:r>
            <a:endParaRPr lang="fi-FI" sz="2200">
              <a:cs typeface="Arial"/>
            </a:endParaRPr>
          </a:p>
          <a:p>
            <a:pPr marL="742950" lvl="1" indent="-285750">
              <a:buFont typeface="Wingdings" panose="05000000000000000000" pitchFamily="2" charset="2"/>
              <a:buChar char="ü"/>
            </a:pPr>
            <a:endParaRPr lang="fi-FI">
              <a:solidFill>
                <a:srgbClr val="FFFFFF"/>
              </a:solidFill>
              <a:cs typeface="Arial"/>
            </a:endParaRPr>
          </a:p>
        </p:txBody>
      </p:sp>
    </p:spTree>
    <p:extLst>
      <p:ext uri="{BB962C8B-B14F-4D97-AF65-F5344CB8AC3E}">
        <p14:creationId xmlns:p14="http://schemas.microsoft.com/office/powerpoint/2010/main" val="1068471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567A95FD-79C7-79BD-DD43-A8206D9E2EF7}"/>
              </a:ext>
            </a:extLst>
          </p:cNvPr>
          <p:cNvPicPr>
            <a:picLocks noGrp="1" noChangeAspect="1"/>
          </p:cNvPicPr>
          <p:nvPr>
            <p:ph type="pic" idx="1"/>
          </p:nvPr>
        </p:nvPicPr>
        <p:blipFill rotWithShape="1">
          <a:blip r:embed="rId3"/>
          <a:srcRect t="3655" b="5904"/>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AD8AC35A-E4DC-3885-B3A2-D34E79080EBE}"/>
              </a:ext>
            </a:extLst>
          </p:cNvPr>
          <p:cNvSpPr>
            <a:spLocks noGrp="1"/>
          </p:cNvSpPr>
          <p:nvPr>
            <p:ph type="title"/>
          </p:nvPr>
        </p:nvSpPr>
        <p:spPr>
          <a:xfrm>
            <a:off x="376285" y="578086"/>
            <a:ext cx="7439657" cy="1577285"/>
          </a:xfrm>
        </p:spPr>
        <p:txBody>
          <a:bodyPr anchor="b">
            <a:noAutofit/>
          </a:bodyPr>
          <a:lstStyle/>
          <a:p>
            <a:r>
              <a:rPr lang="fi-FI" sz="4400">
                <a:latin typeface="+mn-lt"/>
                <a:cs typeface="Calibri"/>
              </a:rPr>
              <a:t>Ympäristövastuu kiinteistöpalvelualalla 2/3</a:t>
            </a:r>
          </a:p>
        </p:txBody>
      </p:sp>
      <p:sp>
        <p:nvSpPr>
          <p:cNvPr id="3" name="Sisällön paikkamerkki 2">
            <a:extLst>
              <a:ext uri="{FF2B5EF4-FFF2-40B4-BE49-F238E27FC236}">
                <a16:creationId xmlns:a16="http://schemas.microsoft.com/office/drawing/2014/main" id="{649CD986-0930-36C5-46CB-CE5865F2A688}"/>
              </a:ext>
            </a:extLst>
          </p:cNvPr>
          <p:cNvSpPr>
            <a:spLocks noGrp="1"/>
          </p:cNvSpPr>
          <p:nvPr>
            <p:ph type="body" sz="half" idx="2"/>
          </p:nvPr>
        </p:nvSpPr>
        <p:spPr>
          <a:xfrm>
            <a:off x="376286" y="2572378"/>
            <a:ext cx="7439656" cy="3295859"/>
          </a:xfrm>
        </p:spPr>
        <p:txBody>
          <a:bodyPr vert="horz" lIns="251999" tIns="180000" rIns="251999" bIns="324000" rtlCol="0" anchor="t">
            <a:normAutofit fontScale="85000" lnSpcReduction="20000"/>
          </a:bodyPr>
          <a:lstStyle/>
          <a:p>
            <a:pPr marL="742950" lvl="1" indent="-285750">
              <a:buFont typeface="Wingdings" panose="05000000000000000000" pitchFamily="2" charset="2"/>
              <a:buChar char="ü"/>
            </a:pPr>
            <a:endParaRPr lang="fi-FI">
              <a:solidFill>
                <a:srgbClr val="FFFFFF"/>
              </a:solidFill>
              <a:cs typeface="Arial"/>
            </a:endParaRPr>
          </a:p>
          <a:p>
            <a:r>
              <a:rPr lang="fi-FI" sz="2800">
                <a:latin typeface="+mj-lt"/>
                <a:cs typeface="Arial"/>
              </a:rPr>
              <a:t>Kiinteistöautomaatio</a:t>
            </a:r>
          </a:p>
          <a:p>
            <a:endParaRPr lang="fi-FI" sz="2400"/>
          </a:p>
          <a:p>
            <a:pPr marL="1200150" lvl="2" indent="-285750">
              <a:buFont typeface="Arial" panose="020B0604020202020204" pitchFamily="34" charset="0"/>
              <a:buChar char="•"/>
            </a:pPr>
            <a:r>
              <a:rPr lang="fi-FI" sz="2800">
                <a:solidFill>
                  <a:srgbClr val="FFFFFF"/>
                </a:solidFill>
                <a:cs typeface="Arial"/>
              </a:rPr>
              <a:t>Säätöjen oikeellisuus säästää tai tuhlaa energiaa ja vettä</a:t>
            </a:r>
            <a:endParaRPr lang="fi-FI" sz="2800">
              <a:cs typeface="Arial"/>
            </a:endParaRPr>
          </a:p>
          <a:p>
            <a:pPr marL="1200150" lvl="2" indent="-285750">
              <a:buFont typeface="Arial" panose="020B0604020202020204" pitchFamily="34" charset="0"/>
              <a:buChar char="•"/>
            </a:pPr>
            <a:r>
              <a:rPr lang="fi-FI" sz="2800">
                <a:solidFill>
                  <a:srgbClr val="FFFFFF"/>
                </a:solidFill>
                <a:cs typeface="Arial"/>
              </a:rPr>
              <a:t>Astetta alemmaksi, tilojen käytön mukaan</a:t>
            </a:r>
          </a:p>
          <a:p>
            <a:pPr marL="1200150" lvl="2" indent="-285750">
              <a:buFont typeface="Arial" panose="020B0604020202020204" pitchFamily="34" charset="0"/>
              <a:buChar char="•"/>
            </a:pPr>
            <a:r>
              <a:rPr lang="fi-FI" sz="2800">
                <a:solidFill>
                  <a:srgbClr val="FFFFFF"/>
                </a:solidFill>
                <a:cs typeface="Arial"/>
              </a:rPr>
              <a:t>Päällekkäisyyksien poistaminen: lämmitys/ jäähdytys</a:t>
            </a:r>
            <a:endParaRPr lang="fi-FI" sz="2800">
              <a:cs typeface="Arial"/>
            </a:endParaRPr>
          </a:p>
          <a:p>
            <a:pPr marL="1200150" lvl="2" indent="-285750">
              <a:buFont typeface="Arial" panose="020B0604020202020204" pitchFamily="34" charset="0"/>
              <a:buChar char="•"/>
            </a:pPr>
            <a:r>
              <a:rPr lang="fi-FI" sz="2800">
                <a:solidFill>
                  <a:srgbClr val="FFFFFF"/>
                </a:solidFill>
                <a:cs typeface="Arial"/>
              </a:rPr>
              <a:t>Lämmön talteenottojen hyödyntäminen</a:t>
            </a:r>
          </a:p>
          <a:p>
            <a:pPr lvl="2"/>
            <a:endParaRPr lang="fi-FI">
              <a:solidFill>
                <a:srgbClr val="331C54"/>
              </a:solidFill>
              <a:cs typeface="Arial"/>
            </a:endParaRPr>
          </a:p>
        </p:txBody>
      </p:sp>
    </p:spTree>
    <p:extLst>
      <p:ext uri="{BB962C8B-B14F-4D97-AF65-F5344CB8AC3E}">
        <p14:creationId xmlns:p14="http://schemas.microsoft.com/office/powerpoint/2010/main" val="427511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81D7F-3DE5-08DA-80A7-77A73DBB5976}"/>
            </a:ext>
          </a:extLst>
        </p:cNvPr>
        <p:cNvGrpSpPr/>
        <p:nvPr/>
      </p:nvGrpSpPr>
      <p:grpSpPr>
        <a:xfrm>
          <a:off x="0" y="0"/>
          <a:ext cx="0" cy="0"/>
          <a:chOff x="0" y="0"/>
          <a:chExt cx="0" cy="0"/>
        </a:xfrm>
      </p:grpSpPr>
      <p:sp>
        <p:nvSpPr>
          <p:cNvPr id="6" name="Tekstiruutu 5">
            <a:extLst>
              <a:ext uri="{FF2B5EF4-FFF2-40B4-BE49-F238E27FC236}">
                <a16:creationId xmlns:a16="http://schemas.microsoft.com/office/drawing/2014/main" id="{AEE17B15-9C37-4DEF-4EFE-636FFBE70302}"/>
              </a:ext>
            </a:extLst>
          </p:cNvPr>
          <p:cNvSpPr txBox="1"/>
          <p:nvPr/>
        </p:nvSpPr>
        <p:spPr>
          <a:xfrm>
            <a:off x="411079" y="3964230"/>
            <a:ext cx="5401892" cy="2646878"/>
          </a:xfrm>
          <a:prstGeom prst="rect">
            <a:avLst/>
          </a:prstGeom>
          <a:noFill/>
        </p:spPr>
        <p:txBody>
          <a:bodyPr wrap="square" lIns="91440" tIns="45720" rIns="91440" bIns="45720" rtlCol="0" anchor="t">
            <a:spAutoFit/>
          </a:bodyPr>
          <a:lstStyle/>
          <a:p>
            <a:r>
              <a:rPr lang="fi-FI" sz="2400" b="1">
                <a:solidFill>
                  <a:srgbClr val="522398"/>
                </a:solidFill>
              </a:rPr>
              <a:t>Demokratian kamppailu kovenee</a:t>
            </a:r>
          </a:p>
          <a:p>
            <a:endParaRPr lang="fi-FI" sz="2400" b="1">
              <a:solidFill>
                <a:srgbClr val="522398"/>
              </a:solidFill>
            </a:endParaRPr>
          </a:p>
          <a:p>
            <a:r>
              <a:rPr lang="fi-FI" sz="2000">
                <a:solidFill>
                  <a:srgbClr val="522398"/>
                </a:solidFill>
                <a:cs typeface="Arial"/>
              </a:rPr>
              <a:t>Luottamus rapautuu ja informaatiovaikuttaminen lisääntyy</a:t>
            </a:r>
          </a:p>
          <a:p>
            <a:r>
              <a:rPr lang="fi-FI" sz="2000">
                <a:solidFill>
                  <a:srgbClr val="522398"/>
                </a:solidFill>
                <a:cs typeface="Arial"/>
              </a:rPr>
              <a:t>Suuret ylikansalliset yritykset-&gt; työolosuhteiden heikkeneminen? </a:t>
            </a:r>
          </a:p>
          <a:p>
            <a:r>
              <a:rPr lang="fi-FI" sz="2000">
                <a:solidFill>
                  <a:srgbClr val="522398"/>
                </a:solidFill>
                <a:cs typeface="Arial"/>
              </a:rPr>
              <a:t>Muuttuvat arvot</a:t>
            </a:r>
          </a:p>
          <a:p>
            <a:pPr marL="285750" indent="-285750">
              <a:buFont typeface="Arial"/>
              <a:buChar char="•"/>
            </a:pPr>
            <a:endParaRPr lang="fi-FI" b="1">
              <a:cs typeface="Arial" panose="020B0604020202020204"/>
            </a:endParaRPr>
          </a:p>
        </p:txBody>
      </p:sp>
      <p:sp>
        <p:nvSpPr>
          <p:cNvPr id="8" name="Tekstiruutu 7">
            <a:extLst>
              <a:ext uri="{FF2B5EF4-FFF2-40B4-BE49-F238E27FC236}">
                <a16:creationId xmlns:a16="http://schemas.microsoft.com/office/drawing/2014/main" id="{78E28D2B-D791-10FE-C0E1-A41AC095D504}"/>
              </a:ext>
            </a:extLst>
          </p:cNvPr>
          <p:cNvSpPr txBox="1"/>
          <p:nvPr/>
        </p:nvSpPr>
        <p:spPr>
          <a:xfrm>
            <a:off x="5902945" y="548081"/>
            <a:ext cx="5373116" cy="2523768"/>
          </a:xfrm>
          <a:prstGeom prst="rect">
            <a:avLst/>
          </a:prstGeom>
          <a:noFill/>
        </p:spPr>
        <p:txBody>
          <a:bodyPr wrap="square" lIns="91440" tIns="45720" rIns="91440" bIns="45720" anchor="t">
            <a:spAutoFit/>
          </a:bodyPr>
          <a:lstStyle/>
          <a:p>
            <a:r>
              <a:rPr lang="fi-FI" sz="2400" b="1">
                <a:solidFill>
                  <a:srgbClr val="522398"/>
                </a:solidFill>
              </a:rPr>
              <a:t>Vahva luottamus ja osallisuus</a:t>
            </a:r>
          </a:p>
          <a:p>
            <a:endParaRPr lang="fi-FI" sz="2000" b="1">
              <a:solidFill>
                <a:srgbClr val="522398"/>
              </a:solidFill>
              <a:cs typeface="Arial"/>
            </a:endParaRPr>
          </a:p>
          <a:p>
            <a:r>
              <a:rPr lang="fi-FI" sz="2000">
                <a:solidFill>
                  <a:srgbClr val="522398"/>
                </a:solidFill>
                <a:cs typeface="Arial"/>
              </a:rPr>
              <a:t>Osaaminen korostuu, osaamisen ylläpito</a:t>
            </a:r>
          </a:p>
          <a:p>
            <a:r>
              <a:rPr lang="fi-FI" sz="2000">
                <a:solidFill>
                  <a:srgbClr val="522398"/>
                </a:solidFill>
                <a:cs typeface="Arial"/>
              </a:rPr>
              <a:t>Yhteistyö</a:t>
            </a:r>
          </a:p>
          <a:p>
            <a:r>
              <a:rPr lang="fi-FI" sz="2000">
                <a:solidFill>
                  <a:srgbClr val="522398"/>
                </a:solidFill>
                <a:cs typeface="Arial"/>
              </a:rPr>
              <a:t>Vastuullinen johtaminen</a:t>
            </a:r>
          </a:p>
          <a:p>
            <a:pPr marL="285750" indent="-285750">
              <a:buFont typeface="Arial" panose="020B0604020202020204" pitchFamily="34" charset="0"/>
              <a:buChar char="•"/>
            </a:pPr>
            <a:endParaRPr lang="fi-FI">
              <a:cs typeface="Arial"/>
            </a:endParaRPr>
          </a:p>
          <a:p>
            <a:pPr marL="285750" indent="-285750">
              <a:buFont typeface="Arial" panose="020B0604020202020204" pitchFamily="34" charset="0"/>
              <a:buChar char="•"/>
            </a:pPr>
            <a:endParaRPr lang="fi-FI">
              <a:cs typeface="Arial"/>
            </a:endParaRPr>
          </a:p>
          <a:p>
            <a:endParaRPr lang="fi-FI" b="1">
              <a:cs typeface="Arial"/>
            </a:endParaRPr>
          </a:p>
        </p:txBody>
      </p:sp>
      <p:sp>
        <p:nvSpPr>
          <p:cNvPr id="2" name="Nuoli: Raita oikealla 1">
            <a:extLst>
              <a:ext uri="{FF2B5EF4-FFF2-40B4-BE49-F238E27FC236}">
                <a16:creationId xmlns:a16="http://schemas.microsoft.com/office/drawing/2014/main" id="{130858DC-1CEB-3228-7390-60B354603827}"/>
              </a:ext>
            </a:extLst>
          </p:cNvPr>
          <p:cNvSpPr/>
          <p:nvPr/>
        </p:nvSpPr>
        <p:spPr>
          <a:xfrm rot="19716417">
            <a:off x="4654588" y="3258159"/>
            <a:ext cx="980729" cy="636794"/>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124D8CC0-CBA8-877C-1B79-DA72CCDD2222}"/>
              </a:ext>
            </a:extLst>
          </p:cNvPr>
          <p:cNvSpPr txBox="1"/>
          <p:nvPr/>
        </p:nvSpPr>
        <p:spPr>
          <a:xfrm>
            <a:off x="5936653" y="2269712"/>
            <a:ext cx="4980376" cy="1015663"/>
          </a:xfrm>
          <a:prstGeom prst="rect">
            <a:avLst/>
          </a:prstGeom>
          <a:noFill/>
        </p:spPr>
        <p:txBody>
          <a:bodyPr wrap="square" rtlCol="0">
            <a:spAutoFit/>
          </a:bodyPr>
          <a:lstStyle/>
          <a:p>
            <a:r>
              <a:rPr lang="fi-FI" sz="2000">
                <a:solidFill>
                  <a:srgbClr val="522398"/>
                </a:solidFill>
              </a:rPr>
              <a:t>Tehtävä: Mieti, miten sinun työhösi vaikuttaa, kun päätökset siirretään toiseen maahan </a:t>
            </a:r>
          </a:p>
        </p:txBody>
      </p:sp>
      <p:pic>
        <p:nvPicPr>
          <p:cNvPr id="5" name="Kuva 4" descr="Kuva, joka sisältää kohteen teksti, kuvakaappaus, ympyrä, Fontti&#10;&#10;Kuvaus luotu automaattisesti">
            <a:extLst>
              <a:ext uri="{FF2B5EF4-FFF2-40B4-BE49-F238E27FC236}">
                <a16:creationId xmlns:a16="http://schemas.microsoft.com/office/drawing/2014/main" id="{17737BC1-25C7-85E5-71D1-F4147CCEAFD5}"/>
              </a:ext>
            </a:extLst>
          </p:cNvPr>
          <p:cNvPicPr>
            <a:picLocks noChangeAspect="1"/>
          </p:cNvPicPr>
          <p:nvPr/>
        </p:nvPicPr>
        <p:blipFill>
          <a:blip r:embed="rId3"/>
          <a:stretch>
            <a:fillRect/>
          </a:stretch>
        </p:blipFill>
        <p:spPr>
          <a:xfrm>
            <a:off x="566601" y="489563"/>
            <a:ext cx="3469720" cy="2640803"/>
          </a:xfrm>
          <a:prstGeom prst="rect">
            <a:avLst/>
          </a:prstGeom>
          <a:ln>
            <a:noFill/>
          </a:ln>
          <a:effectLst>
            <a:outerShdw blurRad="292100" dist="139700" dir="2700000" algn="tl" rotWithShape="0">
              <a:srgbClr val="333333">
                <a:alpha val="65000"/>
              </a:srgbClr>
            </a:outerShdw>
          </a:effectLst>
        </p:spPr>
      </p:pic>
      <p:pic>
        <p:nvPicPr>
          <p:cNvPr id="10" name="Kuva 9">
            <a:extLst>
              <a:ext uri="{FF2B5EF4-FFF2-40B4-BE49-F238E27FC236}">
                <a16:creationId xmlns:a16="http://schemas.microsoft.com/office/drawing/2014/main" id="{812DE6BC-C93F-E61B-B360-12C82FB8BF36}"/>
              </a:ext>
            </a:extLst>
          </p:cNvPr>
          <p:cNvPicPr>
            <a:picLocks noChangeAspect="1"/>
          </p:cNvPicPr>
          <p:nvPr/>
        </p:nvPicPr>
        <p:blipFill>
          <a:blip r:embed="rId4"/>
          <a:stretch>
            <a:fillRect/>
          </a:stretch>
        </p:blipFill>
        <p:spPr>
          <a:xfrm>
            <a:off x="6047438" y="3460738"/>
            <a:ext cx="3350862" cy="3092535"/>
          </a:xfrm>
          <a:prstGeom prst="rect">
            <a:avLst/>
          </a:prstGeom>
          <a:ln>
            <a:noFill/>
          </a:ln>
          <a:effectLst>
            <a:outerShdw blurRad="292100" dist="139700" dir="2700000" algn="tl" rotWithShape="0">
              <a:srgbClr val="333333">
                <a:alpha val="65000"/>
              </a:srgbClr>
            </a:outerShdw>
          </a:effectLst>
        </p:spPr>
      </p:pic>
      <p:pic>
        <p:nvPicPr>
          <p:cNvPr id="9" name="Kuva 8" descr="Hehkulamppu ja lyijykynä ääriviiva">
            <a:extLst>
              <a:ext uri="{FF2B5EF4-FFF2-40B4-BE49-F238E27FC236}">
                <a16:creationId xmlns:a16="http://schemas.microsoft.com/office/drawing/2014/main" id="{F92D2471-6BF2-FFC3-7630-488B5854C0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25370" y="2195362"/>
            <a:ext cx="592245" cy="592245"/>
          </a:xfrm>
          <a:prstGeom prst="rect">
            <a:avLst/>
          </a:prstGeom>
        </p:spPr>
      </p:pic>
    </p:spTree>
    <p:extLst>
      <p:ext uri="{BB962C8B-B14F-4D97-AF65-F5344CB8AC3E}">
        <p14:creationId xmlns:p14="http://schemas.microsoft.com/office/powerpoint/2010/main" val="1422366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567A95FD-79C7-79BD-DD43-A8206D9E2EF7}"/>
              </a:ext>
            </a:extLst>
          </p:cNvPr>
          <p:cNvPicPr>
            <a:picLocks noGrp="1" noChangeAspect="1"/>
          </p:cNvPicPr>
          <p:nvPr>
            <p:ph type="pic" idx="1"/>
          </p:nvPr>
        </p:nvPicPr>
        <p:blipFill rotWithShape="1">
          <a:blip r:embed="rId3"/>
          <a:srcRect t="3655" b="5904"/>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AD8AC35A-E4DC-3885-B3A2-D34E79080EBE}"/>
              </a:ext>
            </a:extLst>
          </p:cNvPr>
          <p:cNvSpPr>
            <a:spLocks noGrp="1"/>
          </p:cNvSpPr>
          <p:nvPr>
            <p:ph type="title"/>
          </p:nvPr>
        </p:nvSpPr>
        <p:spPr>
          <a:xfrm>
            <a:off x="374730" y="485256"/>
            <a:ext cx="7637156" cy="1430629"/>
          </a:xfrm>
        </p:spPr>
        <p:txBody>
          <a:bodyPr anchor="b">
            <a:noAutofit/>
          </a:bodyPr>
          <a:lstStyle/>
          <a:p>
            <a:r>
              <a:rPr lang="fi-FI" sz="4400">
                <a:latin typeface="+mn-lt"/>
                <a:cs typeface="Calibri"/>
              </a:rPr>
              <a:t>Ympäristövastuu kiinteistöpalvelualalla 3/3</a:t>
            </a:r>
          </a:p>
        </p:txBody>
      </p:sp>
      <p:sp>
        <p:nvSpPr>
          <p:cNvPr id="3" name="Sisällön paikkamerkki 2">
            <a:extLst>
              <a:ext uri="{FF2B5EF4-FFF2-40B4-BE49-F238E27FC236}">
                <a16:creationId xmlns:a16="http://schemas.microsoft.com/office/drawing/2014/main" id="{649CD986-0930-36C5-46CB-CE5865F2A688}"/>
              </a:ext>
            </a:extLst>
          </p:cNvPr>
          <p:cNvSpPr>
            <a:spLocks noGrp="1"/>
          </p:cNvSpPr>
          <p:nvPr>
            <p:ph type="body" sz="half" idx="2"/>
          </p:nvPr>
        </p:nvSpPr>
        <p:spPr>
          <a:xfrm>
            <a:off x="376286" y="2198915"/>
            <a:ext cx="7635600" cy="3739661"/>
          </a:xfrm>
        </p:spPr>
        <p:txBody>
          <a:bodyPr vert="horz" lIns="251999" tIns="180000" rIns="251999" bIns="324000" rtlCol="0" anchor="t">
            <a:normAutofit fontScale="77500" lnSpcReduction="20000"/>
          </a:bodyPr>
          <a:lstStyle/>
          <a:p>
            <a:pPr lvl="2"/>
            <a:endParaRPr lang="fi-FI">
              <a:solidFill>
                <a:srgbClr val="331C54"/>
              </a:solidFill>
              <a:cs typeface="Arial"/>
            </a:endParaRPr>
          </a:p>
          <a:p>
            <a:r>
              <a:rPr lang="fi-FI" sz="3100">
                <a:latin typeface="+mj-lt"/>
                <a:cs typeface="Arial"/>
              </a:rPr>
              <a:t>Kiinteistön turvallisuus</a:t>
            </a:r>
          </a:p>
          <a:p>
            <a:pPr marL="742950" lvl="1" indent="-285750">
              <a:buFont typeface="Arial" panose="020B0604020202020204" pitchFamily="34" charset="0"/>
              <a:buChar char="•"/>
            </a:pPr>
            <a:r>
              <a:rPr lang="fi-FI" sz="2600">
                <a:solidFill>
                  <a:srgbClr val="FFFFFF"/>
                </a:solidFill>
                <a:cs typeface="Arial" panose="020B0604020202020204"/>
              </a:rPr>
              <a:t>Hiekoitukset</a:t>
            </a:r>
            <a:endParaRPr lang="fi-FI" sz="2600">
              <a:cs typeface="Arial" panose="020B0604020202020204"/>
            </a:endParaRPr>
          </a:p>
          <a:p>
            <a:pPr marL="742950" lvl="1" indent="-285750">
              <a:buFont typeface="Arial" panose="020B0604020202020204" pitchFamily="34" charset="0"/>
              <a:buChar char="•"/>
            </a:pPr>
            <a:r>
              <a:rPr lang="fi-FI" sz="2600">
                <a:solidFill>
                  <a:srgbClr val="FFFFFF"/>
                </a:solidFill>
                <a:cs typeface="Arial" panose="020B0604020202020204"/>
              </a:rPr>
              <a:t>Palosammuttimet, ilmaisimet, sprinklerit</a:t>
            </a:r>
            <a:endParaRPr lang="fi-FI" sz="2600">
              <a:cs typeface="Arial" panose="020B0604020202020204"/>
            </a:endParaRPr>
          </a:p>
          <a:p>
            <a:pPr marL="742950" lvl="1" indent="-285750">
              <a:buFont typeface="Arial" panose="020B0604020202020204" pitchFamily="34" charset="0"/>
              <a:buChar char="•"/>
            </a:pPr>
            <a:r>
              <a:rPr lang="fi-FI" sz="2600">
                <a:solidFill>
                  <a:srgbClr val="FFFFFF"/>
                </a:solidFill>
                <a:cs typeface="Arial" panose="020B0604020202020204"/>
              </a:rPr>
              <a:t>Poistumistievalaistus</a:t>
            </a:r>
          </a:p>
          <a:p>
            <a:pPr marL="742950" lvl="1" indent="-285750">
              <a:buFont typeface="Arial" panose="020B0604020202020204" pitchFamily="34" charset="0"/>
              <a:buChar char="•"/>
            </a:pPr>
            <a:r>
              <a:rPr lang="fi-FI" sz="2600">
                <a:solidFill>
                  <a:srgbClr val="FFFFFF"/>
                </a:solidFill>
                <a:cs typeface="Arial" panose="020B0604020202020204"/>
              </a:rPr>
              <a:t>Lumien pudotukset</a:t>
            </a:r>
            <a:endParaRPr lang="fi-FI" sz="2600">
              <a:cs typeface="Arial" panose="020B0604020202020204"/>
            </a:endParaRPr>
          </a:p>
          <a:p>
            <a:pPr marL="742950" lvl="1" indent="-285750">
              <a:buFont typeface="Wingdings" panose="05000000000000000000" pitchFamily="2" charset="2"/>
              <a:buChar char="ü"/>
            </a:pPr>
            <a:endParaRPr lang="fi-FI">
              <a:cs typeface="Arial" panose="020B0604020202020204"/>
            </a:endParaRPr>
          </a:p>
          <a:p>
            <a:r>
              <a:rPr lang="fi-FI" sz="2800">
                <a:cs typeface="Arial" panose="020B0604020202020204"/>
              </a:rPr>
              <a:t>Määräaikaishuollot- ja tarkastukset </a:t>
            </a:r>
          </a:p>
          <a:p>
            <a:r>
              <a:rPr lang="fi-FI" sz="2800">
                <a:cs typeface="Arial" panose="020B0604020202020204"/>
              </a:rPr>
              <a:t>Kosteuden ehkäisy kiinteistössä</a:t>
            </a:r>
          </a:p>
          <a:p>
            <a:pPr>
              <a:lnSpc>
                <a:spcPct val="100000"/>
              </a:lnSpc>
            </a:pPr>
            <a:r>
              <a:rPr lang="fi-FI" sz="2800">
                <a:cs typeface="Arial" panose="020B0604020202020204"/>
              </a:rPr>
              <a:t>Vastuu omasta työstä, sopimuksen mukaisesti toimiminen</a:t>
            </a:r>
          </a:p>
        </p:txBody>
      </p:sp>
    </p:spTree>
    <p:extLst>
      <p:ext uri="{BB962C8B-B14F-4D97-AF65-F5344CB8AC3E}">
        <p14:creationId xmlns:p14="http://schemas.microsoft.com/office/powerpoint/2010/main" val="3293253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l="-94" t="14472" r="94" b="3727"/>
          <a:stretch/>
        </p:blipFill>
        <p:spPr>
          <a:xfrm>
            <a:off x="0" y="0"/>
            <a:ext cx="11360168" cy="6858000"/>
          </a:xfrm>
          <a:prstGeom prst="rect">
            <a:avLst/>
          </a:prstGeom>
        </p:spPr>
      </p:pic>
      <p:sp>
        <p:nvSpPr>
          <p:cNvPr id="2" name="Otsikko 1"/>
          <p:cNvSpPr>
            <a:spLocks noGrp="1"/>
          </p:cNvSpPr>
          <p:nvPr>
            <p:ph type="ctrTitle"/>
          </p:nvPr>
        </p:nvSpPr>
        <p:spPr/>
        <p:txBody>
          <a:bodyPr/>
          <a:lstStyle/>
          <a:p>
            <a:r>
              <a:rPr lang="fi-FI"/>
              <a:t>Tuoteturvallisuus ja tuotevastuu kiinteistöpalveluiden toimialalla</a:t>
            </a:r>
            <a:endParaRPr lang="en-US"/>
          </a:p>
        </p:txBody>
      </p:sp>
      <p:sp>
        <p:nvSpPr>
          <p:cNvPr id="3" name="Alaotsikko 2"/>
          <p:cNvSpPr>
            <a:spLocks noGrp="1"/>
          </p:cNvSpPr>
          <p:nvPr>
            <p:ph type="subTitle" idx="1"/>
          </p:nvPr>
        </p:nvSpPr>
        <p:spPr/>
        <p:txBody>
          <a:bodyPr>
            <a:normAutofit lnSpcReduction="10000"/>
          </a:bodyPr>
          <a:lstStyle/>
          <a:p>
            <a:r>
              <a:rPr lang="fi-FI"/>
              <a:t>Tuotteiden ja palveluiden tulee täyttää lainsäädännössä ja standardeissa asetetut vaatimukset. Tuottajat, maahantuojat ja myyjät ovat vastuussa tuotteidensa turvallisuudesta ja virheettömyydestä. Tuoteturvallisuus ehkäisee tuotteista johtuvia onnettomuuksia, sairauksia ja ympäristövahinkoja.</a:t>
            </a:r>
          </a:p>
        </p:txBody>
      </p:sp>
    </p:spTree>
    <p:extLst>
      <p:ext uri="{BB962C8B-B14F-4D97-AF65-F5344CB8AC3E}">
        <p14:creationId xmlns:p14="http://schemas.microsoft.com/office/powerpoint/2010/main" val="1295052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descr="Kuva, joka sisältää kohteen teksti, käsiala, kirje, sormi&#10;&#10;Kuvaus luotu automaattisesti">
            <a:extLst>
              <a:ext uri="{FF2B5EF4-FFF2-40B4-BE49-F238E27FC236}">
                <a16:creationId xmlns:a16="http://schemas.microsoft.com/office/drawing/2014/main" id="{D3A987DC-DD95-2190-264E-F79366E61305}"/>
              </a:ext>
            </a:extLst>
          </p:cNvPr>
          <p:cNvPicPr>
            <a:picLocks noChangeAspect="1"/>
          </p:cNvPicPr>
          <p:nvPr/>
        </p:nvPicPr>
        <p:blipFill>
          <a:blip r:embed="rId3">
            <a:alphaModFix amt="35000"/>
          </a:blip>
          <a:stretch>
            <a:fillRect/>
          </a:stretch>
        </p:blipFill>
        <p:spPr>
          <a:xfrm>
            <a:off x="0" y="-491284"/>
            <a:ext cx="11390616" cy="7590777"/>
          </a:xfrm>
          <a:prstGeom prst="rect">
            <a:avLst/>
          </a:prstGeom>
        </p:spPr>
      </p:pic>
      <p:sp>
        <p:nvSpPr>
          <p:cNvPr id="2" name="Otsikko 1">
            <a:extLst>
              <a:ext uri="{FF2B5EF4-FFF2-40B4-BE49-F238E27FC236}">
                <a16:creationId xmlns:a16="http://schemas.microsoft.com/office/drawing/2014/main" id="{390BDAC8-38A4-BA09-9FBD-8D77C0A7BE6B}"/>
              </a:ext>
            </a:extLst>
          </p:cNvPr>
          <p:cNvSpPr>
            <a:spLocks noGrp="1"/>
          </p:cNvSpPr>
          <p:nvPr>
            <p:ph type="title"/>
          </p:nvPr>
        </p:nvSpPr>
        <p:spPr>
          <a:xfrm>
            <a:off x="801384" y="365125"/>
            <a:ext cx="10178012" cy="1325563"/>
          </a:xfrm>
        </p:spPr>
        <p:txBody>
          <a:bodyPr anchor="ctr">
            <a:normAutofit/>
          </a:bodyPr>
          <a:lstStyle/>
          <a:p>
            <a:r>
              <a:rPr lang="fi-FI" sz="4400">
                <a:solidFill>
                  <a:srgbClr val="522398"/>
                </a:solidFill>
                <a:latin typeface="+mn-lt"/>
              </a:rPr>
              <a:t>Tuotevastuu kiinteistöpalvelualalla 1/2</a:t>
            </a:r>
          </a:p>
        </p:txBody>
      </p:sp>
      <p:sp>
        <p:nvSpPr>
          <p:cNvPr id="3" name="Sisällön paikkamerkki 2">
            <a:extLst>
              <a:ext uri="{FF2B5EF4-FFF2-40B4-BE49-F238E27FC236}">
                <a16:creationId xmlns:a16="http://schemas.microsoft.com/office/drawing/2014/main" id="{AF8DCFB8-CD40-284A-EE1C-1364D8E86B3B}"/>
              </a:ext>
            </a:extLst>
          </p:cNvPr>
          <p:cNvSpPr>
            <a:spLocks/>
          </p:cNvSpPr>
          <p:nvPr/>
        </p:nvSpPr>
        <p:spPr>
          <a:xfrm>
            <a:off x="801384" y="1690689"/>
            <a:ext cx="8519192" cy="4139130"/>
          </a:xfrm>
          <a:prstGeom prst="rect">
            <a:avLst/>
          </a:prstGeom>
        </p:spPr>
        <p:txBody>
          <a:bodyPr vert="horz" lIns="91440" tIns="45720" rIns="91440" bIns="45720" rtlCol="0" anchor="t">
            <a:normAutofit/>
          </a:bodyPr>
          <a:lstStyle/>
          <a:p>
            <a:pPr defTabSz="676656">
              <a:spcAft>
                <a:spcPts val="600"/>
              </a:spcAft>
            </a:pPr>
            <a:endParaRPr lang="fi-FI" b="1" kern="1200">
              <a:solidFill>
                <a:schemeClr val="tx1"/>
              </a:solidFill>
              <a:latin typeface="+mn-lt"/>
              <a:ea typeface="+mn-ea"/>
              <a:cs typeface="+mn-cs"/>
            </a:endParaRPr>
          </a:p>
          <a:p>
            <a:pPr defTabSz="676656">
              <a:spcAft>
                <a:spcPts val="600"/>
              </a:spcAft>
            </a:pPr>
            <a:r>
              <a:rPr lang="fi-FI" sz="2800" kern="1200">
                <a:solidFill>
                  <a:srgbClr val="522398"/>
                </a:solidFill>
                <a:latin typeface="+mj-lt"/>
                <a:ea typeface="+mn-ea"/>
                <a:cs typeface="+mn-cs"/>
              </a:rPr>
              <a:t>Tuotevastuu</a:t>
            </a:r>
            <a:r>
              <a:rPr lang="fi-FI" sz="2800" kern="1200">
                <a:solidFill>
                  <a:srgbClr val="522398"/>
                </a:solidFill>
                <a:latin typeface="+mn-lt"/>
                <a:ea typeface="+mn-ea"/>
                <a:cs typeface="+mn-cs"/>
              </a:rPr>
              <a:t> </a:t>
            </a:r>
          </a:p>
          <a:p>
            <a:pPr defTabSz="676656">
              <a:spcAft>
                <a:spcPts val="600"/>
              </a:spcAft>
            </a:pPr>
            <a:endParaRPr lang="fi-FI" sz="2800" kern="1200">
              <a:solidFill>
                <a:srgbClr val="522398"/>
              </a:solidFill>
              <a:latin typeface="+mn-lt"/>
              <a:ea typeface="+mn-ea"/>
              <a:cs typeface="+mn-cs"/>
            </a:endParaRPr>
          </a:p>
          <a:p>
            <a:pPr defTabSz="676656">
              <a:spcAft>
                <a:spcPts val="600"/>
              </a:spcAft>
            </a:pPr>
            <a:r>
              <a:rPr lang="fi-FI" sz="2400">
                <a:solidFill>
                  <a:srgbClr val="522398"/>
                </a:solidFill>
                <a:cs typeface="Arial"/>
              </a:rPr>
              <a:t>Tunne asiakas ja tunnista asiakkaan tarpeet</a:t>
            </a:r>
          </a:p>
          <a:p>
            <a:pPr defTabSz="676656">
              <a:spcAft>
                <a:spcPts val="600"/>
              </a:spcAft>
            </a:pPr>
            <a:r>
              <a:rPr lang="fi-FI" sz="2400" kern="1200">
                <a:solidFill>
                  <a:srgbClr val="522398"/>
                </a:solidFill>
                <a:latin typeface="+mn-lt"/>
                <a:ea typeface="+mn-ea"/>
                <a:cs typeface="Arial"/>
              </a:rPr>
              <a:t>Palvelu on:</a:t>
            </a:r>
            <a:r>
              <a:rPr lang="fi-FI" sz="2400">
                <a:solidFill>
                  <a:srgbClr val="522398"/>
                </a:solidFill>
                <a:cs typeface="Arial"/>
              </a:rPr>
              <a:t> </a:t>
            </a:r>
          </a:p>
          <a:p>
            <a:pPr defTabSz="676656">
              <a:spcAft>
                <a:spcPts val="600"/>
              </a:spcAft>
            </a:pPr>
            <a:r>
              <a:rPr lang="fi-FI" sz="2400">
                <a:solidFill>
                  <a:srgbClr val="522398"/>
                </a:solidFill>
                <a:cs typeface="Arial"/>
              </a:rPr>
              <a:t>sopimuksen mukainen</a:t>
            </a:r>
            <a:r>
              <a:rPr lang="fi-FI" sz="2400" kern="1200">
                <a:solidFill>
                  <a:srgbClr val="522398"/>
                </a:solidFill>
                <a:latin typeface="+mn-lt"/>
                <a:ea typeface="+mn-ea"/>
                <a:cs typeface="Arial"/>
              </a:rPr>
              <a:t> </a:t>
            </a:r>
            <a:r>
              <a:rPr lang="fi-FI" sz="2400">
                <a:solidFill>
                  <a:srgbClr val="522398"/>
                </a:solidFill>
                <a:cs typeface="Arial"/>
              </a:rPr>
              <a:t>tuote</a:t>
            </a:r>
            <a:endParaRPr lang="fi-FI" sz="2400" kern="1200">
              <a:solidFill>
                <a:srgbClr val="522398"/>
              </a:solidFill>
              <a:latin typeface="+mn-lt"/>
              <a:cs typeface="Arial"/>
            </a:endParaRPr>
          </a:p>
          <a:p>
            <a:pPr marL="285750" indent="-285750" defTabSz="676656">
              <a:spcAft>
                <a:spcPts val="600"/>
              </a:spcAft>
              <a:buFont typeface="Arial" panose="020B0604020202020204" pitchFamily="34" charset="0"/>
              <a:buChar char="•"/>
            </a:pPr>
            <a:r>
              <a:rPr lang="fi-FI" sz="2400">
                <a:solidFill>
                  <a:srgbClr val="522398"/>
                </a:solidFill>
                <a:cs typeface="Arial"/>
              </a:rPr>
              <a:t>Palvelusopimuksen tuntemus, joka tasolla</a:t>
            </a:r>
          </a:p>
          <a:p>
            <a:pPr marL="285750" indent="-285750" defTabSz="676656">
              <a:spcAft>
                <a:spcPts val="600"/>
              </a:spcAft>
              <a:buFont typeface="Arial" panose="020B0604020202020204" pitchFamily="34" charset="0"/>
              <a:buChar char="•"/>
            </a:pPr>
            <a:r>
              <a:rPr lang="fi-FI" sz="2400">
                <a:solidFill>
                  <a:srgbClr val="522398"/>
                </a:solidFill>
                <a:cs typeface="Arial"/>
              </a:rPr>
              <a:t>Hankintaketjut</a:t>
            </a:r>
          </a:p>
          <a:p>
            <a:pPr marL="285750" indent="-285750" defTabSz="676656">
              <a:spcAft>
                <a:spcPts val="600"/>
              </a:spcAft>
              <a:buFont typeface="Arial" panose="020B0604020202020204" pitchFamily="34" charset="0"/>
              <a:buChar char="•"/>
            </a:pPr>
            <a:endParaRPr lang="fi-FI"/>
          </a:p>
          <a:p>
            <a:pPr marL="285750" indent="-285750" defTabSz="676656">
              <a:spcAft>
                <a:spcPts val="600"/>
              </a:spcAft>
              <a:buFont typeface="Arial" panose="020B0604020202020204" pitchFamily="34" charset="0"/>
              <a:buChar char="•"/>
            </a:pPr>
            <a:endParaRPr lang="fi-FI"/>
          </a:p>
          <a:p>
            <a:pPr defTabSz="676656">
              <a:spcAft>
                <a:spcPts val="600"/>
              </a:spcAft>
              <a:buFont typeface="Wingdings" panose="05000000000000000000" pitchFamily="2" charset="2"/>
              <a:buChar char="ü"/>
            </a:pPr>
            <a:endParaRPr lang="fi-FI" sz="1332" kern="1200">
              <a:solidFill>
                <a:schemeClr val="tx1"/>
              </a:solidFill>
              <a:latin typeface="+mn-lt"/>
              <a:ea typeface="+mn-ea"/>
              <a:cs typeface="Arial"/>
            </a:endParaRPr>
          </a:p>
          <a:p>
            <a:pPr defTabSz="676656">
              <a:spcAft>
                <a:spcPts val="600"/>
              </a:spcAft>
              <a:buFont typeface="Wingdings" panose="05000000000000000000" pitchFamily="2" charset="2"/>
              <a:buChar char="ü"/>
            </a:pPr>
            <a:endParaRPr lang="fi-FI" sz="1332" kern="1200">
              <a:solidFill>
                <a:schemeClr val="tx1"/>
              </a:solidFill>
              <a:latin typeface="+mn-lt"/>
              <a:ea typeface="+mn-ea"/>
              <a:cs typeface="Arial"/>
            </a:endParaRPr>
          </a:p>
          <a:p>
            <a:pPr defTabSz="676656">
              <a:spcAft>
                <a:spcPts val="600"/>
              </a:spcAft>
              <a:buFont typeface="Wingdings" panose="05000000000000000000" pitchFamily="2" charset="2"/>
              <a:buChar char="ü"/>
            </a:pPr>
            <a:endParaRPr lang="fi-FI" sz="1332" kern="1200">
              <a:solidFill>
                <a:schemeClr val="tx1"/>
              </a:solidFill>
              <a:latin typeface="+mn-lt"/>
              <a:ea typeface="+mn-ea"/>
              <a:cs typeface="Arial"/>
            </a:endParaRPr>
          </a:p>
          <a:p>
            <a:pPr defTabSz="676656">
              <a:spcAft>
                <a:spcPts val="600"/>
              </a:spcAft>
            </a:pPr>
            <a:endParaRPr lang="fi-FI" sz="1332" kern="1200">
              <a:solidFill>
                <a:schemeClr val="tx1"/>
              </a:solidFill>
              <a:latin typeface="+mn-lt"/>
              <a:ea typeface="+mn-ea"/>
              <a:cs typeface="Arial"/>
            </a:endParaRPr>
          </a:p>
          <a:p>
            <a:pPr>
              <a:spcAft>
                <a:spcPts val="600"/>
              </a:spcAft>
            </a:pPr>
            <a:endParaRPr lang="fi-FI">
              <a:cs typeface="Arial"/>
            </a:endParaRPr>
          </a:p>
        </p:txBody>
      </p:sp>
      <p:pic>
        <p:nvPicPr>
          <p:cNvPr id="4" name="Kuva 3" descr="Kuva, joka sisältää kohteen teksti, Fontti, logo, muotoilu&#10;&#10;Kuvaus luotu automaattisesti">
            <a:extLst>
              <a:ext uri="{FF2B5EF4-FFF2-40B4-BE49-F238E27FC236}">
                <a16:creationId xmlns:a16="http://schemas.microsoft.com/office/drawing/2014/main" id="{CC131E08-9C1A-F144-E1C7-9DF3D65F07D6}"/>
              </a:ext>
            </a:extLst>
          </p:cNvPr>
          <p:cNvPicPr>
            <a:picLocks noChangeAspect="1"/>
          </p:cNvPicPr>
          <p:nvPr/>
        </p:nvPicPr>
        <p:blipFill>
          <a:blip r:embed="rId4"/>
          <a:stretch>
            <a:fillRect/>
          </a:stretch>
        </p:blipFill>
        <p:spPr>
          <a:xfrm>
            <a:off x="8041109" y="3478471"/>
            <a:ext cx="1815868" cy="1073312"/>
          </a:xfrm>
          <a:prstGeom prst="rect">
            <a:avLst/>
          </a:prstGeom>
        </p:spPr>
      </p:pic>
    </p:spTree>
    <p:extLst>
      <p:ext uri="{BB962C8B-B14F-4D97-AF65-F5344CB8AC3E}">
        <p14:creationId xmlns:p14="http://schemas.microsoft.com/office/powerpoint/2010/main" val="1391714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 käsiala, kirje, sormi&#10;&#10;Kuvaus luotu automaattisesti">
            <a:extLst>
              <a:ext uri="{FF2B5EF4-FFF2-40B4-BE49-F238E27FC236}">
                <a16:creationId xmlns:a16="http://schemas.microsoft.com/office/drawing/2014/main" id="{4FE76B05-284E-CCFA-3B00-C3796A047253}"/>
              </a:ext>
            </a:extLst>
          </p:cNvPr>
          <p:cNvPicPr>
            <a:picLocks noChangeAspect="1"/>
          </p:cNvPicPr>
          <p:nvPr/>
        </p:nvPicPr>
        <p:blipFill>
          <a:blip r:embed="rId3">
            <a:alphaModFix amt="50000"/>
          </a:blip>
          <a:stretch>
            <a:fillRect/>
          </a:stretch>
        </p:blipFill>
        <p:spPr>
          <a:xfrm>
            <a:off x="-18245" y="-678658"/>
            <a:ext cx="11390616" cy="7590777"/>
          </a:xfrm>
          <a:prstGeom prst="rect">
            <a:avLst/>
          </a:prstGeom>
        </p:spPr>
      </p:pic>
      <p:sp>
        <p:nvSpPr>
          <p:cNvPr id="2" name="Otsikko 1">
            <a:extLst>
              <a:ext uri="{FF2B5EF4-FFF2-40B4-BE49-F238E27FC236}">
                <a16:creationId xmlns:a16="http://schemas.microsoft.com/office/drawing/2014/main" id="{390BDAC8-38A4-BA09-9FBD-8D77C0A7BE6B}"/>
              </a:ext>
            </a:extLst>
          </p:cNvPr>
          <p:cNvSpPr>
            <a:spLocks noGrp="1"/>
          </p:cNvSpPr>
          <p:nvPr>
            <p:ph type="title"/>
          </p:nvPr>
        </p:nvSpPr>
        <p:spPr>
          <a:xfrm>
            <a:off x="801384" y="365125"/>
            <a:ext cx="10178012" cy="1325563"/>
          </a:xfrm>
        </p:spPr>
        <p:txBody>
          <a:bodyPr anchor="ctr">
            <a:normAutofit/>
          </a:bodyPr>
          <a:lstStyle/>
          <a:p>
            <a:r>
              <a:rPr lang="fi-FI" sz="4400">
                <a:solidFill>
                  <a:srgbClr val="522398"/>
                </a:solidFill>
                <a:latin typeface="+mn-lt"/>
              </a:rPr>
              <a:t>Tuotevastuu kiinteistöpalvelualalla 2/2</a:t>
            </a:r>
          </a:p>
        </p:txBody>
      </p:sp>
      <p:sp>
        <p:nvSpPr>
          <p:cNvPr id="3" name="Sisällön paikkamerkki 2">
            <a:extLst>
              <a:ext uri="{FF2B5EF4-FFF2-40B4-BE49-F238E27FC236}">
                <a16:creationId xmlns:a16="http://schemas.microsoft.com/office/drawing/2014/main" id="{AF8DCFB8-CD40-284A-EE1C-1364D8E86B3B}"/>
              </a:ext>
            </a:extLst>
          </p:cNvPr>
          <p:cNvSpPr>
            <a:spLocks/>
          </p:cNvSpPr>
          <p:nvPr/>
        </p:nvSpPr>
        <p:spPr>
          <a:xfrm>
            <a:off x="801384" y="1690689"/>
            <a:ext cx="8519192" cy="4139130"/>
          </a:xfrm>
          <a:prstGeom prst="rect">
            <a:avLst/>
          </a:prstGeom>
        </p:spPr>
        <p:txBody>
          <a:bodyPr vert="horz" lIns="91440" tIns="45720" rIns="91440" bIns="45720" rtlCol="0" anchor="t">
            <a:normAutofit fontScale="92500" lnSpcReduction="20000"/>
          </a:bodyPr>
          <a:lstStyle/>
          <a:p>
            <a:pPr defTabSz="676656">
              <a:spcAft>
                <a:spcPts val="600"/>
              </a:spcAft>
            </a:pPr>
            <a:endParaRPr lang="fi-FI" b="1" kern="1200">
              <a:solidFill>
                <a:srgbClr val="522398"/>
              </a:solidFill>
              <a:latin typeface="+mn-lt"/>
              <a:ea typeface="+mn-ea"/>
              <a:cs typeface="+mn-cs"/>
            </a:endParaRPr>
          </a:p>
          <a:p>
            <a:pPr defTabSz="676656">
              <a:spcAft>
                <a:spcPts val="600"/>
              </a:spcAft>
            </a:pPr>
            <a:r>
              <a:rPr lang="fi-FI" sz="2600" kern="1200">
                <a:solidFill>
                  <a:srgbClr val="522398"/>
                </a:solidFill>
                <a:latin typeface="+mj-lt"/>
                <a:ea typeface="+mn-ea"/>
                <a:cs typeface="+mn-cs"/>
              </a:rPr>
              <a:t>Tuotevastuu</a:t>
            </a:r>
            <a:r>
              <a:rPr lang="fi-FI" sz="2400" kern="1200">
                <a:solidFill>
                  <a:srgbClr val="522398"/>
                </a:solidFill>
                <a:latin typeface="+mn-lt"/>
                <a:ea typeface="+mn-ea"/>
                <a:cs typeface="+mn-cs"/>
              </a:rPr>
              <a:t> </a:t>
            </a:r>
          </a:p>
          <a:p>
            <a:pPr defTabSz="676656">
              <a:spcAft>
                <a:spcPts val="600"/>
              </a:spcAft>
            </a:pPr>
            <a:endParaRPr lang="fi-FI">
              <a:solidFill>
                <a:srgbClr val="522398"/>
              </a:solidFill>
            </a:endParaRPr>
          </a:p>
          <a:p>
            <a:pPr marL="285750" indent="-285750" defTabSz="676656">
              <a:spcAft>
                <a:spcPts val="600"/>
              </a:spcAft>
              <a:buFont typeface="Arial" panose="020B0604020202020204" pitchFamily="34" charset="0"/>
              <a:buChar char="•"/>
            </a:pPr>
            <a:r>
              <a:rPr lang="fi-FI" sz="2600">
                <a:solidFill>
                  <a:srgbClr val="522398"/>
                </a:solidFill>
              </a:rPr>
              <a:t> </a:t>
            </a:r>
            <a:r>
              <a:rPr lang="fi-FI" sz="2600" kern="1200">
                <a:solidFill>
                  <a:srgbClr val="522398"/>
                </a:solidFill>
                <a:latin typeface="+mn-lt"/>
                <a:ea typeface="+mn-ea"/>
                <a:cs typeface="+mn-cs"/>
              </a:rPr>
              <a:t>Sertifioidut palvelussa käytettävät tuotteet</a:t>
            </a:r>
            <a:r>
              <a:rPr lang="fi-FI" sz="2600">
                <a:solidFill>
                  <a:srgbClr val="522398"/>
                </a:solidFill>
              </a:rPr>
              <a:t> </a:t>
            </a:r>
            <a:endParaRPr lang="fi-FI" sz="2600" kern="1200">
              <a:solidFill>
                <a:srgbClr val="522398"/>
              </a:solidFill>
              <a:latin typeface="+mn-lt"/>
              <a:ea typeface="+mn-ea"/>
              <a:cs typeface="Arial"/>
            </a:endParaRPr>
          </a:p>
          <a:p>
            <a:pPr marL="285750" indent="-285750" defTabSz="676656">
              <a:spcAft>
                <a:spcPts val="600"/>
              </a:spcAft>
              <a:buFont typeface="Arial" panose="020B0604020202020204" pitchFamily="34" charset="0"/>
              <a:buChar char="•"/>
            </a:pPr>
            <a:r>
              <a:rPr lang="fi-FI" sz="2600" kern="1200">
                <a:solidFill>
                  <a:srgbClr val="522398"/>
                </a:solidFill>
                <a:latin typeface="+mn-lt"/>
                <a:ea typeface="+mn-ea"/>
                <a:cs typeface="+mn-cs"/>
              </a:rPr>
              <a:t> Aineet ja välineet ympäristömerkattuja</a:t>
            </a:r>
            <a:endParaRPr lang="fi-FI" sz="2600" kern="1200">
              <a:solidFill>
                <a:srgbClr val="522398"/>
              </a:solidFill>
              <a:latin typeface="+mn-lt"/>
              <a:ea typeface="+mn-ea"/>
              <a:cs typeface="Arial"/>
            </a:endParaRPr>
          </a:p>
          <a:p>
            <a:pPr marL="285750" indent="-285750" defTabSz="676656">
              <a:spcAft>
                <a:spcPts val="600"/>
              </a:spcAft>
              <a:buFont typeface="Arial" panose="020B0604020202020204" pitchFamily="34" charset="0"/>
              <a:buChar char="•"/>
            </a:pPr>
            <a:r>
              <a:rPr lang="fi-FI" sz="2600" kern="1200">
                <a:solidFill>
                  <a:srgbClr val="522398"/>
                </a:solidFill>
                <a:latin typeface="+mn-lt"/>
                <a:ea typeface="+mn-ea"/>
                <a:cs typeface="+mn-cs"/>
              </a:rPr>
              <a:t> Kotimaisuus</a:t>
            </a:r>
            <a:endParaRPr lang="fi-FI" sz="2600" kern="1200">
              <a:solidFill>
                <a:srgbClr val="522398"/>
              </a:solidFill>
              <a:latin typeface="+mn-lt"/>
              <a:ea typeface="+mn-ea"/>
              <a:cs typeface="Arial"/>
            </a:endParaRPr>
          </a:p>
          <a:p>
            <a:pPr marL="285750" indent="-285750" defTabSz="676656">
              <a:spcAft>
                <a:spcPts val="600"/>
              </a:spcAft>
              <a:buFont typeface="Arial" panose="020B0604020202020204" pitchFamily="34" charset="0"/>
              <a:buChar char="•"/>
            </a:pPr>
            <a:r>
              <a:rPr lang="fi-FI" sz="2600" kern="1200">
                <a:solidFill>
                  <a:srgbClr val="522398"/>
                </a:solidFill>
                <a:latin typeface="+mn-lt"/>
                <a:ea typeface="+mn-lt"/>
                <a:cs typeface="+mn-lt"/>
              </a:rPr>
              <a:t> Energiatehokkuus</a:t>
            </a:r>
          </a:p>
          <a:p>
            <a:pPr marL="285750" indent="-285750" defTabSz="676656">
              <a:spcAft>
                <a:spcPts val="600"/>
              </a:spcAft>
              <a:buFont typeface="Arial" panose="020B0604020202020204" pitchFamily="34" charset="0"/>
              <a:buChar char="•"/>
            </a:pPr>
            <a:r>
              <a:rPr lang="fi-FI" sz="2600" kern="1200">
                <a:solidFill>
                  <a:srgbClr val="522398"/>
                </a:solidFill>
                <a:latin typeface="+mn-lt"/>
                <a:ea typeface="+mn-lt"/>
                <a:cs typeface="+mn-lt"/>
              </a:rPr>
              <a:t> Kemikaaliturvallisuus</a:t>
            </a:r>
          </a:p>
          <a:p>
            <a:pPr marL="285750" indent="-285750" defTabSz="676656">
              <a:spcAft>
                <a:spcPts val="600"/>
              </a:spcAft>
              <a:buFont typeface="Arial" panose="020B0604020202020204" pitchFamily="34" charset="0"/>
              <a:buChar char="•"/>
            </a:pPr>
            <a:r>
              <a:rPr lang="fi-FI" sz="2600" kern="1200">
                <a:solidFill>
                  <a:srgbClr val="522398"/>
                </a:solidFill>
                <a:latin typeface="+mn-lt"/>
                <a:ea typeface="+mn-lt"/>
                <a:cs typeface="+mn-lt"/>
              </a:rPr>
              <a:t> Kestävästi tuotetut raaka-aineet</a:t>
            </a:r>
            <a:endParaRPr lang="fi-FI" sz="2600" kern="1200">
              <a:solidFill>
                <a:srgbClr val="522398"/>
              </a:solidFill>
              <a:latin typeface="+mn-lt"/>
              <a:ea typeface="+mn-ea"/>
              <a:cs typeface="Arial"/>
            </a:endParaRPr>
          </a:p>
          <a:p>
            <a:pPr marL="285750" indent="-285750" defTabSz="676656">
              <a:spcAft>
                <a:spcPts val="600"/>
              </a:spcAft>
              <a:buFont typeface="Arial" panose="020B0604020202020204" pitchFamily="34" charset="0"/>
              <a:buChar char="•"/>
            </a:pPr>
            <a:r>
              <a:rPr lang="fi-FI" sz="2600">
                <a:solidFill>
                  <a:srgbClr val="522398"/>
                </a:solidFill>
                <a:ea typeface="+mn-lt"/>
                <a:cs typeface="+mn-lt"/>
              </a:rPr>
              <a:t> E</a:t>
            </a:r>
            <a:r>
              <a:rPr lang="fi-FI" sz="2600" kern="1200">
                <a:solidFill>
                  <a:srgbClr val="522398"/>
                </a:solidFill>
                <a:latin typeface="+mn-lt"/>
                <a:ea typeface="+mn-lt"/>
                <a:cs typeface="+mn-lt"/>
              </a:rPr>
              <a:t>nergiatehokkuus, kemikaaliturvallisuus ja </a:t>
            </a:r>
          </a:p>
          <a:p>
            <a:pPr defTabSz="676656">
              <a:spcAft>
                <a:spcPts val="600"/>
              </a:spcAft>
            </a:pPr>
            <a:r>
              <a:rPr lang="fi-FI" sz="2600" kern="1200">
                <a:solidFill>
                  <a:srgbClr val="522398"/>
                </a:solidFill>
                <a:latin typeface="+mn-lt"/>
                <a:ea typeface="+mn-lt"/>
                <a:cs typeface="+mn-lt"/>
              </a:rPr>
              <a:t>kestävästi tuotetut raaka-aineet.</a:t>
            </a:r>
            <a:endParaRPr lang="fi-FI" sz="2600" kern="1200">
              <a:solidFill>
                <a:srgbClr val="522398"/>
              </a:solidFill>
              <a:latin typeface="+mn-lt"/>
              <a:ea typeface="+mn-ea"/>
              <a:cs typeface="Arial"/>
            </a:endParaRPr>
          </a:p>
          <a:p>
            <a:pPr defTabSz="676656">
              <a:spcAft>
                <a:spcPts val="600"/>
              </a:spcAft>
              <a:buFont typeface="Wingdings" panose="05000000000000000000" pitchFamily="2" charset="2"/>
              <a:buChar char="ü"/>
            </a:pPr>
            <a:endParaRPr lang="fi-FI" sz="1332" kern="1200">
              <a:solidFill>
                <a:schemeClr val="tx1"/>
              </a:solidFill>
              <a:latin typeface="+mn-lt"/>
              <a:ea typeface="+mn-ea"/>
              <a:cs typeface="Arial"/>
            </a:endParaRPr>
          </a:p>
          <a:p>
            <a:pPr defTabSz="676656">
              <a:spcAft>
                <a:spcPts val="600"/>
              </a:spcAft>
              <a:buFont typeface="Wingdings" panose="05000000000000000000" pitchFamily="2" charset="2"/>
              <a:buChar char="ü"/>
            </a:pPr>
            <a:endParaRPr lang="fi-FI" sz="1332" kern="1200">
              <a:solidFill>
                <a:schemeClr val="tx1"/>
              </a:solidFill>
              <a:latin typeface="+mn-lt"/>
              <a:ea typeface="+mn-ea"/>
              <a:cs typeface="Arial"/>
            </a:endParaRPr>
          </a:p>
          <a:p>
            <a:pPr defTabSz="676656">
              <a:spcAft>
                <a:spcPts val="600"/>
              </a:spcAft>
              <a:buFont typeface="Wingdings" panose="05000000000000000000" pitchFamily="2" charset="2"/>
              <a:buChar char="ü"/>
            </a:pPr>
            <a:endParaRPr lang="fi-FI" sz="1332" kern="1200">
              <a:solidFill>
                <a:schemeClr val="tx1"/>
              </a:solidFill>
              <a:latin typeface="+mn-lt"/>
              <a:ea typeface="+mn-ea"/>
              <a:cs typeface="Arial"/>
            </a:endParaRPr>
          </a:p>
          <a:p>
            <a:pPr defTabSz="676656">
              <a:spcAft>
                <a:spcPts val="600"/>
              </a:spcAft>
            </a:pPr>
            <a:endParaRPr lang="fi-FI" sz="1332" kern="1200">
              <a:solidFill>
                <a:schemeClr val="tx1"/>
              </a:solidFill>
              <a:latin typeface="+mn-lt"/>
              <a:ea typeface="+mn-ea"/>
              <a:cs typeface="Arial"/>
            </a:endParaRPr>
          </a:p>
          <a:p>
            <a:pPr>
              <a:spcAft>
                <a:spcPts val="600"/>
              </a:spcAft>
            </a:pPr>
            <a:endParaRPr lang="fi-FI">
              <a:cs typeface="Arial"/>
            </a:endParaRPr>
          </a:p>
        </p:txBody>
      </p:sp>
      <p:pic>
        <p:nvPicPr>
          <p:cNvPr id="4" name="Kuva 3" descr="Kuva, joka sisältää kohteen teksti, Fontti, logo, muotoilu&#10;&#10;Kuvaus luotu automaattisesti">
            <a:extLst>
              <a:ext uri="{FF2B5EF4-FFF2-40B4-BE49-F238E27FC236}">
                <a16:creationId xmlns:a16="http://schemas.microsoft.com/office/drawing/2014/main" id="{CC131E08-9C1A-F144-E1C7-9DF3D65F07D6}"/>
              </a:ext>
            </a:extLst>
          </p:cNvPr>
          <p:cNvPicPr>
            <a:picLocks noChangeAspect="1"/>
          </p:cNvPicPr>
          <p:nvPr/>
        </p:nvPicPr>
        <p:blipFill>
          <a:blip r:embed="rId4"/>
          <a:stretch>
            <a:fillRect/>
          </a:stretch>
        </p:blipFill>
        <p:spPr>
          <a:xfrm>
            <a:off x="7240297" y="5167311"/>
            <a:ext cx="1815868" cy="1073312"/>
          </a:xfrm>
          <a:prstGeom prst="rect">
            <a:avLst/>
          </a:prstGeom>
        </p:spPr>
      </p:pic>
    </p:spTree>
    <p:extLst>
      <p:ext uri="{BB962C8B-B14F-4D97-AF65-F5344CB8AC3E}">
        <p14:creationId xmlns:p14="http://schemas.microsoft.com/office/powerpoint/2010/main" val="3682170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CCA119-6E77-F624-CF9C-07CA6893F8B0}"/>
              </a:ext>
            </a:extLst>
          </p:cNvPr>
          <p:cNvSpPr>
            <a:spLocks noGrp="1"/>
          </p:cNvSpPr>
          <p:nvPr>
            <p:ph type="title"/>
          </p:nvPr>
        </p:nvSpPr>
        <p:spPr>
          <a:xfrm>
            <a:off x="374731" y="365125"/>
            <a:ext cx="11188619" cy="1325563"/>
          </a:xfrm>
        </p:spPr>
        <p:txBody>
          <a:bodyPr>
            <a:normAutofit/>
          </a:bodyPr>
          <a:lstStyle/>
          <a:p>
            <a:r>
              <a:rPr lang="fi-FI">
                <a:solidFill>
                  <a:srgbClr val="522398"/>
                </a:solidFill>
              </a:rPr>
              <a:t>Ensin oma pesä kuntoon </a:t>
            </a:r>
            <a:r>
              <a:rPr lang="fi-FI"/>
              <a:t>– </a:t>
            </a:r>
            <a:br>
              <a:rPr lang="fi-FI"/>
            </a:br>
            <a:r>
              <a:rPr lang="fi-FI" sz="2800">
                <a:solidFill>
                  <a:srgbClr val="522398"/>
                </a:solidFill>
              </a:rPr>
              <a:t>Kiinteistöalan yrityksen oman toiminnan hiilijalanjäljen pienentäminen</a:t>
            </a:r>
          </a:p>
        </p:txBody>
      </p:sp>
      <p:sp>
        <p:nvSpPr>
          <p:cNvPr id="3" name="Sisällön paikkamerkki 2">
            <a:extLst>
              <a:ext uri="{FF2B5EF4-FFF2-40B4-BE49-F238E27FC236}">
                <a16:creationId xmlns:a16="http://schemas.microsoft.com/office/drawing/2014/main" id="{6DE63FED-D19F-CA89-7419-254759ABB233}"/>
              </a:ext>
            </a:extLst>
          </p:cNvPr>
          <p:cNvSpPr>
            <a:spLocks noGrp="1"/>
          </p:cNvSpPr>
          <p:nvPr>
            <p:ph sz="half" idx="1"/>
          </p:nvPr>
        </p:nvSpPr>
        <p:spPr>
          <a:xfrm>
            <a:off x="374731" y="2612570"/>
            <a:ext cx="5165765" cy="3699329"/>
          </a:xfrm>
        </p:spPr>
        <p:txBody>
          <a:bodyPr/>
          <a:lstStyle/>
          <a:p>
            <a:r>
              <a:rPr lang="fi-FI">
                <a:solidFill>
                  <a:srgbClr val="522398"/>
                </a:solidFill>
              </a:rPr>
              <a:t>Suosi kotimaista tuotantoa mahdollisimman läheltä </a:t>
            </a:r>
          </a:p>
          <a:p>
            <a:r>
              <a:rPr lang="fi-FI">
                <a:solidFill>
                  <a:srgbClr val="522398"/>
                </a:solidFill>
              </a:rPr>
              <a:t>Vaadi mahdollisimman vähähiilistä logistiikkaa</a:t>
            </a:r>
          </a:p>
          <a:p>
            <a:r>
              <a:rPr lang="fi-FI">
                <a:solidFill>
                  <a:srgbClr val="522398"/>
                </a:solidFill>
              </a:rPr>
              <a:t>Henkilöstön ESG koulutus </a:t>
            </a:r>
          </a:p>
          <a:p>
            <a:r>
              <a:rPr lang="fi-FI">
                <a:solidFill>
                  <a:srgbClr val="522398"/>
                </a:solidFill>
              </a:rPr>
              <a:t>Ohjaa asiakkaiden valintoja hiilijalanjäljen perusteella</a:t>
            </a:r>
          </a:p>
          <a:p>
            <a:r>
              <a:rPr lang="fi-FI">
                <a:solidFill>
                  <a:srgbClr val="522398"/>
                </a:solidFill>
              </a:rPr>
              <a:t>Vaikuttaminen yhteistyökumppaneihin</a:t>
            </a:r>
          </a:p>
          <a:p>
            <a:endParaRPr lang="fi-FI"/>
          </a:p>
        </p:txBody>
      </p:sp>
      <p:sp>
        <p:nvSpPr>
          <p:cNvPr id="4" name="Sisällön paikkamerkki 3">
            <a:extLst>
              <a:ext uri="{FF2B5EF4-FFF2-40B4-BE49-F238E27FC236}">
                <a16:creationId xmlns:a16="http://schemas.microsoft.com/office/drawing/2014/main" id="{45DD937D-AD19-61E2-AE88-C5DBDBF9CA18}"/>
              </a:ext>
            </a:extLst>
          </p:cNvPr>
          <p:cNvSpPr>
            <a:spLocks noGrp="1"/>
          </p:cNvSpPr>
          <p:nvPr>
            <p:ph sz="half" idx="2"/>
          </p:nvPr>
        </p:nvSpPr>
        <p:spPr>
          <a:xfrm>
            <a:off x="5813631" y="1825625"/>
            <a:ext cx="5165765" cy="2376261"/>
          </a:xfrm>
        </p:spPr>
        <p:txBody>
          <a:bodyPr/>
          <a:lstStyle/>
          <a:p>
            <a:r>
              <a:rPr lang="fi-FI">
                <a:solidFill>
                  <a:srgbClr val="522398"/>
                </a:solidFill>
              </a:rPr>
              <a:t>Ajoneuvoissa sähköautojen ja hybridien suosiminen</a:t>
            </a:r>
          </a:p>
          <a:p>
            <a:r>
              <a:rPr lang="fi-FI">
                <a:solidFill>
                  <a:srgbClr val="522398"/>
                </a:solidFill>
              </a:rPr>
              <a:t>Hiilineutraalin sähkön tarjoaminen henkilöstön autolataukselle</a:t>
            </a:r>
          </a:p>
          <a:p>
            <a:r>
              <a:rPr lang="fi-FI">
                <a:solidFill>
                  <a:srgbClr val="522398"/>
                </a:solidFill>
              </a:rPr>
              <a:t>Organisaation päästöjen kompensointi</a:t>
            </a:r>
          </a:p>
          <a:p>
            <a:endParaRPr lang="fi-FI"/>
          </a:p>
          <a:p>
            <a:endParaRPr lang="fi-FI"/>
          </a:p>
        </p:txBody>
      </p:sp>
      <p:sp>
        <p:nvSpPr>
          <p:cNvPr id="5" name="Suorakulmio 4">
            <a:extLst>
              <a:ext uri="{FF2B5EF4-FFF2-40B4-BE49-F238E27FC236}">
                <a16:creationId xmlns:a16="http://schemas.microsoft.com/office/drawing/2014/main" id="{A24A1518-F595-D17B-BA41-646C21A38193}"/>
              </a:ext>
            </a:extLst>
          </p:cNvPr>
          <p:cNvSpPr/>
          <p:nvPr/>
        </p:nvSpPr>
        <p:spPr>
          <a:xfrm>
            <a:off x="6096000" y="4578635"/>
            <a:ext cx="4883396" cy="1733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a:t>Mitä yhtiö, jossa työskentelet voisi tehdä vastuullisemmin?</a:t>
            </a:r>
          </a:p>
        </p:txBody>
      </p:sp>
    </p:spTree>
    <p:extLst>
      <p:ext uri="{BB962C8B-B14F-4D97-AF65-F5344CB8AC3E}">
        <p14:creationId xmlns:p14="http://schemas.microsoft.com/office/powerpoint/2010/main" val="2576228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CE3F85-C393-96DF-B7F0-F5B6ADA20A97}"/>
              </a:ext>
            </a:extLst>
          </p:cNvPr>
          <p:cNvSpPr>
            <a:spLocks noGrp="1"/>
          </p:cNvSpPr>
          <p:nvPr>
            <p:ph type="title"/>
          </p:nvPr>
        </p:nvSpPr>
        <p:spPr>
          <a:xfrm>
            <a:off x="4965430" y="629268"/>
            <a:ext cx="6586491" cy="764103"/>
          </a:xfrm>
        </p:spPr>
        <p:txBody>
          <a:bodyPr anchor="b">
            <a:normAutofit/>
          </a:bodyPr>
          <a:lstStyle/>
          <a:p>
            <a:r>
              <a:rPr lang="fi-FI" sz="4000">
                <a:solidFill>
                  <a:srgbClr val="522398"/>
                </a:solidFill>
              </a:rPr>
              <a:t>Olennaisuus eli </a:t>
            </a:r>
            <a:r>
              <a:rPr lang="fi-FI" sz="4000" err="1">
                <a:solidFill>
                  <a:srgbClr val="522398"/>
                </a:solidFill>
              </a:rPr>
              <a:t>materiality</a:t>
            </a:r>
            <a:endParaRPr lang="fi-FI" sz="4000">
              <a:solidFill>
                <a:srgbClr val="522398"/>
              </a:solidFill>
            </a:endParaRPr>
          </a:p>
        </p:txBody>
      </p:sp>
      <p:sp>
        <p:nvSpPr>
          <p:cNvPr id="3" name="Sisällön paikkamerkki 2">
            <a:extLst>
              <a:ext uri="{FF2B5EF4-FFF2-40B4-BE49-F238E27FC236}">
                <a16:creationId xmlns:a16="http://schemas.microsoft.com/office/drawing/2014/main" id="{0DD502AA-04B0-4975-4BA8-33468A31BF4E}"/>
              </a:ext>
            </a:extLst>
          </p:cNvPr>
          <p:cNvSpPr>
            <a:spLocks noGrp="1"/>
          </p:cNvSpPr>
          <p:nvPr>
            <p:ph idx="1"/>
          </p:nvPr>
        </p:nvSpPr>
        <p:spPr>
          <a:xfrm>
            <a:off x="4800601" y="1676400"/>
            <a:ext cx="6751320" cy="5040086"/>
          </a:xfrm>
        </p:spPr>
        <p:txBody>
          <a:bodyPr>
            <a:noAutofit/>
          </a:bodyPr>
          <a:lstStyle/>
          <a:p>
            <a:r>
              <a:rPr lang="fi-FI" sz="2200">
                <a:solidFill>
                  <a:srgbClr val="522398"/>
                </a:solidFill>
              </a:rPr>
              <a:t>Jotta voimme osallistua kestävämmän tulevaisuuden rakentamiseen, </a:t>
            </a:r>
            <a:r>
              <a:rPr lang="fi-FI" sz="2200" b="1">
                <a:solidFill>
                  <a:srgbClr val="522398"/>
                </a:solidFill>
              </a:rPr>
              <a:t>meidän tulee keskittyä liiketoimintamme olennaisimpiin vaikutuksiin</a:t>
            </a:r>
            <a:r>
              <a:rPr lang="fi-FI" sz="2200">
                <a:solidFill>
                  <a:srgbClr val="522398"/>
                </a:solidFill>
              </a:rPr>
              <a:t>. </a:t>
            </a:r>
          </a:p>
          <a:p>
            <a:r>
              <a:rPr lang="fi-FI" sz="2200" b="1">
                <a:solidFill>
                  <a:srgbClr val="522398"/>
                </a:solidFill>
              </a:rPr>
              <a:t>Olennaisuus, tulee tarkastella sekä liiketoiminnan että sidosryhmien ja ympäristön näkökulmasta</a:t>
            </a:r>
            <a:r>
              <a:rPr lang="fi-FI" sz="2200">
                <a:solidFill>
                  <a:srgbClr val="522398"/>
                </a:solidFill>
              </a:rPr>
              <a:t>. </a:t>
            </a:r>
          </a:p>
          <a:p>
            <a:endParaRPr lang="fi-FI" sz="2200">
              <a:solidFill>
                <a:srgbClr val="522398"/>
              </a:solidFill>
            </a:endParaRPr>
          </a:p>
          <a:p>
            <a:r>
              <a:rPr lang="fi-FI" sz="2200" b="1">
                <a:solidFill>
                  <a:srgbClr val="522398"/>
                </a:solidFill>
              </a:rPr>
              <a:t>Ilman olennaisuustarkastelua / –analyysiä </a:t>
            </a:r>
          </a:p>
          <a:p>
            <a:pPr lvl="1"/>
            <a:r>
              <a:rPr lang="fi-FI" sz="2200">
                <a:solidFill>
                  <a:srgbClr val="522398"/>
                </a:solidFill>
              </a:rPr>
              <a:t>päädymme helposti tekemään töitä lillukan varsien kanssa </a:t>
            </a:r>
          </a:p>
          <a:p>
            <a:pPr lvl="1"/>
            <a:r>
              <a:rPr lang="fi-FI" sz="2200">
                <a:solidFill>
                  <a:srgbClr val="522398"/>
                </a:solidFill>
              </a:rPr>
              <a:t>emme saa aidosti mitattavaa tai merkittävää vaikutusta aikaan</a:t>
            </a:r>
          </a:p>
          <a:p>
            <a:pPr lvl="1"/>
            <a:r>
              <a:rPr lang="fi-FI" sz="2200">
                <a:solidFill>
                  <a:srgbClr val="522398"/>
                </a:solidFill>
              </a:rPr>
              <a:t>myös viherpesun vaara kasvaa! </a:t>
            </a:r>
          </a:p>
        </p:txBody>
      </p:sp>
      <p:pic>
        <p:nvPicPr>
          <p:cNvPr id="5" name="Kuva 4" descr="Köysi-solmu">
            <a:extLst>
              <a:ext uri="{FF2B5EF4-FFF2-40B4-BE49-F238E27FC236}">
                <a16:creationId xmlns:a16="http://schemas.microsoft.com/office/drawing/2014/main" id="{A801834D-35AC-1411-FF44-B0100E6E30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2369214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98DD98-052F-9D0A-AB33-744A3979F714}"/>
              </a:ext>
            </a:extLst>
          </p:cNvPr>
          <p:cNvSpPr>
            <a:spLocks noGrp="1"/>
          </p:cNvSpPr>
          <p:nvPr>
            <p:ph type="title"/>
          </p:nvPr>
        </p:nvSpPr>
        <p:spPr>
          <a:xfrm>
            <a:off x="512064" y="365125"/>
            <a:ext cx="10467332" cy="1325563"/>
          </a:xfrm>
        </p:spPr>
        <p:txBody>
          <a:bodyPr/>
          <a:lstStyle/>
          <a:p>
            <a:r>
              <a:rPr lang="fi-FI">
                <a:solidFill>
                  <a:srgbClr val="522398"/>
                </a:solidFill>
              </a:rPr>
              <a:t>Olennaisuus määrittelee, mikä on tärkeää</a:t>
            </a:r>
          </a:p>
        </p:txBody>
      </p:sp>
      <p:sp>
        <p:nvSpPr>
          <p:cNvPr id="3" name="Sisällön paikkamerkki 2">
            <a:extLst>
              <a:ext uri="{FF2B5EF4-FFF2-40B4-BE49-F238E27FC236}">
                <a16:creationId xmlns:a16="http://schemas.microsoft.com/office/drawing/2014/main" id="{9F5AF26E-B2D6-46FB-8965-918F0D6B7472}"/>
              </a:ext>
            </a:extLst>
          </p:cNvPr>
          <p:cNvSpPr>
            <a:spLocks noGrp="1"/>
          </p:cNvSpPr>
          <p:nvPr>
            <p:ph idx="1"/>
          </p:nvPr>
        </p:nvSpPr>
        <p:spPr>
          <a:xfrm>
            <a:off x="283029" y="1825625"/>
            <a:ext cx="6052457" cy="4351338"/>
          </a:xfrm>
        </p:spPr>
        <p:txBody>
          <a:bodyPr>
            <a:noAutofit/>
          </a:bodyPr>
          <a:lstStyle/>
          <a:p>
            <a:r>
              <a:rPr lang="fi-FI" sz="2000">
                <a:solidFill>
                  <a:srgbClr val="522398"/>
                </a:solidFill>
              </a:rPr>
              <a:t>Taloudellisen olennaisuuden osalta huomioidaan vain ilmastonmuutoksen vaikutukset yrityksen liiketoimintamalliin ja strategiaan.</a:t>
            </a:r>
          </a:p>
          <a:p>
            <a:r>
              <a:rPr lang="fi-FI" sz="2000">
                <a:solidFill>
                  <a:srgbClr val="522398"/>
                </a:solidFill>
              </a:rPr>
              <a:t>Ympäristön ja sosiaalisen olennaisuuden osalta huomioidaan myös yrityksen liiketoimintamallin ja strategian vaikutukset ilmastonmuutokseen ja ympäröivään yhteisöön. </a:t>
            </a:r>
          </a:p>
          <a:p>
            <a:r>
              <a:rPr lang="fi-FI" sz="2000">
                <a:solidFill>
                  <a:srgbClr val="522398"/>
                </a:solidFill>
              </a:rPr>
              <a:t>Tämä on tärkeää, sillä se lisää välittömästi sidosryhmien määrää, joihin yritykset ja niiden toiminta vaikuttavat. </a:t>
            </a:r>
          </a:p>
          <a:p>
            <a:r>
              <a:rPr lang="fi-FI" sz="2000">
                <a:solidFill>
                  <a:srgbClr val="522398"/>
                </a:solidFill>
              </a:rPr>
              <a:t>Hyvä pitää myös mielessä, että yritysten ilmastovaikutus voi tulla taloudellisesti merkittäväksi, mitä enemmän sääntelyä kiristetään.</a:t>
            </a:r>
          </a:p>
        </p:txBody>
      </p:sp>
      <p:pic>
        <p:nvPicPr>
          <p:cNvPr id="8" name="Kuva 7">
            <a:extLst>
              <a:ext uri="{FF2B5EF4-FFF2-40B4-BE49-F238E27FC236}">
                <a16:creationId xmlns:a16="http://schemas.microsoft.com/office/drawing/2014/main" id="{0BB31F0F-8B97-7F16-9994-E929BB8A4B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7389" y="1690688"/>
            <a:ext cx="5486411" cy="3657607"/>
          </a:xfrm>
          <a:prstGeom prst="rect">
            <a:avLst/>
          </a:prstGeom>
        </p:spPr>
      </p:pic>
      <p:sp>
        <p:nvSpPr>
          <p:cNvPr id="4" name="Tekstiruutu 3">
            <a:extLst>
              <a:ext uri="{FF2B5EF4-FFF2-40B4-BE49-F238E27FC236}">
                <a16:creationId xmlns:a16="http://schemas.microsoft.com/office/drawing/2014/main" id="{D849AF47-546B-E476-0B8E-5016DEA5726B}"/>
              </a:ext>
            </a:extLst>
          </p:cNvPr>
          <p:cNvSpPr txBox="1"/>
          <p:nvPr/>
        </p:nvSpPr>
        <p:spPr>
          <a:xfrm>
            <a:off x="6553199" y="6231265"/>
            <a:ext cx="5638801" cy="261610"/>
          </a:xfrm>
          <a:prstGeom prst="rect">
            <a:avLst/>
          </a:prstGeom>
          <a:noFill/>
        </p:spPr>
        <p:txBody>
          <a:bodyPr wrap="square">
            <a:spAutoFit/>
          </a:bodyPr>
          <a:lstStyle/>
          <a:p>
            <a:r>
              <a:rPr lang="en-US" sz="1050" b="0" i="0">
                <a:effectLst/>
                <a:latin typeface="+mj-lt"/>
              </a:rPr>
              <a:t>Mukaillen: Rabo Carbon Bank and Rabobank Sustainable Business Advisory</a:t>
            </a:r>
            <a:endParaRPr lang="fi-FI" sz="1050">
              <a:latin typeface="+mj-lt"/>
            </a:endParaRPr>
          </a:p>
        </p:txBody>
      </p:sp>
    </p:spTree>
    <p:extLst>
      <p:ext uri="{BB962C8B-B14F-4D97-AF65-F5344CB8AC3E}">
        <p14:creationId xmlns:p14="http://schemas.microsoft.com/office/powerpoint/2010/main" val="1181801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68DB7A-9C48-0A67-62E5-FF04468538E2}"/>
              </a:ext>
            </a:extLst>
          </p:cNvPr>
          <p:cNvSpPr>
            <a:spLocks noGrp="1"/>
          </p:cNvSpPr>
          <p:nvPr>
            <p:ph type="title"/>
          </p:nvPr>
        </p:nvSpPr>
        <p:spPr>
          <a:xfrm>
            <a:off x="847715" y="365125"/>
            <a:ext cx="10131682" cy="1325563"/>
          </a:xfrm>
        </p:spPr>
        <p:txBody>
          <a:bodyPr/>
          <a:lstStyle/>
          <a:p>
            <a:r>
              <a:rPr lang="fi-FI">
                <a:solidFill>
                  <a:srgbClr val="522398"/>
                </a:solidFill>
              </a:rPr>
              <a:t>Esimerkki: kaksoisolennaisuusmenetelmä</a:t>
            </a:r>
          </a:p>
        </p:txBody>
      </p:sp>
      <p:sp>
        <p:nvSpPr>
          <p:cNvPr id="3" name="Sisällön paikkamerkki 2">
            <a:extLst>
              <a:ext uri="{FF2B5EF4-FFF2-40B4-BE49-F238E27FC236}">
                <a16:creationId xmlns:a16="http://schemas.microsoft.com/office/drawing/2014/main" id="{20E96FF0-849D-4CA4-8560-549E37485556}"/>
              </a:ext>
            </a:extLst>
          </p:cNvPr>
          <p:cNvSpPr>
            <a:spLocks noGrp="1"/>
          </p:cNvSpPr>
          <p:nvPr>
            <p:ph idx="1"/>
          </p:nvPr>
        </p:nvSpPr>
        <p:spPr>
          <a:xfrm>
            <a:off x="566057" y="1825625"/>
            <a:ext cx="5291818" cy="4351338"/>
          </a:xfrm>
        </p:spPr>
        <p:txBody>
          <a:bodyPr>
            <a:normAutofit lnSpcReduction="10000"/>
          </a:bodyPr>
          <a:lstStyle/>
          <a:p>
            <a:r>
              <a:rPr lang="fi-FI" sz="2400">
                <a:solidFill>
                  <a:srgbClr val="522398"/>
                </a:solidFill>
              </a:rPr>
              <a:t>Suuri tuotantoyhtiö tekee riskianalyysin ja päättää, että alueen kuivuudesta johtuva veden hinnan nousu ei ole taloudellisesti olennaista (ilmaston muutoksen vaikutus yritykseen). </a:t>
            </a:r>
          </a:p>
          <a:p>
            <a:r>
              <a:rPr lang="fi-FI" sz="2400">
                <a:solidFill>
                  <a:srgbClr val="522398"/>
                </a:solidFill>
              </a:rPr>
              <a:t>Kaksinkertaisen olennaisuuden menetelmää soveltaessaan he kuitenkin ymmärtävät, että yrityksen vedenkäytöllä on aineellinen vaikutus ympäröivään ympäristöön ja että, tietyt alueen yhteisöt kärsivät yrityksen suurien vesimäärien käytöstä.</a:t>
            </a:r>
          </a:p>
          <a:p>
            <a:endParaRPr lang="fi-FI"/>
          </a:p>
        </p:txBody>
      </p:sp>
      <p:pic>
        <p:nvPicPr>
          <p:cNvPr id="6" name="Kuva 5">
            <a:extLst>
              <a:ext uri="{FF2B5EF4-FFF2-40B4-BE49-F238E27FC236}">
                <a16:creationId xmlns:a16="http://schemas.microsoft.com/office/drawing/2014/main" id="{9AF89B23-B2A4-DA22-81D4-5E3A84235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7875" y="1600196"/>
            <a:ext cx="5486411" cy="3657607"/>
          </a:xfrm>
          <a:prstGeom prst="rect">
            <a:avLst/>
          </a:prstGeom>
        </p:spPr>
      </p:pic>
      <p:sp>
        <p:nvSpPr>
          <p:cNvPr id="7" name="Tekstiruutu 6">
            <a:extLst>
              <a:ext uri="{FF2B5EF4-FFF2-40B4-BE49-F238E27FC236}">
                <a16:creationId xmlns:a16="http://schemas.microsoft.com/office/drawing/2014/main" id="{1760E8FD-110B-0CCD-083E-D3A6E5BC0614}"/>
              </a:ext>
            </a:extLst>
          </p:cNvPr>
          <p:cNvSpPr txBox="1"/>
          <p:nvPr/>
        </p:nvSpPr>
        <p:spPr>
          <a:xfrm>
            <a:off x="6257938" y="5458140"/>
            <a:ext cx="4867274" cy="1077218"/>
          </a:xfrm>
          <a:prstGeom prst="rect">
            <a:avLst/>
          </a:prstGeom>
          <a:solidFill>
            <a:schemeClr val="accent1"/>
          </a:solidFill>
        </p:spPr>
        <p:txBody>
          <a:bodyPr wrap="square" rtlCol="0">
            <a:spAutoFit/>
          </a:bodyPr>
          <a:lstStyle/>
          <a:p>
            <a:r>
              <a:rPr lang="fi-FI" sz="1600">
                <a:solidFill>
                  <a:schemeClr val="bg1"/>
                </a:solidFill>
              </a:rPr>
              <a:t>On tärkeää huomioida taloudellisen olennaisuuden lisäksi myös ympäristöllinen ja sosiaalinen olennaisuus, jotta saadaan tarkka ja kattava käsitys kaikista yrityksen toimintaekosysteemin kohtaamista riskeistä!</a:t>
            </a:r>
          </a:p>
        </p:txBody>
      </p:sp>
      <p:sp>
        <p:nvSpPr>
          <p:cNvPr id="9" name="Tekstiruutu 8">
            <a:extLst>
              <a:ext uri="{FF2B5EF4-FFF2-40B4-BE49-F238E27FC236}">
                <a16:creationId xmlns:a16="http://schemas.microsoft.com/office/drawing/2014/main" id="{C352F9E4-2A2D-103F-90A6-0B470D034BB2}"/>
              </a:ext>
            </a:extLst>
          </p:cNvPr>
          <p:cNvSpPr txBox="1"/>
          <p:nvPr/>
        </p:nvSpPr>
        <p:spPr>
          <a:xfrm>
            <a:off x="1066788" y="6396859"/>
            <a:ext cx="5638801" cy="261610"/>
          </a:xfrm>
          <a:prstGeom prst="rect">
            <a:avLst/>
          </a:prstGeom>
          <a:noFill/>
        </p:spPr>
        <p:txBody>
          <a:bodyPr wrap="square">
            <a:spAutoFit/>
          </a:bodyPr>
          <a:lstStyle/>
          <a:p>
            <a:r>
              <a:rPr lang="en-US" sz="1050" b="0" i="0">
                <a:effectLst/>
                <a:latin typeface="+mj-lt"/>
              </a:rPr>
              <a:t>Mukaillen: Rabo Carbon Bank and Rabobank Sustainable Business Advisory</a:t>
            </a:r>
            <a:endParaRPr lang="fi-FI" sz="1050">
              <a:latin typeface="+mj-lt"/>
            </a:endParaRPr>
          </a:p>
        </p:txBody>
      </p:sp>
    </p:spTree>
    <p:extLst>
      <p:ext uri="{BB962C8B-B14F-4D97-AF65-F5344CB8AC3E}">
        <p14:creationId xmlns:p14="http://schemas.microsoft.com/office/powerpoint/2010/main" val="190822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ädet kasvit">
            <a:extLst>
              <a:ext uri="{FF2B5EF4-FFF2-40B4-BE49-F238E27FC236}">
                <a16:creationId xmlns:a16="http://schemas.microsoft.com/office/drawing/2014/main" id="{CE1EA59D-823C-98E5-FC04-3FDDA6F5E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14" y="0"/>
            <a:ext cx="11470413" cy="6858000"/>
          </a:xfrm>
          <a:prstGeom prst="rect">
            <a:avLst/>
          </a:prstGeom>
        </p:spPr>
      </p:pic>
      <p:sp>
        <p:nvSpPr>
          <p:cNvPr id="2" name="Otsikko 1"/>
          <p:cNvSpPr>
            <a:spLocks noGrp="1"/>
          </p:cNvSpPr>
          <p:nvPr>
            <p:ph type="ctrTitle"/>
          </p:nvPr>
        </p:nvSpPr>
        <p:spPr>
          <a:xfrm>
            <a:off x="1162000" y="1750455"/>
            <a:ext cx="9144000" cy="2387600"/>
          </a:xfrm>
        </p:spPr>
        <p:txBody>
          <a:bodyPr/>
          <a:lstStyle/>
          <a:p>
            <a:r>
              <a:rPr lang="fi-FI"/>
              <a:t>Vastuulliset ja kestävät ratkaisut oman työpaikan toiminnassa </a:t>
            </a:r>
            <a:endParaRPr lang="en-US"/>
          </a:p>
        </p:txBody>
      </p:sp>
      <p:sp>
        <p:nvSpPr>
          <p:cNvPr id="3" name="Alaotsikko 2"/>
          <p:cNvSpPr>
            <a:spLocks noGrp="1"/>
          </p:cNvSpPr>
          <p:nvPr>
            <p:ph type="subTitle" idx="1"/>
          </p:nvPr>
        </p:nvSpPr>
        <p:spPr>
          <a:xfrm>
            <a:off x="1162000" y="4702629"/>
            <a:ext cx="9144000" cy="1786041"/>
          </a:xfrm>
        </p:spPr>
        <p:txBody>
          <a:bodyPr>
            <a:normAutofit/>
          </a:bodyPr>
          <a:lstStyle/>
          <a:p>
            <a:r>
              <a:rPr lang="fi-FI" sz="2400"/>
              <a:t>Miten oma työpaikka voisi olla kestävä? </a:t>
            </a:r>
          </a:p>
        </p:txBody>
      </p:sp>
    </p:spTree>
    <p:extLst>
      <p:ext uri="{BB962C8B-B14F-4D97-AF65-F5344CB8AC3E}">
        <p14:creationId xmlns:p14="http://schemas.microsoft.com/office/powerpoint/2010/main" val="1289331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llitus, Kirjoittaa, Muutos, Aika">
            <a:extLst>
              <a:ext uri="{FF2B5EF4-FFF2-40B4-BE49-F238E27FC236}">
                <a16:creationId xmlns:a16="http://schemas.microsoft.com/office/drawing/2014/main" id="{3DABF42E-75FE-FB57-C4CA-C155DAB38AF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tretch/>
        </p:blipFill>
        <p:spPr bwMode="auto">
          <a:xfrm>
            <a:off x="-169770" y="-841250"/>
            <a:ext cx="11534456" cy="7699250"/>
          </a:xfrm>
          <a:prstGeom prst="rect">
            <a:avLst/>
          </a:prstGeom>
          <a:solidFill>
            <a:srgbClr val="FFFFFF"/>
          </a:solidFill>
        </p:spPr>
      </p:pic>
      <p:sp>
        <p:nvSpPr>
          <p:cNvPr id="2" name="Otsikko 1">
            <a:extLst>
              <a:ext uri="{FF2B5EF4-FFF2-40B4-BE49-F238E27FC236}">
                <a16:creationId xmlns:a16="http://schemas.microsoft.com/office/drawing/2014/main" id="{B3506BA6-3007-B982-7ABA-9758D284B83B}"/>
              </a:ext>
            </a:extLst>
          </p:cNvPr>
          <p:cNvSpPr>
            <a:spLocks noGrp="1"/>
          </p:cNvSpPr>
          <p:nvPr>
            <p:ph type="title"/>
          </p:nvPr>
        </p:nvSpPr>
        <p:spPr>
          <a:xfrm>
            <a:off x="4114800" y="278473"/>
            <a:ext cx="6945086" cy="2293920"/>
          </a:xfrm>
        </p:spPr>
        <p:txBody>
          <a:bodyPr anchor="b">
            <a:noAutofit/>
          </a:bodyPr>
          <a:lstStyle/>
          <a:p>
            <a:r>
              <a:rPr lang="fi-FI" sz="4000"/>
              <a:t>Vastuulliset ja kestävät ratkaisut kiinteistöpalvelualalla: </a:t>
            </a:r>
            <a:br>
              <a:rPr lang="fi-FI" sz="4000"/>
            </a:br>
            <a:r>
              <a:rPr lang="fi-FI" sz="4000"/>
              <a:t>oman työpaikan toiminta</a:t>
            </a:r>
          </a:p>
        </p:txBody>
      </p:sp>
      <p:sp>
        <p:nvSpPr>
          <p:cNvPr id="3" name="Sisällön paikkamerkki 2">
            <a:extLst>
              <a:ext uri="{FF2B5EF4-FFF2-40B4-BE49-F238E27FC236}">
                <a16:creationId xmlns:a16="http://schemas.microsoft.com/office/drawing/2014/main" id="{817BD9D5-8437-D52A-9509-04D6169C5B22}"/>
              </a:ext>
            </a:extLst>
          </p:cNvPr>
          <p:cNvSpPr>
            <a:spLocks noGrp="1"/>
          </p:cNvSpPr>
          <p:nvPr>
            <p:ph type="body" sz="half" idx="2"/>
          </p:nvPr>
        </p:nvSpPr>
        <p:spPr>
          <a:xfrm>
            <a:off x="4114800" y="2808515"/>
            <a:ext cx="6945086" cy="2612572"/>
          </a:xfrm>
        </p:spPr>
        <p:txBody>
          <a:bodyPr vert="horz" lIns="251999" tIns="180000" rIns="251999" bIns="324000" rtlCol="0" anchor="t">
            <a:normAutofit/>
          </a:bodyPr>
          <a:lstStyle/>
          <a:p>
            <a:pPr marL="342900" indent="-342900">
              <a:buFont typeface="Arial" panose="020B0604020202020204" pitchFamily="34" charset="0"/>
              <a:buChar char="•"/>
            </a:pPr>
            <a:r>
              <a:rPr lang="fi-FI" sz="2400"/>
              <a:t>Kestokäyttöisten välineiden ja suojavarustusten suosiminen mahdollisuuksien mukaan</a:t>
            </a:r>
            <a:endParaRPr lang="fi-FI" sz="2400">
              <a:cs typeface="Arial"/>
            </a:endParaRPr>
          </a:p>
          <a:p>
            <a:pPr marL="342900" indent="-342900">
              <a:buFont typeface="Arial" panose="020B0604020202020204" pitchFamily="34" charset="0"/>
              <a:buChar char="•"/>
            </a:pPr>
            <a:r>
              <a:rPr lang="fi-FI" sz="2400"/>
              <a:t>Sopimuksien noudattaminen</a:t>
            </a:r>
            <a:endParaRPr lang="fi-FI" sz="2400">
              <a:cs typeface="Arial"/>
            </a:endParaRPr>
          </a:p>
          <a:p>
            <a:pPr marL="342900" indent="-342900">
              <a:buFont typeface="Arial" panose="020B0604020202020204" pitchFamily="34" charset="0"/>
              <a:buChar char="•"/>
            </a:pPr>
            <a:r>
              <a:rPr lang="fi-FI" sz="2400"/>
              <a:t>Työohjeiden noudattaminen</a:t>
            </a:r>
            <a:endParaRPr lang="fi-FI" sz="2400">
              <a:cs typeface="Arial"/>
            </a:endParaRPr>
          </a:p>
          <a:p>
            <a:pPr marL="285750" indent="-285750">
              <a:buFont typeface="Wingdings" panose="05000000000000000000" pitchFamily="2" charset="2"/>
              <a:buChar char="ü"/>
            </a:pPr>
            <a:endParaRPr lang="fi-FI">
              <a:cs typeface="Arial"/>
            </a:endParaRPr>
          </a:p>
          <a:p>
            <a:pPr marL="285750" indent="-285750">
              <a:buFont typeface="Wingdings" panose="05000000000000000000" pitchFamily="2" charset="2"/>
              <a:buChar char="ü"/>
            </a:pPr>
            <a:endParaRPr lang="fi-FI"/>
          </a:p>
          <a:p>
            <a:endParaRPr lang="fi-FI"/>
          </a:p>
        </p:txBody>
      </p:sp>
    </p:spTree>
    <p:extLst>
      <p:ext uri="{BB962C8B-B14F-4D97-AF65-F5344CB8AC3E}">
        <p14:creationId xmlns:p14="http://schemas.microsoft.com/office/powerpoint/2010/main" val="443042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51F9A-33D0-F021-91CE-F88D27C4D183}"/>
            </a:ext>
          </a:extLst>
        </p:cNvPr>
        <p:cNvGrpSpPr/>
        <p:nvPr/>
      </p:nvGrpSpPr>
      <p:grpSpPr>
        <a:xfrm>
          <a:off x="0" y="0"/>
          <a:ext cx="0" cy="0"/>
          <a:chOff x="0" y="0"/>
          <a:chExt cx="0" cy="0"/>
        </a:xfrm>
      </p:grpSpPr>
      <p:sp>
        <p:nvSpPr>
          <p:cNvPr id="6" name="Tekstiruutu 5">
            <a:extLst>
              <a:ext uri="{FF2B5EF4-FFF2-40B4-BE49-F238E27FC236}">
                <a16:creationId xmlns:a16="http://schemas.microsoft.com/office/drawing/2014/main" id="{65BA8B5D-AC37-06CF-5801-D0C8D7E4B6A9}"/>
              </a:ext>
            </a:extLst>
          </p:cNvPr>
          <p:cNvSpPr txBox="1"/>
          <p:nvPr/>
        </p:nvSpPr>
        <p:spPr>
          <a:xfrm>
            <a:off x="497190" y="4083851"/>
            <a:ext cx="4838259" cy="2369880"/>
          </a:xfrm>
          <a:prstGeom prst="rect">
            <a:avLst/>
          </a:prstGeom>
          <a:noFill/>
        </p:spPr>
        <p:txBody>
          <a:bodyPr wrap="square" lIns="91440" tIns="45720" rIns="91440" bIns="45720" rtlCol="0" anchor="t">
            <a:spAutoFit/>
          </a:bodyPr>
          <a:lstStyle/>
          <a:p>
            <a:r>
              <a:rPr lang="fi-FI" sz="2400" b="1">
                <a:solidFill>
                  <a:srgbClr val="522398"/>
                </a:solidFill>
                <a:latin typeface="+mj-lt"/>
              </a:rPr>
              <a:t>Kilpailu digivallasta kiihtyy</a:t>
            </a:r>
          </a:p>
          <a:p>
            <a:pPr marL="285750" indent="-285750">
              <a:buFont typeface="Arial" panose="020B0604020202020204" pitchFamily="34" charset="0"/>
              <a:buChar char="•"/>
            </a:pPr>
            <a:endParaRPr lang="fi-FI" sz="2400">
              <a:solidFill>
                <a:srgbClr val="522398"/>
              </a:solidFill>
              <a:cs typeface="Arial"/>
            </a:endParaRPr>
          </a:p>
          <a:p>
            <a:r>
              <a:rPr lang="fi-FI" sz="2000">
                <a:solidFill>
                  <a:srgbClr val="522398"/>
                </a:solidFill>
              </a:rPr>
              <a:t>Teknologiajättien ylivalta</a:t>
            </a:r>
          </a:p>
          <a:p>
            <a:r>
              <a:rPr lang="fi-FI" sz="2000">
                <a:solidFill>
                  <a:srgbClr val="522398"/>
                </a:solidFill>
                <a:cs typeface="Arial"/>
              </a:rPr>
              <a:t>Median rooli</a:t>
            </a:r>
          </a:p>
          <a:p>
            <a:r>
              <a:rPr lang="fi-FI" sz="2000">
                <a:solidFill>
                  <a:srgbClr val="522398"/>
                </a:solidFill>
                <a:cs typeface="Arial"/>
              </a:rPr>
              <a:t>Yksityisyyden horjuttaminen</a:t>
            </a:r>
          </a:p>
          <a:p>
            <a:r>
              <a:rPr lang="fi-FI" sz="2000">
                <a:solidFill>
                  <a:srgbClr val="522398"/>
                </a:solidFill>
                <a:cs typeface="Arial"/>
              </a:rPr>
              <a:t>Työtehtävien muuttuminen ja digitalisoituminen</a:t>
            </a:r>
            <a:endParaRPr lang="fi-FI" sz="2000" b="1">
              <a:cs typeface="Arial"/>
            </a:endParaRPr>
          </a:p>
        </p:txBody>
      </p:sp>
      <p:sp>
        <p:nvSpPr>
          <p:cNvPr id="8" name="Tekstiruutu 7">
            <a:extLst>
              <a:ext uri="{FF2B5EF4-FFF2-40B4-BE49-F238E27FC236}">
                <a16:creationId xmlns:a16="http://schemas.microsoft.com/office/drawing/2014/main" id="{2DF9300A-1146-F061-7FE2-C62E263F9B2C}"/>
              </a:ext>
            </a:extLst>
          </p:cNvPr>
          <p:cNvSpPr txBox="1"/>
          <p:nvPr/>
        </p:nvSpPr>
        <p:spPr>
          <a:xfrm>
            <a:off x="6172200" y="549108"/>
            <a:ext cx="5018314" cy="2585323"/>
          </a:xfrm>
          <a:prstGeom prst="rect">
            <a:avLst/>
          </a:prstGeom>
          <a:noFill/>
        </p:spPr>
        <p:txBody>
          <a:bodyPr wrap="square" lIns="91440" tIns="45720" rIns="91440" bIns="45720" anchor="t">
            <a:spAutoFit/>
          </a:bodyPr>
          <a:lstStyle/>
          <a:p>
            <a:r>
              <a:rPr lang="fi-FI" sz="2400" b="1">
                <a:solidFill>
                  <a:srgbClr val="522398"/>
                </a:solidFill>
                <a:latin typeface="+mj-lt"/>
              </a:rPr>
              <a:t>Reilu digimaailma</a:t>
            </a:r>
          </a:p>
          <a:p>
            <a:endParaRPr lang="fi-FI" b="1">
              <a:solidFill>
                <a:srgbClr val="522398"/>
              </a:solidFill>
            </a:endParaRPr>
          </a:p>
          <a:p>
            <a:r>
              <a:rPr lang="fi-FI" sz="2000">
                <a:solidFill>
                  <a:srgbClr val="522398"/>
                </a:solidFill>
              </a:rPr>
              <a:t>Digitaalinen sivistys, koulutus ja perehdyttäminen</a:t>
            </a:r>
            <a:endParaRPr lang="fi-FI" sz="2000">
              <a:solidFill>
                <a:srgbClr val="522398"/>
              </a:solidFill>
              <a:cs typeface="Arial"/>
            </a:endParaRPr>
          </a:p>
          <a:p>
            <a:r>
              <a:rPr lang="fi-FI" sz="2000">
                <a:solidFill>
                  <a:srgbClr val="522398"/>
                </a:solidFill>
                <a:cs typeface="Arial"/>
              </a:rPr>
              <a:t>Medialukutaito</a:t>
            </a:r>
          </a:p>
          <a:p>
            <a:endParaRPr lang="fi-FI" sz="2000">
              <a:solidFill>
                <a:srgbClr val="522398"/>
              </a:solidFill>
              <a:cs typeface="Arial"/>
            </a:endParaRPr>
          </a:p>
          <a:p>
            <a:r>
              <a:rPr lang="fi-FI" sz="2000">
                <a:solidFill>
                  <a:srgbClr val="522398"/>
                </a:solidFill>
              </a:rPr>
              <a:t>Tehtävä: Pohdi, mikä kanava hyödyttäisi sinua työssäsi ja miten</a:t>
            </a:r>
            <a:r>
              <a:rPr lang="fi-FI" sz="2000">
                <a:solidFill>
                  <a:srgbClr val="522398"/>
                </a:solidFill>
                <a:cs typeface="Arial"/>
              </a:rPr>
              <a:t> </a:t>
            </a:r>
            <a:endParaRPr lang="fi-FI">
              <a:cs typeface="Arial"/>
            </a:endParaRPr>
          </a:p>
        </p:txBody>
      </p:sp>
      <p:sp>
        <p:nvSpPr>
          <p:cNvPr id="2" name="Nuoli: Raita oikealla 1">
            <a:extLst>
              <a:ext uri="{FF2B5EF4-FFF2-40B4-BE49-F238E27FC236}">
                <a16:creationId xmlns:a16="http://schemas.microsoft.com/office/drawing/2014/main" id="{07E81B46-CD38-B294-63DC-1288525A74B7}"/>
              </a:ext>
            </a:extLst>
          </p:cNvPr>
          <p:cNvSpPr/>
          <p:nvPr/>
        </p:nvSpPr>
        <p:spPr>
          <a:xfrm rot="19507149">
            <a:off x="4601676" y="3471585"/>
            <a:ext cx="1059923" cy="444087"/>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descr="Kuva, joka sisältää kohteen teksti, kuvakaappaus, ympyrä, Fontti&#10;&#10;Kuvaus luotu automaattisesti">
            <a:extLst>
              <a:ext uri="{FF2B5EF4-FFF2-40B4-BE49-F238E27FC236}">
                <a16:creationId xmlns:a16="http://schemas.microsoft.com/office/drawing/2014/main" id="{3860EE78-4CA7-A896-6893-6922D2F0152D}"/>
              </a:ext>
            </a:extLst>
          </p:cNvPr>
          <p:cNvPicPr>
            <a:picLocks noChangeAspect="1"/>
          </p:cNvPicPr>
          <p:nvPr/>
        </p:nvPicPr>
        <p:blipFill>
          <a:blip r:embed="rId3"/>
          <a:stretch>
            <a:fillRect/>
          </a:stretch>
        </p:blipFill>
        <p:spPr>
          <a:xfrm>
            <a:off x="582599" y="549108"/>
            <a:ext cx="4138258" cy="2984738"/>
          </a:xfrm>
          <a:prstGeom prst="rect">
            <a:avLst/>
          </a:prstGeom>
          <a:ln>
            <a:noFill/>
          </a:ln>
          <a:effectLst>
            <a:outerShdw blurRad="292100" dist="139700" dir="2700000" algn="tl" rotWithShape="0">
              <a:srgbClr val="333333">
                <a:alpha val="65000"/>
              </a:srgbClr>
            </a:outerShdw>
          </a:effectLst>
        </p:spPr>
      </p:pic>
      <p:pic>
        <p:nvPicPr>
          <p:cNvPr id="11" name="Kuva 10">
            <a:extLst>
              <a:ext uri="{FF2B5EF4-FFF2-40B4-BE49-F238E27FC236}">
                <a16:creationId xmlns:a16="http://schemas.microsoft.com/office/drawing/2014/main" id="{0E374359-821D-3DE7-A1F8-EC91EF322314}"/>
              </a:ext>
            </a:extLst>
          </p:cNvPr>
          <p:cNvPicPr>
            <a:picLocks noChangeAspect="1"/>
          </p:cNvPicPr>
          <p:nvPr/>
        </p:nvPicPr>
        <p:blipFill>
          <a:blip r:embed="rId4"/>
          <a:stretch>
            <a:fillRect/>
          </a:stretch>
        </p:blipFill>
        <p:spPr>
          <a:xfrm>
            <a:off x="6347323" y="3270086"/>
            <a:ext cx="3568726" cy="3293604"/>
          </a:xfrm>
          <a:prstGeom prst="rect">
            <a:avLst/>
          </a:prstGeom>
          <a:ln>
            <a:noFill/>
          </a:ln>
          <a:effectLst>
            <a:outerShdw blurRad="292100" dist="139700" dir="2700000" algn="tl" rotWithShape="0">
              <a:srgbClr val="333333">
                <a:alpha val="65000"/>
              </a:srgbClr>
            </a:outerShdw>
          </a:effectLst>
        </p:spPr>
      </p:pic>
      <p:pic>
        <p:nvPicPr>
          <p:cNvPr id="5" name="Kuva 4" descr="Hehkulamppu ja lyijykynä ääriviiva">
            <a:extLst>
              <a:ext uri="{FF2B5EF4-FFF2-40B4-BE49-F238E27FC236}">
                <a16:creationId xmlns:a16="http://schemas.microsoft.com/office/drawing/2014/main" id="{11CB098B-283A-52E3-CAFF-C41DF26B27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4391" y="2326485"/>
            <a:ext cx="592245" cy="592245"/>
          </a:xfrm>
          <a:prstGeom prst="rect">
            <a:avLst/>
          </a:prstGeom>
        </p:spPr>
      </p:pic>
    </p:spTree>
    <p:extLst>
      <p:ext uri="{BB962C8B-B14F-4D97-AF65-F5344CB8AC3E}">
        <p14:creationId xmlns:p14="http://schemas.microsoft.com/office/powerpoint/2010/main" val="1899487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5755C01-8000-4D48-D2F6-0EBCDA5AD990}"/>
              </a:ext>
            </a:extLst>
          </p:cNvPr>
          <p:cNvPicPr>
            <a:picLocks noChangeAspect="1"/>
          </p:cNvPicPr>
          <p:nvPr/>
        </p:nvPicPr>
        <p:blipFill>
          <a:blip r:embed="rId2"/>
          <a:stretch>
            <a:fillRect/>
          </a:stretch>
        </p:blipFill>
        <p:spPr>
          <a:xfrm>
            <a:off x="6487886" y="2183009"/>
            <a:ext cx="4291100" cy="4380731"/>
          </a:xfrm>
          <a:prstGeom prst="rect">
            <a:avLst/>
          </a:prstGeom>
        </p:spPr>
      </p:pic>
      <p:pic>
        <p:nvPicPr>
          <p:cNvPr id="5" name="Kuva 4">
            <a:extLst>
              <a:ext uri="{FF2B5EF4-FFF2-40B4-BE49-F238E27FC236}">
                <a16:creationId xmlns:a16="http://schemas.microsoft.com/office/drawing/2014/main" id="{211470AA-91E7-7867-12DE-4D06B72780B1}"/>
              </a:ext>
            </a:extLst>
          </p:cNvPr>
          <p:cNvPicPr>
            <a:picLocks noChangeAspect="1"/>
          </p:cNvPicPr>
          <p:nvPr/>
        </p:nvPicPr>
        <p:blipFill>
          <a:blip r:embed="rId3"/>
          <a:stretch>
            <a:fillRect/>
          </a:stretch>
        </p:blipFill>
        <p:spPr>
          <a:xfrm>
            <a:off x="652748" y="2183009"/>
            <a:ext cx="5639587" cy="3667637"/>
          </a:xfrm>
          <a:prstGeom prst="rect">
            <a:avLst/>
          </a:prstGeom>
        </p:spPr>
      </p:pic>
      <p:pic>
        <p:nvPicPr>
          <p:cNvPr id="7" name="Kuva 6">
            <a:extLst>
              <a:ext uri="{FF2B5EF4-FFF2-40B4-BE49-F238E27FC236}">
                <a16:creationId xmlns:a16="http://schemas.microsoft.com/office/drawing/2014/main" id="{A6CDB31E-9B5E-931E-1BAB-1F61AEC221D3}"/>
              </a:ext>
            </a:extLst>
          </p:cNvPr>
          <p:cNvPicPr>
            <a:picLocks noChangeAspect="1"/>
          </p:cNvPicPr>
          <p:nvPr/>
        </p:nvPicPr>
        <p:blipFill>
          <a:blip r:embed="rId4"/>
          <a:stretch>
            <a:fillRect/>
          </a:stretch>
        </p:blipFill>
        <p:spPr>
          <a:xfrm>
            <a:off x="652748" y="688472"/>
            <a:ext cx="10419760" cy="925351"/>
          </a:xfrm>
          <a:prstGeom prst="rect">
            <a:avLst/>
          </a:prstGeom>
        </p:spPr>
      </p:pic>
      <p:sp>
        <p:nvSpPr>
          <p:cNvPr id="8" name="Tekstiruutu 7">
            <a:extLst>
              <a:ext uri="{FF2B5EF4-FFF2-40B4-BE49-F238E27FC236}">
                <a16:creationId xmlns:a16="http://schemas.microsoft.com/office/drawing/2014/main" id="{7DB781D4-E3CF-E25C-15E5-CE3C4363476D}"/>
              </a:ext>
            </a:extLst>
          </p:cNvPr>
          <p:cNvSpPr txBox="1"/>
          <p:nvPr/>
        </p:nvSpPr>
        <p:spPr>
          <a:xfrm>
            <a:off x="652748" y="6063667"/>
            <a:ext cx="5835138" cy="369332"/>
          </a:xfrm>
          <a:prstGeom prst="rect">
            <a:avLst/>
          </a:prstGeom>
          <a:noFill/>
        </p:spPr>
        <p:txBody>
          <a:bodyPr wrap="square" rtlCol="0">
            <a:spAutoFit/>
          </a:bodyPr>
          <a:lstStyle/>
          <a:p>
            <a:r>
              <a:rPr lang="fi-FI"/>
              <a:t>Teksti ja kuva Energiateollisuus J. Leskelä 14.2.23</a:t>
            </a:r>
          </a:p>
        </p:txBody>
      </p:sp>
    </p:spTree>
    <p:extLst>
      <p:ext uri="{BB962C8B-B14F-4D97-AF65-F5344CB8AC3E}">
        <p14:creationId xmlns:p14="http://schemas.microsoft.com/office/powerpoint/2010/main" val="2729218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921135-2B0F-7B70-7409-4F9759553290}"/>
              </a:ext>
            </a:extLst>
          </p:cNvPr>
          <p:cNvSpPr>
            <a:spLocks noGrp="1"/>
          </p:cNvSpPr>
          <p:nvPr>
            <p:ph type="title"/>
          </p:nvPr>
        </p:nvSpPr>
        <p:spPr>
          <a:xfrm>
            <a:off x="374731" y="365125"/>
            <a:ext cx="10604665" cy="1325563"/>
          </a:xfrm>
        </p:spPr>
        <p:txBody>
          <a:bodyPr>
            <a:normAutofit/>
          </a:bodyPr>
          <a:lstStyle/>
          <a:p>
            <a:r>
              <a:rPr lang="en-US" sz="4400" err="1">
                <a:solidFill>
                  <a:srgbClr val="522398"/>
                </a:solidFill>
                <a:cs typeface="Arial"/>
              </a:rPr>
              <a:t>Linkkipankki</a:t>
            </a:r>
            <a:r>
              <a:rPr lang="en-US" sz="4400">
                <a:solidFill>
                  <a:srgbClr val="522398"/>
                </a:solidFill>
                <a:cs typeface="Arial"/>
              </a:rPr>
              <a:t> ja </a:t>
            </a:r>
            <a:r>
              <a:rPr lang="en-US" sz="4400" err="1">
                <a:solidFill>
                  <a:srgbClr val="522398"/>
                </a:solidFill>
                <a:cs typeface="Arial"/>
              </a:rPr>
              <a:t>lähteet</a:t>
            </a:r>
            <a:r>
              <a:rPr lang="en-US" sz="4400">
                <a:solidFill>
                  <a:srgbClr val="522398"/>
                </a:solidFill>
                <a:cs typeface="Arial"/>
              </a:rPr>
              <a:t> (</a:t>
            </a:r>
            <a:r>
              <a:rPr lang="en-US" sz="4400" err="1">
                <a:solidFill>
                  <a:srgbClr val="522398"/>
                </a:solidFill>
                <a:cs typeface="Arial"/>
              </a:rPr>
              <a:t>osa</a:t>
            </a:r>
            <a:r>
              <a:rPr lang="en-US" sz="4400">
                <a:solidFill>
                  <a:srgbClr val="522398"/>
                </a:solidFill>
                <a:cs typeface="Arial"/>
              </a:rPr>
              <a:t>)</a:t>
            </a:r>
          </a:p>
        </p:txBody>
      </p:sp>
      <p:sp>
        <p:nvSpPr>
          <p:cNvPr id="2" name="Tekstiruutu 1">
            <a:extLst>
              <a:ext uri="{FF2B5EF4-FFF2-40B4-BE49-F238E27FC236}">
                <a16:creationId xmlns:a16="http://schemas.microsoft.com/office/drawing/2014/main" id="{1918DA26-0359-07D8-2D5A-E059C99BD911}"/>
              </a:ext>
            </a:extLst>
          </p:cNvPr>
          <p:cNvSpPr txBox="1"/>
          <p:nvPr/>
        </p:nvSpPr>
        <p:spPr>
          <a:xfrm>
            <a:off x="374731" y="1825625"/>
            <a:ext cx="11077040" cy="466725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47500" lnSpcReduction="20000"/>
          </a:bodyPr>
          <a:lstStyle/>
          <a:p>
            <a:pPr>
              <a:lnSpc>
                <a:spcPct val="90000"/>
              </a:lnSpc>
              <a:spcAft>
                <a:spcPts val="600"/>
              </a:spcAft>
            </a:pPr>
            <a:endParaRPr lang="fi-FI" sz="3300">
              <a:cs typeface="Arial"/>
            </a:endParaRPr>
          </a:p>
          <a:p>
            <a:pPr>
              <a:lnSpc>
                <a:spcPct val="90000"/>
              </a:lnSpc>
              <a:spcAft>
                <a:spcPts val="600"/>
              </a:spcAft>
            </a:pPr>
            <a:r>
              <a:rPr lang="fi-FI" sz="3300">
                <a:solidFill>
                  <a:srgbClr val="522398"/>
                </a:solidFill>
                <a:hlinkClick r:id="rId2">
                  <a:extLst>
                    <a:ext uri="{A12FA001-AC4F-418D-AE19-62706E023703}">
                      <ahyp:hlinkClr xmlns:ahyp="http://schemas.microsoft.com/office/drawing/2018/hyperlinkcolor" val="tx"/>
                    </a:ext>
                  </a:extLst>
                </a:hlinkClick>
              </a:rPr>
              <a:t>https://koulutustakiertotalouteen.turkuamk.fi/</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3">
                  <a:extLst>
                    <a:ext uri="{A12FA001-AC4F-418D-AE19-62706E023703}">
                      <ahyp:hlinkClr xmlns:ahyp="http://schemas.microsoft.com/office/drawing/2018/hyperlinkcolor" val="tx"/>
                    </a:ext>
                  </a:extLst>
                </a:hlinkClick>
              </a:rPr>
              <a:t>https://www.sitra.fi/uutiset/kiertotalous-muuttaa-tyota-ja-tyoelamaa-jo-nyt-uusi-osaaminen-rakentuu-nykyisen-pohjalle/</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4">
                  <a:extLst>
                    <a:ext uri="{A12FA001-AC4F-418D-AE19-62706E023703}">
                      <ahyp:hlinkClr xmlns:ahyp="http://schemas.microsoft.com/office/drawing/2018/hyperlinkcolor" val="tx"/>
                    </a:ext>
                  </a:extLst>
                </a:hlinkClick>
              </a:rPr>
              <a:t>https://www.stat.fi/tup/kiertotalous/kiertotalousliiketoiminnan-indikaattorit.html</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5">
                  <a:extLst>
                    <a:ext uri="{A12FA001-AC4F-418D-AE19-62706E023703}">
                      <ahyp:hlinkClr xmlns:ahyp="http://schemas.microsoft.com/office/drawing/2018/hyperlinkcolor" val="tx"/>
                    </a:ext>
                  </a:extLst>
                </a:hlinkClick>
              </a:rPr>
              <a:t>https://kiertotalousamk.turkuamk.fi/</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6">
                  <a:extLst>
                    <a:ext uri="{A12FA001-AC4F-418D-AE19-62706E023703}">
                      <ahyp:hlinkClr xmlns:ahyp="http://schemas.microsoft.com/office/drawing/2018/hyperlinkcolor" val="tx"/>
                    </a:ext>
                  </a:extLst>
                </a:hlinkClick>
              </a:rPr>
              <a:t>https://blogit.lab.fi/labfocus/ammattikorkeakoulujen-palvelujen-kehittaminen-osana-kiertotalous-suomi-verkostoa/</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7">
                  <a:extLst>
                    <a:ext uri="{A12FA001-AC4F-418D-AE19-62706E023703}">
                      <ahyp:hlinkClr xmlns:ahyp="http://schemas.microsoft.com/office/drawing/2018/hyperlinkcolor" val="tx"/>
                    </a:ext>
                  </a:extLst>
                </a:hlinkClick>
              </a:rPr>
              <a:t>https://www.tampere.fi/sites/default/files/2022-06/tykas_ennakointia_ja_osuvia_ratkaisuja_tyovoiman_saatavuuteen_raportti_2021.pdf</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8">
                  <a:extLst>
                    <a:ext uri="{A12FA001-AC4F-418D-AE19-62706E023703}">
                      <ahyp:hlinkClr xmlns:ahyp="http://schemas.microsoft.com/office/drawing/2018/hyperlinkcolor" val="tx"/>
                    </a:ext>
                  </a:extLst>
                </a:hlinkClick>
              </a:rPr>
              <a:t>https://cego.fi/</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9">
                  <a:extLst>
                    <a:ext uri="{A12FA001-AC4F-418D-AE19-62706E023703}">
                      <ahyp:hlinkClr xmlns:ahyp="http://schemas.microsoft.com/office/drawing/2018/hyperlinkcolor" val="tx"/>
                    </a:ext>
                  </a:extLst>
                </a:hlinkClick>
              </a:rPr>
              <a:t>https://uudenmaanliitto.fi/uudenmaan-kiertotalouslaakso-kaynnistyy-tervetuloa-seuraamaan-kaynnistystilaisuutta-9-2/</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10">
                  <a:extLst>
                    <a:ext uri="{A12FA001-AC4F-418D-AE19-62706E023703}">
                      <ahyp:hlinkClr xmlns:ahyp="http://schemas.microsoft.com/office/drawing/2018/hyperlinkcolor" val="tx"/>
                    </a:ext>
                  </a:extLst>
                </a:hlinkClick>
              </a:rPr>
              <a:t>https://www.sitra.fi/julkaisut/kiertotalous-tulevaisuuden-tyoelamassa/</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11">
                  <a:extLst>
                    <a:ext uri="{A12FA001-AC4F-418D-AE19-62706E023703}">
                      <ahyp:hlinkClr xmlns:ahyp="http://schemas.microsoft.com/office/drawing/2018/hyperlinkcolor" val="tx"/>
                    </a:ext>
                  </a:extLst>
                </a:hlinkClick>
              </a:rPr>
              <a:t>https://www.sitra.fi/app/uploads/2022/11/tyopohja_osaamisprofiili_kiertotalous.pdf</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12">
                  <a:extLst>
                    <a:ext uri="{A12FA001-AC4F-418D-AE19-62706E023703}">
                      <ahyp:hlinkClr xmlns:ahyp="http://schemas.microsoft.com/office/drawing/2018/hyperlinkcolor" val="tx"/>
                    </a:ext>
                  </a:extLst>
                </a:hlinkClick>
              </a:rPr>
              <a:t>https://sakky.fi/fi/kestavan-tyoelaman-edistajat</a:t>
            </a:r>
            <a:r>
              <a:rPr lang="fi-FI" sz="3300">
                <a:solidFill>
                  <a:srgbClr val="522398"/>
                </a:solidFill>
              </a:rPr>
              <a:t> </a:t>
            </a:r>
            <a:endParaRPr lang="fi-FI" sz="3300">
              <a:solidFill>
                <a:srgbClr val="522398"/>
              </a:solidFill>
              <a:cs typeface="Arial"/>
            </a:endParaRPr>
          </a:p>
          <a:p>
            <a:pPr>
              <a:lnSpc>
                <a:spcPct val="90000"/>
              </a:lnSpc>
              <a:spcAft>
                <a:spcPts val="600"/>
              </a:spcAft>
            </a:pPr>
            <a:r>
              <a:rPr lang="fi-FI" sz="3300">
                <a:solidFill>
                  <a:srgbClr val="522398"/>
                </a:solidFill>
                <a:hlinkClick r:id="rId13">
                  <a:extLst>
                    <a:ext uri="{A12FA001-AC4F-418D-AE19-62706E023703}">
                      <ahyp:hlinkClr xmlns:ahyp="http://schemas.microsoft.com/office/drawing/2018/hyperlinkcolor" val="tx"/>
                    </a:ext>
                  </a:extLst>
                </a:hlinkClick>
              </a:rPr>
              <a:t>https://ennakointiakatemia.fi/</a:t>
            </a:r>
            <a:r>
              <a:rPr lang="fi-FI" sz="3300">
                <a:solidFill>
                  <a:srgbClr val="522398"/>
                </a:solidFill>
              </a:rPr>
              <a:t> </a:t>
            </a:r>
          </a:p>
          <a:p>
            <a:pPr>
              <a:lnSpc>
                <a:spcPct val="90000"/>
              </a:lnSpc>
              <a:spcAft>
                <a:spcPts val="600"/>
              </a:spcAft>
            </a:pPr>
            <a:endParaRPr lang="fi-FI" sz="3300">
              <a:solidFill>
                <a:srgbClr val="522398"/>
              </a:solidFill>
              <a:cs typeface="Arial"/>
            </a:endParaRPr>
          </a:p>
          <a:p>
            <a:pPr>
              <a:lnSpc>
                <a:spcPct val="90000"/>
              </a:lnSpc>
              <a:spcAft>
                <a:spcPts val="600"/>
              </a:spcAft>
            </a:pPr>
            <a:r>
              <a:rPr lang="fi-FI" sz="3300">
                <a:solidFill>
                  <a:srgbClr val="522398"/>
                </a:solidFill>
                <a:ea typeface="+mn-lt"/>
                <a:cs typeface="+mn-lt"/>
              </a:rPr>
              <a:t>Megatrendien kokonaiskuva. Topias Dean, Sitra</a:t>
            </a:r>
          </a:p>
          <a:p>
            <a:pPr>
              <a:lnSpc>
                <a:spcPct val="90000"/>
              </a:lnSpc>
              <a:spcAft>
                <a:spcPts val="600"/>
              </a:spcAft>
            </a:pPr>
            <a:r>
              <a:rPr lang="fi-FI" sz="3300" b="0" i="0">
                <a:solidFill>
                  <a:srgbClr val="522398"/>
                </a:solidFill>
                <a:effectLst/>
              </a:rPr>
              <a:t>Tulevaisuuden mahdollisuuksia. Kuva: Topias Dean, Sitra</a:t>
            </a:r>
            <a:endParaRPr lang="fi-FI" sz="3300">
              <a:solidFill>
                <a:srgbClr val="522398"/>
              </a:solidFill>
            </a:endParaRPr>
          </a:p>
          <a:p>
            <a:pPr>
              <a:lnSpc>
                <a:spcPct val="90000"/>
              </a:lnSpc>
              <a:spcAft>
                <a:spcPts val="600"/>
              </a:spcAft>
            </a:pPr>
            <a:endParaRPr lang="fi-FI" sz="1300">
              <a:solidFill>
                <a:srgbClr val="000000"/>
              </a:solidFill>
              <a:cs typeface="Arial"/>
            </a:endParaRPr>
          </a:p>
          <a:p>
            <a:pPr indent="-228600">
              <a:lnSpc>
                <a:spcPct val="90000"/>
              </a:lnSpc>
              <a:spcAft>
                <a:spcPts val="600"/>
              </a:spcAft>
              <a:buFont typeface="Arial" panose="020B0604020202020204" pitchFamily="34" charset="0"/>
              <a:buChar char="•"/>
            </a:pPr>
            <a:endParaRPr lang="fi-FI" sz="1300">
              <a:cs typeface="Arial"/>
            </a:endParaRPr>
          </a:p>
        </p:txBody>
      </p:sp>
    </p:spTree>
    <p:extLst>
      <p:ext uri="{BB962C8B-B14F-4D97-AF65-F5344CB8AC3E}">
        <p14:creationId xmlns:p14="http://schemas.microsoft.com/office/powerpoint/2010/main" val="2273124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teksti, auto, piha-, ajoneuvo&#10;&#10;Kuvaus luotu automaattisesti">
            <a:extLst>
              <a:ext uri="{FF2B5EF4-FFF2-40B4-BE49-F238E27FC236}">
                <a16:creationId xmlns:a16="http://schemas.microsoft.com/office/drawing/2014/main" id="{2E6BA6E8-0DCB-DC6A-E4BB-5B98F4EBCD6C}"/>
              </a:ext>
            </a:extLst>
          </p:cNvPr>
          <p:cNvPicPr>
            <a:picLocks noChangeAspect="1"/>
          </p:cNvPicPr>
          <p:nvPr/>
        </p:nvPicPr>
        <p:blipFill>
          <a:blip r:embed="rId3"/>
          <a:stretch>
            <a:fillRect/>
          </a:stretch>
        </p:blipFill>
        <p:spPr>
          <a:xfrm>
            <a:off x="-200967" y="0"/>
            <a:ext cx="11554526" cy="7691037"/>
          </a:xfrm>
          <a:prstGeom prst="rect">
            <a:avLst/>
          </a:prstGeom>
        </p:spPr>
      </p:pic>
      <p:sp>
        <p:nvSpPr>
          <p:cNvPr id="2" name="Otsikko 1">
            <a:extLst>
              <a:ext uri="{FF2B5EF4-FFF2-40B4-BE49-F238E27FC236}">
                <a16:creationId xmlns:a16="http://schemas.microsoft.com/office/drawing/2014/main" id="{9BDCCD1C-E510-49D8-B496-B3016B344316}"/>
              </a:ext>
            </a:extLst>
          </p:cNvPr>
          <p:cNvSpPr>
            <a:spLocks noGrp="1"/>
          </p:cNvSpPr>
          <p:nvPr>
            <p:ph type="title"/>
          </p:nvPr>
        </p:nvSpPr>
        <p:spPr>
          <a:xfrm>
            <a:off x="374731" y="612949"/>
            <a:ext cx="10604665" cy="1212676"/>
          </a:xfrm>
        </p:spPr>
        <p:txBody>
          <a:bodyPr anchor="ctr">
            <a:normAutofit fontScale="90000"/>
          </a:bodyPr>
          <a:lstStyle/>
          <a:p>
            <a:r>
              <a:rPr lang="fi-FI">
                <a:solidFill>
                  <a:srgbClr val="522398"/>
                </a:solidFill>
              </a:rPr>
              <a:t>Kiinteistöalan kestävä eli vihreä siirtymä</a:t>
            </a:r>
            <a:br>
              <a:rPr lang="fi-FI">
                <a:solidFill>
                  <a:srgbClr val="522398"/>
                </a:solidFill>
              </a:rPr>
            </a:br>
            <a:r>
              <a:rPr lang="fi-FI" sz="2700">
                <a:solidFill>
                  <a:srgbClr val="522398"/>
                </a:solidFill>
              </a:rPr>
              <a:t>Vihreä siirtymä = Euroopan Unionin vihreän kehityksen toimintaohjelma</a:t>
            </a:r>
            <a:endParaRPr lang="fi-FI">
              <a:solidFill>
                <a:srgbClr val="522398"/>
              </a:solidFill>
            </a:endParaRPr>
          </a:p>
        </p:txBody>
      </p:sp>
      <p:sp>
        <p:nvSpPr>
          <p:cNvPr id="3" name="Sisällön paikkamerkki 2">
            <a:extLst>
              <a:ext uri="{FF2B5EF4-FFF2-40B4-BE49-F238E27FC236}">
                <a16:creationId xmlns:a16="http://schemas.microsoft.com/office/drawing/2014/main" id="{99A0FB5F-9EFF-4818-8013-A24467301EFB}"/>
              </a:ext>
            </a:extLst>
          </p:cNvPr>
          <p:cNvSpPr>
            <a:spLocks noGrp="1"/>
          </p:cNvSpPr>
          <p:nvPr>
            <p:ph idx="1"/>
          </p:nvPr>
        </p:nvSpPr>
        <p:spPr>
          <a:xfrm>
            <a:off x="374731" y="1825625"/>
            <a:ext cx="10604665" cy="4352904"/>
          </a:xfrm>
        </p:spPr>
        <p:txBody>
          <a:bodyPr vert="horz" lIns="91440" tIns="45720" rIns="91440" bIns="45720" rtlCol="0" anchor="t">
            <a:normAutofit/>
          </a:bodyPr>
          <a:lstStyle/>
          <a:p>
            <a:endParaRPr lang="fi-FI" sz="2200">
              <a:solidFill>
                <a:srgbClr val="522398"/>
              </a:solidFill>
            </a:endParaRPr>
          </a:p>
          <a:p>
            <a:pPr rtl="0"/>
            <a:r>
              <a:rPr lang="fi-FI" sz="2200">
                <a:solidFill>
                  <a:srgbClr val="522398"/>
                </a:solidFill>
                <a:effectLst/>
              </a:rPr>
              <a:t>Lisää puhdasta energiantuotantoa: aurinkovoimaa, merituulta, biokaasua ja hukkalämmön talteenottoa</a:t>
            </a:r>
          </a:p>
          <a:p>
            <a:pPr rtl="0">
              <a:buFont typeface="Arial" panose="020B0604020202020204" pitchFamily="34" charset="0"/>
              <a:buChar char="•"/>
            </a:pPr>
            <a:r>
              <a:rPr lang="fi-FI" sz="2200">
                <a:solidFill>
                  <a:srgbClr val="522398"/>
                </a:solidFill>
                <a:effectLst/>
              </a:rPr>
              <a:t>Suositaan teollisuuden kiertotalousratkaisuja ja vähäpäästöisiä innovaatioita, esimerkiksi investointeja vetyteknologiaan ja kiertotalouden demonstraatiolaitoksiin</a:t>
            </a:r>
          </a:p>
          <a:p>
            <a:pPr rtl="0">
              <a:buFont typeface="Arial" panose="020B0604020202020204" pitchFamily="34" charset="0"/>
              <a:buChar char="•"/>
            </a:pPr>
            <a:r>
              <a:rPr lang="fi-FI" sz="2200">
                <a:solidFill>
                  <a:srgbClr val="522398"/>
                </a:solidFill>
                <a:effectLst/>
              </a:rPr>
              <a:t>Uusia innovaatioita: teknologioiden, palveluiden ja toimintamallien käyttöönotossa</a:t>
            </a:r>
          </a:p>
          <a:p>
            <a:pPr rtl="0">
              <a:buFont typeface="Arial" panose="020B0604020202020204" pitchFamily="34" charset="0"/>
              <a:buChar char="•"/>
            </a:pPr>
            <a:r>
              <a:rPr lang="fi-FI" sz="2200">
                <a:solidFill>
                  <a:srgbClr val="522398"/>
                </a:solidFill>
              </a:rPr>
              <a:t>S</a:t>
            </a:r>
            <a:r>
              <a:rPr lang="fi-FI" sz="2200">
                <a:solidFill>
                  <a:srgbClr val="522398"/>
                </a:solidFill>
                <a:effectLst/>
              </a:rPr>
              <a:t>ähköisen liikenteen julkisen latausinfrastruktuurin tukemista</a:t>
            </a:r>
          </a:p>
          <a:p>
            <a:pPr rtl="0">
              <a:buFont typeface="Arial" panose="020B0604020202020204" pitchFamily="34" charset="0"/>
              <a:buChar char="•"/>
            </a:pPr>
            <a:r>
              <a:rPr lang="fi-FI" sz="2200">
                <a:solidFill>
                  <a:srgbClr val="522398"/>
                </a:solidFill>
              </a:rPr>
              <a:t>L</a:t>
            </a:r>
            <a:r>
              <a:rPr lang="fi-FI" sz="2200">
                <a:solidFill>
                  <a:srgbClr val="522398"/>
                </a:solidFill>
                <a:effectLst/>
              </a:rPr>
              <a:t>uontopohjaisia ratkaisuja</a:t>
            </a:r>
            <a:r>
              <a:rPr lang="fi-FI" sz="2200">
                <a:solidFill>
                  <a:srgbClr val="522398"/>
                </a:solidFill>
              </a:rPr>
              <a:t>:</a:t>
            </a:r>
            <a:r>
              <a:rPr lang="fi-FI" sz="2200">
                <a:solidFill>
                  <a:srgbClr val="522398"/>
                </a:solidFill>
                <a:effectLst/>
              </a:rPr>
              <a:t> ympäristöystävällisemmät kemikaalit</a:t>
            </a:r>
            <a:endParaRPr lang="fi-FI" sz="2200">
              <a:cs typeface="Arial"/>
            </a:endParaRPr>
          </a:p>
          <a:p>
            <a:endParaRPr lang="fi-FI">
              <a:cs typeface="Arial"/>
            </a:endParaRPr>
          </a:p>
        </p:txBody>
      </p:sp>
      <p:pic>
        <p:nvPicPr>
          <p:cNvPr id="5" name="Kuva 4" descr="Kuva, joka sisältää kohteen muotoilu&#10;&#10;Kuvaus luotu automaattisesti">
            <a:extLst>
              <a:ext uri="{FF2B5EF4-FFF2-40B4-BE49-F238E27FC236}">
                <a16:creationId xmlns:a16="http://schemas.microsoft.com/office/drawing/2014/main" id="{C03CBBF4-100C-217D-4D87-A47D367A749D}"/>
              </a:ext>
            </a:extLst>
          </p:cNvPr>
          <p:cNvPicPr>
            <a:picLocks noChangeAspect="1"/>
          </p:cNvPicPr>
          <p:nvPr/>
        </p:nvPicPr>
        <p:blipFill>
          <a:blip r:embed="rId4"/>
          <a:stretch>
            <a:fillRect/>
          </a:stretch>
        </p:blipFill>
        <p:spPr>
          <a:xfrm>
            <a:off x="8889188" y="4662435"/>
            <a:ext cx="1642771" cy="1614535"/>
          </a:xfrm>
          <a:prstGeom prst="rect">
            <a:avLst/>
          </a:prstGeom>
        </p:spPr>
      </p:pic>
      <p:sp>
        <p:nvSpPr>
          <p:cNvPr id="4" name="Tekstiruutu 3">
            <a:extLst>
              <a:ext uri="{FF2B5EF4-FFF2-40B4-BE49-F238E27FC236}">
                <a16:creationId xmlns:a16="http://schemas.microsoft.com/office/drawing/2014/main" id="{16742A8C-757E-C219-7F0F-59007C89E589}"/>
              </a:ext>
            </a:extLst>
          </p:cNvPr>
          <p:cNvSpPr txBox="1"/>
          <p:nvPr/>
        </p:nvSpPr>
        <p:spPr>
          <a:xfrm>
            <a:off x="462224" y="6501284"/>
            <a:ext cx="10604665" cy="215444"/>
          </a:xfrm>
          <a:prstGeom prst="rect">
            <a:avLst/>
          </a:prstGeom>
          <a:noFill/>
        </p:spPr>
        <p:txBody>
          <a:bodyPr wrap="square" rtlCol="0">
            <a:spAutoFit/>
          </a:bodyPr>
          <a:lstStyle/>
          <a:p>
            <a:pPr algn="r"/>
            <a:r>
              <a:rPr lang="fi-FI" sz="800">
                <a:solidFill>
                  <a:srgbClr val="522398"/>
                </a:solidFill>
              </a:rPr>
              <a:t>Valtiovarainministeriö https://vm.fi/vihrea-siirtyma</a:t>
            </a:r>
          </a:p>
        </p:txBody>
      </p:sp>
    </p:spTree>
    <p:extLst>
      <p:ext uri="{BB962C8B-B14F-4D97-AF65-F5344CB8AC3E}">
        <p14:creationId xmlns:p14="http://schemas.microsoft.com/office/powerpoint/2010/main" val="132804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6E412C-7CA5-492E-8E8F-4CCB5B95ABD9}"/>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228E7D91-AF24-4D98-95F2-9B6FFCF36E91}"/>
              </a:ext>
            </a:extLst>
          </p:cNvPr>
          <p:cNvSpPr>
            <a:spLocks noGrp="1"/>
          </p:cNvSpPr>
          <p:nvPr>
            <p:ph idx="1"/>
          </p:nvPr>
        </p:nvSpPr>
        <p:spPr/>
        <p:txBody>
          <a:bodyPr/>
          <a:lstStyle/>
          <a:p>
            <a:endParaRPr lang="fi-FI"/>
          </a:p>
        </p:txBody>
      </p:sp>
      <p:pic>
        <p:nvPicPr>
          <p:cNvPr id="4" name="Kuva 3">
            <a:extLst>
              <a:ext uri="{FF2B5EF4-FFF2-40B4-BE49-F238E27FC236}">
                <a16:creationId xmlns:a16="http://schemas.microsoft.com/office/drawing/2014/main" id="{FA2B1FD1-A312-4B93-89EF-4FD10530F5BB}"/>
              </a:ext>
            </a:extLst>
          </p:cNvPr>
          <p:cNvPicPr>
            <a:picLocks noChangeAspect="1"/>
          </p:cNvPicPr>
          <p:nvPr/>
        </p:nvPicPr>
        <p:blipFill>
          <a:blip r:embed="rId3"/>
          <a:stretch>
            <a:fillRect/>
          </a:stretch>
        </p:blipFill>
        <p:spPr>
          <a:xfrm>
            <a:off x="-49815" y="287918"/>
            <a:ext cx="11392764" cy="6356320"/>
          </a:xfrm>
          <a:prstGeom prst="rect">
            <a:avLst/>
          </a:prstGeom>
        </p:spPr>
      </p:pic>
      <p:sp>
        <p:nvSpPr>
          <p:cNvPr id="6" name="Tekstiruutu 5">
            <a:extLst>
              <a:ext uri="{FF2B5EF4-FFF2-40B4-BE49-F238E27FC236}">
                <a16:creationId xmlns:a16="http://schemas.microsoft.com/office/drawing/2014/main" id="{437E4638-FD6E-7153-9297-AD8031CCEB4A}"/>
              </a:ext>
            </a:extLst>
          </p:cNvPr>
          <p:cNvSpPr txBox="1"/>
          <p:nvPr/>
        </p:nvSpPr>
        <p:spPr>
          <a:xfrm>
            <a:off x="8554301" y="6382628"/>
            <a:ext cx="2788648" cy="261610"/>
          </a:xfrm>
          <a:prstGeom prst="rect">
            <a:avLst/>
          </a:prstGeom>
          <a:noFill/>
        </p:spPr>
        <p:txBody>
          <a:bodyPr wrap="square" rtlCol="0">
            <a:spAutoFit/>
          </a:bodyPr>
          <a:lstStyle/>
          <a:p>
            <a:pPr algn="r"/>
            <a:r>
              <a:rPr lang="fi-FI" sz="1050"/>
              <a:t>Kiinteistönomistajat ja rakennuttajat Rakli ry</a:t>
            </a:r>
          </a:p>
        </p:txBody>
      </p:sp>
    </p:spTree>
    <p:extLst>
      <p:ext uri="{BB962C8B-B14F-4D97-AF65-F5344CB8AC3E}">
        <p14:creationId xmlns:p14="http://schemas.microsoft.com/office/powerpoint/2010/main" val="3665111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4BA2C8E-7D49-4379-588B-2BDE7085DA87}"/>
              </a:ext>
            </a:extLst>
          </p:cNvPr>
          <p:cNvSpPr>
            <a:spLocks noGrp="1"/>
          </p:cNvSpPr>
          <p:nvPr>
            <p:ph type="title"/>
          </p:nvPr>
        </p:nvSpPr>
        <p:spPr>
          <a:xfrm>
            <a:off x="1099761" y="598841"/>
            <a:ext cx="3114989" cy="1688123"/>
          </a:xfrm>
        </p:spPr>
        <p:txBody>
          <a:bodyPr vert="horz" lIns="91440" tIns="45720" rIns="91440" bIns="45720" rtlCol="0" anchor="ctr">
            <a:normAutofit fontScale="90000"/>
          </a:bodyPr>
          <a:lstStyle/>
          <a:p>
            <a:r>
              <a:rPr lang="fi-FI" sz="4000" kern="1200">
                <a:solidFill>
                  <a:srgbClr val="522398"/>
                </a:solidFill>
                <a:latin typeface="+mj-lt"/>
                <a:ea typeface="+mj-ea"/>
                <a:cs typeface="+mj-cs"/>
              </a:rPr>
              <a:t>Rakennetun ympäristön vaikutukset</a:t>
            </a:r>
          </a:p>
        </p:txBody>
      </p:sp>
      <p:sp>
        <p:nvSpPr>
          <p:cNvPr id="5" name="Tekstiruutu 4">
            <a:extLst>
              <a:ext uri="{FF2B5EF4-FFF2-40B4-BE49-F238E27FC236}">
                <a16:creationId xmlns:a16="http://schemas.microsoft.com/office/drawing/2014/main" id="{E4D6F3F4-2397-A806-0959-37425ECBBDD9}"/>
              </a:ext>
            </a:extLst>
          </p:cNvPr>
          <p:cNvSpPr txBox="1"/>
          <p:nvPr/>
        </p:nvSpPr>
        <p:spPr>
          <a:xfrm>
            <a:off x="5778005" y="1681163"/>
            <a:ext cx="5201390" cy="823912"/>
          </a:xfrm>
          <a:prstGeom prst="rect">
            <a:avLst/>
          </a:prstGeom>
        </p:spPr>
        <p:txBody>
          <a:bodyPr vert="horz" lIns="91440" tIns="45720" rIns="91440" bIns="45720" rtlCol="0" anchor="b">
            <a:normAutofit/>
          </a:bodyPr>
          <a:lstStyle/>
          <a:p>
            <a:pPr>
              <a:lnSpc>
                <a:spcPct val="90000"/>
              </a:lnSpc>
              <a:spcBef>
                <a:spcPts val="1000"/>
              </a:spcBef>
            </a:pPr>
            <a:endParaRPr lang="fi-FI" sz="2400" b="1" kern="1200">
              <a:latin typeface="+mn-lt"/>
              <a:ea typeface="+mn-ea"/>
              <a:cs typeface="+mn-cs"/>
            </a:endParaRPr>
          </a:p>
        </p:txBody>
      </p:sp>
      <p:sp>
        <p:nvSpPr>
          <p:cNvPr id="7" name="Tekstiruutu 6">
            <a:extLst>
              <a:ext uri="{FF2B5EF4-FFF2-40B4-BE49-F238E27FC236}">
                <a16:creationId xmlns:a16="http://schemas.microsoft.com/office/drawing/2014/main" id="{36865EFC-AF81-E22D-680B-BE8FCF6BDF77}"/>
              </a:ext>
            </a:extLst>
          </p:cNvPr>
          <p:cNvSpPr txBox="1"/>
          <p:nvPr/>
        </p:nvSpPr>
        <p:spPr>
          <a:xfrm>
            <a:off x="9651588" y="6308209"/>
            <a:ext cx="1552325" cy="258532"/>
          </a:xfrm>
          <a:prstGeom prst="rect">
            <a:avLst/>
          </a:prstGeom>
          <a:noFill/>
        </p:spPr>
        <p:txBody>
          <a:bodyPr wrap="square" rtlCol="0">
            <a:spAutoFit/>
          </a:bodyPr>
          <a:lstStyle/>
          <a:p>
            <a:pPr algn="r">
              <a:lnSpc>
                <a:spcPct val="90000"/>
              </a:lnSpc>
              <a:spcBef>
                <a:spcPts val="1000"/>
              </a:spcBef>
            </a:pPr>
            <a:r>
              <a:rPr lang="fi-FI" sz="1200" b="1" kern="1200">
                <a:latin typeface="+mn-lt"/>
                <a:ea typeface="+mn-ea"/>
                <a:cs typeface="+mn-cs"/>
              </a:rPr>
              <a:t>https://rateko.fi</a:t>
            </a:r>
          </a:p>
        </p:txBody>
      </p:sp>
      <p:pic>
        <p:nvPicPr>
          <p:cNvPr id="10" name="Kuva 9" descr="Kuva, joka sisältää kohteen teksti, kuvakaappaus, Fontti, numero&#10;&#10;Kuvaus luotu automaattisesti">
            <a:extLst>
              <a:ext uri="{FF2B5EF4-FFF2-40B4-BE49-F238E27FC236}">
                <a16:creationId xmlns:a16="http://schemas.microsoft.com/office/drawing/2014/main" id="{F086DB28-7F4D-1139-4C6D-FA9AF208B536}"/>
              </a:ext>
            </a:extLst>
          </p:cNvPr>
          <p:cNvPicPr>
            <a:picLocks noChangeAspect="1"/>
          </p:cNvPicPr>
          <p:nvPr/>
        </p:nvPicPr>
        <p:blipFill>
          <a:blip r:embed="rId2"/>
          <a:stretch>
            <a:fillRect/>
          </a:stretch>
        </p:blipFill>
        <p:spPr>
          <a:xfrm>
            <a:off x="296317" y="2654585"/>
            <a:ext cx="6585288" cy="3124361"/>
          </a:xfrm>
          <a:prstGeom prst="rect">
            <a:avLst/>
          </a:prstGeom>
        </p:spPr>
      </p:pic>
      <p:pic>
        <p:nvPicPr>
          <p:cNvPr id="23" name="Sisällön paikkamerkki 22" descr="Kuva, joka sisältää kohteen pilvi, piha-, taivas, rakennus&#10;&#10;Kuvaus luotu automaattisesti">
            <a:extLst>
              <a:ext uri="{FF2B5EF4-FFF2-40B4-BE49-F238E27FC236}">
                <a16:creationId xmlns:a16="http://schemas.microsoft.com/office/drawing/2014/main" id="{48410B64-22B1-6B43-8E90-0903A741B5AB}"/>
              </a:ext>
            </a:extLst>
          </p:cNvPr>
          <p:cNvPicPr>
            <a:picLocks noGrp="1" noChangeAspect="1"/>
          </p:cNvPicPr>
          <p:nvPr>
            <p:ph sz="half" idx="2"/>
          </p:nvPr>
        </p:nvPicPr>
        <p:blipFill>
          <a:blip r:embed="rId3"/>
          <a:stretch>
            <a:fillRect/>
          </a:stretch>
        </p:blipFill>
        <p:spPr>
          <a:xfrm>
            <a:off x="7035444" y="2774797"/>
            <a:ext cx="3943951" cy="2671410"/>
          </a:xfrm>
        </p:spPr>
      </p:pic>
      <p:pic>
        <p:nvPicPr>
          <p:cNvPr id="25" name="Kuva 24" descr="Kuva, joka sisältää kohteen pyloni, torni, rakennus, taivas&#10;&#10;Kuvaus luotu automaattisesti">
            <a:extLst>
              <a:ext uri="{FF2B5EF4-FFF2-40B4-BE49-F238E27FC236}">
                <a16:creationId xmlns:a16="http://schemas.microsoft.com/office/drawing/2014/main" id="{163E8384-9835-99CF-A0DA-6CC3D1E47884}"/>
              </a:ext>
            </a:extLst>
          </p:cNvPr>
          <p:cNvPicPr>
            <a:picLocks noChangeAspect="1"/>
          </p:cNvPicPr>
          <p:nvPr/>
        </p:nvPicPr>
        <p:blipFill>
          <a:blip r:embed="rId4"/>
          <a:stretch>
            <a:fillRect/>
          </a:stretch>
        </p:blipFill>
        <p:spPr>
          <a:xfrm>
            <a:off x="5542306" y="662650"/>
            <a:ext cx="2678597" cy="1785034"/>
          </a:xfrm>
          <a:prstGeom prst="rect">
            <a:avLst/>
          </a:prstGeom>
        </p:spPr>
      </p:pic>
      <p:pic>
        <p:nvPicPr>
          <p:cNvPr id="19" name="Kuva 18" descr="Kuva, joka sisältää kohteen rakennus, monitasoliittymä, risteys, Liikenneväylä&#10;&#10;Kuvaus luotu automaattisesti">
            <a:extLst>
              <a:ext uri="{FF2B5EF4-FFF2-40B4-BE49-F238E27FC236}">
                <a16:creationId xmlns:a16="http://schemas.microsoft.com/office/drawing/2014/main" id="{FED7EB94-FED2-F8FC-29AE-786EDF5593F5}"/>
              </a:ext>
            </a:extLst>
          </p:cNvPr>
          <p:cNvPicPr>
            <a:picLocks noChangeAspect="1"/>
          </p:cNvPicPr>
          <p:nvPr/>
        </p:nvPicPr>
        <p:blipFill>
          <a:blip r:embed="rId5"/>
          <a:stretch>
            <a:fillRect/>
          </a:stretch>
        </p:blipFill>
        <p:spPr>
          <a:xfrm>
            <a:off x="8521100" y="1172218"/>
            <a:ext cx="2458295" cy="1841801"/>
          </a:xfrm>
          <a:prstGeom prst="rect">
            <a:avLst/>
          </a:prstGeom>
        </p:spPr>
      </p:pic>
    </p:spTree>
    <p:extLst>
      <p:ext uri="{BB962C8B-B14F-4D97-AF65-F5344CB8AC3E}">
        <p14:creationId xmlns:p14="http://schemas.microsoft.com/office/powerpoint/2010/main" val="3153758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pallo, Paperipaino, heijastus, maa&#10;&#10;Kuvaus luotu automaattisesti">
            <a:extLst>
              <a:ext uri="{FF2B5EF4-FFF2-40B4-BE49-F238E27FC236}">
                <a16:creationId xmlns:a16="http://schemas.microsoft.com/office/drawing/2014/main" id="{4AD5887A-8B02-E4A3-7A29-BBC6D3FF6B24}"/>
              </a:ext>
            </a:extLst>
          </p:cNvPr>
          <p:cNvPicPr>
            <a:picLocks noChangeAspect="1"/>
          </p:cNvPicPr>
          <p:nvPr/>
        </p:nvPicPr>
        <p:blipFill rotWithShape="1">
          <a:blip r:embed="rId2">
            <a:alphaModFix amt="50000"/>
          </a:blip>
          <a:srcRect t="3020"/>
          <a:stretch/>
        </p:blipFill>
        <p:spPr>
          <a:xfrm>
            <a:off x="0" y="0"/>
            <a:ext cx="11359979" cy="6857990"/>
          </a:xfrm>
          <a:prstGeom prst="rect">
            <a:avLst/>
          </a:prstGeom>
          <a:noFill/>
        </p:spPr>
      </p:pic>
      <p:sp>
        <p:nvSpPr>
          <p:cNvPr id="2" name="Otsikko 1">
            <a:extLst>
              <a:ext uri="{FF2B5EF4-FFF2-40B4-BE49-F238E27FC236}">
                <a16:creationId xmlns:a16="http://schemas.microsoft.com/office/drawing/2014/main" id="{CAE07835-E6A8-D7F4-109E-FEE4C1B215C1}"/>
              </a:ext>
            </a:extLst>
          </p:cNvPr>
          <p:cNvSpPr>
            <a:spLocks noGrp="1"/>
          </p:cNvSpPr>
          <p:nvPr>
            <p:ph type="title"/>
          </p:nvPr>
        </p:nvSpPr>
        <p:spPr>
          <a:xfrm>
            <a:off x="883924" y="853911"/>
            <a:ext cx="8270124" cy="1489667"/>
          </a:xfrm>
          <a:noFill/>
        </p:spPr>
        <p:txBody>
          <a:bodyPr anchor="b">
            <a:normAutofit fontScale="90000"/>
          </a:bodyPr>
          <a:lstStyle/>
          <a:p>
            <a:br>
              <a:rPr lang="fi-FI" sz="4000" b="1" i="0">
                <a:effectLst/>
                <a:latin typeface="+mn-lt"/>
              </a:rPr>
            </a:br>
            <a:r>
              <a:rPr lang="fi-FI" sz="4000" b="1" i="0">
                <a:solidFill>
                  <a:srgbClr val="522398"/>
                </a:solidFill>
                <a:effectLst/>
                <a:latin typeface="+mn-lt"/>
              </a:rPr>
              <a:t>Toimialakohtainen osa</a:t>
            </a:r>
            <a:r>
              <a:rPr lang="fi-FI" sz="4000">
                <a:solidFill>
                  <a:srgbClr val="522398"/>
                </a:solidFill>
                <a:latin typeface="+mn-lt"/>
              </a:rPr>
              <a:t>: </a:t>
            </a:r>
            <a:br>
              <a:rPr lang="fi-FI" sz="4000">
                <a:solidFill>
                  <a:srgbClr val="522398"/>
                </a:solidFill>
                <a:latin typeface="+mn-lt"/>
              </a:rPr>
            </a:br>
            <a:r>
              <a:rPr lang="fi-FI" sz="4000">
                <a:solidFill>
                  <a:srgbClr val="522398"/>
                </a:solidFill>
                <a:latin typeface="Arial" panose="020B0604020202020204" pitchFamily="34" charset="0"/>
                <a:cs typeface="Arial" panose="020B0604020202020204" pitchFamily="34" charset="0"/>
              </a:rPr>
              <a:t>Kiinteistöpalveluala</a:t>
            </a:r>
            <a:r>
              <a:rPr lang="fi-FI" sz="4000">
                <a:solidFill>
                  <a:srgbClr val="522398"/>
                </a:solidFill>
                <a:latin typeface="+mn-lt"/>
              </a:rPr>
              <a:t> 1/3</a:t>
            </a:r>
            <a:br>
              <a:rPr lang="fi-FI" sz="2000"/>
            </a:br>
            <a:r>
              <a:rPr lang="fi-FI" sz="2000"/>
              <a:t>	</a:t>
            </a:r>
          </a:p>
        </p:txBody>
      </p:sp>
      <p:sp>
        <p:nvSpPr>
          <p:cNvPr id="3" name="Sisällön paikkamerkki 2">
            <a:extLst>
              <a:ext uri="{FF2B5EF4-FFF2-40B4-BE49-F238E27FC236}">
                <a16:creationId xmlns:a16="http://schemas.microsoft.com/office/drawing/2014/main" id="{00FD201B-C790-4F4F-E00D-98977EAE7D04}"/>
              </a:ext>
            </a:extLst>
          </p:cNvPr>
          <p:cNvSpPr>
            <a:spLocks noGrp="1"/>
          </p:cNvSpPr>
          <p:nvPr>
            <p:ph type="body" sz="half" idx="2"/>
          </p:nvPr>
        </p:nvSpPr>
        <p:spPr>
          <a:xfrm>
            <a:off x="733529" y="3778180"/>
            <a:ext cx="5828045" cy="2964264"/>
          </a:xfrm>
          <a:noFill/>
        </p:spPr>
        <p:txBody>
          <a:bodyPr vert="horz" lIns="91440" tIns="45720" rIns="91440" bIns="45720" rtlCol="0">
            <a:normAutofit/>
          </a:bodyPr>
          <a:lstStyle/>
          <a:p>
            <a:pPr marL="0" indent="0">
              <a:buNone/>
            </a:pPr>
            <a:endParaRPr lang="fi-FI" b="1"/>
          </a:p>
          <a:p>
            <a:pPr marL="0" indent="0">
              <a:buNone/>
            </a:pPr>
            <a:r>
              <a:rPr lang="fi-FI" sz="2200" b="1">
                <a:solidFill>
                  <a:srgbClr val="522398"/>
                </a:solidFill>
                <a:latin typeface="Arial" panose="020B0604020202020204" pitchFamily="34" charset="0"/>
                <a:cs typeface="Arial" panose="020B0604020202020204" pitchFamily="34" charset="0"/>
              </a:rPr>
              <a:t>Toimialan megatrendit ja hiljaiset signaalit</a:t>
            </a:r>
          </a:p>
          <a:p>
            <a:pPr marL="0" indent="0">
              <a:buNone/>
            </a:pPr>
            <a:endParaRPr lang="fi-FI" sz="2200" b="1">
              <a:solidFill>
                <a:srgbClr val="522398"/>
              </a:solidFill>
              <a:highlight>
                <a:srgbClr val="FFFF00"/>
              </a:highlight>
              <a:latin typeface="Arial" panose="020B0604020202020204" pitchFamily="34" charset="0"/>
              <a:cs typeface="Arial" panose="020B0604020202020204" pitchFamily="34" charset="0"/>
            </a:endParaRPr>
          </a:p>
          <a:p>
            <a:pPr marL="0" indent="0">
              <a:buNone/>
            </a:pPr>
            <a:r>
              <a:rPr lang="fi-FI" sz="2200" b="0" i="0">
                <a:solidFill>
                  <a:srgbClr val="522398"/>
                </a:solidFill>
                <a:effectLst/>
                <a:latin typeface="Arial" panose="020B0604020202020204" pitchFamily="34" charset="0"/>
                <a:cs typeface="Arial" panose="020B0604020202020204" pitchFamily="34" charset="0"/>
              </a:rPr>
              <a:t>Vihreä siirtymä = EU:n sitoumus vähentää kasvihuonepäästöjä vähintään</a:t>
            </a:r>
            <a:r>
              <a:rPr lang="fi-FI" sz="2200">
                <a:solidFill>
                  <a:srgbClr val="522398"/>
                </a:solidFill>
                <a:latin typeface="Arial" panose="020B0604020202020204" pitchFamily="34" charset="0"/>
                <a:cs typeface="Arial" panose="020B0604020202020204" pitchFamily="34" charset="0"/>
              </a:rPr>
              <a:t> </a:t>
            </a:r>
            <a:r>
              <a:rPr lang="fi-FI" sz="2200" b="0" i="0">
                <a:solidFill>
                  <a:srgbClr val="522398"/>
                </a:solidFill>
                <a:effectLst/>
                <a:latin typeface="Arial" panose="020B0604020202020204" pitchFamily="34" charset="0"/>
                <a:cs typeface="Arial" panose="020B0604020202020204" pitchFamily="34" charset="0"/>
              </a:rPr>
              <a:t>55 % vuoteen 2030 mennessä, ilmastoneutraalius vuoteen 2050 mennessä</a:t>
            </a:r>
          </a:p>
          <a:p>
            <a:pPr marL="0" indent="0">
              <a:buNone/>
            </a:pPr>
            <a:endParaRPr lang="fi-FI" b="0" i="0">
              <a:effectLst/>
            </a:endParaRPr>
          </a:p>
          <a:p>
            <a:endParaRPr lang="fi-FI"/>
          </a:p>
        </p:txBody>
      </p:sp>
    </p:spTree>
    <p:extLst>
      <p:ext uri="{BB962C8B-B14F-4D97-AF65-F5344CB8AC3E}">
        <p14:creationId xmlns:p14="http://schemas.microsoft.com/office/powerpoint/2010/main" val="3050577697"/>
      </p:ext>
    </p:extLst>
  </p:cSld>
  <p:clrMapOvr>
    <a:masterClrMapping/>
  </p:clrMapOvr>
</p:sld>
</file>

<file path=ppt/theme/theme1.xml><?xml version="1.0" encoding="utf-8"?>
<a:theme xmlns:a="http://schemas.openxmlformats.org/drawingml/2006/main" name="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37FD2004-E76C-4E5E-B22D-90444C665B49}" vid="{4B01342B-DD5A-4CF3-AE77-3C7DCF1815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FD546F7-F80F-4E78-B13E-DE6F7A13CF30}">
  <ds:schemaRefs>
    <ds:schemaRef ds:uri="http://schemas.microsoft.com/sharepoint/v3/contenttype/forms"/>
  </ds:schemaRefs>
</ds:datastoreItem>
</file>

<file path=customXml/itemProps2.xml><?xml version="1.0" encoding="utf-8"?>
<ds:datastoreItem xmlns:ds="http://schemas.openxmlformats.org/officeDocument/2006/customXml" ds:itemID="{FA452D4F-DA67-4F28-988D-631D0E907E5B}">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F8356B-BDB3-4B55-BE9F-45966338FA17}">
  <ds:schemaRefs>
    <ds:schemaRef ds:uri="0d9ac081-05d7-4b45-974a-d454e53921a5"/>
    <ds:schemaRef ds:uri="4024df38-3c0f-462a-862d-a7f76eeefb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27</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Office-teema</vt:lpstr>
      <vt:lpstr>Kiinteistöpalvelualan  megatrendit ja hiljaiset signaalit</vt:lpstr>
      <vt:lpstr>PowerPoint Presentation</vt:lpstr>
      <vt:lpstr>PowerPoint Presentation</vt:lpstr>
      <vt:lpstr>PowerPoint Presentation</vt:lpstr>
      <vt:lpstr>PowerPoint Presentation</vt:lpstr>
      <vt:lpstr>Kiinteistöalan kestävä eli vihreä siirtymä Vihreä siirtymä = Euroopan Unionin vihreän kehityksen toimintaohjelma</vt:lpstr>
      <vt:lpstr>PowerPoint Presentation</vt:lpstr>
      <vt:lpstr>Rakennetun ympäristön vaikutukset</vt:lpstr>
      <vt:lpstr> Toimialakohtainen osa:  Kiinteistöpalveluala 1/3  </vt:lpstr>
      <vt:lpstr>Toimialakohtainen osa:  Kiinteistöpalveluala 2/3</vt:lpstr>
      <vt:lpstr>Toimialakohtainen osa:  Kiinteistöpalveluala 3/3</vt:lpstr>
      <vt:lpstr>Tekoälyn mukaan Suomen kiinteistö- ja rakennus-teollisuuden megatrendit ja hiljaiset signaalit ovat </vt:lpstr>
      <vt:lpstr>PowerPoint Presentation</vt:lpstr>
      <vt:lpstr>Monilla Suomen kunnilla on valtiota kunnianhimoisempi ilmastotavoite</vt:lpstr>
      <vt:lpstr>Millä keinoin kiinteistö- ja rakennusala kestävämmäksi? </vt:lpstr>
      <vt:lpstr>Kiinteistö voi säästää 15 % energiaa energiatehokkuus- toimenpiteillä (KiPa)</vt:lpstr>
      <vt:lpstr>Kiinteistöjen kunnossapito ylläpitää kiinteistön arvoa</vt:lpstr>
      <vt:lpstr>Taloudellinen vastuu kiinteistöpalvelualan toimialalla</vt:lpstr>
      <vt:lpstr>Vastuullisuuden osa-alueet   Taloudellinen, sosiaalinen ja ekologinen vastuullisuus.</vt:lpstr>
      <vt:lpstr>Uusi EU lainsäädäntö vaikuttaa alan rahan liikkeisiin jo nyt!</vt:lpstr>
      <vt:lpstr>Taksonomia pähkinänkuoressa</vt:lpstr>
      <vt:lpstr>EU:n kestävän rahoituksen taksonomia 1/2 </vt:lpstr>
      <vt:lpstr>EU:n kestävän rahoituksen taksonomia 2/2 </vt:lpstr>
      <vt:lpstr>EU:n kestävän rahoituksen taksonomia</vt:lpstr>
      <vt:lpstr>Taloudellinen vastuu  kiinteistönhoitoalalla 1/2</vt:lpstr>
      <vt:lpstr>Taloudellinen vastuu  kiinteistönhoitoalalla 2/2</vt:lpstr>
      <vt:lpstr> Taloudellinen vastuu toimialalla</vt:lpstr>
      <vt:lpstr> Taloudellinen vastuu toimialalla</vt:lpstr>
      <vt:lpstr>Sosiaalinen vastuu kiinteistöpalvelualan toimialalla</vt:lpstr>
      <vt:lpstr>Vastuullisuuden osa-alueet   Taloudellinen, sosiaalinen ja ekologinen vastuullisuus.</vt:lpstr>
      <vt:lpstr>Sosiaalinen vastuu kiinteistöpalvelualalla 1/2</vt:lpstr>
      <vt:lpstr>Sosiaalinen vastuu kiinteistöpalvelualalla 2/2</vt:lpstr>
      <vt:lpstr>PowerPoint Presentation</vt:lpstr>
      <vt:lpstr>Vastuullisuuden osa-alueet   Taloudellinen, sosiaalinen ja ekologinen vastuullisuus.</vt:lpstr>
      <vt:lpstr>PowerPoint Presentation</vt:lpstr>
      <vt:lpstr>Ympäristövastuu kiinteistöpalvelualalla 1/2</vt:lpstr>
      <vt:lpstr>Ympäristövastuu Kiinteistöpalvelualalla 2/2</vt:lpstr>
      <vt:lpstr>Ympäristövastuu kiinteistöpalvelualalla 1/3</vt:lpstr>
      <vt:lpstr>Ympäristövastuu kiinteistöpalvelualalla 2/3</vt:lpstr>
      <vt:lpstr>Ympäristövastuu kiinteistöpalvelualalla 3/3</vt:lpstr>
      <vt:lpstr>Tuoteturvallisuus ja tuotevastuu kiinteistöpalveluiden toimialalla</vt:lpstr>
      <vt:lpstr>Tuotevastuu kiinteistöpalvelualalla 1/2</vt:lpstr>
      <vt:lpstr>Tuotevastuu kiinteistöpalvelualalla 2/2</vt:lpstr>
      <vt:lpstr>Ensin oma pesä kuntoon –  Kiinteistöalan yrityksen oman toiminnan hiilijalanjäljen pienentäminen</vt:lpstr>
      <vt:lpstr>Olennaisuus eli materiality</vt:lpstr>
      <vt:lpstr>Olennaisuus määrittelee, mikä on tärkeää</vt:lpstr>
      <vt:lpstr>Esimerkki: kaksoisolennaisuusmenetelmä</vt:lpstr>
      <vt:lpstr>Vastuulliset ja kestävät ratkaisut oman työpaikan toiminnassa </vt:lpstr>
      <vt:lpstr>Vastuulliset ja kestävät ratkaisut kiinteistöpalvelualalla:  oman työpaikan toiminta</vt:lpstr>
      <vt:lpstr>PowerPoint Presentation</vt:lpstr>
      <vt:lpstr>Linkkipankki ja lähteet (osa)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Vastuullisuus ja kestävä kehitys Kiinteistöpalvelut v1.2023</dc:title>
  <dc:creator>Vesalainen Matti</dc:creator>
  <cp:revision>1</cp:revision>
  <dcterms:created xsi:type="dcterms:W3CDTF">2023-06-20T12:14:50Z</dcterms:created>
  <dcterms:modified xsi:type="dcterms:W3CDTF">2024-06-07T13:33:23Z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0x0101008BD7A1F422DD3947AB7A2E34C1684192</vt:lpwstr>
  </property>
</Properties>
</file>