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63" r:id="rId5"/>
    <p:sldId id="395" r:id="rId6"/>
    <p:sldId id="418" r:id="rId7"/>
    <p:sldId id="409" r:id="rId8"/>
    <p:sldId id="403" r:id="rId9"/>
    <p:sldId id="417" r:id="rId10"/>
    <p:sldId id="420" r:id="rId11"/>
    <p:sldId id="412" r:id="rId12"/>
    <p:sldId id="563" r:id="rId13"/>
    <p:sldId id="553" r:id="rId14"/>
    <p:sldId id="577" r:id="rId15"/>
    <p:sldId id="422" r:id="rId16"/>
    <p:sldId id="554" r:id="rId17"/>
    <p:sldId id="555" r:id="rId18"/>
    <p:sldId id="557" r:id="rId19"/>
    <p:sldId id="561" r:id="rId20"/>
    <p:sldId id="429" r:id="rId21"/>
    <p:sldId id="562" r:id="rId22"/>
    <p:sldId id="277" r:id="rId23"/>
    <p:sldId id="568" r:id="rId24"/>
    <p:sldId id="564" r:id="rId25"/>
    <p:sldId id="569" r:id="rId26"/>
    <p:sldId id="565" r:id="rId27"/>
    <p:sldId id="566" r:id="rId28"/>
    <p:sldId id="567" r:id="rId29"/>
    <p:sldId id="415" r:id="rId30"/>
    <p:sldId id="576" r:id="rId31"/>
    <p:sldId id="570" r:id="rId32"/>
    <p:sldId id="396" r:id="rId33"/>
    <p:sldId id="574" r:id="rId34"/>
    <p:sldId id="571" r:id="rId35"/>
    <p:sldId id="572" r:id="rId36"/>
    <p:sldId id="573" r:id="rId37"/>
    <p:sldId id="419" r:id="rId38"/>
    <p:sldId id="559" r:id="rId39"/>
    <p:sldId id="560" r:id="rId40"/>
    <p:sldId id="575" r:id="rId41"/>
    <p:sldId id="275" r:id="rId42"/>
    <p:sldId id="581" r:id="rId43"/>
    <p:sldId id="578" r:id="rId44"/>
    <p:sldId id="582" r:id="rId45"/>
    <p:sldId id="580" r:id="rId46"/>
    <p:sldId id="583" r:id="rId47"/>
    <p:sldId id="397" r:id="rId48"/>
    <p:sldId id="584" r:id="rId49"/>
    <p:sldId id="407" r:id="rId50"/>
    <p:sldId id="585" r:id="rId5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C4197A-5A7F-CBC9-8464-E9DB29DFBF41}" v="1" dt="2024-05-02T05:55:02.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5" autoAdjust="0"/>
    <p:restoredTop sz="94660"/>
  </p:normalViewPr>
  <p:slideViewPr>
    <p:cSldViewPr snapToGrid="0">
      <p:cViewPr varScale="1">
        <p:scale>
          <a:sx n="63" d="100"/>
          <a:sy n="63" d="100"/>
        </p:scale>
        <p:origin x="260" y="56"/>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rvonen Maria" userId="982e208d-409f-4a73-aac2-919e540ee3ae" providerId="ADAL" clId="{4A9BEFE7-4D54-4C50-B9AB-14A5B695D546}"/>
    <pc:docChg chg="undo custSel addSld delSld modSld sldOrd">
      <pc:chgData name="Hirvonen Maria" userId="982e208d-409f-4a73-aac2-919e540ee3ae" providerId="ADAL" clId="{4A9BEFE7-4D54-4C50-B9AB-14A5B695D546}" dt="2024-04-23T12:23:09.344" v="9253" actId="21"/>
      <pc:docMkLst>
        <pc:docMk/>
      </pc:docMkLst>
      <pc:sldChg chg="del">
        <pc:chgData name="Hirvonen Maria" userId="982e208d-409f-4a73-aac2-919e540ee3ae" providerId="ADAL" clId="{4A9BEFE7-4D54-4C50-B9AB-14A5B695D546}" dt="2024-04-23T08:01:52.854" v="8277" actId="2696"/>
        <pc:sldMkLst>
          <pc:docMk/>
          <pc:sldMk cId="168054114" sldId="260"/>
        </pc:sldMkLst>
      </pc:sldChg>
      <pc:sldChg chg="del">
        <pc:chgData name="Hirvonen Maria" userId="982e208d-409f-4a73-aac2-919e540ee3ae" providerId="ADAL" clId="{4A9BEFE7-4D54-4C50-B9AB-14A5B695D546}" dt="2024-04-23T08:02:08.789" v="8279" actId="2696"/>
        <pc:sldMkLst>
          <pc:docMk/>
          <pc:sldMk cId="3271688420" sldId="261"/>
        </pc:sldMkLst>
      </pc:sldChg>
      <pc:sldChg chg="del">
        <pc:chgData name="Hirvonen Maria" userId="982e208d-409f-4a73-aac2-919e540ee3ae" providerId="ADAL" clId="{4A9BEFE7-4D54-4C50-B9AB-14A5B695D546}" dt="2024-04-23T08:02:05.844" v="8278" actId="2696"/>
        <pc:sldMkLst>
          <pc:docMk/>
          <pc:sldMk cId="3422198625" sldId="262"/>
        </pc:sldMkLst>
      </pc:sldChg>
      <pc:sldChg chg="addSp delSp modSp mod modClrScheme chgLayout">
        <pc:chgData name="Hirvonen Maria" userId="982e208d-409f-4a73-aac2-919e540ee3ae" providerId="ADAL" clId="{4A9BEFE7-4D54-4C50-B9AB-14A5B695D546}" dt="2024-04-23T08:45:31.035" v="9216" actId="14100"/>
        <pc:sldMkLst>
          <pc:docMk/>
          <pc:sldMk cId="3541475294" sldId="263"/>
        </pc:sldMkLst>
        <pc:spChg chg="add del mod ord">
          <ac:chgData name="Hirvonen Maria" userId="982e208d-409f-4a73-aac2-919e540ee3ae" providerId="ADAL" clId="{4A9BEFE7-4D54-4C50-B9AB-14A5B695D546}" dt="2024-04-11T12:04:44.776" v="2131" actId="26606"/>
          <ac:spMkLst>
            <pc:docMk/>
            <pc:sldMk cId="3541475294" sldId="263"/>
            <ac:spMk id="2" creationId="{042E451A-4EF9-F98D-2D37-C4826D5CD7AE}"/>
          </ac:spMkLst>
        </pc:spChg>
        <pc:spChg chg="add del mod">
          <ac:chgData name="Hirvonen Maria" userId="982e208d-409f-4a73-aac2-919e540ee3ae" providerId="ADAL" clId="{4A9BEFE7-4D54-4C50-B9AB-14A5B695D546}" dt="2024-04-11T12:06:23.179" v="2145"/>
          <ac:spMkLst>
            <pc:docMk/>
            <pc:sldMk cId="3541475294" sldId="263"/>
            <ac:spMk id="4" creationId="{34BEE2A3-3F8A-E05F-F626-BC55A9CAF7BF}"/>
          </ac:spMkLst>
        </pc:spChg>
        <pc:spChg chg="add mod">
          <ac:chgData name="Hirvonen Maria" userId="982e208d-409f-4a73-aac2-919e540ee3ae" providerId="ADAL" clId="{4A9BEFE7-4D54-4C50-B9AB-14A5B695D546}" dt="2024-04-23T08:44:57.635" v="9214" actId="1076"/>
          <ac:spMkLst>
            <pc:docMk/>
            <pc:sldMk cId="3541475294" sldId="263"/>
            <ac:spMk id="5" creationId="{2E940697-2EEF-C7B4-6482-E1AA2F6E02D6}"/>
          </ac:spMkLst>
        </pc:spChg>
        <pc:spChg chg="del mod ord">
          <ac:chgData name="Hirvonen Maria" userId="982e208d-409f-4a73-aac2-919e540ee3ae" providerId="ADAL" clId="{4A9BEFE7-4D54-4C50-B9AB-14A5B695D546}" dt="2024-04-11T12:06:15.335" v="2143" actId="21"/>
          <ac:spMkLst>
            <pc:docMk/>
            <pc:sldMk cId="3541475294" sldId="263"/>
            <ac:spMk id="8" creationId="{2E940697-2EEF-C7B4-6482-E1AA2F6E02D6}"/>
          </ac:spMkLst>
        </pc:spChg>
        <pc:spChg chg="add del mod ord">
          <ac:chgData name="Hirvonen Maria" userId="982e208d-409f-4a73-aac2-919e540ee3ae" providerId="ADAL" clId="{4A9BEFE7-4D54-4C50-B9AB-14A5B695D546}" dt="2024-04-11T12:02:18.153" v="2125" actId="26606"/>
          <ac:spMkLst>
            <pc:docMk/>
            <pc:sldMk cId="3541475294" sldId="263"/>
            <ac:spMk id="10" creationId="{704AB0FA-3F55-9A1C-4C3A-F638ADB0C46E}"/>
          </ac:spMkLst>
        </pc:spChg>
        <pc:spChg chg="add del mod">
          <ac:chgData name="Hirvonen Maria" userId="982e208d-409f-4a73-aac2-919e540ee3ae" providerId="ADAL" clId="{4A9BEFE7-4D54-4C50-B9AB-14A5B695D546}" dt="2024-04-11T12:02:18.150" v="2124" actId="26606"/>
          <ac:spMkLst>
            <pc:docMk/>
            <pc:sldMk cId="3541475294" sldId="263"/>
            <ac:spMk id="16" creationId="{B15CFB04-3FE5-F7C7-7F15-DBA0AA6E4E6C}"/>
          </ac:spMkLst>
        </pc:spChg>
        <pc:picChg chg="add del">
          <ac:chgData name="Hirvonen Maria" userId="982e208d-409f-4a73-aac2-919e540ee3ae" providerId="ADAL" clId="{4A9BEFE7-4D54-4C50-B9AB-14A5B695D546}" dt="2024-04-11T12:02:18.150" v="2124" actId="26606"/>
          <ac:picMkLst>
            <pc:docMk/>
            <pc:sldMk cId="3541475294" sldId="263"/>
            <ac:picMk id="12" creationId="{E3D5ACCC-2A40-D823-9A9F-3C12E1E4AE09}"/>
          </ac:picMkLst>
        </pc:picChg>
        <pc:picChg chg="add mod">
          <ac:chgData name="Hirvonen Maria" userId="982e208d-409f-4a73-aac2-919e540ee3ae" providerId="ADAL" clId="{4A9BEFE7-4D54-4C50-B9AB-14A5B695D546}" dt="2024-04-23T08:45:31.035" v="9216" actId="14100"/>
          <ac:picMkLst>
            <pc:docMk/>
            <pc:sldMk cId="3541475294" sldId="263"/>
            <ac:picMk id="18" creationId="{F17D116E-FFB2-147B-D347-0EBA1AF45EC2}"/>
          </ac:picMkLst>
        </pc:picChg>
      </pc:sldChg>
      <pc:sldChg chg="del">
        <pc:chgData name="Hirvonen Maria" userId="982e208d-409f-4a73-aac2-919e540ee3ae" providerId="ADAL" clId="{4A9BEFE7-4D54-4C50-B9AB-14A5B695D546}" dt="2024-04-23T08:01:15.619" v="8276" actId="2696"/>
        <pc:sldMkLst>
          <pc:docMk/>
          <pc:sldMk cId="651598516" sldId="264"/>
        </pc:sldMkLst>
      </pc:sldChg>
      <pc:sldChg chg="del">
        <pc:chgData name="Hirvonen Maria" userId="982e208d-409f-4a73-aac2-919e540ee3ae" providerId="ADAL" clId="{4A9BEFE7-4D54-4C50-B9AB-14A5B695D546}" dt="2024-04-11T12:08:42.040" v="2158" actId="2696"/>
        <pc:sldMkLst>
          <pc:docMk/>
          <pc:sldMk cId="4187908952" sldId="265"/>
        </pc:sldMkLst>
      </pc:sldChg>
      <pc:sldChg chg="del">
        <pc:chgData name="Hirvonen Maria" userId="982e208d-409f-4a73-aac2-919e540ee3ae" providerId="ADAL" clId="{4A9BEFE7-4D54-4C50-B9AB-14A5B695D546}" dt="2024-04-11T12:56:24.731" v="2264" actId="2696"/>
        <pc:sldMkLst>
          <pc:docMk/>
          <pc:sldMk cId="478755587" sldId="266"/>
        </pc:sldMkLst>
      </pc:sldChg>
      <pc:sldChg chg="del">
        <pc:chgData name="Hirvonen Maria" userId="982e208d-409f-4a73-aac2-919e540ee3ae" providerId="ADAL" clId="{4A9BEFE7-4D54-4C50-B9AB-14A5B695D546}" dt="2024-04-11T12:56:13.706" v="2262" actId="2696"/>
        <pc:sldMkLst>
          <pc:docMk/>
          <pc:sldMk cId="4249896641" sldId="267"/>
        </pc:sldMkLst>
      </pc:sldChg>
      <pc:sldChg chg="del">
        <pc:chgData name="Hirvonen Maria" userId="982e208d-409f-4a73-aac2-919e540ee3ae" providerId="ADAL" clId="{4A9BEFE7-4D54-4C50-B9AB-14A5B695D546}" dt="2024-04-17T08:17:14.658" v="5325" actId="2696"/>
        <pc:sldMkLst>
          <pc:docMk/>
          <pc:sldMk cId="2377399652" sldId="268"/>
        </pc:sldMkLst>
      </pc:sldChg>
      <pc:sldChg chg="del">
        <pc:chgData name="Hirvonen Maria" userId="982e208d-409f-4a73-aac2-919e540ee3ae" providerId="ADAL" clId="{4A9BEFE7-4D54-4C50-B9AB-14A5B695D546}" dt="2024-04-17T08:17:07.608" v="5324" actId="2696"/>
        <pc:sldMkLst>
          <pc:docMk/>
          <pc:sldMk cId="1729574778" sldId="269"/>
        </pc:sldMkLst>
      </pc:sldChg>
      <pc:sldChg chg="del">
        <pc:chgData name="Hirvonen Maria" userId="982e208d-409f-4a73-aac2-919e540ee3ae" providerId="ADAL" clId="{4A9BEFE7-4D54-4C50-B9AB-14A5B695D546}" dt="2024-04-11T12:56:36.130" v="2266" actId="2696"/>
        <pc:sldMkLst>
          <pc:docMk/>
          <pc:sldMk cId="3000438101" sldId="270"/>
        </pc:sldMkLst>
      </pc:sldChg>
      <pc:sldChg chg="del">
        <pc:chgData name="Hirvonen Maria" userId="982e208d-409f-4a73-aac2-919e540ee3ae" providerId="ADAL" clId="{4A9BEFE7-4D54-4C50-B9AB-14A5B695D546}" dt="2024-04-11T12:08:33.121" v="2157" actId="2696"/>
        <pc:sldMkLst>
          <pc:docMk/>
          <pc:sldMk cId="1249702796" sldId="271"/>
        </pc:sldMkLst>
      </pc:sldChg>
      <pc:sldChg chg="del">
        <pc:chgData name="Hirvonen Maria" userId="982e208d-409f-4a73-aac2-919e540ee3ae" providerId="ADAL" clId="{4A9BEFE7-4D54-4C50-B9AB-14A5B695D546}" dt="2024-04-11T07:00:03.274" v="678" actId="2696"/>
        <pc:sldMkLst>
          <pc:docMk/>
          <pc:sldMk cId="2559496036" sldId="272"/>
        </pc:sldMkLst>
      </pc:sldChg>
      <pc:sldChg chg="modSp del mod">
        <pc:chgData name="Hirvonen Maria" userId="982e208d-409f-4a73-aac2-919e540ee3ae" providerId="ADAL" clId="{4A9BEFE7-4D54-4C50-B9AB-14A5B695D546}" dt="2024-04-11T12:56:03.714" v="2261" actId="2696"/>
        <pc:sldMkLst>
          <pc:docMk/>
          <pc:sldMk cId="1569086506" sldId="273"/>
        </pc:sldMkLst>
        <pc:spChg chg="mod">
          <ac:chgData name="Hirvonen Maria" userId="982e208d-409f-4a73-aac2-919e540ee3ae" providerId="ADAL" clId="{4A9BEFE7-4D54-4C50-B9AB-14A5B695D546}" dt="2024-04-05T09:45:59.210" v="198" actId="368"/>
          <ac:spMkLst>
            <pc:docMk/>
            <pc:sldMk cId="1569086506" sldId="273"/>
            <ac:spMk id="5" creationId="{4EC8C93B-833F-BD7A-2FB7-FCFD9B80A78B}"/>
          </ac:spMkLst>
        </pc:spChg>
      </pc:sldChg>
      <pc:sldChg chg="del">
        <pc:chgData name="Hirvonen Maria" userId="982e208d-409f-4a73-aac2-919e540ee3ae" providerId="ADAL" clId="{4A9BEFE7-4D54-4C50-B9AB-14A5B695D546}" dt="2024-04-11T12:08:25.990" v="2156" actId="2696"/>
        <pc:sldMkLst>
          <pc:docMk/>
          <pc:sldMk cId="2679575362" sldId="274"/>
        </pc:sldMkLst>
      </pc:sldChg>
      <pc:sldChg chg="modSp mod">
        <pc:chgData name="Hirvonen Maria" userId="982e208d-409f-4a73-aac2-919e540ee3ae" providerId="ADAL" clId="{4A9BEFE7-4D54-4C50-B9AB-14A5B695D546}" dt="2024-04-05T09:45:05.911" v="197" actId="20577"/>
        <pc:sldMkLst>
          <pc:docMk/>
          <pc:sldMk cId="1295052063" sldId="275"/>
        </pc:sldMkLst>
        <pc:spChg chg="mod">
          <ac:chgData name="Hirvonen Maria" userId="982e208d-409f-4a73-aac2-919e540ee3ae" providerId="ADAL" clId="{4A9BEFE7-4D54-4C50-B9AB-14A5B695D546}" dt="2024-04-05T09:45:05.911" v="197" actId="20577"/>
          <ac:spMkLst>
            <pc:docMk/>
            <pc:sldMk cId="1295052063" sldId="275"/>
            <ac:spMk id="2" creationId="{00000000-0000-0000-0000-000000000000}"/>
          </ac:spMkLst>
        </pc:spChg>
      </pc:sldChg>
      <pc:sldChg chg="modSp mod">
        <pc:chgData name="Hirvonen Maria" userId="982e208d-409f-4a73-aac2-919e540ee3ae" providerId="ADAL" clId="{4A9BEFE7-4D54-4C50-B9AB-14A5B695D546}" dt="2024-04-05T09:44:26.196" v="96" actId="20577"/>
        <pc:sldMkLst>
          <pc:docMk/>
          <pc:sldMk cId="211830291" sldId="277"/>
        </pc:sldMkLst>
        <pc:spChg chg="mod">
          <ac:chgData name="Hirvonen Maria" userId="982e208d-409f-4a73-aac2-919e540ee3ae" providerId="ADAL" clId="{4A9BEFE7-4D54-4C50-B9AB-14A5B695D546}" dt="2024-04-05T09:44:26.196" v="96" actId="20577"/>
          <ac:spMkLst>
            <pc:docMk/>
            <pc:sldMk cId="211830291" sldId="277"/>
            <ac:spMk id="2" creationId="{00000000-0000-0000-0000-000000000000}"/>
          </ac:spMkLst>
        </pc:spChg>
      </pc:sldChg>
      <pc:sldChg chg="del">
        <pc:chgData name="Hirvonen Maria" userId="982e208d-409f-4a73-aac2-919e540ee3ae" providerId="ADAL" clId="{4A9BEFE7-4D54-4C50-B9AB-14A5B695D546}" dt="2024-04-11T12:55:59.701" v="2260" actId="2696"/>
        <pc:sldMkLst>
          <pc:docMk/>
          <pc:sldMk cId="451625995" sldId="391"/>
        </pc:sldMkLst>
      </pc:sldChg>
      <pc:sldChg chg="del">
        <pc:chgData name="Hirvonen Maria" userId="982e208d-409f-4a73-aac2-919e540ee3ae" providerId="ADAL" clId="{4A9BEFE7-4D54-4C50-B9AB-14A5B695D546}" dt="2024-04-11T12:56:19.490" v="2263" actId="2696"/>
        <pc:sldMkLst>
          <pc:docMk/>
          <pc:sldMk cId="4007369611" sldId="392"/>
        </pc:sldMkLst>
      </pc:sldChg>
      <pc:sldChg chg="del">
        <pc:chgData name="Hirvonen Maria" userId="982e208d-409f-4a73-aac2-919e540ee3ae" providerId="ADAL" clId="{4A9BEFE7-4D54-4C50-B9AB-14A5B695D546}" dt="2024-04-11T12:56:42.771" v="2267" actId="2696"/>
        <pc:sldMkLst>
          <pc:docMk/>
          <pc:sldMk cId="806620575" sldId="393"/>
        </pc:sldMkLst>
      </pc:sldChg>
      <pc:sldChg chg="del">
        <pc:chgData name="Hirvonen Maria" userId="982e208d-409f-4a73-aac2-919e540ee3ae" providerId="ADAL" clId="{4A9BEFE7-4D54-4C50-B9AB-14A5B695D546}" dt="2024-04-11T12:56:31.159" v="2265" actId="2696"/>
        <pc:sldMkLst>
          <pc:docMk/>
          <pc:sldMk cId="926584316" sldId="394"/>
        </pc:sldMkLst>
      </pc:sldChg>
      <pc:sldChg chg="modSp mod">
        <pc:chgData name="Hirvonen Maria" userId="982e208d-409f-4a73-aac2-919e540ee3ae" providerId="ADAL" clId="{4A9BEFE7-4D54-4C50-B9AB-14A5B695D546}" dt="2024-04-05T09:44:06.225" v="52" actId="20577"/>
        <pc:sldMkLst>
          <pc:docMk/>
          <pc:sldMk cId="557950652" sldId="395"/>
        </pc:sldMkLst>
        <pc:spChg chg="mod">
          <ac:chgData name="Hirvonen Maria" userId="982e208d-409f-4a73-aac2-919e540ee3ae" providerId="ADAL" clId="{4A9BEFE7-4D54-4C50-B9AB-14A5B695D546}" dt="2024-04-05T09:44:06.225" v="52" actId="20577"/>
          <ac:spMkLst>
            <pc:docMk/>
            <pc:sldMk cId="557950652" sldId="395"/>
            <ac:spMk id="2" creationId="{00000000-0000-0000-0000-000000000000}"/>
          </ac:spMkLst>
        </pc:spChg>
      </pc:sldChg>
      <pc:sldChg chg="modSp mod">
        <pc:chgData name="Hirvonen Maria" userId="982e208d-409f-4a73-aac2-919e540ee3ae" providerId="ADAL" clId="{4A9BEFE7-4D54-4C50-B9AB-14A5B695D546}" dt="2024-04-05T09:44:53.081" v="151" actId="20577"/>
        <pc:sldMkLst>
          <pc:docMk/>
          <pc:sldMk cId="4174177219" sldId="396"/>
        </pc:sldMkLst>
        <pc:spChg chg="mod">
          <ac:chgData name="Hirvonen Maria" userId="982e208d-409f-4a73-aac2-919e540ee3ae" providerId="ADAL" clId="{4A9BEFE7-4D54-4C50-B9AB-14A5B695D546}" dt="2024-04-05T09:44:53.081" v="151" actId="20577"/>
          <ac:spMkLst>
            <pc:docMk/>
            <pc:sldMk cId="4174177219" sldId="396"/>
            <ac:spMk id="21" creationId="{672B0BF6-B938-BA9D-7BBD-C49C6C3E4E4B}"/>
          </ac:spMkLst>
        </pc:spChg>
      </pc:sldChg>
      <pc:sldChg chg="del">
        <pc:chgData name="Hirvonen Maria" userId="982e208d-409f-4a73-aac2-919e540ee3ae" providerId="ADAL" clId="{4A9BEFE7-4D54-4C50-B9AB-14A5B695D546}" dt="2024-04-11T07:00:17.421" v="679" actId="2696"/>
        <pc:sldMkLst>
          <pc:docMk/>
          <pc:sldMk cId="3420291664" sldId="398"/>
        </pc:sldMkLst>
      </pc:sldChg>
      <pc:sldChg chg="del">
        <pc:chgData name="Hirvonen Maria" userId="982e208d-409f-4a73-aac2-919e540ee3ae" providerId="ADAL" clId="{4A9BEFE7-4D54-4C50-B9AB-14A5B695D546}" dt="2024-04-11T12:16:26.801" v="2159" actId="2696"/>
        <pc:sldMkLst>
          <pc:docMk/>
          <pc:sldMk cId="1681303836" sldId="402"/>
        </pc:sldMkLst>
      </pc:sldChg>
      <pc:sldChg chg="addSp delSp modSp new mod modClrScheme chgLayout">
        <pc:chgData name="Hirvonen Maria" userId="982e208d-409f-4a73-aac2-919e540ee3ae" providerId="ADAL" clId="{4A9BEFE7-4D54-4C50-B9AB-14A5B695D546}" dt="2024-04-11T10:35:20.455" v="1334" actId="26606"/>
        <pc:sldMkLst>
          <pc:docMk/>
          <pc:sldMk cId="1908027564" sldId="403"/>
        </pc:sldMkLst>
        <pc:spChg chg="del mod ord">
          <ac:chgData name="Hirvonen Maria" userId="982e208d-409f-4a73-aac2-919e540ee3ae" providerId="ADAL" clId="{4A9BEFE7-4D54-4C50-B9AB-14A5B695D546}" dt="2024-04-05T09:48:12.295" v="200" actId="700"/>
          <ac:spMkLst>
            <pc:docMk/>
            <pc:sldMk cId="1908027564" sldId="403"/>
            <ac:spMk id="2" creationId="{58B7C137-FE7E-CD2F-7E98-9EB844ACE71C}"/>
          </ac:spMkLst>
        </pc:spChg>
        <pc:spChg chg="del mod ord">
          <ac:chgData name="Hirvonen Maria" userId="982e208d-409f-4a73-aac2-919e540ee3ae" providerId="ADAL" clId="{4A9BEFE7-4D54-4C50-B9AB-14A5B695D546}" dt="2024-04-05T09:48:12.295" v="200" actId="700"/>
          <ac:spMkLst>
            <pc:docMk/>
            <pc:sldMk cId="1908027564" sldId="403"/>
            <ac:spMk id="3" creationId="{16BFD84E-4764-7C3C-0E81-CE2B17DC0CE9}"/>
          </ac:spMkLst>
        </pc:spChg>
        <pc:spChg chg="add mod ord">
          <ac:chgData name="Hirvonen Maria" userId="982e208d-409f-4a73-aac2-919e540ee3ae" providerId="ADAL" clId="{4A9BEFE7-4D54-4C50-B9AB-14A5B695D546}" dt="2024-04-11T10:35:20.455" v="1334" actId="26606"/>
          <ac:spMkLst>
            <pc:docMk/>
            <pc:sldMk cId="1908027564" sldId="403"/>
            <ac:spMk id="4" creationId="{FC359E33-C787-9BD9-D2BA-68CC1FBB4BF1}"/>
          </ac:spMkLst>
        </pc:spChg>
        <pc:spChg chg="add mod ord">
          <ac:chgData name="Hirvonen Maria" userId="982e208d-409f-4a73-aac2-919e540ee3ae" providerId="ADAL" clId="{4A9BEFE7-4D54-4C50-B9AB-14A5B695D546}" dt="2024-04-11T10:35:20.455" v="1334" actId="26606"/>
          <ac:spMkLst>
            <pc:docMk/>
            <pc:sldMk cId="1908027564" sldId="403"/>
            <ac:spMk id="5" creationId="{DA4A5758-E89F-A9F2-A64E-9550E68C87DA}"/>
          </ac:spMkLst>
        </pc:spChg>
        <pc:picChg chg="add mod ord">
          <ac:chgData name="Hirvonen Maria" userId="982e208d-409f-4a73-aac2-919e540ee3ae" providerId="ADAL" clId="{4A9BEFE7-4D54-4C50-B9AB-14A5B695D546}" dt="2024-04-11T10:35:20.455" v="1334" actId="26606"/>
          <ac:picMkLst>
            <pc:docMk/>
            <pc:sldMk cId="1908027564" sldId="403"/>
            <ac:picMk id="7" creationId="{4B1A0CC9-5C04-E8B8-CF0B-E8F84B41385D}"/>
          </ac:picMkLst>
        </pc:picChg>
      </pc:sldChg>
      <pc:sldChg chg="addSp delSp modSp new del mod modClrScheme chgLayout">
        <pc:chgData name="Hirvonen Maria" userId="982e208d-409f-4a73-aac2-919e540ee3ae" providerId="ADAL" clId="{4A9BEFE7-4D54-4C50-B9AB-14A5B695D546}" dt="2024-04-17T07:28:21.592" v="4949" actId="2696"/>
        <pc:sldMkLst>
          <pc:docMk/>
          <pc:sldMk cId="1619193967" sldId="404"/>
        </pc:sldMkLst>
        <pc:spChg chg="del mod ord">
          <ac:chgData name="Hirvonen Maria" userId="982e208d-409f-4a73-aac2-919e540ee3ae" providerId="ADAL" clId="{4A9BEFE7-4D54-4C50-B9AB-14A5B695D546}" dt="2024-04-05T09:49:05.199" v="207" actId="700"/>
          <ac:spMkLst>
            <pc:docMk/>
            <pc:sldMk cId="1619193967" sldId="404"/>
            <ac:spMk id="2" creationId="{B1629A73-8FBF-CD94-E3AC-C294EB26C19D}"/>
          </ac:spMkLst>
        </pc:spChg>
        <pc:spChg chg="del mod ord">
          <ac:chgData name="Hirvonen Maria" userId="982e208d-409f-4a73-aac2-919e540ee3ae" providerId="ADAL" clId="{4A9BEFE7-4D54-4C50-B9AB-14A5B695D546}" dt="2024-04-05T09:49:05.199" v="207" actId="700"/>
          <ac:spMkLst>
            <pc:docMk/>
            <pc:sldMk cId="1619193967" sldId="404"/>
            <ac:spMk id="3" creationId="{10D67DFD-EE0C-F0C3-74DD-F4282C5C34C6}"/>
          </ac:spMkLst>
        </pc:spChg>
        <pc:spChg chg="add mod ord">
          <ac:chgData name="Hirvonen Maria" userId="982e208d-409f-4a73-aac2-919e540ee3ae" providerId="ADAL" clId="{4A9BEFE7-4D54-4C50-B9AB-14A5B695D546}" dt="2024-04-09T12:02:38.443" v="450" actId="20577"/>
          <ac:spMkLst>
            <pc:docMk/>
            <pc:sldMk cId="1619193967" sldId="404"/>
            <ac:spMk id="4" creationId="{43B7B204-C764-0A54-5951-2C7E987D18D1}"/>
          </ac:spMkLst>
        </pc:spChg>
        <pc:spChg chg="add mod ord">
          <ac:chgData name="Hirvonen Maria" userId="982e208d-409f-4a73-aac2-919e540ee3ae" providerId="ADAL" clId="{4A9BEFE7-4D54-4C50-B9AB-14A5B695D546}" dt="2024-04-09T12:03:17.805" v="453" actId="113"/>
          <ac:spMkLst>
            <pc:docMk/>
            <pc:sldMk cId="1619193967" sldId="404"/>
            <ac:spMk id="5" creationId="{0B79A5CD-69F4-30E6-1DC9-2D2C2EAC860E}"/>
          </ac:spMkLst>
        </pc:spChg>
      </pc:sldChg>
      <pc:sldChg chg="addSp delSp modSp new del mod modClrScheme chgLayout">
        <pc:chgData name="Hirvonen Maria" userId="982e208d-409f-4a73-aac2-919e540ee3ae" providerId="ADAL" clId="{4A9BEFE7-4D54-4C50-B9AB-14A5B695D546}" dt="2024-04-17T09:28:24.878" v="5740" actId="2696"/>
        <pc:sldMkLst>
          <pc:docMk/>
          <pc:sldMk cId="3181118616" sldId="405"/>
        </pc:sldMkLst>
        <pc:spChg chg="del mod ord">
          <ac:chgData name="Hirvonen Maria" userId="982e208d-409f-4a73-aac2-919e540ee3ae" providerId="ADAL" clId="{4A9BEFE7-4D54-4C50-B9AB-14A5B695D546}" dt="2024-04-05T09:50:26.705" v="221" actId="700"/>
          <ac:spMkLst>
            <pc:docMk/>
            <pc:sldMk cId="3181118616" sldId="405"/>
            <ac:spMk id="2" creationId="{6FCA1244-58AA-CAD8-F9C8-A2EA701690BA}"/>
          </ac:spMkLst>
        </pc:spChg>
        <pc:spChg chg="del mod ord">
          <ac:chgData name="Hirvonen Maria" userId="982e208d-409f-4a73-aac2-919e540ee3ae" providerId="ADAL" clId="{4A9BEFE7-4D54-4C50-B9AB-14A5B695D546}" dt="2024-04-05T09:50:26.705" v="221" actId="700"/>
          <ac:spMkLst>
            <pc:docMk/>
            <pc:sldMk cId="3181118616" sldId="405"/>
            <ac:spMk id="3" creationId="{9C88C5B0-E77F-EEAB-CB2D-FE5F457C55E0}"/>
          </ac:spMkLst>
        </pc:spChg>
        <pc:spChg chg="del">
          <ac:chgData name="Hirvonen Maria" userId="982e208d-409f-4a73-aac2-919e540ee3ae" providerId="ADAL" clId="{4A9BEFE7-4D54-4C50-B9AB-14A5B695D546}" dt="2024-04-05T09:50:26.705" v="221" actId="700"/>
          <ac:spMkLst>
            <pc:docMk/>
            <pc:sldMk cId="3181118616" sldId="405"/>
            <ac:spMk id="4" creationId="{C8FBD68E-5078-C6A1-0518-213C70A2EBD0}"/>
          </ac:spMkLst>
        </pc:spChg>
        <pc:spChg chg="add mod ord">
          <ac:chgData name="Hirvonen Maria" userId="982e208d-409f-4a73-aac2-919e540ee3ae" providerId="ADAL" clId="{4A9BEFE7-4D54-4C50-B9AB-14A5B695D546}" dt="2024-04-05T09:50:46.078" v="229" actId="122"/>
          <ac:spMkLst>
            <pc:docMk/>
            <pc:sldMk cId="3181118616" sldId="405"/>
            <ac:spMk id="5" creationId="{F62444E3-CBF4-BA59-3267-A43441527DF0}"/>
          </ac:spMkLst>
        </pc:spChg>
        <pc:spChg chg="add mod ord">
          <ac:chgData name="Hirvonen Maria" userId="982e208d-409f-4a73-aac2-919e540ee3ae" providerId="ADAL" clId="{4A9BEFE7-4D54-4C50-B9AB-14A5B695D546}" dt="2024-04-05T09:50:42.668" v="226" actId="27636"/>
          <ac:spMkLst>
            <pc:docMk/>
            <pc:sldMk cId="3181118616" sldId="405"/>
            <ac:spMk id="6" creationId="{EDECCD77-14DE-375E-E10F-FD2319D5F7CD}"/>
          </ac:spMkLst>
        </pc:spChg>
      </pc:sldChg>
      <pc:sldChg chg="addSp delSp modSp new del mod modClrScheme chgLayout">
        <pc:chgData name="Hirvonen Maria" userId="982e208d-409f-4a73-aac2-919e540ee3ae" providerId="ADAL" clId="{4A9BEFE7-4D54-4C50-B9AB-14A5B695D546}" dt="2024-04-23T07:51:56.598" v="8275" actId="2696"/>
        <pc:sldMkLst>
          <pc:docMk/>
          <pc:sldMk cId="1538452479" sldId="406"/>
        </pc:sldMkLst>
        <pc:spChg chg="del mod ord">
          <ac:chgData name="Hirvonen Maria" userId="982e208d-409f-4a73-aac2-919e540ee3ae" providerId="ADAL" clId="{4A9BEFE7-4D54-4C50-B9AB-14A5B695D546}" dt="2024-04-05T09:51:11.563" v="231" actId="700"/>
          <ac:spMkLst>
            <pc:docMk/>
            <pc:sldMk cId="1538452479" sldId="406"/>
            <ac:spMk id="2" creationId="{2D76342F-328F-F82E-2B84-835C0F9002D2}"/>
          </ac:spMkLst>
        </pc:spChg>
        <pc:spChg chg="del mod ord">
          <ac:chgData name="Hirvonen Maria" userId="982e208d-409f-4a73-aac2-919e540ee3ae" providerId="ADAL" clId="{4A9BEFE7-4D54-4C50-B9AB-14A5B695D546}" dt="2024-04-05T09:51:11.563" v="231" actId="700"/>
          <ac:spMkLst>
            <pc:docMk/>
            <pc:sldMk cId="1538452479" sldId="406"/>
            <ac:spMk id="3" creationId="{7213FE99-CE2E-255E-8A38-99DBEB88417D}"/>
          </ac:spMkLst>
        </pc:spChg>
        <pc:spChg chg="add mod ord">
          <ac:chgData name="Hirvonen Maria" userId="982e208d-409f-4a73-aac2-919e540ee3ae" providerId="ADAL" clId="{4A9BEFE7-4D54-4C50-B9AB-14A5B695D546}" dt="2024-04-05T09:51:32.828" v="240" actId="14100"/>
          <ac:spMkLst>
            <pc:docMk/>
            <pc:sldMk cId="1538452479" sldId="406"/>
            <ac:spMk id="4" creationId="{76971F76-0020-3851-15D7-3241AD4549DA}"/>
          </ac:spMkLst>
        </pc:spChg>
        <pc:spChg chg="add mod ord">
          <ac:chgData name="Hirvonen Maria" userId="982e208d-409f-4a73-aac2-919e540ee3ae" providerId="ADAL" clId="{4A9BEFE7-4D54-4C50-B9AB-14A5B695D546}" dt="2024-04-05T09:51:35.310" v="242" actId="27636"/>
          <ac:spMkLst>
            <pc:docMk/>
            <pc:sldMk cId="1538452479" sldId="406"/>
            <ac:spMk id="5" creationId="{0F7C02AF-DD61-5C05-A18B-B1490366D17D}"/>
          </ac:spMkLst>
        </pc:spChg>
      </pc:sldChg>
      <pc:sldChg chg="addSp delSp modSp new mod modClrScheme chgLayout">
        <pc:chgData name="Hirvonen Maria" userId="982e208d-409f-4a73-aac2-919e540ee3ae" providerId="ADAL" clId="{4A9BEFE7-4D54-4C50-B9AB-14A5B695D546}" dt="2024-04-17T12:18:26.528" v="6426" actId="12"/>
        <pc:sldMkLst>
          <pc:docMk/>
          <pc:sldMk cId="3029264897" sldId="407"/>
        </pc:sldMkLst>
        <pc:spChg chg="del mod ord">
          <ac:chgData name="Hirvonen Maria" userId="982e208d-409f-4a73-aac2-919e540ee3ae" providerId="ADAL" clId="{4A9BEFE7-4D54-4C50-B9AB-14A5B695D546}" dt="2024-04-05T09:52:02.554" v="244" actId="700"/>
          <ac:spMkLst>
            <pc:docMk/>
            <pc:sldMk cId="3029264897" sldId="407"/>
            <ac:spMk id="2" creationId="{B356FC95-097F-F30A-4D48-1AE2476DC926}"/>
          </ac:spMkLst>
        </pc:spChg>
        <pc:spChg chg="del mod ord">
          <ac:chgData name="Hirvonen Maria" userId="982e208d-409f-4a73-aac2-919e540ee3ae" providerId="ADAL" clId="{4A9BEFE7-4D54-4C50-B9AB-14A5B695D546}" dt="2024-04-05T09:52:02.554" v="244" actId="700"/>
          <ac:spMkLst>
            <pc:docMk/>
            <pc:sldMk cId="3029264897" sldId="407"/>
            <ac:spMk id="3" creationId="{3B4C23E5-6386-2A65-6C36-30189504A582}"/>
          </ac:spMkLst>
        </pc:spChg>
        <pc:spChg chg="add mod ord">
          <ac:chgData name="Hirvonen Maria" userId="982e208d-409f-4a73-aac2-919e540ee3ae" providerId="ADAL" clId="{4A9BEFE7-4D54-4C50-B9AB-14A5B695D546}" dt="2024-04-17T12:17:39.019" v="6424" actId="26606"/>
          <ac:spMkLst>
            <pc:docMk/>
            <pc:sldMk cId="3029264897" sldId="407"/>
            <ac:spMk id="4" creationId="{0622C404-FDEF-44D4-8F5D-664CFBFD96BE}"/>
          </ac:spMkLst>
        </pc:spChg>
        <pc:spChg chg="add mod ord">
          <ac:chgData name="Hirvonen Maria" userId="982e208d-409f-4a73-aac2-919e540ee3ae" providerId="ADAL" clId="{4A9BEFE7-4D54-4C50-B9AB-14A5B695D546}" dt="2024-04-17T12:18:26.528" v="6426" actId="12"/>
          <ac:spMkLst>
            <pc:docMk/>
            <pc:sldMk cId="3029264897" sldId="407"/>
            <ac:spMk id="5" creationId="{7FB335CE-74DD-6FB9-9B79-419A2A3E3512}"/>
          </ac:spMkLst>
        </pc:spChg>
        <pc:picChg chg="add mod">
          <ac:chgData name="Hirvonen Maria" userId="982e208d-409f-4a73-aac2-919e540ee3ae" providerId="ADAL" clId="{4A9BEFE7-4D54-4C50-B9AB-14A5B695D546}" dt="2024-04-17T12:18:10.158" v="6425" actId="14826"/>
          <ac:picMkLst>
            <pc:docMk/>
            <pc:sldMk cId="3029264897" sldId="407"/>
            <ac:picMk id="7" creationId="{2C5042A6-C640-648E-F187-B84FBAAD3F32}"/>
          </ac:picMkLst>
        </pc:picChg>
      </pc:sldChg>
      <pc:sldChg chg="addSp delSp modSp new del mod ord modClrScheme chgLayout">
        <pc:chgData name="Hirvonen Maria" userId="982e208d-409f-4a73-aac2-919e540ee3ae" providerId="ADAL" clId="{4A9BEFE7-4D54-4C50-B9AB-14A5B695D546}" dt="2024-04-11T07:27:32.101" v="736" actId="2696"/>
        <pc:sldMkLst>
          <pc:docMk/>
          <pc:sldMk cId="2271454764" sldId="408"/>
        </pc:sldMkLst>
        <pc:spChg chg="mod">
          <ac:chgData name="Hirvonen Maria" userId="982e208d-409f-4a73-aac2-919e540ee3ae" providerId="ADAL" clId="{4A9BEFE7-4D54-4C50-B9AB-14A5B695D546}" dt="2024-04-11T07:20:18.692" v="720" actId="27636"/>
          <ac:spMkLst>
            <pc:docMk/>
            <pc:sldMk cId="2271454764" sldId="408"/>
            <ac:spMk id="2" creationId="{5D3E95AE-0818-61AB-E9F4-AA501AA79B02}"/>
          </ac:spMkLst>
        </pc:spChg>
        <pc:spChg chg="add del mod">
          <ac:chgData name="Hirvonen Maria" userId="982e208d-409f-4a73-aac2-919e540ee3ae" providerId="ADAL" clId="{4A9BEFE7-4D54-4C50-B9AB-14A5B695D546}" dt="2024-04-05T09:58:36.834" v="327" actId="26606"/>
          <ac:spMkLst>
            <pc:docMk/>
            <pc:sldMk cId="2271454764" sldId="408"/>
            <ac:spMk id="3" creationId="{9211F2B2-33E3-D56F-0987-08EFDB2BBE12}"/>
          </ac:spMkLst>
        </pc:spChg>
        <pc:spChg chg="add del mod">
          <ac:chgData name="Hirvonen Maria" userId="982e208d-409f-4a73-aac2-919e540ee3ae" providerId="ADAL" clId="{4A9BEFE7-4D54-4C50-B9AB-14A5B695D546}" dt="2024-04-11T07:18:15.657" v="701" actId="26606"/>
          <ac:spMkLst>
            <pc:docMk/>
            <pc:sldMk cId="2271454764" sldId="408"/>
            <ac:spMk id="8" creationId="{464B00D4-C6BE-7BD2-4686-4F6778749966}"/>
          </ac:spMkLst>
        </pc:spChg>
        <pc:spChg chg="add del mod">
          <ac:chgData name="Hirvonen Maria" userId="982e208d-409f-4a73-aac2-919e540ee3ae" providerId="ADAL" clId="{4A9BEFE7-4D54-4C50-B9AB-14A5B695D546}" dt="2024-04-11T07:19:52.937" v="714" actId="26606"/>
          <ac:spMkLst>
            <pc:docMk/>
            <pc:sldMk cId="2271454764" sldId="408"/>
            <ac:spMk id="9" creationId="{CAA13F00-B290-B613-DC29-E0C7749EE678}"/>
          </ac:spMkLst>
        </pc:spChg>
        <pc:spChg chg="add del mod">
          <ac:chgData name="Hirvonen Maria" userId="982e208d-409f-4a73-aac2-919e540ee3ae" providerId="ADAL" clId="{4A9BEFE7-4D54-4C50-B9AB-14A5B695D546}" dt="2024-04-11T07:17:02.174" v="698" actId="931"/>
          <ac:spMkLst>
            <pc:docMk/>
            <pc:sldMk cId="2271454764" sldId="408"/>
            <ac:spMk id="11" creationId="{76E9D83E-B03E-2AA6-5FC4-DC2EA67F58CE}"/>
          </ac:spMkLst>
        </pc:spChg>
        <pc:graphicFrameChg chg="add del">
          <ac:chgData name="Hirvonen Maria" userId="982e208d-409f-4a73-aac2-919e540ee3ae" providerId="ADAL" clId="{4A9BEFE7-4D54-4C50-B9AB-14A5B695D546}" dt="2024-04-05T09:58:01.430" v="323" actId="26606"/>
          <ac:graphicFrameMkLst>
            <pc:docMk/>
            <pc:sldMk cId="2271454764" sldId="408"/>
            <ac:graphicFrameMk id="5" creationId="{1F79BD72-DAA9-362A-F167-E6686BE27552}"/>
          </ac:graphicFrameMkLst>
        </pc:graphicFrameChg>
        <pc:graphicFrameChg chg="add mod modGraphic">
          <ac:chgData name="Hirvonen Maria" userId="982e208d-409f-4a73-aac2-919e540ee3ae" providerId="ADAL" clId="{4A9BEFE7-4D54-4C50-B9AB-14A5B695D546}" dt="2024-04-11T07:26:57.475" v="733"/>
          <ac:graphicFrameMkLst>
            <pc:docMk/>
            <pc:sldMk cId="2271454764" sldId="408"/>
            <ac:graphicFrameMk id="6" creationId="{98DA3235-DB96-79C9-4A83-F12C9703BAAC}"/>
          </ac:graphicFrameMkLst>
        </pc:graphicFrameChg>
        <pc:picChg chg="add mod">
          <ac:chgData name="Hirvonen Maria" userId="982e208d-409f-4a73-aac2-919e540ee3ae" providerId="ADAL" clId="{4A9BEFE7-4D54-4C50-B9AB-14A5B695D546}" dt="2024-04-11T07:19:52.954" v="715" actId="26606"/>
          <ac:picMkLst>
            <pc:docMk/>
            <pc:sldMk cId="2271454764" sldId="408"/>
            <ac:picMk id="4" creationId="{65CC4A0E-9B15-DE49-FBB8-45FD091C0071}"/>
          </ac:picMkLst>
        </pc:picChg>
      </pc:sldChg>
      <pc:sldChg chg="addSp delSp modSp new mod ord modClrScheme chgLayout">
        <pc:chgData name="Hirvonen Maria" userId="982e208d-409f-4a73-aac2-919e540ee3ae" providerId="ADAL" clId="{4A9BEFE7-4D54-4C50-B9AB-14A5B695D546}" dt="2024-04-11T07:42:42.150" v="1092"/>
        <pc:sldMkLst>
          <pc:docMk/>
          <pc:sldMk cId="3628632608" sldId="409"/>
        </pc:sldMkLst>
        <pc:spChg chg="mod ord">
          <ac:chgData name="Hirvonen Maria" userId="982e208d-409f-4a73-aac2-919e540ee3ae" providerId="ADAL" clId="{4A9BEFE7-4D54-4C50-B9AB-14A5B695D546}" dt="2024-04-11T07:39:29.276" v="1067" actId="26606"/>
          <ac:spMkLst>
            <pc:docMk/>
            <pc:sldMk cId="3628632608" sldId="409"/>
            <ac:spMk id="2" creationId="{6FD3206F-60A8-E15D-4801-9E9237731739}"/>
          </ac:spMkLst>
        </pc:spChg>
        <pc:spChg chg="add del mod">
          <ac:chgData name="Hirvonen Maria" userId="982e208d-409f-4a73-aac2-919e540ee3ae" providerId="ADAL" clId="{4A9BEFE7-4D54-4C50-B9AB-14A5B695D546}" dt="2024-04-11T07:21:17.375" v="725" actId="26606"/>
          <ac:spMkLst>
            <pc:docMk/>
            <pc:sldMk cId="3628632608" sldId="409"/>
            <ac:spMk id="3" creationId="{81B395E1-E946-C10B-2384-594216F173B6}"/>
          </ac:spMkLst>
        </pc:spChg>
        <pc:spChg chg="add del mod ord">
          <ac:chgData name="Hirvonen Maria" userId="982e208d-409f-4a73-aac2-919e540ee3ae" providerId="ADAL" clId="{4A9BEFE7-4D54-4C50-B9AB-14A5B695D546}" dt="2024-04-11T07:36:54.490" v="1059" actId="931"/>
          <ac:spMkLst>
            <pc:docMk/>
            <pc:sldMk cId="3628632608" sldId="409"/>
            <ac:spMk id="4" creationId="{CE7DDD4D-1E14-6E43-9BE4-78DF65EC9DCC}"/>
          </ac:spMkLst>
        </pc:spChg>
        <pc:spChg chg="add del mod">
          <ac:chgData name="Hirvonen Maria" userId="982e208d-409f-4a73-aac2-919e540ee3ae" providerId="ADAL" clId="{4A9BEFE7-4D54-4C50-B9AB-14A5B695D546}" dt="2024-04-11T07:21:17.350" v="724" actId="26606"/>
          <ac:spMkLst>
            <pc:docMk/>
            <pc:sldMk cId="3628632608" sldId="409"/>
            <ac:spMk id="9" creationId="{D88721D3-57B3-1FFC-0CB2-45CEC3658DC4}"/>
          </ac:spMkLst>
        </pc:spChg>
        <pc:spChg chg="add del mod ord">
          <ac:chgData name="Hirvonen Maria" userId="982e208d-409f-4a73-aac2-919e540ee3ae" providerId="ADAL" clId="{4A9BEFE7-4D54-4C50-B9AB-14A5B695D546}" dt="2024-04-11T07:35:55.364" v="1058" actId="700"/>
          <ac:spMkLst>
            <pc:docMk/>
            <pc:sldMk cId="3628632608" sldId="409"/>
            <ac:spMk id="11" creationId="{066DAD4C-9010-65FE-72AA-25FA2B1F229F}"/>
          </ac:spMkLst>
        </pc:spChg>
        <pc:spChg chg="add del mod">
          <ac:chgData name="Hirvonen Maria" userId="982e208d-409f-4a73-aac2-919e540ee3ae" providerId="ADAL" clId="{4A9BEFE7-4D54-4C50-B9AB-14A5B695D546}" dt="2024-04-11T07:39:29.276" v="1067" actId="26606"/>
          <ac:spMkLst>
            <pc:docMk/>
            <pc:sldMk cId="3628632608" sldId="409"/>
            <ac:spMk id="17" creationId="{71988083-B1B3-7843-4034-910182386143}"/>
          </ac:spMkLst>
        </pc:spChg>
        <pc:graphicFrameChg chg="add del mod">
          <ac:chgData name="Hirvonen Maria" userId="982e208d-409f-4a73-aac2-919e540ee3ae" providerId="ADAL" clId="{4A9BEFE7-4D54-4C50-B9AB-14A5B695D546}" dt="2024-04-11T07:21:17.350" v="724" actId="26606"/>
          <ac:graphicFrameMkLst>
            <pc:docMk/>
            <pc:sldMk cId="3628632608" sldId="409"/>
            <ac:graphicFrameMk id="5" creationId="{B9EA440D-5BAE-E0C2-EAAD-BD6E9FE23A18}"/>
          </ac:graphicFrameMkLst>
        </pc:graphicFrameChg>
        <pc:graphicFrameChg chg="add mod ord modGraphic">
          <ac:chgData name="Hirvonen Maria" userId="982e208d-409f-4a73-aac2-919e540ee3ae" providerId="ADAL" clId="{4A9BEFE7-4D54-4C50-B9AB-14A5B695D546}" dt="2024-04-11T07:39:55.659" v="1072" actId="14100"/>
          <ac:graphicFrameMkLst>
            <pc:docMk/>
            <pc:sldMk cId="3628632608" sldId="409"/>
            <ac:graphicFrameMk id="12" creationId="{7996A7BA-C22F-E0C6-A030-72482084D19F}"/>
          </ac:graphicFrameMkLst>
        </pc:graphicFrameChg>
        <pc:picChg chg="add del mod">
          <ac:chgData name="Hirvonen Maria" userId="982e208d-409f-4a73-aac2-919e540ee3ae" providerId="ADAL" clId="{4A9BEFE7-4D54-4C50-B9AB-14A5B695D546}" dt="2024-04-11T07:39:36.100" v="1069" actId="21"/>
          <ac:picMkLst>
            <pc:docMk/>
            <pc:sldMk cId="3628632608" sldId="409"/>
            <ac:picMk id="7" creationId="{A11A99B7-AE5C-B3F2-7FEA-69A41D3DB7FF}"/>
          </ac:picMkLst>
        </pc:picChg>
      </pc:sldChg>
      <pc:sldChg chg="modSp new del mod">
        <pc:chgData name="Hirvonen Maria" userId="982e208d-409f-4a73-aac2-919e540ee3ae" providerId="ADAL" clId="{4A9BEFE7-4D54-4C50-B9AB-14A5B695D546}" dt="2024-04-11T08:37:10.263" v="1276" actId="2696"/>
        <pc:sldMkLst>
          <pc:docMk/>
          <pc:sldMk cId="1605566500" sldId="410"/>
        </pc:sldMkLst>
        <pc:spChg chg="mod">
          <ac:chgData name="Hirvonen Maria" userId="982e208d-409f-4a73-aac2-919e540ee3ae" providerId="ADAL" clId="{4A9BEFE7-4D54-4C50-B9AB-14A5B695D546}" dt="2024-04-05T10:08:46.447" v="378" actId="27636"/>
          <ac:spMkLst>
            <pc:docMk/>
            <pc:sldMk cId="1605566500" sldId="410"/>
            <ac:spMk id="3" creationId="{8BF9D3DB-F5B7-D325-3C3C-0F98855D1099}"/>
          </ac:spMkLst>
        </pc:spChg>
      </pc:sldChg>
      <pc:sldChg chg="new del">
        <pc:chgData name="Hirvonen Maria" userId="982e208d-409f-4a73-aac2-919e540ee3ae" providerId="ADAL" clId="{4A9BEFE7-4D54-4C50-B9AB-14A5B695D546}" dt="2024-04-11T11:40:33.047" v="1999" actId="2696"/>
        <pc:sldMkLst>
          <pc:docMk/>
          <pc:sldMk cId="4219505132" sldId="411"/>
        </pc:sldMkLst>
      </pc:sldChg>
      <pc:sldChg chg="addSp modSp new mod modClrScheme chgLayout">
        <pc:chgData name="Hirvonen Maria" userId="982e208d-409f-4a73-aac2-919e540ee3ae" providerId="ADAL" clId="{4A9BEFE7-4D54-4C50-B9AB-14A5B695D546}" dt="2024-04-11T12:18:37.484" v="2164" actId="1036"/>
        <pc:sldMkLst>
          <pc:docMk/>
          <pc:sldMk cId="1064586832" sldId="412"/>
        </pc:sldMkLst>
        <pc:spChg chg="mod">
          <ac:chgData name="Hirvonen Maria" userId="982e208d-409f-4a73-aac2-919e540ee3ae" providerId="ADAL" clId="{4A9BEFE7-4D54-4C50-B9AB-14A5B695D546}" dt="2024-04-11T12:18:37.484" v="2164" actId="1036"/>
          <ac:spMkLst>
            <pc:docMk/>
            <pc:sldMk cId="1064586832" sldId="412"/>
            <ac:spMk id="2" creationId="{4A32F17A-8446-393C-E46F-3E9CA1BA76CF}"/>
          </ac:spMkLst>
        </pc:spChg>
        <pc:spChg chg="mod">
          <ac:chgData name="Hirvonen Maria" userId="982e208d-409f-4a73-aac2-919e540ee3ae" providerId="ADAL" clId="{4A9BEFE7-4D54-4C50-B9AB-14A5B695D546}" dt="2024-04-11T12:18:09.295" v="2161" actId="14100"/>
          <ac:spMkLst>
            <pc:docMk/>
            <pc:sldMk cId="1064586832" sldId="412"/>
            <ac:spMk id="3" creationId="{169FDA30-E025-3725-2E24-1A01B17D68FA}"/>
          </ac:spMkLst>
        </pc:spChg>
        <pc:picChg chg="add mod">
          <ac:chgData name="Hirvonen Maria" userId="982e208d-409f-4a73-aac2-919e540ee3ae" providerId="ADAL" clId="{4A9BEFE7-4D54-4C50-B9AB-14A5B695D546}" dt="2024-04-11T12:17:25.380" v="2160" actId="14826"/>
          <ac:picMkLst>
            <pc:docMk/>
            <pc:sldMk cId="1064586832" sldId="412"/>
            <ac:picMk id="5" creationId="{DB1374D2-1543-F08B-3BDF-7A9D4A37AE32}"/>
          </ac:picMkLst>
        </pc:picChg>
      </pc:sldChg>
      <pc:sldChg chg="modSp new del mod">
        <pc:chgData name="Hirvonen Maria" userId="982e208d-409f-4a73-aac2-919e540ee3ae" providerId="ADAL" clId="{4A9BEFE7-4D54-4C50-B9AB-14A5B695D546}" dt="2024-04-11T07:51:54.041" v="1250" actId="2696"/>
        <pc:sldMkLst>
          <pc:docMk/>
          <pc:sldMk cId="446911918" sldId="413"/>
        </pc:sldMkLst>
        <pc:spChg chg="mod">
          <ac:chgData name="Hirvonen Maria" userId="982e208d-409f-4a73-aac2-919e540ee3ae" providerId="ADAL" clId="{4A9BEFE7-4D54-4C50-B9AB-14A5B695D546}" dt="2024-04-09T12:44:20.531" v="510" actId="14100"/>
          <ac:spMkLst>
            <pc:docMk/>
            <pc:sldMk cId="446911918" sldId="413"/>
            <ac:spMk id="2" creationId="{322FAEA9-70BA-3817-92A9-ADFC8E77F522}"/>
          </ac:spMkLst>
        </pc:spChg>
        <pc:spChg chg="mod">
          <ac:chgData name="Hirvonen Maria" userId="982e208d-409f-4a73-aac2-919e540ee3ae" providerId="ADAL" clId="{4A9BEFE7-4D54-4C50-B9AB-14A5B695D546}" dt="2024-04-09T12:46:52.765" v="532" actId="27636"/>
          <ac:spMkLst>
            <pc:docMk/>
            <pc:sldMk cId="446911918" sldId="413"/>
            <ac:spMk id="3" creationId="{5E13BC92-1197-EB42-35C9-2E8B08AC2A08}"/>
          </ac:spMkLst>
        </pc:spChg>
      </pc:sldChg>
      <pc:sldChg chg="addSp delSp modSp new del mod">
        <pc:chgData name="Hirvonen Maria" userId="982e208d-409f-4a73-aac2-919e540ee3ae" providerId="ADAL" clId="{4A9BEFE7-4D54-4C50-B9AB-14A5B695D546}" dt="2024-04-09T12:42:38.229" v="456" actId="2696"/>
        <pc:sldMkLst>
          <pc:docMk/>
          <pc:sldMk cId="2138702152" sldId="413"/>
        </pc:sldMkLst>
        <pc:spChg chg="del">
          <ac:chgData name="Hirvonen Maria" userId="982e208d-409f-4a73-aac2-919e540ee3ae" providerId="ADAL" clId="{4A9BEFE7-4D54-4C50-B9AB-14A5B695D546}" dt="2024-04-09T12:42:32.495" v="455" actId="22"/>
          <ac:spMkLst>
            <pc:docMk/>
            <pc:sldMk cId="2138702152" sldId="413"/>
            <ac:spMk id="3" creationId="{F8134B9B-437E-ACD3-5FF3-83A416F86D30}"/>
          </ac:spMkLst>
        </pc:spChg>
        <pc:picChg chg="add mod ord">
          <ac:chgData name="Hirvonen Maria" userId="982e208d-409f-4a73-aac2-919e540ee3ae" providerId="ADAL" clId="{4A9BEFE7-4D54-4C50-B9AB-14A5B695D546}" dt="2024-04-09T12:42:32.495" v="455" actId="22"/>
          <ac:picMkLst>
            <pc:docMk/>
            <pc:sldMk cId="2138702152" sldId="413"/>
            <ac:picMk id="5" creationId="{63B2CA7F-0538-552C-3559-A1BFE6742DAA}"/>
          </ac:picMkLst>
        </pc:picChg>
      </pc:sldChg>
      <pc:sldChg chg="addSp delSp modSp new del mod modClrScheme modShow chgLayout">
        <pc:chgData name="Hirvonen Maria" userId="982e208d-409f-4a73-aac2-919e540ee3ae" providerId="ADAL" clId="{4A9BEFE7-4D54-4C50-B9AB-14A5B695D546}" dt="2024-04-17T11:11:40.599" v="6071" actId="2696"/>
        <pc:sldMkLst>
          <pc:docMk/>
          <pc:sldMk cId="4041285463" sldId="414"/>
        </pc:sldMkLst>
        <pc:spChg chg="del mod ord">
          <ac:chgData name="Hirvonen Maria" userId="982e208d-409f-4a73-aac2-919e540ee3ae" providerId="ADAL" clId="{4A9BEFE7-4D54-4C50-B9AB-14A5B695D546}" dt="2024-04-09T12:49:46.431" v="534" actId="700"/>
          <ac:spMkLst>
            <pc:docMk/>
            <pc:sldMk cId="4041285463" sldId="414"/>
            <ac:spMk id="2" creationId="{701DCF85-0FB8-7C82-78BA-F53ABBD1ABE7}"/>
          </ac:spMkLst>
        </pc:spChg>
        <pc:spChg chg="del mod ord">
          <ac:chgData name="Hirvonen Maria" userId="982e208d-409f-4a73-aac2-919e540ee3ae" providerId="ADAL" clId="{4A9BEFE7-4D54-4C50-B9AB-14A5B695D546}" dt="2024-04-09T12:49:46.431" v="534" actId="700"/>
          <ac:spMkLst>
            <pc:docMk/>
            <pc:sldMk cId="4041285463" sldId="414"/>
            <ac:spMk id="3" creationId="{B17DB7A1-0012-CF12-C789-D8D69172D881}"/>
          </ac:spMkLst>
        </pc:spChg>
        <pc:spChg chg="add mod ord">
          <ac:chgData name="Hirvonen Maria" userId="982e208d-409f-4a73-aac2-919e540ee3ae" providerId="ADAL" clId="{4A9BEFE7-4D54-4C50-B9AB-14A5B695D546}" dt="2024-04-09T12:50:19.328" v="572" actId="122"/>
          <ac:spMkLst>
            <pc:docMk/>
            <pc:sldMk cId="4041285463" sldId="414"/>
            <ac:spMk id="4" creationId="{0F859F4A-7A81-0D67-0C70-05B2FC1565A7}"/>
          </ac:spMkLst>
        </pc:spChg>
        <pc:spChg chg="add mod ord">
          <ac:chgData name="Hirvonen Maria" userId="982e208d-409f-4a73-aac2-919e540ee3ae" providerId="ADAL" clId="{4A9BEFE7-4D54-4C50-B9AB-14A5B695D546}" dt="2024-04-09T12:52:56.575" v="613" actId="13926"/>
          <ac:spMkLst>
            <pc:docMk/>
            <pc:sldMk cId="4041285463" sldId="414"/>
            <ac:spMk id="5" creationId="{CCEBC56D-9444-B581-FA26-C0922164D5D8}"/>
          </ac:spMkLst>
        </pc:spChg>
      </pc:sldChg>
      <pc:sldChg chg="modSp new mod">
        <pc:chgData name="Hirvonen Maria" userId="982e208d-409f-4a73-aac2-919e540ee3ae" providerId="ADAL" clId="{4A9BEFE7-4D54-4C50-B9AB-14A5B695D546}" dt="2024-04-23T08:14:09.240" v="8470" actId="27636"/>
        <pc:sldMkLst>
          <pc:docMk/>
          <pc:sldMk cId="2875009110" sldId="415"/>
        </pc:sldMkLst>
        <pc:spChg chg="mod">
          <ac:chgData name="Hirvonen Maria" userId="982e208d-409f-4a73-aac2-919e540ee3ae" providerId="ADAL" clId="{4A9BEFE7-4D54-4C50-B9AB-14A5B695D546}" dt="2024-04-23T08:14:09.240" v="8470" actId="27636"/>
          <ac:spMkLst>
            <pc:docMk/>
            <pc:sldMk cId="2875009110" sldId="415"/>
            <ac:spMk id="2" creationId="{6BDE37EF-EA3E-BAA0-4E76-C96362E22415}"/>
          </ac:spMkLst>
        </pc:spChg>
        <pc:spChg chg="mod">
          <ac:chgData name="Hirvonen Maria" userId="982e208d-409f-4a73-aac2-919e540ee3ae" providerId="ADAL" clId="{4A9BEFE7-4D54-4C50-B9AB-14A5B695D546}" dt="2024-04-23T08:13:59.836" v="8466" actId="6549"/>
          <ac:spMkLst>
            <pc:docMk/>
            <pc:sldMk cId="2875009110" sldId="415"/>
            <ac:spMk id="3" creationId="{88B3AB26-6CBB-804B-5574-C77EDD48F01A}"/>
          </ac:spMkLst>
        </pc:spChg>
      </pc:sldChg>
      <pc:sldChg chg="modSp new del mod">
        <pc:chgData name="Hirvonen Maria" userId="982e208d-409f-4a73-aac2-919e540ee3ae" providerId="ADAL" clId="{4A9BEFE7-4D54-4C50-B9AB-14A5B695D546}" dt="2024-04-17T11:11:29.120" v="6070" actId="2696"/>
        <pc:sldMkLst>
          <pc:docMk/>
          <pc:sldMk cId="1477118477" sldId="416"/>
        </pc:sldMkLst>
        <pc:spChg chg="mod">
          <ac:chgData name="Hirvonen Maria" userId="982e208d-409f-4a73-aac2-919e540ee3ae" providerId="ADAL" clId="{4A9BEFE7-4D54-4C50-B9AB-14A5B695D546}" dt="2024-04-09T12:54:01.022" v="640" actId="27636"/>
          <ac:spMkLst>
            <pc:docMk/>
            <pc:sldMk cId="1477118477" sldId="416"/>
            <ac:spMk id="2" creationId="{5C803437-EEB3-5FC1-5CA1-2597B8B13D34}"/>
          </ac:spMkLst>
        </pc:spChg>
        <pc:spChg chg="mod">
          <ac:chgData name="Hirvonen Maria" userId="982e208d-409f-4a73-aac2-919e540ee3ae" providerId="ADAL" clId="{4A9BEFE7-4D54-4C50-B9AB-14A5B695D546}" dt="2024-04-17T05:43:13.577" v="2628" actId="5793"/>
          <ac:spMkLst>
            <pc:docMk/>
            <pc:sldMk cId="1477118477" sldId="416"/>
            <ac:spMk id="3" creationId="{69D02E50-820F-3D46-AF35-627A183CF115}"/>
          </ac:spMkLst>
        </pc:spChg>
      </pc:sldChg>
      <pc:sldChg chg="addSp delSp modSp new mod modClrScheme chgLayout">
        <pc:chgData name="Hirvonen Maria" userId="982e208d-409f-4a73-aac2-919e540ee3ae" providerId="ADAL" clId="{4A9BEFE7-4D54-4C50-B9AB-14A5B695D546}" dt="2024-04-11T07:33:01.378" v="1057" actId="12"/>
        <pc:sldMkLst>
          <pc:docMk/>
          <pc:sldMk cId="1663679866" sldId="417"/>
        </pc:sldMkLst>
        <pc:spChg chg="mod ord">
          <ac:chgData name="Hirvonen Maria" userId="982e208d-409f-4a73-aac2-919e540ee3ae" providerId="ADAL" clId="{4A9BEFE7-4D54-4C50-B9AB-14A5B695D546}" dt="2024-04-11T07:27:59.441" v="737" actId="26606"/>
          <ac:spMkLst>
            <pc:docMk/>
            <pc:sldMk cId="1663679866" sldId="417"/>
            <ac:spMk id="2" creationId="{0AF386E8-57BC-645C-6E6C-922CAF0EB4A2}"/>
          </ac:spMkLst>
        </pc:spChg>
        <pc:spChg chg="del">
          <ac:chgData name="Hirvonen Maria" userId="982e208d-409f-4a73-aac2-919e540ee3ae" providerId="ADAL" clId="{4A9BEFE7-4D54-4C50-B9AB-14A5B695D546}" dt="2024-04-11T07:21:42.572" v="727" actId="26606"/>
          <ac:spMkLst>
            <pc:docMk/>
            <pc:sldMk cId="1663679866" sldId="417"/>
            <ac:spMk id="3" creationId="{968F761F-6784-3954-E8DF-E86815280C4D}"/>
          </ac:spMkLst>
        </pc:spChg>
        <pc:spChg chg="add mod">
          <ac:chgData name="Hirvonen Maria" userId="982e208d-409f-4a73-aac2-919e540ee3ae" providerId="ADAL" clId="{4A9BEFE7-4D54-4C50-B9AB-14A5B695D546}" dt="2024-04-11T07:33:01.378" v="1057" actId="12"/>
          <ac:spMkLst>
            <pc:docMk/>
            <pc:sldMk cId="1663679866" sldId="417"/>
            <ac:spMk id="10" creationId="{197173C5-D5F1-86E4-0D62-A1B8C2DCE3A3}"/>
          </ac:spMkLst>
        </pc:spChg>
        <pc:picChg chg="add mod">
          <ac:chgData name="Hirvonen Maria" userId="982e208d-409f-4a73-aac2-919e540ee3ae" providerId="ADAL" clId="{4A9BEFE7-4D54-4C50-B9AB-14A5B695D546}" dt="2024-04-11T07:27:59.441" v="737" actId="26606"/>
          <ac:picMkLst>
            <pc:docMk/>
            <pc:sldMk cId="1663679866" sldId="417"/>
            <ac:picMk id="5" creationId="{1C3B638C-05FA-F3B8-870D-7CDADF3FC9E1}"/>
          </ac:picMkLst>
        </pc:picChg>
      </pc:sldChg>
      <pc:sldChg chg="addSp delSp modSp new mod ord">
        <pc:chgData name="Hirvonen Maria" userId="982e208d-409f-4a73-aac2-919e540ee3ae" providerId="ADAL" clId="{4A9BEFE7-4D54-4C50-B9AB-14A5B695D546}" dt="2024-04-11T07:42:28.002" v="1090"/>
        <pc:sldMkLst>
          <pc:docMk/>
          <pc:sldMk cId="1929479211" sldId="418"/>
        </pc:sldMkLst>
        <pc:spChg chg="mod">
          <ac:chgData name="Hirvonen Maria" userId="982e208d-409f-4a73-aac2-919e540ee3ae" providerId="ADAL" clId="{4A9BEFE7-4D54-4C50-B9AB-14A5B695D546}" dt="2024-04-11T07:42:16.600" v="1088" actId="20577"/>
          <ac:spMkLst>
            <pc:docMk/>
            <pc:sldMk cId="1929479211" sldId="418"/>
            <ac:spMk id="2" creationId="{6F5634E6-48D4-5F8B-2B7C-15A0F4156B37}"/>
          </ac:spMkLst>
        </pc:spChg>
        <pc:spChg chg="del mod">
          <ac:chgData name="Hirvonen Maria" userId="982e208d-409f-4a73-aac2-919e540ee3ae" providerId="ADAL" clId="{4A9BEFE7-4D54-4C50-B9AB-14A5B695D546}" dt="2024-04-11T07:27:21.922" v="735" actId="26606"/>
          <ac:spMkLst>
            <pc:docMk/>
            <pc:sldMk cId="1929479211" sldId="418"/>
            <ac:spMk id="3" creationId="{A23F9786-1772-6C5D-EF43-16B17194DFD8}"/>
          </ac:spMkLst>
        </pc:spChg>
        <pc:graphicFrameChg chg="add">
          <ac:chgData name="Hirvonen Maria" userId="982e208d-409f-4a73-aac2-919e540ee3ae" providerId="ADAL" clId="{4A9BEFE7-4D54-4C50-B9AB-14A5B695D546}" dt="2024-04-11T07:27:21.922" v="735" actId="26606"/>
          <ac:graphicFrameMkLst>
            <pc:docMk/>
            <pc:sldMk cId="1929479211" sldId="418"/>
            <ac:graphicFrameMk id="5" creationId="{6093DA6B-FFA8-CB04-159B-59261637F936}"/>
          </ac:graphicFrameMkLst>
        </pc:graphicFrameChg>
      </pc:sldChg>
      <pc:sldChg chg="addSp delSp modSp new mod ord modClrScheme chgLayout modNotes">
        <pc:chgData name="Hirvonen Maria" userId="982e208d-409f-4a73-aac2-919e540ee3ae" providerId="ADAL" clId="{4A9BEFE7-4D54-4C50-B9AB-14A5B695D546}" dt="2024-04-17T09:45:56.367" v="5878" actId="20577"/>
        <pc:sldMkLst>
          <pc:docMk/>
          <pc:sldMk cId="1206733504" sldId="419"/>
        </pc:sldMkLst>
        <pc:spChg chg="del">
          <ac:chgData name="Hirvonen Maria" userId="982e208d-409f-4a73-aac2-919e540ee3ae" providerId="ADAL" clId="{4A9BEFE7-4D54-4C50-B9AB-14A5B695D546}" dt="2024-04-11T07:44:05.100" v="1094" actId="26606"/>
          <ac:spMkLst>
            <pc:docMk/>
            <pc:sldMk cId="1206733504" sldId="419"/>
            <ac:spMk id="2" creationId="{8F9B0209-F685-F5CD-EC03-9DEADB1F443C}"/>
          </ac:spMkLst>
        </pc:spChg>
        <pc:spChg chg="del">
          <ac:chgData name="Hirvonen Maria" userId="982e208d-409f-4a73-aac2-919e540ee3ae" providerId="ADAL" clId="{4A9BEFE7-4D54-4C50-B9AB-14A5B695D546}" dt="2024-04-11T07:44:05.100" v="1094" actId="26606"/>
          <ac:spMkLst>
            <pc:docMk/>
            <pc:sldMk cId="1206733504" sldId="419"/>
            <ac:spMk id="3" creationId="{60CE02D0-F811-5C84-3681-FDA729CD5189}"/>
          </ac:spMkLst>
        </pc:spChg>
        <pc:spChg chg="del">
          <ac:chgData name="Hirvonen Maria" userId="982e208d-409f-4a73-aac2-919e540ee3ae" providerId="ADAL" clId="{4A9BEFE7-4D54-4C50-B9AB-14A5B695D546}" dt="2024-04-11T07:44:05.100" v="1094" actId="26606"/>
          <ac:spMkLst>
            <pc:docMk/>
            <pc:sldMk cId="1206733504" sldId="419"/>
            <ac:spMk id="4" creationId="{8677AD00-0D78-AB0C-BA83-9FFCA7257510}"/>
          </ac:spMkLst>
        </pc:spChg>
        <pc:spChg chg="add mod">
          <ac:chgData name="Hirvonen Maria" userId="982e208d-409f-4a73-aac2-919e540ee3ae" providerId="ADAL" clId="{4A9BEFE7-4D54-4C50-B9AB-14A5B695D546}" dt="2024-04-11T09:04:50.524" v="1327" actId="26606"/>
          <ac:spMkLst>
            <pc:docMk/>
            <pc:sldMk cId="1206733504" sldId="419"/>
            <ac:spMk id="9" creationId="{58047DAE-F0DA-5740-856A-4E0CC9570BD3}"/>
          </ac:spMkLst>
        </pc:spChg>
        <pc:spChg chg="add mod ord">
          <ac:chgData name="Hirvonen Maria" userId="982e208d-409f-4a73-aac2-919e540ee3ae" providerId="ADAL" clId="{4A9BEFE7-4D54-4C50-B9AB-14A5B695D546}" dt="2024-04-17T09:45:56.367" v="5878" actId="20577"/>
          <ac:spMkLst>
            <pc:docMk/>
            <pc:sldMk cId="1206733504" sldId="419"/>
            <ac:spMk id="11" creationId="{C6A80E1F-C65F-D8FB-982E-358319FF9A04}"/>
          </ac:spMkLst>
        </pc:spChg>
        <pc:spChg chg="add del mod">
          <ac:chgData name="Hirvonen Maria" userId="982e208d-409f-4a73-aac2-919e540ee3ae" providerId="ADAL" clId="{4A9BEFE7-4D54-4C50-B9AB-14A5B695D546}" dt="2024-04-11T07:46:34.014" v="1162"/>
          <ac:spMkLst>
            <pc:docMk/>
            <pc:sldMk cId="1206733504" sldId="419"/>
            <ac:spMk id="16" creationId="{1541C00A-7D2B-8297-4019-1B4B45611191}"/>
          </ac:spMkLst>
        </pc:spChg>
        <pc:picChg chg="add mod">
          <ac:chgData name="Hirvonen Maria" userId="982e208d-409f-4a73-aac2-919e540ee3ae" providerId="ADAL" clId="{4A9BEFE7-4D54-4C50-B9AB-14A5B695D546}" dt="2024-04-11T09:04:50.524" v="1327" actId="26606"/>
          <ac:picMkLst>
            <pc:docMk/>
            <pc:sldMk cId="1206733504" sldId="419"/>
            <ac:picMk id="6" creationId="{64C40AE9-F198-91F3-2436-2666C793D691}"/>
          </ac:picMkLst>
        </pc:picChg>
      </pc:sldChg>
      <pc:sldChg chg="addSp delSp modSp new mod">
        <pc:chgData name="Hirvonen Maria" userId="982e208d-409f-4a73-aac2-919e540ee3ae" providerId="ADAL" clId="{4A9BEFE7-4D54-4C50-B9AB-14A5B695D546}" dt="2024-04-11T08:37:02.618" v="1275" actId="931"/>
        <pc:sldMkLst>
          <pc:docMk/>
          <pc:sldMk cId="1058088730" sldId="420"/>
        </pc:sldMkLst>
        <pc:spChg chg="mod">
          <ac:chgData name="Hirvonen Maria" userId="982e208d-409f-4a73-aac2-919e540ee3ae" providerId="ADAL" clId="{4A9BEFE7-4D54-4C50-B9AB-14A5B695D546}" dt="2024-04-11T08:36:08.924" v="1274" actId="20577"/>
          <ac:spMkLst>
            <pc:docMk/>
            <pc:sldMk cId="1058088730" sldId="420"/>
            <ac:spMk id="2" creationId="{DA287F3C-1901-CAAB-1D87-B93CFAB213AA}"/>
          </ac:spMkLst>
        </pc:spChg>
        <pc:spChg chg="mod">
          <ac:chgData name="Hirvonen Maria" userId="982e208d-409f-4a73-aac2-919e540ee3ae" providerId="ADAL" clId="{4A9BEFE7-4D54-4C50-B9AB-14A5B695D546}" dt="2024-04-11T08:35:57.162" v="1254" actId="13926"/>
          <ac:spMkLst>
            <pc:docMk/>
            <pc:sldMk cId="1058088730" sldId="420"/>
            <ac:spMk id="3" creationId="{A3FF94A1-7681-E621-7CC1-0375C055E4DF}"/>
          </ac:spMkLst>
        </pc:spChg>
        <pc:spChg chg="del">
          <ac:chgData name="Hirvonen Maria" userId="982e208d-409f-4a73-aac2-919e540ee3ae" providerId="ADAL" clId="{4A9BEFE7-4D54-4C50-B9AB-14A5B695D546}" dt="2024-04-11T08:37:02.618" v="1275" actId="931"/>
          <ac:spMkLst>
            <pc:docMk/>
            <pc:sldMk cId="1058088730" sldId="420"/>
            <ac:spMk id="4" creationId="{2AA870B3-1E70-9CA4-E70B-B88D161FCD16}"/>
          </ac:spMkLst>
        </pc:spChg>
        <pc:picChg chg="add mod">
          <ac:chgData name="Hirvonen Maria" userId="982e208d-409f-4a73-aac2-919e540ee3ae" providerId="ADAL" clId="{4A9BEFE7-4D54-4C50-B9AB-14A5B695D546}" dt="2024-04-11T08:37:02.618" v="1275" actId="931"/>
          <ac:picMkLst>
            <pc:docMk/>
            <pc:sldMk cId="1058088730" sldId="420"/>
            <ac:picMk id="6" creationId="{B13A5E56-4AF8-B37D-825F-6916A7679427}"/>
          </ac:picMkLst>
        </pc:picChg>
      </pc:sldChg>
      <pc:sldChg chg="modSp del mod">
        <pc:chgData name="Hirvonen Maria" userId="982e208d-409f-4a73-aac2-919e540ee3ae" providerId="ADAL" clId="{4A9BEFE7-4D54-4C50-B9AB-14A5B695D546}" dt="2024-04-11T10:44:42.365" v="1367" actId="2696"/>
        <pc:sldMkLst>
          <pc:docMk/>
          <pc:sldMk cId="4124645343" sldId="421"/>
        </pc:sldMkLst>
        <pc:spChg chg="mod">
          <ac:chgData name="Hirvonen Maria" userId="982e208d-409f-4a73-aac2-919e540ee3ae" providerId="ADAL" clId="{4A9BEFE7-4D54-4C50-B9AB-14A5B695D546}" dt="2024-04-11T10:41:39.212" v="1355" actId="20577"/>
          <ac:spMkLst>
            <pc:docMk/>
            <pc:sldMk cId="4124645343" sldId="421"/>
            <ac:spMk id="2" creationId="{00000000-0000-0000-0000-000000000000}"/>
          </ac:spMkLst>
        </pc:spChg>
        <pc:spChg chg="mod">
          <ac:chgData name="Hirvonen Maria" userId="982e208d-409f-4a73-aac2-919e540ee3ae" providerId="ADAL" clId="{4A9BEFE7-4D54-4C50-B9AB-14A5B695D546}" dt="2024-04-11T10:41:46.750" v="1356" actId="20577"/>
          <ac:spMkLst>
            <pc:docMk/>
            <pc:sldMk cId="4124645343" sldId="421"/>
            <ac:spMk id="3" creationId="{00000000-0000-0000-0000-000000000000}"/>
          </ac:spMkLst>
        </pc:spChg>
      </pc:sldChg>
      <pc:sldChg chg="addSp delSp modSp new mod modClrScheme chgLayout">
        <pc:chgData name="Hirvonen Maria" userId="982e208d-409f-4a73-aac2-919e540ee3ae" providerId="ADAL" clId="{4A9BEFE7-4D54-4C50-B9AB-14A5B695D546}" dt="2024-04-11T11:39:03.258" v="1997" actId="14100"/>
        <pc:sldMkLst>
          <pc:docMk/>
          <pc:sldMk cId="4041537034" sldId="422"/>
        </pc:sldMkLst>
        <pc:spChg chg="del mod ord">
          <ac:chgData name="Hirvonen Maria" userId="982e208d-409f-4a73-aac2-919e540ee3ae" providerId="ADAL" clId="{4A9BEFE7-4D54-4C50-B9AB-14A5B695D546}" dt="2024-04-11T10:42:36.839" v="1358" actId="700"/>
          <ac:spMkLst>
            <pc:docMk/>
            <pc:sldMk cId="4041537034" sldId="422"/>
            <ac:spMk id="2" creationId="{C5E5678E-DE2C-5E76-D2AA-6878ABF65076}"/>
          </ac:spMkLst>
        </pc:spChg>
        <pc:spChg chg="del mod ord">
          <ac:chgData name="Hirvonen Maria" userId="982e208d-409f-4a73-aac2-919e540ee3ae" providerId="ADAL" clId="{4A9BEFE7-4D54-4C50-B9AB-14A5B695D546}" dt="2024-04-11T10:42:36.839" v="1358" actId="700"/>
          <ac:spMkLst>
            <pc:docMk/>
            <pc:sldMk cId="4041537034" sldId="422"/>
            <ac:spMk id="3" creationId="{A587D542-4FBA-8F7A-B68D-671C90693CDC}"/>
          </ac:spMkLst>
        </pc:spChg>
        <pc:spChg chg="add mod ord">
          <ac:chgData name="Hirvonen Maria" userId="982e208d-409f-4a73-aac2-919e540ee3ae" providerId="ADAL" clId="{4A9BEFE7-4D54-4C50-B9AB-14A5B695D546}" dt="2024-04-11T11:39:03.258" v="1997" actId="14100"/>
          <ac:spMkLst>
            <pc:docMk/>
            <pc:sldMk cId="4041537034" sldId="422"/>
            <ac:spMk id="4" creationId="{64B170E1-7AC1-BC26-1265-8855E8177555}"/>
          </ac:spMkLst>
        </pc:spChg>
        <pc:spChg chg="add mod ord">
          <ac:chgData name="Hirvonen Maria" userId="982e208d-409f-4a73-aac2-919e540ee3ae" providerId="ADAL" clId="{4A9BEFE7-4D54-4C50-B9AB-14A5B695D546}" dt="2024-04-11T11:38:59.151" v="1996" actId="27636"/>
          <ac:spMkLst>
            <pc:docMk/>
            <pc:sldMk cId="4041537034" sldId="422"/>
            <ac:spMk id="5" creationId="{5CFF4992-2EED-D7D9-3550-7EBDA3A96702}"/>
          </ac:spMkLst>
        </pc:spChg>
        <pc:picChg chg="add">
          <ac:chgData name="Hirvonen Maria" userId="982e208d-409f-4a73-aac2-919e540ee3ae" providerId="ADAL" clId="{4A9BEFE7-4D54-4C50-B9AB-14A5B695D546}" dt="2024-04-11T10:56:28.984" v="1419" actId="26606"/>
          <ac:picMkLst>
            <pc:docMk/>
            <pc:sldMk cId="4041537034" sldId="422"/>
            <ac:picMk id="7" creationId="{F156BFF8-FE77-DA2F-C6DF-C55F800BB8CC}"/>
          </ac:picMkLst>
        </pc:picChg>
      </pc:sldChg>
      <pc:sldChg chg="new del">
        <pc:chgData name="Hirvonen Maria" userId="982e208d-409f-4a73-aac2-919e540ee3ae" providerId="ADAL" clId="{4A9BEFE7-4D54-4C50-B9AB-14A5B695D546}" dt="2024-04-11T10:44:39.211" v="1366" actId="2696"/>
        <pc:sldMkLst>
          <pc:docMk/>
          <pc:sldMk cId="1173762003" sldId="423"/>
        </pc:sldMkLst>
      </pc:sldChg>
      <pc:sldChg chg="modSp add mod">
        <pc:chgData name="Hirvonen Maria" userId="982e208d-409f-4a73-aac2-919e540ee3ae" providerId="ADAL" clId="{4A9BEFE7-4D54-4C50-B9AB-14A5B695D546}" dt="2024-04-11T12:19:12.243" v="2199" actId="20577"/>
        <pc:sldMkLst>
          <pc:docMk/>
          <pc:sldMk cId="2537201738" sldId="553"/>
        </pc:sldMkLst>
        <pc:spChg chg="mod">
          <ac:chgData name="Hirvonen Maria" userId="982e208d-409f-4a73-aac2-919e540ee3ae" providerId="ADAL" clId="{4A9BEFE7-4D54-4C50-B9AB-14A5B695D546}" dt="2024-04-11T12:19:12.243" v="2199" actId="20577"/>
          <ac:spMkLst>
            <pc:docMk/>
            <pc:sldMk cId="2537201738" sldId="553"/>
            <ac:spMk id="2" creationId="{00000000-0000-0000-0000-000000000000}"/>
          </ac:spMkLst>
        </pc:spChg>
      </pc:sldChg>
      <pc:sldChg chg="addSp delSp modSp new mod modClrScheme chgLayout modNotes">
        <pc:chgData name="Hirvonen Maria" userId="982e208d-409f-4a73-aac2-919e540ee3ae" providerId="ADAL" clId="{4A9BEFE7-4D54-4C50-B9AB-14A5B695D546}" dt="2024-04-17T08:34:05.063" v="5539" actId="20577"/>
        <pc:sldMkLst>
          <pc:docMk/>
          <pc:sldMk cId="660361673" sldId="554"/>
        </pc:sldMkLst>
        <pc:spChg chg="del mod ord">
          <ac:chgData name="Hirvonen Maria" userId="982e208d-409f-4a73-aac2-919e540ee3ae" providerId="ADAL" clId="{4A9BEFE7-4D54-4C50-B9AB-14A5B695D546}" dt="2024-04-11T10:57:31.171" v="1434" actId="700"/>
          <ac:spMkLst>
            <pc:docMk/>
            <pc:sldMk cId="660361673" sldId="554"/>
            <ac:spMk id="2" creationId="{4CB5E224-32EC-D5C4-B44F-FAF268A81D33}"/>
          </ac:spMkLst>
        </pc:spChg>
        <pc:spChg chg="del mod ord">
          <ac:chgData name="Hirvonen Maria" userId="982e208d-409f-4a73-aac2-919e540ee3ae" providerId="ADAL" clId="{4A9BEFE7-4D54-4C50-B9AB-14A5B695D546}" dt="2024-04-11T10:57:31.171" v="1434" actId="700"/>
          <ac:spMkLst>
            <pc:docMk/>
            <pc:sldMk cId="660361673" sldId="554"/>
            <ac:spMk id="3" creationId="{EF67672C-701E-FA11-DECA-1833677D9EA6}"/>
          </ac:spMkLst>
        </pc:spChg>
        <pc:spChg chg="del mod ord">
          <ac:chgData name="Hirvonen Maria" userId="982e208d-409f-4a73-aac2-919e540ee3ae" providerId="ADAL" clId="{4A9BEFE7-4D54-4C50-B9AB-14A5B695D546}" dt="2024-04-11T10:57:31.171" v="1434" actId="700"/>
          <ac:spMkLst>
            <pc:docMk/>
            <pc:sldMk cId="660361673" sldId="554"/>
            <ac:spMk id="4" creationId="{C2809953-17CB-6E4A-AFB9-AC9638556C22}"/>
          </ac:spMkLst>
        </pc:spChg>
        <pc:spChg chg="add del mod ord">
          <ac:chgData name="Hirvonen Maria" userId="982e208d-409f-4a73-aac2-919e540ee3ae" providerId="ADAL" clId="{4A9BEFE7-4D54-4C50-B9AB-14A5B695D546}" dt="2024-04-11T10:58:47.701" v="1449" actId="700"/>
          <ac:spMkLst>
            <pc:docMk/>
            <pc:sldMk cId="660361673" sldId="554"/>
            <ac:spMk id="5" creationId="{A3B786D4-F72F-689B-2CD8-B5A9CD6CA797}"/>
          </ac:spMkLst>
        </pc:spChg>
        <pc:spChg chg="add del mod ord">
          <ac:chgData name="Hirvonen Maria" userId="982e208d-409f-4a73-aac2-919e540ee3ae" providerId="ADAL" clId="{4A9BEFE7-4D54-4C50-B9AB-14A5B695D546}" dt="2024-04-11T10:58:47.701" v="1449" actId="700"/>
          <ac:spMkLst>
            <pc:docMk/>
            <pc:sldMk cId="660361673" sldId="554"/>
            <ac:spMk id="6" creationId="{A06B6BF9-53A5-FA4B-4EAA-A060122F8D66}"/>
          </ac:spMkLst>
        </pc:spChg>
        <pc:spChg chg="add del mod ord">
          <ac:chgData name="Hirvonen Maria" userId="982e208d-409f-4a73-aac2-919e540ee3ae" providerId="ADAL" clId="{4A9BEFE7-4D54-4C50-B9AB-14A5B695D546}" dt="2024-04-11T10:57:59.093" v="1435"/>
          <ac:spMkLst>
            <pc:docMk/>
            <pc:sldMk cId="660361673" sldId="554"/>
            <ac:spMk id="7" creationId="{DE2BD257-444F-105B-6C7A-C577A3BD84AC}"/>
          </ac:spMkLst>
        </pc:spChg>
        <pc:spChg chg="add del mod ord">
          <ac:chgData name="Hirvonen Maria" userId="982e208d-409f-4a73-aac2-919e540ee3ae" providerId="ADAL" clId="{4A9BEFE7-4D54-4C50-B9AB-14A5B695D546}" dt="2024-04-11T10:58:47.701" v="1449" actId="700"/>
          <ac:spMkLst>
            <pc:docMk/>
            <pc:sldMk cId="660361673" sldId="554"/>
            <ac:spMk id="8" creationId="{5A553A0E-1ED6-B2FA-2348-09FD6A55B31B}"/>
          </ac:spMkLst>
        </pc:spChg>
        <pc:spChg chg="add del mod ord">
          <ac:chgData name="Hirvonen Maria" userId="982e208d-409f-4a73-aac2-919e540ee3ae" providerId="ADAL" clId="{4A9BEFE7-4D54-4C50-B9AB-14A5B695D546}" dt="2024-04-11T10:58:10.861" v="1439"/>
          <ac:spMkLst>
            <pc:docMk/>
            <pc:sldMk cId="660361673" sldId="554"/>
            <ac:spMk id="9" creationId="{B6EBF849-5420-72C5-2122-7EAADCF59E5E}"/>
          </ac:spMkLst>
        </pc:spChg>
        <pc:spChg chg="add mod ord">
          <ac:chgData name="Hirvonen Maria" userId="982e208d-409f-4a73-aac2-919e540ee3ae" providerId="ADAL" clId="{4A9BEFE7-4D54-4C50-B9AB-14A5B695D546}" dt="2024-04-17T08:34:05.063" v="5539" actId="20577"/>
          <ac:spMkLst>
            <pc:docMk/>
            <pc:sldMk cId="660361673" sldId="554"/>
            <ac:spMk id="16" creationId="{572FB936-1AF8-8FC5-1A24-AF1270495F94}"/>
          </ac:spMkLst>
        </pc:spChg>
        <pc:picChg chg="add mod ord">
          <ac:chgData name="Hirvonen Maria" userId="982e208d-409f-4a73-aac2-919e540ee3ae" providerId="ADAL" clId="{4A9BEFE7-4D54-4C50-B9AB-14A5B695D546}" dt="2024-04-11T11:02:11.783" v="1488" actId="1076"/>
          <ac:picMkLst>
            <pc:docMk/>
            <pc:sldMk cId="660361673" sldId="554"/>
            <ac:picMk id="11" creationId="{E626A89A-6895-3910-49E6-61F13D2A8896}"/>
          </ac:picMkLst>
        </pc:picChg>
        <pc:picChg chg="add mod ord">
          <ac:chgData name="Hirvonen Maria" userId="982e208d-409f-4a73-aac2-919e540ee3ae" providerId="ADAL" clId="{4A9BEFE7-4D54-4C50-B9AB-14A5B695D546}" dt="2024-04-11T11:02:09.668" v="1487" actId="1076"/>
          <ac:picMkLst>
            <pc:docMk/>
            <pc:sldMk cId="660361673" sldId="554"/>
            <ac:picMk id="13" creationId="{6EB1CCE6-C881-9E4C-85F6-04E35358AE45}"/>
          </ac:picMkLst>
        </pc:picChg>
        <pc:picChg chg="add mod">
          <ac:chgData name="Hirvonen Maria" userId="982e208d-409f-4a73-aac2-919e540ee3ae" providerId="ADAL" clId="{4A9BEFE7-4D54-4C50-B9AB-14A5B695D546}" dt="2024-04-11T11:02:04.116" v="1486" actId="1076"/>
          <ac:picMkLst>
            <pc:docMk/>
            <pc:sldMk cId="660361673" sldId="554"/>
            <ac:picMk id="15" creationId="{401AFFB5-0F34-971B-BBA9-60F7F98A475C}"/>
          </ac:picMkLst>
        </pc:picChg>
        <pc:picChg chg="add mod">
          <ac:chgData name="Hirvonen Maria" userId="982e208d-409f-4a73-aac2-919e540ee3ae" providerId="ADAL" clId="{4A9BEFE7-4D54-4C50-B9AB-14A5B695D546}" dt="2024-04-11T11:01:55.878" v="1483" actId="1076"/>
          <ac:picMkLst>
            <pc:docMk/>
            <pc:sldMk cId="660361673" sldId="554"/>
            <ac:picMk id="18" creationId="{B06DE307-6227-F8AE-60C6-149A1AF854FA}"/>
          </ac:picMkLst>
        </pc:picChg>
        <pc:picChg chg="add">
          <ac:chgData name="Hirvonen Maria" userId="982e208d-409f-4a73-aac2-919e540ee3ae" providerId="ADAL" clId="{4A9BEFE7-4D54-4C50-B9AB-14A5B695D546}" dt="2024-04-11T11:00:14.986" v="1455"/>
          <ac:picMkLst>
            <pc:docMk/>
            <pc:sldMk cId="660361673" sldId="554"/>
            <ac:picMk id="1026" creationId="{0D994AD8-E6AE-8E5A-5F7C-191012614984}"/>
          </ac:picMkLst>
        </pc:picChg>
      </pc:sldChg>
      <pc:sldChg chg="addSp delSp modSp new mod modClrScheme chgLayout modNotes">
        <pc:chgData name="Hirvonen Maria" userId="982e208d-409f-4a73-aac2-919e540ee3ae" providerId="ADAL" clId="{4A9BEFE7-4D54-4C50-B9AB-14A5B695D546}" dt="2024-04-17T05:21:24.137" v="2603" actId="20577"/>
        <pc:sldMkLst>
          <pc:docMk/>
          <pc:sldMk cId="1959415102" sldId="555"/>
        </pc:sldMkLst>
        <pc:spChg chg="del">
          <ac:chgData name="Hirvonen Maria" userId="982e208d-409f-4a73-aac2-919e540ee3ae" providerId="ADAL" clId="{4A9BEFE7-4D54-4C50-B9AB-14A5B695D546}" dt="2024-04-11T11:05:59.595" v="1608" actId="700"/>
          <ac:spMkLst>
            <pc:docMk/>
            <pc:sldMk cId="1959415102" sldId="555"/>
            <ac:spMk id="2" creationId="{FCB3A7F5-30D0-4402-0875-3CFCFE391BBA}"/>
          </ac:spMkLst>
        </pc:spChg>
        <pc:spChg chg="del">
          <ac:chgData name="Hirvonen Maria" userId="982e208d-409f-4a73-aac2-919e540ee3ae" providerId="ADAL" clId="{4A9BEFE7-4D54-4C50-B9AB-14A5B695D546}" dt="2024-04-11T11:05:59.595" v="1608" actId="700"/>
          <ac:spMkLst>
            <pc:docMk/>
            <pc:sldMk cId="1959415102" sldId="555"/>
            <ac:spMk id="3" creationId="{E9FE2627-9B29-91BF-451F-A6E88C48DBE3}"/>
          </ac:spMkLst>
        </pc:spChg>
        <pc:spChg chg="add mod ord">
          <ac:chgData name="Hirvonen Maria" userId="982e208d-409f-4a73-aac2-919e540ee3ae" providerId="ADAL" clId="{4A9BEFE7-4D54-4C50-B9AB-14A5B695D546}" dt="2024-04-11T11:38:42.599" v="1993" actId="14100"/>
          <ac:spMkLst>
            <pc:docMk/>
            <pc:sldMk cId="1959415102" sldId="555"/>
            <ac:spMk id="6" creationId="{0DCF52A5-0998-CAF3-A33E-918DE4EB5C54}"/>
          </ac:spMkLst>
        </pc:spChg>
        <pc:picChg chg="add mod">
          <ac:chgData name="Hirvonen Maria" userId="982e208d-409f-4a73-aac2-919e540ee3ae" providerId="ADAL" clId="{4A9BEFE7-4D54-4C50-B9AB-14A5B695D546}" dt="2024-04-11T11:38:47.024" v="1994" actId="1076"/>
          <ac:picMkLst>
            <pc:docMk/>
            <pc:sldMk cId="1959415102" sldId="555"/>
            <ac:picMk id="5" creationId="{7B36F69F-8FBF-DFE5-E158-3976F1BE7AA5}"/>
          </ac:picMkLst>
        </pc:picChg>
      </pc:sldChg>
      <pc:sldChg chg="new del">
        <pc:chgData name="Hirvonen Maria" userId="982e208d-409f-4a73-aac2-919e540ee3ae" providerId="ADAL" clId="{4A9BEFE7-4D54-4C50-B9AB-14A5B695D546}" dt="2024-04-11T11:39:14.932" v="1998" actId="2696"/>
        <pc:sldMkLst>
          <pc:docMk/>
          <pc:sldMk cId="3790972138" sldId="556"/>
        </pc:sldMkLst>
      </pc:sldChg>
      <pc:sldChg chg="addSp modSp new mod modClrScheme chgLayout">
        <pc:chgData name="Hirvonen Maria" userId="982e208d-409f-4a73-aac2-919e540ee3ae" providerId="ADAL" clId="{4A9BEFE7-4D54-4C50-B9AB-14A5B695D546}" dt="2024-04-11T12:19:41.622" v="2200" actId="14100"/>
        <pc:sldMkLst>
          <pc:docMk/>
          <pc:sldMk cId="555752481" sldId="557"/>
        </pc:sldMkLst>
        <pc:spChg chg="mod">
          <ac:chgData name="Hirvonen Maria" userId="982e208d-409f-4a73-aac2-919e540ee3ae" providerId="ADAL" clId="{4A9BEFE7-4D54-4C50-B9AB-14A5B695D546}" dt="2024-04-11T11:29:40.050" v="1905" actId="26606"/>
          <ac:spMkLst>
            <pc:docMk/>
            <pc:sldMk cId="555752481" sldId="557"/>
            <ac:spMk id="2" creationId="{EBBFA4AE-7779-EEBA-DA0C-D59EB1EC2606}"/>
          </ac:spMkLst>
        </pc:spChg>
        <pc:spChg chg="mod">
          <ac:chgData name="Hirvonen Maria" userId="982e208d-409f-4a73-aac2-919e540ee3ae" providerId="ADAL" clId="{4A9BEFE7-4D54-4C50-B9AB-14A5B695D546}" dt="2024-04-11T12:19:41.622" v="2200" actId="14100"/>
          <ac:spMkLst>
            <pc:docMk/>
            <pc:sldMk cId="555752481" sldId="557"/>
            <ac:spMk id="3" creationId="{D99BC8B8-9B2E-1A44-6D65-E8BD2494F579}"/>
          </ac:spMkLst>
        </pc:spChg>
        <pc:picChg chg="add mod">
          <ac:chgData name="Hirvonen Maria" userId="982e208d-409f-4a73-aac2-919e540ee3ae" providerId="ADAL" clId="{4A9BEFE7-4D54-4C50-B9AB-14A5B695D546}" dt="2024-04-11T11:32:53.196" v="1909" actId="14826"/>
          <ac:picMkLst>
            <pc:docMk/>
            <pc:sldMk cId="555752481" sldId="557"/>
            <ac:picMk id="5" creationId="{81E45E83-91F9-68FF-BCB1-DACF53E884FB}"/>
          </ac:picMkLst>
        </pc:picChg>
      </pc:sldChg>
      <pc:sldChg chg="new del">
        <pc:chgData name="Hirvonen Maria" userId="982e208d-409f-4a73-aac2-919e540ee3ae" providerId="ADAL" clId="{4A9BEFE7-4D54-4C50-B9AB-14A5B695D546}" dt="2024-04-11T12:22:28.918" v="2203" actId="2696"/>
        <pc:sldMkLst>
          <pc:docMk/>
          <pc:sldMk cId="2962924218" sldId="558"/>
        </pc:sldMkLst>
      </pc:sldChg>
      <pc:sldChg chg="add ord">
        <pc:chgData name="Hirvonen Maria" userId="982e208d-409f-4a73-aac2-919e540ee3ae" providerId="ADAL" clId="{4A9BEFE7-4D54-4C50-B9AB-14A5B695D546}" dt="2024-04-17T09:43:45.306" v="5774"/>
        <pc:sldMkLst>
          <pc:docMk/>
          <pc:sldMk cId="2224525785" sldId="559"/>
        </pc:sldMkLst>
      </pc:sldChg>
      <pc:sldChg chg="ord">
        <pc:chgData name="Hirvonen Maria" userId="982e208d-409f-4a73-aac2-919e540ee3ae" providerId="ADAL" clId="{4A9BEFE7-4D54-4C50-B9AB-14A5B695D546}" dt="2024-04-17T09:43:56.764" v="5776"/>
        <pc:sldMkLst>
          <pc:docMk/>
          <pc:sldMk cId="3254830174" sldId="560"/>
        </pc:sldMkLst>
      </pc:sldChg>
      <pc:sldChg chg="addSp delSp modSp new mod modClrScheme chgLayout">
        <pc:chgData name="Hirvonen Maria" userId="982e208d-409f-4a73-aac2-919e540ee3ae" providerId="ADAL" clId="{4A9BEFE7-4D54-4C50-B9AB-14A5B695D546}" dt="2024-04-11T12:50:38.395" v="2259" actId="255"/>
        <pc:sldMkLst>
          <pc:docMk/>
          <pc:sldMk cId="1393125530" sldId="561"/>
        </pc:sldMkLst>
        <pc:spChg chg="del mod ord">
          <ac:chgData name="Hirvonen Maria" userId="982e208d-409f-4a73-aac2-919e540ee3ae" providerId="ADAL" clId="{4A9BEFE7-4D54-4C50-B9AB-14A5B695D546}" dt="2024-04-11T12:48:41.499" v="2205" actId="700"/>
          <ac:spMkLst>
            <pc:docMk/>
            <pc:sldMk cId="1393125530" sldId="561"/>
            <ac:spMk id="2" creationId="{F6DD7E41-1450-5709-20F3-1B7CD876D5E7}"/>
          </ac:spMkLst>
        </pc:spChg>
        <pc:spChg chg="del mod ord">
          <ac:chgData name="Hirvonen Maria" userId="982e208d-409f-4a73-aac2-919e540ee3ae" providerId="ADAL" clId="{4A9BEFE7-4D54-4C50-B9AB-14A5B695D546}" dt="2024-04-11T12:48:41.499" v="2205" actId="700"/>
          <ac:spMkLst>
            <pc:docMk/>
            <pc:sldMk cId="1393125530" sldId="561"/>
            <ac:spMk id="3" creationId="{89E5C197-06A4-F973-9776-CB25B3066258}"/>
          </ac:spMkLst>
        </pc:spChg>
        <pc:spChg chg="del">
          <ac:chgData name="Hirvonen Maria" userId="982e208d-409f-4a73-aac2-919e540ee3ae" providerId="ADAL" clId="{4A9BEFE7-4D54-4C50-B9AB-14A5B695D546}" dt="2024-04-11T12:48:41.499" v="2205" actId="700"/>
          <ac:spMkLst>
            <pc:docMk/>
            <pc:sldMk cId="1393125530" sldId="561"/>
            <ac:spMk id="4" creationId="{465F20B1-4DBB-AD67-C0E4-54E8FB6D4903}"/>
          </ac:spMkLst>
        </pc:spChg>
        <pc:spChg chg="add mod ord">
          <ac:chgData name="Hirvonen Maria" userId="982e208d-409f-4a73-aac2-919e540ee3ae" providerId="ADAL" clId="{4A9BEFE7-4D54-4C50-B9AB-14A5B695D546}" dt="2024-04-11T12:48:57.494" v="2245" actId="20577"/>
          <ac:spMkLst>
            <pc:docMk/>
            <pc:sldMk cId="1393125530" sldId="561"/>
            <ac:spMk id="5" creationId="{1EE2CC16-AFD4-844C-FB6C-71004B43B908}"/>
          </ac:spMkLst>
        </pc:spChg>
        <pc:spChg chg="add mod ord">
          <ac:chgData name="Hirvonen Maria" userId="982e208d-409f-4a73-aac2-919e540ee3ae" providerId="ADAL" clId="{4A9BEFE7-4D54-4C50-B9AB-14A5B695D546}" dt="2024-04-11T12:50:38.395" v="2259" actId="255"/>
          <ac:spMkLst>
            <pc:docMk/>
            <pc:sldMk cId="1393125530" sldId="561"/>
            <ac:spMk id="6" creationId="{F1BC9EC4-C7BD-8CE1-C118-92B81B01E5FD}"/>
          </ac:spMkLst>
        </pc:spChg>
      </pc:sldChg>
      <pc:sldChg chg="addSp modSp new mod modClrScheme chgLayout">
        <pc:chgData name="Hirvonen Maria" userId="982e208d-409f-4a73-aac2-919e540ee3ae" providerId="ADAL" clId="{4A9BEFE7-4D54-4C50-B9AB-14A5B695D546}" dt="2024-04-23T08:13:40.664" v="8464" actId="20577"/>
        <pc:sldMkLst>
          <pc:docMk/>
          <pc:sldMk cId="3364510393" sldId="562"/>
        </pc:sldMkLst>
        <pc:spChg chg="mod">
          <ac:chgData name="Hirvonen Maria" userId="982e208d-409f-4a73-aac2-919e540ee3ae" providerId="ADAL" clId="{4A9BEFE7-4D54-4C50-B9AB-14A5B695D546}" dt="2024-04-17T07:33:52.583" v="5244" actId="26606"/>
          <ac:spMkLst>
            <pc:docMk/>
            <pc:sldMk cId="3364510393" sldId="562"/>
            <ac:spMk id="2" creationId="{FBD750AA-0C70-1405-047F-A1E21C05BCDA}"/>
          </ac:spMkLst>
        </pc:spChg>
        <pc:spChg chg="mod">
          <ac:chgData name="Hirvonen Maria" userId="982e208d-409f-4a73-aac2-919e540ee3ae" providerId="ADAL" clId="{4A9BEFE7-4D54-4C50-B9AB-14A5B695D546}" dt="2024-04-23T08:13:40.664" v="8464" actId="20577"/>
          <ac:spMkLst>
            <pc:docMk/>
            <pc:sldMk cId="3364510393" sldId="562"/>
            <ac:spMk id="3" creationId="{3EB7DD91-0F44-5597-3687-17F3387FA94A}"/>
          </ac:spMkLst>
        </pc:spChg>
        <pc:picChg chg="add mod ord">
          <ac:chgData name="Hirvonen Maria" userId="982e208d-409f-4a73-aac2-919e540ee3ae" providerId="ADAL" clId="{4A9BEFE7-4D54-4C50-B9AB-14A5B695D546}" dt="2024-04-17T07:33:52.583" v="5245" actId="26606"/>
          <ac:picMkLst>
            <pc:docMk/>
            <pc:sldMk cId="3364510393" sldId="562"/>
            <ac:picMk id="5" creationId="{FCEC81B4-E0ED-F0D8-CD1B-13F404970ACA}"/>
          </ac:picMkLst>
        </pc:picChg>
      </pc:sldChg>
      <pc:sldChg chg="addSp delSp modSp new mod modClrScheme chgLayout">
        <pc:chgData name="Hirvonen Maria" userId="982e208d-409f-4a73-aac2-919e540ee3ae" providerId="ADAL" clId="{4A9BEFE7-4D54-4C50-B9AB-14A5B695D546}" dt="2024-04-17T08:16:52.867" v="5323" actId="26606"/>
        <pc:sldMkLst>
          <pc:docMk/>
          <pc:sldMk cId="2548330444" sldId="563"/>
        </pc:sldMkLst>
        <pc:spChg chg="del mod ord">
          <ac:chgData name="Hirvonen Maria" userId="982e208d-409f-4a73-aac2-919e540ee3ae" providerId="ADAL" clId="{4A9BEFE7-4D54-4C50-B9AB-14A5B695D546}" dt="2024-04-17T05:39:54.957" v="2615" actId="700"/>
          <ac:spMkLst>
            <pc:docMk/>
            <pc:sldMk cId="2548330444" sldId="563"/>
            <ac:spMk id="2" creationId="{F5ADB6E6-0A7A-F405-D463-0C529AE93604}"/>
          </ac:spMkLst>
        </pc:spChg>
        <pc:spChg chg="del mod ord">
          <ac:chgData name="Hirvonen Maria" userId="982e208d-409f-4a73-aac2-919e540ee3ae" providerId="ADAL" clId="{4A9BEFE7-4D54-4C50-B9AB-14A5B695D546}" dt="2024-04-17T05:39:54.957" v="2615" actId="700"/>
          <ac:spMkLst>
            <pc:docMk/>
            <pc:sldMk cId="2548330444" sldId="563"/>
            <ac:spMk id="3" creationId="{86B64829-F103-2746-FE11-D326FBD369A0}"/>
          </ac:spMkLst>
        </pc:spChg>
        <pc:spChg chg="del">
          <ac:chgData name="Hirvonen Maria" userId="982e208d-409f-4a73-aac2-919e540ee3ae" providerId="ADAL" clId="{4A9BEFE7-4D54-4C50-B9AB-14A5B695D546}" dt="2024-04-17T05:39:54.957" v="2615" actId="700"/>
          <ac:spMkLst>
            <pc:docMk/>
            <pc:sldMk cId="2548330444" sldId="563"/>
            <ac:spMk id="4" creationId="{0CDD6E6B-FF53-95CD-79D1-5150E3EB6036}"/>
          </ac:spMkLst>
        </pc:spChg>
        <pc:spChg chg="add mod ord">
          <ac:chgData name="Hirvonen Maria" userId="982e208d-409f-4a73-aac2-919e540ee3ae" providerId="ADAL" clId="{4A9BEFE7-4D54-4C50-B9AB-14A5B695D546}" dt="2024-04-17T08:16:52.867" v="5323" actId="26606"/>
          <ac:spMkLst>
            <pc:docMk/>
            <pc:sldMk cId="2548330444" sldId="563"/>
            <ac:spMk id="5" creationId="{50B8921E-2272-B516-398D-285493DCE520}"/>
          </ac:spMkLst>
        </pc:spChg>
        <pc:spChg chg="add mod ord">
          <ac:chgData name="Hirvonen Maria" userId="982e208d-409f-4a73-aac2-919e540ee3ae" providerId="ADAL" clId="{4A9BEFE7-4D54-4C50-B9AB-14A5B695D546}" dt="2024-04-17T08:16:52.867" v="5323" actId="26606"/>
          <ac:spMkLst>
            <pc:docMk/>
            <pc:sldMk cId="2548330444" sldId="563"/>
            <ac:spMk id="6" creationId="{FEB89E7C-3BBE-B4FD-022C-3B327EA36795}"/>
          </ac:spMkLst>
        </pc:spChg>
        <pc:picChg chg="add mod">
          <ac:chgData name="Hirvonen Maria" userId="982e208d-409f-4a73-aac2-919e540ee3ae" providerId="ADAL" clId="{4A9BEFE7-4D54-4C50-B9AB-14A5B695D546}" dt="2024-04-17T08:16:52.867" v="5323" actId="26606"/>
          <ac:picMkLst>
            <pc:docMk/>
            <pc:sldMk cId="2548330444" sldId="563"/>
            <ac:picMk id="2" creationId="{A5298CED-C3AD-B325-992A-990563C573ED}"/>
          </ac:picMkLst>
        </pc:picChg>
      </pc:sldChg>
      <pc:sldChg chg="addSp delSp modSp new mod modClrScheme chgLayout">
        <pc:chgData name="Hirvonen Maria" userId="982e208d-409f-4a73-aac2-919e540ee3ae" providerId="ADAL" clId="{4A9BEFE7-4D54-4C50-B9AB-14A5B695D546}" dt="2024-04-17T06:07:12.125" v="3608" actId="403"/>
        <pc:sldMkLst>
          <pc:docMk/>
          <pc:sldMk cId="2134296147" sldId="564"/>
        </pc:sldMkLst>
        <pc:spChg chg="del mod ord">
          <ac:chgData name="Hirvonen Maria" userId="982e208d-409f-4a73-aac2-919e540ee3ae" providerId="ADAL" clId="{4A9BEFE7-4D54-4C50-B9AB-14A5B695D546}" dt="2024-04-17T05:44:55.543" v="2630" actId="700"/>
          <ac:spMkLst>
            <pc:docMk/>
            <pc:sldMk cId="2134296147" sldId="564"/>
            <ac:spMk id="2" creationId="{F220D268-C6B6-9FCC-DD07-0F1025021C6E}"/>
          </ac:spMkLst>
        </pc:spChg>
        <pc:spChg chg="del mod ord">
          <ac:chgData name="Hirvonen Maria" userId="982e208d-409f-4a73-aac2-919e540ee3ae" providerId="ADAL" clId="{4A9BEFE7-4D54-4C50-B9AB-14A5B695D546}" dt="2024-04-17T05:44:55.543" v="2630" actId="700"/>
          <ac:spMkLst>
            <pc:docMk/>
            <pc:sldMk cId="2134296147" sldId="564"/>
            <ac:spMk id="3" creationId="{11764C70-83A7-DC9F-43D8-030457FF5E9B}"/>
          </ac:spMkLst>
        </pc:spChg>
        <pc:spChg chg="add del mod ord">
          <ac:chgData name="Hirvonen Maria" userId="982e208d-409f-4a73-aac2-919e540ee3ae" providerId="ADAL" clId="{4A9BEFE7-4D54-4C50-B9AB-14A5B695D546}" dt="2024-04-17T05:47:22.101" v="2691" actId="26606"/>
          <ac:spMkLst>
            <pc:docMk/>
            <pc:sldMk cId="2134296147" sldId="564"/>
            <ac:spMk id="4" creationId="{F0ABFD07-EC97-11F3-6769-5A23F16E2D3A}"/>
          </ac:spMkLst>
        </pc:spChg>
        <pc:spChg chg="add mod ord">
          <ac:chgData name="Hirvonen Maria" userId="982e208d-409f-4a73-aac2-919e540ee3ae" providerId="ADAL" clId="{4A9BEFE7-4D54-4C50-B9AB-14A5B695D546}" dt="2024-04-17T06:07:12.125" v="3608" actId="403"/>
          <ac:spMkLst>
            <pc:docMk/>
            <pc:sldMk cId="2134296147" sldId="564"/>
            <ac:spMk id="5" creationId="{5026BBB7-CB45-ADE5-7DBE-EB17884B2A5B}"/>
          </ac:spMkLst>
        </pc:spChg>
        <pc:spChg chg="add mod">
          <ac:chgData name="Hirvonen Maria" userId="982e208d-409f-4a73-aac2-919e540ee3ae" providerId="ADAL" clId="{4A9BEFE7-4D54-4C50-B9AB-14A5B695D546}" dt="2024-04-17T06:07:02.686" v="3603" actId="1076"/>
          <ac:spMkLst>
            <pc:docMk/>
            <pc:sldMk cId="2134296147" sldId="564"/>
            <ac:spMk id="11" creationId="{E10E1E56-755E-1034-4259-F9F2DE6B7C33}"/>
          </ac:spMkLst>
        </pc:spChg>
        <pc:picChg chg="add mod">
          <ac:chgData name="Hirvonen Maria" userId="982e208d-409f-4a73-aac2-919e540ee3ae" providerId="ADAL" clId="{4A9BEFE7-4D54-4C50-B9AB-14A5B695D546}" dt="2024-04-17T05:51:03.196" v="2721" actId="14826"/>
          <ac:picMkLst>
            <pc:docMk/>
            <pc:sldMk cId="2134296147" sldId="564"/>
            <ac:picMk id="7" creationId="{B1CE948A-5D01-F64B-364E-F7A923821707}"/>
          </ac:picMkLst>
        </pc:picChg>
      </pc:sldChg>
      <pc:sldChg chg="addSp delSp modSp new mod modClrScheme chgLayout">
        <pc:chgData name="Hirvonen Maria" userId="982e208d-409f-4a73-aac2-919e540ee3ae" providerId="ADAL" clId="{4A9BEFE7-4D54-4C50-B9AB-14A5B695D546}" dt="2024-04-23T05:21:42.774" v="6517" actId="14826"/>
        <pc:sldMkLst>
          <pc:docMk/>
          <pc:sldMk cId="3428914922" sldId="565"/>
        </pc:sldMkLst>
        <pc:spChg chg="del mod ord">
          <ac:chgData name="Hirvonen Maria" userId="982e208d-409f-4a73-aac2-919e540ee3ae" providerId="ADAL" clId="{4A9BEFE7-4D54-4C50-B9AB-14A5B695D546}" dt="2024-04-17T06:10:34.811" v="3610" actId="700"/>
          <ac:spMkLst>
            <pc:docMk/>
            <pc:sldMk cId="3428914922" sldId="565"/>
            <ac:spMk id="2" creationId="{FBB3498F-63AE-B93F-21BD-82C1AF0771B3}"/>
          </ac:spMkLst>
        </pc:spChg>
        <pc:spChg chg="del mod ord">
          <ac:chgData name="Hirvonen Maria" userId="982e208d-409f-4a73-aac2-919e540ee3ae" providerId="ADAL" clId="{4A9BEFE7-4D54-4C50-B9AB-14A5B695D546}" dt="2024-04-17T06:10:34.811" v="3610" actId="700"/>
          <ac:spMkLst>
            <pc:docMk/>
            <pc:sldMk cId="3428914922" sldId="565"/>
            <ac:spMk id="3" creationId="{FDE2B790-7C8C-91F7-2880-81497AA83629}"/>
          </ac:spMkLst>
        </pc:spChg>
        <pc:spChg chg="del">
          <ac:chgData name="Hirvonen Maria" userId="982e208d-409f-4a73-aac2-919e540ee3ae" providerId="ADAL" clId="{4A9BEFE7-4D54-4C50-B9AB-14A5B695D546}" dt="2024-04-17T06:10:34.811" v="3610" actId="700"/>
          <ac:spMkLst>
            <pc:docMk/>
            <pc:sldMk cId="3428914922" sldId="565"/>
            <ac:spMk id="4" creationId="{DF0E3EB7-96F0-7A59-092B-42BBEBAD2793}"/>
          </ac:spMkLst>
        </pc:spChg>
        <pc:spChg chg="add mod ord">
          <ac:chgData name="Hirvonen Maria" userId="982e208d-409f-4a73-aac2-919e540ee3ae" providerId="ADAL" clId="{4A9BEFE7-4D54-4C50-B9AB-14A5B695D546}" dt="2024-04-23T05:18:16.385" v="6513" actId="26606"/>
          <ac:spMkLst>
            <pc:docMk/>
            <pc:sldMk cId="3428914922" sldId="565"/>
            <ac:spMk id="5" creationId="{475BE843-0CC9-5D52-1B22-4A0361F2B16E}"/>
          </ac:spMkLst>
        </pc:spChg>
        <pc:spChg chg="add mod ord">
          <ac:chgData name="Hirvonen Maria" userId="982e208d-409f-4a73-aac2-919e540ee3ae" providerId="ADAL" clId="{4A9BEFE7-4D54-4C50-B9AB-14A5B695D546}" dt="2024-04-23T05:18:16.385" v="6513" actId="26606"/>
          <ac:spMkLst>
            <pc:docMk/>
            <pc:sldMk cId="3428914922" sldId="565"/>
            <ac:spMk id="6" creationId="{F63691FD-90C8-311E-5912-1DEBE0DC2B97}"/>
          </ac:spMkLst>
        </pc:spChg>
        <pc:picChg chg="add mod">
          <ac:chgData name="Hirvonen Maria" userId="982e208d-409f-4a73-aac2-919e540ee3ae" providerId="ADAL" clId="{4A9BEFE7-4D54-4C50-B9AB-14A5B695D546}" dt="2024-04-23T05:21:42.774" v="6517" actId="14826"/>
          <ac:picMkLst>
            <pc:docMk/>
            <pc:sldMk cId="3428914922" sldId="565"/>
            <ac:picMk id="8" creationId="{56F8C3F3-B746-C912-C7CE-0F03A1DC3B3F}"/>
          </ac:picMkLst>
        </pc:picChg>
      </pc:sldChg>
      <pc:sldChg chg="addSp modSp new mod modClrScheme chgLayout">
        <pc:chgData name="Hirvonen Maria" userId="982e208d-409f-4a73-aac2-919e540ee3ae" providerId="ADAL" clId="{4A9BEFE7-4D54-4C50-B9AB-14A5B695D546}" dt="2024-04-23T05:22:16.466" v="6518" actId="14826"/>
        <pc:sldMkLst>
          <pc:docMk/>
          <pc:sldMk cId="3614491149" sldId="566"/>
        </pc:sldMkLst>
        <pc:spChg chg="mod">
          <ac:chgData name="Hirvonen Maria" userId="982e208d-409f-4a73-aac2-919e540ee3ae" providerId="ADAL" clId="{4A9BEFE7-4D54-4C50-B9AB-14A5B695D546}" dt="2024-04-23T05:18:21.208" v="6514" actId="26606"/>
          <ac:spMkLst>
            <pc:docMk/>
            <pc:sldMk cId="3614491149" sldId="566"/>
            <ac:spMk id="2" creationId="{8FA8EE0F-C369-8BC0-D596-FC0608FB27F7}"/>
          </ac:spMkLst>
        </pc:spChg>
        <pc:spChg chg="mod">
          <ac:chgData name="Hirvonen Maria" userId="982e208d-409f-4a73-aac2-919e540ee3ae" providerId="ADAL" clId="{4A9BEFE7-4D54-4C50-B9AB-14A5B695D546}" dt="2024-04-23T05:18:21.208" v="6514" actId="26606"/>
          <ac:spMkLst>
            <pc:docMk/>
            <pc:sldMk cId="3614491149" sldId="566"/>
            <ac:spMk id="3" creationId="{FB89CCA9-E55A-3A77-F6AB-48C59EA83210}"/>
          </ac:spMkLst>
        </pc:spChg>
        <pc:picChg chg="add mod">
          <ac:chgData name="Hirvonen Maria" userId="982e208d-409f-4a73-aac2-919e540ee3ae" providerId="ADAL" clId="{4A9BEFE7-4D54-4C50-B9AB-14A5B695D546}" dt="2024-04-23T05:22:16.466" v="6518" actId="14826"/>
          <ac:picMkLst>
            <pc:docMk/>
            <pc:sldMk cId="3614491149" sldId="566"/>
            <ac:picMk id="5" creationId="{2CE4EBA6-388A-2789-58BF-1381AE469D12}"/>
          </ac:picMkLst>
        </pc:picChg>
      </pc:sldChg>
      <pc:sldChg chg="addSp delSp modSp new mod modClrScheme chgLayout">
        <pc:chgData name="Hirvonen Maria" userId="982e208d-409f-4a73-aac2-919e540ee3ae" providerId="ADAL" clId="{4A9BEFE7-4D54-4C50-B9AB-14A5B695D546}" dt="2024-04-23T05:22:52.347" v="6519" actId="14826"/>
        <pc:sldMkLst>
          <pc:docMk/>
          <pc:sldMk cId="2047851111" sldId="567"/>
        </pc:sldMkLst>
        <pc:spChg chg="mod">
          <ac:chgData name="Hirvonen Maria" userId="982e208d-409f-4a73-aac2-919e540ee3ae" providerId="ADAL" clId="{4A9BEFE7-4D54-4C50-B9AB-14A5B695D546}" dt="2024-04-23T05:18:25.067" v="6515" actId="26606"/>
          <ac:spMkLst>
            <pc:docMk/>
            <pc:sldMk cId="2047851111" sldId="567"/>
            <ac:spMk id="2" creationId="{1BFFB74B-2EAF-088A-F77D-ABA39253D628}"/>
          </ac:spMkLst>
        </pc:spChg>
        <pc:spChg chg="add del mod">
          <ac:chgData name="Hirvonen Maria" userId="982e208d-409f-4a73-aac2-919e540ee3ae" providerId="ADAL" clId="{4A9BEFE7-4D54-4C50-B9AB-14A5B695D546}" dt="2024-04-23T05:18:25.067" v="6515" actId="26606"/>
          <ac:spMkLst>
            <pc:docMk/>
            <pc:sldMk cId="2047851111" sldId="567"/>
            <ac:spMk id="3" creationId="{5D62F36C-1F86-0FCC-07B1-046E4B952FEA}"/>
          </ac:spMkLst>
        </pc:spChg>
        <pc:spChg chg="add del mod">
          <ac:chgData name="Hirvonen Maria" userId="982e208d-409f-4a73-aac2-919e540ee3ae" providerId="ADAL" clId="{4A9BEFE7-4D54-4C50-B9AB-14A5B695D546}" dt="2024-04-17T07:07:50.118" v="4255" actId="26606"/>
          <ac:spMkLst>
            <pc:docMk/>
            <pc:sldMk cId="2047851111" sldId="567"/>
            <ac:spMk id="8" creationId="{5D62F36C-1F86-0FCC-07B1-046E4B952FEA}"/>
          </ac:spMkLst>
        </pc:spChg>
        <pc:graphicFrameChg chg="add del">
          <ac:chgData name="Hirvonen Maria" userId="982e208d-409f-4a73-aac2-919e540ee3ae" providerId="ADAL" clId="{4A9BEFE7-4D54-4C50-B9AB-14A5B695D546}" dt="2024-04-17T07:07:42.543" v="4253" actId="26606"/>
          <ac:graphicFrameMkLst>
            <pc:docMk/>
            <pc:sldMk cId="2047851111" sldId="567"/>
            <ac:graphicFrameMk id="5" creationId="{3114AB1D-2C05-AED1-7D08-4E0F4A6AACED}"/>
          </ac:graphicFrameMkLst>
        </pc:graphicFrameChg>
        <pc:picChg chg="add mod">
          <ac:chgData name="Hirvonen Maria" userId="982e208d-409f-4a73-aac2-919e540ee3ae" providerId="ADAL" clId="{4A9BEFE7-4D54-4C50-B9AB-14A5B695D546}" dt="2024-04-23T05:22:52.347" v="6519" actId="14826"/>
          <ac:picMkLst>
            <pc:docMk/>
            <pc:sldMk cId="2047851111" sldId="567"/>
            <ac:picMk id="6" creationId="{4BB7B374-DB2F-B360-E8AA-243E382341BB}"/>
          </ac:picMkLst>
        </pc:picChg>
        <pc:picChg chg="add del">
          <ac:chgData name="Hirvonen Maria" userId="982e208d-409f-4a73-aac2-919e540ee3ae" providerId="ADAL" clId="{4A9BEFE7-4D54-4C50-B9AB-14A5B695D546}" dt="2024-04-17T07:07:50.118" v="4255" actId="26606"/>
          <ac:picMkLst>
            <pc:docMk/>
            <pc:sldMk cId="2047851111" sldId="567"/>
            <ac:picMk id="7" creationId="{61949538-ECAC-1E99-3C2E-1494134D0462}"/>
          </ac:picMkLst>
        </pc:picChg>
      </pc:sldChg>
      <pc:sldChg chg="modSp new mod ord">
        <pc:chgData name="Hirvonen Maria" userId="982e208d-409f-4a73-aac2-919e540ee3ae" providerId="ADAL" clId="{4A9BEFE7-4D54-4C50-B9AB-14A5B695D546}" dt="2024-04-17T07:25:19.938" v="4940" actId="20577"/>
        <pc:sldMkLst>
          <pc:docMk/>
          <pc:sldMk cId="3380531990" sldId="568"/>
        </pc:sldMkLst>
        <pc:spChg chg="mod">
          <ac:chgData name="Hirvonen Maria" userId="982e208d-409f-4a73-aac2-919e540ee3ae" providerId="ADAL" clId="{4A9BEFE7-4D54-4C50-B9AB-14A5B695D546}" dt="2024-04-17T07:18:12.991" v="4713" actId="20577"/>
          <ac:spMkLst>
            <pc:docMk/>
            <pc:sldMk cId="3380531990" sldId="568"/>
            <ac:spMk id="2" creationId="{2250707C-1DF1-4834-01EC-31A435F6410B}"/>
          </ac:spMkLst>
        </pc:spChg>
        <pc:spChg chg="mod">
          <ac:chgData name="Hirvonen Maria" userId="982e208d-409f-4a73-aac2-919e540ee3ae" providerId="ADAL" clId="{4A9BEFE7-4D54-4C50-B9AB-14A5B695D546}" dt="2024-04-17T07:25:19.938" v="4940" actId="20577"/>
          <ac:spMkLst>
            <pc:docMk/>
            <pc:sldMk cId="3380531990" sldId="568"/>
            <ac:spMk id="3" creationId="{FC796D21-7915-600B-6603-3EB346B73992}"/>
          </ac:spMkLst>
        </pc:spChg>
      </pc:sldChg>
      <pc:sldChg chg="addSp delSp modSp new mod ord">
        <pc:chgData name="Hirvonen Maria" userId="982e208d-409f-4a73-aac2-919e540ee3ae" providerId="ADAL" clId="{4A9BEFE7-4D54-4C50-B9AB-14A5B695D546}" dt="2024-04-23T05:15:34.579" v="6459" actId="20577"/>
        <pc:sldMkLst>
          <pc:docMk/>
          <pc:sldMk cId="2760183369" sldId="569"/>
        </pc:sldMkLst>
        <pc:spChg chg="mod">
          <ac:chgData name="Hirvonen Maria" userId="982e208d-409f-4a73-aac2-919e540ee3ae" providerId="ADAL" clId="{4A9BEFE7-4D54-4C50-B9AB-14A5B695D546}" dt="2024-04-23T05:15:34.579" v="6459" actId="20577"/>
          <ac:spMkLst>
            <pc:docMk/>
            <pc:sldMk cId="2760183369" sldId="569"/>
            <ac:spMk id="2" creationId="{644EC833-C385-473E-9FF5-8281815DCF3A}"/>
          </ac:spMkLst>
        </pc:spChg>
        <pc:spChg chg="del mod">
          <ac:chgData name="Hirvonen Maria" userId="982e208d-409f-4a73-aac2-919e540ee3ae" providerId="ADAL" clId="{4A9BEFE7-4D54-4C50-B9AB-14A5B695D546}" dt="2024-04-17T07:23:16.531" v="4860" actId="26606"/>
          <ac:spMkLst>
            <pc:docMk/>
            <pc:sldMk cId="2760183369" sldId="569"/>
            <ac:spMk id="3" creationId="{457D4B71-9438-82C7-6981-CA59BD1B2ECA}"/>
          </ac:spMkLst>
        </pc:spChg>
        <pc:graphicFrameChg chg="add mod">
          <ac:chgData name="Hirvonen Maria" userId="982e208d-409f-4a73-aac2-919e540ee3ae" providerId="ADAL" clId="{4A9BEFE7-4D54-4C50-B9AB-14A5B695D546}" dt="2024-04-17T07:24:08.094" v="4864" actId="207"/>
          <ac:graphicFrameMkLst>
            <pc:docMk/>
            <pc:sldMk cId="2760183369" sldId="569"/>
            <ac:graphicFrameMk id="5" creationId="{53E68067-5DEE-C0E1-C1B4-0323E9C421F6}"/>
          </ac:graphicFrameMkLst>
        </pc:graphicFrameChg>
      </pc:sldChg>
      <pc:sldChg chg="addSp modSp new mod modClrScheme chgLayout">
        <pc:chgData name="Hirvonen Maria" userId="982e208d-409f-4a73-aac2-919e540ee3ae" providerId="ADAL" clId="{4A9BEFE7-4D54-4C50-B9AB-14A5B695D546}" dt="2024-04-17T07:31:48.387" v="5176" actId="14826"/>
        <pc:sldMkLst>
          <pc:docMk/>
          <pc:sldMk cId="3377263394" sldId="570"/>
        </pc:sldMkLst>
        <pc:spChg chg="mod">
          <ac:chgData name="Hirvonen Maria" userId="982e208d-409f-4a73-aac2-919e540ee3ae" providerId="ADAL" clId="{4A9BEFE7-4D54-4C50-B9AB-14A5B695D546}" dt="2024-04-17T07:30:17.284" v="5175" actId="26606"/>
          <ac:spMkLst>
            <pc:docMk/>
            <pc:sldMk cId="3377263394" sldId="570"/>
            <ac:spMk id="2" creationId="{47E805F3-CBBB-EAA8-1747-63A416E9EF73}"/>
          </ac:spMkLst>
        </pc:spChg>
        <pc:spChg chg="mod">
          <ac:chgData name="Hirvonen Maria" userId="982e208d-409f-4a73-aac2-919e540ee3ae" providerId="ADAL" clId="{4A9BEFE7-4D54-4C50-B9AB-14A5B695D546}" dt="2024-04-17T07:30:17.284" v="5175" actId="26606"/>
          <ac:spMkLst>
            <pc:docMk/>
            <pc:sldMk cId="3377263394" sldId="570"/>
            <ac:spMk id="3" creationId="{93B02A81-93D3-23B6-25DC-EEFCEA1BBB3D}"/>
          </ac:spMkLst>
        </pc:spChg>
        <pc:picChg chg="add mod">
          <ac:chgData name="Hirvonen Maria" userId="982e208d-409f-4a73-aac2-919e540ee3ae" providerId="ADAL" clId="{4A9BEFE7-4D54-4C50-B9AB-14A5B695D546}" dt="2024-04-17T07:31:48.387" v="5176" actId="14826"/>
          <ac:picMkLst>
            <pc:docMk/>
            <pc:sldMk cId="3377263394" sldId="570"/>
            <ac:picMk id="5" creationId="{7B90EE96-CDE6-A804-5C7B-E32AA62E04EF}"/>
          </ac:picMkLst>
        </pc:picChg>
      </pc:sldChg>
      <pc:sldChg chg="modSp new mod">
        <pc:chgData name="Hirvonen Maria" userId="982e208d-409f-4a73-aac2-919e540ee3ae" providerId="ADAL" clId="{4A9BEFE7-4D54-4C50-B9AB-14A5B695D546}" dt="2024-04-17T08:35:32.225" v="5582" actId="20577"/>
        <pc:sldMkLst>
          <pc:docMk/>
          <pc:sldMk cId="2895559921" sldId="571"/>
        </pc:sldMkLst>
        <pc:spChg chg="mod">
          <ac:chgData name="Hirvonen Maria" userId="982e208d-409f-4a73-aac2-919e540ee3ae" providerId="ADAL" clId="{4A9BEFE7-4D54-4C50-B9AB-14A5B695D546}" dt="2024-04-17T08:28:40.340" v="5365" actId="20577"/>
          <ac:spMkLst>
            <pc:docMk/>
            <pc:sldMk cId="2895559921" sldId="571"/>
            <ac:spMk id="2" creationId="{A3629980-C42C-A194-4B27-11118F9160B8}"/>
          </ac:spMkLst>
        </pc:spChg>
        <pc:spChg chg="mod">
          <ac:chgData name="Hirvonen Maria" userId="982e208d-409f-4a73-aac2-919e540ee3ae" providerId="ADAL" clId="{4A9BEFE7-4D54-4C50-B9AB-14A5B695D546}" dt="2024-04-17T08:35:32.225" v="5582" actId="20577"/>
          <ac:spMkLst>
            <pc:docMk/>
            <pc:sldMk cId="2895559921" sldId="571"/>
            <ac:spMk id="3" creationId="{686F5AF9-F839-188E-D3C3-9052FB72191C}"/>
          </ac:spMkLst>
        </pc:spChg>
      </pc:sldChg>
      <pc:sldChg chg="addSp delSp modSp new mod">
        <pc:chgData name="Hirvonen Maria" userId="982e208d-409f-4a73-aac2-919e540ee3ae" providerId="ADAL" clId="{4A9BEFE7-4D54-4C50-B9AB-14A5B695D546}" dt="2024-04-17T11:12:34.804" v="6077" actId="20577"/>
        <pc:sldMkLst>
          <pc:docMk/>
          <pc:sldMk cId="1051515377" sldId="572"/>
        </pc:sldMkLst>
        <pc:spChg chg="mod">
          <ac:chgData name="Hirvonen Maria" userId="982e208d-409f-4a73-aac2-919e540ee3ae" providerId="ADAL" clId="{4A9BEFE7-4D54-4C50-B9AB-14A5B695D546}" dt="2024-04-17T11:12:34.804" v="6077" actId="20577"/>
          <ac:spMkLst>
            <pc:docMk/>
            <pc:sldMk cId="1051515377" sldId="572"/>
            <ac:spMk id="2" creationId="{B68CC9EA-9442-EBCB-9E0C-0732A0322A61}"/>
          </ac:spMkLst>
        </pc:spChg>
        <pc:spChg chg="del">
          <ac:chgData name="Hirvonen Maria" userId="982e208d-409f-4a73-aac2-919e540ee3ae" providerId="ADAL" clId="{4A9BEFE7-4D54-4C50-B9AB-14A5B695D546}" dt="2024-04-17T08:29:29.559" v="5394"/>
          <ac:spMkLst>
            <pc:docMk/>
            <pc:sldMk cId="1051515377" sldId="572"/>
            <ac:spMk id="3" creationId="{92969794-FD06-BCDB-D3C7-96185703E13C}"/>
          </ac:spMkLst>
        </pc:spChg>
        <pc:picChg chg="add mod">
          <ac:chgData name="Hirvonen Maria" userId="982e208d-409f-4a73-aac2-919e540ee3ae" providerId="ADAL" clId="{4A9BEFE7-4D54-4C50-B9AB-14A5B695D546}" dt="2024-04-17T08:29:51.690" v="5399" actId="1076"/>
          <ac:picMkLst>
            <pc:docMk/>
            <pc:sldMk cId="1051515377" sldId="572"/>
            <ac:picMk id="1026" creationId="{FD18C653-397A-8BD2-8E59-4304B9B82517}"/>
          </ac:picMkLst>
        </pc:picChg>
        <pc:picChg chg="add mod">
          <ac:chgData name="Hirvonen Maria" userId="982e208d-409f-4a73-aac2-919e540ee3ae" providerId="ADAL" clId="{4A9BEFE7-4D54-4C50-B9AB-14A5B695D546}" dt="2024-04-17T08:30:00.690" v="5402" actId="14100"/>
          <ac:picMkLst>
            <pc:docMk/>
            <pc:sldMk cId="1051515377" sldId="572"/>
            <ac:picMk id="1028" creationId="{393ED5E3-B222-C230-FFE9-7222D07E5D60}"/>
          </ac:picMkLst>
        </pc:picChg>
        <pc:picChg chg="add mod">
          <ac:chgData name="Hirvonen Maria" userId="982e208d-409f-4a73-aac2-919e540ee3ae" providerId="ADAL" clId="{4A9BEFE7-4D54-4C50-B9AB-14A5B695D546}" dt="2024-04-17T08:30:22.211" v="5408" actId="14100"/>
          <ac:picMkLst>
            <pc:docMk/>
            <pc:sldMk cId="1051515377" sldId="572"/>
            <ac:picMk id="1030" creationId="{3B475297-A1A7-A83B-3751-581DCD405F93}"/>
          </ac:picMkLst>
        </pc:picChg>
        <pc:picChg chg="add mod">
          <ac:chgData name="Hirvonen Maria" userId="982e208d-409f-4a73-aac2-919e540ee3ae" providerId="ADAL" clId="{4A9BEFE7-4D54-4C50-B9AB-14A5B695D546}" dt="2024-04-17T08:30:46.579" v="5414" actId="14100"/>
          <ac:picMkLst>
            <pc:docMk/>
            <pc:sldMk cId="1051515377" sldId="572"/>
            <ac:picMk id="1032" creationId="{D2F1B9E7-4F78-E5E9-2A59-D0F20796AD07}"/>
          </ac:picMkLst>
        </pc:picChg>
        <pc:picChg chg="add mod">
          <ac:chgData name="Hirvonen Maria" userId="982e208d-409f-4a73-aac2-919e540ee3ae" providerId="ADAL" clId="{4A9BEFE7-4D54-4C50-B9AB-14A5B695D546}" dt="2024-04-17T08:32:40.659" v="5438" actId="1076"/>
          <ac:picMkLst>
            <pc:docMk/>
            <pc:sldMk cId="1051515377" sldId="572"/>
            <ac:picMk id="1034" creationId="{FA5311BE-7B14-4E10-E9BA-DB0B8BD887CE}"/>
          </ac:picMkLst>
        </pc:picChg>
        <pc:picChg chg="add mod">
          <ac:chgData name="Hirvonen Maria" userId="982e208d-409f-4a73-aac2-919e540ee3ae" providerId="ADAL" clId="{4A9BEFE7-4D54-4C50-B9AB-14A5B695D546}" dt="2024-04-17T08:32:37.983" v="5437" actId="1076"/>
          <ac:picMkLst>
            <pc:docMk/>
            <pc:sldMk cId="1051515377" sldId="572"/>
            <ac:picMk id="1036" creationId="{F264FDE5-77C7-6233-2968-D1494A44E84D}"/>
          </ac:picMkLst>
        </pc:picChg>
        <pc:picChg chg="add mod">
          <ac:chgData name="Hirvonen Maria" userId="982e208d-409f-4a73-aac2-919e540ee3ae" providerId="ADAL" clId="{4A9BEFE7-4D54-4C50-B9AB-14A5B695D546}" dt="2024-04-17T08:32:29.891" v="5436" actId="1076"/>
          <ac:picMkLst>
            <pc:docMk/>
            <pc:sldMk cId="1051515377" sldId="572"/>
            <ac:picMk id="1038" creationId="{B5D67D61-53BC-A02B-8354-7E3AA0B42060}"/>
          </ac:picMkLst>
        </pc:picChg>
      </pc:sldChg>
      <pc:sldChg chg="addSp delSp modSp new mod modClrScheme chgLayout">
        <pc:chgData name="Hirvonen Maria" userId="982e208d-409f-4a73-aac2-919e540ee3ae" providerId="ADAL" clId="{4A9BEFE7-4D54-4C50-B9AB-14A5B695D546}" dt="2024-04-23T05:58:07.229" v="6676" actId="14100"/>
        <pc:sldMkLst>
          <pc:docMk/>
          <pc:sldMk cId="41082547" sldId="573"/>
        </pc:sldMkLst>
        <pc:spChg chg="mod">
          <ac:chgData name="Hirvonen Maria" userId="982e208d-409f-4a73-aac2-919e540ee3ae" providerId="ADAL" clId="{4A9BEFE7-4D54-4C50-B9AB-14A5B695D546}" dt="2024-04-17T09:02:05.543" v="5692" actId="26606"/>
          <ac:spMkLst>
            <pc:docMk/>
            <pc:sldMk cId="41082547" sldId="573"/>
            <ac:spMk id="2" creationId="{5EB1ECC8-76AB-62C5-AFD7-4245C16FC8F1}"/>
          </ac:spMkLst>
        </pc:spChg>
        <pc:spChg chg="mod">
          <ac:chgData name="Hirvonen Maria" userId="982e208d-409f-4a73-aac2-919e540ee3ae" providerId="ADAL" clId="{4A9BEFE7-4D54-4C50-B9AB-14A5B695D546}" dt="2024-04-23T05:58:07.229" v="6676" actId="14100"/>
          <ac:spMkLst>
            <pc:docMk/>
            <pc:sldMk cId="41082547" sldId="573"/>
            <ac:spMk id="3" creationId="{84879007-92BF-C0BF-4963-927080B2BD65}"/>
          </ac:spMkLst>
        </pc:spChg>
        <pc:spChg chg="add del mod">
          <ac:chgData name="Hirvonen Maria" userId="982e208d-409f-4a73-aac2-919e540ee3ae" providerId="ADAL" clId="{4A9BEFE7-4D54-4C50-B9AB-14A5B695D546}" dt="2024-04-17T09:02:02.867" v="5691" actId="931"/>
          <ac:spMkLst>
            <pc:docMk/>
            <pc:sldMk cId="41082547" sldId="573"/>
            <ac:spMk id="4" creationId="{8BCD4D1E-EE0E-8090-6232-A74722E26C2B}"/>
          </ac:spMkLst>
        </pc:spChg>
        <pc:picChg chg="add del mod ord">
          <ac:chgData name="Hirvonen Maria" userId="982e208d-409f-4a73-aac2-919e540ee3ae" providerId="ADAL" clId="{4A9BEFE7-4D54-4C50-B9AB-14A5B695D546}" dt="2024-04-17T08:59:31.308" v="5690" actId="34307"/>
          <ac:picMkLst>
            <pc:docMk/>
            <pc:sldMk cId="41082547" sldId="573"/>
            <ac:picMk id="5" creationId="{BE3A027F-B2AF-8402-0C53-D8AFEA789938}"/>
          </ac:picMkLst>
        </pc:picChg>
        <pc:picChg chg="add mod ord">
          <ac:chgData name="Hirvonen Maria" userId="982e208d-409f-4a73-aac2-919e540ee3ae" providerId="ADAL" clId="{4A9BEFE7-4D54-4C50-B9AB-14A5B695D546}" dt="2024-04-17T09:02:05.543" v="5692" actId="26606"/>
          <ac:picMkLst>
            <pc:docMk/>
            <pc:sldMk cId="41082547" sldId="573"/>
            <ac:picMk id="7" creationId="{795B80A4-9EB8-9C93-49C0-C1B778930360}"/>
          </ac:picMkLst>
        </pc:picChg>
      </pc:sldChg>
      <pc:sldChg chg="addSp modSp new mod ord modClrScheme chgLayout">
        <pc:chgData name="Hirvonen Maria" userId="982e208d-409f-4a73-aac2-919e540ee3ae" providerId="ADAL" clId="{4A9BEFE7-4D54-4C50-B9AB-14A5B695D546}" dt="2024-04-17T11:32:59.839" v="6095" actId="13926"/>
        <pc:sldMkLst>
          <pc:docMk/>
          <pc:sldMk cId="1619462308" sldId="574"/>
        </pc:sldMkLst>
        <pc:spChg chg="mod">
          <ac:chgData name="Hirvonen Maria" userId="982e208d-409f-4a73-aac2-919e540ee3ae" providerId="ADAL" clId="{4A9BEFE7-4D54-4C50-B9AB-14A5B695D546}" dt="2024-04-17T11:32:22.622" v="6090" actId="14100"/>
          <ac:spMkLst>
            <pc:docMk/>
            <pc:sldMk cId="1619462308" sldId="574"/>
            <ac:spMk id="2" creationId="{F34A9DC0-B93C-14CA-BC48-B14AAE7AB645}"/>
          </ac:spMkLst>
        </pc:spChg>
        <pc:spChg chg="mod">
          <ac:chgData name="Hirvonen Maria" userId="982e208d-409f-4a73-aac2-919e540ee3ae" providerId="ADAL" clId="{4A9BEFE7-4D54-4C50-B9AB-14A5B695D546}" dt="2024-04-17T11:32:59.839" v="6095" actId="13926"/>
          <ac:spMkLst>
            <pc:docMk/>
            <pc:sldMk cId="1619462308" sldId="574"/>
            <ac:spMk id="3" creationId="{4C41B647-7E9D-5A63-3EB5-8C94F5FB6EA2}"/>
          </ac:spMkLst>
        </pc:spChg>
        <pc:picChg chg="add">
          <ac:chgData name="Hirvonen Maria" userId="982e208d-409f-4a73-aac2-919e540ee3ae" providerId="ADAL" clId="{4A9BEFE7-4D54-4C50-B9AB-14A5B695D546}" dt="2024-04-17T09:42:17.709" v="5768" actId="26606"/>
          <ac:picMkLst>
            <pc:docMk/>
            <pc:sldMk cId="1619462308" sldId="574"/>
            <ac:picMk id="5" creationId="{FAFDFAB9-E524-4244-F64A-941913365F66}"/>
          </ac:picMkLst>
        </pc:picChg>
      </pc:sldChg>
      <pc:sldChg chg="addSp modSp new mod modClrScheme chgLayout">
        <pc:chgData name="Hirvonen Maria" userId="982e208d-409f-4a73-aac2-919e540ee3ae" providerId="ADAL" clId="{4A9BEFE7-4D54-4C50-B9AB-14A5B695D546}" dt="2024-04-17T12:17:05.383" v="6423" actId="27636"/>
        <pc:sldMkLst>
          <pc:docMk/>
          <pc:sldMk cId="3137611469" sldId="575"/>
        </pc:sldMkLst>
        <pc:spChg chg="mod">
          <ac:chgData name="Hirvonen Maria" userId="982e208d-409f-4a73-aac2-919e540ee3ae" providerId="ADAL" clId="{4A9BEFE7-4D54-4C50-B9AB-14A5B695D546}" dt="2024-04-17T12:15:56.586" v="6398" actId="26606"/>
          <ac:spMkLst>
            <pc:docMk/>
            <pc:sldMk cId="3137611469" sldId="575"/>
            <ac:spMk id="2" creationId="{B03B731E-A012-00A7-FAA3-CDD48F7124B7}"/>
          </ac:spMkLst>
        </pc:spChg>
        <pc:spChg chg="mod">
          <ac:chgData name="Hirvonen Maria" userId="982e208d-409f-4a73-aac2-919e540ee3ae" providerId="ADAL" clId="{4A9BEFE7-4D54-4C50-B9AB-14A5B695D546}" dt="2024-04-17T12:17:05.383" v="6423" actId="27636"/>
          <ac:spMkLst>
            <pc:docMk/>
            <pc:sldMk cId="3137611469" sldId="575"/>
            <ac:spMk id="3" creationId="{87DBDE5C-7344-FFD4-BC40-6EFE040F3960}"/>
          </ac:spMkLst>
        </pc:spChg>
        <pc:picChg chg="add mod ord">
          <ac:chgData name="Hirvonen Maria" userId="982e208d-409f-4a73-aac2-919e540ee3ae" providerId="ADAL" clId="{4A9BEFE7-4D54-4C50-B9AB-14A5B695D546}" dt="2024-04-17T12:15:56.586" v="6398" actId="26606"/>
          <ac:picMkLst>
            <pc:docMk/>
            <pc:sldMk cId="3137611469" sldId="575"/>
            <ac:picMk id="5" creationId="{03A2FA61-A62D-D885-2B42-1AAF54D246F9}"/>
          </ac:picMkLst>
        </pc:picChg>
      </pc:sldChg>
      <pc:sldChg chg="modSp new mod">
        <pc:chgData name="Hirvonen Maria" userId="982e208d-409f-4a73-aac2-919e540ee3ae" providerId="ADAL" clId="{4A9BEFE7-4D54-4C50-B9AB-14A5B695D546}" dt="2024-04-23T08:16:21.761" v="8541" actId="14100"/>
        <pc:sldMkLst>
          <pc:docMk/>
          <pc:sldMk cId="732191664" sldId="576"/>
        </pc:sldMkLst>
        <pc:spChg chg="mod">
          <ac:chgData name="Hirvonen Maria" userId="982e208d-409f-4a73-aac2-919e540ee3ae" providerId="ADAL" clId="{4A9BEFE7-4D54-4C50-B9AB-14A5B695D546}" dt="2024-04-23T08:14:16.862" v="8474" actId="27636"/>
          <ac:spMkLst>
            <pc:docMk/>
            <pc:sldMk cId="732191664" sldId="576"/>
            <ac:spMk id="2" creationId="{568DF658-2773-B5CE-AB13-1C2A79F1580D}"/>
          </ac:spMkLst>
        </pc:spChg>
        <pc:spChg chg="mod">
          <ac:chgData name="Hirvonen Maria" userId="982e208d-409f-4a73-aac2-919e540ee3ae" providerId="ADAL" clId="{4A9BEFE7-4D54-4C50-B9AB-14A5B695D546}" dt="2024-04-23T08:16:21.761" v="8541" actId="14100"/>
          <ac:spMkLst>
            <pc:docMk/>
            <pc:sldMk cId="732191664" sldId="576"/>
            <ac:spMk id="3" creationId="{58343489-5B9F-9643-4D54-C44587A934C6}"/>
          </ac:spMkLst>
        </pc:spChg>
      </pc:sldChg>
      <pc:sldChg chg="addSp delSp modSp new mod modClrScheme chgLayout">
        <pc:chgData name="Hirvonen Maria" userId="982e208d-409f-4a73-aac2-919e540ee3ae" providerId="ADAL" clId="{4A9BEFE7-4D54-4C50-B9AB-14A5B695D546}" dt="2024-04-23T05:47:42.551" v="6639" actId="26606"/>
        <pc:sldMkLst>
          <pc:docMk/>
          <pc:sldMk cId="1718459906" sldId="577"/>
        </pc:sldMkLst>
        <pc:spChg chg="del mod ord">
          <ac:chgData name="Hirvonen Maria" userId="982e208d-409f-4a73-aac2-919e540ee3ae" providerId="ADAL" clId="{4A9BEFE7-4D54-4C50-B9AB-14A5B695D546}" dt="2024-04-23T05:35:31.885" v="6521" actId="700"/>
          <ac:spMkLst>
            <pc:docMk/>
            <pc:sldMk cId="1718459906" sldId="577"/>
            <ac:spMk id="2" creationId="{E37160B6-0FE0-D9E5-0DD0-55991EE3E232}"/>
          </ac:spMkLst>
        </pc:spChg>
        <pc:spChg chg="del mod ord">
          <ac:chgData name="Hirvonen Maria" userId="982e208d-409f-4a73-aac2-919e540ee3ae" providerId="ADAL" clId="{4A9BEFE7-4D54-4C50-B9AB-14A5B695D546}" dt="2024-04-23T05:35:31.885" v="6521" actId="700"/>
          <ac:spMkLst>
            <pc:docMk/>
            <pc:sldMk cId="1718459906" sldId="577"/>
            <ac:spMk id="3" creationId="{02A2135B-1100-89CE-9493-C0B2AAE55B35}"/>
          </ac:spMkLst>
        </pc:spChg>
        <pc:spChg chg="add mod ord">
          <ac:chgData name="Hirvonen Maria" userId="982e208d-409f-4a73-aac2-919e540ee3ae" providerId="ADAL" clId="{4A9BEFE7-4D54-4C50-B9AB-14A5B695D546}" dt="2024-04-23T05:47:42.551" v="6639" actId="26606"/>
          <ac:spMkLst>
            <pc:docMk/>
            <pc:sldMk cId="1718459906" sldId="577"/>
            <ac:spMk id="4" creationId="{6D9A3437-2881-B992-8B64-34A2C6F5F593}"/>
          </ac:spMkLst>
        </pc:spChg>
        <pc:spChg chg="add del mod ord">
          <ac:chgData name="Hirvonen Maria" userId="982e208d-409f-4a73-aac2-919e540ee3ae" providerId="ADAL" clId="{4A9BEFE7-4D54-4C50-B9AB-14A5B695D546}" dt="2024-04-23T05:47:42.551" v="6639" actId="26606"/>
          <ac:spMkLst>
            <pc:docMk/>
            <pc:sldMk cId="1718459906" sldId="577"/>
            <ac:spMk id="5" creationId="{8E2F71EE-5F73-5BAA-B20B-55E1273499C3}"/>
          </ac:spMkLst>
        </pc:spChg>
        <pc:graphicFrameChg chg="add del">
          <ac:chgData name="Hirvonen Maria" userId="982e208d-409f-4a73-aac2-919e540ee3ae" providerId="ADAL" clId="{4A9BEFE7-4D54-4C50-B9AB-14A5B695D546}" dt="2024-04-23T05:47:42.543" v="6638" actId="26606"/>
          <ac:graphicFrameMkLst>
            <pc:docMk/>
            <pc:sldMk cId="1718459906" sldId="577"/>
            <ac:graphicFrameMk id="7" creationId="{B36AF7AC-9062-2D30-DA26-B2C95FAD97E5}"/>
          </ac:graphicFrameMkLst>
        </pc:graphicFrameChg>
        <pc:graphicFrameChg chg="add">
          <ac:chgData name="Hirvonen Maria" userId="982e208d-409f-4a73-aac2-919e540ee3ae" providerId="ADAL" clId="{4A9BEFE7-4D54-4C50-B9AB-14A5B695D546}" dt="2024-04-23T05:47:42.551" v="6639" actId="26606"/>
          <ac:graphicFrameMkLst>
            <pc:docMk/>
            <pc:sldMk cId="1718459906" sldId="577"/>
            <ac:graphicFrameMk id="9" creationId="{43B50BC2-E8DC-F873-8C31-FE2A1FF46E4C}"/>
          </ac:graphicFrameMkLst>
        </pc:graphicFrameChg>
      </pc:sldChg>
      <pc:sldChg chg="addSp delSp modSp new mod modClrScheme chgLayout">
        <pc:chgData name="Hirvonen Maria" userId="982e208d-409f-4a73-aac2-919e540ee3ae" providerId="ADAL" clId="{4A9BEFE7-4D54-4C50-B9AB-14A5B695D546}" dt="2024-04-23T06:39:16.523" v="7044" actId="20577"/>
        <pc:sldMkLst>
          <pc:docMk/>
          <pc:sldMk cId="1497944334" sldId="578"/>
        </pc:sldMkLst>
        <pc:spChg chg="del mod ord">
          <ac:chgData name="Hirvonen Maria" userId="982e208d-409f-4a73-aac2-919e540ee3ae" providerId="ADAL" clId="{4A9BEFE7-4D54-4C50-B9AB-14A5B695D546}" dt="2024-04-23T06:01:15.928" v="6678" actId="700"/>
          <ac:spMkLst>
            <pc:docMk/>
            <pc:sldMk cId="1497944334" sldId="578"/>
            <ac:spMk id="2" creationId="{04C09D36-7326-6C3A-B2A5-F25D3A31C60F}"/>
          </ac:spMkLst>
        </pc:spChg>
        <pc:spChg chg="del mod ord">
          <ac:chgData name="Hirvonen Maria" userId="982e208d-409f-4a73-aac2-919e540ee3ae" providerId="ADAL" clId="{4A9BEFE7-4D54-4C50-B9AB-14A5B695D546}" dt="2024-04-23T06:01:15.928" v="6678" actId="700"/>
          <ac:spMkLst>
            <pc:docMk/>
            <pc:sldMk cId="1497944334" sldId="578"/>
            <ac:spMk id="3" creationId="{F460E236-B690-72E4-469C-235C2C0EEA88}"/>
          </ac:spMkLst>
        </pc:spChg>
        <pc:spChg chg="add mod ord">
          <ac:chgData name="Hirvonen Maria" userId="982e208d-409f-4a73-aac2-919e540ee3ae" providerId="ADAL" clId="{4A9BEFE7-4D54-4C50-B9AB-14A5B695D546}" dt="2024-04-23T06:34:19.711" v="6900" actId="14100"/>
          <ac:spMkLst>
            <pc:docMk/>
            <pc:sldMk cId="1497944334" sldId="578"/>
            <ac:spMk id="4" creationId="{12312395-481F-292C-119E-CAC29C025888}"/>
          </ac:spMkLst>
        </pc:spChg>
        <pc:spChg chg="add del mod ord">
          <ac:chgData name="Hirvonen Maria" userId="982e208d-409f-4a73-aac2-919e540ee3ae" providerId="ADAL" clId="{4A9BEFE7-4D54-4C50-B9AB-14A5B695D546}" dt="2024-04-23T06:23:35.338" v="6867" actId="26606"/>
          <ac:spMkLst>
            <pc:docMk/>
            <pc:sldMk cId="1497944334" sldId="578"/>
            <ac:spMk id="5" creationId="{88E1434B-697D-3503-F0B4-E56D4E29C4D4}"/>
          </ac:spMkLst>
        </pc:spChg>
        <pc:spChg chg="add mod">
          <ac:chgData name="Hirvonen Maria" userId="982e208d-409f-4a73-aac2-919e540ee3ae" providerId="ADAL" clId="{4A9BEFE7-4D54-4C50-B9AB-14A5B695D546}" dt="2024-04-23T06:39:16.523" v="7044" actId="20577"/>
          <ac:spMkLst>
            <pc:docMk/>
            <pc:sldMk cId="1497944334" sldId="578"/>
            <ac:spMk id="11" creationId="{08D9EC59-8D07-93D0-1C86-68B2A83C2871}"/>
          </ac:spMkLst>
        </pc:spChg>
        <pc:picChg chg="add del">
          <ac:chgData name="Hirvonen Maria" userId="982e208d-409f-4a73-aac2-919e540ee3ae" providerId="ADAL" clId="{4A9BEFE7-4D54-4C50-B9AB-14A5B695D546}" dt="2024-04-23T06:23:35.334" v="6866" actId="26606"/>
          <ac:picMkLst>
            <pc:docMk/>
            <pc:sldMk cId="1497944334" sldId="578"/>
            <ac:picMk id="7" creationId="{EFF1F19E-F829-2513-492D-310C417BE28B}"/>
          </ac:picMkLst>
        </pc:picChg>
        <pc:picChg chg="add">
          <ac:chgData name="Hirvonen Maria" userId="982e208d-409f-4a73-aac2-919e540ee3ae" providerId="ADAL" clId="{4A9BEFE7-4D54-4C50-B9AB-14A5B695D546}" dt="2024-04-23T06:23:35.338" v="6867" actId="26606"/>
          <ac:picMkLst>
            <pc:docMk/>
            <pc:sldMk cId="1497944334" sldId="578"/>
            <ac:picMk id="9" creationId="{6370EB01-9E30-E400-2F96-BF2CD43139A4}"/>
          </ac:picMkLst>
        </pc:picChg>
      </pc:sldChg>
      <pc:sldChg chg="modSp new mod">
        <pc:chgData name="Hirvonen Maria" userId="982e208d-409f-4a73-aac2-919e540ee3ae" providerId="ADAL" clId="{4A9BEFE7-4D54-4C50-B9AB-14A5B695D546}" dt="2024-04-23T06:03:01.130" v="6716" actId="20577"/>
        <pc:sldMkLst>
          <pc:docMk/>
          <pc:sldMk cId="2727582604" sldId="579"/>
        </pc:sldMkLst>
        <pc:spChg chg="mod">
          <ac:chgData name="Hirvonen Maria" userId="982e208d-409f-4a73-aac2-919e540ee3ae" providerId="ADAL" clId="{4A9BEFE7-4D54-4C50-B9AB-14A5B695D546}" dt="2024-04-23T06:03:01.130" v="6716" actId="20577"/>
          <ac:spMkLst>
            <pc:docMk/>
            <pc:sldMk cId="2727582604" sldId="579"/>
            <ac:spMk id="2" creationId="{6103BA34-0079-925C-900E-D35672618B7A}"/>
          </ac:spMkLst>
        </pc:spChg>
      </pc:sldChg>
      <pc:sldChg chg="addSp delSp modSp new mod modNotes">
        <pc:chgData name="Hirvonen Maria" userId="982e208d-409f-4a73-aac2-919e540ee3ae" providerId="ADAL" clId="{4A9BEFE7-4D54-4C50-B9AB-14A5B695D546}" dt="2024-04-23T08:47:24.609" v="9218" actId="14100"/>
        <pc:sldMkLst>
          <pc:docMk/>
          <pc:sldMk cId="3987286265" sldId="580"/>
        </pc:sldMkLst>
        <pc:spChg chg="mod">
          <ac:chgData name="Hirvonen Maria" userId="982e208d-409f-4a73-aac2-919e540ee3ae" providerId="ADAL" clId="{4A9BEFE7-4D54-4C50-B9AB-14A5B695D546}" dt="2024-04-23T08:47:24.609" v="9218" actId="14100"/>
          <ac:spMkLst>
            <pc:docMk/>
            <pc:sldMk cId="3987286265" sldId="580"/>
            <ac:spMk id="2" creationId="{2E5ADE6B-67F5-4816-C2A0-DB69BC3B2EE5}"/>
          </ac:spMkLst>
        </pc:spChg>
        <pc:spChg chg="add del mod">
          <ac:chgData name="Hirvonen Maria" userId="982e208d-409f-4a73-aac2-919e540ee3ae" providerId="ADAL" clId="{4A9BEFE7-4D54-4C50-B9AB-14A5B695D546}" dt="2024-04-23T07:34:22.325" v="7650" actId="26606"/>
          <ac:spMkLst>
            <pc:docMk/>
            <pc:sldMk cId="3987286265" sldId="580"/>
            <ac:spMk id="3" creationId="{464E5B50-A2DD-D256-0392-CD44B0B89EFC}"/>
          </ac:spMkLst>
        </pc:spChg>
        <pc:graphicFrameChg chg="add del">
          <ac:chgData name="Hirvonen Maria" userId="982e208d-409f-4a73-aac2-919e540ee3ae" providerId="ADAL" clId="{4A9BEFE7-4D54-4C50-B9AB-14A5B695D546}" dt="2024-04-23T07:34:22.300" v="7649" actId="26606"/>
          <ac:graphicFrameMkLst>
            <pc:docMk/>
            <pc:sldMk cId="3987286265" sldId="580"/>
            <ac:graphicFrameMk id="5" creationId="{41F759ED-8C2A-CB28-4678-2A224D889433}"/>
          </ac:graphicFrameMkLst>
        </pc:graphicFrameChg>
        <pc:graphicFrameChg chg="add mod">
          <ac:chgData name="Hirvonen Maria" userId="982e208d-409f-4a73-aac2-919e540ee3ae" providerId="ADAL" clId="{4A9BEFE7-4D54-4C50-B9AB-14A5B695D546}" dt="2024-04-23T07:51:47.290" v="8274" actId="20577"/>
          <ac:graphicFrameMkLst>
            <pc:docMk/>
            <pc:sldMk cId="3987286265" sldId="580"/>
            <ac:graphicFrameMk id="7" creationId="{9D16784C-0308-AA82-B10D-FD35662AD845}"/>
          </ac:graphicFrameMkLst>
        </pc:graphicFrameChg>
      </pc:sldChg>
      <pc:sldChg chg="addSp delSp modSp new mod modClrScheme chgLayout">
        <pc:chgData name="Hirvonen Maria" userId="982e208d-409f-4a73-aac2-919e540ee3ae" providerId="ADAL" clId="{4A9BEFE7-4D54-4C50-B9AB-14A5B695D546}" dt="2024-04-23T08:47:04.583" v="9217" actId="2711"/>
        <pc:sldMkLst>
          <pc:docMk/>
          <pc:sldMk cId="2121613235" sldId="581"/>
        </pc:sldMkLst>
        <pc:spChg chg="del mod ord">
          <ac:chgData name="Hirvonen Maria" userId="982e208d-409f-4a73-aac2-919e540ee3ae" providerId="ADAL" clId="{4A9BEFE7-4D54-4C50-B9AB-14A5B695D546}" dt="2024-04-23T06:20:00.440" v="6786" actId="700"/>
          <ac:spMkLst>
            <pc:docMk/>
            <pc:sldMk cId="2121613235" sldId="581"/>
            <ac:spMk id="2" creationId="{B91859B9-EA20-7946-30AD-F8C05956AA6D}"/>
          </ac:spMkLst>
        </pc:spChg>
        <pc:spChg chg="del mod ord">
          <ac:chgData name="Hirvonen Maria" userId="982e208d-409f-4a73-aac2-919e540ee3ae" providerId="ADAL" clId="{4A9BEFE7-4D54-4C50-B9AB-14A5B695D546}" dt="2024-04-23T06:20:00.440" v="6786" actId="700"/>
          <ac:spMkLst>
            <pc:docMk/>
            <pc:sldMk cId="2121613235" sldId="581"/>
            <ac:spMk id="3" creationId="{83CB464A-3ADC-F345-4C06-E011991C50EC}"/>
          </ac:spMkLst>
        </pc:spChg>
        <pc:spChg chg="add del mod ord">
          <ac:chgData name="Hirvonen Maria" userId="982e208d-409f-4a73-aac2-919e540ee3ae" providerId="ADAL" clId="{4A9BEFE7-4D54-4C50-B9AB-14A5B695D546}" dt="2024-04-23T06:21:15.334" v="6795" actId="700"/>
          <ac:spMkLst>
            <pc:docMk/>
            <pc:sldMk cId="2121613235" sldId="581"/>
            <ac:spMk id="4" creationId="{A29F32C8-5508-EEBF-7268-28F6E80A6261}"/>
          </ac:spMkLst>
        </pc:spChg>
        <pc:spChg chg="add mod ord">
          <ac:chgData name="Hirvonen Maria" userId="982e208d-409f-4a73-aac2-919e540ee3ae" providerId="ADAL" clId="{4A9BEFE7-4D54-4C50-B9AB-14A5B695D546}" dt="2024-04-23T06:21:15.334" v="6795" actId="700"/>
          <ac:spMkLst>
            <pc:docMk/>
            <pc:sldMk cId="2121613235" sldId="581"/>
            <ac:spMk id="5" creationId="{846D5913-2917-26BB-0389-33E92FCF9E43}"/>
          </ac:spMkLst>
        </pc:spChg>
        <pc:spChg chg="add mod ord">
          <ac:chgData name="Hirvonen Maria" userId="982e208d-409f-4a73-aac2-919e540ee3ae" providerId="ADAL" clId="{4A9BEFE7-4D54-4C50-B9AB-14A5B695D546}" dt="2024-04-23T06:23:05.884" v="6864" actId="207"/>
          <ac:spMkLst>
            <pc:docMk/>
            <pc:sldMk cId="2121613235" sldId="581"/>
            <ac:spMk id="6" creationId="{46F8E09E-5835-2F10-0882-BDAF4689B009}"/>
          </ac:spMkLst>
        </pc:spChg>
        <pc:spChg chg="add mod ord">
          <ac:chgData name="Hirvonen Maria" userId="982e208d-409f-4a73-aac2-919e540ee3ae" providerId="ADAL" clId="{4A9BEFE7-4D54-4C50-B9AB-14A5B695D546}" dt="2024-04-23T06:22:57.746" v="6863" actId="27636"/>
          <ac:spMkLst>
            <pc:docMk/>
            <pc:sldMk cId="2121613235" sldId="581"/>
            <ac:spMk id="7" creationId="{750E1F4F-7F7F-94CC-E90C-EBC754748351}"/>
          </ac:spMkLst>
        </pc:spChg>
        <pc:spChg chg="add mod ord">
          <ac:chgData name="Hirvonen Maria" userId="982e208d-409f-4a73-aac2-919e540ee3ae" providerId="ADAL" clId="{4A9BEFE7-4D54-4C50-B9AB-14A5B695D546}" dt="2024-04-23T08:47:04.583" v="9217" actId="2711"/>
          <ac:spMkLst>
            <pc:docMk/>
            <pc:sldMk cId="2121613235" sldId="581"/>
            <ac:spMk id="8" creationId="{4F9548A0-B6D7-0822-5DC9-DAF2473E161A}"/>
          </ac:spMkLst>
        </pc:spChg>
        <pc:spChg chg="add mod ord">
          <ac:chgData name="Hirvonen Maria" userId="982e208d-409f-4a73-aac2-919e540ee3ae" providerId="ADAL" clId="{4A9BEFE7-4D54-4C50-B9AB-14A5B695D546}" dt="2024-04-23T06:21:44.614" v="6829" actId="14100"/>
          <ac:spMkLst>
            <pc:docMk/>
            <pc:sldMk cId="2121613235" sldId="581"/>
            <ac:spMk id="9" creationId="{28BAF34E-C4C9-64DB-C2A4-E60200D5A01C}"/>
          </ac:spMkLst>
        </pc:spChg>
      </pc:sldChg>
      <pc:sldChg chg="addSp delSp modSp new mod modClrScheme chgLayout">
        <pc:chgData name="Hirvonen Maria" userId="982e208d-409f-4a73-aac2-919e540ee3ae" providerId="ADAL" clId="{4A9BEFE7-4D54-4C50-B9AB-14A5B695D546}" dt="2024-04-23T06:55:33.090" v="7509" actId="1076"/>
        <pc:sldMkLst>
          <pc:docMk/>
          <pc:sldMk cId="2953322985" sldId="582"/>
        </pc:sldMkLst>
        <pc:spChg chg="del mod ord">
          <ac:chgData name="Hirvonen Maria" userId="982e208d-409f-4a73-aac2-919e540ee3ae" providerId="ADAL" clId="{4A9BEFE7-4D54-4C50-B9AB-14A5B695D546}" dt="2024-04-23T06:37:35.370" v="6927" actId="700"/>
          <ac:spMkLst>
            <pc:docMk/>
            <pc:sldMk cId="2953322985" sldId="582"/>
            <ac:spMk id="2" creationId="{80B5ED38-FDA0-9211-2268-665119E6CDB0}"/>
          </ac:spMkLst>
        </pc:spChg>
        <pc:spChg chg="del mod ord">
          <ac:chgData name="Hirvonen Maria" userId="982e208d-409f-4a73-aac2-919e540ee3ae" providerId="ADAL" clId="{4A9BEFE7-4D54-4C50-B9AB-14A5B695D546}" dt="2024-04-23T06:37:35.370" v="6927" actId="700"/>
          <ac:spMkLst>
            <pc:docMk/>
            <pc:sldMk cId="2953322985" sldId="582"/>
            <ac:spMk id="3" creationId="{AFA1D364-7E48-0D24-AE76-7B3374177EAB}"/>
          </ac:spMkLst>
        </pc:spChg>
        <pc:spChg chg="del">
          <ac:chgData name="Hirvonen Maria" userId="982e208d-409f-4a73-aac2-919e540ee3ae" providerId="ADAL" clId="{4A9BEFE7-4D54-4C50-B9AB-14A5B695D546}" dt="2024-04-23T06:37:35.370" v="6927" actId="700"/>
          <ac:spMkLst>
            <pc:docMk/>
            <pc:sldMk cId="2953322985" sldId="582"/>
            <ac:spMk id="4" creationId="{2A013FD8-35DD-A8BF-4339-8115B11944B4}"/>
          </ac:spMkLst>
        </pc:spChg>
        <pc:spChg chg="add mod ord">
          <ac:chgData name="Hirvonen Maria" userId="982e208d-409f-4a73-aac2-919e540ee3ae" providerId="ADAL" clId="{4A9BEFE7-4D54-4C50-B9AB-14A5B695D546}" dt="2024-04-23T06:48:32.669" v="7068" actId="20577"/>
          <ac:spMkLst>
            <pc:docMk/>
            <pc:sldMk cId="2953322985" sldId="582"/>
            <ac:spMk id="5" creationId="{14ADE166-9F93-FC86-3777-2E2323BC2676}"/>
          </ac:spMkLst>
        </pc:spChg>
        <pc:spChg chg="add mod ord">
          <ac:chgData name="Hirvonen Maria" userId="982e208d-409f-4a73-aac2-919e540ee3ae" providerId="ADAL" clId="{4A9BEFE7-4D54-4C50-B9AB-14A5B695D546}" dt="2024-04-23T06:55:33.090" v="7509" actId="1076"/>
          <ac:spMkLst>
            <pc:docMk/>
            <pc:sldMk cId="2953322985" sldId="582"/>
            <ac:spMk id="6" creationId="{43FB50F1-9FD3-D9DB-FB62-DD323BE3C0E0}"/>
          </ac:spMkLst>
        </pc:spChg>
        <pc:picChg chg="add mod">
          <ac:chgData name="Hirvonen Maria" userId="982e208d-409f-4a73-aac2-919e540ee3ae" providerId="ADAL" clId="{4A9BEFE7-4D54-4C50-B9AB-14A5B695D546}" dt="2024-04-23T06:55:05.017" v="7500" actId="1076"/>
          <ac:picMkLst>
            <pc:docMk/>
            <pc:sldMk cId="2953322985" sldId="582"/>
            <ac:picMk id="1026" creationId="{F336C20A-F624-7C57-B691-829483FD580C}"/>
          </ac:picMkLst>
        </pc:picChg>
        <pc:picChg chg="add mod">
          <ac:chgData name="Hirvonen Maria" userId="982e208d-409f-4a73-aac2-919e540ee3ae" providerId="ADAL" clId="{4A9BEFE7-4D54-4C50-B9AB-14A5B695D546}" dt="2024-04-23T06:55:03.217" v="7499" actId="1076"/>
          <ac:picMkLst>
            <pc:docMk/>
            <pc:sldMk cId="2953322985" sldId="582"/>
            <ac:picMk id="1028" creationId="{59D79D0F-C497-F041-C72B-CFAA960074AA}"/>
          </ac:picMkLst>
        </pc:picChg>
        <pc:picChg chg="add mod">
          <ac:chgData name="Hirvonen Maria" userId="982e208d-409f-4a73-aac2-919e540ee3ae" providerId="ADAL" clId="{4A9BEFE7-4D54-4C50-B9AB-14A5B695D546}" dt="2024-04-23T06:55:08.830" v="7501" actId="1076"/>
          <ac:picMkLst>
            <pc:docMk/>
            <pc:sldMk cId="2953322985" sldId="582"/>
            <ac:picMk id="1030" creationId="{AFF7DA68-C42A-0128-176E-90625E2481F2}"/>
          </ac:picMkLst>
        </pc:picChg>
        <pc:picChg chg="add mod">
          <ac:chgData name="Hirvonen Maria" userId="982e208d-409f-4a73-aac2-919e540ee3ae" providerId="ADAL" clId="{4A9BEFE7-4D54-4C50-B9AB-14A5B695D546}" dt="2024-04-23T06:55:31.497" v="7508" actId="1076"/>
          <ac:picMkLst>
            <pc:docMk/>
            <pc:sldMk cId="2953322985" sldId="582"/>
            <ac:picMk id="1032" creationId="{D7EDA225-EC5B-01B9-04A3-6F688FFCC415}"/>
          </ac:picMkLst>
        </pc:picChg>
      </pc:sldChg>
      <pc:sldChg chg="addSp delSp modSp new mod modClrScheme chgLayout">
        <pc:chgData name="Hirvonen Maria" userId="982e208d-409f-4a73-aac2-919e540ee3ae" providerId="ADAL" clId="{4A9BEFE7-4D54-4C50-B9AB-14A5B695D546}" dt="2024-04-23T08:19:48.115" v="8813" actId="14826"/>
        <pc:sldMkLst>
          <pc:docMk/>
          <pc:sldMk cId="2175946175" sldId="583"/>
        </pc:sldMkLst>
        <pc:spChg chg="mod">
          <ac:chgData name="Hirvonen Maria" userId="982e208d-409f-4a73-aac2-919e540ee3ae" providerId="ADAL" clId="{4A9BEFE7-4D54-4C50-B9AB-14A5B695D546}" dt="2024-04-23T08:17:18.772" v="8575" actId="26606"/>
          <ac:spMkLst>
            <pc:docMk/>
            <pc:sldMk cId="2175946175" sldId="583"/>
            <ac:spMk id="2" creationId="{E0C1B094-789D-48A1-614D-77E753383EBE}"/>
          </ac:spMkLst>
        </pc:spChg>
        <pc:spChg chg="del">
          <ac:chgData name="Hirvonen Maria" userId="982e208d-409f-4a73-aac2-919e540ee3ae" providerId="ADAL" clId="{4A9BEFE7-4D54-4C50-B9AB-14A5B695D546}" dt="2024-04-23T08:17:18.772" v="8575" actId="26606"/>
          <ac:spMkLst>
            <pc:docMk/>
            <pc:sldMk cId="2175946175" sldId="583"/>
            <ac:spMk id="3" creationId="{97D667B5-5E78-738F-4960-B569601B1DC0}"/>
          </ac:spMkLst>
        </pc:spChg>
        <pc:spChg chg="add mod">
          <ac:chgData name="Hirvonen Maria" userId="982e208d-409f-4a73-aac2-919e540ee3ae" providerId="ADAL" clId="{4A9BEFE7-4D54-4C50-B9AB-14A5B695D546}" dt="2024-04-23T08:18:42.660" v="8812" actId="20577"/>
          <ac:spMkLst>
            <pc:docMk/>
            <pc:sldMk cId="2175946175" sldId="583"/>
            <ac:spMk id="9" creationId="{617B48B6-2BC5-3B3A-5CA2-48763A8843EC}"/>
          </ac:spMkLst>
        </pc:spChg>
        <pc:picChg chg="add mod">
          <ac:chgData name="Hirvonen Maria" userId="982e208d-409f-4a73-aac2-919e540ee3ae" providerId="ADAL" clId="{4A9BEFE7-4D54-4C50-B9AB-14A5B695D546}" dt="2024-04-23T08:19:48.115" v="8813" actId="14826"/>
          <ac:picMkLst>
            <pc:docMk/>
            <pc:sldMk cId="2175946175" sldId="583"/>
            <ac:picMk id="5" creationId="{6B7943D4-1B77-4A6A-FC66-923718FC030A}"/>
          </ac:picMkLst>
        </pc:picChg>
      </pc:sldChg>
      <pc:sldChg chg="addSp delSp modSp new mod modClrScheme chgLayout">
        <pc:chgData name="Hirvonen Maria" userId="982e208d-409f-4a73-aac2-919e540ee3ae" providerId="ADAL" clId="{4A9BEFE7-4D54-4C50-B9AB-14A5B695D546}" dt="2024-04-23T08:40:46.456" v="9210" actId="12"/>
        <pc:sldMkLst>
          <pc:docMk/>
          <pc:sldMk cId="3297813068" sldId="584"/>
        </pc:sldMkLst>
        <pc:spChg chg="del mod ord">
          <ac:chgData name="Hirvonen Maria" userId="982e208d-409f-4a73-aac2-919e540ee3ae" providerId="ADAL" clId="{4A9BEFE7-4D54-4C50-B9AB-14A5B695D546}" dt="2024-04-23T08:27:43.738" v="8815" actId="700"/>
          <ac:spMkLst>
            <pc:docMk/>
            <pc:sldMk cId="3297813068" sldId="584"/>
            <ac:spMk id="2" creationId="{5917739A-7623-378D-4993-47F280701C98}"/>
          </ac:spMkLst>
        </pc:spChg>
        <pc:spChg chg="del mod ord">
          <ac:chgData name="Hirvonen Maria" userId="982e208d-409f-4a73-aac2-919e540ee3ae" providerId="ADAL" clId="{4A9BEFE7-4D54-4C50-B9AB-14A5B695D546}" dt="2024-04-23T08:27:43.738" v="8815" actId="700"/>
          <ac:spMkLst>
            <pc:docMk/>
            <pc:sldMk cId="3297813068" sldId="584"/>
            <ac:spMk id="3" creationId="{67468B28-F706-34F0-96D3-2929F399F260}"/>
          </ac:spMkLst>
        </pc:spChg>
        <pc:spChg chg="add mod ord">
          <ac:chgData name="Hirvonen Maria" userId="982e208d-409f-4a73-aac2-919e540ee3ae" providerId="ADAL" clId="{4A9BEFE7-4D54-4C50-B9AB-14A5B695D546}" dt="2024-04-23T08:28:28.021" v="8906" actId="5793"/>
          <ac:spMkLst>
            <pc:docMk/>
            <pc:sldMk cId="3297813068" sldId="584"/>
            <ac:spMk id="4" creationId="{4ED916CB-9D2F-FE46-01C5-8101EDAE0BAB}"/>
          </ac:spMkLst>
        </pc:spChg>
        <pc:spChg chg="add mod ord">
          <ac:chgData name="Hirvonen Maria" userId="982e208d-409f-4a73-aac2-919e540ee3ae" providerId="ADAL" clId="{4A9BEFE7-4D54-4C50-B9AB-14A5B695D546}" dt="2024-04-23T08:40:46.456" v="9210" actId="12"/>
          <ac:spMkLst>
            <pc:docMk/>
            <pc:sldMk cId="3297813068" sldId="584"/>
            <ac:spMk id="5" creationId="{424EFB7E-F6E1-8538-46D2-714797CE794A}"/>
          </ac:spMkLst>
        </pc:spChg>
      </pc:sldChg>
      <pc:sldChg chg="addSp delSp modSp new mod modClrScheme chgLayout">
        <pc:chgData name="Hirvonen Maria" userId="982e208d-409f-4a73-aac2-919e540ee3ae" providerId="ADAL" clId="{4A9BEFE7-4D54-4C50-B9AB-14A5B695D546}" dt="2024-04-23T12:23:09.344" v="9253" actId="21"/>
        <pc:sldMkLst>
          <pc:docMk/>
          <pc:sldMk cId="1212349638" sldId="585"/>
        </pc:sldMkLst>
        <pc:spChg chg="del">
          <ac:chgData name="Hirvonen Maria" userId="982e208d-409f-4a73-aac2-919e540ee3ae" providerId="ADAL" clId="{4A9BEFE7-4D54-4C50-B9AB-14A5B695D546}" dt="2024-04-23T12:20:11.756" v="9220" actId="700"/>
          <ac:spMkLst>
            <pc:docMk/>
            <pc:sldMk cId="1212349638" sldId="585"/>
            <ac:spMk id="2" creationId="{7C719B8B-84A5-23FA-C678-B947BC3F0008}"/>
          </ac:spMkLst>
        </pc:spChg>
        <pc:spChg chg="del mod ord">
          <ac:chgData name="Hirvonen Maria" userId="982e208d-409f-4a73-aac2-919e540ee3ae" providerId="ADAL" clId="{4A9BEFE7-4D54-4C50-B9AB-14A5B695D546}" dt="2024-04-23T12:20:11.756" v="9220" actId="700"/>
          <ac:spMkLst>
            <pc:docMk/>
            <pc:sldMk cId="1212349638" sldId="585"/>
            <ac:spMk id="3" creationId="{AC845276-10DB-A16E-EC4D-907B70724629}"/>
          </ac:spMkLst>
        </pc:spChg>
        <pc:spChg chg="del mod ord">
          <ac:chgData name="Hirvonen Maria" userId="982e208d-409f-4a73-aac2-919e540ee3ae" providerId="ADAL" clId="{4A9BEFE7-4D54-4C50-B9AB-14A5B695D546}" dt="2024-04-23T12:20:11.756" v="9220" actId="700"/>
          <ac:spMkLst>
            <pc:docMk/>
            <pc:sldMk cId="1212349638" sldId="585"/>
            <ac:spMk id="4" creationId="{AEA9C79C-05A4-3E34-CF35-1084E0381B53}"/>
          </ac:spMkLst>
        </pc:spChg>
        <pc:spChg chg="add mod ord">
          <ac:chgData name="Hirvonen Maria" userId="982e208d-409f-4a73-aac2-919e540ee3ae" providerId="ADAL" clId="{4A9BEFE7-4D54-4C50-B9AB-14A5B695D546}" dt="2024-04-23T12:22:33.639" v="9250" actId="6264"/>
          <ac:spMkLst>
            <pc:docMk/>
            <pc:sldMk cId="1212349638" sldId="585"/>
            <ac:spMk id="5" creationId="{70EE313A-8C3C-8754-D673-0D05AC65F00E}"/>
          </ac:spMkLst>
        </pc:spChg>
        <pc:spChg chg="add del mod ord">
          <ac:chgData name="Hirvonen Maria" userId="982e208d-409f-4a73-aac2-919e540ee3ae" providerId="ADAL" clId="{4A9BEFE7-4D54-4C50-B9AB-14A5B695D546}" dt="2024-04-23T12:20:34.678" v="9247" actId="26606"/>
          <ac:spMkLst>
            <pc:docMk/>
            <pc:sldMk cId="1212349638" sldId="585"/>
            <ac:spMk id="6" creationId="{FC06B6C2-5FB2-AACD-136E-C12875FC3356}"/>
          </ac:spMkLst>
        </pc:spChg>
        <pc:spChg chg="add del mod">
          <ac:chgData name="Hirvonen Maria" userId="982e208d-409f-4a73-aac2-919e540ee3ae" providerId="ADAL" clId="{4A9BEFE7-4D54-4C50-B9AB-14A5B695D546}" dt="2024-04-23T12:22:33.639" v="9250" actId="6264"/>
          <ac:spMkLst>
            <pc:docMk/>
            <pc:sldMk cId="1212349638" sldId="585"/>
            <ac:spMk id="10" creationId="{F07869B5-B57A-CCFF-F3D3-E1808663E831}"/>
          </ac:spMkLst>
        </pc:spChg>
        <pc:spChg chg="add mod ord">
          <ac:chgData name="Hirvonen Maria" userId="982e208d-409f-4a73-aac2-919e540ee3ae" providerId="ADAL" clId="{4A9BEFE7-4D54-4C50-B9AB-14A5B695D546}" dt="2024-04-23T12:22:33.639" v="9250" actId="6264"/>
          <ac:spMkLst>
            <pc:docMk/>
            <pc:sldMk cId="1212349638" sldId="585"/>
            <ac:spMk id="11" creationId="{5606876B-C670-962B-E9D8-A2110598475D}"/>
          </ac:spMkLst>
        </pc:spChg>
        <pc:picChg chg="add mod">
          <ac:chgData name="Hirvonen Maria" userId="982e208d-409f-4a73-aac2-919e540ee3ae" providerId="ADAL" clId="{4A9BEFE7-4D54-4C50-B9AB-14A5B695D546}" dt="2024-04-23T12:23:04.832" v="9252" actId="14826"/>
          <ac:picMkLst>
            <pc:docMk/>
            <pc:sldMk cId="1212349638" sldId="585"/>
            <ac:picMk id="8" creationId="{AF6AF13C-B819-1E4E-5DB7-05E65DB35C69}"/>
          </ac:picMkLst>
        </pc:picChg>
        <pc:picChg chg="add del mod">
          <ac:chgData name="Hirvonen Maria" userId="982e208d-409f-4a73-aac2-919e540ee3ae" providerId="ADAL" clId="{4A9BEFE7-4D54-4C50-B9AB-14A5B695D546}" dt="2024-04-23T12:23:09.344" v="9253" actId="21"/>
          <ac:picMkLst>
            <pc:docMk/>
            <pc:sldMk cId="1212349638" sldId="585"/>
            <ac:picMk id="9" creationId="{C89FD90F-1CE2-411E-7FA4-60036372939B}"/>
          </ac:picMkLst>
        </pc:picChg>
      </pc:sldChg>
    </pc:docChg>
  </pc:docChgLst>
  <pc:docChgLst>
    <pc:chgData name="Hirvonen Maria" userId="S::maria.hirvonen@taitotalo.fi::982e208d-409f-4a73-aac2-919e540ee3ae" providerId="AD" clId="Web-{BEC4197A-5A7F-CBC9-8464-E9DB29DFBF41}"/>
    <pc:docChg chg="delSld">
      <pc:chgData name="Hirvonen Maria" userId="S::maria.hirvonen@taitotalo.fi::982e208d-409f-4a73-aac2-919e540ee3ae" providerId="AD" clId="Web-{BEC4197A-5A7F-CBC9-8464-E9DB29DFBF41}" dt="2024-05-02T05:55:02.296" v="0"/>
      <pc:docMkLst>
        <pc:docMk/>
      </pc:docMkLst>
      <pc:sldChg chg="del">
        <pc:chgData name="Hirvonen Maria" userId="S::maria.hirvonen@taitotalo.fi::982e208d-409f-4a73-aac2-919e540ee3ae" providerId="AD" clId="Web-{BEC4197A-5A7F-CBC9-8464-E9DB29DFBF41}" dt="2024-05-02T05:55:02.296" v="0"/>
        <pc:sldMkLst>
          <pc:docMk/>
          <pc:sldMk cId="2727582604" sldId="57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B2A62-4595-41AA-B91D-39C14BEBEB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2F48706-66E8-4BBA-9ACD-1E1CB0FD645F}">
      <dgm:prSet/>
      <dgm:spPr/>
      <dgm:t>
        <a:bodyPr/>
        <a:lstStyle/>
        <a:p>
          <a:r>
            <a:rPr lang="fi-FI" b="0" i="0"/>
            <a:t>Luonnon kantokyky murenee</a:t>
          </a:r>
          <a:endParaRPr lang="en-US"/>
        </a:p>
      </dgm:t>
    </dgm:pt>
    <dgm:pt modelId="{972E46C0-36EB-442A-ACA0-92B381292B71}" type="parTrans" cxnId="{82C63C88-8979-4B92-818C-FF64398A6D15}">
      <dgm:prSet/>
      <dgm:spPr/>
      <dgm:t>
        <a:bodyPr/>
        <a:lstStyle/>
        <a:p>
          <a:endParaRPr lang="en-US"/>
        </a:p>
      </dgm:t>
    </dgm:pt>
    <dgm:pt modelId="{B4C4FC3C-8AA1-446C-9FA5-7EB8DD564B25}" type="sibTrans" cxnId="{82C63C88-8979-4B92-818C-FF64398A6D15}">
      <dgm:prSet/>
      <dgm:spPr/>
      <dgm:t>
        <a:bodyPr/>
        <a:lstStyle/>
        <a:p>
          <a:endParaRPr lang="en-US"/>
        </a:p>
      </dgm:t>
    </dgm:pt>
    <dgm:pt modelId="{8A415FE7-16FD-42CD-BC05-0E69DBB5306C}">
      <dgm:prSet/>
      <dgm:spPr/>
      <dgm:t>
        <a:bodyPr/>
        <a:lstStyle/>
        <a:p>
          <a:r>
            <a:rPr lang="fi-FI" b="0" i="0"/>
            <a:t>Hyvinvoinnin haasteet kasvavat</a:t>
          </a:r>
          <a:endParaRPr lang="en-US"/>
        </a:p>
      </dgm:t>
    </dgm:pt>
    <dgm:pt modelId="{CD1AC8B6-9B81-4E69-B82B-63F4769AA681}" type="parTrans" cxnId="{806255CB-FCFA-485C-8D22-38B693018209}">
      <dgm:prSet/>
      <dgm:spPr/>
      <dgm:t>
        <a:bodyPr/>
        <a:lstStyle/>
        <a:p>
          <a:endParaRPr lang="en-US"/>
        </a:p>
      </dgm:t>
    </dgm:pt>
    <dgm:pt modelId="{8796C093-D273-4323-AA29-3B6BD5BFA72E}" type="sibTrans" cxnId="{806255CB-FCFA-485C-8D22-38B693018209}">
      <dgm:prSet/>
      <dgm:spPr/>
      <dgm:t>
        <a:bodyPr/>
        <a:lstStyle/>
        <a:p>
          <a:endParaRPr lang="en-US"/>
        </a:p>
      </dgm:t>
    </dgm:pt>
    <dgm:pt modelId="{13077FB4-9735-4CCA-A19E-6163C303D1EF}">
      <dgm:prSet/>
      <dgm:spPr/>
      <dgm:t>
        <a:bodyPr/>
        <a:lstStyle/>
        <a:p>
          <a:r>
            <a:rPr lang="fi-FI" b="0" i="0"/>
            <a:t>Demokratian kamppailu kovenee</a:t>
          </a:r>
          <a:endParaRPr lang="en-US"/>
        </a:p>
      </dgm:t>
    </dgm:pt>
    <dgm:pt modelId="{43F8771A-B6B6-4BD3-A718-D8D8E12C3DEE}" type="parTrans" cxnId="{7063D9B5-1208-49D6-A393-3E8C38EC8095}">
      <dgm:prSet/>
      <dgm:spPr/>
      <dgm:t>
        <a:bodyPr/>
        <a:lstStyle/>
        <a:p>
          <a:endParaRPr lang="en-US"/>
        </a:p>
      </dgm:t>
    </dgm:pt>
    <dgm:pt modelId="{62037647-72BD-42AA-9DC4-E2179135AC67}" type="sibTrans" cxnId="{7063D9B5-1208-49D6-A393-3E8C38EC8095}">
      <dgm:prSet/>
      <dgm:spPr/>
      <dgm:t>
        <a:bodyPr/>
        <a:lstStyle/>
        <a:p>
          <a:endParaRPr lang="en-US"/>
        </a:p>
      </dgm:t>
    </dgm:pt>
    <dgm:pt modelId="{7A902CF3-42B6-48A4-9A82-7F3D783DD799}">
      <dgm:prSet/>
      <dgm:spPr/>
      <dgm:t>
        <a:bodyPr/>
        <a:lstStyle/>
        <a:p>
          <a:r>
            <a:rPr lang="fi-FI" b="0" i="0"/>
            <a:t>Kilpailu digivallasta kiihtyy</a:t>
          </a:r>
          <a:endParaRPr lang="en-US"/>
        </a:p>
      </dgm:t>
    </dgm:pt>
    <dgm:pt modelId="{621CE910-91BE-4FC8-8BDF-2B7AF2715387}" type="parTrans" cxnId="{CB94C938-5590-43A3-AE7E-DB214827F29A}">
      <dgm:prSet/>
      <dgm:spPr/>
      <dgm:t>
        <a:bodyPr/>
        <a:lstStyle/>
        <a:p>
          <a:endParaRPr lang="en-US"/>
        </a:p>
      </dgm:t>
    </dgm:pt>
    <dgm:pt modelId="{ED058591-E6A4-4D57-82AF-565FF64E8157}" type="sibTrans" cxnId="{CB94C938-5590-43A3-AE7E-DB214827F29A}">
      <dgm:prSet/>
      <dgm:spPr/>
      <dgm:t>
        <a:bodyPr/>
        <a:lstStyle/>
        <a:p>
          <a:endParaRPr lang="en-US"/>
        </a:p>
      </dgm:t>
    </dgm:pt>
    <dgm:pt modelId="{CB6B5E80-8B8E-4640-A062-9BD29B408064}">
      <dgm:prSet/>
      <dgm:spPr/>
      <dgm:t>
        <a:bodyPr/>
        <a:lstStyle/>
        <a:p>
          <a:r>
            <a:rPr lang="fi-FI" b="0" i="0"/>
            <a:t>Talouden perusta rakoilee</a:t>
          </a:r>
          <a:endParaRPr lang="en-US"/>
        </a:p>
      </dgm:t>
    </dgm:pt>
    <dgm:pt modelId="{BF414054-3B1E-4F47-8759-8162775124F0}" type="parTrans" cxnId="{C97BDC4F-272E-4C3D-867E-466817EEAF9F}">
      <dgm:prSet/>
      <dgm:spPr/>
      <dgm:t>
        <a:bodyPr/>
        <a:lstStyle/>
        <a:p>
          <a:endParaRPr lang="en-US"/>
        </a:p>
      </dgm:t>
    </dgm:pt>
    <dgm:pt modelId="{4D7FB655-B859-4D68-8F48-4FD5E46A0FBA}" type="sibTrans" cxnId="{C97BDC4F-272E-4C3D-867E-466817EEAF9F}">
      <dgm:prSet/>
      <dgm:spPr/>
      <dgm:t>
        <a:bodyPr/>
        <a:lstStyle/>
        <a:p>
          <a:endParaRPr lang="en-US"/>
        </a:p>
      </dgm:t>
    </dgm:pt>
    <dgm:pt modelId="{C2B5A8E2-12CF-4400-8D45-DD876F35141D}" type="pres">
      <dgm:prSet presAssocID="{187B2A62-4595-41AA-B91D-39C14BEBEB7E}" presName="root" presStyleCnt="0">
        <dgm:presLayoutVars>
          <dgm:dir/>
          <dgm:resizeHandles val="exact"/>
        </dgm:presLayoutVars>
      </dgm:prSet>
      <dgm:spPr/>
    </dgm:pt>
    <dgm:pt modelId="{9CEE391B-ED7B-4517-973B-BCDE4FA4F7C7}" type="pres">
      <dgm:prSet presAssocID="{22F48706-66E8-4BBA-9ACD-1E1CB0FD645F}" presName="compNode" presStyleCnt="0"/>
      <dgm:spPr/>
    </dgm:pt>
    <dgm:pt modelId="{DDD7CCD5-1F3F-4BA3-AC58-264892EAB877}" type="pres">
      <dgm:prSet presAssocID="{22F48706-66E8-4BBA-9ACD-1E1CB0FD645F}" presName="bgRect" presStyleLbl="bgShp" presStyleIdx="0" presStyleCnt="5"/>
      <dgm:spPr/>
    </dgm:pt>
    <dgm:pt modelId="{8061F203-B0CA-49B5-8044-D6FAAEF26006}" type="pres">
      <dgm:prSet presAssocID="{22F48706-66E8-4BBA-9ACD-1E1CB0FD64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DF4DF7B2-0489-41A9-8BDE-1B79970D3A09}" type="pres">
      <dgm:prSet presAssocID="{22F48706-66E8-4BBA-9ACD-1E1CB0FD645F}" presName="spaceRect" presStyleCnt="0"/>
      <dgm:spPr/>
    </dgm:pt>
    <dgm:pt modelId="{05DF1628-A130-4EC0-B623-38EE7CA5D418}" type="pres">
      <dgm:prSet presAssocID="{22F48706-66E8-4BBA-9ACD-1E1CB0FD645F}" presName="parTx" presStyleLbl="revTx" presStyleIdx="0" presStyleCnt="5">
        <dgm:presLayoutVars>
          <dgm:chMax val="0"/>
          <dgm:chPref val="0"/>
        </dgm:presLayoutVars>
      </dgm:prSet>
      <dgm:spPr/>
    </dgm:pt>
    <dgm:pt modelId="{A42476F3-5FDF-4987-8A0F-877D96CD6EA2}" type="pres">
      <dgm:prSet presAssocID="{B4C4FC3C-8AA1-446C-9FA5-7EB8DD564B25}" presName="sibTrans" presStyleCnt="0"/>
      <dgm:spPr/>
    </dgm:pt>
    <dgm:pt modelId="{2105E477-3F42-491B-9D4D-AE92AECE5AE3}" type="pres">
      <dgm:prSet presAssocID="{8A415FE7-16FD-42CD-BC05-0E69DBB5306C}" presName="compNode" presStyleCnt="0"/>
      <dgm:spPr/>
    </dgm:pt>
    <dgm:pt modelId="{566629EE-50D9-4F9E-A5BE-C176E1802E14}" type="pres">
      <dgm:prSet presAssocID="{8A415FE7-16FD-42CD-BC05-0E69DBB5306C}" presName="bgRect" presStyleLbl="bgShp" presStyleIdx="1" presStyleCnt="5"/>
      <dgm:spPr/>
    </dgm:pt>
    <dgm:pt modelId="{1007C8D8-0B86-4D9D-A702-FCB3A98D8C69}" type="pres">
      <dgm:prSet presAssocID="{8A415FE7-16FD-42CD-BC05-0E69DBB530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3A6FE664-1CB8-4967-B3CE-9C0527091BD6}" type="pres">
      <dgm:prSet presAssocID="{8A415FE7-16FD-42CD-BC05-0E69DBB5306C}" presName="spaceRect" presStyleCnt="0"/>
      <dgm:spPr/>
    </dgm:pt>
    <dgm:pt modelId="{1F598140-4C9C-4EA6-B28C-78925CBC369D}" type="pres">
      <dgm:prSet presAssocID="{8A415FE7-16FD-42CD-BC05-0E69DBB5306C}" presName="parTx" presStyleLbl="revTx" presStyleIdx="1" presStyleCnt="5">
        <dgm:presLayoutVars>
          <dgm:chMax val="0"/>
          <dgm:chPref val="0"/>
        </dgm:presLayoutVars>
      </dgm:prSet>
      <dgm:spPr/>
    </dgm:pt>
    <dgm:pt modelId="{5640C385-FD6E-4211-822D-71AA6168FD59}" type="pres">
      <dgm:prSet presAssocID="{8796C093-D273-4323-AA29-3B6BD5BFA72E}" presName="sibTrans" presStyleCnt="0"/>
      <dgm:spPr/>
    </dgm:pt>
    <dgm:pt modelId="{8A6D2C6F-2089-4153-B235-E3A97C19DED7}" type="pres">
      <dgm:prSet presAssocID="{13077FB4-9735-4CCA-A19E-6163C303D1EF}" presName="compNode" presStyleCnt="0"/>
      <dgm:spPr/>
    </dgm:pt>
    <dgm:pt modelId="{A00CCDB0-F1E6-45ED-9247-F7726451BF37}" type="pres">
      <dgm:prSet presAssocID="{13077FB4-9735-4CCA-A19E-6163C303D1EF}" presName="bgRect" presStyleLbl="bgShp" presStyleIdx="2" presStyleCnt="5"/>
      <dgm:spPr/>
    </dgm:pt>
    <dgm:pt modelId="{E232DDEE-916B-4EE9-8068-8A69E46F59AF}" type="pres">
      <dgm:prSet presAssocID="{13077FB4-9735-4CCA-A19E-6163C303D1E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E60CCE4F-10FB-4218-BEDC-80BD5DD4A481}" type="pres">
      <dgm:prSet presAssocID="{13077FB4-9735-4CCA-A19E-6163C303D1EF}" presName="spaceRect" presStyleCnt="0"/>
      <dgm:spPr/>
    </dgm:pt>
    <dgm:pt modelId="{2A862E58-7882-4D9D-BA7B-DF8D91CE70C0}" type="pres">
      <dgm:prSet presAssocID="{13077FB4-9735-4CCA-A19E-6163C303D1EF}" presName="parTx" presStyleLbl="revTx" presStyleIdx="2" presStyleCnt="5">
        <dgm:presLayoutVars>
          <dgm:chMax val="0"/>
          <dgm:chPref val="0"/>
        </dgm:presLayoutVars>
      </dgm:prSet>
      <dgm:spPr/>
    </dgm:pt>
    <dgm:pt modelId="{68FB6204-169F-45E9-A037-875BAF8CADC1}" type="pres">
      <dgm:prSet presAssocID="{62037647-72BD-42AA-9DC4-E2179135AC67}" presName="sibTrans" presStyleCnt="0"/>
      <dgm:spPr/>
    </dgm:pt>
    <dgm:pt modelId="{E260BB35-ABE5-4417-A87F-7D2E49E02A06}" type="pres">
      <dgm:prSet presAssocID="{7A902CF3-42B6-48A4-9A82-7F3D783DD799}" presName="compNode" presStyleCnt="0"/>
      <dgm:spPr/>
    </dgm:pt>
    <dgm:pt modelId="{5307D23C-3961-4782-AE52-A6DB6062A709}" type="pres">
      <dgm:prSet presAssocID="{7A902CF3-42B6-48A4-9A82-7F3D783DD799}" presName="bgRect" presStyleLbl="bgShp" presStyleIdx="3" presStyleCnt="5"/>
      <dgm:spPr/>
    </dgm:pt>
    <dgm:pt modelId="{2411A759-53B0-4261-9977-6DC00F0AFD24}" type="pres">
      <dgm:prSet presAssocID="{7A902CF3-42B6-48A4-9A82-7F3D783DD79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alintamerkki"/>
        </a:ext>
      </dgm:extLst>
    </dgm:pt>
    <dgm:pt modelId="{B5FDE6E8-720D-4988-8464-C976ECF0FF5D}" type="pres">
      <dgm:prSet presAssocID="{7A902CF3-42B6-48A4-9A82-7F3D783DD799}" presName="spaceRect" presStyleCnt="0"/>
      <dgm:spPr/>
    </dgm:pt>
    <dgm:pt modelId="{1522F9D9-120A-459C-BE80-A30D22268647}" type="pres">
      <dgm:prSet presAssocID="{7A902CF3-42B6-48A4-9A82-7F3D783DD799}" presName="parTx" presStyleLbl="revTx" presStyleIdx="3" presStyleCnt="5">
        <dgm:presLayoutVars>
          <dgm:chMax val="0"/>
          <dgm:chPref val="0"/>
        </dgm:presLayoutVars>
      </dgm:prSet>
      <dgm:spPr/>
    </dgm:pt>
    <dgm:pt modelId="{F9773737-905E-4505-A0E5-0C92F71F491D}" type="pres">
      <dgm:prSet presAssocID="{ED058591-E6A4-4D57-82AF-565FF64E8157}" presName="sibTrans" presStyleCnt="0"/>
      <dgm:spPr/>
    </dgm:pt>
    <dgm:pt modelId="{5D9FAE36-2561-4D92-9543-F93B0CEED8C1}" type="pres">
      <dgm:prSet presAssocID="{CB6B5E80-8B8E-4640-A062-9BD29B408064}" presName="compNode" presStyleCnt="0"/>
      <dgm:spPr/>
    </dgm:pt>
    <dgm:pt modelId="{EAC1B2FA-FB7F-4603-BC9E-8B2C335B8137}" type="pres">
      <dgm:prSet presAssocID="{CB6B5E80-8B8E-4640-A062-9BD29B408064}" presName="bgRect" presStyleLbl="bgShp" presStyleIdx="4" presStyleCnt="5"/>
      <dgm:spPr/>
    </dgm:pt>
    <dgm:pt modelId="{C541565F-9877-4EA4-9DB5-C0B956AE9CF6}" type="pres">
      <dgm:prSet presAssocID="{CB6B5E80-8B8E-4640-A062-9BD29B4080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olikot"/>
        </a:ext>
      </dgm:extLst>
    </dgm:pt>
    <dgm:pt modelId="{1C1B91AE-462E-4EBD-B92A-600FDEC75EE3}" type="pres">
      <dgm:prSet presAssocID="{CB6B5E80-8B8E-4640-A062-9BD29B408064}" presName="spaceRect" presStyleCnt="0"/>
      <dgm:spPr/>
    </dgm:pt>
    <dgm:pt modelId="{C53C59DE-7CE4-4399-B443-427A21D3C611}" type="pres">
      <dgm:prSet presAssocID="{CB6B5E80-8B8E-4640-A062-9BD29B408064}" presName="parTx" presStyleLbl="revTx" presStyleIdx="4" presStyleCnt="5">
        <dgm:presLayoutVars>
          <dgm:chMax val="0"/>
          <dgm:chPref val="0"/>
        </dgm:presLayoutVars>
      </dgm:prSet>
      <dgm:spPr/>
    </dgm:pt>
  </dgm:ptLst>
  <dgm:cxnLst>
    <dgm:cxn modelId="{D5A5D20A-A759-4EAF-924B-3D1C3FD529AC}" type="presOf" srcId="{187B2A62-4595-41AA-B91D-39C14BEBEB7E}" destId="{C2B5A8E2-12CF-4400-8D45-DD876F35141D}" srcOrd="0" destOrd="0" presId="urn:microsoft.com/office/officeart/2018/2/layout/IconVerticalSolidList"/>
    <dgm:cxn modelId="{003C2425-BE21-4D87-8F04-0AE31E5D7BDF}" type="presOf" srcId="{8A415FE7-16FD-42CD-BC05-0E69DBB5306C}" destId="{1F598140-4C9C-4EA6-B28C-78925CBC369D}" srcOrd="0" destOrd="0" presId="urn:microsoft.com/office/officeart/2018/2/layout/IconVerticalSolidList"/>
    <dgm:cxn modelId="{CB94C938-5590-43A3-AE7E-DB214827F29A}" srcId="{187B2A62-4595-41AA-B91D-39C14BEBEB7E}" destId="{7A902CF3-42B6-48A4-9A82-7F3D783DD799}" srcOrd="3" destOrd="0" parTransId="{621CE910-91BE-4FC8-8BDF-2B7AF2715387}" sibTransId="{ED058591-E6A4-4D57-82AF-565FF64E8157}"/>
    <dgm:cxn modelId="{C97BDC4F-272E-4C3D-867E-466817EEAF9F}" srcId="{187B2A62-4595-41AA-B91D-39C14BEBEB7E}" destId="{CB6B5E80-8B8E-4640-A062-9BD29B408064}" srcOrd="4" destOrd="0" parTransId="{BF414054-3B1E-4F47-8759-8162775124F0}" sibTransId="{4D7FB655-B859-4D68-8F48-4FD5E46A0FBA}"/>
    <dgm:cxn modelId="{2785527A-BA42-4F0D-93B5-CB227A428C6F}" type="presOf" srcId="{22F48706-66E8-4BBA-9ACD-1E1CB0FD645F}" destId="{05DF1628-A130-4EC0-B623-38EE7CA5D418}" srcOrd="0" destOrd="0" presId="urn:microsoft.com/office/officeart/2018/2/layout/IconVerticalSolidList"/>
    <dgm:cxn modelId="{82C63C88-8979-4B92-818C-FF64398A6D15}" srcId="{187B2A62-4595-41AA-B91D-39C14BEBEB7E}" destId="{22F48706-66E8-4BBA-9ACD-1E1CB0FD645F}" srcOrd="0" destOrd="0" parTransId="{972E46C0-36EB-442A-ACA0-92B381292B71}" sibTransId="{B4C4FC3C-8AA1-446C-9FA5-7EB8DD564B25}"/>
    <dgm:cxn modelId="{DEB55CA0-C65E-4D97-A3C8-6B1CBE363F5B}" type="presOf" srcId="{13077FB4-9735-4CCA-A19E-6163C303D1EF}" destId="{2A862E58-7882-4D9D-BA7B-DF8D91CE70C0}" srcOrd="0" destOrd="0" presId="urn:microsoft.com/office/officeart/2018/2/layout/IconVerticalSolidList"/>
    <dgm:cxn modelId="{7CB80BAA-3F5A-4C0F-BAFA-143119EF5CEE}" type="presOf" srcId="{7A902CF3-42B6-48A4-9A82-7F3D783DD799}" destId="{1522F9D9-120A-459C-BE80-A30D22268647}" srcOrd="0" destOrd="0" presId="urn:microsoft.com/office/officeart/2018/2/layout/IconVerticalSolidList"/>
    <dgm:cxn modelId="{7063D9B5-1208-49D6-A393-3E8C38EC8095}" srcId="{187B2A62-4595-41AA-B91D-39C14BEBEB7E}" destId="{13077FB4-9735-4CCA-A19E-6163C303D1EF}" srcOrd="2" destOrd="0" parTransId="{43F8771A-B6B6-4BD3-A718-D8D8E12C3DEE}" sibTransId="{62037647-72BD-42AA-9DC4-E2179135AC67}"/>
    <dgm:cxn modelId="{806255CB-FCFA-485C-8D22-38B693018209}" srcId="{187B2A62-4595-41AA-B91D-39C14BEBEB7E}" destId="{8A415FE7-16FD-42CD-BC05-0E69DBB5306C}" srcOrd="1" destOrd="0" parTransId="{CD1AC8B6-9B81-4E69-B82B-63F4769AA681}" sibTransId="{8796C093-D273-4323-AA29-3B6BD5BFA72E}"/>
    <dgm:cxn modelId="{EB3821F3-3982-4747-8491-7230726FCD47}" type="presOf" srcId="{CB6B5E80-8B8E-4640-A062-9BD29B408064}" destId="{C53C59DE-7CE4-4399-B443-427A21D3C611}" srcOrd="0" destOrd="0" presId="urn:microsoft.com/office/officeart/2018/2/layout/IconVerticalSolidList"/>
    <dgm:cxn modelId="{D820ED93-220D-4321-A498-9176DD382D53}" type="presParOf" srcId="{C2B5A8E2-12CF-4400-8D45-DD876F35141D}" destId="{9CEE391B-ED7B-4517-973B-BCDE4FA4F7C7}" srcOrd="0" destOrd="0" presId="urn:microsoft.com/office/officeart/2018/2/layout/IconVerticalSolidList"/>
    <dgm:cxn modelId="{5295F60B-F772-4A0C-98D1-B652D81E8019}" type="presParOf" srcId="{9CEE391B-ED7B-4517-973B-BCDE4FA4F7C7}" destId="{DDD7CCD5-1F3F-4BA3-AC58-264892EAB877}" srcOrd="0" destOrd="0" presId="urn:microsoft.com/office/officeart/2018/2/layout/IconVerticalSolidList"/>
    <dgm:cxn modelId="{F9A5A522-2638-4F59-A2C5-224D3640831D}" type="presParOf" srcId="{9CEE391B-ED7B-4517-973B-BCDE4FA4F7C7}" destId="{8061F203-B0CA-49B5-8044-D6FAAEF26006}" srcOrd="1" destOrd="0" presId="urn:microsoft.com/office/officeart/2018/2/layout/IconVerticalSolidList"/>
    <dgm:cxn modelId="{17A0C29C-4DBC-474C-AF7A-96FD20CBB1BC}" type="presParOf" srcId="{9CEE391B-ED7B-4517-973B-BCDE4FA4F7C7}" destId="{DF4DF7B2-0489-41A9-8BDE-1B79970D3A09}" srcOrd="2" destOrd="0" presId="urn:microsoft.com/office/officeart/2018/2/layout/IconVerticalSolidList"/>
    <dgm:cxn modelId="{F239905F-D6AF-49DD-A564-F3A80D1C1940}" type="presParOf" srcId="{9CEE391B-ED7B-4517-973B-BCDE4FA4F7C7}" destId="{05DF1628-A130-4EC0-B623-38EE7CA5D418}" srcOrd="3" destOrd="0" presId="urn:microsoft.com/office/officeart/2018/2/layout/IconVerticalSolidList"/>
    <dgm:cxn modelId="{33747CD3-824F-40B4-9938-D530503BA39C}" type="presParOf" srcId="{C2B5A8E2-12CF-4400-8D45-DD876F35141D}" destId="{A42476F3-5FDF-4987-8A0F-877D96CD6EA2}" srcOrd="1" destOrd="0" presId="urn:microsoft.com/office/officeart/2018/2/layout/IconVerticalSolidList"/>
    <dgm:cxn modelId="{7A470529-73F8-4BBB-B45D-71CFB422927F}" type="presParOf" srcId="{C2B5A8E2-12CF-4400-8D45-DD876F35141D}" destId="{2105E477-3F42-491B-9D4D-AE92AECE5AE3}" srcOrd="2" destOrd="0" presId="urn:microsoft.com/office/officeart/2018/2/layout/IconVerticalSolidList"/>
    <dgm:cxn modelId="{E58E16A9-B2FC-4EF3-91B3-0BB092273806}" type="presParOf" srcId="{2105E477-3F42-491B-9D4D-AE92AECE5AE3}" destId="{566629EE-50D9-4F9E-A5BE-C176E1802E14}" srcOrd="0" destOrd="0" presId="urn:microsoft.com/office/officeart/2018/2/layout/IconVerticalSolidList"/>
    <dgm:cxn modelId="{6C7734BD-760E-4829-9499-0D7025FEC614}" type="presParOf" srcId="{2105E477-3F42-491B-9D4D-AE92AECE5AE3}" destId="{1007C8D8-0B86-4D9D-A702-FCB3A98D8C69}" srcOrd="1" destOrd="0" presId="urn:microsoft.com/office/officeart/2018/2/layout/IconVerticalSolidList"/>
    <dgm:cxn modelId="{0305119F-C28F-4F71-BB10-C24513E736ED}" type="presParOf" srcId="{2105E477-3F42-491B-9D4D-AE92AECE5AE3}" destId="{3A6FE664-1CB8-4967-B3CE-9C0527091BD6}" srcOrd="2" destOrd="0" presId="urn:microsoft.com/office/officeart/2018/2/layout/IconVerticalSolidList"/>
    <dgm:cxn modelId="{34F87FD4-C11E-4032-8C8F-45FE30616D3D}" type="presParOf" srcId="{2105E477-3F42-491B-9D4D-AE92AECE5AE3}" destId="{1F598140-4C9C-4EA6-B28C-78925CBC369D}" srcOrd="3" destOrd="0" presId="urn:microsoft.com/office/officeart/2018/2/layout/IconVerticalSolidList"/>
    <dgm:cxn modelId="{D0757908-2B28-44D7-9A1D-90C704D2E5D5}" type="presParOf" srcId="{C2B5A8E2-12CF-4400-8D45-DD876F35141D}" destId="{5640C385-FD6E-4211-822D-71AA6168FD59}" srcOrd="3" destOrd="0" presId="urn:microsoft.com/office/officeart/2018/2/layout/IconVerticalSolidList"/>
    <dgm:cxn modelId="{6F46A254-FBA9-413B-BA9A-F4EB337B6B5B}" type="presParOf" srcId="{C2B5A8E2-12CF-4400-8D45-DD876F35141D}" destId="{8A6D2C6F-2089-4153-B235-E3A97C19DED7}" srcOrd="4" destOrd="0" presId="urn:microsoft.com/office/officeart/2018/2/layout/IconVerticalSolidList"/>
    <dgm:cxn modelId="{D36BDCE4-29AA-4F77-ADFC-F486096B74B4}" type="presParOf" srcId="{8A6D2C6F-2089-4153-B235-E3A97C19DED7}" destId="{A00CCDB0-F1E6-45ED-9247-F7726451BF37}" srcOrd="0" destOrd="0" presId="urn:microsoft.com/office/officeart/2018/2/layout/IconVerticalSolidList"/>
    <dgm:cxn modelId="{2863971A-2BB9-4B07-9D32-23DFF760E092}" type="presParOf" srcId="{8A6D2C6F-2089-4153-B235-E3A97C19DED7}" destId="{E232DDEE-916B-4EE9-8068-8A69E46F59AF}" srcOrd="1" destOrd="0" presId="urn:microsoft.com/office/officeart/2018/2/layout/IconVerticalSolidList"/>
    <dgm:cxn modelId="{CC1A532D-CF8A-44B6-95C2-EC83E3B23893}" type="presParOf" srcId="{8A6D2C6F-2089-4153-B235-E3A97C19DED7}" destId="{E60CCE4F-10FB-4218-BEDC-80BD5DD4A481}" srcOrd="2" destOrd="0" presId="urn:microsoft.com/office/officeart/2018/2/layout/IconVerticalSolidList"/>
    <dgm:cxn modelId="{9F04C3FF-388F-467F-9415-3BAA250106F0}" type="presParOf" srcId="{8A6D2C6F-2089-4153-B235-E3A97C19DED7}" destId="{2A862E58-7882-4D9D-BA7B-DF8D91CE70C0}" srcOrd="3" destOrd="0" presId="urn:microsoft.com/office/officeart/2018/2/layout/IconVerticalSolidList"/>
    <dgm:cxn modelId="{37CD24A6-39DF-43C5-9190-0BD067507A93}" type="presParOf" srcId="{C2B5A8E2-12CF-4400-8D45-DD876F35141D}" destId="{68FB6204-169F-45E9-A037-875BAF8CADC1}" srcOrd="5" destOrd="0" presId="urn:microsoft.com/office/officeart/2018/2/layout/IconVerticalSolidList"/>
    <dgm:cxn modelId="{AD22492B-F553-4B4F-9293-487791128321}" type="presParOf" srcId="{C2B5A8E2-12CF-4400-8D45-DD876F35141D}" destId="{E260BB35-ABE5-4417-A87F-7D2E49E02A06}" srcOrd="6" destOrd="0" presId="urn:microsoft.com/office/officeart/2018/2/layout/IconVerticalSolidList"/>
    <dgm:cxn modelId="{91696B9D-8DAC-4676-B293-6E262653F18E}" type="presParOf" srcId="{E260BB35-ABE5-4417-A87F-7D2E49E02A06}" destId="{5307D23C-3961-4782-AE52-A6DB6062A709}" srcOrd="0" destOrd="0" presId="urn:microsoft.com/office/officeart/2018/2/layout/IconVerticalSolidList"/>
    <dgm:cxn modelId="{9E0E7BD5-ED8C-473E-90B1-1006590DC597}" type="presParOf" srcId="{E260BB35-ABE5-4417-A87F-7D2E49E02A06}" destId="{2411A759-53B0-4261-9977-6DC00F0AFD24}" srcOrd="1" destOrd="0" presId="urn:microsoft.com/office/officeart/2018/2/layout/IconVerticalSolidList"/>
    <dgm:cxn modelId="{0800C1AE-5039-4DB6-A277-555AA698230D}" type="presParOf" srcId="{E260BB35-ABE5-4417-A87F-7D2E49E02A06}" destId="{B5FDE6E8-720D-4988-8464-C976ECF0FF5D}" srcOrd="2" destOrd="0" presId="urn:microsoft.com/office/officeart/2018/2/layout/IconVerticalSolidList"/>
    <dgm:cxn modelId="{E17FBE38-CCB9-40D9-A1E3-E29DDF252F70}" type="presParOf" srcId="{E260BB35-ABE5-4417-A87F-7D2E49E02A06}" destId="{1522F9D9-120A-459C-BE80-A30D22268647}" srcOrd="3" destOrd="0" presId="urn:microsoft.com/office/officeart/2018/2/layout/IconVerticalSolidList"/>
    <dgm:cxn modelId="{5A191DAF-41B1-4F1F-BC74-F4D98ED7815F}" type="presParOf" srcId="{C2B5A8E2-12CF-4400-8D45-DD876F35141D}" destId="{F9773737-905E-4505-A0E5-0C92F71F491D}" srcOrd="7" destOrd="0" presId="urn:microsoft.com/office/officeart/2018/2/layout/IconVerticalSolidList"/>
    <dgm:cxn modelId="{A3BCB2D8-660D-40DD-8D94-3E042BE8A116}" type="presParOf" srcId="{C2B5A8E2-12CF-4400-8D45-DD876F35141D}" destId="{5D9FAE36-2561-4D92-9543-F93B0CEED8C1}" srcOrd="8" destOrd="0" presId="urn:microsoft.com/office/officeart/2018/2/layout/IconVerticalSolidList"/>
    <dgm:cxn modelId="{123B2D33-DE2D-47A4-8C7C-425FF2D8F0AC}" type="presParOf" srcId="{5D9FAE36-2561-4D92-9543-F93B0CEED8C1}" destId="{EAC1B2FA-FB7F-4603-BC9E-8B2C335B8137}" srcOrd="0" destOrd="0" presId="urn:microsoft.com/office/officeart/2018/2/layout/IconVerticalSolidList"/>
    <dgm:cxn modelId="{A107BD19-DA8B-491A-8DC7-F07F3252C6CD}" type="presParOf" srcId="{5D9FAE36-2561-4D92-9543-F93B0CEED8C1}" destId="{C541565F-9877-4EA4-9DB5-C0B956AE9CF6}" srcOrd="1" destOrd="0" presId="urn:microsoft.com/office/officeart/2018/2/layout/IconVerticalSolidList"/>
    <dgm:cxn modelId="{277984E9-A9C9-4F09-98F7-08243EE514C7}" type="presParOf" srcId="{5D9FAE36-2561-4D92-9543-F93B0CEED8C1}" destId="{1C1B91AE-462E-4EBD-B92A-600FDEC75EE3}" srcOrd="2" destOrd="0" presId="urn:microsoft.com/office/officeart/2018/2/layout/IconVerticalSolidList"/>
    <dgm:cxn modelId="{C6DB3227-9930-4586-B265-D9D4E91E49C5}" type="presParOf" srcId="{5D9FAE36-2561-4D92-9543-F93B0CEED8C1}" destId="{C53C59DE-7CE4-4399-B443-427A21D3C6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37CFC-8A3A-4678-83C8-49C8636DB0F4}"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F6314377-1EFA-41F4-BB7D-F7441814D11D}">
      <dgm:prSet/>
      <dgm:spPr/>
      <dgm:t>
        <a:bodyPr/>
        <a:lstStyle/>
        <a:p>
          <a:r>
            <a:rPr lang="fi-FI" b="1" i="0" dirty="0"/>
            <a:t>Ekologinen kestävyys</a:t>
          </a:r>
          <a:r>
            <a:rPr lang="fi-FI" b="0" i="0" dirty="0"/>
            <a:t>: Yritysten tulisi tarkastella toimintaansa ekologisesta näkökulmasta. Investoimalla ympäristöystävällisiin käytäntöihin, kuten uusiutuvaan energiaan, kierrätykseen ja vähähiiliseen logistiikkaan, ne voivat vähentää ympäristövaikutuksiaan.</a:t>
          </a:r>
          <a:endParaRPr lang="en-US" dirty="0"/>
        </a:p>
      </dgm:t>
    </dgm:pt>
    <dgm:pt modelId="{F3FC235E-EABD-44D0-88DD-B4136B21A51C}" type="parTrans" cxnId="{D2A937B7-8FC1-4FC1-A139-FD5C8596B8A3}">
      <dgm:prSet/>
      <dgm:spPr/>
      <dgm:t>
        <a:bodyPr/>
        <a:lstStyle/>
        <a:p>
          <a:endParaRPr lang="en-US"/>
        </a:p>
      </dgm:t>
    </dgm:pt>
    <dgm:pt modelId="{13E3EE82-7631-47D4-9255-751F48C7C99F}" type="sibTrans" cxnId="{D2A937B7-8FC1-4FC1-A139-FD5C8596B8A3}">
      <dgm:prSet/>
      <dgm:spPr/>
      <dgm:t>
        <a:bodyPr/>
        <a:lstStyle/>
        <a:p>
          <a:endParaRPr lang="en-US"/>
        </a:p>
      </dgm:t>
    </dgm:pt>
    <dgm:pt modelId="{0AEC1FCA-2735-4FED-A0A6-D29372A53AC9}">
      <dgm:prSet/>
      <dgm:spPr/>
      <dgm:t>
        <a:bodyPr/>
        <a:lstStyle/>
        <a:p>
          <a:r>
            <a:rPr lang="fi-FI" b="1" i="0"/>
            <a:t>Hyvinvointi ja terveys</a:t>
          </a:r>
          <a:r>
            <a:rPr lang="fi-FI" b="0" i="0"/>
            <a:t>: Yritykset voivat panostaa työntekijöidensä hyvinvointiin. Tämä voi sisältää terveys- ja liikuntapalveluita, joustavia työaikoja ja henkisen terveyden tukemista. Lisäksi yritykset voivat tarjota tuotteita ja palveluita, jotka edistävät asiakkaiden hyvinvointia.</a:t>
          </a:r>
          <a:endParaRPr lang="en-US"/>
        </a:p>
      </dgm:t>
    </dgm:pt>
    <dgm:pt modelId="{EAF7EA7F-FC3F-4BFE-8DAC-5806A12100DD}" type="parTrans" cxnId="{CA2B48B0-21CB-4BE2-8C3A-C905E74AE727}">
      <dgm:prSet/>
      <dgm:spPr/>
      <dgm:t>
        <a:bodyPr/>
        <a:lstStyle/>
        <a:p>
          <a:endParaRPr lang="en-US"/>
        </a:p>
      </dgm:t>
    </dgm:pt>
    <dgm:pt modelId="{168318E2-C6FC-45BA-9737-54319A5E61E3}" type="sibTrans" cxnId="{CA2B48B0-21CB-4BE2-8C3A-C905E74AE727}">
      <dgm:prSet/>
      <dgm:spPr/>
      <dgm:t>
        <a:bodyPr/>
        <a:lstStyle/>
        <a:p>
          <a:endParaRPr lang="en-US"/>
        </a:p>
      </dgm:t>
    </dgm:pt>
    <dgm:pt modelId="{EB289FCB-A123-4FAE-A3AF-20911A55E0BB}">
      <dgm:prSet/>
      <dgm:spPr/>
      <dgm:t>
        <a:bodyPr/>
        <a:lstStyle/>
        <a:p>
          <a:r>
            <a:rPr lang="fi-FI" b="1" i="0"/>
            <a:t>Demokratia ja osallistuminen</a:t>
          </a:r>
          <a:r>
            <a:rPr lang="fi-FI" b="0" i="0"/>
            <a:t>: Yritysten tulisi olla avoimia ja osallistua yhteiskunnallisiin keskusteluihin. Ne voivat tukea demokraattisia arvoja ja edistää kansalaisten osallistumista päätöksentekoon.</a:t>
          </a:r>
          <a:endParaRPr lang="en-US"/>
        </a:p>
      </dgm:t>
    </dgm:pt>
    <dgm:pt modelId="{CAACA68A-2E4E-44D4-84A7-C48254136E7A}" type="parTrans" cxnId="{1CFA1794-4963-4E64-BD82-8DD2FA57A0A8}">
      <dgm:prSet/>
      <dgm:spPr/>
      <dgm:t>
        <a:bodyPr/>
        <a:lstStyle/>
        <a:p>
          <a:endParaRPr lang="en-US"/>
        </a:p>
      </dgm:t>
    </dgm:pt>
    <dgm:pt modelId="{7E82AD41-448B-47B4-8F97-F574408AB29F}" type="sibTrans" cxnId="{1CFA1794-4963-4E64-BD82-8DD2FA57A0A8}">
      <dgm:prSet/>
      <dgm:spPr/>
      <dgm:t>
        <a:bodyPr/>
        <a:lstStyle/>
        <a:p>
          <a:endParaRPr lang="en-US"/>
        </a:p>
      </dgm:t>
    </dgm:pt>
    <dgm:pt modelId="{7F3C457B-5ADB-45BF-8A2C-811CAFED0FE1}">
      <dgm:prSet/>
      <dgm:spPr/>
      <dgm:t>
        <a:bodyPr/>
        <a:lstStyle/>
        <a:p>
          <a:r>
            <a:rPr lang="fi-FI" b="1" i="0"/>
            <a:t>Digitaalinen transformaatio</a:t>
          </a:r>
          <a:r>
            <a:rPr lang="fi-FI" b="0" i="0"/>
            <a:t>: Yritykset voivat hyödyntää teknologian mahdollisuuksia. Tämä voi sisältää tekoälyn, automaation, pilvipalveluiden ja digitaalisten alustojen käyttöönoton. Digitaalinen transformaatio auttaa yrityksiä pysymään kilpailukykyisinä ja vastaamaan asiakkaiden tarpeisiin.</a:t>
          </a:r>
          <a:endParaRPr lang="en-US"/>
        </a:p>
      </dgm:t>
    </dgm:pt>
    <dgm:pt modelId="{21548FAD-27EC-48B4-99BE-49FB035657DB}" type="parTrans" cxnId="{3B02D80D-B4B6-4245-A520-24C2B9148910}">
      <dgm:prSet/>
      <dgm:spPr/>
      <dgm:t>
        <a:bodyPr/>
        <a:lstStyle/>
        <a:p>
          <a:endParaRPr lang="en-US"/>
        </a:p>
      </dgm:t>
    </dgm:pt>
    <dgm:pt modelId="{F099A1FE-34AD-4F03-A13D-07A2D2A726F0}" type="sibTrans" cxnId="{3B02D80D-B4B6-4245-A520-24C2B9148910}">
      <dgm:prSet/>
      <dgm:spPr/>
      <dgm:t>
        <a:bodyPr/>
        <a:lstStyle/>
        <a:p>
          <a:endParaRPr lang="en-US"/>
        </a:p>
      </dgm:t>
    </dgm:pt>
    <dgm:pt modelId="{250736E1-A13F-43A3-BFC1-3EF37BA9CC59}">
      <dgm:prSet/>
      <dgm:spPr/>
      <dgm:t>
        <a:bodyPr/>
        <a:lstStyle/>
        <a:p>
          <a:r>
            <a:rPr lang="fi-FI" b="1" i="0"/>
            <a:t>Taloudellinen uudistuminen</a:t>
          </a:r>
          <a:r>
            <a:rPr lang="fi-FI" b="0" i="0"/>
            <a:t>: Yritysten on tarkasteltava liiketoimintamallejaan kriittisesti. Ne voivat etsiä uusia tapoja luoda arvoa ja sopeutua muuttuvaan taloudelliseen ympäristöön.</a:t>
          </a:r>
          <a:endParaRPr lang="en-US"/>
        </a:p>
      </dgm:t>
    </dgm:pt>
    <dgm:pt modelId="{4382451B-B40A-47DB-BB79-D20497B8FA7A}" type="parTrans" cxnId="{C31E65D7-5F0E-4700-8D43-DC115A118120}">
      <dgm:prSet/>
      <dgm:spPr/>
      <dgm:t>
        <a:bodyPr/>
        <a:lstStyle/>
        <a:p>
          <a:endParaRPr lang="en-US"/>
        </a:p>
      </dgm:t>
    </dgm:pt>
    <dgm:pt modelId="{CAF3466A-C833-4883-B624-67AC24FF8F9E}" type="sibTrans" cxnId="{C31E65D7-5F0E-4700-8D43-DC115A118120}">
      <dgm:prSet/>
      <dgm:spPr/>
      <dgm:t>
        <a:bodyPr/>
        <a:lstStyle/>
        <a:p>
          <a:endParaRPr lang="en-US"/>
        </a:p>
      </dgm:t>
    </dgm:pt>
    <dgm:pt modelId="{83A77EC4-953A-469D-853F-739653A4FE4F}">
      <dgm:prSet/>
      <dgm:spPr/>
      <dgm:t>
        <a:bodyPr/>
        <a:lstStyle/>
        <a:p>
          <a:r>
            <a:rPr lang="fi-FI" b="0" i="0"/>
            <a:t>Nämä strategiat auttavat yrityksiä sopeutumaan megatrendeihin ja rakentamaan kestävää liiketoimintaa tulevaisuutta varten. On tärkeää, että yritykset ovat valmiita muutokseen ja jatkuvasti oppivat uutta</a:t>
          </a:r>
          <a:endParaRPr lang="en-US"/>
        </a:p>
      </dgm:t>
    </dgm:pt>
    <dgm:pt modelId="{9E4D3EF5-EBBC-463B-8B13-271BA9CF78AA}" type="parTrans" cxnId="{585058A5-0F00-4924-8348-1C2D41B6CA3A}">
      <dgm:prSet/>
      <dgm:spPr/>
      <dgm:t>
        <a:bodyPr/>
        <a:lstStyle/>
        <a:p>
          <a:endParaRPr lang="en-US"/>
        </a:p>
      </dgm:t>
    </dgm:pt>
    <dgm:pt modelId="{469A90CD-C01D-4278-933C-5ACCDC69D804}" type="sibTrans" cxnId="{585058A5-0F00-4924-8348-1C2D41B6CA3A}">
      <dgm:prSet/>
      <dgm:spPr/>
      <dgm:t>
        <a:bodyPr/>
        <a:lstStyle/>
        <a:p>
          <a:endParaRPr lang="en-US"/>
        </a:p>
      </dgm:t>
    </dgm:pt>
    <dgm:pt modelId="{D801BAF2-168D-4B90-972F-8E3ACE3C2E88}" type="pres">
      <dgm:prSet presAssocID="{ECE37CFC-8A3A-4678-83C8-49C8636DB0F4}" presName="linear" presStyleCnt="0">
        <dgm:presLayoutVars>
          <dgm:animLvl val="lvl"/>
          <dgm:resizeHandles val="exact"/>
        </dgm:presLayoutVars>
      </dgm:prSet>
      <dgm:spPr/>
    </dgm:pt>
    <dgm:pt modelId="{D5522873-D252-4B5A-8807-89735B9716E5}" type="pres">
      <dgm:prSet presAssocID="{F6314377-1EFA-41F4-BB7D-F7441814D11D}" presName="parentText" presStyleLbl="node1" presStyleIdx="0" presStyleCnt="6">
        <dgm:presLayoutVars>
          <dgm:chMax val="0"/>
          <dgm:bulletEnabled val="1"/>
        </dgm:presLayoutVars>
      </dgm:prSet>
      <dgm:spPr/>
    </dgm:pt>
    <dgm:pt modelId="{849541AB-E00A-49A8-BFA7-030BA3F4261C}" type="pres">
      <dgm:prSet presAssocID="{13E3EE82-7631-47D4-9255-751F48C7C99F}" presName="spacer" presStyleCnt="0"/>
      <dgm:spPr/>
    </dgm:pt>
    <dgm:pt modelId="{D3ADAFC0-6590-48D1-911F-9A37C8DE7349}" type="pres">
      <dgm:prSet presAssocID="{0AEC1FCA-2735-4FED-A0A6-D29372A53AC9}" presName="parentText" presStyleLbl="node1" presStyleIdx="1" presStyleCnt="6">
        <dgm:presLayoutVars>
          <dgm:chMax val="0"/>
          <dgm:bulletEnabled val="1"/>
        </dgm:presLayoutVars>
      </dgm:prSet>
      <dgm:spPr/>
    </dgm:pt>
    <dgm:pt modelId="{CD9154B9-E882-4DC2-8A82-E2D1D1ADC4A5}" type="pres">
      <dgm:prSet presAssocID="{168318E2-C6FC-45BA-9737-54319A5E61E3}" presName="spacer" presStyleCnt="0"/>
      <dgm:spPr/>
    </dgm:pt>
    <dgm:pt modelId="{C7E0F15A-26BA-4EAF-A72A-B36B57C574BA}" type="pres">
      <dgm:prSet presAssocID="{EB289FCB-A123-4FAE-A3AF-20911A55E0BB}" presName="parentText" presStyleLbl="node1" presStyleIdx="2" presStyleCnt="6">
        <dgm:presLayoutVars>
          <dgm:chMax val="0"/>
          <dgm:bulletEnabled val="1"/>
        </dgm:presLayoutVars>
      </dgm:prSet>
      <dgm:spPr/>
    </dgm:pt>
    <dgm:pt modelId="{C5561F99-D577-40C2-B3FB-6E2FAB3642A3}" type="pres">
      <dgm:prSet presAssocID="{7E82AD41-448B-47B4-8F97-F574408AB29F}" presName="spacer" presStyleCnt="0"/>
      <dgm:spPr/>
    </dgm:pt>
    <dgm:pt modelId="{DB6816B3-0F19-488C-BB38-323CCB8104B4}" type="pres">
      <dgm:prSet presAssocID="{7F3C457B-5ADB-45BF-8A2C-811CAFED0FE1}" presName="parentText" presStyleLbl="node1" presStyleIdx="3" presStyleCnt="6">
        <dgm:presLayoutVars>
          <dgm:chMax val="0"/>
          <dgm:bulletEnabled val="1"/>
        </dgm:presLayoutVars>
      </dgm:prSet>
      <dgm:spPr/>
    </dgm:pt>
    <dgm:pt modelId="{2E252AF6-0D50-4C5F-B00F-39F65CB74D22}" type="pres">
      <dgm:prSet presAssocID="{F099A1FE-34AD-4F03-A13D-07A2D2A726F0}" presName="spacer" presStyleCnt="0"/>
      <dgm:spPr/>
    </dgm:pt>
    <dgm:pt modelId="{87B5E15B-B305-4B21-A351-62F8F6EDA9AE}" type="pres">
      <dgm:prSet presAssocID="{250736E1-A13F-43A3-BFC1-3EF37BA9CC59}" presName="parentText" presStyleLbl="node1" presStyleIdx="4" presStyleCnt="6">
        <dgm:presLayoutVars>
          <dgm:chMax val="0"/>
          <dgm:bulletEnabled val="1"/>
        </dgm:presLayoutVars>
      </dgm:prSet>
      <dgm:spPr/>
    </dgm:pt>
    <dgm:pt modelId="{D8CC9EC2-68DA-4EA3-A962-98F3F5EE15D0}" type="pres">
      <dgm:prSet presAssocID="{CAF3466A-C833-4883-B624-67AC24FF8F9E}" presName="spacer" presStyleCnt="0"/>
      <dgm:spPr/>
    </dgm:pt>
    <dgm:pt modelId="{F9032874-2261-489F-9A19-B74F29749ECE}" type="pres">
      <dgm:prSet presAssocID="{83A77EC4-953A-469D-853F-739653A4FE4F}" presName="parentText" presStyleLbl="node1" presStyleIdx="5" presStyleCnt="6">
        <dgm:presLayoutVars>
          <dgm:chMax val="0"/>
          <dgm:bulletEnabled val="1"/>
        </dgm:presLayoutVars>
      </dgm:prSet>
      <dgm:spPr/>
    </dgm:pt>
  </dgm:ptLst>
  <dgm:cxnLst>
    <dgm:cxn modelId="{3B02D80D-B4B6-4245-A520-24C2B9148910}" srcId="{ECE37CFC-8A3A-4678-83C8-49C8636DB0F4}" destId="{7F3C457B-5ADB-45BF-8A2C-811CAFED0FE1}" srcOrd="3" destOrd="0" parTransId="{21548FAD-27EC-48B4-99BE-49FB035657DB}" sibTransId="{F099A1FE-34AD-4F03-A13D-07A2D2A726F0}"/>
    <dgm:cxn modelId="{073C6332-B106-46BC-B926-875DC8BEFC5F}" type="presOf" srcId="{83A77EC4-953A-469D-853F-739653A4FE4F}" destId="{F9032874-2261-489F-9A19-B74F29749ECE}" srcOrd="0" destOrd="0" presId="urn:microsoft.com/office/officeart/2005/8/layout/vList2"/>
    <dgm:cxn modelId="{53B7E653-582A-4F7A-B6AF-00AF3ED95F61}" type="presOf" srcId="{EB289FCB-A123-4FAE-A3AF-20911A55E0BB}" destId="{C7E0F15A-26BA-4EAF-A72A-B36B57C574BA}" srcOrd="0" destOrd="0" presId="urn:microsoft.com/office/officeart/2005/8/layout/vList2"/>
    <dgm:cxn modelId="{A724A68A-1BF6-42C1-8F62-541318E42EBD}" type="presOf" srcId="{250736E1-A13F-43A3-BFC1-3EF37BA9CC59}" destId="{87B5E15B-B305-4B21-A351-62F8F6EDA9AE}" srcOrd="0" destOrd="0" presId="urn:microsoft.com/office/officeart/2005/8/layout/vList2"/>
    <dgm:cxn modelId="{99E0BB8B-03B3-4EC7-905F-7AE88CF6896E}" type="presOf" srcId="{F6314377-1EFA-41F4-BB7D-F7441814D11D}" destId="{D5522873-D252-4B5A-8807-89735B9716E5}" srcOrd="0" destOrd="0" presId="urn:microsoft.com/office/officeart/2005/8/layout/vList2"/>
    <dgm:cxn modelId="{1CFA1794-4963-4E64-BD82-8DD2FA57A0A8}" srcId="{ECE37CFC-8A3A-4678-83C8-49C8636DB0F4}" destId="{EB289FCB-A123-4FAE-A3AF-20911A55E0BB}" srcOrd="2" destOrd="0" parTransId="{CAACA68A-2E4E-44D4-84A7-C48254136E7A}" sibTransId="{7E82AD41-448B-47B4-8F97-F574408AB29F}"/>
    <dgm:cxn modelId="{E94A15A5-8C1F-421A-B6C8-9D8664CD588D}" type="presOf" srcId="{7F3C457B-5ADB-45BF-8A2C-811CAFED0FE1}" destId="{DB6816B3-0F19-488C-BB38-323CCB8104B4}" srcOrd="0" destOrd="0" presId="urn:microsoft.com/office/officeart/2005/8/layout/vList2"/>
    <dgm:cxn modelId="{585058A5-0F00-4924-8348-1C2D41B6CA3A}" srcId="{ECE37CFC-8A3A-4678-83C8-49C8636DB0F4}" destId="{83A77EC4-953A-469D-853F-739653A4FE4F}" srcOrd="5" destOrd="0" parTransId="{9E4D3EF5-EBBC-463B-8B13-271BA9CF78AA}" sibTransId="{469A90CD-C01D-4278-933C-5ACCDC69D804}"/>
    <dgm:cxn modelId="{CA2B48B0-21CB-4BE2-8C3A-C905E74AE727}" srcId="{ECE37CFC-8A3A-4678-83C8-49C8636DB0F4}" destId="{0AEC1FCA-2735-4FED-A0A6-D29372A53AC9}" srcOrd="1" destOrd="0" parTransId="{EAF7EA7F-FC3F-4BFE-8DAC-5806A12100DD}" sibTransId="{168318E2-C6FC-45BA-9737-54319A5E61E3}"/>
    <dgm:cxn modelId="{D2A937B7-8FC1-4FC1-A139-FD5C8596B8A3}" srcId="{ECE37CFC-8A3A-4678-83C8-49C8636DB0F4}" destId="{F6314377-1EFA-41F4-BB7D-F7441814D11D}" srcOrd="0" destOrd="0" parTransId="{F3FC235E-EABD-44D0-88DD-B4136B21A51C}" sibTransId="{13E3EE82-7631-47D4-9255-751F48C7C99F}"/>
    <dgm:cxn modelId="{6A6BB5BC-6E9F-4515-A298-8C17079E98F2}" type="presOf" srcId="{ECE37CFC-8A3A-4678-83C8-49C8636DB0F4}" destId="{D801BAF2-168D-4B90-972F-8E3ACE3C2E88}" srcOrd="0" destOrd="0" presId="urn:microsoft.com/office/officeart/2005/8/layout/vList2"/>
    <dgm:cxn modelId="{C31E65D7-5F0E-4700-8D43-DC115A118120}" srcId="{ECE37CFC-8A3A-4678-83C8-49C8636DB0F4}" destId="{250736E1-A13F-43A3-BFC1-3EF37BA9CC59}" srcOrd="4" destOrd="0" parTransId="{4382451B-B40A-47DB-BB79-D20497B8FA7A}" sibTransId="{CAF3466A-C833-4883-B624-67AC24FF8F9E}"/>
    <dgm:cxn modelId="{6533E6F5-DDCC-458B-AC49-DAB2B7793AE3}" type="presOf" srcId="{0AEC1FCA-2735-4FED-A0A6-D29372A53AC9}" destId="{D3ADAFC0-6590-48D1-911F-9A37C8DE7349}" srcOrd="0" destOrd="0" presId="urn:microsoft.com/office/officeart/2005/8/layout/vList2"/>
    <dgm:cxn modelId="{8817ECAB-81DE-4A1B-997B-6CF7E9C79CB4}" type="presParOf" srcId="{D801BAF2-168D-4B90-972F-8E3ACE3C2E88}" destId="{D5522873-D252-4B5A-8807-89735B9716E5}" srcOrd="0" destOrd="0" presId="urn:microsoft.com/office/officeart/2005/8/layout/vList2"/>
    <dgm:cxn modelId="{49669CF2-FCCA-4CF4-8BB9-D9DDE7F307A5}" type="presParOf" srcId="{D801BAF2-168D-4B90-972F-8E3ACE3C2E88}" destId="{849541AB-E00A-49A8-BFA7-030BA3F4261C}" srcOrd="1" destOrd="0" presId="urn:microsoft.com/office/officeart/2005/8/layout/vList2"/>
    <dgm:cxn modelId="{9E66020B-D64D-4E28-BCDD-720DB50ADD78}" type="presParOf" srcId="{D801BAF2-168D-4B90-972F-8E3ACE3C2E88}" destId="{D3ADAFC0-6590-48D1-911F-9A37C8DE7349}" srcOrd="2" destOrd="0" presId="urn:microsoft.com/office/officeart/2005/8/layout/vList2"/>
    <dgm:cxn modelId="{84D51A70-2B8E-41F0-B2EC-657733781C70}" type="presParOf" srcId="{D801BAF2-168D-4B90-972F-8E3ACE3C2E88}" destId="{CD9154B9-E882-4DC2-8A82-E2D1D1ADC4A5}" srcOrd="3" destOrd="0" presId="urn:microsoft.com/office/officeart/2005/8/layout/vList2"/>
    <dgm:cxn modelId="{046DBB2B-13EE-4A1F-8CC0-E61AFEDE2BCD}" type="presParOf" srcId="{D801BAF2-168D-4B90-972F-8E3ACE3C2E88}" destId="{C7E0F15A-26BA-4EAF-A72A-B36B57C574BA}" srcOrd="4" destOrd="0" presId="urn:microsoft.com/office/officeart/2005/8/layout/vList2"/>
    <dgm:cxn modelId="{BFE8C21C-B623-417B-A3C8-00ECBE670AC5}" type="presParOf" srcId="{D801BAF2-168D-4B90-972F-8E3ACE3C2E88}" destId="{C5561F99-D577-40C2-B3FB-6E2FAB3642A3}" srcOrd="5" destOrd="0" presId="urn:microsoft.com/office/officeart/2005/8/layout/vList2"/>
    <dgm:cxn modelId="{F1F39AE4-0A52-4AB0-95E9-54F148B62338}" type="presParOf" srcId="{D801BAF2-168D-4B90-972F-8E3ACE3C2E88}" destId="{DB6816B3-0F19-488C-BB38-323CCB8104B4}" srcOrd="6" destOrd="0" presId="urn:microsoft.com/office/officeart/2005/8/layout/vList2"/>
    <dgm:cxn modelId="{D9B8A5EA-48D9-4605-A455-E5F659A3820B}" type="presParOf" srcId="{D801BAF2-168D-4B90-972F-8E3ACE3C2E88}" destId="{2E252AF6-0D50-4C5F-B00F-39F65CB74D22}" srcOrd="7" destOrd="0" presId="urn:microsoft.com/office/officeart/2005/8/layout/vList2"/>
    <dgm:cxn modelId="{0550F927-6120-4966-9F30-EAC0291575A0}" type="presParOf" srcId="{D801BAF2-168D-4B90-972F-8E3ACE3C2E88}" destId="{87B5E15B-B305-4B21-A351-62F8F6EDA9AE}" srcOrd="8" destOrd="0" presId="urn:microsoft.com/office/officeart/2005/8/layout/vList2"/>
    <dgm:cxn modelId="{F402802C-899D-4B69-90FD-FE14AB69C957}" type="presParOf" srcId="{D801BAF2-168D-4B90-972F-8E3ACE3C2E88}" destId="{D8CC9EC2-68DA-4EA3-A962-98F3F5EE15D0}" srcOrd="9" destOrd="0" presId="urn:microsoft.com/office/officeart/2005/8/layout/vList2"/>
    <dgm:cxn modelId="{B22AA579-0A08-4256-94D6-4D1CAAD68871}" type="presParOf" srcId="{D801BAF2-168D-4B90-972F-8E3ACE3C2E88}" destId="{F9032874-2261-489F-9A19-B74F29749EC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3F3861-D6CD-45E0-9523-54F219652988}"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CCAE4549-89AD-4B51-99B5-FAFAD6CE55F7}">
      <dgm:prSet/>
      <dgm:spPr/>
      <dgm:t>
        <a:bodyPr/>
        <a:lstStyle/>
        <a:p>
          <a:r>
            <a:rPr lang="fi-FI" b="0" i="0"/>
            <a:t>Yrityksen yhteiskuntavastuulla (corporate social responsibility, corporate responsibility) viitataan kestävän kehityksen edistämiseen yrityksessä. Vastuullisen yrityksen toiminta on luotettavaa, taloudellista, yhteiskunnallisesti hyväksyttävää ja ympäristöä kunnioittavaa.</a:t>
          </a:r>
          <a:endParaRPr lang="en-US"/>
        </a:p>
      </dgm:t>
    </dgm:pt>
    <dgm:pt modelId="{E67F35CC-309E-4293-ACA5-EF5FCA7D32A6}" type="parTrans" cxnId="{A63FBA24-E109-400D-B80E-140AE9172CE5}">
      <dgm:prSet/>
      <dgm:spPr/>
      <dgm:t>
        <a:bodyPr/>
        <a:lstStyle/>
        <a:p>
          <a:endParaRPr lang="en-US"/>
        </a:p>
      </dgm:t>
    </dgm:pt>
    <dgm:pt modelId="{7E1146E8-79C6-4DC5-8A8D-E411FF9CE903}" type="sibTrans" cxnId="{A63FBA24-E109-400D-B80E-140AE9172CE5}">
      <dgm:prSet/>
      <dgm:spPr/>
      <dgm:t>
        <a:bodyPr/>
        <a:lstStyle/>
        <a:p>
          <a:endParaRPr lang="en-US"/>
        </a:p>
      </dgm:t>
    </dgm:pt>
    <dgm:pt modelId="{7280DD11-2B74-482A-80F5-8F82174BC457}">
      <dgm:prSet/>
      <dgm:spPr/>
      <dgm:t>
        <a:bodyPr/>
        <a:lstStyle/>
        <a:p>
          <a:r>
            <a:rPr lang="fi-FI" b="0" i="0"/>
            <a:t>Yritysvastuulaeilla tarkoitetaan erilaisia lakeja, joiden avulla yritysten aiemmin vapaaehtoiseksi katsottua ekologista ja sosiaalista vastuullisuutta pyritään saamaan sitovan sääntelyn piiriin.</a:t>
          </a:r>
          <a:endParaRPr lang="en-US"/>
        </a:p>
      </dgm:t>
    </dgm:pt>
    <dgm:pt modelId="{187A9EA9-A6F4-4C53-94B7-183898F704D5}" type="parTrans" cxnId="{7FA88583-781C-4CFD-9128-3DDA0314CD67}">
      <dgm:prSet/>
      <dgm:spPr/>
      <dgm:t>
        <a:bodyPr/>
        <a:lstStyle/>
        <a:p>
          <a:endParaRPr lang="en-US"/>
        </a:p>
      </dgm:t>
    </dgm:pt>
    <dgm:pt modelId="{8EAD36F5-3A42-4559-BB92-1C63C9C1EBBF}" type="sibTrans" cxnId="{7FA88583-781C-4CFD-9128-3DDA0314CD67}">
      <dgm:prSet/>
      <dgm:spPr/>
      <dgm:t>
        <a:bodyPr/>
        <a:lstStyle/>
        <a:p>
          <a:endParaRPr lang="en-US"/>
        </a:p>
      </dgm:t>
    </dgm:pt>
    <dgm:pt modelId="{73F18D77-EC8C-4DD9-9F5F-C415A4DE3A28}" type="pres">
      <dgm:prSet presAssocID="{DF3F3861-D6CD-45E0-9523-54F219652988}" presName="hierChild1" presStyleCnt="0">
        <dgm:presLayoutVars>
          <dgm:chPref val="1"/>
          <dgm:dir/>
          <dgm:animOne val="branch"/>
          <dgm:animLvl val="lvl"/>
          <dgm:resizeHandles/>
        </dgm:presLayoutVars>
      </dgm:prSet>
      <dgm:spPr/>
    </dgm:pt>
    <dgm:pt modelId="{8AE14859-3BA1-4219-BCBB-3E886F87E271}" type="pres">
      <dgm:prSet presAssocID="{CCAE4549-89AD-4B51-99B5-FAFAD6CE55F7}" presName="hierRoot1" presStyleCnt="0"/>
      <dgm:spPr/>
    </dgm:pt>
    <dgm:pt modelId="{EE62F28B-A55A-4CF2-908E-596CDCC09DD3}" type="pres">
      <dgm:prSet presAssocID="{CCAE4549-89AD-4B51-99B5-FAFAD6CE55F7}" presName="composite" presStyleCnt="0"/>
      <dgm:spPr/>
    </dgm:pt>
    <dgm:pt modelId="{D19E8878-7E94-4F25-BBCB-954C8C47BEFC}" type="pres">
      <dgm:prSet presAssocID="{CCAE4549-89AD-4B51-99B5-FAFAD6CE55F7}" presName="background" presStyleLbl="node0" presStyleIdx="0" presStyleCnt="2"/>
      <dgm:spPr/>
    </dgm:pt>
    <dgm:pt modelId="{6AA74BC4-E9EE-4B95-96E9-336AA94009AC}" type="pres">
      <dgm:prSet presAssocID="{CCAE4549-89AD-4B51-99B5-FAFAD6CE55F7}" presName="text" presStyleLbl="fgAcc0" presStyleIdx="0" presStyleCnt="2">
        <dgm:presLayoutVars>
          <dgm:chPref val="3"/>
        </dgm:presLayoutVars>
      </dgm:prSet>
      <dgm:spPr/>
    </dgm:pt>
    <dgm:pt modelId="{51854EE8-3B04-44EB-8481-6B86A6EEB931}" type="pres">
      <dgm:prSet presAssocID="{CCAE4549-89AD-4B51-99B5-FAFAD6CE55F7}" presName="hierChild2" presStyleCnt="0"/>
      <dgm:spPr/>
    </dgm:pt>
    <dgm:pt modelId="{15A06AFA-279D-4B82-9D69-6EF9586C7EB7}" type="pres">
      <dgm:prSet presAssocID="{7280DD11-2B74-482A-80F5-8F82174BC457}" presName="hierRoot1" presStyleCnt="0"/>
      <dgm:spPr/>
    </dgm:pt>
    <dgm:pt modelId="{D834BEE7-CD99-4025-8358-A6E04A64681C}" type="pres">
      <dgm:prSet presAssocID="{7280DD11-2B74-482A-80F5-8F82174BC457}" presName="composite" presStyleCnt="0"/>
      <dgm:spPr/>
    </dgm:pt>
    <dgm:pt modelId="{68E532EF-AF12-46D9-8698-DBAD86B22E0E}" type="pres">
      <dgm:prSet presAssocID="{7280DD11-2B74-482A-80F5-8F82174BC457}" presName="background" presStyleLbl="node0" presStyleIdx="1" presStyleCnt="2"/>
      <dgm:spPr/>
    </dgm:pt>
    <dgm:pt modelId="{1230A6B8-DDBB-4C7B-A5BB-751A2CCFC2D9}" type="pres">
      <dgm:prSet presAssocID="{7280DD11-2B74-482A-80F5-8F82174BC457}" presName="text" presStyleLbl="fgAcc0" presStyleIdx="1" presStyleCnt="2">
        <dgm:presLayoutVars>
          <dgm:chPref val="3"/>
        </dgm:presLayoutVars>
      </dgm:prSet>
      <dgm:spPr/>
    </dgm:pt>
    <dgm:pt modelId="{1400E397-8FD0-4AC1-989C-5FA6157146B7}" type="pres">
      <dgm:prSet presAssocID="{7280DD11-2B74-482A-80F5-8F82174BC457}" presName="hierChild2" presStyleCnt="0"/>
      <dgm:spPr/>
    </dgm:pt>
  </dgm:ptLst>
  <dgm:cxnLst>
    <dgm:cxn modelId="{A63FBA24-E109-400D-B80E-140AE9172CE5}" srcId="{DF3F3861-D6CD-45E0-9523-54F219652988}" destId="{CCAE4549-89AD-4B51-99B5-FAFAD6CE55F7}" srcOrd="0" destOrd="0" parTransId="{E67F35CC-309E-4293-ACA5-EF5FCA7D32A6}" sibTransId="{7E1146E8-79C6-4DC5-8A8D-E411FF9CE903}"/>
    <dgm:cxn modelId="{6B51703F-DE20-41BC-950D-56D89EADE75B}" type="presOf" srcId="{DF3F3861-D6CD-45E0-9523-54F219652988}" destId="{73F18D77-EC8C-4DD9-9F5F-C415A4DE3A28}" srcOrd="0" destOrd="0" presId="urn:microsoft.com/office/officeart/2005/8/layout/hierarchy1"/>
    <dgm:cxn modelId="{4F984176-4E26-4598-983E-DDBCBA974298}" type="presOf" srcId="{CCAE4549-89AD-4B51-99B5-FAFAD6CE55F7}" destId="{6AA74BC4-E9EE-4B95-96E9-336AA94009AC}" srcOrd="0" destOrd="0" presId="urn:microsoft.com/office/officeart/2005/8/layout/hierarchy1"/>
    <dgm:cxn modelId="{7FA88583-781C-4CFD-9128-3DDA0314CD67}" srcId="{DF3F3861-D6CD-45E0-9523-54F219652988}" destId="{7280DD11-2B74-482A-80F5-8F82174BC457}" srcOrd="1" destOrd="0" parTransId="{187A9EA9-A6F4-4C53-94B7-183898F704D5}" sibTransId="{8EAD36F5-3A42-4559-BB92-1C63C9C1EBBF}"/>
    <dgm:cxn modelId="{C3AFE1C7-3957-411C-8085-360535D90EE1}" type="presOf" srcId="{7280DD11-2B74-482A-80F5-8F82174BC457}" destId="{1230A6B8-DDBB-4C7B-A5BB-751A2CCFC2D9}" srcOrd="0" destOrd="0" presId="urn:microsoft.com/office/officeart/2005/8/layout/hierarchy1"/>
    <dgm:cxn modelId="{02E633E1-972D-4DDF-AE8C-DC2AD2C0451E}" type="presParOf" srcId="{73F18D77-EC8C-4DD9-9F5F-C415A4DE3A28}" destId="{8AE14859-3BA1-4219-BCBB-3E886F87E271}" srcOrd="0" destOrd="0" presId="urn:microsoft.com/office/officeart/2005/8/layout/hierarchy1"/>
    <dgm:cxn modelId="{3A8AC8B8-BB39-4D96-98D3-29EAE7E84FEA}" type="presParOf" srcId="{8AE14859-3BA1-4219-BCBB-3E886F87E271}" destId="{EE62F28B-A55A-4CF2-908E-596CDCC09DD3}" srcOrd="0" destOrd="0" presId="urn:microsoft.com/office/officeart/2005/8/layout/hierarchy1"/>
    <dgm:cxn modelId="{3D3BF646-B6FB-4BDF-8F92-71564630DA78}" type="presParOf" srcId="{EE62F28B-A55A-4CF2-908E-596CDCC09DD3}" destId="{D19E8878-7E94-4F25-BBCB-954C8C47BEFC}" srcOrd="0" destOrd="0" presId="urn:microsoft.com/office/officeart/2005/8/layout/hierarchy1"/>
    <dgm:cxn modelId="{53DA3531-A63F-49F2-95E8-83F98DF67CC3}" type="presParOf" srcId="{EE62F28B-A55A-4CF2-908E-596CDCC09DD3}" destId="{6AA74BC4-E9EE-4B95-96E9-336AA94009AC}" srcOrd="1" destOrd="0" presId="urn:microsoft.com/office/officeart/2005/8/layout/hierarchy1"/>
    <dgm:cxn modelId="{976276BF-DFC3-4096-9FEC-425E3073CD84}" type="presParOf" srcId="{8AE14859-3BA1-4219-BCBB-3E886F87E271}" destId="{51854EE8-3B04-44EB-8481-6B86A6EEB931}" srcOrd="1" destOrd="0" presId="urn:microsoft.com/office/officeart/2005/8/layout/hierarchy1"/>
    <dgm:cxn modelId="{AB7B3718-8038-4AF6-8D68-2177F8D84E4C}" type="presParOf" srcId="{73F18D77-EC8C-4DD9-9F5F-C415A4DE3A28}" destId="{15A06AFA-279D-4B82-9D69-6EF9586C7EB7}" srcOrd="1" destOrd="0" presId="urn:microsoft.com/office/officeart/2005/8/layout/hierarchy1"/>
    <dgm:cxn modelId="{32AF633E-5D60-4F63-AB0C-F8423152A3A6}" type="presParOf" srcId="{15A06AFA-279D-4B82-9D69-6EF9586C7EB7}" destId="{D834BEE7-CD99-4025-8358-A6E04A64681C}" srcOrd="0" destOrd="0" presId="urn:microsoft.com/office/officeart/2005/8/layout/hierarchy1"/>
    <dgm:cxn modelId="{FCD39E34-C489-4632-AF2E-1FB102F95143}" type="presParOf" srcId="{D834BEE7-CD99-4025-8358-A6E04A64681C}" destId="{68E532EF-AF12-46D9-8698-DBAD86B22E0E}" srcOrd="0" destOrd="0" presId="urn:microsoft.com/office/officeart/2005/8/layout/hierarchy1"/>
    <dgm:cxn modelId="{C6C49F26-12E4-432D-8DE3-00377171F16D}" type="presParOf" srcId="{D834BEE7-CD99-4025-8358-A6E04A64681C}" destId="{1230A6B8-DDBB-4C7B-A5BB-751A2CCFC2D9}" srcOrd="1" destOrd="0" presId="urn:microsoft.com/office/officeart/2005/8/layout/hierarchy1"/>
    <dgm:cxn modelId="{4C828426-1EDA-4F2B-932B-E1A7F69849AE}" type="presParOf" srcId="{15A06AFA-279D-4B82-9D69-6EF9586C7EB7}" destId="{1400E397-8FD0-4AC1-989C-5FA6157146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31495-185D-4A98-AD48-0BD15688686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F3BDF6A-A85C-44D3-BC93-E7E83583D77A}">
      <dgm:prSet/>
      <dgm:spPr/>
      <dgm:t>
        <a:bodyPr/>
        <a:lstStyle/>
        <a:p>
          <a:r>
            <a:rPr lang="fi-FI" b="1" dirty="0"/>
            <a:t>Ympäristöystävälliset tuotteet ja palvelut:</a:t>
          </a:r>
          <a:r>
            <a:rPr lang="fi-FI" dirty="0"/>
            <a:t> Valitse tuotteita ja palveluita, jotka ovat ympäristöystävällisiä ja vähemmän haitallisia ympäristölle. Esimerkiksi valitse energiatehokkaita laitteita ja kierrätettäviä materiaaleja.</a:t>
          </a:r>
          <a:endParaRPr lang="en-US" dirty="0"/>
        </a:p>
      </dgm:t>
    </dgm:pt>
    <dgm:pt modelId="{43721DEA-03BB-4B0A-A0E4-CFB435B7E5F6}" type="parTrans" cxnId="{BFB66F4E-7B7E-45A2-818E-D14098DEE273}">
      <dgm:prSet/>
      <dgm:spPr/>
      <dgm:t>
        <a:bodyPr/>
        <a:lstStyle/>
        <a:p>
          <a:endParaRPr lang="en-US"/>
        </a:p>
      </dgm:t>
    </dgm:pt>
    <dgm:pt modelId="{C05C0B57-A51B-4136-A646-0B762D3D8A54}" type="sibTrans" cxnId="{BFB66F4E-7B7E-45A2-818E-D14098DEE273}">
      <dgm:prSet/>
      <dgm:spPr/>
      <dgm:t>
        <a:bodyPr/>
        <a:lstStyle/>
        <a:p>
          <a:endParaRPr lang="en-US"/>
        </a:p>
      </dgm:t>
    </dgm:pt>
    <dgm:pt modelId="{C87034D1-9580-4E04-A933-E414B24880DD}">
      <dgm:prSet/>
      <dgm:spPr/>
      <dgm:t>
        <a:bodyPr/>
        <a:lstStyle/>
        <a:p>
          <a:r>
            <a:rPr lang="fi-FI" b="1" dirty="0"/>
            <a:t>Eettisyys:</a:t>
          </a:r>
          <a:r>
            <a:rPr lang="fi-FI" dirty="0"/>
            <a:t> Huomioi hankinnoissa eettiset periaatteet, kuten ihmisoikeuksien kunnioitus, työolojen parantaminen ja vastuullinen toiminta. Tarkista, että tuotteet ja palvelut ovat tuotettu vastuullisesti ja että hankintojen tekijät ovat noudattaneet eettisiä periaatteita.</a:t>
          </a:r>
          <a:endParaRPr lang="en-US" dirty="0"/>
        </a:p>
      </dgm:t>
    </dgm:pt>
    <dgm:pt modelId="{49C47F8E-C5D9-4098-A81E-A57C7FB17571}" type="parTrans" cxnId="{293AAD20-0584-41B2-A938-554808B75F68}">
      <dgm:prSet/>
      <dgm:spPr/>
      <dgm:t>
        <a:bodyPr/>
        <a:lstStyle/>
        <a:p>
          <a:endParaRPr lang="en-US"/>
        </a:p>
      </dgm:t>
    </dgm:pt>
    <dgm:pt modelId="{EB6DCCC4-FE07-4863-8AA6-8A0DBDBE5E36}" type="sibTrans" cxnId="{293AAD20-0584-41B2-A938-554808B75F68}">
      <dgm:prSet/>
      <dgm:spPr/>
      <dgm:t>
        <a:bodyPr/>
        <a:lstStyle/>
        <a:p>
          <a:endParaRPr lang="en-US"/>
        </a:p>
      </dgm:t>
    </dgm:pt>
    <dgm:pt modelId="{E8DE4B20-8665-40EE-925D-FBE947638F27}">
      <dgm:prSet/>
      <dgm:spPr/>
      <dgm:t>
        <a:bodyPr/>
        <a:lstStyle/>
        <a:p>
          <a:r>
            <a:rPr lang="fi-FI" b="1" dirty="0"/>
            <a:t>Resurssitehokkuus:</a:t>
          </a:r>
          <a:r>
            <a:rPr lang="fi-FI" dirty="0"/>
            <a:t> Huomioi hankinnoissa resurssitehokkuus ja pyri valitsemaan tuotteita ja palveluita, jotka kuluttavat vähemmän resursseja. Esimerkiksi valitse pitkäikäisiä ja helposti korjattavia tuotteita.</a:t>
          </a:r>
          <a:endParaRPr lang="en-US" dirty="0"/>
        </a:p>
      </dgm:t>
    </dgm:pt>
    <dgm:pt modelId="{4F35F468-5FD0-496F-9FE8-FF544156C4D3}" type="parTrans" cxnId="{EA94B8D6-D975-4F30-9872-6B57E80B11EB}">
      <dgm:prSet/>
      <dgm:spPr/>
      <dgm:t>
        <a:bodyPr/>
        <a:lstStyle/>
        <a:p>
          <a:endParaRPr lang="en-US"/>
        </a:p>
      </dgm:t>
    </dgm:pt>
    <dgm:pt modelId="{A0D4A940-53CA-43BE-B259-0B5A4E89FA10}" type="sibTrans" cxnId="{EA94B8D6-D975-4F30-9872-6B57E80B11EB}">
      <dgm:prSet/>
      <dgm:spPr/>
      <dgm:t>
        <a:bodyPr/>
        <a:lstStyle/>
        <a:p>
          <a:endParaRPr lang="en-US"/>
        </a:p>
      </dgm:t>
    </dgm:pt>
    <dgm:pt modelId="{E761D00F-1729-41ED-9231-29551C68FBD9}">
      <dgm:prSet/>
      <dgm:spPr/>
      <dgm:t>
        <a:bodyPr/>
        <a:lstStyle/>
        <a:p>
          <a:r>
            <a:rPr lang="fi-FI" b="1" dirty="0"/>
            <a:t>Paikallisuus:</a:t>
          </a:r>
          <a:r>
            <a:rPr lang="fi-FI" dirty="0"/>
            <a:t> Suosi paikallisia tuotteita ja palveluita, jotta vähennetään kuljetusten aiheuttamaa ympäristökuormitusta ja tuetaan paikallista taloutta.</a:t>
          </a:r>
          <a:endParaRPr lang="en-US" dirty="0"/>
        </a:p>
      </dgm:t>
    </dgm:pt>
    <dgm:pt modelId="{F5EBE48B-FDC0-4C34-AFFA-626365DFBFD9}" type="parTrans" cxnId="{52E6A075-4B5A-463F-91FF-4C1453173DF7}">
      <dgm:prSet/>
      <dgm:spPr/>
      <dgm:t>
        <a:bodyPr/>
        <a:lstStyle/>
        <a:p>
          <a:endParaRPr lang="en-US"/>
        </a:p>
      </dgm:t>
    </dgm:pt>
    <dgm:pt modelId="{1568051C-50FB-4122-BC78-A36E8020A185}" type="sibTrans" cxnId="{52E6A075-4B5A-463F-91FF-4C1453173DF7}">
      <dgm:prSet/>
      <dgm:spPr/>
      <dgm:t>
        <a:bodyPr/>
        <a:lstStyle/>
        <a:p>
          <a:endParaRPr lang="en-US"/>
        </a:p>
      </dgm:t>
    </dgm:pt>
    <dgm:pt modelId="{1F72DEE4-B447-4FE4-B093-FCE2B1643CC0}">
      <dgm:prSet/>
      <dgm:spPr/>
      <dgm:t>
        <a:bodyPr/>
        <a:lstStyle/>
        <a:p>
          <a:pPr rtl="0"/>
          <a:r>
            <a:rPr lang="fi-FI" b="1" dirty="0"/>
            <a:t>Yhteistyö:</a:t>
          </a:r>
          <a:r>
            <a:rPr lang="fi-FI" dirty="0">
              <a:latin typeface="Arial" panose="020B0604020202020204"/>
            </a:rPr>
            <a:t> </a:t>
          </a:r>
          <a:r>
            <a:rPr lang="fi-FI" dirty="0"/>
            <a:t> </a:t>
          </a:r>
          <a:r>
            <a:rPr lang="fi-FI" dirty="0">
              <a:latin typeface="Arial" panose="020B0604020202020204"/>
            </a:rPr>
            <a:t>Edistää</a:t>
          </a:r>
          <a:r>
            <a:rPr lang="fi-FI" dirty="0"/>
            <a:t> kestävää kehitystä myös </a:t>
          </a:r>
          <a:r>
            <a:rPr lang="fi-FI" dirty="0">
              <a:latin typeface="Arial" panose="020B0604020202020204"/>
            </a:rPr>
            <a:t>yhteistyöllä toimittajien</a:t>
          </a:r>
          <a:r>
            <a:rPr lang="fi-FI" dirty="0"/>
            <a:t> kautta. Kartoita toimittajien kestävän kehityksen osaaminen ja tavoitteet sekä ohjaa toimittajia kestävän kehityksen suuntaan.</a:t>
          </a:r>
          <a:endParaRPr lang="en-US" dirty="0"/>
        </a:p>
      </dgm:t>
    </dgm:pt>
    <dgm:pt modelId="{798CDD25-67B0-44A2-8ADF-4AF3542FCEF7}" type="parTrans" cxnId="{9333F87E-2711-4E35-BAE0-C3B85F3B6E8F}">
      <dgm:prSet/>
      <dgm:spPr/>
      <dgm:t>
        <a:bodyPr/>
        <a:lstStyle/>
        <a:p>
          <a:endParaRPr lang="en-US"/>
        </a:p>
      </dgm:t>
    </dgm:pt>
    <dgm:pt modelId="{238601C4-5FD6-41B0-B709-32A833A95600}" type="sibTrans" cxnId="{9333F87E-2711-4E35-BAE0-C3B85F3B6E8F}">
      <dgm:prSet/>
      <dgm:spPr/>
      <dgm:t>
        <a:bodyPr/>
        <a:lstStyle/>
        <a:p>
          <a:endParaRPr lang="en-US"/>
        </a:p>
      </dgm:t>
    </dgm:pt>
    <dgm:pt modelId="{2F48EA57-71BD-4D13-AD7D-8BE84A7185A2}" type="pres">
      <dgm:prSet presAssocID="{2B931495-185D-4A98-AD48-0BD15688686F}" presName="vert0" presStyleCnt="0">
        <dgm:presLayoutVars>
          <dgm:dir/>
          <dgm:animOne val="branch"/>
          <dgm:animLvl val="lvl"/>
        </dgm:presLayoutVars>
      </dgm:prSet>
      <dgm:spPr/>
    </dgm:pt>
    <dgm:pt modelId="{454926FC-F8C6-496E-B0BD-41C99FA12C38}" type="pres">
      <dgm:prSet presAssocID="{2F3BDF6A-A85C-44D3-BC93-E7E83583D77A}" presName="thickLine" presStyleLbl="alignNode1" presStyleIdx="0" presStyleCnt="5"/>
      <dgm:spPr/>
    </dgm:pt>
    <dgm:pt modelId="{3D98096B-991B-458C-B794-89462CA11BBA}" type="pres">
      <dgm:prSet presAssocID="{2F3BDF6A-A85C-44D3-BC93-E7E83583D77A}" presName="horz1" presStyleCnt="0"/>
      <dgm:spPr/>
    </dgm:pt>
    <dgm:pt modelId="{680C9ECE-8FE4-4BEC-86F8-6FBFF5D1D543}" type="pres">
      <dgm:prSet presAssocID="{2F3BDF6A-A85C-44D3-BC93-E7E83583D77A}" presName="tx1" presStyleLbl="revTx" presStyleIdx="0" presStyleCnt="5"/>
      <dgm:spPr/>
    </dgm:pt>
    <dgm:pt modelId="{7840CBED-C292-4449-BF25-318D67909C25}" type="pres">
      <dgm:prSet presAssocID="{2F3BDF6A-A85C-44D3-BC93-E7E83583D77A}" presName="vert1" presStyleCnt="0"/>
      <dgm:spPr/>
    </dgm:pt>
    <dgm:pt modelId="{3AD14830-6800-430A-9878-7A4468CA849F}" type="pres">
      <dgm:prSet presAssocID="{C87034D1-9580-4E04-A933-E414B24880DD}" presName="thickLine" presStyleLbl="alignNode1" presStyleIdx="1" presStyleCnt="5"/>
      <dgm:spPr/>
    </dgm:pt>
    <dgm:pt modelId="{AA872625-23CF-4C90-8D2D-898EBBDF41FE}" type="pres">
      <dgm:prSet presAssocID="{C87034D1-9580-4E04-A933-E414B24880DD}" presName="horz1" presStyleCnt="0"/>
      <dgm:spPr/>
    </dgm:pt>
    <dgm:pt modelId="{278C61D8-DD4F-4883-BB89-9686A46400CE}" type="pres">
      <dgm:prSet presAssocID="{C87034D1-9580-4E04-A933-E414B24880DD}" presName="tx1" presStyleLbl="revTx" presStyleIdx="1" presStyleCnt="5"/>
      <dgm:spPr/>
    </dgm:pt>
    <dgm:pt modelId="{0F009FE6-3287-42DB-9449-066654ABFE78}" type="pres">
      <dgm:prSet presAssocID="{C87034D1-9580-4E04-A933-E414B24880DD}" presName="vert1" presStyleCnt="0"/>
      <dgm:spPr/>
    </dgm:pt>
    <dgm:pt modelId="{04E5C70A-C474-4407-BA4B-3BCF86172227}" type="pres">
      <dgm:prSet presAssocID="{E8DE4B20-8665-40EE-925D-FBE947638F27}" presName="thickLine" presStyleLbl="alignNode1" presStyleIdx="2" presStyleCnt="5"/>
      <dgm:spPr/>
    </dgm:pt>
    <dgm:pt modelId="{3CC5A6D5-A04C-40E0-8D9D-6F047B275753}" type="pres">
      <dgm:prSet presAssocID="{E8DE4B20-8665-40EE-925D-FBE947638F27}" presName="horz1" presStyleCnt="0"/>
      <dgm:spPr/>
    </dgm:pt>
    <dgm:pt modelId="{0ABBAF8E-3F38-4712-939D-6BE080B0901D}" type="pres">
      <dgm:prSet presAssocID="{E8DE4B20-8665-40EE-925D-FBE947638F27}" presName="tx1" presStyleLbl="revTx" presStyleIdx="2" presStyleCnt="5"/>
      <dgm:spPr/>
    </dgm:pt>
    <dgm:pt modelId="{160B2561-7583-4900-9980-62BB37610779}" type="pres">
      <dgm:prSet presAssocID="{E8DE4B20-8665-40EE-925D-FBE947638F27}" presName="vert1" presStyleCnt="0"/>
      <dgm:spPr/>
    </dgm:pt>
    <dgm:pt modelId="{1CFF5063-8FED-482D-9AE4-708191C56C68}" type="pres">
      <dgm:prSet presAssocID="{E761D00F-1729-41ED-9231-29551C68FBD9}" presName="thickLine" presStyleLbl="alignNode1" presStyleIdx="3" presStyleCnt="5"/>
      <dgm:spPr/>
    </dgm:pt>
    <dgm:pt modelId="{D5702488-71C1-42A7-A3DE-9CF699BC0FA0}" type="pres">
      <dgm:prSet presAssocID="{E761D00F-1729-41ED-9231-29551C68FBD9}" presName="horz1" presStyleCnt="0"/>
      <dgm:spPr/>
    </dgm:pt>
    <dgm:pt modelId="{BFA9AE84-8807-491B-B4A7-BE57A0D92A7A}" type="pres">
      <dgm:prSet presAssocID="{E761D00F-1729-41ED-9231-29551C68FBD9}" presName="tx1" presStyleLbl="revTx" presStyleIdx="3" presStyleCnt="5"/>
      <dgm:spPr/>
    </dgm:pt>
    <dgm:pt modelId="{37927C44-3795-43BA-A079-17B9FC45E31C}" type="pres">
      <dgm:prSet presAssocID="{E761D00F-1729-41ED-9231-29551C68FBD9}" presName="vert1" presStyleCnt="0"/>
      <dgm:spPr/>
    </dgm:pt>
    <dgm:pt modelId="{E0217AB9-4D6B-4365-A4C6-A830CAE27C34}" type="pres">
      <dgm:prSet presAssocID="{1F72DEE4-B447-4FE4-B093-FCE2B1643CC0}" presName="thickLine" presStyleLbl="alignNode1" presStyleIdx="4" presStyleCnt="5"/>
      <dgm:spPr/>
    </dgm:pt>
    <dgm:pt modelId="{0DE2ABB1-7249-4F2C-96EA-771740C000C7}" type="pres">
      <dgm:prSet presAssocID="{1F72DEE4-B447-4FE4-B093-FCE2B1643CC0}" presName="horz1" presStyleCnt="0"/>
      <dgm:spPr/>
    </dgm:pt>
    <dgm:pt modelId="{CF13A23D-7CAA-410B-A9A4-82AEF698EB01}" type="pres">
      <dgm:prSet presAssocID="{1F72DEE4-B447-4FE4-B093-FCE2B1643CC0}" presName="tx1" presStyleLbl="revTx" presStyleIdx="4" presStyleCnt="5"/>
      <dgm:spPr/>
    </dgm:pt>
    <dgm:pt modelId="{297B4DB1-B5D4-4004-9842-8926407D3268}" type="pres">
      <dgm:prSet presAssocID="{1F72DEE4-B447-4FE4-B093-FCE2B1643CC0}" presName="vert1" presStyleCnt="0"/>
      <dgm:spPr/>
    </dgm:pt>
  </dgm:ptLst>
  <dgm:cxnLst>
    <dgm:cxn modelId="{293AAD20-0584-41B2-A938-554808B75F68}" srcId="{2B931495-185D-4A98-AD48-0BD15688686F}" destId="{C87034D1-9580-4E04-A933-E414B24880DD}" srcOrd="1" destOrd="0" parTransId="{49C47F8E-C5D9-4098-A81E-A57C7FB17571}" sibTransId="{EB6DCCC4-FE07-4863-8AA6-8A0DBDBE5E36}"/>
    <dgm:cxn modelId="{B5DDC22C-716F-4146-88FB-34DC80650252}" type="presOf" srcId="{E761D00F-1729-41ED-9231-29551C68FBD9}" destId="{BFA9AE84-8807-491B-B4A7-BE57A0D92A7A}" srcOrd="0" destOrd="0" presId="urn:microsoft.com/office/officeart/2008/layout/LinedList"/>
    <dgm:cxn modelId="{BFB66F4E-7B7E-45A2-818E-D14098DEE273}" srcId="{2B931495-185D-4A98-AD48-0BD15688686F}" destId="{2F3BDF6A-A85C-44D3-BC93-E7E83583D77A}" srcOrd="0" destOrd="0" parTransId="{43721DEA-03BB-4B0A-A0E4-CFB435B7E5F6}" sibTransId="{C05C0B57-A51B-4136-A646-0B762D3D8A54}"/>
    <dgm:cxn modelId="{52E6A075-4B5A-463F-91FF-4C1453173DF7}" srcId="{2B931495-185D-4A98-AD48-0BD15688686F}" destId="{E761D00F-1729-41ED-9231-29551C68FBD9}" srcOrd="3" destOrd="0" parTransId="{F5EBE48B-FDC0-4C34-AFFA-626365DFBFD9}" sibTransId="{1568051C-50FB-4122-BC78-A36E8020A185}"/>
    <dgm:cxn modelId="{9333F87E-2711-4E35-BAE0-C3B85F3B6E8F}" srcId="{2B931495-185D-4A98-AD48-0BD15688686F}" destId="{1F72DEE4-B447-4FE4-B093-FCE2B1643CC0}" srcOrd="4" destOrd="0" parTransId="{798CDD25-67B0-44A2-8ADF-4AF3542FCEF7}" sibTransId="{238601C4-5FD6-41B0-B709-32A833A95600}"/>
    <dgm:cxn modelId="{113C7D9F-2C59-43DE-8810-573551638390}" type="presOf" srcId="{2B931495-185D-4A98-AD48-0BD15688686F}" destId="{2F48EA57-71BD-4D13-AD7D-8BE84A7185A2}" srcOrd="0" destOrd="0" presId="urn:microsoft.com/office/officeart/2008/layout/LinedList"/>
    <dgm:cxn modelId="{12DD37A4-B9B4-40AA-99D5-11AAC366CCE9}" type="presOf" srcId="{E8DE4B20-8665-40EE-925D-FBE947638F27}" destId="{0ABBAF8E-3F38-4712-939D-6BE080B0901D}" srcOrd="0" destOrd="0" presId="urn:microsoft.com/office/officeart/2008/layout/LinedList"/>
    <dgm:cxn modelId="{7A2FAFB6-F252-4DEF-B79E-1846141F2C60}" type="presOf" srcId="{2F3BDF6A-A85C-44D3-BC93-E7E83583D77A}" destId="{680C9ECE-8FE4-4BEC-86F8-6FBFF5D1D543}" srcOrd="0" destOrd="0" presId="urn:microsoft.com/office/officeart/2008/layout/LinedList"/>
    <dgm:cxn modelId="{EA94B8D6-D975-4F30-9872-6B57E80B11EB}" srcId="{2B931495-185D-4A98-AD48-0BD15688686F}" destId="{E8DE4B20-8665-40EE-925D-FBE947638F27}" srcOrd="2" destOrd="0" parTransId="{4F35F468-5FD0-496F-9FE8-FF544156C4D3}" sibTransId="{A0D4A940-53CA-43BE-B259-0B5A4E89FA10}"/>
    <dgm:cxn modelId="{476213DF-907D-4A01-A18E-8CD10B295EE4}" type="presOf" srcId="{1F72DEE4-B447-4FE4-B093-FCE2B1643CC0}" destId="{CF13A23D-7CAA-410B-A9A4-82AEF698EB01}" srcOrd="0" destOrd="0" presId="urn:microsoft.com/office/officeart/2008/layout/LinedList"/>
    <dgm:cxn modelId="{0818B2EE-43D6-453C-8210-A8E337525439}" type="presOf" srcId="{C87034D1-9580-4E04-A933-E414B24880DD}" destId="{278C61D8-DD4F-4883-BB89-9686A46400CE}" srcOrd="0" destOrd="0" presId="urn:microsoft.com/office/officeart/2008/layout/LinedList"/>
    <dgm:cxn modelId="{CB8D5116-6539-4A32-9C1C-3C2F6A94CA29}" type="presParOf" srcId="{2F48EA57-71BD-4D13-AD7D-8BE84A7185A2}" destId="{454926FC-F8C6-496E-B0BD-41C99FA12C38}" srcOrd="0" destOrd="0" presId="urn:microsoft.com/office/officeart/2008/layout/LinedList"/>
    <dgm:cxn modelId="{985B5950-B23B-4FBB-BC27-438455BF86A8}" type="presParOf" srcId="{2F48EA57-71BD-4D13-AD7D-8BE84A7185A2}" destId="{3D98096B-991B-458C-B794-89462CA11BBA}" srcOrd="1" destOrd="0" presId="urn:microsoft.com/office/officeart/2008/layout/LinedList"/>
    <dgm:cxn modelId="{17AC52B8-2B44-4A07-8738-DADA297C47F6}" type="presParOf" srcId="{3D98096B-991B-458C-B794-89462CA11BBA}" destId="{680C9ECE-8FE4-4BEC-86F8-6FBFF5D1D543}" srcOrd="0" destOrd="0" presId="urn:microsoft.com/office/officeart/2008/layout/LinedList"/>
    <dgm:cxn modelId="{865F78E3-A54C-42B3-AC72-784871F9B648}" type="presParOf" srcId="{3D98096B-991B-458C-B794-89462CA11BBA}" destId="{7840CBED-C292-4449-BF25-318D67909C25}" srcOrd="1" destOrd="0" presId="urn:microsoft.com/office/officeart/2008/layout/LinedList"/>
    <dgm:cxn modelId="{BB288BC8-EA2A-4A18-B710-0DE2E5175024}" type="presParOf" srcId="{2F48EA57-71BD-4D13-AD7D-8BE84A7185A2}" destId="{3AD14830-6800-430A-9878-7A4468CA849F}" srcOrd="2" destOrd="0" presId="urn:microsoft.com/office/officeart/2008/layout/LinedList"/>
    <dgm:cxn modelId="{0A9266B5-17A4-4025-BACE-55CBF1E2314D}" type="presParOf" srcId="{2F48EA57-71BD-4D13-AD7D-8BE84A7185A2}" destId="{AA872625-23CF-4C90-8D2D-898EBBDF41FE}" srcOrd="3" destOrd="0" presId="urn:microsoft.com/office/officeart/2008/layout/LinedList"/>
    <dgm:cxn modelId="{5339D1E0-896C-437E-B8DD-68EA27EEC0A1}" type="presParOf" srcId="{AA872625-23CF-4C90-8D2D-898EBBDF41FE}" destId="{278C61D8-DD4F-4883-BB89-9686A46400CE}" srcOrd="0" destOrd="0" presId="urn:microsoft.com/office/officeart/2008/layout/LinedList"/>
    <dgm:cxn modelId="{9B248A35-B03B-4595-B96D-A3BDB98CB2F5}" type="presParOf" srcId="{AA872625-23CF-4C90-8D2D-898EBBDF41FE}" destId="{0F009FE6-3287-42DB-9449-066654ABFE78}" srcOrd="1" destOrd="0" presId="urn:microsoft.com/office/officeart/2008/layout/LinedList"/>
    <dgm:cxn modelId="{8FAC3012-CA94-4A87-BF53-A282B3E508FF}" type="presParOf" srcId="{2F48EA57-71BD-4D13-AD7D-8BE84A7185A2}" destId="{04E5C70A-C474-4407-BA4B-3BCF86172227}" srcOrd="4" destOrd="0" presId="urn:microsoft.com/office/officeart/2008/layout/LinedList"/>
    <dgm:cxn modelId="{7F2B88C1-8C85-424B-B284-A32FC85C9E1E}" type="presParOf" srcId="{2F48EA57-71BD-4D13-AD7D-8BE84A7185A2}" destId="{3CC5A6D5-A04C-40E0-8D9D-6F047B275753}" srcOrd="5" destOrd="0" presId="urn:microsoft.com/office/officeart/2008/layout/LinedList"/>
    <dgm:cxn modelId="{F58F5D92-7EF1-4C57-B97A-50A601E88D70}" type="presParOf" srcId="{3CC5A6D5-A04C-40E0-8D9D-6F047B275753}" destId="{0ABBAF8E-3F38-4712-939D-6BE080B0901D}" srcOrd="0" destOrd="0" presId="urn:microsoft.com/office/officeart/2008/layout/LinedList"/>
    <dgm:cxn modelId="{2BB51BFA-5794-4C21-9639-0EECA215385A}" type="presParOf" srcId="{3CC5A6D5-A04C-40E0-8D9D-6F047B275753}" destId="{160B2561-7583-4900-9980-62BB37610779}" srcOrd="1" destOrd="0" presId="urn:microsoft.com/office/officeart/2008/layout/LinedList"/>
    <dgm:cxn modelId="{B5D6149E-B8D5-4C53-BBE0-5C296C145017}" type="presParOf" srcId="{2F48EA57-71BD-4D13-AD7D-8BE84A7185A2}" destId="{1CFF5063-8FED-482D-9AE4-708191C56C68}" srcOrd="6" destOrd="0" presId="urn:microsoft.com/office/officeart/2008/layout/LinedList"/>
    <dgm:cxn modelId="{20D68357-D8DF-492A-8476-DABD59228E26}" type="presParOf" srcId="{2F48EA57-71BD-4D13-AD7D-8BE84A7185A2}" destId="{D5702488-71C1-42A7-A3DE-9CF699BC0FA0}" srcOrd="7" destOrd="0" presId="urn:microsoft.com/office/officeart/2008/layout/LinedList"/>
    <dgm:cxn modelId="{3AD5EEA8-5A2B-45C6-AAF8-9025072117FC}" type="presParOf" srcId="{D5702488-71C1-42A7-A3DE-9CF699BC0FA0}" destId="{BFA9AE84-8807-491B-B4A7-BE57A0D92A7A}" srcOrd="0" destOrd="0" presId="urn:microsoft.com/office/officeart/2008/layout/LinedList"/>
    <dgm:cxn modelId="{E7448645-7939-4149-8FC0-08AE4C008B79}" type="presParOf" srcId="{D5702488-71C1-42A7-A3DE-9CF699BC0FA0}" destId="{37927C44-3795-43BA-A079-17B9FC45E31C}" srcOrd="1" destOrd="0" presId="urn:microsoft.com/office/officeart/2008/layout/LinedList"/>
    <dgm:cxn modelId="{0033328F-5580-4969-BE9E-37E31EC01560}" type="presParOf" srcId="{2F48EA57-71BD-4D13-AD7D-8BE84A7185A2}" destId="{E0217AB9-4D6B-4365-A4C6-A830CAE27C34}" srcOrd="8" destOrd="0" presId="urn:microsoft.com/office/officeart/2008/layout/LinedList"/>
    <dgm:cxn modelId="{C808FD89-A066-452E-8207-371E436E15A5}" type="presParOf" srcId="{2F48EA57-71BD-4D13-AD7D-8BE84A7185A2}" destId="{0DE2ABB1-7249-4F2C-96EA-771740C000C7}" srcOrd="9" destOrd="0" presId="urn:microsoft.com/office/officeart/2008/layout/LinedList"/>
    <dgm:cxn modelId="{2519A963-63D3-40C8-8997-C8957E04E597}" type="presParOf" srcId="{0DE2ABB1-7249-4F2C-96EA-771740C000C7}" destId="{CF13A23D-7CAA-410B-A9A4-82AEF698EB01}" srcOrd="0" destOrd="0" presId="urn:microsoft.com/office/officeart/2008/layout/LinedList"/>
    <dgm:cxn modelId="{CE084F7D-94E7-4BF8-9DE4-49B68D707E66}" type="presParOf" srcId="{0DE2ABB1-7249-4F2C-96EA-771740C000C7}" destId="{297B4DB1-B5D4-4004-9842-8926407D32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C542B1-EE2A-4DFE-AAAA-7B281798AB40}" type="doc">
      <dgm:prSet loTypeId="urn:microsoft.com/office/officeart/2005/8/layout/hierarchy1" loCatId="hierarchy" qsTypeId="urn:microsoft.com/office/officeart/2005/8/quickstyle/simple2" qsCatId="simple" csTypeId="urn:microsoft.com/office/officeart/2005/8/colors/accent2_2" csCatId="accent2"/>
      <dgm:spPr/>
      <dgm:t>
        <a:bodyPr/>
        <a:lstStyle/>
        <a:p>
          <a:endParaRPr lang="en-US"/>
        </a:p>
      </dgm:t>
    </dgm:pt>
    <dgm:pt modelId="{67AAC510-619E-4106-A355-02B0CFA0B4D9}">
      <dgm:prSet/>
      <dgm:spPr/>
      <dgm:t>
        <a:bodyPr/>
        <a:lstStyle/>
        <a:p>
          <a:r>
            <a:rPr lang="fi-FI" b="0" i="0"/>
            <a:t>Sosiaalinen vastuullisuus näkyy työelämässä muun muassa DEI-teemojen kautta. DEI tulee sanoista:</a:t>
          </a:r>
          <a:endParaRPr lang="en-US"/>
        </a:p>
      </dgm:t>
    </dgm:pt>
    <dgm:pt modelId="{F15115FF-46C6-438C-8EC6-C82290D1835F}" type="parTrans" cxnId="{54CAA256-2F12-4888-9E68-F4DA3379AA8C}">
      <dgm:prSet/>
      <dgm:spPr/>
      <dgm:t>
        <a:bodyPr/>
        <a:lstStyle/>
        <a:p>
          <a:endParaRPr lang="en-US"/>
        </a:p>
      </dgm:t>
    </dgm:pt>
    <dgm:pt modelId="{26833ABB-433D-4C8B-B2AD-0782D1880CE0}" type="sibTrans" cxnId="{54CAA256-2F12-4888-9E68-F4DA3379AA8C}">
      <dgm:prSet/>
      <dgm:spPr/>
      <dgm:t>
        <a:bodyPr/>
        <a:lstStyle/>
        <a:p>
          <a:endParaRPr lang="en-US"/>
        </a:p>
      </dgm:t>
    </dgm:pt>
    <dgm:pt modelId="{71376435-EBD5-4A31-A145-434882C824E8}">
      <dgm:prSet/>
      <dgm:spPr/>
      <dgm:t>
        <a:bodyPr/>
        <a:lstStyle/>
        <a:p>
          <a:r>
            <a:rPr lang="fi-FI" b="0" i="0"/>
            <a:t>Diversity = monimuotousuus</a:t>
          </a:r>
          <a:endParaRPr lang="en-US"/>
        </a:p>
      </dgm:t>
    </dgm:pt>
    <dgm:pt modelId="{182C2F2A-A39B-462F-8D72-6E32708771C1}" type="parTrans" cxnId="{84FD56C5-156F-415E-AE0D-84A510FC3E16}">
      <dgm:prSet/>
      <dgm:spPr/>
      <dgm:t>
        <a:bodyPr/>
        <a:lstStyle/>
        <a:p>
          <a:endParaRPr lang="en-US"/>
        </a:p>
      </dgm:t>
    </dgm:pt>
    <dgm:pt modelId="{8AA1B6BB-8153-4A7F-8ADD-8B8934E532FC}" type="sibTrans" cxnId="{84FD56C5-156F-415E-AE0D-84A510FC3E16}">
      <dgm:prSet/>
      <dgm:spPr/>
      <dgm:t>
        <a:bodyPr/>
        <a:lstStyle/>
        <a:p>
          <a:endParaRPr lang="en-US"/>
        </a:p>
      </dgm:t>
    </dgm:pt>
    <dgm:pt modelId="{6576C8B4-F310-4914-A483-B339C67FE593}">
      <dgm:prSet/>
      <dgm:spPr/>
      <dgm:t>
        <a:bodyPr/>
        <a:lstStyle/>
        <a:p>
          <a:r>
            <a:rPr lang="fi-FI" b="0" i="0"/>
            <a:t>Equity = oikeudenmukaisiuus/ yhdenvertaisuus</a:t>
          </a:r>
          <a:endParaRPr lang="en-US"/>
        </a:p>
      </dgm:t>
    </dgm:pt>
    <dgm:pt modelId="{416335D4-8200-4D31-9DC6-2867622ED3F5}" type="parTrans" cxnId="{C0D59855-71A2-4A20-A725-0343E35C07D6}">
      <dgm:prSet/>
      <dgm:spPr/>
      <dgm:t>
        <a:bodyPr/>
        <a:lstStyle/>
        <a:p>
          <a:endParaRPr lang="en-US"/>
        </a:p>
      </dgm:t>
    </dgm:pt>
    <dgm:pt modelId="{2AA6CE43-818F-48C3-A441-D1C22258EB25}" type="sibTrans" cxnId="{C0D59855-71A2-4A20-A725-0343E35C07D6}">
      <dgm:prSet/>
      <dgm:spPr/>
      <dgm:t>
        <a:bodyPr/>
        <a:lstStyle/>
        <a:p>
          <a:endParaRPr lang="en-US"/>
        </a:p>
      </dgm:t>
    </dgm:pt>
    <dgm:pt modelId="{CD8B0DFC-DBD2-44F7-8254-67A749133151}">
      <dgm:prSet/>
      <dgm:spPr/>
      <dgm:t>
        <a:bodyPr/>
        <a:lstStyle/>
        <a:p>
          <a:r>
            <a:rPr lang="fi-FI" b="0" i="0"/>
            <a:t>Inclusion = inkluusio/ mukaanottaminen</a:t>
          </a:r>
          <a:endParaRPr lang="en-US"/>
        </a:p>
      </dgm:t>
    </dgm:pt>
    <dgm:pt modelId="{0DA6AEF8-37C5-4758-A629-535C04CC2671}" type="parTrans" cxnId="{BB24C528-C8AD-47E1-BD3B-E4C58F0984F9}">
      <dgm:prSet/>
      <dgm:spPr/>
      <dgm:t>
        <a:bodyPr/>
        <a:lstStyle/>
        <a:p>
          <a:endParaRPr lang="en-US"/>
        </a:p>
      </dgm:t>
    </dgm:pt>
    <dgm:pt modelId="{FB370BAD-5C81-4C17-93A5-A07D6254C493}" type="sibTrans" cxnId="{BB24C528-C8AD-47E1-BD3B-E4C58F0984F9}">
      <dgm:prSet/>
      <dgm:spPr/>
      <dgm:t>
        <a:bodyPr/>
        <a:lstStyle/>
        <a:p>
          <a:endParaRPr lang="en-US"/>
        </a:p>
      </dgm:t>
    </dgm:pt>
    <dgm:pt modelId="{E4EC2A5F-4638-4187-AD7A-471D4CB079FA}" type="pres">
      <dgm:prSet presAssocID="{5CC542B1-EE2A-4DFE-AAAA-7B281798AB40}" presName="hierChild1" presStyleCnt="0">
        <dgm:presLayoutVars>
          <dgm:chPref val="1"/>
          <dgm:dir/>
          <dgm:animOne val="branch"/>
          <dgm:animLvl val="lvl"/>
          <dgm:resizeHandles/>
        </dgm:presLayoutVars>
      </dgm:prSet>
      <dgm:spPr/>
    </dgm:pt>
    <dgm:pt modelId="{071FB76D-018F-4D17-89C9-C0137525AD6B}" type="pres">
      <dgm:prSet presAssocID="{67AAC510-619E-4106-A355-02B0CFA0B4D9}" presName="hierRoot1" presStyleCnt="0"/>
      <dgm:spPr/>
    </dgm:pt>
    <dgm:pt modelId="{1A1B99DC-BB78-4F10-9A41-64656F0F190E}" type="pres">
      <dgm:prSet presAssocID="{67AAC510-619E-4106-A355-02B0CFA0B4D9}" presName="composite" presStyleCnt="0"/>
      <dgm:spPr/>
    </dgm:pt>
    <dgm:pt modelId="{52FE023D-97A1-414D-A1A4-A3773B8A5B78}" type="pres">
      <dgm:prSet presAssocID="{67AAC510-619E-4106-A355-02B0CFA0B4D9}" presName="background" presStyleLbl="node0" presStyleIdx="0" presStyleCnt="1"/>
      <dgm:spPr>
        <a:solidFill>
          <a:schemeClr val="tx1">
            <a:lumMod val="60000"/>
            <a:lumOff val="40000"/>
          </a:schemeClr>
        </a:solidFill>
      </dgm:spPr>
    </dgm:pt>
    <dgm:pt modelId="{A9067036-09FA-4198-B85F-FCDAFE5A6E0F}" type="pres">
      <dgm:prSet presAssocID="{67AAC510-619E-4106-A355-02B0CFA0B4D9}" presName="text" presStyleLbl="fgAcc0" presStyleIdx="0" presStyleCnt="1">
        <dgm:presLayoutVars>
          <dgm:chPref val="3"/>
        </dgm:presLayoutVars>
      </dgm:prSet>
      <dgm:spPr/>
    </dgm:pt>
    <dgm:pt modelId="{5EC4F0A1-490F-463D-9566-2D84A4940D15}" type="pres">
      <dgm:prSet presAssocID="{67AAC510-619E-4106-A355-02B0CFA0B4D9}" presName="hierChild2" presStyleCnt="0"/>
      <dgm:spPr/>
    </dgm:pt>
    <dgm:pt modelId="{22F0D04C-5D1D-44DA-B581-AA91DFC2B209}" type="pres">
      <dgm:prSet presAssocID="{182C2F2A-A39B-462F-8D72-6E32708771C1}" presName="Name10" presStyleLbl="parChTrans1D2" presStyleIdx="0" presStyleCnt="3"/>
      <dgm:spPr/>
    </dgm:pt>
    <dgm:pt modelId="{72E2CEA2-2DA6-4407-AEDF-A1CBD6FD2CB0}" type="pres">
      <dgm:prSet presAssocID="{71376435-EBD5-4A31-A145-434882C824E8}" presName="hierRoot2" presStyleCnt="0"/>
      <dgm:spPr/>
    </dgm:pt>
    <dgm:pt modelId="{2BAAEFD8-E5AB-4FFE-9A52-583D317C517B}" type="pres">
      <dgm:prSet presAssocID="{71376435-EBD5-4A31-A145-434882C824E8}" presName="composite2" presStyleCnt="0"/>
      <dgm:spPr/>
    </dgm:pt>
    <dgm:pt modelId="{E1CC8E7C-D53E-4889-A440-E3A2640DCEBE}" type="pres">
      <dgm:prSet presAssocID="{71376435-EBD5-4A31-A145-434882C824E8}" presName="background2" presStyleLbl="node2" presStyleIdx="0" presStyleCnt="3"/>
      <dgm:spPr>
        <a:solidFill>
          <a:schemeClr val="tx1">
            <a:lumMod val="60000"/>
            <a:lumOff val="40000"/>
          </a:schemeClr>
        </a:solidFill>
      </dgm:spPr>
    </dgm:pt>
    <dgm:pt modelId="{FE058345-A0CF-43D7-9BED-D1EB1EC10FA3}" type="pres">
      <dgm:prSet presAssocID="{71376435-EBD5-4A31-A145-434882C824E8}" presName="text2" presStyleLbl="fgAcc2" presStyleIdx="0" presStyleCnt="3">
        <dgm:presLayoutVars>
          <dgm:chPref val="3"/>
        </dgm:presLayoutVars>
      </dgm:prSet>
      <dgm:spPr/>
    </dgm:pt>
    <dgm:pt modelId="{732EB678-807C-470E-B267-6D38E17046D9}" type="pres">
      <dgm:prSet presAssocID="{71376435-EBD5-4A31-A145-434882C824E8}" presName="hierChild3" presStyleCnt="0"/>
      <dgm:spPr/>
    </dgm:pt>
    <dgm:pt modelId="{D1B3D17D-E751-4AC2-9761-1B0ABC80CA27}" type="pres">
      <dgm:prSet presAssocID="{416335D4-8200-4D31-9DC6-2867622ED3F5}" presName="Name10" presStyleLbl="parChTrans1D2" presStyleIdx="1" presStyleCnt="3"/>
      <dgm:spPr/>
    </dgm:pt>
    <dgm:pt modelId="{1FBDBF15-C352-40A4-91C2-65424B6E0D82}" type="pres">
      <dgm:prSet presAssocID="{6576C8B4-F310-4914-A483-B339C67FE593}" presName="hierRoot2" presStyleCnt="0"/>
      <dgm:spPr/>
    </dgm:pt>
    <dgm:pt modelId="{473FE045-D048-4848-A8B4-753FD0624928}" type="pres">
      <dgm:prSet presAssocID="{6576C8B4-F310-4914-A483-B339C67FE593}" presName="composite2" presStyleCnt="0"/>
      <dgm:spPr/>
    </dgm:pt>
    <dgm:pt modelId="{57A2920F-1773-4F4C-BB5B-06288D15732F}" type="pres">
      <dgm:prSet presAssocID="{6576C8B4-F310-4914-A483-B339C67FE593}" presName="background2" presStyleLbl="node2" presStyleIdx="1" presStyleCnt="3"/>
      <dgm:spPr>
        <a:solidFill>
          <a:schemeClr val="tx1">
            <a:lumMod val="60000"/>
            <a:lumOff val="40000"/>
          </a:schemeClr>
        </a:solidFill>
      </dgm:spPr>
    </dgm:pt>
    <dgm:pt modelId="{7140FF14-7DA4-4BEA-91A1-89F36BCE280D}" type="pres">
      <dgm:prSet presAssocID="{6576C8B4-F310-4914-A483-B339C67FE593}" presName="text2" presStyleLbl="fgAcc2" presStyleIdx="1" presStyleCnt="3">
        <dgm:presLayoutVars>
          <dgm:chPref val="3"/>
        </dgm:presLayoutVars>
      </dgm:prSet>
      <dgm:spPr/>
    </dgm:pt>
    <dgm:pt modelId="{38156D85-A33C-4A30-96E1-200240106D59}" type="pres">
      <dgm:prSet presAssocID="{6576C8B4-F310-4914-A483-B339C67FE593}" presName="hierChild3" presStyleCnt="0"/>
      <dgm:spPr/>
    </dgm:pt>
    <dgm:pt modelId="{1224D4EA-8ED6-4A1E-97CD-D270F91DFE06}" type="pres">
      <dgm:prSet presAssocID="{0DA6AEF8-37C5-4758-A629-535C04CC2671}" presName="Name10" presStyleLbl="parChTrans1D2" presStyleIdx="2" presStyleCnt="3"/>
      <dgm:spPr/>
    </dgm:pt>
    <dgm:pt modelId="{C07E87CE-DB61-49E4-9438-2B3249D71163}" type="pres">
      <dgm:prSet presAssocID="{CD8B0DFC-DBD2-44F7-8254-67A749133151}" presName="hierRoot2" presStyleCnt="0"/>
      <dgm:spPr/>
    </dgm:pt>
    <dgm:pt modelId="{CCA974BD-A9FA-4537-A173-FF690D28C6CA}" type="pres">
      <dgm:prSet presAssocID="{CD8B0DFC-DBD2-44F7-8254-67A749133151}" presName="composite2" presStyleCnt="0"/>
      <dgm:spPr/>
    </dgm:pt>
    <dgm:pt modelId="{A18D0525-B819-4B86-A7AF-2BCC932FF613}" type="pres">
      <dgm:prSet presAssocID="{CD8B0DFC-DBD2-44F7-8254-67A749133151}" presName="background2" presStyleLbl="node2" presStyleIdx="2" presStyleCnt="3"/>
      <dgm:spPr>
        <a:solidFill>
          <a:schemeClr val="tx1">
            <a:lumMod val="60000"/>
            <a:lumOff val="40000"/>
          </a:schemeClr>
        </a:solidFill>
      </dgm:spPr>
    </dgm:pt>
    <dgm:pt modelId="{5D049CD3-9D0E-4E5A-8CB5-AC22F9B2F660}" type="pres">
      <dgm:prSet presAssocID="{CD8B0DFC-DBD2-44F7-8254-67A749133151}" presName="text2" presStyleLbl="fgAcc2" presStyleIdx="2" presStyleCnt="3">
        <dgm:presLayoutVars>
          <dgm:chPref val="3"/>
        </dgm:presLayoutVars>
      </dgm:prSet>
      <dgm:spPr/>
    </dgm:pt>
    <dgm:pt modelId="{67D0397B-FE26-4C3F-901B-5C29F00AF28D}" type="pres">
      <dgm:prSet presAssocID="{CD8B0DFC-DBD2-44F7-8254-67A749133151}" presName="hierChild3" presStyleCnt="0"/>
      <dgm:spPr/>
    </dgm:pt>
  </dgm:ptLst>
  <dgm:cxnLst>
    <dgm:cxn modelId="{BB24C528-C8AD-47E1-BD3B-E4C58F0984F9}" srcId="{67AAC510-619E-4106-A355-02B0CFA0B4D9}" destId="{CD8B0DFC-DBD2-44F7-8254-67A749133151}" srcOrd="2" destOrd="0" parTransId="{0DA6AEF8-37C5-4758-A629-535C04CC2671}" sibTransId="{FB370BAD-5C81-4C17-93A5-A07D6254C493}"/>
    <dgm:cxn modelId="{F181EB67-975C-44B5-8E95-A4233F2F3587}" type="presOf" srcId="{CD8B0DFC-DBD2-44F7-8254-67A749133151}" destId="{5D049CD3-9D0E-4E5A-8CB5-AC22F9B2F660}" srcOrd="0" destOrd="0" presId="urn:microsoft.com/office/officeart/2005/8/layout/hierarchy1"/>
    <dgm:cxn modelId="{CDBF1A4B-E144-4B0F-A1E4-26A9A37C0107}" type="presOf" srcId="{6576C8B4-F310-4914-A483-B339C67FE593}" destId="{7140FF14-7DA4-4BEA-91A1-89F36BCE280D}" srcOrd="0" destOrd="0" presId="urn:microsoft.com/office/officeart/2005/8/layout/hierarchy1"/>
    <dgm:cxn modelId="{DC500B73-5515-45AF-8283-AD1B73A7F1BA}" type="presOf" srcId="{416335D4-8200-4D31-9DC6-2867622ED3F5}" destId="{D1B3D17D-E751-4AC2-9761-1B0ABC80CA27}" srcOrd="0" destOrd="0" presId="urn:microsoft.com/office/officeart/2005/8/layout/hierarchy1"/>
    <dgm:cxn modelId="{C0D59855-71A2-4A20-A725-0343E35C07D6}" srcId="{67AAC510-619E-4106-A355-02B0CFA0B4D9}" destId="{6576C8B4-F310-4914-A483-B339C67FE593}" srcOrd="1" destOrd="0" parTransId="{416335D4-8200-4D31-9DC6-2867622ED3F5}" sibTransId="{2AA6CE43-818F-48C3-A441-D1C22258EB25}"/>
    <dgm:cxn modelId="{54CAA256-2F12-4888-9E68-F4DA3379AA8C}" srcId="{5CC542B1-EE2A-4DFE-AAAA-7B281798AB40}" destId="{67AAC510-619E-4106-A355-02B0CFA0B4D9}" srcOrd="0" destOrd="0" parTransId="{F15115FF-46C6-438C-8EC6-C82290D1835F}" sibTransId="{26833ABB-433D-4C8B-B2AD-0782D1880CE0}"/>
    <dgm:cxn modelId="{E08A2580-0F72-46C1-A023-9D390E35C24D}" type="presOf" srcId="{182C2F2A-A39B-462F-8D72-6E32708771C1}" destId="{22F0D04C-5D1D-44DA-B581-AA91DFC2B209}" srcOrd="0" destOrd="0" presId="urn:microsoft.com/office/officeart/2005/8/layout/hierarchy1"/>
    <dgm:cxn modelId="{8E91F286-1874-4C52-B378-0BB47E93FDFA}" type="presOf" srcId="{0DA6AEF8-37C5-4758-A629-535C04CC2671}" destId="{1224D4EA-8ED6-4A1E-97CD-D270F91DFE06}" srcOrd="0" destOrd="0" presId="urn:microsoft.com/office/officeart/2005/8/layout/hierarchy1"/>
    <dgm:cxn modelId="{BD8B7D93-0AC0-420B-B038-22C2452FCE1E}" type="presOf" srcId="{71376435-EBD5-4A31-A145-434882C824E8}" destId="{FE058345-A0CF-43D7-9BED-D1EB1EC10FA3}" srcOrd="0" destOrd="0" presId="urn:microsoft.com/office/officeart/2005/8/layout/hierarchy1"/>
    <dgm:cxn modelId="{C010F9A8-8F54-48AE-A209-AE5F71936EF5}" type="presOf" srcId="{67AAC510-619E-4106-A355-02B0CFA0B4D9}" destId="{A9067036-09FA-4198-B85F-FCDAFE5A6E0F}" srcOrd="0" destOrd="0" presId="urn:microsoft.com/office/officeart/2005/8/layout/hierarchy1"/>
    <dgm:cxn modelId="{84FD56C5-156F-415E-AE0D-84A510FC3E16}" srcId="{67AAC510-619E-4106-A355-02B0CFA0B4D9}" destId="{71376435-EBD5-4A31-A145-434882C824E8}" srcOrd="0" destOrd="0" parTransId="{182C2F2A-A39B-462F-8D72-6E32708771C1}" sibTransId="{8AA1B6BB-8153-4A7F-8ADD-8B8934E532FC}"/>
    <dgm:cxn modelId="{74832AD3-EE21-40C5-B51E-4DF4A9976686}" type="presOf" srcId="{5CC542B1-EE2A-4DFE-AAAA-7B281798AB40}" destId="{E4EC2A5F-4638-4187-AD7A-471D4CB079FA}" srcOrd="0" destOrd="0" presId="urn:microsoft.com/office/officeart/2005/8/layout/hierarchy1"/>
    <dgm:cxn modelId="{8B20DCA9-BCDA-46FE-A2A8-984CD4C7DDE6}" type="presParOf" srcId="{E4EC2A5F-4638-4187-AD7A-471D4CB079FA}" destId="{071FB76D-018F-4D17-89C9-C0137525AD6B}" srcOrd="0" destOrd="0" presId="urn:microsoft.com/office/officeart/2005/8/layout/hierarchy1"/>
    <dgm:cxn modelId="{7C197B65-1A9F-4D75-8F30-16E5EE54E9B0}" type="presParOf" srcId="{071FB76D-018F-4D17-89C9-C0137525AD6B}" destId="{1A1B99DC-BB78-4F10-9A41-64656F0F190E}" srcOrd="0" destOrd="0" presId="urn:microsoft.com/office/officeart/2005/8/layout/hierarchy1"/>
    <dgm:cxn modelId="{18C26A50-730F-44C7-945B-FE300C12492A}" type="presParOf" srcId="{1A1B99DC-BB78-4F10-9A41-64656F0F190E}" destId="{52FE023D-97A1-414D-A1A4-A3773B8A5B78}" srcOrd="0" destOrd="0" presId="urn:microsoft.com/office/officeart/2005/8/layout/hierarchy1"/>
    <dgm:cxn modelId="{295F4A8A-1830-42F6-A914-6D67A1B908E6}" type="presParOf" srcId="{1A1B99DC-BB78-4F10-9A41-64656F0F190E}" destId="{A9067036-09FA-4198-B85F-FCDAFE5A6E0F}" srcOrd="1" destOrd="0" presId="urn:microsoft.com/office/officeart/2005/8/layout/hierarchy1"/>
    <dgm:cxn modelId="{BF77D860-C18F-4217-8B2A-03BAA655AD4C}" type="presParOf" srcId="{071FB76D-018F-4D17-89C9-C0137525AD6B}" destId="{5EC4F0A1-490F-463D-9566-2D84A4940D15}" srcOrd="1" destOrd="0" presId="urn:microsoft.com/office/officeart/2005/8/layout/hierarchy1"/>
    <dgm:cxn modelId="{765B00AF-588E-40D7-B0A7-8E8AE42F19B2}" type="presParOf" srcId="{5EC4F0A1-490F-463D-9566-2D84A4940D15}" destId="{22F0D04C-5D1D-44DA-B581-AA91DFC2B209}" srcOrd="0" destOrd="0" presId="urn:microsoft.com/office/officeart/2005/8/layout/hierarchy1"/>
    <dgm:cxn modelId="{7BE30E84-1517-42A2-A3C7-4D08FFE1236A}" type="presParOf" srcId="{5EC4F0A1-490F-463D-9566-2D84A4940D15}" destId="{72E2CEA2-2DA6-4407-AEDF-A1CBD6FD2CB0}" srcOrd="1" destOrd="0" presId="urn:microsoft.com/office/officeart/2005/8/layout/hierarchy1"/>
    <dgm:cxn modelId="{09F731E1-BCD9-4A17-A952-83A402350CE0}" type="presParOf" srcId="{72E2CEA2-2DA6-4407-AEDF-A1CBD6FD2CB0}" destId="{2BAAEFD8-E5AB-4FFE-9A52-583D317C517B}" srcOrd="0" destOrd="0" presId="urn:microsoft.com/office/officeart/2005/8/layout/hierarchy1"/>
    <dgm:cxn modelId="{C48D8C0C-AFA0-4525-A28B-128A0F11ED50}" type="presParOf" srcId="{2BAAEFD8-E5AB-4FFE-9A52-583D317C517B}" destId="{E1CC8E7C-D53E-4889-A440-E3A2640DCEBE}" srcOrd="0" destOrd="0" presId="urn:microsoft.com/office/officeart/2005/8/layout/hierarchy1"/>
    <dgm:cxn modelId="{E7F15619-AE59-4671-B179-B64760B0C83A}" type="presParOf" srcId="{2BAAEFD8-E5AB-4FFE-9A52-583D317C517B}" destId="{FE058345-A0CF-43D7-9BED-D1EB1EC10FA3}" srcOrd="1" destOrd="0" presId="urn:microsoft.com/office/officeart/2005/8/layout/hierarchy1"/>
    <dgm:cxn modelId="{8722C73E-3F33-40BE-BE49-31FC604CB0D5}" type="presParOf" srcId="{72E2CEA2-2DA6-4407-AEDF-A1CBD6FD2CB0}" destId="{732EB678-807C-470E-B267-6D38E17046D9}" srcOrd="1" destOrd="0" presId="urn:microsoft.com/office/officeart/2005/8/layout/hierarchy1"/>
    <dgm:cxn modelId="{541EA741-A4E9-490D-9F40-BC4A30567A2B}" type="presParOf" srcId="{5EC4F0A1-490F-463D-9566-2D84A4940D15}" destId="{D1B3D17D-E751-4AC2-9761-1B0ABC80CA27}" srcOrd="2" destOrd="0" presId="urn:microsoft.com/office/officeart/2005/8/layout/hierarchy1"/>
    <dgm:cxn modelId="{6DFF533B-2C33-4D35-8CCA-93CFB8F45517}" type="presParOf" srcId="{5EC4F0A1-490F-463D-9566-2D84A4940D15}" destId="{1FBDBF15-C352-40A4-91C2-65424B6E0D82}" srcOrd="3" destOrd="0" presId="urn:microsoft.com/office/officeart/2005/8/layout/hierarchy1"/>
    <dgm:cxn modelId="{C245A267-D63B-4B6F-892A-0BC89A50A772}" type="presParOf" srcId="{1FBDBF15-C352-40A4-91C2-65424B6E0D82}" destId="{473FE045-D048-4848-A8B4-753FD0624928}" srcOrd="0" destOrd="0" presId="urn:microsoft.com/office/officeart/2005/8/layout/hierarchy1"/>
    <dgm:cxn modelId="{2B073B07-38BB-4073-A611-FC0F3DE6F7EC}" type="presParOf" srcId="{473FE045-D048-4848-A8B4-753FD0624928}" destId="{57A2920F-1773-4F4C-BB5B-06288D15732F}" srcOrd="0" destOrd="0" presId="urn:microsoft.com/office/officeart/2005/8/layout/hierarchy1"/>
    <dgm:cxn modelId="{D49D5640-266F-48C6-954A-02E5875C5B49}" type="presParOf" srcId="{473FE045-D048-4848-A8B4-753FD0624928}" destId="{7140FF14-7DA4-4BEA-91A1-89F36BCE280D}" srcOrd="1" destOrd="0" presId="urn:microsoft.com/office/officeart/2005/8/layout/hierarchy1"/>
    <dgm:cxn modelId="{8C55905E-798B-432D-9D08-0FB1F8471D76}" type="presParOf" srcId="{1FBDBF15-C352-40A4-91C2-65424B6E0D82}" destId="{38156D85-A33C-4A30-96E1-200240106D59}" srcOrd="1" destOrd="0" presId="urn:microsoft.com/office/officeart/2005/8/layout/hierarchy1"/>
    <dgm:cxn modelId="{D07EB200-9038-4D74-BE32-A68FFB331227}" type="presParOf" srcId="{5EC4F0A1-490F-463D-9566-2D84A4940D15}" destId="{1224D4EA-8ED6-4A1E-97CD-D270F91DFE06}" srcOrd="4" destOrd="0" presId="urn:microsoft.com/office/officeart/2005/8/layout/hierarchy1"/>
    <dgm:cxn modelId="{362A16CB-0CD2-449D-A8BA-39DAAD4981E2}" type="presParOf" srcId="{5EC4F0A1-490F-463D-9566-2D84A4940D15}" destId="{C07E87CE-DB61-49E4-9438-2B3249D71163}" srcOrd="5" destOrd="0" presId="urn:microsoft.com/office/officeart/2005/8/layout/hierarchy1"/>
    <dgm:cxn modelId="{861E9968-B917-4AF2-A8A7-98F4FCC2F1C3}" type="presParOf" srcId="{C07E87CE-DB61-49E4-9438-2B3249D71163}" destId="{CCA974BD-A9FA-4537-A173-FF690D28C6CA}" srcOrd="0" destOrd="0" presId="urn:microsoft.com/office/officeart/2005/8/layout/hierarchy1"/>
    <dgm:cxn modelId="{C5FFA051-610B-4497-9959-8744189D2BBB}" type="presParOf" srcId="{CCA974BD-A9FA-4537-A173-FF690D28C6CA}" destId="{A18D0525-B819-4B86-A7AF-2BCC932FF613}" srcOrd="0" destOrd="0" presId="urn:microsoft.com/office/officeart/2005/8/layout/hierarchy1"/>
    <dgm:cxn modelId="{E1EF0A60-CBCB-4F93-B69B-E86246C27F7C}" type="presParOf" srcId="{CCA974BD-A9FA-4537-A173-FF690D28C6CA}" destId="{5D049CD3-9D0E-4E5A-8CB5-AC22F9B2F660}" srcOrd="1" destOrd="0" presId="urn:microsoft.com/office/officeart/2005/8/layout/hierarchy1"/>
    <dgm:cxn modelId="{3F069179-7E00-4A69-8D43-1556E8A9AEBB}" type="presParOf" srcId="{C07E87CE-DB61-49E4-9438-2B3249D71163}" destId="{67D0397B-FE26-4C3F-901B-5C29F00AF2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811558-123A-496E-8E1A-BAA86E02DA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BDE31F-BFD8-4C8A-B50E-63A9D9930AB8}">
      <dgm:prSet/>
      <dgm:spPr/>
      <dgm:t>
        <a:bodyPr/>
        <a:lstStyle/>
        <a:p>
          <a:r>
            <a:rPr lang="fi-FI"/>
            <a:t>Puolet kasvihuonekaasupäästöistä ja 90 prosenttia luontokadosta aiheutuu siitä, että materiaaleja käytetään kestämättömällä tavalla</a:t>
          </a:r>
          <a:endParaRPr lang="en-US"/>
        </a:p>
      </dgm:t>
    </dgm:pt>
    <dgm:pt modelId="{AB217060-FF5B-45F5-B7BF-1FC94EBC3CF0}" type="parTrans" cxnId="{581CC049-CF6F-4067-BBAC-50F49EA45694}">
      <dgm:prSet/>
      <dgm:spPr/>
      <dgm:t>
        <a:bodyPr/>
        <a:lstStyle/>
        <a:p>
          <a:endParaRPr lang="en-US"/>
        </a:p>
      </dgm:t>
    </dgm:pt>
    <dgm:pt modelId="{025EFC86-AD1F-48FE-A007-1CCEB7DAC473}" type="sibTrans" cxnId="{581CC049-CF6F-4067-BBAC-50F49EA45694}">
      <dgm:prSet/>
      <dgm:spPr/>
      <dgm:t>
        <a:bodyPr/>
        <a:lstStyle/>
        <a:p>
          <a:endParaRPr lang="en-US"/>
        </a:p>
      </dgm:t>
    </dgm:pt>
    <dgm:pt modelId="{FEE57C22-9BA3-4ABE-BBE4-700EA4924BF8}">
      <dgm:prSet/>
      <dgm:spPr/>
      <dgm:t>
        <a:bodyPr/>
        <a:lstStyle/>
        <a:p>
          <a:r>
            <a:rPr lang="fi-FI"/>
            <a:t>Tämän ratkaisemisessa avainasemassa ovat mm</a:t>
          </a:r>
          <a:endParaRPr lang="en-US"/>
        </a:p>
      </dgm:t>
    </dgm:pt>
    <dgm:pt modelId="{A927E62C-6606-41A4-AF9F-B7549CEE4466}" type="parTrans" cxnId="{C1F6820A-F14C-4988-AD32-22C94F9EFBF7}">
      <dgm:prSet/>
      <dgm:spPr/>
      <dgm:t>
        <a:bodyPr/>
        <a:lstStyle/>
        <a:p>
          <a:endParaRPr lang="en-US"/>
        </a:p>
      </dgm:t>
    </dgm:pt>
    <dgm:pt modelId="{39C2CA82-2CB5-40EA-8138-072A99A2EAAB}" type="sibTrans" cxnId="{C1F6820A-F14C-4988-AD32-22C94F9EFBF7}">
      <dgm:prSet/>
      <dgm:spPr/>
      <dgm:t>
        <a:bodyPr/>
        <a:lstStyle/>
        <a:p>
          <a:endParaRPr lang="en-US"/>
        </a:p>
      </dgm:t>
    </dgm:pt>
    <dgm:pt modelId="{9A2A158C-34F1-4156-9E00-EF6CE148BCE8}">
      <dgm:prSet/>
      <dgm:spPr/>
      <dgm:t>
        <a:bodyPr/>
        <a:lstStyle/>
        <a:p>
          <a:r>
            <a:rPr lang="fi-FI"/>
            <a:t>kiertotalouden ratkaisut </a:t>
          </a:r>
          <a:endParaRPr lang="en-US"/>
        </a:p>
      </dgm:t>
    </dgm:pt>
    <dgm:pt modelId="{1E77D633-21A0-49E0-9AFB-2A5AB9A70172}" type="parTrans" cxnId="{298F6A5F-C532-4CCC-B411-93390A864F95}">
      <dgm:prSet/>
      <dgm:spPr/>
      <dgm:t>
        <a:bodyPr/>
        <a:lstStyle/>
        <a:p>
          <a:endParaRPr lang="en-US"/>
        </a:p>
      </dgm:t>
    </dgm:pt>
    <dgm:pt modelId="{CCD366D3-F7A3-42ED-828A-920C8B50BF51}" type="sibTrans" cxnId="{298F6A5F-C532-4CCC-B411-93390A864F95}">
      <dgm:prSet/>
      <dgm:spPr/>
      <dgm:t>
        <a:bodyPr/>
        <a:lstStyle/>
        <a:p>
          <a:endParaRPr lang="en-US"/>
        </a:p>
      </dgm:t>
    </dgm:pt>
    <dgm:pt modelId="{CA8DC6A4-4EE8-447E-B02A-FC52497DC037}">
      <dgm:prSet/>
      <dgm:spPr/>
      <dgm:t>
        <a:bodyPr/>
        <a:lstStyle/>
        <a:p>
          <a:r>
            <a:rPr lang="fi-FI"/>
            <a:t>vihreät investoinnit ja työpaikat</a:t>
          </a:r>
          <a:endParaRPr lang="en-US"/>
        </a:p>
      </dgm:t>
    </dgm:pt>
    <dgm:pt modelId="{0FB4B34E-77A6-4EC7-A188-6F0AFB875AAB}" type="parTrans" cxnId="{0143A4C7-2D8C-4986-B6C6-5B105D59BBDF}">
      <dgm:prSet/>
      <dgm:spPr/>
      <dgm:t>
        <a:bodyPr/>
        <a:lstStyle/>
        <a:p>
          <a:endParaRPr lang="en-US"/>
        </a:p>
      </dgm:t>
    </dgm:pt>
    <dgm:pt modelId="{C272F766-C744-4AF8-9D17-040E28CD9A2F}" type="sibTrans" cxnId="{0143A4C7-2D8C-4986-B6C6-5B105D59BBDF}">
      <dgm:prSet/>
      <dgm:spPr/>
      <dgm:t>
        <a:bodyPr/>
        <a:lstStyle/>
        <a:p>
          <a:endParaRPr lang="en-US"/>
        </a:p>
      </dgm:t>
    </dgm:pt>
    <dgm:pt modelId="{0C08AC54-D171-4F9C-9504-A58DFC6096FE}">
      <dgm:prSet/>
      <dgm:spPr/>
      <dgm:t>
        <a:bodyPr/>
        <a:lstStyle/>
        <a:p>
          <a:r>
            <a:rPr lang="fi-FI"/>
            <a:t>Euroopan riippuvuus ulkopuolelta tulevista raaka-aineista.</a:t>
          </a:r>
          <a:br>
            <a:rPr lang="fi-FI"/>
          </a:br>
          <a:endParaRPr lang="en-US"/>
        </a:p>
      </dgm:t>
    </dgm:pt>
    <dgm:pt modelId="{BDB609B0-08D8-49AA-9D1A-47D7FFBB915D}" type="parTrans" cxnId="{5E2540D6-B73B-46F4-BB79-566EDB90E5DB}">
      <dgm:prSet/>
      <dgm:spPr/>
      <dgm:t>
        <a:bodyPr/>
        <a:lstStyle/>
        <a:p>
          <a:endParaRPr lang="en-US"/>
        </a:p>
      </dgm:t>
    </dgm:pt>
    <dgm:pt modelId="{6972D699-3AED-48C1-8AD2-2DDFBAF69410}" type="sibTrans" cxnId="{5E2540D6-B73B-46F4-BB79-566EDB90E5DB}">
      <dgm:prSet/>
      <dgm:spPr/>
      <dgm:t>
        <a:bodyPr/>
        <a:lstStyle/>
        <a:p>
          <a:endParaRPr lang="en-US"/>
        </a:p>
      </dgm:t>
    </dgm:pt>
    <dgm:pt modelId="{253D729B-06A9-4ED4-A08D-0E5D13B45F01}">
      <dgm:prSet/>
      <dgm:spPr/>
      <dgm:t>
        <a:bodyPr/>
        <a:lstStyle/>
        <a:p>
          <a:r>
            <a:rPr lang="fi-FI"/>
            <a:t>Kiertotalouden avulla voidaan saavuttaa omavaraisuus raaka-aineissa ja energiassa!</a:t>
          </a:r>
          <a:endParaRPr lang="en-US"/>
        </a:p>
      </dgm:t>
    </dgm:pt>
    <dgm:pt modelId="{4D985ED4-6796-40CE-89E6-565B22879646}" type="parTrans" cxnId="{4D631639-C1B9-4991-8958-A9D7D113DDCD}">
      <dgm:prSet/>
      <dgm:spPr/>
      <dgm:t>
        <a:bodyPr/>
        <a:lstStyle/>
        <a:p>
          <a:endParaRPr lang="en-US"/>
        </a:p>
      </dgm:t>
    </dgm:pt>
    <dgm:pt modelId="{D2740972-DD4E-4E57-9473-6479892F6A73}" type="sibTrans" cxnId="{4D631639-C1B9-4991-8958-A9D7D113DDCD}">
      <dgm:prSet/>
      <dgm:spPr/>
      <dgm:t>
        <a:bodyPr/>
        <a:lstStyle/>
        <a:p>
          <a:endParaRPr lang="en-US"/>
        </a:p>
      </dgm:t>
    </dgm:pt>
    <dgm:pt modelId="{ED1201EB-A1D0-4A7D-A832-6571E789BB42}" type="pres">
      <dgm:prSet presAssocID="{DC811558-123A-496E-8E1A-BAA86E02DA0A}" presName="root" presStyleCnt="0">
        <dgm:presLayoutVars>
          <dgm:dir/>
          <dgm:resizeHandles val="exact"/>
        </dgm:presLayoutVars>
      </dgm:prSet>
      <dgm:spPr/>
    </dgm:pt>
    <dgm:pt modelId="{1E179269-8D28-4F71-9BA7-8CDAA400DA94}" type="pres">
      <dgm:prSet presAssocID="{06BDE31F-BFD8-4C8A-B50E-63A9D9930AB8}" presName="compNode" presStyleCnt="0"/>
      <dgm:spPr/>
    </dgm:pt>
    <dgm:pt modelId="{10729928-D8BC-49E9-B3CC-DA6F966F480F}" type="pres">
      <dgm:prSet presAssocID="{06BDE31F-BFD8-4C8A-B50E-63A9D9930AB8}" presName="bgRect" presStyleLbl="bgShp" presStyleIdx="0" presStyleCnt="3"/>
      <dgm:spPr/>
    </dgm:pt>
    <dgm:pt modelId="{72E72BFE-84E4-4883-9FA6-A1FE2019B224}" type="pres">
      <dgm:prSet presAssocID="{06BDE31F-BFD8-4C8A-B50E-63A9D9930A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tkija"/>
        </a:ext>
      </dgm:extLst>
    </dgm:pt>
    <dgm:pt modelId="{B852091B-6820-4215-8684-F20532F25393}" type="pres">
      <dgm:prSet presAssocID="{06BDE31F-BFD8-4C8A-B50E-63A9D9930AB8}" presName="spaceRect" presStyleCnt="0"/>
      <dgm:spPr/>
    </dgm:pt>
    <dgm:pt modelId="{834BAF30-8F50-43BB-BCEB-98E724D07C90}" type="pres">
      <dgm:prSet presAssocID="{06BDE31F-BFD8-4C8A-B50E-63A9D9930AB8}" presName="parTx" presStyleLbl="revTx" presStyleIdx="0" presStyleCnt="4">
        <dgm:presLayoutVars>
          <dgm:chMax val="0"/>
          <dgm:chPref val="0"/>
        </dgm:presLayoutVars>
      </dgm:prSet>
      <dgm:spPr/>
    </dgm:pt>
    <dgm:pt modelId="{6F350056-3683-4605-8907-7C8A855D6E28}" type="pres">
      <dgm:prSet presAssocID="{025EFC86-AD1F-48FE-A007-1CCEB7DAC473}" presName="sibTrans" presStyleCnt="0"/>
      <dgm:spPr/>
    </dgm:pt>
    <dgm:pt modelId="{5999AB7B-72ED-4E9B-B5DA-BD3174DD0318}" type="pres">
      <dgm:prSet presAssocID="{FEE57C22-9BA3-4ABE-BBE4-700EA4924BF8}" presName="compNode" presStyleCnt="0"/>
      <dgm:spPr/>
    </dgm:pt>
    <dgm:pt modelId="{B8B81D25-9901-448F-9665-1A2BB106ECD4}" type="pres">
      <dgm:prSet presAssocID="{FEE57C22-9BA3-4ABE-BBE4-700EA4924BF8}" presName="bgRect" presStyleLbl="bgShp" presStyleIdx="1" presStyleCnt="3"/>
      <dgm:spPr/>
    </dgm:pt>
    <dgm:pt modelId="{7F3A2EFF-9475-428D-A8F1-A4AEF7C7BC72}" type="pres">
      <dgm:prSet presAssocID="{FEE57C22-9BA3-4ABE-BBE4-700EA4924B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ha"/>
        </a:ext>
      </dgm:extLst>
    </dgm:pt>
    <dgm:pt modelId="{89068AC0-FE96-46A6-B80A-216A97E215D2}" type="pres">
      <dgm:prSet presAssocID="{FEE57C22-9BA3-4ABE-BBE4-700EA4924BF8}" presName="spaceRect" presStyleCnt="0"/>
      <dgm:spPr/>
    </dgm:pt>
    <dgm:pt modelId="{F04F14E2-72AE-40E4-A3F0-B4C29BB076D8}" type="pres">
      <dgm:prSet presAssocID="{FEE57C22-9BA3-4ABE-BBE4-700EA4924BF8}" presName="parTx" presStyleLbl="revTx" presStyleIdx="1" presStyleCnt="4">
        <dgm:presLayoutVars>
          <dgm:chMax val="0"/>
          <dgm:chPref val="0"/>
        </dgm:presLayoutVars>
      </dgm:prSet>
      <dgm:spPr/>
    </dgm:pt>
    <dgm:pt modelId="{C8C364DA-C391-4707-8553-334501B5EBE6}" type="pres">
      <dgm:prSet presAssocID="{FEE57C22-9BA3-4ABE-BBE4-700EA4924BF8}" presName="desTx" presStyleLbl="revTx" presStyleIdx="2" presStyleCnt="4">
        <dgm:presLayoutVars/>
      </dgm:prSet>
      <dgm:spPr/>
    </dgm:pt>
    <dgm:pt modelId="{20417A42-4CF2-4C9F-85E0-035B9A660322}" type="pres">
      <dgm:prSet presAssocID="{39C2CA82-2CB5-40EA-8138-072A99A2EAAB}" presName="sibTrans" presStyleCnt="0"/>
      <dgm:spPr/>
    </dgm:pt>
    <dgm:pt modelId="{4E622FB9-2C75-4D92-961E-0AA25763DA8E}" type="pres">
      <dgm:prSet presAssocID="{253D729B-06A9-4ED4-A08D-0E5D13B45F01}" presName="compNode" presStyleCnt="0"/>
      <dgm:spPr/>
    </dgm:pt>
    <dgm:pt modelId="{63BFBE73-3C28-41E0-B8B9-2BD080B9B6FA}" type="pres">
      <dgm:prSet presAssocID="{253D729B-06A9-4ED4-A08D-0E5D13B45F01}" presName="bgRect" presStyleLbl="bgShp" presStyleIdx="2" presStyleCnt="3"/>
      <dgm:spPr/>
    </dgm:pt>
    <dgm:pt modelId="{8BD53625-9A15-48E6-A6EF-D7F43A0C8895}" type="pres">
      <dgm:prSet presAssocID="{253D729B-06A9-4ED4-A08D-0E5D13B45F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äjähdys"/>
        </a:ext>
      </dgm:extLst>
    </dgm:pt>
    <dgm:pt modelId="{6C6165BD-2F51-4FE3-AE0A-18C3F34F0D77}" type="pres">
      <dgm:prSet presAssocID="{253D729B-06A9-4ED4-A08D-0E5D13B45F01}" presName="spaceRect" presStyleCnt="0"/>
      <dgm:spPr/>
    </dgm:pt>
    <dgm:pt modelId="{A4F10F2A-D2AA-41BB-BAE1-7B925CE78339}" type="pres">
      <dgm:prSet presAssocID="{253D729B-06A9-4ED4-A08D-0E5D13B45F01}" presName="parTx" presStyleLbl="revTx" presStyleIdx="3" presStyleCnt="4">
        <dgm:presLayoutVars>
          <dgm:chMax val="0"/>
          <dgm:chPref val="0"/>
        </dgm:presLayoutVars>
      </dgm:prSet>
      <dgm:spPr/>
    </dgm:pt>
  </dgm:ptLst>
  <dgm:cxnLst>
    <dgm:cxn modelId="{C1F6820A-F14C-4988-AD32-22C94F9EFBF7}" srcId="{DC811558-123A-496E-8E1A-BAA86E02DA0A}" destId="{FEE57C22-9BA3-4ABE-BBE4-700EA4924BF8}" srcOrd="1" destOrd="0" parTransId="{A927E62C-6606-41A4-AF9F-B7549CEE4466}" sibTransId="{39C2CA82-2CB5-40EA-8138-072A99A2EAAB}"/>
    <dgm:cxn modelId="{A9DEE60F-788B-4D52-9613-35C317635E78}" type="presOf" srcId="{DC811558-123A-496E-8E1A-BAA86E02DA0A}" destId="{ED1201EB-A1D0-4A7D-A832-6571E789BB42}" srcOrd="0" destOrd="0" presId="urn:microsoft.com/office/officeart/2018/2/layout/IconVerticalSolidList"/>
    <dgm:cxn modelId="{4D631639-C1B9-4991-8958-A9D7D113DDCD}" srcId="{DC811558-123A-496E-8E1A-BAA86E02DA0A}" destId="{253D729B-06A9-4ED4-A08D-0E5D13B45F01}" srcOrd="2" destOrd="0" parTransId="{4D985ED4-6796-40CE-89E6-565B22879646}" sibTransId="{D2740972-DD4E-4E57-9473-6479892F6A73}"/>
    <dgm:cxn modelId="{298F6A5F-C532-4CCC-B411-93390A864F95}" srcId="{FEE57C22-9BA3-4ABE-BBE4-700EA4924BF8}" destId="{9A2A158C-34F1-4156-9E00-EF6CE148BCE8}" srcOrd="0" destOrd="0" parTransId="{1E77D633-21A0-49E0-9AFB-2A5AB9A70172}" sibTransId="{CCD366D3-F7A3-42ED-828A-920C8B50BF51}"/>
    <dgm:cxn modelId="{581CC049-CF6F-4067-BBAC-50F49EA45694}" srcId="{DC811558-123A-496E-8E1A-BAA86E02DA0A}" destId="{06BDE31F-BFD8-4C8A-B50E-63A9D9930AB8}" srcOrd="0" destOrd="0" parTransId="{AB217060-FF5B-45F5-B7BF-1FC94EBC3CF0}" sibTransId="{025EFC86-AD1F-48FE-A007-1CCEB7DAC473}"/>
    <dgm:cxn modelId="{04C3C26C-3C95-48B2-97E9-4177F91B177E}" type="presOf" srcId="{FEE57C22-9BA3-4ABE-BBE4-700EA4924BF8}" destId="{F04F14E2-72AE-40E4-A3F0-B4C29BB076D8}" srcOrd="0" destOrd="0" presId="urn:microsoft.com/office/officeart/2018/2/layout/IconVerticalSolidList"/>
    <dgm:cxn modelId="{CED18E57-4486-46DB-BD7C-7733AA7047B2}" type="presOf" srcId="{0C08AC54-D171-4F9C-9504-A58DFC6096FE}" destId="{C8C364DA-C391-4707-8553-334501B5EBE6}" srcOrd="0" destOrd="2" presId="urn:microsoft.com/office/officeart/2018/2/layout/IconVerticalSolidList"/>
    <dgm:cxn modelId="{F17DCC93-9051-4BC0-B2AC-831AC6E25113}" type="presOf" srcId="{253D729B-06A9-4ED4-A08D-0E5D13B45F01}" destId="{A4F10F2A-D2AA-41BB-BAE1-7B925CE78339}" srcOrd="0" destOrd="0" presId="urn:microsoft.com/office/officeart/2018/2/layout/IconVerticalSolidList"/>
    <dgm:cxn modelId="{C83914A0-EBAD-410B-A1EF-217077675C13}" type="presOf" srcId="{9A2A158C-34F1-4156-9E00-EF6CE148BCE8}" destId="{C8C364DA-C391-4707-8553-334501B5EBE6}" srcOrd="0" destOrd="0" presId="urn:microsoft.com/office/officeart/2018/2/layout/IconVerticalSolidList"/>
    <dgm:cxn modelId="{0143A4C7-2D8C-4986-B6C6-5B105D59BBDF}" srcId="{FEE57C22-9BA3-4ABE-BBE4-700EA4924BF8}" destId="{CA8DC6A4-4EE8-447E-B02A-FC52497DC037}" srcOrd="1" destOrd="0" parTransId="{0FB4B34E-77A6-4EC7-A188-6F0AFB875AAB}" sibTransId="{C272F766-C744-4AF8-9D17-040E28CD9A2F}"/>
    <dgm:cxn modelId="{7F7484D3-BBA6-466F-B4E7-4D41B8ECF113}" type="presOf" srcId="{CA8DC6A4-4EE8-447E-B02A-FC52497DC037}" destId="{C8C364DA-C391-4707-8553-334501B5EBE6}" srcOrd="0" destOrd="1" presId="urn:microsoft.com/office/officeart/2018/2/layout/IconVerticalSolidList"/>
    <dgm:cxn modelId="{5E2540D6-B73B-46F4-BB79-566EDB90E5DB}" srcId="{FEE57C22-9BA3-4ABE-BBE4-700EA4924BF8}" destId="{0C08AC54-D171-4F9C-9504-A58DFC6096FE}" srcOrd="2" destOrd="0" parTransId="{BDB609B0-08D8-49AA-9D1A-47D7FFBB915D}" sibTransId="{6972D699-3AED-48C1-8AD2-2DDFBAF69410}"/>
    <dgm:cxn modelId="{D276F1FF-C18C-4281-9B07-D4AE3AC927E1}" type="presOf" srcId="{06BDE31F-BFD8-4C8A-B50E-63A9D9930AB8}" destId="{834BAF30-8F50-43BB-BCEB-98E724D07C90}" srcOrd="0" destOrd="0" presId="urn:microsoft.com/office/officeart/2018/2/layout/IconVerticalSolidList"/>
    <dgm:cxn modelId="{389AC8F6-55C0-407D-8702-783F64FE409A}" type="presParOf" srcId="{ED1201EB-A1D0-4A7D-A832-6571E789BB42}" destId="{1E179269-8D28-4F71-9BA7-8CDAA400DA94}" srcOrd="0" destOrd="0" presId="urn:microsoft.com/office/officeart/2018/2/layout/IconVerticalSolidList"/>
    <dgm:cxn modelId="{28259FA4-A93E-4164-8D05-51F6CB86C648}" type="presParOf" srcId="{1E179269-8D28-4F71-9BA7-8CDAA400DA94}" destId="{10729928-D8BC-49E9-B3CC-DA6F966F480F}" srcOrd="0" destOrd="0" presId="urn:microsoft.com/office/officeart/2018/2/layout/IconVerticalSolidList"/>
    <dgm:cxn modelId="{46498A45-3666-4E41-A289-C77BF4D5DF82}" type="presParOf" srcId="{1E179269-8D28-4F71-9BA7-8CDAA400DA94}" destId="{72E72BFE-84E4-4883-9FA6-A1FE2019B224}" srcOrd="1" destOrd="0" presId="urn:microsoft.com/office/officeart/2018/2/layout/IconVerticalSolidList"/>
    <dgm:cxn modelId="{2C042470-22C1-4B30-A438-B51923F18A08}" type="presParOf" srcId="{1E179269-8D28-4F71-9BA7-8CDAA400DA94}" destId="{B852091B-6820-4215-8684-F20532F25393}" srcOrd="2" destOrd="0" presId="urn:microsoft.com/office/officeart/2018/2/layout/IconVerticalSolidList"/>
    <dgm:cxn modelId="{7B5AD8A1-3A23-4ACC-8309-1991F6C6B0D4}" type="presParOf" srcId="{1E179269-8D28-4F71-9BA7-8CDAA400DA94}" destId="{834BAF30-8F50-43BB-BCEB-98E724D07C90}" srcOrd="3" destOrd="0" presId="urn:microsoft.com/office/officeart/2018/2/layout/IconVerticalSolidList"/>
    <dgm:cxn modelId="{0B40F72F-74A7-4ED7-91CD-CCA47C9D45CE}" type="presParOf" srcId="{ED1201EB-A1D0-4A7D-A832-6571E789BB42}" destId="{6F350056-3683-4605-8907-7C8A855D6E28}" srcOrd="1" destOrd="0" presId="urn:microsoft.com/office/officeart/2018/2/layout/IconVerticalSolidList"/>
    <dgm:cxn modelId="{FE8FF111-2346-4727-AD89-A2A796A93117}" type="presParOf" srcId="{ED1201EB-A1D0-4A7D-A832-6571E789BB42}" destId="{5999AB7B-72ED-4E9B-B5DA-BD3174DD0318}" srcOrd="2" destOrd="0" presId="urn:microsoft.com/office/officeart/2018/2/layout/IconVerticalSolidList"/>
    <dgm:cxn modelId="{B688D6FD-42FA-46D6-8B48-63973A6607F2}" type="presParOf" srcId="{5999AB7B-72ED-4E9B-B5DA-BD3174DD0318}" destId="{B8B81D25-9901-448F-9665-1A2BB106ECD4}" srcOrd="0" destOrd="0" presId="urn:microsoft.com/office/officeart/2018/2/layout/IconVerticalSolidList"/>
    <dgm:cxn modelId="{EA1285AC-2E56-49DA-9795-A4116CF08C90}" type="presParOf" srcId="{5999AB7B-72ED-4E9B-B5DA-BD3174DD0318}" destId="{7F3A2EFF-9475-428D-A8F1-A4AEF7C7BC72}" srcOrd="1" destOrd="0" presId="urn:microsoft.com/office/officeart/2018/2/layout/IconVerticalSolidList"/>
    <dgm:cxn modelId="{AAA38AAF-D857-4AAA-98E1-C068A4035C59}" type="presParOf" srcId="{5999AB7B-72ED-4E9B-B5DA-BD3174DD0318}" destId="{89068AC0-FE96-46A6-B80A-216A97E215D2}" srcOrd="2" destOrd="0" presId="urn:microsoft.com/office/officeart/2018/2/layout/IconVerticalSolidList"/>
    <dgm:cxn modelId="{7EDAB9BD-B91D-4717-9FBD-802595B42D2F}" type="presParOf" srcId="{5999AB7B-72ED-4E9B-B5DA-BD3174DD0318}" destId="{F04F14E2-72AE-40E4-A3F0-B4C29BB076D8}" srcOrd="3" destOrd="0" presId="urn:microsoft.com/office/officeart/2018/2/layout/IconVerticalSolidList"/>
    <dgm:cxn modelId="{2C034C4C-6FFB-4073-A8FA-27B902827D61}" type="presParOf" srcId="{5999AB7B-72ED-4E9B-B5DA-BD3174DD0318}" destId="{C8C364DA-C391-4707-8553-334501B5EBE6}" srcOrd="4" destOrd="0" presId="urn:microsoft.com/office/officeart/2018/2/layout/IconVerticalSolidList"/>
    <dgm:cxn modelId="{B026EDB3-0CF0-4E06-89E7-F6E9B95EA800}" type="presParOf" srcId="{ED1201EB-A1D0-4A7D-A832-6571E789BB42}" destId="{20417A42-4CF2-4C9F-85E0-035B9A660322}" srcOrd="3" destOrd="0" presId="urn:microsoft.com/office/officeart/2018/2/layout/IconVerticalSolidList"/>
    <dgm:cxn modelId="{BAFFDC17-ECAB-47D8-B877-D305390F8BD8}" type="presParOf" srcId="{ED1201EB-A1D0-4A7D-A832-6571E789BB42}" destId="{4E622FB9-2C75-4D92-961E-0AA25763DA8E}" srcOrd="4" destOrd="0" presId="urn:microsoft.com/office/officeart/2018/2/layout/IconVerticalSolidList"/>
    <dgm:cxn modelId="{A5C6B5B6-09FE-40EC-B4AF-E4F34B0A6051}" type="presParOf" srcId="{4E622FB9-2C75-4D92-961E-0AA25763DA8E}" destId="{63BFBE73-3C28-41E0-B8B9-2BD080B9B6FA}" srcOrd="0" destOrd="0" presId="urn:microsoft.com/office/officeart/2018/2/layout/IconVerticalSolidList"/>
    <dgm:cxn modelId="{8FA5F3AA-DC21-47BA-B2E4-FC8308A40915}" type="presParOf" srcId="{4E622FB9-2C75-4D92-961E-0AA25763DA8E}" destId="{8BD53625-9A15-48E6-A6EF-D7F43A0C8895}" srcOrd="1" destOrd="0" presId="urn:microsoft.com/office/officeart/2018/2/layout/IconVerticalSolidList"/>
    <dgm:cxn modelId="{8DF01D8A-6ED1-4F31-A805-B0459AAF594E}" type="presParOf" srcId="{4E622FB9-2C75-4D92-961E-0AA25763DA8E}" destId="{6C6165BD-2F51-4FE3-AE0A-18C3F34F0D77}" srcOrd="2" destOrd="0" presId="urn:microsoft.com/office/officeart/2018/2/layout/IconVerticalSolidList"/>
    <dgm:cxn modelId="{2A0B7B67-B79E-426F-BF1C-3CBBBCFF8138}" type="presParOf" srcId="{4E622FB9-2C75-4D92-961E-0AA25763DA8E}" destId="{A4F10F2A-D2AA-41BB-BAE1-7B925CE7833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79D46B-FCC5-4CEA-B781-D405C082CE1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14CA996-7A2C-4E10-91A2-4B94D83EA5DC}">
      <dgm:prSet/>
      <dgm:spPr/>
      <dgm:t>
        <a:bodyPr/>
        <a:lstStyle/>
        <a:p>
          <a:r>
            <a:rPr lang="fi-FI"/>
            <a:t>Tähän asti hävittäminen on ollut halvin tapa päästä materiaalista eroon. Teollisuuden sivuvirtojen kierrätys alkaa kaupallistua, kun luonnonvarojen käyttöä tai luonnon sivuvirtojen läjittämistä aletaan säännellä. </a:t>
          </a:r>
          <a:endParaRPr lang="en-US"/>
        </a:p>
      </dgm:t>
    </dgm:pt>
    <dgm:pt modelId="{0FA2C91A-2C69-4092-9509-80F594250EFB}" type="parTrans" cxnId="{4F8C82CF-05AB-4274-93AE-BC2E70F2CC53}">
      <dgm:prSet/>
      <dgm:spPr/>
      <dgm:t>
        <a:bodyPr/>
        <a:lstStyle/>
        <a:p>
          <a:endParaRPr lang="en-US"/>
        </a:p>
      </dgm:t>
    </dgm:pt>
    <dgm:pt modelId="{88F72B7D-F7F8-4B01-88EE-F11AB8AD4E4B}" type="sibTrans" cxnId="{4F8C82CF-05AB-4274-93AE-BC2E70F2CC53}">
      <dgm:prSet/>
      <dgm:spPr/>
      <dgm:t>
        <a:bodyPr/>
        <a:lstStyle/>
        <a:p>
          <a:endParaRPr lang="en-US"/>
        </a:p>
      </dgm:t>
    </dgm:pt>
    <dgm:pt modelId="{F61E4A83-C7EF-4A33-8641-C9A29F0115F7}">
      <dgm:prSet/>
      <dgm:spPr/>
      <dgm:t>
        <a:bodyPr/>
        <a:lstStyle/>
        <a:p>
          <a:r>
            <a:rPr lang="fi-FI"/>
            <a:t>Kun käytämme sivuvirtoja ja jätteitä rakentamiseen, korvaamme luonnonmateriaaleja, palautamme materiaalit uudelleen käyttöön, pääsemme irti fossiilisista raaka-aineista ja tuomme tilalle uusiutuvia.</a:t>
          </a:r>
          <a:endParaRPr lang="en-US"/>
        </a:p>
      </dgm:t>
    </dgm:pt>
    <dgm:pt modelId="{C52230F9-79F1-4BCE-9813-6E7959A19050}" type="parTrans" cxnId="{80993E5D-C9CE-462E-8C04-C39C00A951E5}">
      <dgm:prSet/>
      <dgm:spPr/>
      <dgm:t>
        <a:bodyPr/>
        <a:lstStyle/>
        <a:p>
          <a:endParaRPr lang="en-US"/>
        </a:p>
      </dgm:t>
    </dgm:pt>
    <dgm:pt modelId="{5BE38634-EFF5-4C16-A054-44276101344F}" type="sibTrans" cxnId="{80993E5D-C9CE-462E-8C04-C39C00A951E5}">
      <dgm:prSet/>
      <dgm:spPr/>
      <dgm:t>
        <a:bodyPr/>
        <a:lstStyle/>
        <a:p>
          <a:endParaRPr lang="en-US"/>
        </a:p>
      </dgm:t>
    </dgm:pt>
    <dgm:pt modelId="{81A1F9BA-C802-49E9-8494-7A7517CA0324}">
      <dgm:prSet/>
      <dgm:spPr/>
      <dgm:t>
        <a:bodyPr/>
        <a:lstStyle/>
        <a:p>
          <a:r>
            <a:rPr lang="fi-FI"/>
            <a:t>Kiertotalouden ratkaisuilla voidaan tehokkaasti torjua luontokatoa.</a:t>
          </a:r>
          <a:endParaRPr lang="en-US"/>
        </a:p>
      </dgm:t>
    </dgm:pt>
    <dgm:pt modelId="{E3024650-46C6-4A12-9CA9-0E865979DCF6}" type="parTrans" cxnId="{25EBB971-7028-47D1-991F-34EFBB8657F7}">
      <dgm:prSet/>
      <dgm:spPr/>
      <dgm:t>
        <a:bodyPr/>
        <a:lstStyle/>
        <a:p>
          <a:endParaRPr lang="en-US"/>
        </a:p>
      </dgm:t>
    </dgm:pt>
    <dgm:pt modelId="{24BB68C4-07BD-4B94-BA30-5DE02DA197E8}" type="sibTrans" cxnId="{25EBB971-7028-47D1-991F-34EFBB8657F7}">
      <dgm:prSet/>
      <dgm:spPr/>
      <dgm:t>
        <a:bodyPr/>
        <a:lstStyle/>
        <a:p>
          <a:endParaRPr lang="en-US"/>
        </a:p>
      </dgm:t>
    </dgm:pt>
    <dgm:pt modelId="{7FD9B34E-1B21-411B-8B7D-693AD0B7A541}" type="pres">
      <dgm:prSet presAssocID="{0279D46B-FCC5-4CEA-B781-D405C082CE1F}" presName="root" presStyleCnt="0">
        <dgm:presLayoutVars>
          <dgm:dir/>
          <dgm:resizeHandles val="exact"/>
        </dgm:presLayoutVars>
      </dgm:prSet>
      <dgm:spPr/>
    </dgm:pt>
    <dgm:pt modelId="{32D59E2C-97BC-419A-A4D4-D02DC43CFD2A}" type="pres">
      <dgm:prSet presAssocID="{314CA996-7A2C-4E10-91A2-4B94D83EA5DC}" presName="compNode" presStyleCnt="0"/>
      <dgm:spPr/>
    </dgm:pt>
    <dgm:pt modelId="{CDF5D01D-06BD-487B-952E-310817E0DAC0}" type="pres">
      <dgm:prSet presAssocID="{314CA996-7A2C-4E10-91A2-4B94D83EA5DC}" presName="bgRect" presStyleLbl="bgShp" presStyleIdx="0" presStyleCnt="3"/>
      <dgm:spPr/>
    </dgm:pt>
    <dgm:pt modelId="{C0439A89-B5AA-4F38-9D96-B3D3578D50C3}" type="pres">
      <dgm:prSet presAssocID="{314CA996-7A2C-4E10-91A2-4B94D83EA5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errätys"/>
        </a:ext>
      </dgm:extLst>
    </dgm:pt>
    <dgm:pt modelId="{1A0B10A8-2DED-4DD1-ADFF-1D1AB2B45998}" type="pres">
      <dgm:prSet presAssocID="{314CA996-7A2C-4E10-91A2-4B94D83EA5DC}" presName="spaceRect" presStyleCnt="0"/>
      <dgm:spPr/>
    </dgm:pt>
    <dgm:pt modelId="{9E7E37EC-C416-4BE1-A94F-DE19D12DE04D}" type="pres">
      <dgm:prSet presAssocID="{314CA996-7A2C-4E10-91A2-4B94D83EA5DC}" presName="parTx" presStyleLbl="revTx" presStyleIdx="0" presStyleCnt="3">
        <dgm:presLayoutVars>
          <dgm:chMax val="0"/>
          <dgm:chPref val="0"/>
        </dgm:presLayoutVars>
      </dgm:prSet>
      <dgm:spPr/>
    </dgm:pt>
    <dgm:pt modelId="{E31A1F92-7AC6-4171-B904-2BEBFCD06490}" type="pres">
      <dgm:prSet presAssocID="{88F72B7D-F7F8-4B01-88EE-F11AB8AD4E4B}" presName="sibTrans" presStyleCnt="0"/>
      <dgm:spPr/>
    </dgm:pt>
    <dgm:pt modelId="{AD27F4C8-4662-4885-9D6E-D20F9590B69F}" type="pres">
      <dgm:prSet presAssocID="{F61E4A83-C7EF-4A33-8641-C9A29F0115F7}" presName="compNode" presStyleCnt="0"/>
      <dgm:spPr/>
    </dgm:pt>
    <dgm:pt modelId="{3F25938A-9B16-4751-9910-F64CCDE96F45}" type="pres">
      <dgm:prSet presAssocID="{F61E4A83-C7EF-4A33-8641-C9A29F0115F7}" presName="bgRect" presStyleLbl="bgShp" presStyleIdx="1" presStyleCnt="3"/>
      <dgm:spPr/>
    </dgm:pt>
    <dgm:pt modelId="{5961AA27-1DF8-4C8C-B943-2BAEC1420DAD}" type="pres">
      <dgm:prSet presAssocID="{F61E4A83-C7EF-4A33-8641-C9A29F0115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w Temperature"/>
        </a:ext>
      </dgm:extLst>
    </dgm:pt>
    <dgm:pt modelId="{87809F81-72A4-49EA-BDB8-A13D11122988}" type="pres">
      <dgm:prSet presAssocID="{F61E4A83-C7EF-4A33-8641-C9A29F0115F7}" presName="spaceRect" presStyleCnt="0"/>
      <dgm:spPr/>
    </dgm:pt>
    <dgm:pt modelId="{9E8FFFDD-08FC-4C28-897F-15D0EB190C14}" type="pres">
      <dgm:prSet presAssocID="{F61E4A83-C7EF-4A33-8641-C9A29F0115F7}" presName="parTx" presStyleLbl="revTx" presStyleIdx="1" presStyleCnt="3">
        <dgm:presLayoutVars>
          <dgm:chMax val="0"/>
          <dgm:chPref val="0"/>
        </dgm:presLayoutVars>
      </dgm:prSet>
      <dgm:spPr/>
    </dgm:pt>
    <dgm:pt modelId="{3D234EE6-3E8E-4CDE-9AF6-34DE596849B1}" type="pres">
      <dgm:prSet presAssocID="{5BE38634-EFF5-4C16-A054-44276101344F}" presName="sibTrans" presStyleCnt="0"/>
      <dgm:spPr/>
    </dgm:pt>
    <dgm:pt modelId="{22089E30-F298-4F52-8922-AA35BAE7C841}" type="pres">
      <dgm:prSet presAssocID="{81A1F9BA-C802-49E9-8494-7A7517CA0324}" presName="compNode" presStyleCnt="0"/>
      <dgm:spPr/>
    </dgm:pt>
    <dgm:pt modelId="{915D009C-788C-4F44-A4E5-5C523FD727A2}" type="pres">
      <dgm:prSet presAssocID="{81A1F9BA-C802-49E9-8494-7A7517CA0324}" presName="bgRect" presStyleLbl="bgShp" presStyleIdx="2" presStyleCnt="3"/>
      <dgm:spPr/>
    </dgm:pt>
    <dgm:pt modelId="{232DF7A1-35CB-4E0D-B1F1-B1F518E37964}" type="pres">
      <dgm:prSet presAssocID="{81A1F9BA-C802-49E9-8494-7A7517CA03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etti"/>
        </a:ext>
      </dgm:extLst>
    </dgm:pt>
    <dgm:pt modelId="{644F6068-B1CF-4F6B-A586-57C25911E453}" type="pres">
      <dgm:prSet presAssocID="{81A1F9BA-C802-49E9-8494-7A7517CA0324}" presName="spaceRect" presStyleCnt="0"/>
      <dgm:spPr/>
    </dgm:pt>
    <dgm:pt modelId="{D3777461-1928-4ECA-A10A-7885CD441A26}" type="pres">
      <dgm:prSet presAssocID="{81A1F9BA-C802-49E9-8494-7A7517CA0324}" presName="parTx" presStyleLbl="revTx" presStyleIdx="2" presStyleCnt="3">
        <dgm:presLayoutVars>
          <dgm:chMax val="0"/>
          <dgm:chPref val="0"/>
        </dgm:presLayoutVars>
      </dgm:prSet>
      <dgm:spPr/>
    </dgm:pt>
  </dgm:ptLst>
  <dgm:cxnLst>
    <dgm:cxn modelId="{CFEB690A-7C32-4D0B-BFB1-E059E42616E2}" type="presOf" srcId="{F61E4A83-C7EF-4A33-8641-C9A29F0115F7}" destId="{9E8FFFDD-08FC-4C28-897F-15D0EB190C14}" srcOrd="0" destOrd="0" presId="urn:microsoft.com/office/officeart/2018/2/layout/IconVerticalSolidList"/>
    <dgm:cxn modelId="{80993E5D-C9CE-462E-8C04-C39C00A951E5}" srcId="{0279D46B-FCC5-4CEA-B781-D405C082CE1F}" destId="{F61E4A83-C7EF-4A33-8641-C9A29F0115F7}" srcOrd="1" destOrd="0" parTransId="{C52230F9-79F1-4BCE-9813-6E7959A19050}" sibTransId="{5BE38634-EFF5-4C16-A054-44276101344F}"/>
    <dgm:cxn modelId="{617E785E-FA1A-460D-8528-EE2FE0ECE664}" type="presOf" srcId="{0279D46B-FCC5-4CEA-B781-D405C082CE1F}" destId="{7FD9B34E-1B21-411B-8B7D-693AD0B7A541}" srcOrd="0" destOrd="0" presId="urn:microsoft.com/office/officeart/2018/2/layout/IconVerticalSolidList"/>
    <dgm:cxn modelId="{1CBD626F-5B31-4295-84FD-3EA18D090BD6}" type="presOf" srcId="{81A1F9BA-C802-49E9-8494-7A7517CA0324}" destId="{D3777461-1928-4ECA-A10A-7885CD441A26}" srcOrd="0" destOrd="0" presId="urn:microsoft.com/office/officeart/2018/2/layout/IconVerticalSolidList"/>
    <dgm:cxn modelId="{25EBB971-7028-47D1-991F-34EFBB8657F7}" srcId="{0279D46B-FCC5-4CEA-B781-D405C082CE1F}" destId="{81A1F9BA-C802-49E9-8494-7A7517CA0324}" srcOrd="2" destOrd="0" parTransId="{E3024650-46C6-4A12-9CA9-0E865979DCF6}" sibTransId="{24BB68C4-07BD-4B94-BA30-5DE02DA197E8}"/>
    <dgm:cxn modelId="{1E9B138C-31A1-4A58-ACDD-A3C0BF4FCB62}" type="presOf" srcId="{314CA996-7A2C-4E10-91A2-4B94D83EA5DC}" destId="{9E7E37EC-C416-4BE1-A94F-DE19D12DE04D}" srcOrd="0" destOrd="0" presId="urn:microsoft.com/office/officeart/2018/2/layout/IconVerticalSolidList"/>
    <dgm:cxn modelId="{4F8C82CF-05AB-4274-93AE-BC2E70F2CC53}" srcId="{0279D46B-FCC5-4CEA-B781-D405C082CE1F}" destId="{314CA996-7A2C-4E10-91A2-4B94D83EA5DC}" srcOrd="0" destOrd="0" parTransId="{0FA2C91A-2C69-4092-9509-80F594250EFB}" sibTransId="{88F72B7D-F7F8-4B01-88EE-F11AB8AD4E4B}"/>
    <dgm:cxn modelId="{E28F7982-AE0B-4AF9-AEE5-49B8C09CDA54}" type="presParOf" srcId="{7FD9B34E-1B21-411B-8B7D-693AD0B7A541}" destId="{32D59E2C-97BC-419A-A4D4-D02DC43CFD2A}" srcOrd="0" destOrd="0" presId="urn:microsoft.com/office/officeart/2018/2/layout/IconVerticalSolidList"/>
    <dgm:cxn modelId="{27A33E3D-962C-42EB-9111-2E526B9E2ACC}" type="presParOf" srcId="{32D59E2C-97BC-419A-A4D4-D02DC43CFD2A}" destId="{CDF5D01D-06BD-487B-952E-310817E0DAC0}" srcOrd="0" destOrd="0" presId="urn:microsoft.com/office/officeart/2018/2/layout/IconVerticalSolidList"/>
    <dgm:cxn modelId="{2FD3C644-C1DA-447E-A5AD-BEECDEBC6432}" type="presParOf" srcId="{32D59E2C-97BC-419A-A4D4-D02DC43CFD2A}" destId="{C0439A89-B5AA-4F38-9D96-B3D3578D50C3}" srcOrd="1" destOrd="0" presId="urn:microsoft.com/office/officeart/2018/2/layout/IconVerticalSolidList"/>
    <dgm:cxn modelId="{7A4D2805-1070-4DD0-8C5B-75332F4E67D1}" type="presParOf" srcId="{32D59E2C-97BC-419A-A4D4-D02DC43CFD2A}" destId="{1A0B10A8-2DED-4DD1-ADFF-1D1AB2B45998}" srcOrd="2" destOrd="0" presId="urn:microsoft.com/office/officeart/2018/2/layout/IconVerticalSolidList"/>
    <dgm:cxn modelId="{144930BE-9F9B-49B3-BB7A-8CA9D84EA725}" type="presParOf" srcId="{32D59E2C-97BC-419A-A4D4-D02DC43CFD2A}" destId="{9E7E37EC-C416-4BE1-A94F-DE19D12DE04D}" srcOrd="3" destOrd="0" presId="urn:microsoft.com/office/officeart/2018/2/layout/IconVerticalSolidList"/>
    <dgm:cxn modelId="{B6C44FDA-BAC9-4718-BCAF-BA2CACCD7073}" type="presParOf" srcId="{7FD9B34E-1B21-411B-8B7D-693AD0B7A541}" destId="{E31A1F92-7AC6-4171-B904-2BEBFCD06490}" srcOrd="1" destOrd="0" presId="urn:microsoft.com/office/officeart/2018/2/layout/IconVerticalSolidList"/>
    <dgm:cxn modelId="{5341D573-0768-4730-B34E-F887E29F69B2}" type="presParOf" srcId="{7FD9B34E-1B21-411B-8B7D-693AD0B7A541}" destId="{AD27F4C8-4662-4885-9D6E-D20F9590B69F}" srcOrd="2" destOrd="0" presId="urn:microsoft.com/office/officeart/2018/2/layout/IconVerticalSolidList"/>
    <dgm:cxn modelId="{7CDEC2BC-E2AB-430E-9B4E-49CBFF6D03CE}" type="presParOf" srcId="{AD27F4C8-4662-4885-9D6E-D20F9590B69F}" destId="{3F25938A-9B16-4751-9910-F64CCDE96F45}" srcOrd="0" destOrd="0" presId="urn:microsoft.com/office/officeart/2018/2/layout/IconVerticalSolidList"/>
    <dgm:cxn modelId="{0A929BAE-0553-47D3-836D-6D7FCD0064C7}" type="presParOf" srcId="{AD27F4C8-4662-4885-9D6E-D20F9590B69F}" destId="{5961AA27-1DF8-4C8C-B943-2BAEC1420DAD}" srcOrd="1" destOrd="0" presId="urn:microsoft.com/office/officeart/2018/2/layout/IconVerticalSolidList"/>
    <dgm:cxn modelId="{8085B6F6-0EAF-4A8C-A5B5-319E479D9982}" type="presParOf" srcId="{AD27F4C8-4662-4885-9D6E-D20F9590B69F}" destId="{87809F81-72A4-49EA-BDB8-A13D11122988}" srcOrd="2" destOrd="0" presId="urn:microsoft.com/office/officeart/2018/2/layout/IconVerticalSolidList"/>
    <dgm:cxn modelId="{FBA37AF4-155A-41B5-B4F8-77936C974C05}" type="presParOf" srcId="{AD27F4C8-4662-4885-9D6E-D20F9590B69F}" destId="{9E8FFFDD-08FC-4C28-897F-15D0EB190C14}" srcOrd="3" destOrd="0" presId="urn:microsoft.com/office/officeart/2018/2/layout/IconVerticalSolidList"/>
    <dgm:cxn modelId="{EFE01487-8D08-4415-83A8-557667171D48}" type="presParOf" srcId="{7FD9B34E-1B21-411B-8B7D-693AD0B7A541}" destId="{3D234EE6-3E8E-4CDE-9AF6-34DE596849B1}" srcOrd="3" destOrd="0" presId="urn:microsoft.com/office/officeart/2018/2/layout/IconVerticalSolidList"/>
    <dgm:cxn modelId="{FBFEF88F-5C0D-42DA-9F94-7F9F422633D2}" type="presParOf" srcId="{7FD9B34E-1B21-411B-8B7D-693AD0B7A541}" destId="{22089E30-F298-4F52-8922-AA35BAE7C841}" srcOrd="4" destOrd="0" presId="urn:microsoft.com/office/officeart/2018/2/layout/IconVerticalSolidList"/>
    <dgm:cxn modelId="{2275A972-689B-4C53-BDB2-93BF19F8E5B3}" type="presParOf" srcId="{22089E30-F298-4F52-8922-AA35BAE7C841}" destId="{915D009C-788C-4F44-A4E5-5C523FD727A2}" srcOrd="0" destOrd="0" presId="urn:microsoft.com/office/officeart/2018/2/layout/IconVerticalSolidList"/>
    <dgm:cxn modelId="{7C21FFA3-63A4-4AB3-A9A2-3B0C9C3F3B55}" type="presParOf" srcId="{22089E30-F298-4F52-8922-AA35BAE7C841}" destId="{232DF7A1-35CB-4E0D-B1F1-B1F518E37964}" srcOrd="1" destOrd="0" presId="urn:microsoft.com/office/officeart/2018/2/layout/IconVerticalSolidList"/>
    <dgm:cxn modelId="{C8C99047-D1C9-4BCD-9CC3-E36C4C769AAB}" type="presParOf" srcId="{22089E30-F298-4F52-8922-AA35BAE7C841}" destId="{644F6068-B1CF-4F6B-A586-57C25911E453}" srcOrd="2" destOrd="0" presId="urn:microsoft.com/office/officeart/2018/2/layout/IconVerticalSolidList"/>
    <dgm:cxn modelId="{BACAFEF0-7988-40C4-9F9B-56A4721D03A7}" type="presParOf" srcId="{22089E30-F298-4F52-8922-AA35BAE7C841}" destId="{D3777461-1928-4ECA-A10A-7885CD441A2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F34A67-6549-4CC4-B679-D5E60682D1F7}"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D5D001F1-6395-4D6A-BE27-C9EE58FE72E7}">
      <dgm:prSet custT="1"/>
      <dgm:spPr/>
      <dgm:t>
        <a:bodyPr/>
        <a:lstStyle/>
        <a:p>
          <a:r>
            <a:rPr lang="fi-FI" sz="1600" b="0" i="0" dirty="0"/>
            <a:t>Tuotteiden turvallisuus ja tuotetietojen oikeellisuus ovat kaupoille ehdottoman tärkeitä. Kaupat pyrkivät varmistumaan niistä jo sisäänostovaiheessa.</a:t>
          </a:r>
          <a:endParaRPr lang="en-US" sz="1600" dirty="0"/>
        </a:p>
      </dgm:t>
    </dgm:pt>
    <dgm:pt modelId="{7A3FDE1A-6A93-4BAE-888C-3297421E637A}" type="parTrans" cxnId="{4482E3A6-6644-45B6-B6A7-E64826D9AA54}">
      <dgm:prSet/>
      <dgm:spPr/>
      <dgm:t>
        <a:bodyPr/>
        <a:lstStyle/>
        <a:p>
          <a:endParaRPr lang="en-US"/>
        </a:p>
      </dgm:t>
    </dgm:pt>
    <dgm:pt modelId="{3E2FD60E-F14A-4C70-A3BA-AEE00FEFD6DE}" type="sibTrans" cxnId="{4482E3A6-6644-45B6-B6A7-E64826D9AA54}">
      <dgm:prSet/>
      <dgm:spPr/>
      <dgm:t>
        <a:bodyPr/>
        <a:lstStyle/>
        <a:p>
          <a:endParaRPr lang="en-US"/>
        </a:p>
      </dgm:t>
    </dgm:pt>
    <dgm:pt modelId="{7F57CD78-17A9-4D82-BB0D-179F603D473F}">
      <dgm:prSet custT="1"/>
      <dgm:spPr/>
      <dgm:t>
        <a:bodyPr/>
        <a:lstStyle/>
        <a:p>
          <a:r>
            <a:rPr lang="fi-FI" sz="1600" b="0" i="0" dirty="0"/>
            <a:t>Lainsäädännön lisäksi otetaan huomioon tuotteelle tehtävät testit ja raja-arvot sekä vaadittavat pakkaus- ja varoitusmerkinnät. Toimiva jäljitettävyysjärjestelmä mahdollistaa, että kauppa saa tuotteesta tarvittavat tiedot. Näitä tarvittavia tietoja seurataan toimitusketjussa esimerkiksi eräkoodin/-tunnisteen avulla. Vastuullisuuskriteereiden noudattaminen tarkistetaan kaikista tuotteista, joilta sellaisia vaaditaan</a:t>
          </a:r>
          <a:r>
            <a:rPr lang="fi-FI" sz="1400" b="0" i="0" dirty="0"/>
            <a:t>.</a:t>
          </a:r>
          <a:endParaRPr lang="en-US" sz="1400" dirty="0"/>
        </a:p>
      </dgm:t>
    </dgm:pt>
    <dgm:pt modelId="{A8888D69-C8C0-4A00-9E19-E4EBE00E99C3}" type="parTrans" cxnId="{9CF68BC5-77B9-406D-AA28-2B7AA4A44644}">
      <dgm:prSet/>
      <dgm:spPr/>
      <dgm:t>
        <a:bodyPr/>
        <a:lstStyle/>
        <a:p>
          <a:endParaRPr lang="en-US"/>
        </a:p>
      </dgm:t>
    </dgm:pt>
    <dgm:pt modelId="{ED13BB4B-F7C8-4ED9-A553-6CFA9212C34D}" type="sibTrans" cxnId="{9CF68BC5-77B9-406D-AA28-2B7AA4A44644}">
      <dgm:prSet/>
      <dgm:spPr/>
      <dgm:t>
        <a:bodyPr/>
        <a:lstStyle/>
        <a:p>
          <a:endParaRPr lang="en-US"/>
        </a:p>
      </dgm:t>
    </dgm:pt>
    <dgm:pt modelId="{FE36D198-6633-40E4-A9BB-C9F24AFC4CC3}">
      <dgm:prSet custT="1"/>
      <dgm:spPr/>
      <dgm:t>
        <a:bodyPr/>
        <a:lstStyle/>
        <a:p>
          <a:r>
            <a:rPr lang="fi-FI" sz="1600" b="0" i="0" dirty="0"/>
            <a:t>Kauppa tekee vuosittain tuhansia laadunvarmistustestejä yhteistyössä mm. Tullin kanssa. Tuotteiden tuotantolaitoksia tarkastetaan tietyin aikavälein. Tarkastuksen saa tehdä kaupan hankintayhtiön edustaja tai ulkopuolinen auditoija. Päivittäistavarakauppa kantaa näin vastuunsa osana globaaleja hankintaketjuja. </a:t>
          </a:r>
          <a:r>
            <a:rPr lang="fi-FI" sz="1600" b="0" i="1" dirty="0" err="1"/>
            <a:t>Amfori</a:t>
          </a:r>
          <a:r>
            <a:rPr lang="fi-FI" sz="1600" b="0" i="1" dirty="0"/>
            <a:t> BSCI*</a:t>
          </a:r>
          <a:endParaRPr lang="en-US" sz="1600" dirty="0"/>
        </a:p>
      </dgm:t>
    </dgm:pt>
    <dgm:pt modelId="{22A544B4-8261-4D82-94A5-78D2F01D7D9C}" type="parTrans" cxnId="{EA4C5673-6D8D-425D-9CA8-EBA24CE15445}">
      <dgm:prSet/>
      <dgm:spPr/>
      <dgm:t>
        <a:bodyPr/>
        <a:lstStyle/>
        <a:p>
          <a:endParaRPr lang="en-US"/>
        </a:p>
      </dgm:t>
    </dgm:pt>
    <dgm:pt modelId="{F4BFD0E5-4470-42D4-9195-6FC999CD56CC}" type="sibTrans" cxnId="{EA4C5673-6D8D-425D-9CA8-EBA24CE15445}">
      <dgm:prSet/>
      <dgm:spPr/>
      <dgm:t>
        <a:bodyPr/>
        <a:lstStyle/>
        <a:p>
          <a:endParaRPr lang="en-US"/>
        </a:p>
      </dgm:t>
    </dgm:pt>
    <dgm:pt modelId="{3B5912E0-4302-4BB5-824C-72737705408E}">
      <dgm:prSet custT="1"/>
      <dgm:spPr/>
      <dgm:t>
        <a:bodyPr/>
        <a:lstStyle/>
        <a:p>
          <a:r>
            <a:rPr lang="fi-FI" sz="1600" b="0" i="0" dirty="0"/>
            <a:t>Jos markkinoilla on tuote, joka ei ole turvallinen tai jonka tietty ominaisuus johtaa kuluttajaa harhaan, tehdään takaisinveto. Takaisinvedossa tuote vedetään pois myynnistä ja asiasta tiedotetaan sekä kuluttajille että viranomaisille.</a:t>
          </a:r>
          <a:endParaRPr lang="en-US" sz="1600" dirty="0"/>
        </a:p>
      </dgm:t>
    </dgm:pt>
    <dgm:pt modelId="{D8B12E87-3393-4130-AD41-269ED6D2D19D}" type="parTrans" cxnId="{EE280D2F-3360-4BA9-AB5D-2F48AFB5300A}">
      <dgm:prSet/>
      <dgm:spPr/>
      <dgm:t>
        <a:bodyPr/>
        <a:lstStyle/>
        <a:p>
          <a:endParaRPr lang="en-US"/>
        </a:p>
      </dgm:t>
    </dgm:pt>
    <dgm:pt modelId="{352A08F0-8758-44BB-B56D-6E8D930229FE}" type="sibTrans" cxnId="{EE280D2F-3360-4BA9-AB5D-2F48AFB5300A}">
      <dgm:prSet/>
      <dgm:spPr/>
      <dgm:t>
        <a:bodyPr/>
        <a:lstStyle/>
        <a:p>
          <a:endParaRPr lang="en-US"/>
        </a:p>
      </dgm:t>
    </dgm:pt>
    <dgm:pt modelId="{BE63EC46-CB40-4EB7-889B-73C086C0E2CB}">
      <dgm:prSet custT="1"/>
      <dgm:spPr/>
      <dgm:t>
        <a:bodyPr/>
        <a:lstStyle/>
        <a:p>
          <a:r>
            <a:rPr lang="fi-FI" sz="1600" b="0" i="0" dirty="0"/>
            <a:t>Kuluttajalla on siis varmuus tietystä laadun perustasosta ja tietojen luotettavuudesta. Vaikka esimerkiksi rikollista toimintaa ei voi täysin ehkäistä, varmistaa menettelytapa nopean reagoinnin myös ongelmatilanteissa</a:t>
          </a:r>
          <a:r>
            <a:rPr lang="fi-FI" sz="1300" b="0" i="0" dirty="0"/>
            <a:t>.</a:t>
          </a:r>
          <a:endParaRPr lang="en-US" sz="1300" dirty="0"/>
        </a:p>
      </dgm:t>
    </dgm:pt>
    <dgm:pt modelId="{37D7D019-68A8-45E3-8831-98191F83F7D7}" type="parTrans" cxnId="{371553D9-D00F-4351-8539-B1373B5052C4}">
      <dgm:prSet/>
      <dgm:spPr/>
      <dgm:t>
        <a:bodyPr/>
        <a:lstStyle/>
        <a:p>
          <a:endParaRPr lang="en-US"/>
        </a:p>
      </dgm:t>
    </dgm:pt>
    <dgm:pt modelId="{F2FF5235-8528-46E3-B186-E5F9E050182F}" type="sibTrans" cxnId="{371553D9-D00F-4351-8539-B1373B5052C4}">
      <dgm:prSet/>
      <dgm:spPr/>
      <dgm:t>
        <a:bodyPr/>
        <a:lstStyle/>
        <a:p>
          <a:endParaRPr lang="en-US"/>
        </a:p>
      </dgm:t>
    </dgm:pt>
    <dgm:pt modelId="{9A7F7AA0-1518-4C08-A3D5-43A1AE5423CB}">
      <dgm:prSet/>
      <dgm:spPr/>
      <dgm:t>
        <a:bodyPr/>
        <a:lstStyle/>
        <a:p>
          <a:endParaRPr lang="en-US" dirty="0"/>
        </a:p>
      </dgm:t>
    </dgm:pt>
    <dgm:pt modelId="{9B508796-5F68-4720-A69F-62D04885E8DE}" type="parTrans" cxnId="{2AD8DBF2-EF05-4317-992C-2DF0076CB85C}">
      <dgm:prSet/>
      <dgm:spPr/>
      <dgm:t>
        <a:bodyPr/>
        <a:lstStyle/>
        <a:p>
          <a:endParaRPr lang="en-US"/>
        </a:p>
      </dgm:t>
    </dgm:pt>
    <dgm:pt modelId="{7C589CA5-BC58-44E1-93BC-DACF55D224B1}" type="sibTrans" cxnId="{2AD8DBF2-EF05-4317-992C-2DF0076CB85C}">
      <dgm:prSet/>
      <dgm:spPr/>
      <dgm:t>
        <a:bodyPr/>
        <a:lstStyle/>
        <a:p>
          <a:endParaRPr lang="en-US"/>
        </a:p>
      </dgm:t>
    </dgm:pt>
    <dgm:pt modelId="{EA335007-EA7B-49DE-9EB6-85F9F7419F25}">
      <dgm:prSet/>
      <dgm:spPr/>
      <dgm:t>
        <a:bodyPr/>
        <a:lstStyle/>
        <a:p>
          <a:r>
            <a:rPr lang="fi-FI" dirty="0"/>
            <a:t>Päivittäistavarakauppa ry</a:t>
          </a:r>
          <a:endParaRPr lang="en-US" dirty="0"/>
        </a:p>
      </dgm:t>
    </dgm:pt>
    <dgm:pt modelId="{8B805B53-0623-4C78-ADEE-256C488DFBC3}" type="parTrans" cxnId="{6B01F0B5-F8BF-425A-BDC8-8093D4D0173F}">
      <dgm:prSet/>
      <dgm:spPr/>
      <dgm:t>
        <a:bodyPr/>
        <a:lstStyle/>
        <a:p>
          <a:endParaRPr lang="en-US"/>
        </a:p>
      </dgm:t>
    </dgm:pt>
    <dgm:pt modelId="{1688516E-223C-4BF4-9AE5-4456E245F268}" type="sibTrans" cxnId="{6B01F0B5-F8BF-425A-BDC8-8093D4D0173F}">
      <dgm:prSet/>
      <dgm:spPr/>
      <dgm:t>
        <a:bodyPr/>
        <a:lstStyle/>
        <a:p>
          <a:endParaRPr lang="en-US"/>
        </a:p>
      </dgm:t>
    </dgm:pt>
    <dgm:pt modelId="{EADF4B45-256B-481C-9400-7493843FEE31}" type="pres">
      <dgm:prSet presAssocID="{60F34A67-6549-4CC4-B679-D5E60682D1F7}" presName="vert0" presStyleCnt="0">
        <dgm:presLayoutVars>
          <dgm:dir/>
          <dgm:animOne val="branch"/>
          <dgm:animLvl val="lvl"/>
        </dgm:presLayoutVars>
      </dgm:prSet>
      <dgm:spPr/>
    </dgm:pt>
    <dgm:pt modelId="{693497BE-BC70-4AB6-88F1-E3C983A8ACC9}" type="pres">
      <dgm:prSet presAssocID="{D5D001F1-6395-4D6A-BE27-C9EE58FE72E7}" presName="thickLine" presStyleLbl="alignNode1" presStyleIdx="0" presStyleCnt="7"/>
      <dgm:spPr/>
    </dgm:pt>
    <dgm:pt modelId="{DFBD96BB-DD6C-4D85-A4A5-DDD04E45E9FD}" type="pres">
      <dgm:prSet presAssocID="{D5D001F1-6395-4D6A-BE27-C9EE58FE72E7}" presName="horz1" presStyleCnt="0"/>
      <dgm:spPr/>
    </dgm:pt>
    <dgm:pt modelId="{EEFA33CB-68A9-4F45-8A80-499631AC0434}" type="pres">
      <dgm:prSet presAssocID="{D5D001F1-6395-4D6A-BE27-C9EE58FE72E7}" presName="tx1" presStyleLbl="revTx" presStyleIdx="0" presStyleCnt="7" custScaleY="222265"/>
      <dgm:spPr/>
    </dgm:pt>
    <dgm:pt modelId="{FEB04792-2304-4657-8FCF-A0E8917DD3D7}" type="pres">
      <dgm:prSet presAssocID="{D5D001F1-6395-4D6A-BE27-C9EE58FE72E7}" presName="vert1" presStyleCnt="0"/>
      <dgm:spPr/>
    </dgm:pt>
    <dgm:pt modelId="{D1EF8644-A1A8-4767-B487-B493225203D5}" type="pres">
      <dgm:prSet presAssocID="{7F57CD78-17A9-4D82-BB0D-179F603D473F}" presName="thickLine" presStyleLbl="alignNode1" presStyleIdx="1" presStyleCnt="7"/>
      <dgm:spPr/>
    </dgm:pt>
    <dgm:pt modelId="{D138C47A-9BEC-436F-8D8D-EC3AD3186A20}" type="pres">
      <dgm:prSet presAssocID="{7F57CD78-17A9-4D82-BB0D-179F603D473F}" presName="horz1" presStyleCnt="0"/>
      <dgm:spPr/>
    </dgm:pt>
    <dgm:pt modelId="{F81A4E60-5202-4CFD-9DF3-61FA37352F3C}" type="pres">
      <dgm:prSet presAssocID="{7F57CD78-17A9-4D82-BB0D-179F603D473F}" presName="tx1" presStyleLbl="revTx" presStyleIdx="1" presStyleCnt="7" custScaleY="369031"/>
      <dgm:spPr/>
    </dgm:pt>
    <dgm:pt modelId="{1F93BB5F-6EFA-4CA3-8730-B94434343C62}" type="pres">
      <dgm:prSet presAssocID="{7F57CD78-17A9-4D82-BB0D-179F603D473F}" presName="vert1" presStyleCnt="0"/>
      <dgm:spPr/>
    </dgm:pt>
    <dgm:pt modelId="{867E92F8-CA5C-4D88-81B4-520E0CEC9540}" type="pres">
      <dgm:prSet presAssocID="{FE36D198-6633-40E4-A9BB-C9F24AFC4CC3}" presName="thickLine" presStyleLbl="alignNode1" presStyleIdx="2" presStyleCnt="7"/>
      <dgm:spPr/>
    </dgm:pt>
    <dgm:pt modelId="{17F36427-0182-42D0-A74D-A35389629D0A}" type="pres">
      <dgm:prSet presAssocID="{FE36D198-6633-40E4-A9BB-C9F24AFC4CC3}" presName="horz1" presStyleCnt="0"/>
      <dgm:spPr/>
    </dgm:pt>
    <dgm:pt modelId="{766DBE69-1C87-43A7-B17C-41A4AE7D6754}" type="pres">
      <dgm:prSet presAssocID="{FE36D198-6633-40E4-A9BB-C9F24AFC4CC3}" presName="tx1" presStyleLbl="revTx" presStyleIdx="2" presStyleCnt="7" custScaleY="297030"/>
      <dgm:spPr/>
    </dgm:pt>
    <dgm:pt modelId="{C92D1515-620E-4F6A-8900-045434F7AE6F}" type="pres">
      <dgm:prSet presAssocID="{FE36D198-6633-40E4-A9BB-C9F24AFC4CC3}" presName="vert1" presStyleCnt="0"/>
      <dgm:spPr/>
    </dgm:pt>
    <dgm:pt modelId="{2B222560-28EA-470D-80CD-EDF170AFCE47}" type="pres">
      <dgm:prSet presAssocID="{3B5912E0-4302-4BB5-824C-72737705408E}" presName="thickLine" presStyleLbl="alignNode1" presStyleIdx="3" presStyleCnt="7"/>
      <dgm:spPr/>
    </dgm:pt>
    <dgm:pt modelId="{715C3B1D-5DF3-4235-8435-90AD6693FAAE}" type="pres">
      <dgm:prSet presAssocID="{3B5912E0-4302-4BB5-824C-72737705408E}" presName="horz1" presStyleCnt="0"/>
      <dgm:spPr/>
    </dgm:pt>
    <dgm:pt modelId="{CDFCEF5D-2390-4F79-9864-1D84984140E5}" type="pres">
      <dgm:prSet presAssocID="{3B5912E0-4302-4BB5-824C-72737705408E}" presName="tx1" presStyleLbl="revTx" presStyleIdx="3" presStyleCnt="7" custScaleY="229704"/>
      <dgm:spPr/>
    </dgm:pt>
    <dgm:pt modelId="{048B5043-7C9E-4D19-9FDF-832E91852ADA}" type="pres">
      <dgm:prSet presAssocID="{3B5912E0-4302-4BB5-824C-72737705408E}" presName="vert1" presStyleCnt="0"/>
      <dgm:spPr/>
    </dgm:pt>
    <dgm:pt modelId="{B9467F35-CAC6-436A-986A-1E04D7B777DC}" type="pres">
      <dgm:prSet presAssocID="{BE63EC46-CB40-4EB7-889B-73C086C0E2CB}" presName="thickLine" presStyleLbl="alignNode1" presStyleIdx="4" presStyleCnt="7"/>
      <dgm:spPr/>
    </dgm:pt>
    <dgm:pt modelId="{0EBBA56C-A56F-4194-90B9-37F8D5118563}" type="pres">
      <dgm:prSet presAssocID="{BE63EC46-CB40-4EB7-889B-73C086C0E2CB}" presName="horz1" presStyleCnt="0"/>
      <dgm:spPr/>
    </dgm:pt>
    <dgm:pt modelId="{A421C834-3310-462C-8854-612DAC25A9B9}" type="pres">
      <dgm:prSet presAssocID="{BE63EC46-CB40-4EB7-889B-73C086C0E2CB}" presName="tx1" presStyleLbl="revTx" presStyleIdx="4" presStyleCnt="7" custScaleX="100098" custScaleY="294643"/>
      <dgm:spPr/>
    </dgm:pt>
    <dgm:pt modelId="{3CB239F0-5BF3-420E-8F35-2E206F17BEE5}" type="pres">
      <dgm:prSet presAssocID="{BE63EC46-CB40-4EB7-889B-73C086C0E2CB}" presName="vert1" presStyleCnt="0"/>
      <dgm:spPr/>
    </dgm:pt>
    <dgm:pt modelId="{572A9B4A-4CF5-4A8F-A5D1-E44205E58D85}" type="pres">
      <dgm:prSet presAssocID="{9A7F7AA0-1518-4C08-A3D5-43A1AE5423CB}" presName="thickLine" presStyleLbl="alignNode1" presStyleIdx="5" presStyleCnt="7"/>
      <dgm:spPr/>
    </dgm:pt>
    <dgm:pt modelId="{C38F1C2C-F5D9-49E7-B198-30719F23A0F4}" type="pres">
      <dgm:prSet presAssocID="{9A7F7AA0-1518-4C08-A3D5-43A1AE5423CB}" presName="horz1" presStyleCnt="0"/>
      <dgm:spPr/>
    </dgm:pt>
    <dgm:pt modelId="{0DF3783C-1AB1-436D-892E-219716D8219E}" type="pres">
      <dgm:prSet presAssocID="{9A7F7AA0-1518-4C08-A3D5-43A1AE5423CB}" presName="tx1" presStyleLbl="revTx" presStyleIdx="5" presStyleCnt="7"/>
      <dgm:spPr/>
    </dgm:pt>
    <dgm:pt modelId="{4D1DF24A-EC80-4B46-8A40-726CBC75BBF5}" type="pres">
      <dgm:prSet presAssocID="{9A7F7AA0-1518-4C08-A3D5-43A1AE5423CB}" presName="vert1" presStyleCnt="0"/>
      <dgm:spPr/>
    </dgm:pt>
    <dgm:pt modelId="{E8109D11-C813-40B2-8C52-A4599DC6DB09}" type="pres">
      <dgm:prSet presAssocID="{EA335007-EA7B-49DE-9EB6-85F9F7419F25}" presName="thickLine" presStyleLbl="alignNode1" presStyleIdx="6" presStyleCnt="7"/>
      <dgm:spPr/>
    </dgm:pt>
    <dgm:pt modelId="{15DEEDBA-9E41-409C-8634-2EBA3DF4656E}" type="pres">
      <dgm:prSet presAssocID="{EA335007-EA7B-49DE-9EB6-85F9F7419F25}" presName="horz1" presStyleCnt="0"/>
      <dgm:spPr/>
    </dgm:pt>
    <dgm:pt modelId="{F66EDA43-97CB-4A4A-B984-4FA63F515809}" type="pres">
      <dgm:prSet presAssocID="{EA335007-EA7B-49DE-9EB6-85F9F7419F25}" presName="tx1" presStyleLbl="revTx" presStyleIdx="6" presStyleCnt="7"/>
      <dgm:spPr/>
    </dgm:pt>
    <dgm:pt modelId="{943FE3A9-B3D5-4932-9CEF-ED7DEEE6F220}" type="pres">
      <dgm:prSet presAssocID="{EA335007-EA7B-49DE-9EB6-85F9F7419F25}" presName="vert1" presStyleCnt="0"/>
      <dgm:spPr/>
    </dgm:pt>
  </dgm:ptLst>
  <dgm:cxnLst>
    <dgm:cxn modelId="{2466F104-92F9-4CBE-A501-BF85D8A61D9C}" type="presOf" srcId="{FE36D198-6633-40E4-A9BB-C9F24AFC4CC3}" destId="{766DBE69-1C87-43A7-B17C-41A4AE7D6754}" srcOrd="0" destOrd="0" presId="urn:microsoft.com/office/officeart/2008/layout/LinedList"/>
    <dgm:cxn modelId="{DA94BB16-2C51-4489-842C-A6C6DBDEF252}" type="presOf" srcId="{60F34A67-6549-4CC4-B679-D5E60682D1F7}" destId="{EADF4B45-256B-481C-9400-7493843FEE31}" srcOrd="0" destOrd="0" presId="urn:microsoft.com/office/officeart/2008/layout/LinedList"/>
    <dgm:cxn modelId="{EE280D2F-3360-4BA9-AB5D-2F48AFB5300A}" srcId="{60F34A67-6549-4CC4-B679-D5E60682D1F7}" destId="{3B5912E0-4302-4BB5-824C-72737705408E}" srcOrd="3" destOrd="0" parTransId="{D8B12E87-3393-4130-AD41-269ED6D2D19D}" sibTransId="{352A08F0-8758-44BB-B56D-6E8D930229FE}"/>
    <dgm:cxn modelId="{E96FC75F-99DE-4FCF-B881-5BC4AE1E0E9C}" type="presOf" srcId="{EA335007-EA7B-49DE-9EB6-85F9F7419F25}" destId="{F66EDA43-97CB-4A4A-B984-4FA63F515809}" srcOrd="0" destOrd="0" presId="urn:microsoft.com/office/officeart/2008/layout/LinedList"/>
    <dgm:cxn modelId="{EA4C5673-6D8D-425D-9CA8-EBA24CE15445}" srcId="{60F34A67-6549-4CC4-B679-D5E60682D1F7}" destId="{FE36D198-6633-40E4-A9BB-C9F24AFC4CC3}" srcOrd="2" destOrd="0" parTransId="{22A544B4-8261-4D82-94A5-78D2F01D7D9C}" sibTransId="{F4BFD0E5-4470-42D4-9195-6FC999CD56CC}"/>
    <dgm:cxn modelId="{363EA17C-A902-4A79-9D49-B2F861F5F252}" type="presOf" srcId="{BE63EC46-CB40-4EB7-889B-73C086C0E2CB}" destId="{A421C834-3310-462C-8854-612DAC25A9B9}" srcOrd="0" destOrd="0" presId="urn:microsoft.com/office/officeart/2008/layout/LinedList"/>
    <dgm:cxn modelId="{1CD1C781-C125-427F-B9CC-EC971246BF44}" type="presOf" srcId="{D5D001F1-6395-4D6A-BE27-C9EE58FE72E7}" destId="{EEFA33CB-68A9-4F45-8A80-499631AC0434}" srcOrd="0" destOrd="0" presId="urn:microsoft.com/office/officeart/2008/layout/LinedList"/>
    <dgm:cxn modelId="{EB89DB9A-1566-4C1C-AD66-C39D570DD517}" type="presOf" srcId="{7F57CD78-17A9-4D82-BB0D-179F603D473F}" destId="{F81A4E60-5202-4CFD-9DF3-61FA37352F3C}" srcOrd="0" destOrd="0" presId="urn:microsoft.com/office/officeart/2008/layout/LinedList"/>
    <dgm:cxn modelId="{138A3FA6-3E46-47B1-8864-C9F2B93B2A36}" type="presOf" srcId="{9A7F7AA0-1518-4C08-A3D5-43A1AE5423CB}" destId="{0DF3783C-1AB1-436D-892E-219716D8219E}" srcOrd="0" destOrd="0" presId="urn:microsoft.com/office/officeart/2008/layout/LinedList"/>
    <dgm:cxn modelId="{4482E3A6-6644-45B6-B6A7-E64826D9AA54}" srcId="{60F34A67-6549-4CC4-B679-D5E60682D1F7}" destId="{D5D001F1-6395-4D6A-BE27-C9EE58FE72E7}" srcOrd="0" destOrd="0" parTransId="{7A3FDE1A-6A93-4BAE-888C-3297421E637A}" sibTransId="{3E2FD60E-F14A-4C70-A3BA-AEE00FEFD6DE}"/>
    <dgm:cxn modelId="{6B01F0B5-F8BF-425A-BDC8-8093D4D0173F}" srcId="{60F34A67-6549-4CC4-B679-D5E60682D1F7}" destId="{EA335007-EA7B-49DE-9EB6-85F9F7419F25}" srcOrd="6" destOrd="0" parTransId="{8B805B53-0623-4C78-ADEE-256C488DFBC3}" sibTransId="{1688516E-223C-4BF4-9AE5-4456E245F268}"/>
    <dgm:cxn modelId="{9CF68BC5-77B9-406D-AA28-2B7AA4A44644}" srcId="{60F34A67-6549-4CC4-B679-D5E60682D1F7}" destId="{7F57CD78-17A9-4D82-BB0D-179F603D473F}" srcOrd="1" destOrd="0" parTransId="{A8888D69-C8C0-4A00-9E19-E4EBE00E99C3}" sibTransId="{ED13BB4B-F7C8-4ED9-A553-6CFA9212C34D}"/>
    <dgm:cxn modelId="{371553D9-D00F-4351-8539-B1373B5052C4}" srcId="{60F34A67-6549-4CC4-B679-D5E60682D1F7}" destId="{BE63EC46-CB40-4EB7-889B-73C086C0E2CB}" srcOrd="4" destOrd="0" parTransId="{37D7D019-68A8-45E3-8831-98191F83F7D7}" sibTransId="{F2FF5235-8528-46E3-B186-E5F9E050182F}"/>
    <dgm:cxn modelId="{2AD8DBF2-EF05-4317-992C-2DF0076CB85C}" srcId="{60F34A67-6549-4CC4-B679-D5E60682D1F7}" destId="{9A7F7AA0-1518-4C08-A3D5-43A1AE5423CB}" srcOrd="5" destOrd="0" parTransId="{9B508796-5F68-4720-A69F-62D04885E8DE}" sibTransId="{7C589CA5-BC58-44E1-93BC-DACF55D224B1}"/>
    <dgm:cxn modelId="{B50E9EF7-4F52-47A0-8EE1-307BEBFB8F28}" type="presOf" srcId="{3B5912E0-4302-4BB5-824C-72737705408E}" destId="{CDFCEF5D-2390-4F79-9864-1D84984140E5}" srcOrd="0" destOrd="0" presId="urn:microsoft.com/office/officeart/2008/layout/LinedList"/>
    <dgm:cxn modelId="{3FEF6A44-C006-4BC8-9CCB-8B388F1108B5}" type="presParOf" srcId="{EADF4B45-256B-481C-9400-7493843FEE31}" destId="{693497BE-BC70-4AB6-88F1-E3C983A8ACC9}" srcOrd="0" destOrd="0" presId="urn:microsoft.com/office/officeart/2008/layout/LinedList"/>
    <dgm:cxn modelId="{3C559A60-2FEC-481D-949A-A8A25A92CAE0}" type="presParOf" srcId="{EADF4B45-256B-481C-9400-7493843FEE31}" destId="{DFBD96BB-DD6C-4D85-A4A5-DDD04E45E9FD}" srcOrd="1" destOrd="0" presId="urn:microsoft.com/office/officeart/2008/layout/LinedList"/>
    <dgm:cxn modelId="{423FF37E-8D93-4464-9D36-407F95440C36}" type="presParOf" srcId="{DFBD96BB-DD6C-4D85-A4A5-DDD04E45E9FD}" destId="{EEFA33CB-68A9-4F45-8A80-499631AC0434}" srcOrd="0" destOrd="0" presId="urn:microsoft.com/office/officeart/2008/layout/LinedList"/>
    <dgm:cxn modelId="{80BB4592-24A8-40B7-9C66-749C8AE63CBE}" type="presParOf" srcId="{DFBD96BB-DD6C-4D85-A4A5-DDD04E45E9FD}" destId="{FEB04792-2304-4657-8FCF-A0E8917DD3D7}" srcOrd="1" destOrd="0" presId="urn:microsoft.com/office/officeart/2008/layout/LinedList"/>
    <dgm:cxn modelId="{EA907368-2BDF-4E60-AF8D-2BB51EE64E1F}" type="presParOf" srcId="{EADF4B45-256B-481C-9400-7493843FEE31}" destId="{D1EF8644-A1A8-4767-B487-B493225203D5}" srcOrd="2" destOrd="0" presId="urn:microsoft.com/office/officeart/2008/layout/LinedList"/>
    <dgm:cxn modelId="{93EDB9F0-915C-4AD3-9829-C564AEE88B8F}" type="presParOf" srcId="{EADF4B45-256B-481C-9400-7493843FEE31}" destId="{D138C47A-9BEC-436F-8D8D-EC3AD3186A20}" srcOrd="3" destOrd="0" presId="urn:microsoft.com/office/officeart/2008/layout/LinedList"/>
    <dgm:cxn modelId="{5B62848D-6153-4FDB-82CC-1FB843E2FCDF}" type="presParOf" srcId="{D138C47A-9BEC-436F-8D8D-EC3AD3186A20}" destId="{F81A4E60-5202-4CFD-9DF3-61FA37352F3C}" srcOrd="0" destOrd="0" presId="urn:microsoft.com/office/officeart/2008/layout/LinedList"/>
    <dgm:cxn modelId="{DEC06B0A-389D-4038-B3F7-DD51EC619B9D}" type="presParOf" srcId="{D138C47A-9BEC-436F-8D8D-EC3AD3186A20}" destId="{1F93BB5F-6EFA-4CA3-8730-B94434343C62}" srcOrd="1" destOrd="0" presId="urn:microsoft.com/office/officeart/2008/layout/LinedList"/>
    <dgm:cxn modelId="{37163BF5-273D-4566-9414-C55285A5CD4C}" type="presParOf" srcId="{EADF4B45-256B-481C-9400-7493843FEE31}" destId="{867E92F8-CA5C-4D88-81B4-520E0CEC9540}" srcOrd="4" destOrd="0" presId="urn:microsoft.com/office/officeart/2008/layout/LinedList"/>
    <dgm:cxn modelId="{C1FC1BA5-906F-4CDA-85E3-31A0FFB2A411}" type="presParOf" srcId="{EADF4B45-256B-481C-9400-7493843FEE31}" destId="{17F36427-0182-42D0-A74D-A35389629D0A}" srcOrd="5" destOrd="0" presId="urn:microsoft.com/office/officeart/2008/layout/LinedList"/>
    <dgm:cxn modelId="{1DC5E52B-7C12-4ECF-BE76-9EF4A000A18A}" type="presParOf" srcId="{17F36427-0182-42D0-A74D-A35389629D0A}" destId="{766DBE69-1C87-43A7-B17C-41A4AE7D6754}" srcOrd="0" destOrd="0" presId="urn:microsoft.com/office/officeart/2008/layout/LinedList"/>
    <dgm:cxn modelId="{810D9F82-4C57-41CD-9170-25C80D919189}" type="presParOf" srcId="{17F36427-0182-42D0-A74D-A35389629D0A}" destId="{C92D1515-620E-4F6A-8900-045434F7AE6F}" srcOrd="1" destOrd="0" presId="urn:microsoft.com/office/officeart/2008/layout/LinedList"/>
    <dgm:cxn modelId="{C23F4FA7-95CF-4E21-9EF6-B686E63FEB3C}" type="presParOf" srcId="{EADF4B45-256B-481C-9400-7493843FEE31}" destId="{2B222560-28EA-470D-80CD-EDF170AFCE47}" srcOrd="6" destOrd="0" presId="urn:microsoft.com/office/officeart/2008/layout/LinedList"/>
    <dgm:cxn modelId="{FFDCEFC0-23CE-4197-B4F9-0E94EF07246B}" type="presParOf" srcId="{EADF4B45-256B-481C-9400-7493843FEE31}" destId="{715C3B1D-5DF3-4235-8435-90AD6693FAAE}" srcOrd="7" destOrd="0" presId="urn:microsoft.com/office/officeart/2008/layout/LinedList"/>
    <dgm:cxn modelId="{A9D42430-2AF5-47E2-9C92-BCA1DC444CA1}" type="presParOf" srcId="{715C3B1D-5DF3-4235-8435-90AD6693FAAE}" destId="{CDFCEF5D-2390-4F79-9864-1D84984140E5}" srcOrd="0" destOrd="0" presId="urn:microsoft.com/office/officeart/2008/layout/LinedList"/>
    <dgm:cxn modelId="{FF47C7F4-7680-4759-A94E-C0DB17FAD4AF}" type="presParOf" srcId="{715C3B1D-5DF3-4235-8435-90AD6693FAAE}" destId="{048B5043-7C9E-4D19-9FDF-832E91852ADA}" srcOrd="1" destOrd="0" presId="urn:microsoft.com/office/officeart/2008/layout/LinedList"/>
    <dgm:cxn modelId="{5F8B1A1C-E477-4E32-9F87-66F111F5333F}" type="presParOf" srcId="{EADF4B45-256B-481C-9400-7493843FEE31}" destId="{B9467F35-CAC6-436A-986A-1E04D7B777DC}" srcOrd="8" destOrd="0" presId="urn:microsoft.com/office/officeart/2008/layout/LinedList"/>
    <dgm:cxn modelId="{AF8D6339-8C16-426A-8E8E-5C7754380B05}" type="presParOf" srcId="{EADF4B45-256B-481C-9400-7493843FEE31}" destId="{0EBBA56C-A56F-4194-90B9-37F8D5118563}" srcOrd="9" destOrd="0" presId="urn:microsoft.com/office/officeart/2008/layout/LinedList"/>
    <dgm:cxn modelId="{34900BEF-4F86-454C-8F44-DA0003A9D8EA}" type="presParOf" srcId="{0EBBA56C-A56F-4194-90B9-37F8D5118563}" destId="{A421C834-3310-462C-8854-612DAC25A9B9}" srcOrd="0" destOrd="0" presId="urn:microsoft.com/office/officeart/2008/layout/LinedList"/>
    <dgm:cxn modelId="{897F911E-628F-46E8-8887-7782A14EFDAF}" type="presParOf" srcId="{0EBBA56C-A56F-4194-90B9-37F8D5118563}" destId="{3CB239F0-5BF3-420E-8F35-2E206F17BEE5}" srcOrd="1" destOrd="0" presId="urn:microsoft.com/office/officeart/2008/layout/LinedList"/>
    <dgm:cxn modelId="{61169057-1850-4ECD-865A-3A9C7588CFCA}" type="presParOf" srcId="{EADF4B45-256B-481C-9400-7493843FEE31}" destId="{572A9B4A-4CF5-4A8F-A5D1-E44205E58D85}" srcOrd="10" destOrd="0" presId="urn:microsoft.com/office/officeart/2008/layout/LinedList"/>
    <dgm:cxn modelId="{1EF67C2E-9450-4FE8-ABDA-50D004ADF03F}" type="presParOf" srcId="{EADF4B45-256B-481C-9400-7493843FEE31}" destId="{C38F1C2C-F5D9-49E7-B198-30719F23A0F4}" srcOrd="11" destOrd="0" presId="urn:microsoft.com/office/officeart/2008/layout/LinedList"/>
    <dgm:cxn modelId="{4B080545-B72D-49B0-85C9-5C486F3D3CF6}" type="presParOf" srcId="{C38F1C2C-F5D9-49E7-B198-30719F23A0F4}" destId="{0DF3783C-1AB1-436D-892E-219716D8219E}" srcOrd="0" destOrd="0" presId="urn:microsoft.com/office/officeart/2008/layout/LinedList"/>
    <dgm:cxn modelId="{E31CEC61-4D9E-42EE-8563-4CCF9ABF34F8}" type="presParOf" srcId="{C38F1C2C-F5D9-49E7-B198-30719F23A0F4}" destId="{4D1DF24A-EC80-4B46-8A40-726CBC75BBF5}" srcOrd="1" destOrd="0" presId="urn:microsoft.com/office/officeart/2008/layout/LinedList"/>
    <dgm:cxn modelId="{A04C3431-D412-4BD7-9F6E-B2D949E0DA9C}" type="presParOf" srcId="{EADF4B45-256B-481C-9400-7493843FEE31}" destId="{E8109D11-C813-40B2-8C52-A4599DC6DB09}" srcOrd="12" destOrd="0" presId="urn:microsoft.com/office/officeart/2008/layout/LinedList"/>
    <dgm:cxn modelId="{6180A50B-1C5C-451E-9B46-84F8E14EFB84}" type="presParOf" srcId="{EADF4B45-256B-481C-9400-7493843FEE31}" destId="{15DEEDBA-9E41-409C-8634-2EBA3DF4656E}" srcOrd="13" destOrd="0" presId="urn:microsoft.com/office/officeart/2008/layout/LinedList"/>
    <dgm:cxn modelId="{E8A679BB-8075-433C-8985-4A8DEC71B1F3}" type="presParOf" srcId="{15DEEDBA-9E41-409C-8634-2EBA3DF4656E}" destId="{F66EDA43-97CB-4A4A-B984-4FA63F515809}" srcOrd="0" destOrd="0" presId="urn:microsoft.com/office/officeart/2008/layout/LinedList"/>
    <dgm:cxn modelId="{A2F301E7-1010-45D4-AD0C-85F12A276547}" type="presParOf" srcId="{15DEEDBA-9E41-409C-8634-2EBA3DF4656E}" destId="{943FE3A9-B3D5-4932-9CEF-ED7DEEE6F22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7CCD5-1F3F-4BA3-AC58-264892EAB877}">
      <dsp:nvSpPr>
        <dsp:cNvPr id="0" name=""/>
        <dsp:cNvSpPr/>
      </dsp:nvSpPr>
      <dsp:spPr>
        <a:xfrm>
          <a:off x="0" y="3128"/>
          <a:ext cx="10604665" cy="666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1F203-B0CA-49B5-8044-D6FAAEF26006}">
      <dsp:nvSpPr>
        <dsp:cNvPr id="0" name=""/>
        <dsp:cNvSpPr/>
      </dsp:nvSpPr>
      <dsp:spPr>
        <a:xfrm>
          <a:off x="201562" y="153050"/>
          <a:ext cx="366477" cy="3664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DF1628-A130-4EC0-B623-38EE7CA5D418}">
      <dsp:nvSpPr>
        <dsp:cNvPr id="0" name=""/>
        <dsp:cNvSpPr/>
      </dsp:nvSpPr>
      <dsp:spPr>
        <a:xfrm>
          <a:off x="769602" y="3128"/>
          <a:ext cx="9835062"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844550">
            <a:lnSpc>
              <a:spcPct val="90000"/>
            </a:lnSpc>
            <a:spcBef>
              <a:spcPct val="0"/>
            </a:spcBef>
            <a:spcAft>
              <a:spcPct val="35000"/>
            </a:spcAft>
            <a:buNone/>
          </a:pPr>
          <a:r>
            <a:rPr lang="fi-FI" sz="1900" b="0" i="0" kern="1200"/>
            <a:t>Luonnon kantokyky murenee</a:t>
          </a:r>
          <a:endParaRPr lang="en-US" sz="1900" kern="1200"/>
        </a:p>
      </dsp:txBody>
      <dsp:txXfrm>
        <a:off x="769602" y="3128"/>
        <a:ext cx="9835062" cy="666322"/>
      </dsp:txXfrm>
    </dsp:sp>
    <dsp:sp modelId="{566629EE-50D9-4F9E-A5BE-C176E1802E14}">
      <dsp:nvSpPr>
        <dsp:cNvPr id="0" name=""/>
        <dsp:cNvSpPr/>
      </dsp:nvSpPr>
      <dsp:spPr>
        <a:xfrm>
          <a:off x="0" y="836031"/>
          <a:ext cx="10604665" cy="666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07C8D8-0B86-4D9D-A702-FCB3A98D8C69}">
      <dsp:nvSpPr>
        <dsp:cNvPr id="0" name=""/>
        <dsp:cNvSpPr/>
      </dsp:nvSpPr>
      <dsp:spPr>
        <a:xfrm>
          <a:off x="201562" y="985954"/>
          <a:ext cx="366477" cy="3664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598140-4C9C-4EA6-B28C-78925CBC369D}">
      <dsp:nvSpPr>
        <dsp:cNvPr id="0" name=""/>
        <dsp:cNvSpPr/>
      </dsp:nvSpPr>
      <dsp:spPr>
        <a:xfrm>
          <a:off x="769602" y="836031"/>
          <a:ext cx="9835062"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844550">
            <a:lnSpc>
              <a:spcPct val="90000"/>
            </a:lnSpc>
            <a:spcBef>
              <a:spcPct val="0"/>
            </a:spcBef>
            <a:spcAft>
              <a:spcPct val="35000"/>
            </a:spcAft>
            <a:buNone/>
          </a:pPr>
          <a:r>
            <a:rPr lang="fi-FI" sz="1900" b="0" i="0" kern="1200"/>
            <a:t>Hyvinvoinnin haasteet kasvavat</a:t>
          </a:r>
          <a:endParaRPr lang="en-US" sz="1900" kern="1200"/>
        </a:p>
      </dsp:txBody>
      <dsp:txXfrm>
        <a:off x="769602" y="836031"/>
        <a:ext cx="9835062" cy="666322"/>
      </dsp:txXfrm>
    </dsp:sp>
    <dsp:sp modelId="{A00CCDB0-F1E6-45ED-9247-F7726451BF37}">
      <dsp:nvSpPr>
        <dsp:cNvPr id="0" name=""/>
        <dsp:cNvSpPr/>
      </dsp:nvSpPr>
      <dsp:spPr>
        <a:xfrm>
          <a:off x="0" y="1668935"/>
          <a:ext cx="10604665" cy="666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2DDEE-916B-4EE9-8068-8A69E46F59AF}">
      <dsp:nvSpPr>
        <dsp:cNvPr id="0" name=""/>
        <dsp:cNvSpPr/>
      </dsp:nvSpPr>
      <dsp:spPr>
        <a:xfrm>
          <a:off x="201562" y="1818857"/>
          <a:ext cx="366477" cy="3664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862E58-7882-4D9D-BA7B-DF8D91CE70C0}">
      <dsp:nvSpPr>
        <dsp:cNvPr id="0" name=""/>
        <dsp:cNvSpPr/>
      </dsp:nvSpPr>
      <dsp:spPr>
        <a:xfrm>
          <a:off x="769602" y="1668935"/>
          <a:ext cx="9835062"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844550">
            <a:lnSpc>
              <a:spcPct val="90000"/>
            </a:lnSpc>
            <a:spcBef>
              <a:spcPct val="0"/>
            </a:spcBef>
            <a:spcAft>
              <a:spcPct val="35000"/>
            </a:spcAft>
            <a:buNone/>
          </a:pPr>
          <a:r>
            <a:rPr lang="fi-FI" sz="1900" b="0" i="0" kern="1200"/>
            <a:t>Demokratian kamppailu kovenee</a:t>
          </a:r>
          <a:endParaRPr lang="en-US" sz="1900" kern="1200"/>
        </a:p>
      </dsp:txBody>
      <dsp:txXfrm>
        <a:off x="769602" y="1668935"/>
        <a:ext cx="9835062" cy="666322"/>
      </dsp:txXfrm>
    </dsp:sp>
    <dsp:sp modelId="{5307D23C-3961-4782-AE52-A6DB6062A709}">
      <dsp:nvSpPr>
        <dsp:cNvPr id="0" name=""/>
        <dsp:cNvSpPr/>
      </dsp:nvSpPr>
      <dsp:spPr>
        <a:xfrm>
          <a:off x="0" y="2501838"/>
          <a:ext cx="10604665" cy="666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11A759-53B0-4261-9977-6DC00F0AFD24}">
      <dsp:nvSpPr>
        <dsp:cNvPr id="0" name=""/>
        <dsp:cNvSpPr/>
      </dsp:nvSpPr>
      <dsp:spPr>
        <a:xfrm>
          <a:off x="201562" y="2651761"/>
          <a:ext cx="366477" cy="3664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22F9D9-120A-459C-BE80-A30D22268647}">
      <dsp:nvSpPr>
        <dsp:cNvPr id="0" name=""/>
        <dsp:cNvSpPr/>
      </dsp:nvSpPr>
      <dsp:spPr>
        <a:xfrm>
          <a:off x="769602" y="2501838"/>
          <a:ext cx="9835062"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844550">
            <a:lnSpc>
              <a:spcPct val="90000"/>
            </a:lnSpc>
            <a:spcBef>
              <a:spcPct val="0"/>
            </a:spcBef>
            <a:spcAft>
              <a:spcPct val="35000"/>
            </a:spcAft>
            <a:buNone/>
          </a:pPr>
          <a:r>
            <a:rPr lang="fi-FI" sz="1900" b="0" i="0" kern="1200"/>
            <a:t>Kilpailu digivallasta kiihtyy</a:t>
          </a:r>
          <a:endParaRPr lang="en-US" sz="1900" kern="1200"/>
        </a:p>
      </dsp:txBody>
      <dsp:txXfrm>
        <a:off x="769602" y="2501838"/>
        <a:ext cx="9835062" cy="666322"/>
      </dsp:txXfrm>
    </dsp:sp>
    <dsp:sp modelId="{EAC1B2FA-FB7F-4603-BC9E-8B2C335B8137}">
      <dsp:nvSpPr>
        <dsp:cNvPr id="0" name=""/>
        <dsp:cNvSpPr/>
      </dsp:nvSpPr>
      <dsp:spPr>
        <a:xfrm>
          <a:off x="0" y="3334741"/>
          <a:ext cx="10604665" cy="666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1565F-9877-4EA4-9DB5-C0B956AE9CF6}">
      <dsp:nvSpPr>
        <dsp:cNvPr id="0" name=""/>
        <dsp:cNvSpPr/>
      </dsp:nvSpPr>
      <dsp:spPr>
        <a:xfrm>
          <a:off x="201562" y="3484664"/>
          <a:ext cx="366477" cy="3664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C59DE-7CE4-4399-B443-427A21D3C611}">
      <dsp:nvSpPr>
        <dsp:cNvPr id="0" name=""/>
        <dsp:cNvSpPr/>
      </dsp:nvSpPr>
      <dsp:spPr>
        <a:xfrm>
          <a:off x="769602" y="3334741"/>
          <a:ext cx="9835062"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844550">
            <a:lnSpc>
              <a:spcPct val="90000"/>
            </a:lnSpc>
            <a:spcBef>
              <a:spcPct val="0"/>
            </a:spcBef>
            <a:spcAft>
              <a:spcPct val="35000"/>
            </a:spcAft>
            <a:buNone/>
          </a:pPr>
          <a:r>
            <a:rPr lang="fi-FI" sz="1900" b="0" i="0" kern="1200"/>
            <a:t>Talouden perusta rakoilee</a:t>
          </a:r>
          <a:endParaRPr lang="en-US" sz="1900" kern="1200"/>
        </a:p>
      </dsp:txBody>
      <dsp:txXfrm>
        <a:off x="769602" y="3334741"/>
        <a:ext cx="9835062" cy="666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22873-D252-4B5A-8807-89735B9716E5}">
      <dsp:nvSpPr>
        <dsp:cNvPr id="0" name=""/>
        <dsp:cNvSpPr/>
      </dsp:nvSpPr>
      <dsp:spPr>
        <a:xfrm>
          <a:off x="0" y="91777"/>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i="0" kern="1200" dirty="0"/>
            <a:t>Ekologinen kestävyys</a:t>
          </a:r>
          <a:r>
            <a:rPr lang="fi-FI" sz="1500" b="0" i="0" kern="1200" dirty="0"/>
            <a:t>: Yritysten tulisi tarkastella toimintaansa ekologisesta näkökulmasta. Investoimalla ympäristöystävällisiin käytäntöihin, kuten uusiutuvaan energiaan, kierrätykseen ja vähähiiliseen logistiikkaan, ne voivat vähentää ympäristövaikutuksiaan.</a:t>
          </a:r>
          <a:endParaRPr lang="en-US" sz="1500" kern="1200" dirty="0"/>
        </a:p>
      </dsp:txBody>
      <dsp:txXfrm>
        <a:off x="38552" y="130329"/>
        <a:ext cx="10527561" cy="712646"/>
      </dsp:txXfrm>
    </dsp:sp>
    <dsp:sp modelId="{D3ADAFC0-6590-48D1-911F-9A37C8DE7349}">
      <dsp:nvSpPr>
        <dsp:cNvPr id="0" name=""/>
        <dsp:cNvSpPr/>
      </dsp:nvSpPr>
      <dsp:spPr>
        <a:xfrm>
          <a:off x="0" y="924727"/>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i="0" kern="1200"/>
            <a:t>Hyvinvointi ja terveys</a:t>
          </a:r>
          <a:r>
            <a:rPr lang="fi-FI" sz="1500" b="0" i="0" kern="1200"/>
            <a:t>: Yritykset voivat panostaa työntekijöidensä hyvinvointiin. Tämä voi sisältää terveys- ja liikuntapalveluita, joustavia työaikoja ja henkisen terveyden tukemista. Lisäksi yritykset voivat tarjota tuotteita ja palveluita, jotka edistävät asiakkaiden hyvinvointia.</a:t>
          </a:r>
          <a:endParaRPr lang="en-US" sz="1500" kern="1200"/>
        </a:p>
      </dsp:txBody>
      <dsp:txXfrm>
        <a:off x="38552" y="963279"/>
        <a:ext cx="10527561" cy="712646"/>
      </dsp:txXfrm>
    </dsp:sp>
    <dsp:sp modelId="{C7E0F15A-26BA-4EAF-A72A-B36B57C574BA}">
      <dsp:nvSpPr>
        <dsp:cNvPr id="0" name=""/>
        <dsp:cNvSpPr/>
      </dsp:nvSpPr>
      <dsp:spPr>
        <a:xfrm>
          <a:off x="0" y="1757678"/>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i="0" kern="1200"/>
            <a:t>Demokratia ja osallistuminen</a:t>
          </a:r>
          <a:r>
            <a:rPr lang="fi-FI" sz="1500" b="0" i="0" kern="1200"/>
            <a:t>: Yritysten tulisi olla avoimia ja osallistua yhteiskunnallisiin keskusteluihin. Ne voivat tukea demokraattisia arvoja ja edistää kansalaisten osallistumista päätöksentekoon.</a:t>
          </a:r>
          <a:endParaRPr lang="en-US" sz="1500" kern="1200"/>
        </a:p>
      </dsp:txBody>
      <dsp:txXfrm>
        <a:off x="38552" y="1796230"/>
        <a:ext cx="10527561" cy="712646"/>
      </dsp:txXfrm>
    </dsp:sp>
    <dsp:sp modelId="{DB6816B3-0F19-488C-BB38-323CCB8104B4}">
      <dsp:nvSpPr>
        <dsp:cNvPr id="0" name=""/>
        <dsp:cNvSpPr/>
      </dsp:nvSpPr>
      <dsp:spPr>
        <a:xfrm>
          <a:off x="0" y="2590628"/>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i="0" kern="1200"/>
            <a:t>Digitaalinen transformaatio</a:t>
          </a:r>
          <a:r>
            <a:rPr lang="fi-FI" sz="1500" b="0" i="0" kern="1200"/>
            <a:t>: Yritykset voivat hyödyntää teknologian mahdollisuuksia. Tämä voi sisältää tekoälyn, automaation, pilvipalveluiden ja digitaalisten alustojen käyttöönoton. Digitaalinen transformaatio auttaa yrityksiä pysymään kilpailukykyisinä ja vastaamaan asiakkaiden tarpeisiin.</a:t>
          </a:r>
          <a:endParaRPr lang="en-US" sz="1500" kern="1200"/>
        </a:p>
      </dsp:txBody>
      <dsp:txXfrm>
        <a:off x="38552" y="2629180"/>
        <a:ext cx="10527561" cy="712646"/>
      </dsp:txXfrm>
    </dsp:sp>
    <dsp:sp modelId="{87B5E15B-B305-4B21-A351-62F8F6EDA9AE}">
      <dsp:nvSpPr>
        <dsp:cNvPr id="0" name=""/>
        <dsp:cNvSpPr/>
      </dsp:nvSpPr>
      <dsp:spPr>
        <a:xfrm>
          <a:off x="0" y="3423578"/>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i="0" kern="1200"/>
            <a:t>Taloudellinen uudistuminen</a:t>
          </a:r>
          <a:r>
            <a:rPr lang="fi-FI" sz="1500" b="0" i="0" kern="1200"/>
            <a:t>: Yritysten on tarkasteltava liiketoimintamallejaan kriittisesti. Ne voivat etsiä uusia tapoja luoda arvoa ja sopeutua muuttuvaan taloudelliseen ympäristöön.</a:t>
          </a:r>
          <a:endParaRPr lang="en-US" sz="1500" kern="1200"/>
        </a:p>
      </dsp:txBody>
      <dsp:txXfrm>
        <a:off x="38552" y="3462130"/>
        <a:ext cx="10527561" cy="712646"/>
      </dsp:txXfrm>
    </dsp:sp>
    <dsp:sp modelId="{F9032874-2261-489F-9A19-B74F29749ECE}">
      <dsp:nvSpPr>
        <dsp:cNvPr id="0" name=""/>
        <dsp:cNvSpPr/>
      </dsp:nvSpPr>
      <dsp:spPr>
        <a:xfrm>
          <a:off x="0" y="4256528"/>
          <a:ext cx="10604665" cy="7897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0" i="0" kern="1200"/>
            <a:t>Nämä strategiat auttavat yrityksiä sopeutumaan megatrendeihin ja rakentamaan kestävää liiketoimintaa tulevaisuutta varten. On tärkeää, että yritykset ovat valmiita muutokseen ja jatkuvasti oppivat uutta</a:t>
          </a:r>
          <a:endParaRPr lang="en-US" sz="1500" kern="1200"/>
        </a:p>
      </dsp:txBody>
      <dsp:txXfrm>
        <a:off x="38552" y="4295080"/>
        <a:ext cx="10527561" cy="71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8878-7E94-4F25-BBCB-954C8C47BEFC}">
      <dsp:nvSpPr>
        <dsp:cNvPr id="0" name=""/>
        <dsp:cNvSpPr/>
      </dsp:nvSpPr>
      <dsp:spPr>
        <a:xfrm>
          <a:off x="1294" y="319648"/>
          <a:ext cx="4543746" cy="28852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AA74BC4-E9EE-4B95-96E9-336AA94009AC}">
      <dsp:nvSpPr>
        <dsp:cNvPr id="0" name=""/>
        <dsp:cNvSpPr/>
      </dsp:nvSpPr>
      <dsp:spPr>
        <a:xfrm>
          <a:off x="506155" y="799265"/>
          <a:ext cx="4543746" cy="28852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0" i="0" kern="1200"/>
            <a:t>Yrityksen yhteiskuntavastuulla (corporate social responsibility, corporate responsibility) viitataan kestävän kehityksen edistämiseen yrityksessä. Vastuullisen yrityksen toiminta on luotettavaa, taloudellista, yhteiskunnallisesti hyväksyttävää ja ympäristöä kunnioittavaa.</a:t>
          </a:r>
          <a:endParaRPr lang="en-US" sz="2100" kern="1200"/>
        </a:p>
      </dsp:txBody>
      <dsp:txXfrm>
        <a:off x="590662" y="883772"/>
        <a:ext cx="4374732" cy="2716265"/>
      </dsp:txXfrm>
    </dsp:sp>
    <dsp:sp modelId="{68E532EF-AF12-46D9-8698-DBAD86B22E0E}">
      <dsp:nvSpPr>
        <dsp:cNvPr id="0" name=""/>
        <dsp:cNvSpPr/>
      </dsp:nvSpPr>
      <dsp:spPr>
        <a:xfrm>
          <a:off x="5554762" y="319648"/>
          <a:ext cx="4543746" cy="28852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30A6B8-DDBB-4C7B-A5BB-751A2CCFC2D9}">
      <dsp:nvSpPr>
        <dsp:cNvPr id="0" name=""/>
        <dsp:cNvSpPr/>
      </dsp:nvSpPr>
      <dsp:spPr>
        <a:xfrm>
          <a:off x="6059623" y="799265"/>
          <a:ext cx="4543746" cy="28852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b="0" i="0" kern="1200"/>
            <a:t>Yritysvastuulaeilla tarkoitetaan erilaisia lakeja, joiden avulla yritysten aiemmin vapaaehtoiseksi katsottua ekologista ja sosiaalista vastuullisuutta pyritään saamaan sitovan sääntelyn piiriin.</a:t>
          </a:r>
          <a:endParaRPr lang="en-US" sz="2100" kern="1200"/>
        </a:p>
      </dsp:txBody>
      <dsp:txXfrm>
        <a:off x="6144130" y="883772"/>
        <a:ext cx="4374732" cy="2716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926FC-F8C6-496E-B0BD-41C99FA12C38}">
      <dsp:nvSpPr>
        <dsp:cNvPr id="0" name=""/>
        <dsp:cNvSpPr/>
      </dsp:nvSpPr>
      <dsp:spPr>
        <a:xfrm>
          <a:off x="0" y="48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C9ECE-8FE4-4BEC-86F8-6FBFF5D1D543}">
      <dsp:nvSpPr>
        <dsp:cNvPr id="0" name=""/>
        <dsp:cNvSpPr/>
      </dsp:nvSpPr>
      <dsp:spPr>
        <a:xfrm>
          <a:off x="0" y="48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Ympäristöystävälliset tuotteet ja palvelut:</a:t>
          </a:r>
          <a:r>
            <a:rPr lang="fi-FI" sz="1700" kern="1200" dirty="0"/>
            <a:t> Valitse tuotteita ja palveluita, jotka ovat ympäristöystävällisiä ja vähemmän haitallisia ympäristölle. Esimerkiksi valitse energiatehokkaita laitteita ja kierrätettäviä materiaaleja.</a:t>
          </a:r>
          <a:endParaRPr lang="en-US" sz="1700" kern="1200" dirty="0"/>
        </a:p>
      </dsp:txBody>
      <dsp:txXfrm>
        <a:off x="0" y="488"/>
        <a:ext cx="10604665" cy="800643"/>
      </dsp:txXfrm>
    </dsp:sp>
    <dsp:sp modelId="{3AD14830-6800-430A-9878-7A4468CA849F}">
      <dsp:nvSpPr>
        <dsp:cNvPr id="0" name=""/>
        <dsp:cNvSpPr/>
      </dsp:nvSpPr>
      <dsp:spPr>
        <a:xfrm>
          <a:off x="0" y="801131"/>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C61D8-DD4F-4883-BB89-9686A46400CE}">
      <dsp:nvSpPr>
        <dsp:cNvPr id="0" name=""/>
        <dsp:cNvSpPr/>
      </dsp:nvSpPr>
      <dsp:spPr>
        <a:xfrm>
          <a:off x="0" y="80113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Eettisyys:</a:t>
          </a:r>
          <a:r>
            <a:rPr lang="fi-FI" sz="1700" kern="1200" dirty="0"/>
            <a:t> Huomioi hankinnoissa eettiset periaatteet, kuten ihmisoikeuksien kunnioitus, työolojen parantaminen ja vastuullinen toiminta. Tarkista, että tuotteet ja palvelut ovat tuotettu vastuullisesti ja että hankintojen tekijät ovat noudattaneet eettisiä periaatteita.</a:t>
          </a:r>
          <a:endParaRPr lang="en-US" sz="1700" kern="1200" dirty="0"/>
        </a:p>
      </dsp:txBody>
      <dsp:txXfrm>
        <a:off x="0" y="801131"/>
        <a:ext cx="10604665" cy="800643"/>
      </dsp:txXfrm>
    </dsp:sp>
    <dsp:sp modelId="{04E5C70A-C474-4407-BA4B-3BCF86172227}">
      <dsp:nvSpPr>
        <dsp:cNvPr id="0" name=""/>
        <dsp:cNvSpPr/>
      </dsp:nvSpPr>
      <dsp:spPr>
        <a:xfrm>
          <a:off x="0" y="1601774"/>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BAF8E-3F38-4712-939D-6BE080B0901D}">
      <dsp:nvSpPr>
        <dsp:cNvPr id="0" name=""/>
        <dsp:cNvSpPr/>
      </dsp:nvSpPr>
      <dsp:spPr>
        <a:xfrm>
          <a:off x="0" y="1601774"/>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Resurssitehokkuus:</a:t>
          </a:r>
          <a:r>
            <a:rPr lang="fi-FI" sz="1700" kern="1200" dirty="0"/>
            <a:t> Huomioi hankinnoissa resurssitehokkuus ja pyri valitsemaan tuotteita ja palveluita, jotka kuluttavat vähemmän resursseja. Esimerkiksi valitse pitkäikäisiä ja helposti korjattavia tuotteita.</a:t>
          </a:r>
          <a:endParaRPr lang="en-US" sz="1700" kern="1200" dirty="0"/>
        </a:p>
      </dsp:txBody>
      <dsp:txXfrm>
        <a:off x="0" y="1601774"/>
        <a:ext cx="10604665" cy="800643"/>
      </dsp:txXfrm>
    </dsp:sp>
    <dsp:sp modelId="{1CFF5063-8FED-482D-9AE4-708191C56C68}">
      <dsp:nvSpPr>
        <dsp:cNvPr id="0" name=""/>
        <dsp:cNvSpPr/>
      </dsp:nvSpPr>
      <dsp:spPr>
        <a:xfrm>
          <a:off x="0" y="240241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9AE84-8807-491B-B4A7-BE57A0D92A7A}">
      <dsp:nvSpPr>
        <dsp:cNvPr id="0" name=""/>
        <dsp:cNvSpPr/>
      </dsp:nvSpPr>
      <dsp:spPr>
        <a:xfrm>
          <a:off x="0" y="240241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Paikallisuus:</a:t>
          </a:r>
          <a:r>
            <a:rPr lang="fi-FI" sz="1700" kern="1200" dirty="0"/>
            <a:t> Suosi paikallisia tuotteita ja palveluita, jotta vähennetään kuljetusten aiheuttamaa ympäristökuormitusta ja tuetaan paikallista taloutta.</a:t>
          </a:r>
          <a:endParaRPr lang="en-US" sz="1700" kern="1200" dirty="0"/>
        </a:p>
      </dsp:txBody>
      <dsp:txXfrm>
        <a:off x="0" y="2402418"/>
        <a:ext cx="10604665" cy="800643"/>
      </dsp:txXfrm>
    </dsp:sp>
    <dsp:sp modelId="{E0217AB9-4D6B-4365-A4C6-A830CAE27C34}">
      <dsp:nvSpPr>
        <dsp:cNvPr id="0" name=""/>
        <dsp:cNvSpPr/>
      </dsp:nvSpPr>
      <dsp:spPr>
        <a:xfrm>
          <a:off x="0" y="3203061"/>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3A23D-7CAA-410B-A9A4-82AEF698EB01}">
      <dsp:nvSpPr>
        <dsp:cNvPr id="0" name=""/>
        <dsp:cNvSpPr/>
      </dsp:nvSpPr>
      <dsp:spPr>
        <a:xfrm>
          <a:off x="0" y="320306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fi-FI" sz="1700" b="1" kern="1200" dirty="0"/>
            <a:t>Yhteistyö:</a:t>
          </a:r>
          <a:r>
            <a:rPr lang="fi-FI" sz="1700" kern="1200" dirty="0">
              <a:latin typeface="Arial" panose="020B0604020202020204"/>
            </a:rPr>
            <a:t> </a:t>
          </a:r>
          <a:r>
            <a:rPr lang="fi-FI" sz="1700" kern="1200" dirty="0"/>
            <a:t> </a:t>
          </a:r>
          <a:r>
            <a:rPr lang="fi-FI" sz="1700" kern="1200" dirty="0">
              <a:latin typeface="Arial" panose="020B0604020202020204"/>
            </a:rPr>
            <a:t>Edistää</a:t>
          </a:r>
          <a:r>
            <a:rPr lang="fi-FI" sz="1700" kern="1200" dirty="0"/>
            <a:t> kestävää kehitystä myös </a:t>
          </a:r>
          <a:r>
            <a:rPr lang="fi-FI" sz="1700" kern="1200" dirty="0">
              <a:latin typeface="Arial" panose="020B0604020202020204"/>
            </a:rPr>
            <a:t>yhteistyöllä toimittajien</a:t>
          </a:r>
          <a:r>
            <a:rPr lang="fi-FI" sz="1700" kern="1200" dirty="0"/>
            <a:t> kautta. Kartoita toimittajien kestävän kehityksen osaaminen ja tavoitteet sekä ohjaa toimittajia kestävän kehityksen suuntaan.</a:t>
          </a:r>
          <a:endParaRPr lang="en-US" sz="1700" kern="1200" dirty="0"/>
        </a:p>
      </dsp:txBody>
      <dsp:txXfrm>
        <a:off x="0" y="3203061"/>
        <a:ext cx="10604665" cy="800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4D4EA-8ED6-4A1E-97CD-D270F91DFE06}">
      <dsp:nvSpPr>
        <dsp:cNvPr id="0" name=""/>
        <dsp:cNvSpPr/>
      </dsp:nvSpPr>
      <dsp:spPr>
        <a:xfrm>
          <a:off x="5168997" y="1526423"/>
          <a:ext cx="2933370" cy="698008"/>
        </a:xfrm>
        <a:custGeom>
          <a:avLst/>
          <a:gdLst/>
          <a:ahLst/>
          <a:cxnLst/>
          <a:rect l="0" t="0" r="0" b="0"/>
          <a:pathLst>
            <a:path>
              <a:moveTo>
                <a:pt x="0" y="0"/>
              </a:moveTo>
              <a:lnTo>
                <a:pt x="0" y="475672"/>
              </a:lnTo>
              <a:lnTo>
                <a:pt x="2933370" y="475672"/>
              </a:lnTo>
              <a:lnTo>
                <a:pt x="2933370" y="69800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3D17D-E751-4AC2-9761-1B0ABC80CA27}">
      <dsp:nvSpPr>
        <dsp:cNvPr id="0" name=""/>
        <dsp:cNvSpPr/>
      </dsp:nvSpPr>
      <dsp:spPr>
        <a:xfrm>
          <a:off x="5123277" y="1526423"/>
          <a:ext cx="91440" cy="698008"/>
        </a:xfrm>
        <a:custGeom>
          <a:avLst/>
          <a:gdLst/>
          <a:ahLst/>
          <a:cxnLst/>
          <a:rect l="0" t="0" r="0" b="0"/>
          <a:pathLst>
            <a:path>
              <a:moveTo>
                <a:pt x="45720" y="0"/>
              </a:moveTo>
              <a:lnTo>
                <a:pt x="45720" y="69800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0D04C-5D1D-44DA-B581-AA91DFC2B209}">
      <dsp:nvSpPr>
        <dsp:cNvPr id="0" name=""/>
        <dsp:cNvSpPr/>
      </dsp:nvSpPr>
      <dsp:spPr>
        <a:xfrm>
          <a:off x="2235627" y="1526423"/>
          <a:ext cx="2933370" cy="698008"/>
        </a:xfrm>
        <a:custGeom>
          <a:avLst/>
          <a:gdLst/>
          <a:ahLst/>
          <a:cxnLst/>
          <a:rect l="0" t="0" r="0" b="0"/>
          <a:pathLst>
            <a:path>
              <a:moveTo>
                <a:pt x="2933370" y="0"/>
              </a:moveTo>
              <a:lnTo>
                <a:pt x="2933370" y="475672"/>
              </a:lnTo>
              <a:lnTo>
                <a:pt x="0" y="475672"/>
              </a:lnTo>
              <a:lnTo>
                <a:pt x="0" y="69800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FE023D-97A1-414D-A1A4-A3773B8A5B78}">
      <dsp:nvSpPr>
        <dsp:cNvPr id="0" name=""/>
        <dsp:cNvSpPr/>
      </dsp:nvSpPr>
      <dsp:spPr>
        <a:xfrm>
          <a:off x="3968982" y="2404"/>
          <a:ext cx="2400030" cy="1524019"/>
        </a:xfrm>
        <a:prstGeom prst="roundRect">
          <a:avLst>
            <a:gd name="adj" fmla="val 10000"/>
          </a:avLst>
        </a:prstGeom>
        <a:solidFill>
          <a:schemeClr val="tx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067036-09FA-4198-B85F-FCDAFE5A6E0F}">
      <dsp:nvSpPr>
        <dsp:cNvPr id="0" name=""/>
        <dsp:cNvSpPr/>
      </dsp:nvSpPr>
      <dsp:spPr>
        <a:xfrm>
          <a:off x="4235652" y="255741"/>
          <a:ext cx="2400030" cy="15240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a:t>Sosiaalinen vastuullisuus näkyy työelämässä muun muassa DEI-teemojen kautta. DEI tulee sanoista:</a:t>
          </a:r>
          <a:endParaRPr lang="en-US" sz="1600" kern="1200"/>
        </a:p>
      </dsp:txBody>
      <dsp:txXfrm>
        <a:off x="4280289" y="300378"/>
        <a:ext cx="2310756" cy="1434745"/>
      </dsp:txXfrm>
    </dsp:sp>
    <dsp:sp modelId="{E1CC8E7C-D53E-4889-A440-E3A2640DCEBE}">
      <dsp:nvSpPr>
        <dsp:cNvPr id="0" name=""/>
        <dsp:cNvSpPr/>
      </dsp:nvSpPr>
      <dsp:spPr>
        <a:xfrm>
          <a:off x="1035611" y="2224432"/>
          <a:ext cx="2400030" cy="1524019"/>
        </a:xfrm>
        <a:prstGeom prst="roundRect">
          <a:avLst>
            <a:gd name="adj" fmla="val 10000"/>
          </a:avLst>
        </a:prstGeom>
        <a:solidFill>
          <a:schemeClr val="tx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058345-A0CF-43D7-9BED-D1EB1EC10FA3}">
      <dsp:nvSpPr>
        <dsp:cNvPr id="0" name=""/>
        <dsp:cNvSpPr/>
      </dsp:nvSpPr>
      <dsp:spPr>
        <a:xfrm>
          <a:off x="1302281" y="2477769"/>
          <a:ext cx="2400030" cy="15240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a:t>Diversity = monimuotousuus</a:t>
          </a:r>
          <a:endParaRPr lang="en-US" sz="1600" kern="1200"/>
        </a:p>
      </dsp:txBody>
      <dsp:txXfrm>
        <a:off x="1346918" y="2522406"/>
        <a:ext cx="2310756" cy="1434745"/>
      </dsp:txXfrm>
    </dsp:sp>
    <dsp:sp modelId="{57A2920F-1773-4F4C-BB5B-06288D15732F}">
      <dsp:nvSpPr>
        <dsp:cNvPr id="0" name=""/>
        <dsp:cNvSpPr/>
      </dsp:nvSpPr>
      <dsp:spPr>
        <a:xfrm>
          <a:off x="3968982" y="2224432"/>
          <a:ext cx="2400030" cy="1524019"/>
        </a:xfrm>
        <a:prstGeom prst="roundRect">
          <a:avLst>
            <a:gd name="adj" fmla="val 10000"/>
          </a:avLst>
        </a:prstGeom>
        <a:solidFill>
          <a:schemeClr val="tx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40FF14-7DA4-4BEA-91A1-89F36BCE280D}">
      <dsp:nvSpPr>
        <dsp:cNvPr id="0" name=""/>
        <dsp:cNvSpPr/>
      </dsp:nvSpPr>
      <dsp:spPr>
        <a:xfrm>
          <a:off x="4235652" y="2477769"/>
          <a:ext cx="2400030" cy="15240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a:t>Equity = oikeudenmukaisiuus/ yhdenvertaisuus</a:t>
          </a:r>
          <a:endParaRPr lang="en-US" sz="1600" kern="1200"/>
        </a:p>
      </dsp:txBody>
      <dsp:txXfrm>
        <a:off x="4280289" y="2522406"/>
        <a:ext cx="2310756" cy="1434745"/>
      </dsp:txXfrm>
    </dsp:sp>
    <dsp:sp modelId="{A18D0525-B819-4B86-A7AF-2BCC932FF613}">
      <dsp:nvSpPr>
        <dsp:cNvPr id="0" name=""/>
        <dsp:cNvSpPr/>
      </dsp:nvSpPr>
      <dsp:spPr>
        <a:xfrm>
          <a:off x="6902352" y="2224432"/>
          <a:ext cx="2400030" cy="1524019"/>
        </a:xfrm>
        <a:prstGeom prst="roundRect">
          <a:avLst>
            <a:gd name="adj" fmla="val 10000"/>
          </a:avLst>
        </a:prstGeom>
        <a:solidFill>
          <a:schemeClr val="tx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D049CD3-9D0E-4E5A-8CB5-AC22F9B2F660}">
      <dsp:nvSpPr>
        <dsp:cNvPr id="0" name=""/>
        <dsp:cNvSpPr/>
      </dsp:nvSpPr>
      <dsp:spPr>
        <a:xfrm>
          <a:off x="7169022" y="2477769"/>
          <a:ext cx="2400030" cy="15240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a:t>Inclusion = inkluusio/ mukaanottaminen</a:t>
          </a:r>
          <a:endParaRPr lang="en-US" sz="1600" kern="1200"/>
        </a:p>
      </dsp:txBody>
      <dsp:txXfrm>
        <a:off x="7213659" y="2522406"/>
        <a:ext cx="2310756" cy="14347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29928-D8BC-49E9-B3CC-DA6F966F480F}">
      <dsp:nvSpPr>
        <dsp:cNvPr id="0" name=""/>
        <dsp:cNvSpPr/>
      </dsp:nvSpPr>
      <dsp:spPr>
        <a:xfrm>
          <a:off x="0" y="48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E72BFE-84E4-4883-9FA6-A1FE2019B224}">
      <dsp:nvSpPr>
        <dsp:cNvPr id="0" name=""/>
        <dsp:cNvSpPr/>
      </dsp:nvSpPr>
      <dsp:spPr>
        <a:xfrm>
          <a:off x="345992" y="257838"/>
          <a:ext cx="629076" cy="629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BAF30-8F50-43BB-BCEB-98E724D07C90}">
      <dsp:nvSpPr>
        <dsp:cNvPr id="0" name=""/>
        <dsp:cNvSpPr/>
      </dsp:nvSpPr>
      <dsp:spPr>
        <a:xfrm>
          <a:off x="1321061" y="48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Puolet kasvihuonekaasupäästöistä ja 90 prosenttia luontokadosta aiheutuu siitä, että materiaaleja käytetään kestämättömällä tavalla</a:t>
          </a:r>
          <a:endParaRPr lang="en-US" sz="2400" kern="1200"/>
        </a:p>
      </dsp:txBody>
      <dsp:txXfrm>
        <a:off x="1321061" y="488"/>
        <a:ext cx="9283603" cy="1143775"/>
      </dsp:txXfrm>
    </dsp:sp>
    <dsp:sp modelId="{B8B81D25-9901-448F-9665-1A2BB106ECD4}">
      <dsp:nvSpPr>
        <dsp:cNvPr id="0" name=""/>
        <dsp:cNvSpPr/>
      </dsp:nvSpPr>
      <dsp:spPr>
        <a:xfrm>
          <a:off x="0" y="143020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A2EFF-9475-428D-A8F1-A4AEF7C7BC72}">
      <dsp:nvSpPr>
        <dsp:cNvPr id="0" name=""/>
        <dsp:cNvSpPr/>
      </dsp:nvSpPr>
      <dsp:spPr>
        <a:xfrm>
          <a:off x="345992" y="1687558"/>
          <a:ext cx="629076" cy="629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4F14E2-72AE-40E4-A3F0-B4C29BB076D8}">
      <dsp:nvSpPr>
        <dsp:cNvPr id="0" name=""/>
        <dsp:cNvSpPr/>
      </dsp:nvSpPr>
      <dsp:spPr>
        <a:xfrm>
          <a:off x="1321061" y="1430208"/>
          <a:ext cx="4772099"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Tämän ratkaisemisessa avainasemassa ovat mm</a:t>
          </a:r>
          <a:endParaRPr lang="en-US" sz="2400" kern="1200"/>
        </a:p>
      </dsp:txBody>
      <dsp:txXfrm>
        <a:off x="1321061" y="1430208"/>
        <a:ext cx="4772099" cy="1143775"/>
      </dsp:txXfrm>
    </dsp:sp>
    <dsp:sp modelId="{C8C364DA-C391-4707-8553-334501B5EBE6}">
      <dsp:nvSpPr>
        <dsp:cNvPr id="0" name=""/>
        <dsp:cNvSpPr/>
      </dsp:nvSpPr>
      <dsp:spPr>
        <a:xfrm>
          <a:off x="6093160" y="1430208"/>
          <a:ext cx="4511504"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533400">
            <a:lnSpc>
              <a:spcPct val="90000"/>
            </a:lnSpc>
            <a:spcBef>
              <a:spcPct val="0"/>
            </a:spcBef>
            <a:spcAft>
              <a:spcPct val="35000"/>
            </a:spcAft>
            <a:buNone/>
          </a:pPr>
          <a:r>
            <a:rPr lang="fi-FI" sz="1200" kern="1200"/>
            <a:t>kiertotalouden ratkaisut </a:t>
          </a:r>
          <a:endParaRPr lang="en-US" sz="1200" kern="1200"/>
        </a:p>
        <a:p>
          <a:pPr marL="0" lvl="0" indent="0" algn="l" defTabSz="533400">
            <a:lnSpc>
              <a:spcPct val="90000"/>
            </a:lnSpc>
            <a:spcBef>
              <a:spcPct val="0"/>
            </a:spcBef>
            <a:spcAft>
              <a:spcPct val="35000"/>
            </a:spcAft>
            <a:buNone/>
          </a:pPr>
          <a:r>
            <a:rPr lang="fi-FI" sz="1200" kern="1200"/>
            <a:t>vihreät investoinnit ja työpaikat</a:t>
          </a:r>
          <a:endParaRPr lang="en-US" sz="1200" kern="1200"/>
        </a:p>
        <a:p>
          <a:pPr marL="0" lvl="0" indent="0" algn="l" defTabSz="533400">
            <a:lnSpc>
              <a:spcPct val="90000"/>
            </a:lnSpc>
            <a:spcBef>
              <a:spcPct val="0"/>
            </a:spcBef>
            <a:spcAft>
              <a:spcPct val="35000"/>
            </a:spcAft>
            <a:buNone/>
          </a:pPr>
          <a:r>
            <a:rPr lang="fi-FI" sz="1200" kern="1200"/>
            <a:t>Euroopan riippuvuus ulkopuolelta tulevista raaka-aineista.</a:t>
          </a:r>
          <a:br>
            <a:rPr lang="fi-FI" sz="1200" kern="1200"/>
          </a:br>
          <a:endParaRPr lang="en-US" sz="1200" kern="1200"/>
        </a:p>
      </dsp:txBody>
      <dsp:txXfrm>
        <a:off x="6093160" y="1430208"/>
        <a:ext cx="4511504" cy="1143775"/>
      </dsp:txXfrm>
    </dsp:sp>
    <dsp:sp modelId="{63BFBE73-3C28-41E0-B8B9-2BD080B9B6FA}">
      <dsp:nvSpPr>
        <dsp:cNvPr id="0" name=""/>
        <dsp:cNvSpPr/>
      </dsp:nvSpPr>
      <dsp:spPr>
        <a:xfrm>
          <a:off x="0" y="285992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53625-9A15-48E6-A6EF-D7F43A0C8895}">
      <dsp:nvSpPr>
        <dsp:cNvPr id="0" name=""/>
        <dsp:cNvSpPr/>
      </dsp:nvSpPr>
      <dsp:spPr>
        <a:xfrm>
          <a:off x="345992" y="3117277"/>
          <a:ext cx="629076" cy="6290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F10F2A-D2AA-41BB-BAE1-7B925CE78339}">
      <dsp:nvSpPr>
        <dsp:cNvPr id="0" name=""/>
        <dsp:cNvSpPr/>
      </dsp:nvSpPr>
      <dsp:spPr>
        <a:xfrm>
          <a:off x="1321061" y="285992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Kiertotalouden avulla voidaan saavuttaa omavaraisuus raaka-aineissa ja energiassa!</a:t>
          </a:r>
          <a:endParaRPr lang="en-US" sz="2400" kern="1200"/>
        </a:p>
      </dsp:txBody>
      <dsp:txXfrm>
        <a:off x="1321061" y="2859928"/>
        <a:ext cx="9283603" cy="11437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5D01D-06BD-487B-952E-310817E0DAC0}">
      <dsp:nvSpPr>
        <dsp:cNvPr id="0" name=""/>
        <dsp:cNvSpPr/>
      </dsp:nvSpPr>
      <dsp:spPr>
        <a:xfrm>
          <a:off x="0" y="48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39A89-B5AA-4F38-9D96-B3D3578D50C3}">
      <dsp:nvSpPr>
        <dsp:cNvPr id="0" name=""/>
        <dsp:cNvSpPr/>
      </dsp:nvSpPr>
      <dsp:spPr>
        <a:xfrm>
          <a:off x="345992" y="257838"/>
          <a:ext cx="629076" cy="629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7E37EC-C416-4BE1-A94F-DE19D12DE04D}">
      <dsp:nvSpPr>
        <dsp:cNvPr id="0" name=""/>
        <dsp:cNvSpPr/>
      </dsp:nvSpPr>
      <dsp:spPr>
        <a:xfrm>
          <a:off x="1321061" y="48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Tähän asti hävittäminen on ollut halvin tapa päästä materiaalista eroon. Teollisuuden sivuvirtojen kierrätys alkaa kaupallistua, kun luonnonvarojen käyttöä tai luonnon sivuvirtojen läjittämistä aletaan säännellä. </a:t>
          </a:r>
          <a:endParaRPr lang="en-US" sz="2100" kern="1200"/>
        </a:p>
      </dsp:txBody>
      <dsp:txXfrm>
        <a:off x="1321061" y="488"/>
        <a:ext cx="9283603" cy="1143775"/>
      </dsp:txXfrm>
    </dsp:sp>
    <dsp:sp modelId="{3F25938A-9B16-4751-9910-F64CCDE96F45}">
      <dsp:nvSpPr>
        <dsp:cNvPr id="0" name=""/>
        <dsp:cNvSpPr/>
      </dsp:nvSpPr>
      <dsp:spPr>
        <a:xfrm>
          <a:off x="0" y="143020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1AA27-1DF8-4C8C-B943-2BAEC1420DAD}">
      <dsp:nvSpPr>
        <dsp:cNvPr id="0" name=""/>
        <dsp:cNvSpPr/>
      </dsp:nvSpPr>
      <dsp:spPr>
        <a:xfrm>
          <a:off x="345992" y="1687558"/>
          <a:ext cx="629076" cy="629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8FFFDD-08FC-4C28-897F-15D0EB190C14}">
      <dsp:nvSpPr>
        <dsp:cNvPr id="0" name=""/>
        <dsp:cNvSpPr/>
      </dsp:nvSpPr>
      <dsp:spPr>
        <a:xfrm>
          <a:off x="1321061" y="143020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Kun käytämme sivuvirtoja ja jätteitä rakentamiseen, korvaamme luonnonmateriaaleja, palautamme materiaalit uudelleen käyttöön, pääsemme irti fossiilisista raaka-aineista ja tuomme tilalle uusiutuvia.</a:t>
          </a:r>
          <a:endParaRPr lang="en-US" sz="2100" kern="1200"/>
        </a:p>
      </dsp:txBody>
      <dsp:txXfrm>
        <a:off x="1321061" y="1430208"/>
        <a:ext cx="9283603" cy="1143775"/>
      </dsp:txXfrm>
    </dsp:sp>
    <dsp:sp modelId="{915D009C-788C-4F44-A4E5-5C523FD727A2}">
      <dsp:nvSpPr>
        <dsp:cNvPr id="0" name=""/>
        <dsp:cNvSpPr/>
      </dsp:nvSpPr>
      <dsp:spPr>
        <a:xfrm>
          <a:off x="0" y="285992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DF7A1-35CB-4E0D-B1F1-B1F518E37964}">
      <dsp:nvSpPr>
        <dsp:cNvPr id="0" name=""/>
        <dsp:cNvSpPr/>
      </dsp:nvSpPr>
      <dsp:spPr>
        <a:xfrm>
          <a:off x="345992" y="3117277"/>
          <a:ext cx="629076" cy="6290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77461-1928-4ECA-A10A-7885CD441A26}">
      <dsp:nvSpPr>
        <dsp:cNvPr id="0" name=""/>
        <dsp:cNvSpPr/>
      </dsp:nvSpPr>
      <dsp:spPr>
        <a:xfrm>
          <a:off x="1321061" y="285992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Kiertotalouden ratkaisuilla voidaan tehokkaasti torjua luontokatoa.</a:t>
          </a:r>
          <a:endParaRPr lang="en-US" sz="2100" kern="1200"/>
        </a:p>
      </dsp:txBody>
      <dsp:txXfrm>
        <a:off x="1321061" y="2859928"/>
        <a:ext cx="9283603" cy="11437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497BE-BC70-4AB6-88F1-E3C983A8ACC9}">
      <dsp:nvSpPr>
        <dsp:cNvPr id="0" name=""/>
        <dsp:cNvSpPr/>
      </dsp:nvSpPr>
      <dsp:spPr>
        <a:xfrm>
          <a:off x="0" y="2189"/>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FA33CB-68A9-4F45-8A80-499631AC0434}">
      <dsp:nvSpPr>
        <dsp:cNvPr id="0" name=""/>
        <dsp:cNvSpPr/>
      </dsp:nvSpPr>
      <dsp:spPr>
        <a:xfrm>
          <a:off x="0" y="2189"/>
          <a:ext cx="10594308" cy="642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0" i="0" kern="1200" dirty="0"/>
            <a:t>Tuotteiden turvallisuus ja tuotetietojen oikeellisuus ovat kaupoille ehdottoman tärkeitä. Kaupat pyrkivät varmistumaan niistä jo sisäänostovaiheessa.</a:t>
          </a:r>
          <a:endParaRPr lang="en-US" sz="1600" kern="1200" dirty="0"/>
        </a:p>
      </dsp:txBody>
      <dsp:txXfrm>
        <a:off x="0" y="2189"/>
        <a:ext cx="10594308" cy="642655"/>
      </dsp:txXfrm>
    </dsp:sp>
    <dsp:sp modelId="{D1EF8644-A1A8-4767-B487-B493225203D5}">
      <dsp:nvSpPr>
        <dsp:cNvPr id="0" name=""/>
        <dsp:cNvSpPr/>
      </dsp:nvSpPr>
      <dsp:spPr>
        <a:xfrm>
          <a:off x="0" y="644844"/>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1A4E60-5202-4CFD-9DF3-61FA37352F3C}">
      <dsp:nvSpPr>
        <dsp:cNvPr id="0" name=""/>
        <dsp:cNvSpPr/>
      </dsp:nvSpPr>
      <dsp:spPr>
        <a:xfrm>
          <a:off x="0" y="644844"/>
          <a:ext cx="10594308" cy="106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0" i="0" kern="1200" dirty="0"/>
            <a:t>Lainsäädännön lisäksi otetaan huomioon tuotteelle tehtävät testit ja raja-arvot sekä vaadittavat pakkaus- ja varoitusmerkinnät. Toimiva jäljitettävyysjärjestelmä mahdollistaa, että kauppa saa tuotteesta tarvittavat tiedot. Näitä tarvittavia tietoja seurataan toimitusketjussa esimerkiksi eräkoodin/-tunnisteen avulla. Vastuullisuuskriteereiden noudattaminen tarkistetaan kaikista tuotteista, joilta sellaisia vaaditaan</a:t>
          </a:r>
          <a:r>
            <a:rPr lang="fi-FI" sz="1400" b="0" i="0" kern="1200" dirty="0"/>
            <a:t>.</a:t>
          </a:r>
          <a:endParaRPr lang="en-US" sz="1400" kern="1200" dirty="0"/>
        </a:p>
      </dsp:txBody>
      <dsp:txXfrm>
        <a:off x="0" y="644844"/>
        <a:ext cx="10594308" cy="1067013"/>
      </dsp:txXfrm>
    </dsp:sp>
    <dsp:sp modelId="{867E92F8-CA5C-4D88-81B4-520E0CEC9540}">
      <dsp:nvSpPr>
        <dsp:cNvPr id="0" name=""/>
        <dsp:cNvSpPr/>
      </dsp:nvSpPr>
      <dsp:spPr>
        <a:xfrm>
          <a:off x="0" y="171185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6DBE69-1C87-43A7-B17C-41A4AE7D6754}">
      <dsp:nvSpPr>
        <dsp:cNvPr id="0" name=""/>
        <dsp:cNvSpPr/>
      </dsp:nvSpPr>
      <dsp:spPr>
        <a:xfrm>
          <a:off x="0" y="1711858"/>
          <a:ext cx="10594308" cy="85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0" i="0" kern="1200" dirty="0"/>
            <a:t>Kauppa tekee vuosittain tuhansia laadunvarmistustestejä yhteistyössä mm. Tullin kanssa. Tuotteiden tuotantolaitoksia tarkastetaan tietyin aikavälein. Tarkastuksen saa tehdä kaupan hankintayhtiön edustaja tai ulkopuolinen auditoija. Päivittäistavarakauppa kantaa näin vastuunsa osana globaaleja hankintaketjuja. </a:t>
          </a:r>
          <a:r>
            <a:rPr lang="fi-FI" sz="1600" b="0" i="1" kern="1200" dirty="0" err="1"/>
            <a:t>Amfori</a:t>
          </a:r>
          <a:r>
            <a:rPr lang="fi-FI" sz="1600" b="0" i="1" kern="1200" dirty="0"/>
            <a:t> BSCI*</a:t>
          </a:r>
          <a:endParaRPr lang="en-US" sz="1600" kern="1200" dirty="0"/>
        </a:p>
      </dsp:txBody>
      <dsp:txXfrm>
        <a:off x="0" y="1711858"/>
        <a:ext cx="10594308" cy="858830"/>
      </dsp:txXfrm>
    </dsp:sp>
    <dsp:sp modelId="{2B222560-28EA-470D-80CD-EDF170AFCE47}">
      <dsp:nvSpPr>
        <dsp:cNvPr id="0" name=""/>
        <dsp:cNvSpPr/>
      </dsp:nvSpPr>
      <dsp:spPr>
        <a:xfrm>
          <a:off x="0" y="257068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DFCEF5D-2390-4F79-9864-1D84984140E5}">
      <dsp:nvSpPr>
        <dsp:cNvPr id="0" name=""/>
        <dsp:cNvSpPr/>
      </dsp:nvSpPr>
      <dsp:spPr>
        <a:xfrm>
          <a:off x="0" y="2570688"/>
          <a:ext cx="10594308" cy="664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0" i="0" kern="1200" dirty="0"/>
            <a:t>Jos markkinoilla on tuote, joka ei ole turvallinen tai jonka tietty ominaisuus johtaa kuluttajaa harhaan, tehdään takaisinveto. Takaisinvedossa tuote vedetään pois myynnistä ja asiasta tiedotetaan sekä kuluttajille että viranomaisille.</a:t>
          </a:r>
          <a:endParaRPr lang="en-US" sz="1600" kern="1200" dirty="0"/>
        </a:p>
      </dsp:txBody>
      <dsp:txXfrm>
        <a:off x="0" y="2570688"/>
        <a:ext cx="10594308" cy="664164"/>
      </dsp:txXfrm>
    </dsp:sp>
    <dsp:sp modelId="{B9467F35-CAC6-436A-986A-1E04D7B777DC}">
      <dsp:nvSpPr>
        <dsp:cNvPr id="0" name=""/>
        <dsp:cNvSpPr/>
      </dsp:nvSpPr>
      <dsp:spPr>
        <a:xfrm>
          <a:off x="0" y="3234853"/>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421C834-3310-462C-8854-612DAC25A9B9}">
      <dsp:nvSpPr>
        <dsp:cNvPr id="0" name=""/>
        <dsp:cNvSpPr/>
      </dsp:nvSpPr>
      <dsp:spPr>
        <a:xfrm>
          <a:off x="0" y="3234853"/>
          <a:ext cx="10594325" cy="851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i-FI" sz="1600" b="0" i="0" kern="1200" dirty="0"/>
            <a:t>Kuluttajalla on siis varmuus tietystä laadun perustasosta ja tietojen luotettavuudesta. Vaikka esimerkiksi rikollista toimintaa ei voi täysin ehkäistä, varmistaa menettelytapa nopean reagoinnin myös ongelmatilanteissa</a:t>
          </a:r>
          <a:r>
            <a:rPr lang="fi-FI" sz="1300" b="0" i="0" kern="1200" dirty="0"/>
            <a:t>.</a:t>
          </a:r>
          <a:endParaRPr lang="en-US" sz="1300" kern="1200" dirty="0"/>
        </a:p>
      </dsp:txBody>
      <dsp:txXfrm>
        <a:off x="0" y="3234853"/>
        <a:ext cx="10594325" cy="851928"/>
      </dsp:txXfrm>
    </dsp:sp>
    <dsp:sp modelId="{572A9B4A-4CF5-4A8F-A5D1-E44205E58D85}">
      <dsp:nvSpPr>
        <dsp:cNvPr id="0" name=""/>
        <dsp:cNvSpPr/>
      </dsp:nvSpPr>
      <dsp:spPr>
        <a:xfrm>
          <a:off x="0" y="4086782"/>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DF3783C-1AB1-436D-892E-219716D8219E}">
      <dsp:nvSpPr>
        <dsp:cNvPr id="0" name=""/>
        <dsp:cNvSpPr/>
      </dsp:nvSpPr>
      <dsp:spPr>
        <a:xfrm>
          <a:off x="0" y="4086782"/>
          <a:ext cx="10604665" cy="2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endParaRPr lang="en-US" sz="1300" kern="1200" dirty="0"/>
        </a:p>
      </dsp:txBody>
      <dsp:txXfrm>
        <a:off x="0" y="4086782"/>
        <a:ext cx="10604665" cy="289139"/>
      </dsp:txXfrm>
    </dsp:sp>
    <dsp:sp modelId="{E8109D11-C813-40B2-8C52-A4599DC6DB09}">
      <dsp:nvSpPr>
        <dsp:cNvPr id="0" name=""/>
        <dsp:cNvSpPr/>
      </dsp:nvSpPr>
      <dsp:spPr>
        <a:xfrm>
          <a:off x="0" y="4375921"/>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6EDA43-97CB-4A4A-B984-4FA63F515809}">
      <dsp:nvSpPr>
        <dsp:cNvPr id="0" name=""/>
        <dsp:cNvSpPr/>
      </dsp:nvSpPr>
      <dsp:spPr>
        <a:xfrm>
          <a:off x="0" y="4375921"/>
          <a:ext cx="10604665" cy="2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fi-FI" sz="1300" kern="1200" dirty="0"/>
            <a:t>Päivittäistavarakauppa ry</a:t>
          </a:r>
          <a:endParaRPr lang="en-US" sz="1300" kern="1200" dirty="0"/>
        </a:p>
      </dsp:txBody>
      <dsp:txXfrm>
        <a:off x="0" y="4375921"/>
        <a:ext cx="10604665" cy="289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1708F-76B9-4233-AE33-F8C3DDC8B368}" type="datetimeFigureOut">
              <a:rPr lang="fi-FI" smtClean="0"/>
              <a:t>1.5.2024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9887C-598A-4F10-871D-846D4E83C66E}" type="slidenum">
              <a:rPr lang="fi-FI" smtClean="0"/>
              <a:t>‹#›</a:t>
            </a:fld>
            <a:endParaRPr lang="fi-FI"/>
          </a:p>
        </p:txBody>
      </p:sp>
    </p:spTree>
    <p:extLst>
      <p:ext uri="{BB962C8B-B14F-4D97-AF65-F5344CB8AC3E}">
        <p14:creationId xmlns:p14="http://schemas.microsoft.com/office/powerpoint/2010/main" val="405425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YK:n kestävän kehityksen ohjelmassa on kokonaisuudessaan 17 kohtaa, joista taloudellisen vastuun alla menee kolme kohtaa</a:t>
            </a:r>
          </a:p>
          <a:p>
            <a:endParaRPr lang="fi-FI" dirty="0"/>
          </a:p>
          <a:p>
            <a:endParaRPr lang="fi-FI" dirty="0"/>
          </a:p>
        </p:txBody>
      </p:sp>
      <p:sp>
        <p:nvSpPr>
          <p:cNvPr id="4" name="Dian numeron paikkamerkki 3"/>
          <p:cNvSpPr>
            <a:spLocks noGrp="1"/>
          </p:cNvSpPr>
          <p:nvPr>
            <p:ph type="sldNum" sz="quarter" idx="5"/>
          </p:nvPr>
        </p:nvSpPr>
        <p:spPr/>
        <p:txBody>
          <a:bodyPr/>
          <a:lstStyle/>
          <a:p>
            <a:fld id="{03A9887C-598A-4F10-871D-846D4E83C66E}" type="slidenum">
              <a:rPr lang="fi-FI" smtClean="0"/>
              <a:t>13</a:t>
            </a:fld>
            <a:endParaRPr lang="fi-FI"/>
          </a:p>
        </p:txBody>
      </p:sp>
      <p:pic>
        <p:nvPicPr>
          <p:cNvPr id="6" name="Kuva 5" descr="Kuva, joka sisältää kohteen teksti, kuvakaappaus, logo, Fontti">
            <a:extLst>
              <a:ext uri="{FF2B5EF4-FFF2-40B4-BE49-F238E27FC236}">
                <a16:creationId xmlns:a16="http://schemas.microsoft.com/office/drawing/2014/main" id="{2665BCDB-3A6D-C5B9-B0A5-75DFAF33F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6" y="4913313"/>
            <a:ext cx="6858000" cy="3436671"/>
          </a:xfrm>
          <a:prstGeom prst="rect">
            <a:avLst/>
          </a:prstGeom>
        </p:spPr>
      </p:pic>
    </p:spTree>
    <p:extLst>
      <p:ext uri="{BB962C8B-B14F-4D97-AF65-F5344CB8AC3E}">
        <p14:creationId xmlns:p14="http://schemas.microsoft.com/office/powerpoint/2010/main" val="121825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Päivittäisitavarakaupalla</a:t>
            </a:r>
            <a:r>
              <a:rPr lang="fi-FI" dirty="0"/>
              <a:t> on iso rooli </a:t>
            </a:r>
            <a:r>
              <a:rPr lang="fi-FI" dirty="0" err="1"/>
              <a:t>vastuullisuussa</a:t>
            </a:r>
            <a:r>
              <a:rPr lang="fi-FI" dirty="0"/>
              <a:t> Suomessa, se pystyy omilla toimillaan vaikuttamaan paljon kaupan alan vastuullisuuteen.</a:t>
            </a:r>
          </a:p>
        </p:txBody>
      </p:sp>
      <p:sp>
        <p:nvSpPr>
          <p:cNvPr id="4" name="Dian numeron paikkamerkki 3"/>
          <p:cNvSpPr>
            <a:spLocks noGrp="1"/>
          </p:cNvSpPr>
          <p:nvPr>
            <p:ph type="sldNum" sz="quarter" idx="5"/>
          </p:nvPr>
        </p:nvSpPr>
        <p:spPr/>
        <p:txBody>
          <a:bodyPr/>
          <a:lstStyle/>
          <a:p>
            <a:fld id="{03A9887C-598A-4F10-871D-846D4E83C66E}" type="slidenum">
              <a:rPr lang="fi-FI" smtClean="0"/>
              <a:t>14</a:t>
            </a:fld>
            <a:endParaRPr lang="fi-FI"/>
          </a:p>
        </p:txBody>
      </p:sp>
    </p:spTree>
    <p:extLst>
      <p:ext uri="{BB962C8B-B14F-4D97-AF65-F5344CB8AC3E}">
        <p14:creationId xmlns:p14="http://schemas.microsoft.com/office/powerpoint/2010/main" val="1524315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Mitä </a:t>
            </a:r>
            <a:r>
              <a:rPr lang="fi-FI" dirty="0" err="1"/>
              <a:t>Scope</a:t>
            </a:r>
            <a:r>
              <a:rPr lang="fi-FI" dirty="0"/>
              <a:t> 1,2 ja 3 tarkoittavat</a:t>
            </a:r>
          </a:p>
        </p:txBody>
      </p:sp>
      <p:sp>
        <p:nvSpPr>
          <p:cNvPr id="4" name="Dian numeron paikkamerkki 3"/>
          <p:cNvSpPr>
            <a:spLocks noGrp="1"/>
          </p:cNvSpPr>
          <p:nvPr>
            <p:ph type="sldNum" sz="quarter" idx="5"/>
          </p:nvPr>
        </p:nvSpPr>
        <p:spPr/>
        <p:txBody>
          <a:bodyPr/>
          <a:lstStyle/>
          <a:p>
            <a:fld id="{03A9887C-598A-4F10-871D-846D4E83C66E}" type="slidenum">
              <a:rPr lang="fi-FI" smtClean="0"/>
              <a:t>34</a:t>
            </a:fld>
            <a:endParaRPr lang="fi-FI"/>
          </a:p>
        </p:txBody>
      </p:sp>
      <p:pic>
        <p:nvPicPr>
          <p:cNvPr id="6" name="Kuva 5">
            <a:extLst>
              <a:ext uri="{FF2B5EF4-FFF2-40B4-BE49-F238E27FC236}">
                <a16:creationId xmlns:a16="http://schemas.microsoft.com/office/drawing/2014/main" id="{2B5D6CF7-A705-02B5-EBE0-EF0E838279D1}"/>
              </a:ext>
            </a:extLst>
          </p:cNvPr>
          <p:cNvPicPr>
            <a:picLocks noChangeAspect="1"/>
          </p:cNvPicPr>
          <p:nvPr/>
        </p:nvPicPr>
        <p:blipFill>
          <a:blip r:embed="rId3"/>
          <a:stretch>
            <a:fillRect/>
          </a:stretch>
        </p:blipFill>
        <p:spPr>
          <a:xfrm>
            <a:off x="885426" y="5244244"/>
            <a:ext cx="4769095" cy="2425825"/>
          </a:xfrm>
          <a:prstGeom prst="rect">
            <a:avLst/>
          </a:prstGeom>
        </p:spPr>
      </p:pic>
    </p:spTree>
    <p:extLst>
      <p:ext uri="{BB962C8B-B14F-4D97-AF65-F5344CB8AC3E}">
        <p14:creationId xmlns:p14="http://schemas.microsoft.com/office/powerpoint/2010/main" val="390871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1" dirty="0"/>
              <a:t>* </a:t>
            </a:r>
            <a:r>
              <a:rPr lang="fi-FI" b="0" i="1" dirty="0" err="1"/>
              <a:t>amfori</a:t>
            </a:r>
            <a:r>
              <a:rPr lang="fi-FI" b="0" i="1" dirty="0"/>
              <a:t> Business </a:t>
            </a:r>
            <a:r>
              <a:rPr lang="fi-FI" b="0" i="1" dirty="0" err="1"/>
              <a:t>Social</a:t>
            </a:r>
            <a:r>
              <a:rPr lang="fi-FI" b="0" i="1" dirty="0"/>
              <a:t> </a:t>
            </a:r>
            <a:r>
              <a:rPr lang="fi-FI" b="0" i="1" dirty="0" err="1"/>
              <a:t>Compliance</a:t>
            </a:r>
            <a:r>
              <a:rPr lang="fi-FI" b="0" i="1" dirty="0"/>
              <a:t> </a:t>
            </a:r>
            <a:r>
              <a:rPr lang="fi-FI" b="0" i="1" dirty="0" err="1"/>
              <a:t>Initiative</a:t>
            </a:r>
            <a:r>
              <a:rPr lang="fi-FI" b="0" i="1" dirty="0"/>
              <a:t> (BSCI) on sosiaalisen laadunvalvonnan malli, jonka tavoitteena on ns. riskimaiden tavarantoimittajien työolojen parantaminen kansainvälisten sopimusten vaatimalle tasolle. Yhteistyöllä halutaan varmistaa, että kuluttajille tarjottavat tuotteet on valmistettu sosiaalisesti ja eettisesti hyväksyttävissä tuotanto-olosuhteissa</a:t>
            </a:r>
            <a:endParaRPr lang="fi-FI" dirty="0"/>
          </a:p>
          <a:p>
            <a:endParaRPr lang="fi-FI" dirty="0"/>
          </a:p>
        </p:txBody>
      </p:sp>
      <p:sp>
        <p:nvSpPr>
          <p:cNvPr id="4" name="Dian numeron paikkamerkki 3"/>
          <p:cNvSpPr>
            <a:spLocks noGrp="1"/>
          </p:cNvSpPr>
          <p:nvPr>
            <p:ph type="sldNum" sz="quarter" idx="5"/>
          </p:nvPr>
        </p:nvSpPr>
        <p:spPr/>
        <p:txBody>
          <a:bodyPr/>
          <a:lstStyle/>
          <a:p>
            <a:fld id="{03A9887C-598A-4F10-871D-846D4E83C66E}" type="slidenum">
              <a:rPr lang="fi-FI" smtClean="0"/>
              <a:t>43</a:t>
            </a:fld>
            <a:endParaRPr lang="fi-FI"/>
          </a:p>
        </p:txBody>
      </p:sp>
    </p:spTree>
    <p:extLst>
      <p:ext uri="{BB962C8B-B14F-4D97-AF65-F5344CB8AC3E}">
        <p14:creationId xmlns:p14="http://schemas.microsoft.com/office/powerpoint/2010/main" val="19856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1.5.2024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93361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1.5.2024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46519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1.5.2024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Tree>
    <p:extLst>
      <p:ext uri="{BB962C8B-B14F-4D97-AF65-F5344CB8AC3E}">
        <p14:creationId xmlns:p14="http://schemas.microsoft.com/office/powerpoint/2010/main" val="4021770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1.5.2024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929052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1.5.2024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52921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1.5.2024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27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1.5.2024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338229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1.5.2024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72945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1.5.2024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7749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1.5.2024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919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1.5.2024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75866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1.5.2024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90723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1.5.2024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67745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1.5.2024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2886352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ttl.fi/ajankohtaista/blogi/kohti-kestavaa-elamantapaa-myos-tyopaikoilla"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sitra.fi/hankkeet/elamantapatesti/"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Suuntamerkki värikkäillä nuolilla">
            <a:extLst>
              <a:ext uri="{FF2B5EF4-FFF2-40B4-BE49-F238E27FC236}">
                <a16:creationId xmlns:a16="http://schemas.microsoft.com/office/drawing/2014/main" id="{F17D116E-FFB2-147B-D347-0EBA1AF45EC2}"/>
              </a:ext>
            </a:extLst>
          </p:cNvPr>
          <p:cNvPicPr>
            <a:picLocks noChangeAspect="1"/>
          </p:cNvPicPr>
          <p:nvPr/>
        </p:nvPicPr>
        <p:blipFill>
          <a:blip r:embed="rId2">
            <a:extLst>
              <a:ext uri="{28A0092B-C50C-407E-A947-70E740481C1C}">
                <a14:useLocalDpi xmlns:a14="http://schemas.microsoft.com/office/drawing/2010/main" val="0"/>
              </a:ext>
            </a:extLst>
          </a:blip>
          <a:srcRect t="4447" b="4447"/>
          <a:stretch/>
        </p:blipFill>
        <p:spPr>
          <a:xfrm>
            <a:off x="0" y="21693"/>
            <a:ext cx="11358880" cy="6907427"/>
          </a:xfrm>
          <a:prstGeom prst="rect">
            <a:avLst/>
          </a:prstGeom>
          <a:noFill/>
        </p:spPr>
      </p:pic>
      <p:sp>
        <p:nvSpPr>
          <p:cNvPr id="5" name="Title 1">
            <a:extLst>
              <a:ext uri="{FF2B5EF4-FFF2-40B4-BE49-F238E27FC236}">
                <a16:creationId xmlns:a16="http://schemas.microsoft.com/office/drawing/2014/main" id="{2E940697-2EEF-C7B4-6482-E1AA2F6E02D6}"/>
              </a:ext>
            </a:extLst>
          </p:cNvPr>
          <p:cNvSpPr>
            <a:spLocks noGrp="1"/>
          </p:cNvSpPr>
          <p:nvPr>
            <p:ph type="title"/>
          </p:nvPr>
        </p:nvSpPr>
        <p:spPr>
          <a:xfrm>
            <a:off x="4988560" y="2103120"/>
            <a:ext cx="7304314" cy="1556657"/>
          </a:xfrm>
        </p:spPr>
        <p:txBody>
          <a:bodyPr anchor="ctr">
            <a:normAutofit/>
          </a:bodyPr>
          <a:lstStyle/>
          <a:p>
            <a:r>
              <a:rPr lang="en-US" sz="4000" b="1" dirty="0"/>
              <a:t>Vastuullisuus ja </a:t>
            </a:r>
            <a:r>
              <a:rPr lang="en-US" sz="4000" b="1" dirty="0" err="1"/>
              <a:t>kestävä</a:t>
            </a:r>
            <a:r>
              <a:rPr lang="en-US" sz="4000" b="1" dirty="0"/>
              <a:t> </a:t>
            </a:r>
            <a:r>
              <a:rPr lang="en-US" sz="4000" b="1" dirty="0" err="1"/>
              <a:t>kehitys</a:t>
            </a:r>
            <a:r>
              <a:rPr lang="en-US" sz="4000" b="1" dirty="0"/>
              <a:t> </a:t>
            </a:r>
            <a:r>
              <a:rPr lang="en-US" sz="4000" b="1" dirty="0" err="1"/>
              <a:t>liiketoiminnassa</a:t>
            </a:r>
            <a:endParaRPr lang="en-US" sz="4000" b="1" dirty="0"/>
          </a:p>
        </p:txBody>
      </p:sp>
    </p:spTree>
    <p:extLst>
      <p:ext uri="{BB962C8B-B14F-4D97-AF65-F5344CB8AC3E}">
        <p14:creationId xmlns:p14="http://schemas.microsoft.com/office/powerpoint/2010/main" val="354147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Taloudellinen vastuu ja raportointi liiketoiminnassa</a:t>
            </a:r>
            <a:endParaRPr lang="fi-FI" dirty="0">
              <a:cs typeface="Calibri Light"/>
            </a:endParaRPr>
          </a:p>
        </p:txBody>
      </p:sp>
      <p:sp>
        <p:nvSpPr>
          <p:cNvPr id="3" name="Alaotsikko 2"/>
          <p:cNvSpPr>
            <a:spLocks noGrp="1"/>
          </p:cNvSpPr>
          <p:nvPr>
            <p:ph type="subTitle" idx="1"/>
          </p:nvPr>
        </p:nvSpPr>
        <p:spPr/>
        <p:txBody>
          <a:bodyPr vert="horz" lIns="91440" tIns="45720" rIns="91440" bIns="45720" rtlCol="0" anchor="t">
            <a:normAutofit/>
          </a:bodyPr>
          <a:lstStyle/>
          <a:p>
            <a:r>
              <a:rPr lang="fi-FI" dirty="0">
                <a:solidFill>
                  <a:schemeClr val="bg1"/>
                </a:solidFill>
              </a:rPr>
              <a:t>Kestävän kasvun päämäärä on luoda kestävä talous, joka edistää taloudellista vaurautta ja hyvinvointia ilman, että ympäristön kestokykyä ylitetään tai sosiaalisia oikeuksia loukataan. </a:t>
            </a:r>
            <a:endParaRPr lang="fi-FI" dirty="0"/>
          </a:p>
        </p:txBody>
      </p:sp>
    </p:spTree>
    <p:extLst>
      <p:ext uri="{BB962C8B-B14F-4D97-AF65-F5344CB8AC3E}">
        <p14:creationId xmlns:p14="http://schemas.microsoft.com/office/powerpoint/2010/main" val="2537201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D9A3437-2881-B992-8B64-34A2C6F5F593}"/>
              </a:ext>
            </a:extLst>
          </p:cNvPr>
          <p:cNvSpPr>
            <a:spLocks noGrp="1"/>
          </p:cNvSpPr>
          <p:nvPr>
            <p:ph type="title"/>
          </p:nvPr>
        </p:nvSpPr>
        <p:spPr>
          <a:xfrm>
            <a:off x="374731" y="365125"/>
            <a:ext cx="10604665" cy="1325563"/>
          </a:xfrm>
        </p:spPr>
        <p:txBody>
          <a:bodyPr anchor="ctr">
            <a:normAutofit/>
          </a:bodyPr>
          <a:lstStyle/>
          <a:p>
            <a:r>
              <a:rPr lang="fi-FI" dirty="0"/>
              <a:t>Yritysvastuu/ yhteiskuntavastuu taloudellisen vastuullisuuden taustalla</a:t>
            </a:r>
          </a:p>
        </p:txBody>
      </p:sp>
      <p:graphicFrame>
        <p:nvGraphicFramePr>
          <p:cNvPr id="9" name="Sisällön paikkamerkki 4">
            <a:extLst>
              <a:ext uri="{FF2B5EF4-FFF2-40B4-BE49-F238E27FC236}">
                <a16:creationId xmlns:a16="http://schemas.microsoft.com/office/drawing/2014/main" id="{43B50BC2-E8DC-F873-8C31-FE2A1FF46E4C}"/>
              </a:ext>
            </a:extLst>
          </p:cNvPr>
          <p:cNvGraphicFramePr>
            <a:graphicFrameLocks noGrp="1"/>
          </p:cNvGraphicFramePr>
          <p:nvPr>
            <p:ph idx="1"/>
            <p:extLst>
              <p:ext uri="{D42A27DB-BD31-4B8C-83A1-F6EECF244321}">
                <p14:modId xmlns:p14="http://schemas.microsoft.com/office/powerpoint/2010/main" val="2382505498"/>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45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skin, kynä, kompassi, raha ja paperi, jossa on tulostettava kaaviot">
            <a:extLst>
              <a:ext uri="{FF2B5EF4-FFF2-40B4-BE49-F238E27FC236}">
                <a16:creationId xmlns:a16="http://schemas.microsoft.com/office/drawing/2014/main" id="{F156BFF8-FE77-DA2F-C6DF-C55F800BB8CC}"/>
              </a:ext>
            </a:extLst>
          </p:cNvPr>
          <p:cNvPicPr>
            <a:picLocks noChangeAspect="1"/>
          </p:cNvPicPr>
          <p:nvPr/>
        </p:nvPicPr>
        <p:blipFill rotWithShape="1">
          <a:blip r:embed="rId2"/>
          <a:srcRect l="198" r="-1" b="-1"/>
          <a:stretch/>
        </p:blipFill>
        <p:spPr>
          <a:xfrm>
            <a:off x="-1" y="10"/>
            <a:ext cx="11359979" cy="6857990"/>
          </a:xfrm>
          <a:prstGeom prst="rect">
            <a:avLst/>
          </a:prstGeom>
          <a:noFill/>
        </p:spPr>
      </p:pic>
      <p:sp>
        <p:nvSpPr>
          <p:cNvPr id="4" name="Otsikko 3">
            <a:extLst>
              <a:ext uri="{FF2B5EF4-FFF2-40B4-BE49-F238E27FC236}">
                <a16:creationId xmlns:a16="http://schemas.microsoft.com/office/drawing/2014/main" id="{64B170E1-7AC1-BC26-1265-8855E8177555}"/>
              </a:ext>
            </a:extLst>
          </p:cNvPr>
          <p:cNvSpPr>
            <a:spLocks noGrp="1"/>
          </p:cNvSpPr>
          <p:nvPr>
            <p:ph type="title"/>
          </p:nvPr>
        </p:nvSpPr>
        <p:spPr>
          <a:xfrm>
            <a:off x="374731" y="0"/>
            <a:ext cx="5295169" cy="1012371"/>
          </a:xfrm>
        </p:spPr>
        <p:txBody>
          <a:bodyPr anchor="b">
            <a:normAutofit/>
          </a:bodyPr>
          <a:lstStyle/>
          <a:p>
            <a:r>
              <a:rPr lang="fi-FI" dirty="0"/>
              <a:t>Taloudellinen vastuullisuus</a:t>
            </a:r>
          </a:p>
        </p:txBody>
      </p:sp>
      <p:sp>
        <p:nvSpPr>
          <p:cNvPr id="5" name="Sisällön paikkamerkki 4">
            <a:extLst>
              <a:ext uri="{FF2B5EF4-FFF2-40B4-BE49-F238E27FC236}">
                <a16:creationId xmlns:a16="http://schemas.microsoft.com/office/drawing/2014/main" id="{5CFF4992-2EED-D7D9-3550-7EBDA3A96702}"/>
              </a:ext>
            </a:extLst>
          </p:cNvPr>
          <p:cNvSpPr>
            <a:spLocks noGrp="1"/>
          </p:cNvSpPr>
          <p:nvPr>
            <p:ph type="body" sz="half" idx="2"/>
          </p:nvPr>
        </p:nvSpPr>
        <p:spPr>
          <a:xfrm>
            <a:off x="376287" y="1208314"/>
            <a:ext cx="5295170" cy="5649676"/>
          </a:xfrm>
        </p:spPr>
        <p:txBody>
          <a:bodyPr>
            <a:normAutofit fontScale="92500" lnSpcReduction="10000"/>
          </a:bodyPr>
          <a:lstStyle/>
          <a:p>
            <a:r>
              <a:rPr lang="fi-FI" b="0" i="0" dirty="0">
                <a:effectLst/>
              </a:rPr>
              <a:t>Taloudelliseen vastuuseen sisältyvät muun muassa liiketoiminnan kannattavuudesta, kilpailukyvystä ja tehokkuudesta huolehtiminen. On selvää, että organisaatio voi huolehtia sosiaalisesta ja ympäristövastuustaan vain, jos sen taloudellinen suorituskyky on hyvä. Riskienhallinta on osa taloudellista vastuullisuutta.</a:t>
            </a:r>
          </a:p>
          <a:p>
            <a:pPr marL="0" indent="0">
              <a:buNone/>
            </a:pPr>
            <a:endParaRPr lang="fi-FI" dirty="0"/>
          </a:p>
          <a:p>
            <a:r>
              <a:rPr lang="fi-FI" b="0" i="0" dirty="0">
                <a:effectLst/>
              </a:rPr>
              <a:t>Taloudellisesti vahvalla yrityksellä on mahdollisuus vastata sidosryhmiensä tarpeisiin, huolehtia yhteiskuntaan ja ympäristöön liittyvistä velvoitteistaan sekä tukea yleishyödyllistä toimintaa yhteiskunnassa.</a:t>
            </a:r>
          </a:p>
          <a:p>
            <a:endParaRPr lang="fi-FI" dirty="0"/>
          </a:p>
          <a:p>
            <a:r>
              <a:rPr lang="fi-FI" b="0" i="0" dirty="0">
                <a:effectLst/>
              </a:rPr>
              <a:t>Laajemmassa tarkastelussa taloudellinen vastuu viittaa siihen, millaisia taloudellisia vaikutuksia yrityksen toiminnasta on sen sidosryhmille. Omistajalle maksetaan osinkoa, henkilöstölle palkkaa, alihankkijoille tuloa, yhteiskunnalle veroja ja niin edelleen</a:t>
            </a:r>
            <a:r>
              <a:rPr lang="fi-FI" sz="1300" b="0" i="0" dirty="0">
                <a:effectLst/>
              </a:rPr>
              <a:t>.</a:t>
            </a:r>
            <a:endParaRPr lang="fi-FI" sz="1300" dirty="0"/>
          </a:p>
        </p:txBody>
      </p:sp>
    </p:spTree>
    <p:extLst>
      <p:ext uri="{BB962C8B-B14F-4D97-AF65-F5344CB8AC3E}">
        <p14:creationId xmlns:p14="http://schemas.microsoft.com/office/powerpoint/2010/main" val="404153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tsikko 15">
            <a:extLst>
              <a:ext uri="{FF2B5EF4-FFF2-40B4-BE49-F238E27FC236}">
                <a16:creationId xmlns:a16="http://schemas.microsoft.com/office/drawing/2014/main" id="{572FB936-1AF8-8FC5-1A24-AF1270495F94}"/>
              </a:ext>
            </a:extLst>
          </p:cNvPr>
          <p:cNvSpPr>
            <a:spLocks noGrp="1"/>
          </p:cNvSpPr>
          <p:nvPr>
            <p:ph type="title"/>
          </p:nvPr>
        </p:nvSpPr>
        <p:spPr/>
        <p:txBody>
          <a:bodyPr/>
          <a:lstStyle/>
          <a:p>
            <a:r>
              <a:rPr lang="fi-FI" b="0" i="0" dirty="0">
                <a:solidFill>
                  <a:srgbClr val="222222"/>
                </a:solidFill>
                <a:effectLst/>
                <a:highlight>
                  <a:srgbClr val="FFFFFF"/>
                </a:highlight>
                <a:latin typeface="-apple-system"/>
              </a:rPr>
              <a:t>YK:n kestävän kehityksen </a:t>
            </a:r>
            <a:r>
              <a:rPr lang="fi-FI" dirty="0">
                <a:solidFill>
                  <a:srgbClr val="222222"/>
                </a:solidFill>
                <a:highlight>
                  <a:srgbClr val="FFFFFF"/>
                </a:highlight>
                <a:latin typeface="-apple-system"/>
              </a:rPr>
              <a:t>jaottelussa</a:t>
            </a:r>
            <a:r>
              <a:rPr lang="fi-FI" b="0" i="0" dirty="0">
                <a:solidFill>
                  <a:srgbClr val="222222"/>
                </a:solidFill>
                <a:effectLst/>
                <a:highlight>
                  <a:srgbClr val="FFFFFF"/>
                </a:highlight>
                <a:latin typeface="-apple-system"/>
              </a:rPr>
              <a:t> taloudelliseen vastuullisuuteen liittyvät</a:t>
            </a:r>
            <a:endParaRPr lang="fi-FI" dirty="0"/>
          </a:p>
        </p:txBody>
      </p:sp>
      <p:pic>
        <p:nvPicPr>
          <p:cNvPr id="11" name="Sisällön paikkamerkki 10" descr="Kuva, joka sisältää kohteen teksti, Fontti, juliste, Grafiikka&#10;&#10;Kuvaus luotu automaattisesti">
            <a:extLst>
              <a:ext uri="{FF2B5EF4-FFF2-40B4-BE49-F238E27FC236}">
                <a16:creationId xmlns:a16="http://schemas.microsoft.com/office/drawing/2014/main" id="{E626A89A-6895-3910-49E6-61F13D2A88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7063" y="2039147"/>
            <a:ext cx="2380821" cy="2349901"/>
          </a:xfrm>
        </p:spPr>
      </p:pic>
      <p:pic>
        <p:nvPicPr>
          <p:cNvPr id="13" name="Sisällön paikkamerkki 12" descr="Kuva, joka sisältää kohteen teksti, muotoilu, Fontti, kuvakaappaus&#10;&#10;Kuvaus luotu automaattisesti">
            <a:extLst>
              <a:ext uri="{FF2B5EF4-FFF2-40B4-BE49-F238E27FC236}">
                <a16:creationId xmlns:a16="http://schemas.microsoft.com/office/drawing/2014/main" id="{6EB1CCE6-C881-9E4C-85F6-04E35358AE45}"/>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2835169" y="3698038"/>
            <a:ext cx="2380820" cy="2380820"/>
          </a:xfrm>
        </p:spPr>
      </p:pic>
      <p:pic>
        <p:nvPicPr>
          <p:cNvPr id="15" name="Kuva 14" descr="Kuva, joka sisältää kohteen teksti, Fontti, logo, Grafiikka&#10;&#10;Kuvaus luotu automaattisesti">
            <a:extLst>
              <a:ext uri="{FF2B5EF4-FFF2-40B4-BE49-F238E27FC236}">
                <a16:creationId xmlns:a16="http://schemas.microsoft.com/office/drawing/2014/main" id="{401AFFB5-0F34-971B-BBA9-60F7F98A4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8968" y="3703213"/>
            <a:ext cx="2380820" cy="2375645"/>
          </a:xfrm>
          <a:prstGeom prst="rect">
            <a:avLst/>
          </a:prstGeom>
        </p:spPr>
      </p:pic>
      <p:pic>
        <p:nvPicPr>
          <p:cNvPr id="18" name="Kuva 17" descr="Kuva, joka sisältää kohteen teksti, Fontti, logo, Grafiikka&#10;&#10;Kuvaus luotu automaattisesti">
            <a:extLst>
              <a:ext uri="{FF2B5EF4-FFF2-40B4-BE49-F238E27FC236}">
                <a16:creationId xmlns:a16="http://schemas.microsoft.com/office/drawing/2014/main" id="{B06DE307-6227-F8AE-60C6-149A1AF85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731" y="2039147"/>
            <a:ext cx="2294003" cy="2380820"/>
          </a:xfrm>
          <a:prstGeom prst="rect">
            <a:avLst/>
          </a:prstGeom>
        </p:spPr>
      </p:pic>
    </p:spTree>
    <p:extLst>
      <p:ext uri="{BB962C8B-B14F-4D97-AF65-F5344CB8AC3E}">
        <p14:creationId xmlns:p14="http://schemas.microsoft.com/office/powerpoint/2010/main" val="66036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Fontti, kuvakaappaus, logo&#10;&#10;Kuvaus luotu automaattisesti">
            <a:extLst>
              <a:ext uri="{FF2B5EF4-FFF2-40B4-BE49-F238E27FC236}">
                <a16:creationId xmlns:a16="http://schemas.microsoft.com/office/drawing/2014/main" id="{7B36F69F-8FBF-DFE5-E158-3976F1BE7AA5}"/>
              </a:ext>
            </a:extLst>
          </p:cNvPr>
          <p:cNvPicPr>
            <a:picLocks noChangeAspect="1"/>
          </p:cNvPicPr>
          <p:nvPr/>
        </p:nvPicPr>
        <p:blipFill>
          <a:blip r:embed="rId3"/>
          <a:stretch>
            <a:fillRect/>
          </a:stretch>
        </p:blipFill>
        <p:spPr>
          <a:xfrm>
            <a:off x="120650" y="1722267"/>
            <a:ext cx="11112500" cy="4306094"/>
          </a:xfrm>
          <a:prstGeom prst="rect">
            <a:avLst/>
          </a:prstGeom>
          <a:noFill/>
        </p:spPr>
      </p:pic>
      <p:sp>
        <p:nvSpPr>
          <p:cNvPr id="6" name="Otsikko 5">
            <a:extLst>
              <a:ext uri="{FF2B5EF4-FFF2-40B4-BE49-F238E27FC236}">
                <a16:creationId xmlns:a16="http://schemas.microsoft.com/office/drawing/2014/main" id="{0DCF52A5-0998-CAF3-A33E-918DE4EB5C54}"/>
              </a:ext>
            </a:extLst>
          </p:cNvPr>
          <p:cNvSpPr>
            <a:spLocks noGrp="1"/>
          </p:cNvSpPr>
          <p:nvPr>
            <p:ph type="title"/>
          </p:nvPr>
        </p:nvSpPr>
        <p:spPr>
          <a:xfrm>
            <a:off x="374731" y="365126"/>
            <a:ext cx="10604665" cy="745217"/>
          </a:xfrm>
        </p:spPr>
        <p:txBody>
          <a:bodyPr>
            <a:normAutofit fontScale="90000"/>
          </a:bodyPr>
          <a:lstStyle/>
          <a:p>
            <a:r>
              <a:rPr lang="fi-FI" dirty="0"/>
              <a:t>Päivittäistavarakaupan taloudellinen vastuullisuus (PTY)</a:t>
            </a:r>
          </a:p>
        </p:txBody>
      </p:sp>
    </p:spTree>
    <p:extLst>
      <p:ext uri="{BB962C8B-B14F-4D97-AF65-F5344CB8AC3E}">
        <p14:creationId xmlns:p14="http://schemas.microsoft.com/office/powerpoint/2010/main" val="1959415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akekurssit näytöllä kaupungissa">
            <a:extLst>
              <a:ext uri="{FF2B5EF4-FFF2-40B4-BE49-F238E27FC236}">
                <a16:creationId xmlns:a16="http://schemas.microsoft.com/office/drawing/2014/main" id="{81E45E83-91F9-68FF-BCB1-DACF53E884FB}"/>
              </a:ext>
            </a:extLst>
          </p:cNvPr>
          <p:cNvPicPr>
            <a:picLocks noChangeAspect="1"/>
          </p:cNvPicPr>
          <p:nvPr/>
        </p:nvPicPr>
        <p:blipFill>
          <a:blip r:embed="rId2">
            <a:extLst>
              <a:ext uri="{28A0092B-C50C-407E-A947-70E740481C1C}">
                <a14:useLocalDpi xmlns:a14="http://schemas.microsoft.com/office/drawing/2010/main" val="0"/>
              </a:ext>
            </a:extLst>
          </a:blip>
          <a:srcRect l="1900" r="1900"/>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EBBFA4AE-7779-EEBA-DA0C-D59EB1EC2606}"/>
              </a:ext>
            </a:extLst>
          </p:cNvPr>
          <p:cNvSpPr>
            <a:spLocks noGrp="1"/>
          </p:cNvSpPr>
          <p:nvPr>
            <p:ph type="title"/>
          </p:nvPr>
        </p:nvSpPr>
        <p:spPr>
          <a:xfrm>
            <a:off x="374732" y="1"/>
            <a:ext cx="4844566" cy="1793173"/>
          </a:xfrm>
        </p:spPr>
        <p:txBody>
          <a:bodyPr anchor="b">
            <a:normAutofit/>
          </a:bodyPr>
          <a:lstStyle/>
          <a:p>
            <a:r>
              <a:rPr lang="fi-FI" dirty="0"/>
              <a:t>Tilitoimiston taloudellisesta vastuullisuudesta</a:t>
            </a:r>
          </a:p>
        </p:txBody>
      </p:sp>
      <p:sp>
        <p:nvSpPr>
          <p:cNvPr id="3" name="Sisällön paikkamerkki 2">
            <a:extLst>
              <a:ext uri="{FF2B5EF4-FFF2-40B4-BE49-F238E27FC236}">
                <a16:creationId xmlns:a16="http://schemas.microsoft.com/office/drawing/2014/main" id="{D99BC8B8-9B2E-1A44-6D65-E8BD2494F579}"/>
              </a:ext>
            </a:extLst>
          </p:cNvPr>
          <p:cNvSpPr>
            <a:spLocks noGrp="1"/>
          </p:cNvSpPr>
          <p:nvPr>
            <p:ph type="body" sz="half" idx="2"/>
          </p:nvPr>
        </p:nvSpPr>
        <p:spPr>
          <a:xfrm>
            <a:off x="376287" y="1793174"/>
            <a:ext cx="4844566" cy="4868883"/>
          </a:xfrm>
        </p:spPr>
        <p:txBody>
          <a:bodyPr>
            <a:normAutofit/>
          </a:bodyPr>
          <a:lstStyle/>
          <a:p>
            <a:r>
              <a:rPr lang="fi-FI" sz="1500" i="0" dirty="0">
                <a:effectLst/>
              </a:rPr>
              <a:t>Taloudellinen vastuu </a:t>
            </a:r>
            <a:r>
              <a:rPr lang="fi-FI" sz="1500" b="0" i="0" dirty="0">
                <a:effectLst/>
              </a:rPr>
              <a:t>tilitoimistossa kattaa muun muassa jo mainitun digitalisaation ja automatisoinnin. Aikaa jää käsityön tekemisen sijaan esimerkiksi palveluun ja toimintaprosessien kehittämiseen. Paitsi oma työskentely, myös asiakkaiden toimiminen lakien mukaan varmistetaan. Liiketoimintaa pyritään arvioimaan ja kehittämään jatkuvasti.</a:t>
            </a:r>
          </a:p>
          <a:p>
            <a:r>
              <a:rPr lang="fi-FI" sz="1500" dirty="0"/>
              <a:t>Tilitoimistoilla on tositeaineistosta saatavaa tietoa yhdistelemällä mahdollisuus auttaa asiakkaita kehittämään vastuullisuuden eri osa-​alueita omassa toiminnassaan.</a:t>
            </a:r>
          </a:p>
          <a:p>
            <a:r>
              <a:rPr lang="fi-FI" sz="1500" dirty="0"/>
              <a:t> Esimerkiksi sähköiseen taloushallintoon siirtymällä tositemateriaalien hiilijalanjälki pienenee. Samalla reaaliaikainen data tukee asiakkaan liiketoimintaa ja tuo mm. ajansäästön kautta taloudellista hyötyä</a:t>
            </a:r>
          </a:p>
        </p:txBody>
      </p:sp>
    </p:spTree>
    <p:extLst>
      <p:ext uri="{BB962C8B-B14F-4D97-AF65-F5344CB8AC3E}">
        <p14:creationId xmlns:p14="http://schemas.microsoft.com/office/powerpoint/2010/main" val="55575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EE2CC16-AFD4-844C-FB6C-71004B43B908}"/>
              </a:ext>
            </a:extLst>
          </p:cNvPr>
          <p:cNvSpPr>
            <a:spLocks noGrp="1"/>
          </p:cNvSpPr>
          <p:nvPr>
            <p:ph type="title"/>
          </p:nvPr>
        </p:nvSpPr>
        <p:spPr/>
        <p:txBody>
          <a:bodyPr/>
          <a:lstStyle/>
          <a:p>
            <a:r>
              <a:rPr lang="fi-FI" dirty="0"/>
              <a:t>Vastuullisuudesta raportointi</a:t>
            </a:r>
          </a:p>
        </p:txBody>
      </p:sp>
      <p:sp>
        <p:nvSpPr>
          <p:cNvPr id="6" name="Sisällön paikkamerkki 5">
            <a:extLst>
              <a:ext uri="{FF2B5EF4-FFF2-40B4-BE49-F238E27FC236}">
                <a16:creationId xmlns:a16="http://schemas.microsoft.com/office/drawing/2014/main" id="{F1BC9EC4-C7BD-8CE1-C118-92B81B01E5FD}"/>
              </a:ext>
            </a:extLst>
          </p:cNvPr>
          <p:cNvSpPr>
            <a:spLocks noGrp="1"/>
          </p:cNvSpPr>
          <p:nvPr>
            <p:ph idx="1"/>
          </p:nvPr>
        </p:nvSpPr>
        <p:spPr/>
        <p:txBody>
          <a:bodyPr>
            <a:normAutofit/>
          </a:bodyPr>
          <a:lstStyle/>
          <a:p>
            <a:r>
              <a:rPr lang="fi-FI" sz="1800" b="0" i="0" dirty="0">
                <a:solidFill>
                  <a:srgbClr val="2E2E38"/>
                </a:solidFill>
                <a:effectLst/>
                <a:highlight>
                  <a:srgbClr val="FFFFFF"/>
                </a:highlight>
              </a:rPr>
              <a:t>Direktiiviehdotuksen mukaan yritys tulee raportointivelvollisuuden piiriin silloin kun se täyttää ainakin </a:t>
            </a:r>
            <a:r>
              <a:rPr lang="fi-FI" sz="1800" b="1" i="0" dirty="0">
                <a:solidFill>
                  <a:srgbClr val="2E2E38"/>
                </a:solidFill>
                <a:effectLst/>
                <a:highlight>
                  <a:srgbClr val="FFFFFF"/>
                </a:highlight>
              </a:rPr>
              <a:t>kaksi seuraavista kriteereistä</a:t>
            </a:r>
            <a:r>
              <a:rPr lang="fi-FI" sz="1800" b="0" i="0" dirty="0">
                <a:solidFill>
                  <a:srgbClr val="2E2E38"/>
                </a:solidFill>
                <a:effectLst/>
                <a:highlight>
                  <a:srgbClr val="FFFFFF"/>
                </a:highlight>
              </a:rPr>
              <a:t>: yli 250 työntekijää, liikevaihto yli 40 miljoonan euroa ja taseen loppusumma yli 20 miljoonaa euroa. </a:t>
            </a:r>
          </a:p>
          <a:p>
            <a:r>
              <a:rPr lang="fi-FI" sz="1800" b="0" i="0" dirty="0">
                <a:solidFill>
                  <a:srgbClr val="2E2E38"/>
                </a:solidFill>
                <a:effectLst/>
                <a:highlight>
                  <a:srgbClr val="FFFFFF"/>
                </a:highlight>
              </a:rPr>
              <a:t>Tämän ohella kaikki EU:n säätelemillä markkinoilla listautuneet yritykset (paitsi mikroyritykset) ja vakuutus- sekä luottoyhtiöt yhtiömuodosta riippumatta kuuluvat luonnollisesti joukkoon. Samassa yhteydessä listayhtiöiden hallitukselle/tarkastusvaliokunnalle tulee uusia velvoitteita. (EY)</a:t>
            </a:r>
          </a:p>
          <a:p>
            <a:r>
              <a:rPr lang="fi-FI" sz="1800" b="0" i="0" dirty="0">
                <a:solidFill>
                  <a:srgbClr val="2E2E38"/>
                </a:solidFill>
                <a:effectLst/>
                <a:highlight>
                  <a:srgbClr val="FFFFFF"/>
                </a:highlight>
              </a:rPr>
              <a:t>Vastuullisuusraportointia ei tulisi nähdä pelkkänä velvoittavana toimenpiteenä, joka vaatii yrityksen resursseja. Tavoitteellinen vastuullisuusraportointi ohjaa parhaimmillaan myös yrityksen omaa toimintaa kohti asetettuja päämääriä, esimerkiksi energiatehokkuuden lisäämistä, sairaspoissaolojen pienentämistä tai riskienhallinnan kehittymistä.</a:t>
            </a:r>
            <a:endParaRPr lang="fi-FI" sz="1800" dirty="0"/>
          </a:p>
        </p:txBody>
      </p:sp>
    </p:spTree>
    <p:extLst>
      <p:ext uri="{BB962C8B-B14F-4D97-AF65-F5344CB8AC3E}">
        <p14:creationId xmlns:p14="http://schemas.microsoft.com/office/powerpoint/2010/main" val="139312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18C21F-30F6-0914-BBC7-00414EAF8543}"/>
              </a:ext>
            </a:extLst>
          </p:cNvPr>
          <p:cNvSpPr>
            <a:spLocks noGrp="1"/>
          </p:cNvSpPr>
          <p:nvPr>
            <p:ph type="title"/>
          </p:nvPr>
        </p:nvSpPr>
        <p:spPr>
          <a:xfrm>
            <a:off x="374731" y="365125"/>
            <a:ext cx="10604665" cy="1325563"/>
          </a:xfrm>
        </p:spPr>
        <p:txBody>
          <a:bodyPr anchor="ctr">
            <a:normAutofit/>
          </a:bodyPr>
          <a:lstStyle/>
          <a:p>
            <a:r>
              <a:rPr lang="fi-FI" dirty="0"/>
              <a:t>Hankinnat ja niiden hallinta</a:t>
            </a:r>
          </a:p>
        </p:txBody>
      </p:sp>
      <p:graphicFrame>
        <p:nvGraphicFramePr>
          <p:cNvPr id="5" name="Sisällön paikkamerkki 2">
            <a:extLst>
              <a:ext uri="{FF2B5EF4-FFF2-40B4-BE49-F238E27FC236}">
                <a16:creationId xmlns:a16="http://schemas.microsoft.com/office/drawing/2014/main" id="{8FA0DD8B-3EE4-2ECA-E4CF-D5D2DF79BD8F}"/>
              </a:ext>
            </a:extLst>
          </p:cNvPr>
          <p:cNvGraphicFramePr>
            <a:graphicFrameLocks noGrp="1"/>
          </p:cNvGraphicFramePr>
          <p:nvPr>
            <p:ph idx="1"/>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5512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ädet pitelemässä palapelin osia">
            <a:extLst>
              <a:ext uri="{FF2B5EF4-FFF2-40B4-BE49-F238E27FC236}">
                <a16:creationId xmlns:a16="http://schemas.microsoft.com/office/drawing/2014/main" id="{FCEC81B4-E0ED-F0D8-CD1B-13F404970ACA}"/>
              </a:ext>
            </a:extLst>
          </p:cNvPr>
          <p:cNvPicPr>
            <a:picLocks noChangeAspect="1"/>
          </p:cNvPicPr>
          <p:nvPr/>
        </p:nvPicPr>
        <p:blipFill>
          <a:blip r:embed="rId2">
            <a:extLst>
              <a:ext uri="{28A0092B-C50C-407E-A947-70E740481C1C}">
                <a14:useLocalDpi xmlns:a14="http://schemas.microsoft.com/office/drawing/2010/main" val="0"/>
              </a:ext>
            </a:extLst>
          </a:blip>
          <a:srcRect t="8196" b="8196"/>
          <a:stretch/>
        </p:blipFill>
        <p:spPr>
          <a:xfrm>
            <a:off x="3473" y="0"/>
            <a:ext cx="11353031" cy="6858000"/>
          </a:xfrm>
          <a:prstGeom prst="rect">
            <a:avLst/>
          </a:prstGeom>
          <a:noFill/>
        </p:spPr>
      </p:pic>
      <p:sp>
        <p:nvSpPr>
          <p:cNvPr id="2" name="Otsikko 1">
            <a:extLst>
              <a:ext uri="{FF2B5EF4-FFF2-40B4-BE49-F238E27FC236}">
                <a16:creationId xmlns:a16="http://schemas.microsoft.com/office/drawing/2014/main" id="{FBD750AA-0C70-1405-047F-A1E21C05BCDA}"/>
              </a:ext>
            </a:extLst>
          </p:cNvPr>
          <p:cNvSpPr>
            <a:spLocks noGrp="1"/>
          </p:cNvSpPr>
          <p:nvPr>
            <p:ph type="title"/>
          </p:nvPr>
        </p:nvSpPr>
        <p:spPr>
          <a:xfrm>
            <a:off x="374732" y="1"/>
            <a:ext cx="4844566" cy="1793173"/>
          </a:xfrm>
        </p:spPr>
        <p:txBody>
          <a:bodyPr anchor="b">
            <a:normAutofit/>
          </a:bodyPr>
          <a:lstStyle/>
          <a:p>
            <a:r>
              <a:rPr lang="fi-FI" dirty="0"/>
              <a:t>Tehtävä</a:t>
            </a:r>
          </a:p>
        </p:txBody>
      </p:sp>
      <p:sp>
        <p:nvSpPr>
          <p:cNvPr id="3" name="Sisällön paikkamerkki 2">
            <a:extLst>
              <a:ext uri="{FF2B5EF4-FFF2-40B4-BE49-F238E27FC236}">
                <a16:creationId xmlns:a16="http://schemas.microsoft.com/office/drawing/2014/main" id="{3EB7DD91-0F44-5597-3687-17F3387FA94A}"/>
              </a:ext>
            </a:extLst>
          </p:cNvPr>
          <p:cNvSpPr>
            <a:spLocks noGrp="1"/>
          </p:cNvSpPr>
          <p:nvPr>
            <p:ph type="body" sz="half" idx="2"/>
          </p:nvPr>
        </p:nvSpPr>
        <p:spPr>
          <a:xfrm>
            <a:off x="376287" y="1793174"/>
            <a:ext cx="4844566" cy="4275117"/>
          </a:xfrm>
        </p:spPr>
        <p:txBody>
          <a:bodyPr>
            <a:normAutofit/>
          </a:bodyPr>
          <a:lstStyle/>
          <a:p>
            <a:pPr marL="0" indent="0">
              <a:buNone/>
            </a:pPr>
            <a:r>
              <a:rPr lang="fi-FI" dirty="0"/>
              <a:t>Taloudellinen vastuullisuus, haasteet ja mahdollisuudet.</a:t>
            </a:r>
          </a:p>
          <a:p>
            <a:pPr marL="0" indent="0">
              <a:buNone/>
            </a:pPr>
            <a:endParaRPr lang="fi-FI" dirty="0"/>
          </a:p>
          <a:p>
            <a:pPr marL="0" indent="0">
              <a:buNone/>
            </a:pPr>
            <a:r>
              <a:rPr lang="fi-FI" dirty="0"/>
              <a:t>Miten pystyt itse seuraamaan yritysten strategioita taloudellisen vastuullisuuden suhteen?</a:t>
            </a:r>
          </a:p>
          <a:p>
            <a:pPr marL="0" indent="0">
              <a:buNone/>
            </a:pPr>
            <a:endParaRPr lang="fi-FI" dirty="0"/>
          </a:p>
          <a:p>
            <a:pPr marL="0" indent="0">
              <a:buNone/>
            </a:pPr>
            <a:endParaRPr lang="fi-FI" dirty="0"/>
          </a:p>
        </p:txBody>
      </p:sp>
    </p:spTree>
    <p:extLst>
      <p:ext uri="{BB962C8B-B14F-4D97-AF65-F5344CB8AC3E}">
        <p14:creationId xmlns:p14="http://schemas.microsoft.com/office/powerpoint/2010/main" val="336451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cstate="print">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Sosiaalinen vastuu liiketoiminta toimialalla</a:t>
            </a:r>
            <a:endParaRPr lang="en-US" dirty="0"/>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Liiketoiminnan megatrendit ja hiljaiset signaalit</a:t>
            </a:r>
            <a:endParaRPr lang="en-US" dirty="0"/>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50707C-1DF1-4834-01EC-31A435F6410B}"/>
              </a:ext>
            </a:extLst>
          </p:cNvPr>
          <p:cNvSpPr>
            <a:spLocks noGrp="1"/>
          </p:cNvSpPr>
          <p:nvPr>
            <p:ph type="title"/>
          </p:nvPr>
        </p:nvSpPr>
        <p:spPr/>
        <p:txBody>
          <a:bodyPr/>
          <a:lstStyle/>
          <a:p>
            <a:r>
              <a:rPr lang="fi-FI" dirty="0"/>
              <a:t>Vastuullisuus Suomessa</a:t>
            </a:r>
          </a:p>
        </p:txBody>
      </p:sp>
      <p:sp>
        <p:nvSpPr>
          <p:cNvPr id="3" name="Sisällön paikkamerkki 2">
            <a:extLst>
              <a:ext uri="{FF2B5EF4-FFF2-40B4-BE49-F238E27FC236}">
                <a16:creationId xmlns:a16="http://schemas.microsoft.com/office/drawing/2014/main" id="{FC796D21-7915-600B-6603-3EB346B73992}"/>
              </a:ext>
            </a:extLst>
          </p:cNvPr>
          <p:cNvSpPr>
            <a:spLocks noGrp="1"/>
          </p:cNvSpPr>
          <p:nvPr>
            <p:ph idx="1"/>
          </p:nvPr>
        </p:nvSpPr>
        <p:spPr/>
        <p:txBody>
          <a:bodyPr>
            <a:normAutofit lnSpcReduction="10000"/>
          </a:bodyPr>
          <a:lstStyle/>
          <a:p>
            <a:pPr marL="0" indent="0" algn="l" fontAlgn="base">
              <a:buNone/>
            </a:pPr>
            <a:r>
              <a:rPr lang="fi-FI" dirty="0">
                <a:solidFill>
                  <a:srgbClr val="000000"/>
                </a:solidFill>
                <a:highlight>
                  <a:srgbClr val="FFFFFF"/>
                </a:highlight>
                <a:latin typeface="Arial" panose="020B0604020202020204" pitchFamily="34" charset="0"/>
              </a:rPr>
              <a:t>V</a:t>
            </a:r>
            <a:r>
              <a:rPr lang="fi-FI" b="0" i="0" dirty="0">
                <a:solidFill>
                  <a:srgbClr val="000000"/>
                </a:solidFill>
                <a:effectLst/>
                <a:highlight>
                  <a:srgbClr val="FFFFFF"/>
                </a:highlight>
                <a:latin typeface="Arial" panose="020B0604020202020204" pitchFamily="34" charset="0"/>
              </a:rPr>
              <a:t>astuullisuutta voidaan määritellä monin eritavoin. Yksi käytetyistä mittareista on ESG</a:t>
            </a:r>
          </a:p>
          <a:p>
            <a:pPr marL="0" indent="0" algn="l" fontAlgn="base">
              <a:buNone/>
            </a:pPr>
            <a:endParaRPr lang="fi-FI" b="0" i="0" dirty="0">
              <a:solidFill>
                <a:srgbClr val="000000"/>
              </a:solidFill>
              <a:effectLst/>
              <a:highlight>
                <a:srgbClr val="FFFFFF"/>
              </a:highlight>
              <a:latin typeface="Arial" panose="020B0604020202020204" pitchFamily="34" charset="0"/>
            </a:endParaRPr>
          </a:p>
          <a:p>
            <a:pPr algn="l" fontAlgn="base">
              <a:buFont typeface="Arial" panose="020B0604020202020204" pitchFamily="34" charset="0"/>
              <a:buChar char="•"/>
            </a:pPr>
            <a:r>
              <a:rPr lang="fi-FI" b="0" i="0" dirty="0">
                <a:solidFill>
                  <a:srgbClr val="000000"/>
                </a:solidFill>
                <a:effectLst/>
                <a:highlight>
                  <a:srgbClr val="FFFFFF"/>
                </a:highlight>
                <a:latin typeface="Arial" panose="020B0604020202020204" pitchFamily="34" charset="0"/>
              </a:rPr>
              <a:t>”E” tarkoittaa ympäristöä (Environment)</a:t>
            </a:r>
          </a:p>
          <a:p>
            <a:pPr algn="l" fontAlgn="base">
              <a:buFont typeface="Arial" panose="020B0604020202020204" pitchFamily="34" charset="0"/>
              <a:buChar char="•"/>
            </a:pPr>
            <a:r>
              <a:rPr lang="fi-FI" b="0" i="0" dirty="0">
                <a:solidFill>
                  <a:srgbClr val="000000"/>
                </a:solidFill>
                <a:effectLst/>
                <a:highlight>
                  <a:srgbClr val="FFFFFF"/>
                </a:highlight>
                <a:latin typeface="Arial" panose="020B0604020202020204" pitchFamily="34" charset="0"/>
              </a:rPr>
              <a:t>”S” sosiaalista vastuuta (</a:t>
            </a:r>
            <a:r>
              <a:rPr lang="fi-FI" b="0" i="0" dirty="0" err="1">
                <a:solidFill>
                  <a:srgbClr val="000000"/>
                </a:solidFill>
                <a:effectLst/>
                <a:highlight>
                  <a:srgbClr val="FFFFFF"/>
                </a:highlight>
                <a:latin typeface="Arial" panose="020B0604020202020204" pitchFamily="34" charset="0"/>
              </a:rPr>
              <a:t>Social</a:t>
            </a:r>
            <a:r>
              <a:rPr lang="fi-FI" b="0" i="0" dirty="0">
                <a:solidFill>
                  <a:srgbClr val="000000"/>
                </a:solidFill>
                <a:effectLst/>
                <a:highlight>
                  <a:srgbClr val="FFFFFF"/>
                </a:highlight>
                <a:latin typeface="Arial" panose="020B0604020202020204" pitchFamily="34" charset="0"/>
              </a:rPr>
              <a:t>)</a:t>
            </a:r>
          </a:p>
          <a:p>
            <a:pPr algn="l" fontAlgn="base">
              <a:buFont typeface="Arial" panose="020B0604020202020204" pitchFamily="34" charset="0"/>
              <a:buChar char="•"/>
            </a:pPr>
            <a:r>
              <a:rPr lang="fi-FI" b="0" i="0" dirty="0">
                <a:solidFill>
                  <a:srgbClr val="000000"/>
                </a:solidFill>
                <a:effectLst/>
                <a:highlight>
                  <a:srgbClr val="FFFFFF"/>
                </a:highlight>
                <a:latin typeface="Arial" panose="020B0604020202020204" pitchFamily="34" charset="0"/>
              </a:rPr>
              <a:t>”G” hyvää hallintoa tai kestävää taloutta (</a:t>
            </a:r>
            <a:r>
              <a:rPr lang="fi-FI" b="0" i="0" dirty="0" err="1">
                <a:solidFill>
                  <a:srgbClr val="000000"/>
                </a:solidFill>
                <a:effectLst/>
                <a:highlight>
                  <a:srgbClr val="FFFFFF"/>
                </a:highlight>
                <a:latin typeface="Arial" panose="020B0604020202020204" pitchFamily="34" charset="0"/>
              </a:rPr>
              <a:t>Governance</a:t>
            </a:r>
            <a:r>
              <a:rPr lang="fi-FI" b="0" i="0" dirty="0">
                <a:solidFill>
                  <a:srgbClr val="000000"/>
                </a:solidFill>
                <a:effectLst/>
                <a:highlight>
                  <a:srgbClr val="FFFFFF"/>
                </a:highlight>
                <a:latin typeface="Arial" panose="020B0604020202020204" pitchFamily="34" charset="0"/>
              </a:rPr>
              <a:t>)</a:t>
            </a:r>
          </a:p>
          <a:p>
            <a:pPr marL="0" indent="0" algn="l" fontAlgn="base">
              <a:buNone/>
            </a:pPr>
            <a:endParaRPr lang="fi-FI" b="0" i="0" dirty="0">
              <a:solidFill>
                <a:srgbClr val="000000"/>
              </a:solidFill>
              <a:effectLst/>
              <a:highlight>
                <a:srgbClr val="FFFFFF"/>
              </a:highlight>
              <a:latin typeface="Arial" panose="020B0604020202020204" pitchFamily="34" charset="0"/>
            </a:endParaRPr>
          </a:p>
          <a:p>
            <a:pPr marL="0" indent="0" algn="l" fontAlgn="base">
              <a:buNone/>
            </a:pPr>
            <a:r>
              <a:rPr lang="fi-FI" b="0" i="0" dirty="0">
                <a:solidFill>
                  <a:srgbClr val="000000"/>
                </a:solidFill>
                <a:effectLst/>
                <a:highlight>
                  <a:srgbClr val="FFFFFF"/>
                </a:highlight>
                <a:latin typeface="Arial" panose="020B0604020202020204" pitchFamily="34" charset="0"/>
              </a:rPr>
              <a:t>Suomessa on viimeisten vuosien aikana keskusteltu hyvin paljon E:hen eli ympäristövastuuseen, ilmastotekoihin ja kestävään kehitykseen. ”S” eli sosiaalinen vastuullisuus on sen sijaan nousemassa tämän ajan trendiksi</a:t>
            </a:r>
          </a:p>
          <a:p>
            <a:pPr marL="0" indent="0">
              <a:buNone/>
            </a:pPr>
            <a:endParaRPr lang="fi-FI" dirty="0"/>
          </a:p>
        </p:txBody>
      </p:sp>
    </p:spTree>
    <p:extLst>
      <p:ext uri="{BB962C8B-B14F-4D97-AF65-F5344CB8AC3E}">
        <p14:creationId xmlns:p14="http://schemas.microsoft.com/office/powerpoint/2010/main" val="338053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oukko käsiä keskellä">
            <a:extLst>
              <a:ext uri="{FF2B5EF4-FFF2-40B4-BE49-F238E27FC236}">
                <a16:creationId xmlns:a16="http://schemas.microsoft.com/office/drawing/2014/main" id="{B1CE948A-5D01-F64B-364E-F7A923821707}"/>
              </a:ext>
            </a:extLst>
          </p:cNvPr>
          <p:cNvPicPr>
            <a:picLocks noChangeAspect="1"/>
          </p:cNvPicPr>
          <p:nvPr/>
        </p:nvPicPr>
        <p:blipFill>
          <a:blip r:embed="rId2">
            <a:extLst>
              <a:ext uri="{28A0092B-C50C-407E-A947-70E740481C1C}">
                <a14:useLocalDpi xmlns:a14="http://schemas.microsoft.com/office/drawing/2010/main" val="0"/>
              </a:ext>
            </a:extLst>
          </a:blip>
          <a:srcRect t="4712" b="4712"/>
          <a:stretch/>
        </p:blipFill>
        <p:spPr>
          <a:xfrm>
            <a:off x="-1" y="10"/>
            <a:ext cx="11359979" cy="6857990"/>
          </a:xfrm>
          <a:prstGeom prst="rect">
            <a:avLst/>
          </a:prstGeom>
          <a:noFill/>
        </p:spPr>
      </p:pic>
      <p:sp>
        <p:nvSpPr>
          <p:cNvPr id="11" name="Title 2">
            <a:extLst>
              <a:ext uri="{FF2B5EF4-FFF2-40B4-BE49-F238E27FC236}">
                <a16:creationId xmlns:a16="http://schemas.microsoft.com/office/drawing/2014/main" id="{E10E1E56-755E-1034-4259-F9F2DE6B7C33}"/>
              </a:ext>
            </a:extLst>
          </p:cNvPr>
          <p:cNvSpPr>
            <a:spLocks noGrp="1"/>
          </p:cNvSpPr>
          <p:nvPr>
            <p:ph type="title"/>
          </p:nvPr>
        </p:nvSpPr>
        <p:spPr>
          <a:xfrm>
            <a:off x="376286" y="360615"/>
            <a:ext cx="3596274" cy="1239519"/>
          </a:xfrm>
        </p:spPr>
        <p:txBody>
          <a:bodyPr/>
          <a:lstStyle/>
          <a:p>
            <a:r>
              <a:rPr lang="en-US" dirty="0"/>
              <a:t>Sosiaalinen vastuullisuus</a:t>
            </a:r>
          </a:p>
        </p:txBody>
      </p:sp>
      <p:sp>
        <p:nvSpPr>
          <p:cNvPr id="5" name="Sisällön paikkamerkki 4">
            <a:extLst>
              <a:ext uri="{FF2B5EF4-FFF2-40B4-BE49-F238E27FC236}">
                <a16:creationId xmlns:a16="http://schemas.microsoft.com/office/drawing/2014/main" id="{5026BBB7-CB45-ADE5-7DBE-EB17884B2A5B}"/>
              </a:ext>
            </a:extLst>
          </p:cNvPr>
          <p:cNvSpPr>
            <a:spLocks noGrp="1"/>
          </p:cNvSpPr>
          <p:nvPr>
            <p:ph type="body" sz="half" idx="2"/>
          </p:nvPr>
        </p:nvSpPr>
        <p:spPr>
          <a:xfrm>
            <a:off x="376286" y="1793174"/>
            <a:ext cx="3596274" cy="5064815"/>
          </a:xfrm>
        </p:spPr>
        <p:txBody>
          <a:bodyPr>
            <a:normAutofit fontScale="25000" lnSpcReduction="20000"/>
          </a:bodyPr>
          <a:lstStyle/>
          <a:p>
            <a:pPr marL="0" indent="0">
              <a:buNone/>
            </a:pPr>
            <a:r>
              <a:rPr lang="fi-FI" sz="7200" b="0" i="0" dirty="0">
                <a:effectLst/>
              </a:rPr>
              <a:t>Yrityksen sosiaalinen vastuullisuus tarkoittaa yrityksen suhdetta ihmisiin ja yhteiskuntaan</a:t>
            </a:r>
            <a:r>
              <a:rPr lang="fi-FI" sz="6400" b="0" i="0" dirty="0">
                <a:effectLst/>
              </a:rPr>
              <a:t>.</a:t>
            </a:r>
          </a:p>
          <a:p>
            <a:pPr marL="0" indent="0">
              <a:buNone/>
            </a:pPr>
            <a:r>
              <a:rPr lang="fi-FI" sz="7200" dirty="0"/>
              <a:t>Yrityksen vaikutuspiirissa oleviin sidosryhmiin voi kuulua esimerkiksi oma henkilöstö, asiakkaat, yhteistyökumppanit ja paikallisyhteisöt</a:t>
            </a:r>
            <a:r>
              <a:rPr lang="fi-FI" sz="4800" dirty="0"/>
              <a:t>.</a:t>
            </a:r>
          </a:p>
          <a:p>
            <a:pPr marL="0" indent="0">
              <a:buNone/>
            </a:pPr>
            <a:r>
              <a:rPr lang="fi-FI" sz="7200" b="0" i="0" dirty="0">
                <a:effectLst/>
              </a:rPr>
              <a:t>Pohjan sosiaaliselle vastuullisuudelle asettavat ihmisoikeudet. Teema liittyy keskeisesti niin työhyvinvointiin, työehtoihin, tasa</a:t>
            </a:r>
            <a:r>
              <a:rPr lang="fi-FI" sz="7200" dirty="0"/>
              <a:t>-arvoon ja yhden vertaisuuteen, monimuotoiseen henkilöstöön  kuin osallistavaan työkulttuuriin</a:t>
            </a:r>
            <a:r>
              <a:rPr lang="fi-FI" sz="4900" dirty="0"/>
              <a:t>.</a:t>
            </a:r>
            <a:endParaRPr lang="fi-FI" sz="4900" b="0" i="0" dirty="0">
              <a:effectLst/>
            </a:endParaRPr>
          </a:p>
          <a:p>
            <a:pPr marL="0" indent="0">
              <a:buNone/>
            </a:pPr>
            <a:endParaRPr lang="fi-FI" sz="2600" b="0" i="0" dirty="0">
              <a:effectLst/>
              <a:highlight>
                <a:srgbClr val="FFFFFF"/>
              </a:highlight>
            </a:endParaRPr>
          </a:p>
          <a:p>
            <a:pPr marL="0" indent="0">
              <a:buNone/>
            </a:pPr>
            <a:endParaRPr lang="fi-FI" sz="1300" dirty="0">
              <a:highlight>
                <a:srgbClr val="FFFFFF"/>
              </a:highlight>
            </a:endParaRPr>
          </a:p>
          <a:p>
            <a:pPr marL="0" indent="0">
              <a:buNone/>
            </a:pPr>
            <a:endParaRPr lang="fi-FI" sz="1300" b="0" i="0" dirty="0">
              <a:effectLst/>
              <a:highlight>
                <a:srgbClr val="FFFFFF"/>
              </a:highlight>
            </a:endParaRPr>
          </a:p>
          <a:p>
            <a:pPr marL="0" indent="0">
              <a:buNone/>
            </a:pPr>
            <a:r>
              <a:rPr lang="fi-FI" sz="2400" dirty="0"/>
              <a:t>Elinkeinoelämän keskusliitto</a:t>
            </a:r>
            <a:endParaRPr lang="fi-FI" sz="2400" b="0" i="0" dirty="0">
              <a:effectLst/>
            </a:endParaRPr>
          </a:p>
          <a:p>
            <a:pPr marL="0" indent="0">
              <a:buNone/>
            </a:pPr>
            <a:endParaRPr lang="fi-FI" sz="1300" dirty="0"/>
          </a:p>
        </p:txBody>
      </p:sp>
    </p:spTree>
    <p:extLst>
      <p:ext uri="{BB962C8B-B14F-4D97-AF65-F5344CB8AC3E}">
        <p14:creationId xmlns:p14="http://schemas.microsoft.com/office/powerpoint/2010/main" val="2134296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4EC833-C385-473E-9FF5-8281815DCF3A}"/>
              </a:ext>
            </a:extLst>
          </p:cNvPr>
          <p:cNvSpPr>
            <a:spLocks noGrp="1"/>
          </p:cNvSpPr>
          <p:nvPr>
            <p:ph type="title"/>
          </p:nvPr>
        </p:nvSpPr>
        <p:spPr>
          <a:xfrm>
            <a:off x="374731" y="365125"/>
            <a:ext cx="10604665" cy="1325563"/>
          </a:xfrm>
        </p:spPr>
        <p:txBody>
          <a:bodyPr anchor="ctr">
            <a:normAutofit/>
          </a:bodyPr>
          <a:lstStyle/>
          <a:p>
            <a:r>
              <a:rPr lang="fi-FI" dirty="0"/>
              <a:t>DEI = </a:t>
            </a:r>
            <a:r>
              <a:rPr lang="fi-FI" dirty="0" err="1"/>
              <a:t>diversity</a:t>
            </a:r>
            <a:r>
              <a:rPr lang="fi-FI" dirty="0"/>
              <a:t> eli monimuotoisuus</a:t>
            </a:r>
          </a:p>
        </p:txBody>
      </p:sp>
      <p:graphicFrame>
        <p:nvGraphicFramePr>
          <p:cNvPr id="5" name="Sisällön paikkamerkki 2">
            <a:extLst>
              <a:ext uri="{FF2B5EF4-FFF2-40B4-BE49-F238E27FC236}">
                <a16:creationId xmlns:a16="http://schemas.microsoft.com/office/drawing/2014/main" id="{53E68067-5DEE-C0E1-C1B4-0323E9C421F6}"/>
              </a:ext>
            </a:extLst>
          </p:cNvPr>
          <p:cNvGraphicFramePr>
            <a:graphicFrameLocks noGrp="1"/>
          </p:cNvGraphicFramePr>
          <p:nvPr>
            <p:ph idx="1"/>
            <p:extLst>
              <p:ext uri="{D42A27DB-BD31-4B8C-83A1-F6EECF244321}">
                <p14:modId xmlns:p14="http://schemas.microsoft.com/office/powerpoint/2010/main" val="1545691904"/>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183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aksi Fists yhdessä">
            <a:extLst>
              <a:ext uri="{FF2B5EF4-FFF2-40B4-BE49-F238E27FC236}">
                <a16:creationId xmlns:a16="http://schemas.microsoft.com/office/drawing/2014/main" id="{56F8C3F3-B746-C912-C7CE-0F03A1DC3B3F}"/>
              </a:ext>
            </a:extLst>
          </p:cNvPr>
          <p:cNvPicPr>
            <a:picLocks noChangeAspect="1"/>
          </p:cNvPicPr>
          <p:nvPr/>
        </p:nvPicPr>
        <p:blipFill>
          <a:blip r:embed="rId2">
            <a:extLst>
              <a:ext uri="{28A0092B-C50C-407E-A947-70E740481C1C}">
                <a14:useLocalDpi xmlns:a14="http://schemas.microsoft.com/office/drawing/2010/main" val="0"/>
              </a:ext>
            </a:extLst>
          </a:blip>
          <a:srcRect t="4729" b="4729"/>
          <a:stretch/>
        </p:blipFill>
        <p:spPr>
          <a:xfrm>
            <a:off x="-1" y="10"/>
            <a:ext cx="11359979" cy="6857990"/>
          </a:xfrm>
          <a:prstGeom prst="rect">
            <a:avLst/>
          </a:prstGeom>
          <a:noFill/>
        </p:spPr>
      </p:pic>
      <p:sp>
        <p:nvSpPr>
          <p:cNvPr id="5" name="Otsikko 4">
            <a:extLst>
              <a:ext uri="{FF2B5EF4-FFF2-40B4-BE49-F238E27FC236}">
                <a16:creationId xmlns:a16="http://schemas.microsoft.com/office/drawing/2014/main" id="{475BE843-0CC9-5D52-1B22-4A0361F2B16E}"/>
              </a:ext>
            </a:extLst>
          </p:cNvPr>
          <p:cNvSpPr>
            <a:spLocks noGrp="1"/>
          </p:cNvSpPr>
          <p:nvPr>
            <p:ph type="title"/>
          </p:nvPr>
        </p:nvSpPr>
        <p:spPr>
          <a:xfrm>
            <a:off x="374732" y="1"/>
            <a:ext cx="4844566" cy="1793173"/>
          </a:xfrm>
        </p:spPr>
        <p:txBody>
          <a:bodyPr anchor="b">
            <a:normAutofit/>
          </a:bodyPr>
          <a:lstStyle/>
          <a:p>
            <a:r>
              <a:rPr lang="fi-FI" dirty="0"/>
              <a:t>Sosiaalinen vastuullisuus 1/3 </a:t>
            </a:r>
          </a:p>
        </p:txBody>
      </p:sp>
      <p:sp>
        <p:nvSpPr>
          <p:cNvPr id="6" name="Sisällön paikkamerkki 5">
            <a:extLst>
              <a:ext uri="{FF2B5EF4-FFF2-40B4-BE49-F238E27FC236}">
                <a16:creationId xmlns:a16="http://schemas.microsoft.com/office/drawing/2014/main" id="{F63691FD-90C8-311E-5912-1DEBE0DC2B97}"/>
              </a:ext>
            </a:extLst>
          </p:cNvPr>
          <p:cNvSpPr>
            <a:spLocks noGrp="1"/>
          </p:cNvSpPr>
          <p:nvPr>
            <p:ph type="body" sz="half" idx="2"/>
          </p:nvPr>
        </p:nvSpPr>
        <p:spPr>
          <a:xfrm>
            <a:off x="376287" y="1793174"/>
            <a:ext cx="4844566" cy="4275117"/>
          </a:xfrm>
        </p:spPr>
        <p:txBody>
          <a:bodyPr>
            <a:normAutofit/>
          </a:bodyPr>
          <a:lstStyle/>
          <a:p>
            <a:pPr marL="457200" indent="-457200">
              <a:buAutoNum type="arabicParenR"/>
            </a:pPr>
            <a:r>
              <a:rPr lang="fi-FI" sz="1500"/>
              <a:t>Työntekijöiden hyvinvointi</a:t>
            </a:r>
          </a:p>
          <a:p>
            <a:pPr marL="0" indent="0">
              <a:buNone/>
            </a:pPr>
            <a:r>
              <a:rPr lang="fi-FI" sz="1500" b="0" i="0">
                <a:effectLst/>
              </a:rPr>
              <a:t>Sosiaalisesti vastuullinen yritys tarjoaa terveelliset ja turvalliset työskentelyolosuhteet. Se voi myös tukea työntekijöiden työn ja vapaa-ajan tasapainoa tarjoamalla joustavia työaikoja ja mahdollisuuden kouluttautua</a:t>
            </a:r>
            <a:r>
              <a:rPr lang="fi-FI" sz="1500" b="0" i="0">
                <a:effectLst/>
                <a:highlight>
                  <a:srgbClr val="F9F9F9"/>
                </a:highlight>
              </a:rPr>
              <a:t>.</a:t>
            </a:r>
          </a:p>
          <a:p>
            <a:pPr marL="0" indent="0">
              <a:buNone/>
            </a:pPr>
            <a:endParaRPr lang="fi-FI" sz="1500">
              <a:highlight>
                <a:srgbClr val="F9F9F9"/>
              </a:highlight>
            </a:endParaRPr>
          </a:p>
          <a:p>
            <a:pPr marL="0" indent="0">
              <a:buNone/>
            </a:pPr>
            <a:r>
              <a:rPr lang="fi-FI" sz="1500"/>
              <a:t>2) Ihmisoikeudet</a:t>
            </a:r>
          </a:p>
          <a:p>
            <a:pPr marL="0" indent="0">
              <a:buNone/>
            </a:pPr>
            <a:r>
              <a:rPr lang="fi-FI" sz="1500" b="0" i="0">
                <a:effectLst/>
              </a:rPr>
              <a:t>Sosiaalinen vastuu edellyttää, että yritys noudattaa eettisiä ja kestäviä toimintaperiaatteita. Tasa-arvoinen kohtelu ja monimuotoisuus ovat myös sosiaalisesti vastuullisen yrityksen tunnusmerkkejä</a:t>
            </a:r>
            <a:r>
              <a:rPr lang="fi-FI" sz="1500" b="0" i="0">
                <a:effectLst/>
                <a:highlight>
                  <a:srgbClr val="F9F9F9"/>
                </a:highlight>
              </a:rPr>
              <a:t>.</a:t>
            </a:r>
            <a:endParaRPr lang="fi-FI" sz="1500"/>
          </a:p>
        </p:txBody>
      </p:sp>
    </p:spTree>
    <p:extLst>
      <p:ext uri="{BB962C8B-B14F-4D97-AF65-F5344CB8AC3E}">
        <p14:creationId xmlns:p14="http://schemas.microsoft.com/office/powerpoint/2010/main" val="342891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ksi Fists yhdessä">
            <a:extLst>
              <a:ext uri="{FF2B5EF4-FFF2-40B4-BE49-F238E27FC236}">
                <a16:creationId xmlns:a16="http://schemas.microsoft.com/office/drawing/2014/main" id="{2CE4EBA6-388A-2789-58BF-1381AE469D12}"/>
              </a:ext>
            </a:extLst>
          </p:cNvPr>
          <p:cNvPicPr>
            <a:picLocks noChangeAspect="1"/>
          </p:cNvPicPr>
          <p:nvPr/>
        </p:nvPicPr>
        <p:blipFill>
          <a:blip r:embed="rId2">
            <a:extLst>
              <a:ext uri="{28A0092B-C50C-407E-A947-70E740481C1C}">
                <a14:useLocalDpi xmlns:a14="http://schemas.microsoft.com/office/drawing/2010/main" val="0"/>
              </a:ext>
            </a:extLst>
          </a:blip>
          <a:srcRect t="4729" b="472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8FA8EE0F-C369-8BC0-D596-FC0608FB27F7}"/>
              </a:ext>
            </a:extLst>
          </p:cNvPr>
          <p:cNvSpPr>
            <a:spLocks noGrp="1"/>
          </p:cNvSpPr>
          <p:nvPr>
            <p:ph type="title"/>
          </p:nvPr>
        </p:nvSpPr>
        <p:spPr>
          <a:xfrm>
            <a:off x="374732" y="1"/>
            <a:ext cx="4844566" cy="1793173"/>
          </a:xfrm>
        </p:spPr>
        <p:txBody>
          <a:bodyPr anchor="b">
            <a:normAutofit/>
          </a:bodyPr>
          <a:lstStyle/>
          <a:p>
            <a:r>
              <a:rPr lang="fi-FI" dirty="0"/>
              <a:t>Sosiaalinen vastuullisuus 2/3</a:t>
            </a:r>
          </a:p>
        </p:txBody>
      </p:sp>
      <p:sp>
        <p:nvSpPr>
          <p:cNvPr id="3" name="Sisällön paikkamerkki 2">
            <a:extLst>
              <a:ext uri="{FF2B5EF4-FFF2-40B4-BE49-F238E27FC236}">
                <a16:creationId xmlns:a16="http://schemas.microsoft.com/office/drawing/2014/main" id="{FB89CCA9-E55A-3A77-F6AB-48C59EA83210}"/>
              </a:ext>
            </a:extLst>
          </p:cNvPr>
          <p:cNvSpPr>
            <a:spLocks noGrp="1"/>
          </p:cNvSpPr>
          <p:nvPr>
            <p:ph type="body" sz="half" idx="2"/>
          </p:nvPr>
        </p:nvSpPr>
        <p:spPr>
          <a:xfrm>
            <a:off x="376287" y="1793174"/>
            <a:ext cx="4844566" cy="4275117"/>
          </a:xfrm>
        </p:spPr>
        <p:txBody>
          <a:bodyPr>
            <a:normAutofit/>
          </a:bodyPr>
          <a:lstStyle/>
          <a:p>
            <a:pPr marL="0" indent="0">
              <a:buNone/>
            </a:pPr>
            <a:r>
              <a:rPr lang="fi-FI" sz="1500"/>
              <a:t>3) Yhteisöjen tukeminen</a:t>
            </a:r>
          </a:p>
          <a:p>
            <a:pPr marL="0" indent="0">
              <a:buNone/>
            </a:pPr>
            <a:r>
              <a:rPr lang="fi-FI" sz="1500" b="0" i="0">
                <a:effectLst/>
              </a:rPr>
              <a:t>Sosiaalinen vastuu voi näkyä lahjoituksina, hyväntekeväisyytenä ja yhteistyönä paikallisten yhdistysten kanssa. Esimerkiksi lasten ja vanhusten harrastustoiminnan edistäminen on osa sosiaalista vastuuta.</a:t>
            </a:r>
          </a:p>
          <a:p>
            <a:pPr marL="0" indent="0">
              <a:buNone/>
            </a:pPr>
            <a:endParaRPr lang="fi-FI" sz="1500"/>
          </a:p>
          <a:p>
            <a:pPr marL="0" indent="0">
              <a:buNone/>
            </a:pPr>
            <a:r>
              <a:rPr lang="fi-FI" sz="1500"/>
              <a:t>4) Hyödyt yritykselle</a:t>
            </a:r>
          </a:p>
          <a:p>
            <a:pPr marL="0" indent="0">
              <a:buNone/>
            </a:pPr>
            <a:r>
              <a:rPr lang="fi-FI" sz="1500" b="0" i="0">
                <a:effectLst/>
              </a:rPr>
              <a:t>Sosiaalinen vastuullisuus voi parantaa yrityksen mainetta ja houkutella yhteistyökumppaneita sekä osaavia tekijöitä. Hyvinvoiva henkilöstö on usein myös tuottavampi ja motivoituneempi, mikä vaikuttaa positiivisesti liiketoimintaan.</a:t>
            </a:r>
            <a:endParaRPr lang="fi-FI" sz="1500"/>
          </a:p>
        </p:txBody>
      </p:sp>
    </p:spTree>
    <p:extLst>
      <p:ext uri="{BB962C8B-B14F-4D97-AF65-F5344CB8AC3E}">
        <p14:creationId xmlns:p14="http://schemas.microsoft.com/office/powerpoint/2010/main" val="3614491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aksi Fists yhdessä">
            <a:extLst>
              <a:ext uri="{FF2B5EF4-FFF2-40B4-BE49-F238E27FC236}">
                <a16:creationId xmlns:a16="http://schemas.microsoft.com/office/drawing/2014/main" id="{4BB7B374-DB2F-B360-E8AA-243E382341BB}"/>
              </a:ext>
            </a:extLst>
          </p:cNvPr>
          <p:cNvPicPr>
            <a:picLocks noChangeAspect="1"/>
          </p:cNvPicPr>
          <p:nvPr/>
        </p:nvPicPr>
        <p:blipFill>
          <a:blip r:embed="rId2">
            <a:extLst>
              <a:ext uri="{28A0092B-C50C-407E-A947-70E740481C1C}">
                <a14:useLocalDpi xmlns:a14="http://schemas.microsoft.com/office/drawing/2010/main" val="0"/>
              </a:ext>
            </a:extLst>
          </a:blip>
          <a:srcRect t="4729" b="472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1BFFB74B-2EAF-088A-F77D-ABA39253D628}"/>
              </a:ext>
            </a:extLst>
          </p:cNvPr>
          <p:cNvSpPr>
            <a:spLocks noGrp="1"/>
          </p:cNvSpPr>
          <p:nvPr>
            <p:ph type="title"/>
          </p:nvPr>
        </p:nvSpPr>
        <p:spPr>
          <a:xfrm>
            <a:off x="374732" y="1"/>
            <a:ext cx="4844566" cy="1793173"/>
          </a:xfrm>
        </p:spPr>
        <p:txBody>
          <a:bodyPr anchor="b">
            <a:normAutofit/>
          </a:bodyPr>
          <a:lstStyle/>
          <a:p>
            <a:r>
              <a:rPr lang="fi-FI" dirty="0"/>
              <a:t>Sosiaalinen vastuullisuus 3/3</a:t>
            </a:r>
          </a:p>
        </p:txBody>
      </p:sp>
      <p:sp>
        <p:nvSpPr>
          <p:cNvPr id="3" name="Sisällön paikkamerkki 2">
            <a:extLst>
              <a:ext uri="{FF2B5EF4-FFF2-40B4-BE49-F238E27FC236}">
                <a16:creationId xmlns:a16="http://schemas.microsoft.com/office/drawing/2014/main" id="{5D62F36C-1F86-0FCC-07B1-046E4B952FEA}"/>
              </a:ext>
            </a:extLst>
          </p:cNvPr>
          <p:cNvSpPr>
            <a:spLocks noGrp="1"/>
          </p:cNvSpPr>
          <p:nvPr>
            <p:ph type="body" sz="half" idx="2"/>
          </p:nvPr>
        </p:nvSpPr>
        <p:spPr>
          <a:xfrm>
            <a:off x="376287" y="1793174"/>
            <a:ext cx="4844566" cy="4275117"/>
          </a:xfrm>
        </p:spPr>
        <p:txBody>
          <a:bodyPr>
            <a:normAutofit/>
          </a:bodyPr>
          <a:lstStyle/>
          <a:p>
            <a:pPr marL="0" indent="0">
              <a:buNone/>
            </a:pPr>
            <a:r>
              <a:rPr lang="fi-FI" dirty="0"/>
              <a:t>5) Riskien pienentäminen</a:t>
            </a:r>
          </a:p>
          <a:p>
            <a:pPr marL="0" indent="0">
              <a:buNone/>
            </a:pPr>
            <a:r>
              <a:rPr lang="fi-FI" b="0" i="0">
                <a:effectLst/>
              </a:rPr>
              <a:t>Sosiaalinen vastuu voi vähentää yritykseen kohdistuvia riskejä ja parantaa suhteita sidosryhmiin.</a:t>
            </a:r>
          </a:p>
          <a:p>
            <a:pPr marL="0" indent="0">
              <a:buNone/>
            </a:pPr>
            <a:endParaRPr lang="fi-FI"/>
          </a:p>
          <a:p>
            <a:pPr marL="0" indent="0">
              <a:buNone/>
            </a:pPr>
            <a:r>
              <a:rPr lang="fi-FI"/>
              <a:t>Sosiaalinen vastuullisuus on tärkeä osa yrityksen liiketoimintakenttää. Sosiaalinen vastuullisuus kannattaa nähdä mahdollisena voimavarana, joka hyödyntää yritystä sekä sen ympäröivää yhteisöä.</a:t>
            </a:r>
          </a:p>
        </p:txBody>
      </p:sp>
    </p:spTree>
    <p:extLst>
      <p:ext uri="{BB962C8B-B14F-4D97-AF65-F5344CB8AC3E}">
        <p14:creationId xmlns:p14="http://schemas.microsoft.com/office/powerpoint/2010/main" val="2047851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DE37EF-EA3E-BAA0-4E76-C96362E22415}"/>
              </a:ext>
            </a:extLst>
          </p:cNvPr>
          <p:cNvSpPr>
            <a:spLocks noGrp="1"/>
          </p:cNvSpPr>
          <p:nvPr>
            <p:ph type="title"/>
          </p:nvPr>
        </p:nvSpPr>
        <p:spPr>
          <a:xfrm>
            <a:off x="374731" y="467360"/>
            <a:ext cx="10604665" cy="599440"/>
          </a:xfrm>
        </p:spPr>
        <p:txBody>
          <a:bodyPr>
            <a:normAutofit/>
          </a:bodyPr>
          <a:lstStyle/>
          <a:p>
            <a:r>
              <a:rPr lang="fi-FI" dirty="0"/>
              <a:t>Sosiaalinen vastuullisuus liiketoiminnassa 1/2</a:t>
            </a:r>
          </a:p>
        </p:txBody>
      </p:sp>
      <p:sp>
        <p:nvSpPr>
          <p:cNvPr id="3" name="Sisällön paikkamerkki 2">
            <a:extLst>
              <a:ext uri="{FF2B5EF4-FFF2-40B4-BE49-F238E27FC236}">
                <a16:creationId xmlns:a16="http://schemas.microsoft.com/office/drawing/2014/main" id="{88B3AB26-6CBB-804B-5574-C77EDD48F01A}"/>
              </a:ext>
            </a:extLst>
          </p:cNvPr>
          <p:cNvSpPr>
            <a:spLocks noGrp="1"/>
          </p:cNvSpPr>
          <p:nvPr>
            <p:ph idx="1"/>
          </p:nvPr>
        </p:nvSpPr>
        <p:spPr>
          <a:xfrm>
            <a:off x="374731" y="955040"/>
            <a:ext cx="10323749" cy="5783217"/>
          </a:xfrm>
        </p:spPr>
        <p:txBody>
          <a:bodyPr>
            <a:normAutofit/>
          </a:bodyPr>
          <a:lstStyle/>
          <a:p>
            <a:pPr marL="0" indent="0" algn="l">
              <a:buNone/>
            </a:pPr>
            <a:endParaRPr lang="fi-FI" b="1" dirty="0">
              <a:solidFill>
                <a:srgbClr val="331C54"/>
              </a:solidFill>
            </a:endParaRPr>
          </a:p>
          <a:p>
            <a:pPr marL="0" indent="0" algn="l">
              <a:buNone/>
            </a:pPr>
            <a:r>
              <a:rPr lang="fi-FI" b="1" dirty="0">
                <a:solidFill>
                  <a:srgbClr val="331C54"/>
                </a:solidFill>
              </a:rPr>
              <a:t>Liiketoiminnassa </a:t>
            </a:r>
            <a:r>
              <a:rPr lang="fi-FI" b="1" i="0" dirty="0">
                <a:solidFill>
                  <a:srgbClr val="331C54"/>
                </a:solidFill>
                <a:effectLst/>
              </a:rPr>
              <a:t>sosiaalinen vastuullisuus</a:t>
            </a:r>
            <a:r>
              <a:rPr lang="fi-FI" b="0" i="0" dirty="0">
                <a:solidFill>
                  <a:srgbClr val="331C54"/>
                </a:solidFill>
                <a:effectLst/>
              </a:rPr>
              <a:t> on tärkeä osa yritysten toimintaa. Se kattaa monia näkökulmia ja pyrkii edistämään ihmisten hyvinvointia, tasa-arvoa ja monimuotoisuutta. Tässä on joitakin tapoja, joilla sosiaalinen vastuullisuus näkyy:</a:t>
            </a:r>
          </a:p>
          <a:p>
            <a:pPr algn="l">
              <a:buFont typeface="+mj-lt"/>
              <a:buAutoNum type="arabicPeriod"/>
            </a:pPr>
            <a:r>
              <a:rPr lang="fi-FI" b="1" i="0" dirty="0">
                <a:solidFill>
                  <a:srgbClr val="331C54"/>
                </a:solidFill>
                <a:effectLst/>
              </a:rPr>
              <a:t>Työhyvinvointi</a:t>
            </a:r>
            <a:r>
              <a:rPr lang="fi-FI" b="0" i="0" dirty="0">
                <a:solidFill>
                  <a:srgbClr val="331C54"/>
                </a:solidFill>
                <a:effectLst/>
              </a:rPr>
              <a:t>: </a:t>
            </a:r>
            <a:r>
              <a:rPr lang="fi-FI" dirty="0">
                <a:solidFill>
                  <a:srgbClr val="331C54"/>
                </a:solidFill>
              </a:rPr>
              <a:t>Y</a:t>
            </a:r>
            <a:r>
              <a:rPr lang="fi-FI" b="0" i="0" dirty="0">
                <a:solidFill>
                  <a:srgbClr val="331C54"/>
                </a:solidFill>
                <a:effectLst/>
              </a:rPr>
              <a:t>ritykset panostavat työntekijöidensä hyvinvointiin. Tämä voi sisältää terveydenhuoltoa, työaikojen joustavuutta ja työilmapiirin parantamista.</a:t>
            </a:r>
          </a:p>
          <a:p>
            <a:pPr algn="l">
              <a:buFont typeface="+mj-lt"/>
              <a:buAutoNum type="arabicPeriod"/>
            </a:pPr>
            <a:r>
              <a:rPr lang="fi-FI" b="1" i="0" dirty="0">
                <a:solidFill>
                  <a:srgbClr val="331C54"/>
                </a:solidFill>
                <a:effectLst/>
              </a:rPr>
              <a:t>Syrjimättömyys</a:t>
            </a:r>
            <a:r>
              <a:rPr lang="fi-FI" b="0" i="0" dirty="0">
                <a:solidFill>
                  <a:srgbClr val="331C54"/>
                </a:solidFill>
                <a:effectLst/>
              </a:rPr>
              <a:t>: Yritykset pyrkivät luomaan työympäristön, jossa kaikki työntekijät kohdellaan tasa-arvoisesti ja ilman syrjintää.</a:t>
            </a:r>
          </a:p>
          <a:p>
            <a:pPr algn="l">
              <a:buFont typeface="+mj-lt"/>
              <a:buAutoNum type="arabicPeriod"/>
            </a:pPr>
            <a:r>
              <a:rPr lang="fi-FI" b="1" i="0" dirty="0">
                <a:solidFill>
                  <a:srgbClr val="331C54"/>
                </a:solidFill>
                <a:effectLst/>
              </a:rPr>
              <a:t>Tasa-arvoisuus ja monimuotoisuus</a:t>
            </a:r>
            <a:r>
              <a:rPr lang="fi-FI" b="0" i="0" dirty="0">
                <a:solidFill>
                  <a:srgbClr val="331C54"/>
                </a:solidFill>
                <a:effectLst/>
              </a:rPr>
              <a:t>: </a:t>
            </a:r>
            <a:r>
              <a:rPr lang="fi-FI" dirty="0">
                <a:solidFill>
                  <a:srgbClr val="331C54"/>
                </a:solidFill>
              </a:rPr>
              <a:t>Yritykset</a:t>
            </a:r>
            <a:r>
              <a:rPr lang="fi-FI" b="0" i="0" dirty="0">
                <a:solidFill>
                  <a:srgbClr val="331C54"/>
                </a:solidFill>
                <a:effectLst/>
              </a:rPr>
              <a:t> pyrkivät edistämään tasa-arvoa ja monimuotoisuutta työpaikoilla. Tämä voi tarkoittaa esimerkiksi naisten ja miesten tasapuolista kohtelua, eri kulttuuritaustojen huomioimista ja monimuotoista rekrytointia.</a:t>
            </a:r>
          </a:p>
          <a:p>
            <a:pPr marL="0" indent="0" algn="l">
              <a:buNone/>
            </a:pPr>
            <a:endParaRPr lang="fi-FI" dirty="0">
              <a:solidFill>
                <a:srgbClr val="331C54"/>
              </a:solidFill>
            </a:endParaRPr>
          </a:p>
        </p:txBody>
      </p:sp>
    </p:spTree>
    <p:extLst>
      <p:ext uri="{BB962C8B-B14F-4D97-AF65-F5344CB8AC3E}">
        <p14:creationId xmlns:p14="http://schemas.microsoft.com/office/powerpoint/2010/main" val="287500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8DF658-2773-B5CE-AB13-1C2A79F1580D}"/>
              </a:ext>
            </a:extLst>
          </p:cNvPr>
          <p:cNvSpPr>
            <a:spLocks noGrp="1"/>
          </p:cNvSpPr>
          <p:nvPr>
            <p:ph type="title"/>
          </p:nvPr>
        </p:nvSpPr>
        <p:spPr>
          <a:xfrm>
            <a:off x="374731" y="406400"/>
            <a:ext cx="10604665" cy="690880"/>
          </a:xfrm>
        </p:spPr>
        <p:txBody>
          <a:bodyPr>
            <a:normAutofit/>
          </a:bodyPr>
          <a:lstStyle/>
          <a:p>
            <a:r>
              <a:rPr lang="fi-FI" dirty="0"/>
              <a:t>Sosiaalinen vastuullisuus liiketoiminnassa 1/2</a:t>
            </a:r>
          </a:p>
        </p:txBody>
      </p:sp>
      <p:sp>
        <p:nvSpPr>
          <p:cNvPr id="3" name="Sisällön paikkamerkki 2">
            <a:extLst>
              <a:ext uri="{FF2B5EF4-FFF2-40B4-BE49-F238E27FC236}">
                <a16:creationId xmlns:a16="http://schemas.microsoft.com/office/drawing/2014/main" id="{58343489-5B9F-9643-4D54-C44587A934C6}"/>
              </a:ext>
            </a:extLst>
          </p:cNvPr>
          <p:cNvSpPr>
            <a:spLocks noGrp="1"/>
          </p:cNvSpPr>
          <p:nvPr>
            <p:ph idx="1"/>
          </p:nvPr>
        </p:nvSpPr>
        <p:spPr>
          <a:xfrm>
            <a:off x="619760" y="1412240"/>
            <a:ext cx="9611360" cy="5039360"/>
          </a:xfrm>
        </p:spPr>
        <p:txBody>
          <a:bodyPr>
            <a:normAutofit lnSpcReduction="10000"/>
          </a:bodyPr>
          <a:lstStyle/>
          <a:p>
            <a:pPr marL="0" indent="0">
              <a:buNone/>
            </a:pPr>
            <a:r>
              <a:rPr lang="fi-FI" b="1" i="0" dirty="0">
                <a:solidFill>
                  <a:srgbClr val="331C54"/>
                </a:solidFill>
                <a:effectLst/>
              </a:rPr>
              <a:t>4. Osaamisen varmistaminen</a:t>
            </a:r>
            <a:r>
              <a:rPr lang="fi-FI" b="0" i="0" dirty="0">
                <a:solidFill>
                  <a:srgbClr val="331C54"/>
                </a:solidFill>
                <a:effectLst/>
              </a:rPr>
              <a:t>: Yritykset tarjoavat koulutusta ja   mahdollisuuksia osaamisen kehittämiseen työntekijöilleen.</a:t>
            </a:r>
          </a:p>
          <a:p>
            <a:pPr marL="0" indent="0">
              <a:buNone/>
            </a:pPr>
            <a:r>
              <a:rPr lang="fi-FI" b="1" i="0" dirty="0">
                <a:solidFill>
                  <a:srgbClr val="331C54"/>
                </a:solidFill>
                <a:effectLst/>
              </a:rPr>
              <a:t>5. Kestävän kehityksen tukeminen</a:t>
            </a:r>
            <a:r>
              <a:rPr lang="fi-FI" b="0" i="0" dirty="0">
                <a:solidFill>
                  <a:srgbClr val="331C54"/>
                </a:solidFill>
                <a:effectLst/>
              </a:rPr>
              <a:t>: Kaupan ala voi vaikuttaa positiivisesti yhteiskuntaan ja ympäristöön esimerkiksi vastuullisilla hankinnoilla ja energiatehokkailla toimintatavoilla.</a:t>
            </a:r>
          </a:p>
          <a:p>
            <a:pPr marL="0" indent="0">
              <a:buNone/>
            </a:pPr>
            <a:r>
              <a:rPr lang="fi-FI" b="1" i="0" dirty="0">
                <a:solidFill>
                  <a:srgbClr val="331C54"/>
                </a:solidFill>
                <a:effectLst/>
              </a:rPr>
              <a:t>6. Asiakastyössä</a:t>
            </a:r>
            <a:r>
              <a:rPr lang="fi-FI" b="0" i="0" dirty="0">
                <a:solidFill>
                  <a:srgbClr val="331C54"/>
                </a:solidFill>
                <a:effectLst/>
              </a:rPr>
              <a:t>: Yritykset voivat auttaa asiakkaitaan kehittämään vastuullisuuden eri osa-alueita. Esimerkiksi taloushallinnossa sähköiseen taloushallintoon siirtymällä voidaan vähentää ympäristökuormitusta ja samalla tukea asiakkaan liiketoimintaa.</a:t>
            </a:r>
          </a:p>
          <a:p>
            <a:pPr marL="0" indent="0">
              <a:buNone/>
            </a:pPr>
            <a:endParaRPr lang="fi-FI" b="0" i="0" dirty="0">
              <a:solidFill>
                <a:srgbClr val="331C54"/>
              </a:solidFill>
              <a:effectLst/>
            </a:endParaRPr>
          </a:p>
          <a:p>
            <a:pPr marL="0" indent="0" algn="l">
              <a:buNone/>
            </a:pPr>
            <a:r>
              <a:rPr lang="fi-FI" dirty="0">
                <a:solidFill>
                  <a:srgbClr val="331C54"/>
                </a:solidFill>
              </a:rPr>
              <a:t>Liiketoiminnassa </a:t>
            </a:r>
            <a:r>
              <a:rPr lang="fi-FI" b="0" i="0" dirty="0">
                <a:solidFill>
                  <a:srgbClr val="331C54"/>
                </a:solidFill>
                <a:effectLst/>
              </a:rPr>
              <a:t>sosiaalinen vastuullisuus ei vaadi ihmetekoja, mutta se edellyttää jatkuvaa työtä ja sitoutumista.</a:t>
            </a:r>
          </a:p>
          <a:p>
            <a:pPr marL="0" indent="0" algn="l">
              <a:buNone/>
            </a:pPr>
            <a:endParaRPr lang="fi-FI" b="0" i="0" dirty="0">
              <a:solidFill>
                <a:srgbClr val="331C54"/>
              </a:solidFill>
              <a:effectLst/>
            </a:endParaRPr>
          </a:p>
          <a:p>
            <a:pPr marL="0" indent="0" algn="l">
              <a:buNone/>
            </a:pPr>
            <a:r>
              <a:rPr lang="fi-FI" sz="1300" dirty="0"/>
              <a:t>Elinkeinoelämän keskusliitto</a:t>
            </a:r>
          </a:p>
        </p:txBody>
      </p:sp>
    </p:spTree>
    <p:extLst>
      <p:ext uri="{BB962C8B-B14F-4D97-AF65-F5344CB8AC3E}">
        <p14:creationId xmlns:p14="http://schemas.microsoft.com/office/powerpoint/2010/main" val="732191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lkoinen palapeli keltaisella taustalla">
            <a:extLst>
              <a:ext uri="{FF2B5EF4-FFF2-40B4-BE49-F238E27FC236}">
                <a16:creationId xmlns:a16="http://schemas.microsoft.com/office/drawing/2014/main" id="{7B90EE96-CDE6-A804-5C7B-E32AA62E04EF}"/>
              </a:ext>
            </a:extLst>
          </p:cNvPr>
          <p:cNvPicPr>
            <a:picLocks noChangeAspect="1"/>
          </p:cNvPicPr>
          <p:nvPr/>
        </p:nvPicPr>
        <p:blipFill>
          <a:blip r:embed="rId2">
            <a:extLst>
              <a:ext uri="{28A0092B-C50C-407E-A947-70E740481C1C}">
                <a14:useLocalDpi xmlns:a14="http://schemas.microsoft.com/office/drawing/2010/main" val="0"/>
              </a:ext>
            </a:extLst>
          </a:blip>
          <a:srcRect t="4478" b="4478"/>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47E805F3-CBBB-EAA8-1747-63A416E9EF73}"/>
              </a:ext>
            </a:extLst>
          </p:cNvPr>
          <p:cNvSpPr>
            <a:spLocks noGrp="1"/>
          </p:cNvSpPr>
          <p:nvPr>
            <p:ph type="title"/>
          </p:nvPr>
        </p:nvSpPr>
        <p:spPr>
          <a:xfrm>
            <a:off x="374732" y="1"/>
            <a:ext cx="4844566" cy="1793173"/>
          </a:xfrm>
        </p:spPr>
        <p:txBody>
          <a:bodyPr anchor="b">
            <a:normAutofit/>
          </a:bodyPr>
          <a:lstStyle/>
          <a:p>
            <a:r>
              <a:rPr lang="fi-FI" dirty="0"/>
              <a:t>Tehtävä</a:t>
            </a:r>
          </a:p>
        </p:txBody>
      </p:sp>
      <p:sp>
        <p:nvSpPr>
          <p:cNvPr id="3" name="Sisällön paikkamerkki 2">
            <a:extLst>
              <a:ext uri="{FF2B5EF4-FFF2-40B4-BE49-F238E27FC236}">
                <a16:creationId xmlns:a16="http://schemas.microsoft.com/office/drawing/2014/main" id="{93B02A81-93D3-23B6-25DC-EEFCEA1BBB3D}"/>
              </a:ext>
            </a:extLst>
          </p:cNvPr>
          <p:cNvSpPr>
            <a:spLocks noGrp="1"/>
          </p:cNvSpPr>
          <p:nvPr>
            <p:ph type="body" sz="half" idx="2"/>
          </p:nvPr>
        </p:nvSpPr>
        <p:spPr>
          <a:xfrm>
            <a:off x="376287" y="1793174"/>
            <a:ext cx="4844566" cy="4275117"/>
          </a:xfrm>
        </p:spPr>
        <p:txBody>
          <a:bodyPr>
            <a:normAutofit/>
          </a:bodyPr>
          <a:lstStyle/>
          <a:p>
            <a:pPr marL="0" indent="0">
              <a:buNone/>
            </a:pPr>
            <a:r>
              <a:rPr lang="fi-FI" dirty="0"/>
              <a:t>Pohtikaa ryhmässä miten sosiaalinen vastuullisuus näkyy teidän mielestänne työmarkkinoilla? </a:t>
            </a:r>
          </a:p>
          <a:p>
            <a:pPr marL="0" indent="0">
              <a:buNone/>
            </a:pPr>
            <a:endParaRPr lang="fi-FI" dirty="0"/>
          </a:p>
          <a:p>
            <a:pPr marL="0" indent="0">
              <a:buNone/>
            </a:pPr>
            <a:r>
              <a:rPr lang="fi-FI" dirty="0"/>
              <a:t>Näkökulmana voi olla oma työpaikka tai vaihtoehtoisesti haussa olevat työpaikat ja niiden työnhakuilmoitukset.</a:t>
            </a:r>
          </a:p>
        </p:txBody>
      </p:sp>
    </p:spTree>
    <p:extLst>
      <p:ext uri="{BB962C8B-B14F-4D97-AF65-F5344CB8AC3E}">
        <p14:creationId xmlns:p14="http://schemas.microsoft.com/office/powerpoint/2010/main" val="337726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dirty="0"/>
              <a:t>Ympäristövastuu liiketoiminnan toimialalla</a:t>
            </a:r>
            <a:endParaRPr lang="en-US" sz="4800" dirty="0"/>
          </a:p>
        </p:txBody>
      </p:sp>
    </p:spTree>
    <p:extLst>
      <p:ext uri="{BB962C8B-B14F-4D97-AF65-F5344CB8AC3E}">
        <p14:creationId xmlns:p14="http://schemas.microsoft.com/office/powerpoint/2010/main" val="417417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5634E6-48D4-5F8B-2B7C-15A0F4156B37}"/>
              </a:ext>
            </a:extLst>
          </p:cNvPr>
          <p:cNvSpPr>
            <a:spLocks noGrp="1"/>
          </p:cNvSpPr>
          <p:nvPr>
            <p:ph type="title"/>
          </p:nvPr>
        </p:nvSpPr>
        <p:spPr>
          <a:xfrm>
            <a:off x="374731" y="365125"/>
            <a:ext cx="10604665" cy="1325563"/>
          </a:xfrm>
        </p:spPr>
        <p:txBody>
          <a:bodyPr anchor="ctr">
            <a:normAutofit/>
          </a:bodyPr>
          <a:lstStyle/>
          <a:p>
            <a:r>
              <a:rPr lang="fi-FI" b="1" dirty="0"/>
              <a:t>Sitran v</a:t>
            </a:r>
            <a:r>
              <a:rPr lang="fi-FI" b="1" i="0" dirty="0">
                <a:effectLst/>
              </a:rPr>
              <a:t>uoden 2024 megatrendit</a:t>
            </a:r>
            <a:endParaRPr lang="fi-FI" dirty="0"/>
          </a:p>
        </p:txBody>
      </p:sp>
      <p:graphicFrame>
        <p:nvGraphicFramePr>
          <p:cNvPr id="5" name="Sisällön paikkamerkki 2">
            <a:extLst>
              <a:ext uri="{FF2B5EF4-FFF2-40B4-BE49-F238E27FC236}">
                <a16:creationId xmlns:a16="http://schemas.microsoft.com/office/drawing/2014/main" id="{6093DA6B-FFA8-CB04-159B-59261637F936}"/>
              </a:ext>
            </a:extLst>
          </p:cNvPr>
          <p:cNvGraphicFramePr>
            <a:graphicFrameLocks noGrp="1"/>
          </p:cNvGraphicFramePr>
          <p:nvPr>
            <p:ph idx="1"/>
            <p:extLst>
              <p:ext uri="{D42A27DB-BD31-4B8C-83A1-F6EECF244321}">
                <p14:modId xmlns:p14="http://schemas.microsoft.com/office/powerpoint/2010/main" val="3876749499"/>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479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eni kasvi kasvaa maaperä">
            <a:extLst>
              <a:ext uri="{FF2B5EF4-FFF2-40B4-BE49-F238E27FC236}">
                <a16:creationId xmlns:a16="http://schemas.microsoft.com/office/drawing/2014/main" id="{FAFDFAB9-E524-4244-F64A-941913365F66}"/>
              </a:ext>
            </a:extLst>
          </p:cNvPr>
          <p:cNvPicPr>
            <a:picLocks noChangeAspect="1"/>
          </p:cNvPicPr>
          <p:nvPr/>
        </p:nvPicPr>
        <p:blipFill rotWithShape="1">
          <a:blip r:embed="rId2"/>
          <a:srcRect t="9558"/>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F34A9DC0-B93C-14CA-BC48-B14AAE7AB645}"/>
              </a:ext>
            </a:extLst>
          </p:cNvPr>
          <p:cNvSpPr>
            <a:spLocks noGrp="1"/>
          </p:cNvSpPr>
          <p:nvPr>
            <p:ph type="title"/>
          </p:nvPr>
        </p:nvSpPr>
        <p:spPr>
          <a:xfrm>
            <a:off x="376287" y="1"/>
            <a:ext cx="4844566" cy="1320799"/>
          </a:xfrm>
        </p:spPr>
        <p:txBody>
          <a:bodyPr anchor="b">
            <a:normAutofit/>
          </a:bodyPr>
          <a:lstStyle/>
          <a:p>
            <a:r>
              <a:rPr lang="fi-FI" dirty="0"/>
              <a:t>Vihreä siirtymä</a:t>
            </a:r>
          </a:p>
        </p:txBody>
      </p:sp>
      <p:sp>
        <p:nvSpPr>
          <p:cNvPr id="3" name="Sisällön paikkamerkki 2">
            <a:extLst>
              <a:ext uri="{FF2B5EF4-FFF2-40B4-BE49-F238E27FC236}">
                <a16:creationId xmlns:a16="http://schemas.microsoft.com/office/drawing/2014/main" id="{4C41B647-7E9D-5A63-3EB5-8C94F5FB6EA2}"/>
              </a:ext>
            </a:extLst>
          </p:cNvPr>
          <p:cNvSpPr>
            <a:spLocks noGrp="1"/>
          </p:cNvSpPr>
          <p:nvPr>
            <p:ph type="body" sz="half" idx="2"/>
          </p:nvPr>
        </p:nvSpPr>
        <p:spPr>
          <a:xfrm>
            <a:off x="376287" y="1320800"/>
            <a:ext cx="4844566" cy="4747491"/>
          </a:xfrm>
        </p:spPr>
        <p:txBody>
          <a:bodyPr>
            <a:normAutofit fontScale="85000" lnSpcReduction="20000"/>
          </a:bodyPr>
          <a:lstStyle/>
          <a:p>
            <a:pPr marL="0" indent="0">
              <a:buNone/>
            </a:pPr>
            <a:r>
              <a:rPr lang="fi-FI" b="0" i="0" dirty="0">
                <a:effectLst/>
              </a:rPr>
              <a:t>Vihreällä siirtymällä tarkoitetaan muutosta kohti ekologisesti kestävää taloutta ja kasvua, joka ei perustu luonnonvarojen ylikulutukseen ja fossiilisiin polttoaineisiin. Kestävä talous nojaa vähähiilisiin sekä kiertotaloutta ja luonnon monimuotoisuutta edistäviin ratkaisuihin.</a:t>
            </a:r>
          </a:p>
          <a:p>
            <a:pPr marL="0" indent="0">
              <a:buNone/>
            </a:pPr>
            <a:endParaRPr lang="fi-FI" dirty="0"/>
          </a:p>
          <a:p>
            <a:pPr algn="l"/>
            <a:r>
              <a:rPr lang="fi-FI" b="0" i="0" dirty="0">
                <a:effectLst/>
              </a:rPr>
              <a:t>Vihreään siirtymään kuuluu myös ajatusmalliemme ja kulutustottumustemme kyseenalaistamista. Olemmeko valmiit maksamaan tavaroiden huoltamisesta ja korjaamisesta sen sijaan, että korvaisimme rikkimenneet tavarat heti uusilla? Onko lomalla lähdettävä ulkomaille, vai voisiko virkistävä lomakohde löytyä junamatkan päästä kotimaasta?   </a:t>
            </a:r>
          </a:p>
          <a:p>
            <a:pPr algn="l"/>
            <a:endParaRPr lang="fi-FI" b="0" i="0" dirty="0">
              <a:effectLst/>
            </a:endParaRPr>
          </a:p>
          <a:p>
            <a:pPr algn="l"/>
            <a:r>
              <a:rPr lang="fi-FI" b="0" i="0" dirty="0">
                <a:effectLst/>
              </a:rPr>
              <a:t>Ei riitä, että teemme samoja asioita vähän paremmin, vaan meidän pitää alkaa tehdä kokonaan uusia asioita. Muutoksen mittakaava on valtava – sitä on verrattu teolliseen vallankumoukseen. Voimme puhua </a:t>
            </a:r>
            <a:r>
              <a:rPr lang="fi-FI" b="1" i="0" dirty="0">
                <a:effectLst/>
              </a:rPr>
              <a:t>systeemisestä muutoksesta</a:t>
            </a:r>
            <a:r>
              <a:rPr lang="fi-FI" b="0" i="0" dirty="0">
                <a:effectLst/>
              </a:rPr>
              <a:t>, eli meidän pitää muuttaa yhteiskunnan rakenteita</a:t>
            </a:r>
            <a:r>
              <a:rPr lang="fi-FI" b="0" i="0" dirty="0">
                <a:effectLst/>
                <a:highlight>
                  <a:srgbClr val="331C54"/>
                </a:highlight>
              </a:rPr>
              <a:t>.</a:t>
            </a:r>
            <a:r>
              <a:rPr lang="fi-FI" b="0" i="0" dirty="0">
                <a:effectLst/>
                <a:highlight>
                  <a:srgbClr val="FFFFFF"/>
                </a:highlight>
              </a:rPr>
              <a:t> </a:t>
            </a:r>
          </a:p>
          <a:p>
            <a:pPr marL="0" indent="0">
              <a:buNone/>
            </a:pPr>
            <a:endParaRPr lang="fi-FI" dirty="0"/>
          </a:p>
        </p:txBody>
      </p:sp>
    </p:spTree>
    <p:extLst>
      <p:ext uri="{BB962C8B-B14F-4D97-AF65-F5344CB8AC3E}">
        <p14:creationId xmlns:p14="http://schemas.microsoft.com/office/powerpoint/2010/main" val="161946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629980-C42C-A194-4B27-11118F9160B8}"/>
              </a:ext>
            </a:extLst>
          </p:cNvPr>
          <p:cNvSpPr>
            <a:spLocks noGrp="1"/>
          </p:cNvSpPr>
          <p:nvPr>
            <p:ph type="title"/>
          </p:nvPr>
        </p:nvSpPr>
        <p:spPr/>
        <p:txBody>
          <a:bodyPr/>
          <a:lstStyle/>
          <a:p>
            <a:r>
              <a:rPr lang="fi-FI" dirty="0"/>
              <a:t>Ympäristövastuullisuus</a:t>
            </a:r>
          </a:p>
        </p:txBody>
      </p:sp>
      <p:sp>
        <p:nvSpPr>
          <p:cNvPr id="3" name="Sisällön paikkamerkki 2">
            <a:extLst>
              <a:ext uri="{FF2B5EF4-FFF2-40B4-BE49-F238E27FC236}">
                <a16:creationId xmlns:a16="http://schemas.microsoft.com/office/drawing/2014/main" id="{686F5AF9-F839-188E-D3C3-9052FB72191C}"/>
              </a:ext>
            </a:extLst>
          </p:cNvPr>
          <p:cNvSpPr>
            <a:spLocks noGrp="1"/>
          </p:cNvSpPr>
          <p:nvPr>
            <p:ph idx="1"/>
          </p:nvPr>
        </p:nvSpPr>
        <p:spPr>
          <a:xfrm>
            <a:off x="374731" y="1381760"/>
            <a:ext cx="10604665" cy="5323840"/>
          </a:xfrm>
        </p:spPr>
        <p:txBody>
          <a:bodyPr>
            <a:normAutofit/>
          </a:bodyPr>
          <a:lstStyle/>
          <a:p>
            <a:pPr marL="0" indent="0" algn="l">
              <a:buNone/>
            </a:pPr>
            <a:r>
              <a:rPr lang="fi-FI" b="0" i="0" dirty="0">
                <a:solidFill>
                  <a:srgbClr val="331C54"/>
                </a:solidFill>
                <a:effectLst/>
                <a:highlight>
                  <a:srgbClr val="FFFFFF"/>
                </a:highlight>
              </a:rPr>
              <a:t>Vastuullinen yritys tuntee oman toimintansa ympäristövaikutukset, noudattaa lainsäädäntöä, tunnistaa muutostarpeet ja kehittää toimintaansa jatkuvasti. Ympäristövastuuta toteutetaan kokonaisvaltaisesti läpi yritysten prosessien:</a:t>
            </a:r>
          </a:p>
          <a:p>
            <a:pPr algn="l">
              <a:buFont typeface="Arial" panose="020B0604020202020204" pitchFamily="34" charset="0"/>
              <a:buChar char="•"/>
            </a:pPr>
            <a:r>
              <a:rPr lang="fi-FI" b="0" i="0" dirty="0">
                <a:solidFill>
                  <a:srgbClr val="331C54"/>
                </a:solidFill>
                <a:effectLst/>
                <a:highlight>
                  <a:srgbClr val="FFFFFF"/>
                </a:highlight>
              </a:rPr>
              <a:t>energian, materiaalien ja luonnonvarojen säästävä ja tehokas käyttö</a:t>
            </a:r>
          </a:p>
          <a:p>
            <a:pPr algn="l">
              <a:buFont typeface="Arial" panose="020B0604020202020204" pitchFamily="34" charset="0"/>
              <a:buChar char="•"/>
            </a:pPr>
            <a:r>
              <a:rPr lang="fi-FI" b="0" i="0" dirty="0">
                <a:solidFill>
                  <a:srgbClr val="331C54"/>
                </a:solidFill>
                <a:effectLst/>
                <a:highlight>
                  <a:srgbClr val="FFFFFF"/>
                </a:highlight>
              </a:rPr>
              <a:t>jätteiden määrän vähentäminen ja kierrätys</a:t>
            </a:r>
          </a:p>
          <a:p>
            <a:pPr algn="l">
              <a:buFont typeface="Arial" panose="020B0604020202020204" pitchFamily="34" charset="0"/>
              <a:buChar char="•"/>
            </a:pPr>
            <a:r>
              <a:rPr lang="fi-FI" b="0" i="0" dirty="0">
                <a:solidFill>
                  <a:srgbClr val="331C54"/>
                </a:solidFill>
                <a:effectLst/>
                <a:highlight>
                  <a:srgbClr val="FFFFFF"/>
                </a:highlight>
              </a:rPr>
              <a:t>vesien, ilman ja maaperän suojelu</a:t>
            </a:r>
          </a:p>
          <a:p>
            <a:pPr algn="l">
              <a:buFont typeface="Arial" panose="020B0604020202020204" pitchFamily="34" charset="0"/>
              <a:buChar char="•"/>
            </a:pPr>
            <a:r>
              <a:rPr lang="fi-FI" b="0" i="0" dirty="0">
                <a:solidFill>
                  <a:srgbClr val="331C54"/>
                </a:solidFill>
                <a:effectLst/>
                <a:highlight>
                  <a:srgbClr val="FFFFFF"/>
                </a:highlight>
              </a:rPr>
              <a:t>ilmastonmuutoksen torjunta kasvihuonekaasupäästöjä vähentämällä</a:t>
            </a:r>
          </a:p>
          <a:p>
            <a:pPr algn="l">
              <a:buFont typeface="Arial" panose="020B0604020202020204" pitchFamily="34" charset="0"/>
              <a:buChar char="•"/>
            </a:pPr>
            <a:r>
              <a:rPr lang="fi-FI" b="0" i="0" dirty="0">
                <a:solidFill>
                  <a:srgbClr val="331C54"/>
                </a:solidFill>
                <a:effectLst/>
                <a:highlight>
                  <a:srgbClr val="FFFFFF"/>
                </a:highlight>
              </a:rPr>
              <a:t>ympäristöä säästävien ratkaisujen tarjoaminen asiakkaille:  muille yrityksille, julkisille toimijoille tai kuluttajille ja kansalaisille</a:t>
            </a:r>
          </a:p>
          <a:p>
            <a:pPr marL="0" indent="0" algn="l">
              <a:buNone/>
            </a:pPr>
            <a:r>
              <a:rPr lang="fi-FI" b="0" i="0" dirty="0">
                <a:solidFill>
                  <a:srgbClr val="331C54"/>
                </a:solidFill>
                <a:effectLst/>
                <a:highlight>
                  <a:srgbClr val="FFFFFF"/>
                </a:highlight>
              </a:rPr>
              <a:t>Taloudellinen ja ekologinen tehokkuus ovat yhä useammin toisiaan tukevia tavoitteita. Kun prosesseja tai -menetelmiä kehitetään tehokkaammiksi, säästyy samanaikaisesti sekä rahaa että ympäristöä.</a:t>
            </a:r>
          </a:p>
          <a:p>
            <a:pPr marL="0" indent="0">
              <a:buNone/>
            </a:pPr>
            <a:r>
              <a:rPr lang="fi-FI" sz="1200" dirty="0"/>
              <a:t>Elinkeinoelämän </a:t>
            </a:r>
            <a:r>
              <a:rPr lang="fi-FI" sz="1200" dirty="0" err="1"/>
              <a:t>keskusliiitto</a:t>
            </a:r>
            <a:endParaRPr lang="fi-FI" sz="1200" dirty="0"/>
          </a:p>
        </p:txBody>
      </p:sp>
    </p:spTree>
    <p:extLst>
      <p:ext uri="{BB962C8B-B14F-4D97-AF65-F5344CB8AC3E}">
        <p14:creationId xmlns:p14="http://schemas.microsoft.com/office/powerpoint/2010/main" val="2895559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8CC9EA-9442-EBCB-9E0C-0732A0322A61}"/>
              </a:ext>
            </a:extLst>
          </p:cNvPr>
          <p:cNvSpPr>
            <a:spLocks noGrp="1"/>
          </p:cNvSpPr>
          <p:nvPr>
            <p:ph type="title"/>
          </p:nvPr>
        </p:nvSpPr>
        <p:spPr>
          <a:xfrm>
            <a:off x="374731" y="365125"/>
            <a:ext cx="10604665" cy="1036955"/>
          </a:xfrm>
        </p:spPr>
        <p:txBody>
          <a:bodyPr>
            <a:normAutofit fontScale="90000"/>
          </a:bodyPr>
          <a:lstStyle/>
          <a:p>
            <a:r>
              <a:rPr lang="fi-FI" b="0" i="0" dirty="0">
                <a:solidFill>
                  <a:srgbClr val="222222"/>
                </a:solidFill>
                <a:effectLst/>
                <a:highlight>
                  <a:srgbClr val="FFFFFF"/>
                </a:highlight>
                <a:latin typeface="-apple-system"/>
              </a:rPr>
              <a:t>YK:n kestävän kehityksen jaottelussa ympäristöön liittyvät asiat</a:t>
            </a:r>
            <a:endParaRPr lang="fi-FI" dirty="0"/>
          </a:p>
        </p:txBody>
      </p:sp>
      <p:pic>
        <p:nvPicPr>
          <p:cNvPr id="1026" name="Picture 2">
            <a:extLst>
              <a:ext uri="{FF2B5EF4-FFF2-40B4-BE49-F238E27FC236}">
                <a16:creationId xmlns:a16="http://schemas.microsoft.com/office/drawing/2014/main" id="{FD18C653-397A-8BD2-8E59-4304B9B825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503" y="1520826"/>
            <a:ext cx="2146618" cy="2146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3ED5E3-B222-C230-FFE9-7222D07E5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921" y="1520826"/>
            <a:ext cx="2146618" cy="21466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B475297-A1A7-A83B-3751-581DCD405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327" y="1515746"/>
            <a:ext cx="2146618" cy="2146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2F1B9E7-4F78-E5E9-2A59-D0F20796A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518" y="1515747"/>
            <a:ext cx="2146617" cy="21466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A5311BE-7B14-4E10-E9BA-DB0B8BD88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101" y="3861434"/>
            <a:ext cx="2146618" cy="21466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264FDE5-77C7-6233-2968-D1494A44E8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5281" y="3861434"/>
            <a:ext cx="2146618" cy="21466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5D67D61-53BC-A02B-8354-7E3AA0B420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9461" y="3861434"/>
            <a:ext cx="2146618" cy="214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515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Ilma kuva-puuryhmän rehevä">
            <a:extLst>
              <a:ext uri="{FF2B5EF4-FFF2-40B4-BE49-F238E27FC236}">
                <a16:creationId xmlns:a16="http://schemas.microsoft.com/office/drawing/2014/main" id="{795B80A4-9EB8-9C93-49C0-C1B77893036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6824"/>
          <a:stretch/>
        </p:blipFill>
        <p:spPr>
          <a:xfrm>
            <a:off x="-1" y="10"/>
            <a:ext cx="11359979" cy="6857990"/>
          </a:xfrm>
          <a:noFill/>
        </p:spPr>
      </p:pic>
      <p:sp>
        <p:nvSpPr>
          <p:cNvPr id="2" name="Otsikko 1">
            <a:extLst>
              <a:ext uri="{FF2B5EF4-FFF2-40B4-BE49-F238E27FC236}">
                <a16:creationId xmlns:a16="http://schemas.microsoft.com/office/drawing/2014/main" id="{5EB1ECC8-76AB-62C5-AFD7-4245C16FC8F1}"/>
              </a:ext>
            </a:extLst>
          </p:cNvPr>
          <p:cNvSpPr>
            <a:spLocks noGrp="1"/>
          </p:cNvSpPr>
          <p:nvPr>
            <p:ph type="title"/>
          </p:nvPr>
        </p:nvSpPr>
        <p:spPr>
          <a:xfrm>
            <a:off x="374732" y="1"/>
            <a:ext cx="4844566" cy="1793173"/>
          </a:xfrm>
        </p:spPr>
        <p:txBody>
          <a:bodyPr anchor="b">
            <a:normAutofit/>
          </a:bodyPr>
          <a:lstStyle/>
          <a:p>
            <a:r>
              <a:rPr lang="fi-FI" dirty="0"/>
              <a:t>Kaupan ala ilmastomuutosta torjumassa</a:t>
            </a:r>
          </a:p>
        </p:txBody>
      </p:sp>
      <p:sp>
        <p:nvSpPr>
          <p:cNvPr id="3" name="Sisällön paikkamerkki 2">
            <a:extLst>
              <a:ext uri="{FF2B5EF4-FFF2-40B4-BE49-F238E27FC236}">
                <a16:creationId xmlns:a16="http://schemas.microsoft.com/office/drawing/2014/main" id="{84879007-92BF-C0BF-4963-927080B2BD65}"/>
              </a:ext>
            </a:extLst>
          </p:cNvPr>
          <p:cNvSpPr>
            <a:spLocks noGrp="1"/>
          </p:cNvSpPr>
          <p:nvPr>
            <p:ph type="body" sz="half" idx="2"/>
          </p:nvPr>
        </p:nvSpPr>
        <p:spPr>
          <a:xfrm>
            <a:off x="376287" y="1793174"/>
            <a:ext cx="4844566" cy="4445066"/>
          </a:xfrm>
        </p:spPr>
        <p:txBody>
          <a:bodyPr>
            <a:normAutofit lnSpcReduction="10000"/>
          </a:bodyPr>
          <a:lstStyle/>
          <a:p>
            <a:pPr marL="0" indent="0">
              <a:buNone/>
            </a:pPr>
            <a:r>
              <a:rPr lang="fi-FI" sz="1400" dirty="0"/>
              <a:t>Kauppa on nyt jo merkittävä hiilikädenjälki-</a:t>
            </a:r>
          </a:p>
          <a:p>
            <a:pPr marL="0" indent="0">
              <a:buNone/>
            </a:pPr>
            <a:r>
              <a:rPr lang="fi-FI" sz="1400" dirty="0"/>
              <a:t>toimija. Käyttöönotettuja, asiakkaiden hiili-</a:t>
            </a:r>
          </a:p>
          <a:p>
            <a:pPr marL="0" indent="0">
              <a:buNone/>
            </a:pPr>
            <a:r>
              <a:rPr lang="fi-FI" sz="1400" dirty="0"/>
              <a:t>jalanjälkeä laskevia toimenpiteitä ja ratkaisuja</a:t>
            </a:r>
          </a:p>
          <a:p>
            <a:pPr marL="0" indent="0">
              <a:buNone/>
            </a:pPr>
            <a:r>
              <a:rPr lang="fi-FI" sz="1400" dirty="0"/>
              <a:t>ovat olleet muun muassa:</a:t>
            </a:r>
          </a:p>
          <a:p>
            <a:pPr marL="285750" indent="-285750">
              <a:buFont typeface="Wingdings" panose="05000000000000000000" pitchFamily="2" charset="2"/>
              <a:buChar char="ü"/>
            </a:pPr>
            <a:r>
              <a:rPr lang="fi-FI" sz="1400" dirty="0"/>
              <a:t>valikoimien kehittäminen ja</a:t>
            </a:r>
          </a:p>
          <a:p>
            <a:pPr marL="285750" indent="-285750">
              <a:buFont typeface="Wingdings" panose="05000000000000000000" pitchFamily="2" charset="2"/>
              <a:buChar char="ü"/>
            </a:pPr>
            <a:r>
              <a:rPr lang="fi-FI" sz="1400" dirty="0"/>
              <a:t>ilmastokestävien ja vähähiilisten</a:t>
            </a:r>
          </a:p>
          <a:p>
            <a:pPr marL="285750" indent="-285750">
              <a:buFont typeface="Wingdings" panose="05000000000000000000" pitchFamily="2" charset="2"/>
              <a:buChar char="ü"/>
            </a:pPr>
            <a:r>
              <a:rPr lang="fi-FI" sz="1400" dirty="0"/>
              <a:t>vaihtoehtojen aktiivinen tarjoaminen</a:t>
            </a:r>
          </a:p>
          <a:p>
            <a:pPr marL="285750" indent="-285750">
              <a:buFont typeface="Wingdings" panose="05000000000000000000" pitchFamily="2" charset="2"/>
              <a:buChar char="ü"/>
            </a:pPr>
            <a:r>
              <a:rPr lang="fi-FI" sz="1400" dirty="0"/>
              <a:t>hävikki -ja hiilijalanjälkilaskurit</a:t>
            </a:r>
          </a:p>
          <a:p>
            <a:pPr marL="285750" indent="-285750">
              <a:buFont typeface="Wingdings" panose="05000000000000000000" pitchFamily="2" charset="2"/>
              <a:buChar char="ü"/>
            </a:pPr>
            <a:r>
              <a:rPr lang="fi-FI" sz="1400" dirty="0"/>
              <a:t>koko arvoketjun haastaminen</a:t>
            </a:r>
          </a:p>
          <a:p>
            <a:pPr marL="285750" indent="-285750">
              <a:buFont typeface="Wingdings" panose="05000000000000000000" pitchFamily="2" charset="2"/>
              <a:buChar char="ü"/>
            </a:pPr>
            <a:r>
              <a:rPr lang="fi-FI" sz="1400" dirty="0"/>
              <a:t>päästöjen vähentämiseen ja</a:t>
            </a:r>
          </a:p>
          <a:p>
            <a:pPr marL="285750" indent="-285750">
              <a:buFont typeface="Wingdings" panose="05000000000000000000" pitchFamily="2" charset="2"/>
              <a:buChar char="ü"/>
            </a:pPr>
            <a:r>
              <a:rPr lang="fi-FI" sz="1400" dirty="0"/>
              <a:t>läpinäkyvään raportointiin</a:t>
            </a:r>
          </a:p>
          <a:p>
            <a:pPr marL="285750" indent="-285750">
              <a:buFont typeface="Wingdings" panose="05000000000000000000" pitchFamily="2" charset="2"/>
              <a:buChar char="ü"/>
            </a:pPr>
            <a:r>
              <a:rPr lang="fi-FI" sz="1400" dirty="0"/>
              <a:t>työkoneiden Green </a:t>
            </a:r>
            <a:r>
              <a:rPr lang="fi-FI" sz="1400" dirty="0" err="1"/>
              <a:t>deal</a:t>
            </a:r>
            <a:r>
              <a:rPr lang="fi-FI" sz="1400" dirty="0"/>
              <a:t> –sopimukset</a:t>
            </a:r>
          </a:p>
          <a:p>
            <a:r>
              <a:rPr lang="fi-FI" sz="1400" dirty="0"/>
              <a:t>Kaupan liitto</a:t>
            </a:r>
          </a:p>
        </p:txBody>
      </p:sp>
    </p:spTree>
    <p:extLst>
      <p:ext uri="{BB962C8B-B14F-4D97-AF65-F5344CB8AC3E}">
        <p14:creationId xmlns:p14="http://schemas.microsoft.com/office/powerpoint/2010/main" val="41082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047DAE-F0DA-5740-856A-4E0CC9570BD3}"/>
              </a:ext>
            </a:extLst>
          </p:cNvPr>
          <p:cNvSpPr>
            <a:spLocks noGrp="1"/>
          </p:cNvSpPr>
          <p:nvPr>
            <p:ph type="title"/>
          </p:nvPr>
        </p:nvSpPr>
        <p:spPr>
          <a:xfrm>
            <a:off x="374731" y="365125"/>
            <a:ext cx="10604665" cy="1325563"/>
          </a:xfrm>
        </p:spPr>
        <p:txBody>
          <a:bodyPr anchor="ctr">
            <a:normAutofit/>
          </a:bodyPr>
          <a:lstStyle/>
          <a:p>
            <a:r>
              <a:rPr lang="en-US"/>
              <a:t>Visio menestyvästä ja hiilineutraalista kaupasta 2035</a:t>
            </a:r>
          </a:p>
        </p:txBody>
      </p:sp>
      <p:sp>
        <p:nvSpPr>
          <p:cNvPr id="11" name="Content Placeholder 2">
            <a:extLst>
              <a:ext uri="{FF2B5EF4-FFF2-40B4-BE49-F238E27FC236}">
                <a16:creationId xmlns:a16="http://schemas.microsoft.com/office/drawing/2014/main" id="{C6A80E1F-C65F-D8FB-982E-358319FF9A04}"/>
              </a:ext>
            </a:extLst>
          </p:cNvPr>
          <p:cNvSpPr>
            <a:spLocks noGrp="1"/>
          </p:cNvSpPr>
          <p:nvPr>
            <p:ph sz="half" idx="1"/>
          </p:nvPr>
        </p:nvSpPr>
        <p:spPr>
          <a:xfrm>
            <a:off x="374731" y="1825625"/>
            <a:ext cx="5165765" cy="4351338"/>
          </a:xfrm>
        </p:spPr>
        <p:txBody>
          <a:bodyPr>
            <a:normAutofit fontScale="92500" lnSpcReduction="20000"/>
          </a:bodyPr>
          <a:lstStyle/>
          <a:p>
            <a:pPr>
              <a:buFont typeface="Wingdings" panose="05000000000000000000" pitchFamily="2" charset="2"/>
              <a:buChar char="ü"/>
            </a:pPr>
            <a:r>
              <a:rPr lang="fi-FI" sz="1600" dirty="0"/>
              <a:t>Vuonna 2035 suomalainen kauppa on toimialansa globaali ilmastoedelläkävijä ja saavuttanut hiilineutraaliuden </a:t>
            </a:r>
            <a:r>
              <a:rPr lang="fi-FI" sz="1600" dirty="0" err="1"/>
              <a:t>GHGprotokollan</a:t>
            </a:r>
            <a:r>
              <a:rPr lang="fi-FI" sz="1600" dirty="0"/>
              <a:t> mukaisesti </a:t>
            </a:r>
            <a:r>
              <a:rPr lang="fi-FI" sz="1600" dirty="0" err="1"/>
              <a:t>Scope</a:t>
            </a:r>
            <a:r>
              <a:rPr lang="fi-FI" sz="1600" dirty="0"/>
              <a:t> 1:n ja 2:n osalta. </a:t>
            </a:r>
          </a:p>
          <a:p>
            <a:pPr marL="0" indent="0">
              <a:buNone/>
            </a:pPr>
            <a:endParaRPr lang="fi-FI" sz="1600" dirty="0"/>
          </a:p>
          <a:p>
            <a:pPr>
              <a:buFont typeface="Wingdings" panose="05000000000000000000" pitchFamily="2" charset="2"/>
              <a:buChar char="ü"/>
            </a:pPr>
            <a:r>
              <a:rPr lang="fi-FI" sz="1600" dirty="0"/>
              <a:t>Uusiutuvan kaupan suorat omat sekä ostoenergian kasvihuonepäästöt vuonna 2035 ovat vähentyneet 83 % tiekartan teko - vuodesta 2020. </a:t>
            </a:r>
          </a:p>
          <a:p>
            <a:pPr marL="0" indent="0">
              <a:buNone/>
            </a:pPr>
            <a:endParaRPr lang="fi-FI" sz="1600" dirty="0"/>
          </a:p>
          <a:p>
            <a:pPr>
              <a:buFont typeface="Wingdings" panose="05000000000000000000" pitchFamily="2" charset="2"/>
              <a:buChar char="ü"/>
            </a:pPr>
            <a:r>
              <a:rPr lang="fi-FI" sz="1600" dirty="0"/>
              <a:t>Vuonna 2050 suomalainen kauppa on miltei nollapäästöinen </a:t>
            </a:r>
            <a:r>
              <a:rPr lang="fi-FI" sz="1600" dirty="0" err="1"/>
              <a:t>Scope</a:t>
            </a:r>
            <a:r>
              <a:rPr lang="fi-FI" sz="1600" dirty="0"/>
              <a:t> 1:n ja 2:n osalta</a:t>
            </a:r>
          </a:p>
          <a:p>
            <a:pPr marL="0" indent="0">
              <a:buNone/>
            </a:pPr>
            <a:endParaRPr lang="fi-FI" sz="1600" dirty="0"/>
          </a:p>
          <a:p>
            <a:pPr>
              <a:buFont typeface="Wingdings" panose="05000000000000000000" pitchFamily="2" charset="2"/>
              <a:buChar char="ü"/>
            </a:pPr>
            <a:r>
              <a:rPr lang="fi-FI" sz="1500" b="0" i="0" dirty="0">
                <a:solidFill>
                  <a:srgbClr val="331C54"/>
                </a:solidFill>
                <a:effectLst/>
                <a:highlight>
                  <a:srgbClr val="FFFFFF"/>
                </a:highlight>
              </a:rPr>
              <a:t>Kaupan alalla on tämän lisäksi merkittävä rooli asiakasrajapinnassa kulutuksen ohjaamisessa kestävämmäksi. Ja auttaa osaltaan kotitalouksia kohti hiilineutraalisuutta</a:t>
            </a:r>
            <a:endParaRPr lang="fi-FI" sz="1500" dirty="0">
              <a:solidFill>
                <a:srgbClr val="331C54"/>
              </a:solidFill>
            </a:endParaRPr>
          </a:p>
          <a:p>
            <a:pPr marL="0" indent="0">
              <a:buNone/>
            </a:pPr>
            <a:endParaRPr lang="fi-FI" sz="1500" dirty="0">
              <a:solidFill>
                <a:srgbClr val="331C54"/>
              </a:solidFill>
            </a:endParaRPr>
          </a:p>
          <a:p>
            <a:pPr marL="0" indent="0">
              <a:buNone/>
            </a:pPr>
            <a:endParaRPr lang="fi-FI" sz="1500" dirty="0"/>
          </a:p>
          <a:p>
            <a:pPr marL="0" indent="0">
              <a:buNone/>
            </a:pPr>
            <a:r>
              <a:rPr lang="fi-FI" sz="1500" dirty="0"/>
              <a:t>Kaupan liitto, Uusiutuva kauppa 2035</a:t>
            </a:r>
            <a:endParaRPr lang="en-US" sz="1500" dirty="0"/>
          </a:p>
        </p:txBody>
      </p:sp>
      <p:pic>
        <p:nvPicPr>
          <p:cNvPr id="6" name="Sisällön paikkamerkki 5" descr="Kuva, joka sisältää kohteen teksti, ympyrä, kuvakaappaus, diagrammi&#10;&#10;Kuvaus luotu automaattisesti">
            <a:extLst>
              <a:ext uri="{FF2B5EF4-FFF2-40B4-BE49-F238E27FC236}">
                <a16:creationId xmlns:a16="http://schemas.microsoft.com/office/drawing/2014/main" id="{64C40AE9-F198-91F3-2436-2666C793D69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3277" y="1825625"/>
            <a:ext cx="4086473" cy="4351338"/>
          </a:xfrm>
          <a:noFill/>
        </p:spPr>
      </p:pic>
    </p:spTree>
    <p:extLst>
      <p:ext uri="{BB962C8B-B14F-4D97-AF65-F5344CB8AC3E}">
        <p14:creationId xmlns:p14="http://schemas.microsoft.com/office/powerpoint/2010/main" val="1206733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D385D1-E66F-BD01-DF23-7F6AE9625575}"/>
              </a:ext>
            </a:extLst>
          </p:cNvPr>
          <p:cNvSpPr>
            <a:spLocks noGrp="1"/>
          </p:cNvSpPr>
          <p:nvPr>
            <p:ph type="title"/>
          </p:nvPr>
        </p:nvSpPr>
        <p:spPr>
          <a:xfrm>
            <a:off x="374731" y="365125"/>
            <a:ext cx="10604665" cy="1325563"/>
          </a:xfrm>
        </p:spPr>
        <p:txBody>
          <a:bodyPr anchor="ctr">
            <a:normAutofit/>
          </a:bodyPr>
          <a:lstStyle/>
          <a:p>
            <a:r>
              <a:rPr lang="fi-FI"/>
              <a:t>90% luontokadosta johtuu materiaalitehottomuudesta</a:t>
            </a:r>
          </a:p>
        </p:txBody>
      </p:sp>
      <p:graphicFrame>
        <p:nvGraphicFramePr>
          <p:cNvPr id="5" name="Sisällön paikkamerkki 2">
            <a:extLst>
              <a:ext uri="{FF2B5EF4-FFF2-40B4-BE49-F238E27FC236}">
                <a16:creationId xmlns:a16="http://schemas.microsoft.com/office/drawing/2014/main" id="{4AFB1AAC-5378-CE03-4D1E-702D27A97F7A}"/>
              </a:ext>
            </a:extLst>
          </p:cNvPr>
          <p:cNvGraphicFramePr>
            <a:graphicFrameLocks noGrp="1"/>
          </p:cNvGraphicFramePr>
          <p:nvPr>
            <p:ph idx="1"/>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4525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199060-7208-E028-4E09-DE071D67AA69}"/>
              </a:ext>
            </a:extLst>
          </p:cNvPr>
          <p:cNvSpPr>
            <a:spLocks noGrp="1"/>
          </p:cNvSpPr>
          <p:nvPr>
            <p:ph type="title"/>
          </p:nvPr>
        </p:nvSpPr>
        <p:spPr>
          <a:xfrm>
            <a:off x="374731" y="365125"/>
            <a:ext cx="10604665" cy="1325563"/>
          </a:xfrm>
        </p:spPr>
        <p:txBody>
          <a:bodyPr anchor="ctr">
            <a:normAutofit/>
          </a:bodyPr>
          <a:lstStyle/>
          <a:p>
            <a:r>
              <a:rPr lang="fi-FI"/>
              <a:t>Kierrätys työllistää 20 kertaisesti kaatopaikkaan verrattuna</a:t>
            </a:r>
          </a:p>
        </p:txBody>
      </p:sp>
      <p:graphicFrame>
        <p:nvGraphicFramePr>
          <p:cNvPr id="5" name="Sisällön paikkamerkki 2">
            <a:extLst>
              <a:ext uri="{FF2B5EF4-FFF2-40B4-BE49-F238E27FC236}">
                <a16:creationId xmlns:a16="http://schemas.microsoft.com/office/drawing/2014/main" id="{1F3D8D92-5018-89E2-A91D-6F532C94AC4C}"/>
              </a:ext>
            </a:extLst>
          </p:cNvPr>
          <p:cNvGraphicFramePr>
            <a:graphicFrameLocks noGrp="1"/>
          </p:cNvGraphicFramePr>
          <p:nvPr>
            <p:ph idx="1"/>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830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3B731E-A012-00A7-FAA3-CDD48F7124B7}"/>
              </a:ext>
            </a:extLst>
          </p:cNvPr>
          <p:cNvSpPr>
            <a:spLocks noGrp="1"/>
          </p:cNvSpPr>
          <p:nvPr>
            <p:ph type="title"/>
          </p:nvPr>
        </p:nvSpPr>
        <p:spPr>
          <a:xfrm>
            <a:off x="374731" y="365125"/>
            <a:ext cx="10604665" cy="1325563"/>
          </a:xfrm>
        </p:spPr>
        <p:txBody>
          <a:bodyPr anchor="ctr">
            <a:normAutofit/>
          </a:bodyPr>
          <a:lstStyle/>
          <a:p>
            <a:r>
              <a:rPr lang="fi-FI" dirty="0"/>
              <a:t>Kiertotalous ja liiketoiminta</a:t>
            </a:r>
          </a:p>
        </p:txBody>
      </p:sp>
      <p:pic>
        <p:nvPicPr>
          <p:cNvPr id="5" name="Picture 4" descr="View of Planet Earth">
            <a:extLst>
              <a:ext uri="{FF2B5EF4-FFF2-40B4-BE49-F238E27FC236}">
                <a16:creationId xmlns:a16="http://schemas.microsoft.com/office/drawing/2014/main" id="{03A2FA61-A62D-D885-2B42-1AAF54D246F9}"/>
              </a:ext>
            </a:extLst>
          </p:cNvPr>
          <p:cNvPicPr>
            <a:picLocks noChangeAspect="1"/>
          </p:cNvPicPr>
          <p:nvPr/>
        </p:nvPicPr>
        <p:blipFill rotWithShape="1">
          <a:blip r:embed="rId2">
            <a:extLst>
              <a:ext uri="{28A0092B-C50C-407E-A947-70E740481C1C}">
                <a14:useLocalDpi xmlns:a14="http://schemas.microsoft.com/office/drawing/2010/main" val="0"/>
              </a:ext>
            </a:extLst>
          </a:blip>
          <a:srcRect l="18483" r="15333" b="1"/>
          <a:stretch/>
        </p:blipFill>
        <p:spPr>
          <a:xfrm>
            <a:off x="374731" y="1825625"/>
            <a:ext cx="5165765" cy="4351338"/>
          </a:xfrm>
          <a:prstGeom prst="rect">
            <a:avLst/>
          </a:prstGeom>
          <a:noFill/>
        </p:spPr>
      </p:pic>
      <p:sp>
        <p:nvSpPr>
          <p:cNvPr id="3" name="Sisällön paikkamerkki 2">
            <a:extLst>
              <a:ext uri="{FF2B5EF4-FFF2-40B4-BE49-F238E27FC236}">
                <a16:creationId xmlns:a16="http://schemas.microsoft.com/office/drawing/2014/main" id="{87DBDE5C-7344-FFD4-BC40-6EFE040F3960}"/>
              </a:ext>
            </a:extLst>
          </p:cNvPr>
          <p:cNvSpPr>
            <a:spLocks noGrp="1"/>
          </p:cNvSpPr>
          <p:nvPr>
            <p:ph sz="half" idx="2"/>
          </p:nvPr>
        </p:nvSpPr>
        <p:spPr>
          <a:xfrm>
            <a:off x="5813631" y="1825625"/>
            <a:ext cx="5165765" cy="5032373"/>
          </a:xfrm>
        </p:spPr>
        <p:txBody>
          <a:bodyPr>
            <a:normAutofit fontScale="85000" lnSpcReduction="10000"/>
          </a:bodyPr>
          <a:lstStyle/>
          <a:p>
            <a:pPr marL="0" indent="0">
              <a:buNone/>
            </a:pPr>
            <a:r>
              <a:rPr lang="fi-FI" sz="1900" b="1" i="0" dirty="0">
                <a:effectLst/>
              </a:rPr>
              <a:t>Kiertotalous</a:t>
            </a:r>
            <a:r>
              <a:rPr lang="fi-FI" sz="1900" b="0" i="0" dirty="0">
                <a:effectLst/>
              </a:rPr>
              <a:t> avaa uudenlaisia mahdollisuuksia liiketoimintaan ilman luonnonvarojen ylikulutusta. </a:t>
            </a:r>
          </a:p>
          <a:p>
            <a:pPr marL="0" indent="0">
              <a:buNone/>
            </a:pPr>
            <a:endParaRPr lang="fi-FI" sz="1900" b="0" i="0" dirty="0">
              <a:effectLst/>
            </a:endParaRPr>
          </a:p>
          <a:p>
            <a:pPr>
              <a:buFont typeface="Wingdings" panose="05000000000000000000" pitchFamily="2" charset="2"/>
              <a:buChar char="ü"/>
            </a:pPr>
            <a:r>
              <a:rPr lang="fi-FI" sz="1900" b="0" i="0" dirty="0">
                <a:effectLst/>
              </a:rPr>
              <a:t>Kiertotalous yleistyykin vauhdilla ja tullee korvaamaan nykyisen, neitseellisten luonnonvarojen kulutukseen perustuvan järjestelmän. Neitseellisiä raaka-aineita ei riitä loputtomiin. </a:t>
            </a:r>
          </a:p>
          <a:p>
            <a:pPr>
              <a:buFont typeface="Wingdings" panose="05000000000000000000" pitchFamily="2" charset="2"/>
              <a:buChar char="ü"/>
            </a:pPr>
            <a:r>
              <a:rPr lang="fi-FI" sz="1900" b="0" i="0" dirty="0">
                <a:effectLst/>
              </a:rPr>
              <a:t>Kiertotaloudessa tuotteita suunnitellaan lähtökohtaisesti pitkään hyödynnettäviksi, käytetään uudelleen ja korjataan. Lopulta materiaalit kierrätetään, jotta ne lähtevät uudelleen kiertoon. Jätettä syntyy vain hyvin vähän jos ollenkaan.</a:t>
            </a:r>
            <a:r>
              <a:rPr lang="fi-FI" sz="1900" b="0" i="0" dirty="0">
                <a:effectLst/>
                <a:highlight>
                  <a:srgbClr val="FFFFFF"/>
                </a:highlight>
              </a:rPr>
              <a:t> </a:t>
            </a:r>
          </a:p>
          <a:p>
            <a:pPr>
              <a:buFont typeface="Wingdings" panose="05000000000000000000" pitchFamily="2" charset="2"/>
              <a:buChar char="ü"/>
            </a:pPr>
            <a:r>
              <a:rPr lang="fi-FI" sz="1900" dirty="0"/>
              <a:t>K</a:t>
            </a:r>
            <a:r>
              <a:rPr lang="fi-FI" sz="1900" b="0" i="0" dirty="0">
                <a:effectLst/>
              </a:rPr>
              <a:t>iertotalous mahdollistaa myös uusien liiketoimintaideoiden syntymisen, koska tavoitteena on muuttaa ihmisten ajattelua</a:t>
            </a:r>
          </a:p>
          <a:p>
            <a:endParaRPr lang="fi-FI" sz="1900" dirty="0"/>
          </a:p>
          <a:p>
            <a:endParaRPr lang="fi-FI" sz="1900" dirty="0"/>
          </a:p>
          <a:p>
            <a:endParaRPr lang="fi-FI" sz="1500" dirty="0"/>
          </a:p>
          <a:p>
            <a:pPr marL="0" indent="0">
              <a:buNone/>
            </a:pPr>
            <a:r>
              <a:rPr lang="fi-FI" sz="1500" dirty="0"/>
              <a:t>Sykli</a:t>
            </a:r>
          </a:p>
          <a:p>
            <a:endParaRPr lang="fi-FI" sz="1500" dirty="0"/>
          </a:p>
        </p:txBody>
      </p:sp>
    </p:spTree>
    <p:extLst>
      <p:ext uri="{BB962C8B-B14F-4D97-AF65-F5344CB8AC3E}">
        <p14:creationId xmlns:p14="http://schemas.microsoft.com/office/powerpoint/2010/main" val="3137611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cstate="print">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Tuoteturvallisuus ja tuotevastuu liiketoiminta toimialalla</a:t>
            </a:r>
            <a:endParaRPr lang="en-US" dirty="0"/>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50E1F4F-7F7F-94CC-E90C-EBC754748351}"/>
              </a:ext>
            </a:extLst>
          </p:cNvPr>
          <p:cNvSpPr>
            <a:spLocks noGrp="1"/>
          </p:cNvSpPr>
          <p:nvPr>
            <p:ph type="title"/>
          </p:nvPr>
        </p:nvSpPr>
        <p:spPr>
          <a:xfrm rot="10800000" flipV="1">
            <a:off x="327248" y="398599"/>
            <a:ext cx="10604664" cy="637722"/>
          </a:xfrm>
        </p:spPr>
        <p:txBody>
          <a:bodyPr>
            <a:normAutofit/>
          </a:bodyPr>
          <a:lstStyle/>
          <a:p>
            <a:r>
              <a:rPr lang="fi-FI" dirty="0"/>
              <a:t>Liiketoiminnassa</a:t>
            </a:r>
          </a:p>
        </p:txBody>
      </p:sp>
      <p:sp>
        <p:nvSpPr>
          <p:cNvPr id="8" name="Tekstin paikkamerkki 7">
            <a:extLst>
              <a:ext uri="{FF2B5EF4-FFF2-40B4-BE49-F238E27FC236}">
                <a16:creationId xmlns:a16="http://schemas.microsoft.com/office/drawing/2014/main" id="{4F9548A0-B6D7-0822-5DC9-DAF2473E161A}"/>
              </a:ext>
            </a:extLst>
          </p:cNvPr>
          <p:cNvSpPr>
            <a:spLocks noGrp="1"/>
          </p:cNvSpPr>
          <p:nvPr>
            <p:ph type="body" idx="1"/>
          </p:nvPr>
        </p:nvSpPr>
        <p:spPr>
          <a:xfrm>
            <a:off x="374732" y="1036321"/>
            <a:ext cx="5201390" cy="823912"/>
          </a:xfrm>
        </p:spPr>
        <p:txBody>
          <a:bodyPr/>
          <a:lstStyle/>
          <a:p>
            <a:r>
              <a:rPr lang="fi-FI" dirty="0">
                <a:latin typeface="+mj-lt"/>
              </a:rPr>
              <a:t>Tuotevastuu</a:t>
            </a:r>
          </a:p>
        </p:txBody>
      </p:sp>
      <p:sp>
        <p:nvSpPr>
          <p:cNvPr id="5" name="Sisällön paikkamerkki 4">
            <a:extLst>
              <a:ext uri="{FF2B5EF4-FFF2-40B4-BE49-F238E27FC236}">
                <a16:creationId xmlns:a16="http://schemas.microsoft.com/office/drawing/2014/main" id="{846D5913-2917-26BB-0389-33E92FCF9E43}"/>
              </a:ext>
            </a:extLst>
          </p:cNvPr>
          <p:cNvSpPr>
            <a:spLocks noGrp="1"/>
          </p:cNvSpPr>
          <p:nvPr>
            <p:ph sz="half" idx="2"/>
          </p:nvPr>
        </p:nvSpPr>
        <p:spPr/>
        <p:txBody>
          <a:bodyPr/>
          <a:lstStyle/>
          <a:p>
            <a:pPr marL="0" indent="0">
              <a:buNone/>
            </a:pPr>
            <a:r>
              <a:rPr lang="fi-FI" b="0" i="0" dirty="0">
                <a:solidFill>
                  <a:srgbClr val="331C54"/>
                </a:solidFill>
                <a:effectLst/>
              </a:rPr>
              <a:t>Tuotevastuu tarkoittaa sitä, että tuotteen myynyt, maahantuonut tai valmistanut yritys on vastuussa tuotteen puutteellisen turvallisuuden aiheuttamista vahingoista</a:t>
            </a:r>
            <a:r>
              <a:rPr lang="fi-FI" b="0" i="0" dirty="0">
                <a:solidFill>
                  <a:srgbClr val="474747"/>
                </a:solidFill>
                <a:effectLst/>
                <a:latin typeface="Google Sans"/>
              </a:rPr>
              <a:t>.</a:t>
            </a:r>
            <a:endParaRPr lang="fi-FI" dirty="0"/>
          </a:p>
        </p:txBody>
      </p:sp>
      <p:sp>
        <p:nvSpPr>
          <p:cNvPr id="9" name="Tekstin paikkamerkki 8">
            <a:extLst>
              <a:ext uri="{FF2B5EF4-FFF2-40B4-BE49-F238E27FC236}">
                <a16:creationId xmlns:a16="http://schemas.microsoft.com/office/drawing/2014/main" id="{28BAF34E-C4C9-64DB-C2A4-E60200D5A01C}"/>
              </a:ext>
            </a:extLst>
          </p:cNvPr>
          <p:cNvSpPr>
            <a:spLocks noGrp="1"/>
          </p:cNvSpPr>
          <p:nvPr>
            <p:ph type="body" sz="quarter" idx="3"/>
          </p:nvPr>
        </p:nvSpPr>
        <p:spPr>
          <a:xfrm>
            <a:off x="5778005" y="1158240"/>
            <a:ext cx="5201390" cy="701993"/>
          </a:xfrm>
        </p:spPr>
        <p:txBody>
          <a:bodyPr/>
          <a:lstStyle/>
          <a:p>
            <a:r>
              <a:rPr lang="fi-FI" dirty="0"/>
              <a:t>Tuoteturvallisuus</a:t>
            </a:r>
          </a:p>
        </p:txBody>
      </p:sp>
      <p:sp>
        <p:nvSpPr>
          <p:cNvPr id="6" name="Sisällön paikkamerkki 5">
            <a:extLst>
              <a:ext uri="{FF2B5EF4-FFF2-40B4-BE49-F238E27FC236}">
                <a16:creationId xmlns:a16="http://schemas.microsoft.com/office/drawing/2014/main" id="{46F8E09E-5835-2F10-0882-BDAF4689B009}"/>
              </a:ext>
            </a:extLst>
          </p:cNvPr>
          <p:cNvSpPr>
            <a:spLocks noGrp="1"/>
          </p:cNvSpPr>
          <p:nvPr>
            <p:ph sz="quarter" idx="4"/>
          </p:nvPr>
        </p:nvSpPr>
        <p:spPr/>
        <p:txBody>
          <a:bodyPr/>
          <a:lstStyle/>
          <a:p>
            <a:pPr marL="0" indent="0">
              <a:buNone/>
            </a:pPr>
            <a:r>
              <a:rPr lang="fi-FI" b="0" i="0" dirty="0">
                <a:solidFill>
                  <a:srgbClr val="331C54"/>
                </a:solidFill>
                <a:effectLst/>
                <a:highlight>
                  <a:srgbClr val="FFFFFF"/>
                </a:highlight>
              </a:rPr>
              <a:t>Kaikki työntekijät, jotka pystyvät vaikuttamaan tuotteisiin, raaka-aineisiin, pakkausmateriaaleihin, valmistamiseen, varastointiin tai kuljetuksiin, ovat vastuussa tuotteidemme turvallisuudesta. Kaikki alkaa hygieniasta: siisteys ja puhtaus ovat tuoteturvallisuuden perusta.</a:t>
            </a:r>
            <a:endParaRPr lang="fi-FI" dirty="0">
              <a:solidFill>
                <a:srgbClr val="331C54"/>
              </a:solidFill>
            </a:endParaRPr>
          </a:p>
        </p:txBody>
      </p:sp>
    </p:spTree>
    <p:extLst>
      <p:ext uri="{BB962C8B-B14F-4D97-AF65-F5344CB8AC3E}">
        <p14:creationId xmlns:p14="http://schemas.microsoft.com/office/powerpoint/2010/main" val="212161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D3206F-60A8-E15D-4801-9E9237731739}"/>
              </a:ext>
            </a:extLst>
          </p:cNvPr>
          <p:cNvSpPr>
            <a:spLocks noGrp="1"/>
          </p:cNvSpPr>
          <p:nvPr>
            <p:ph type="title"/>
          </p:nvPr>
        </p:nvSpPr>
        <p:spPr>
          <a:xfrm>
            <a:off x="374731" y="365125"/>
            <a:ext cx="10604665" cy="1325563"/>
          </a:xfrm>
        </p:spPr>
        <p:txBody>
          <a:bodyPr anchor="ctr">
            <a:normAutofit/>
          </a:bodyPr>
          <a:lstStyle/>
          <a:p>
            <a:r>
              <a:rPr lang="fi-FI" b="1" i="0" dirty="0">
                <a:effectLst/>
              </a:rPr>
              <a:t>Yritykset voivat sopeutua näihin megatrendeihin</a:t>
            </a:r>
            <a:r>
              <a:rPr lang="fi-FI" b="0" i="0" dirty="0">
                <a:effectLst/>
              </a:rPr>
              <a:t> monin tavoin</a:t>
            </a:r>
            <a:endParaRPr lang="fi-FI" dirty="0"/>
          </a:p>
        </p:txBody>
      </p:sp>
      <p:graphicFrame>
        <p:nvGraphicFramePr>
          <p:cNvPr id="12" name="Sisällön paikkamerkki 2">
            <a:extLst>
              <a:ext uri="{FF2B5EF4-FFF2-40B4-BE49-F238E27FC236}">
                <a16:creationId xmlns:a16="http://schemas.microsoft.com/office/drawing/2014/main" id="{7996A7BA-C22F-E0C6-A030-72482084D19F}"/>
              </a:ext>
            </a:extLst>
          </p:cNvPr>
          <p:cNvGraphicFramePr>
            <a:graphicFrameLocks/>
          </p:cNvGraphicFramePr>
          <p:nvPr>
            <p:extLst>
              <p:ext uri="{D42A27DB-BD31-4B8C-83A1-F6EECF244321}">
                <p14:modId xmlns:p14="http://schemas.microsoft.com/office/powerpoint/2010/main" val="3626233695"/>
              </p:ext>
            </p:extLst>
          </p:nvPr>
        </p:nvGraphicFramePr>
        <p:xfrm>
          <a:off x="374731" y="1524001"/>
          <a:ext cx="10604665" cy="513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8632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ornfields, kirkas taivas">
            <a:extLst>
              <a:ext uri="{FF2B5EF4-FFF2-40B4-BE49-F238E27FC236}">
                <a16:creationId xmlns:a16="http://schemas.microsoft.com/office/drawing/2014/main" id="{6370EB01-9E30-E400-2F96-BF2CD43139A4}"/>
              </a:ext>
            </a:extLst>
          </p:cNvPr>
          <p:cNvPicPr>
            <a:picLocks noChangeAspect="1"/>
          </p:cNvPicPr>
          <p:nvPr/>
        </p:nvPicPr>
        <p:blipFill rotWithShape="1">
          <a:blip r:embed="rId2"/>
          <a:srcRect t="9558"/>
          <a:stretch/>
        </p:blipFill>
        <p:spPr>
          <a:xfrm>
            <a:off x="-1" y="10"/>
            <a:ext cx="11359979" cy="6857990"/>
          </a:xfrm>
          <a:prstGeom prst="rect">
            <a:avLst/>
          </a:prstGeom>
          <a:noFill/>
        </p:spPr>
      </p:pic>
      <p:sp>
        <p:nvSpPr>
          <p:cNvPr id="4" name="Otsikko 3">
            <a:extLst>
              <a:ext uri="{FF2B5EF4-FFF2-40B4-BE49-F238E27FC236}">
                <a16:creationId xmlns:a16="http://schemas.microsoft.com/office/drawing/2014/main" id="{12312395-481F-292C-119E-CAC29C025888}"/>
              </a:ext>
            </a:extLst>
          </p:cNvPr>
          <p:cNvSpPr>
            <a:spLocks noGrp="1"/>
          </p:cNvSpPr>
          <p:nvPr>
            <p:ph type="title"/>
          </p:nvPr>
        </p:nvSpPr>
        <p:spPr>
          <a:xfrm>
            <a:off x="374732" y="1"/>
            <a:ext cx="4844566" cy="1300479"/>
          </a:xfrm>
        </p:spPr>
        <p:txBody>
          <a:bodyPr anchor="b">
            <a:normAutofit/>
          </a:bodyPr>
          <a:lstStyle/>
          <a:p>
            <a:r>
              <a:rPr lang="fi-FI" dirty="0"/>
              <a:t>Tuotteiden alkuperämaa </a:t>
            </a:r>
          </a:p>
        </p:txBody>
      </p:sp>
      <p:sp>
        <p:nvSpPr>
          <p:cNvPr id="11" name="Text Placeholder 3">
            <a:extLst>
              <a:ext uri="{FF2B5EF4-FFF2-40B4-BE49-F238E27FC236}">
                <a16:creationId xmlns:a16="http://schemas.microsoft.com/office/drawing/2014/main" id="{08D9EC59-8D07-93D0-1C86-68B2A83C2871}"/>
              </a:ext>
            </a:extLst>
          </p:cNvPr>
          <p:cNvSpPr>
            <a:spLocks noGrp="1"/>
          </p:cNvSpPr>
          <p:nvPr>
            <p:ph type="body" sz="half" idx="2"/>
          </p:nvPr>
        </p:nvSpPr>
        <p:spPr>
          <a:xfrm>
            <a:off x="374732" y="1300480"/>
            <a:ext cx="4844566" cy="5161280"/>
          </a:xfrm>
        </p:spPr>
        <p:txBody>
          <a:bodyPr>
            <a:normAutofit fontScale="92500" lnSpcReduction="20000"/>
          </a:bodyPr>
          <a:lstStyle/>
          <a:p>
            <a:r>
              <a:rPr lang="fi-FI" b="0" i="0" dirty="0">
                <a:effectLst/>
              </a:rPr>
              <a:t>Yleisten alkuperäsääntöjen mukaan kokonaan jossain maassa tuotetut tai valmistetut tuotteet ovat tämän kyseisen maan alkuperää. Tuotteet, jotka valmistetaan useammassa kuin yhdessä maassa, ovat sen maan alkuperää, jossa tuotteen viimeinen merkittävä valmistus tai käsittely on suoritettu. Unionin yleiset alkuperäsäännöt saattavat poiketa muiden maiden vastaavista säännöistä. Tämän vuoksi sama tuote voi saada eri alkuperän riippuen siitä, minkä maan alkuperäsääntöjä sovelletaan. Tuonnissa tuotteen alkuperämaa määräytyy yleensä tuontimaan sääntöjen perusteella.</a:t>
            </a:r>
          </a:p>
          <a:p>
            <a:r>
              <a:rPr lang="fi-FI" b="0" i="0" dirty="0">
                <a:effectLst/>
              </a:rPr>
              <a:t>Alkuperämaamerkintä antaa tärkeää tietoa etenkin silloin, kun tuotenimi tai valmistajan nimi eivät kerro selkeästi mistä maasta ruoka on peräisin</a:t>
            </a:r>
            <a:r>
              <a:rPr lang="fi-FI" b="0" i="0" dirty="0">
                <a:solidFill>
                  <a:srgbClr val="212121"/>
                </a:solidFill>
                <a:effectLst/>
                <a:latin typeface="Nunito" pitchFamily="2" charset="0"/>
              </a:rPr>
              <a:t>. </a:t>
            </a:r>
            <a:endParaRPr lang="fi-FI" b="0" i="0" dirty="0">
              <a:effectLst/>
            </a:endParaRPr>
          </a:p>
          <a:p>
            <a:endParaRPr lang="fi-FI" dirty="0"/>
          </a:p>
          <a:p>
            <a:r>
              <a:rPr lang="en-US" dirty="0" err="1"/>
              <a:t>Tulli</a:t>
            </a:r>
            <a:endParaRPr lang="en-US" dirty="0"/>
          </a:p>
          <a:p>
            <a:r>
              <a:rPr lang="en-US" dirty="0" err="1"/>
              <a:t>Marttaliito</a:t>
            </a:r>
            <a:endParaRPr lang="en-US" dirty="0"/>
          </a:p>
        </p:txBody>
      </p:sp>
    </p:spTree>
    <p:extLst>
      <p:ext uri="{BB962C8B-B14F-4D97-AF65-F5344CB8AC3E}">
        <p14:creationId xmlns:p14="http://schemas.microsoft.com/office/powerpoint/2010/main" val="1497944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4ADE166-9F93-FC86-3777-2E2323BC2676}"/>
              </a:ext>
            </a:extLst>
          </p:cNvPr>
          <p:cNvSpPr>
            <a:spLocks noGrp="1"/>
          </p:cNvSpPr>
          <p:nvPr>
            <p:ph type="title"/>
          </p:nvPr>
        </p:nvSpPr>
        <p:spPr/>
        <p:txBody>
          <a:bodyPr/>
          <a:lstStyle/>
          <a:p>
            <a:r>
              <a:rPr lang="fi-FI" dirty="0"/>
              <a:t>Tuotanto-olosuhteet ja eettisyys</a:t>
            </a:r>
          </a:p>
        </p:txBody>
      </p:sp>
      <p:sp>
        <p:nvSpPr>
          <p:cNvPr id="6" name="Sisällön paikkamerkki 5">
            <a:extLst>
              <a:ext uri="{FF2B5EF4-FFF2-40B4-BE49-F238E27FC236}">
                <a16:creationId xmlns:a16="http://schemas.microsoft.com/office/drawing/2014/main" id="{43FB50F1-9FD3-D9DB-FB62-DD323BE3C0E0}"/>
              </a:ext>
            </a:extLst>
          </p:cNvPr>
          <p:cNvSpPr>
            <a:spLocks noGrp="1"/>
          </p:cNvSpPr>
          <p:nvPr>
            <p:ph idx="1"/>
          </p:nvPr>
        </p:nvSpPr>
        <p:spPr>
          <a:xfrm>
            <a:off x="892633" y="1429704"/>
            <a:ext cx="9897288" cy="2253614"/>
          </a:xfrm>
        </p:spPr>
        <p:txBody>
          <a:bodyPr>
            <a:normAutofit fontScale="92500" lnSpcReduction="20000"/>
          </a:bodyPr>
          <a:lstStyle/>
          <a:p>
            <a:r>
              <a:rPr lang="fi-FI" b="0" i="0" dirty="0">
                <a:solidFill>
                  <a:srgbClr val="331C54"/>
                </a:solidFill>
                <a:effectLst/>
                <a:highlight>
                  <a:srgbClr val="FFFFFF"/>
                </a:highlight>
              </a:rPr>
              <a:t>Eettisyys ja vastuullisuus ruoan sekä hyödykkeiden tuotannossa tarkoittaa, että raaka-aineiden käyttö tai kasvatus, tuotantoprosessi ja työntekijöiden olosuhteet ovat hyvät ja kestävällä pohjalla. Kaiken tuotannon pitää olla kestävää, eettistä ja vastuullista</a:t>
            </a:r>
            <a:r>
              <a:rPr lang="fi-FI" b="0" i="0" dirty="0">
                <a:solidFill>
                  <a:srgbClr val="212121"/>
                </a:solidFill>
                <a:effectLst/>
                <a:highlight>
                  <a:srgbClr val="FFFFFF"/>
                </a:highlight>
                <a:latin typeface="Nunito" pitchFamily="2" charset="0"/>
              </a:rPr>
              <a:t>.</a:t>
            </a:r>
          </a:p>
          <a:p>
            <a:r>
              <a:rPr lang="fi-FI" dirty="0">
                <a:solidFill>
                  <a:srgbClr val="331C54"/>
                </a:solidFill>
                <a:highlight>
                  <a:srgbClr val="FFFFFF"/>
                </a:highlight>
              </a:rPr>
              <a:t>Vastuullisen kuluttamisen trendi on kasvanut viime vuosina ja tuotteiden vastuullisuutta/eettisyyttä voi jokainen kuluttaja seurata erilaisten vastuullisuuteen liittyvien merkkien kautta kuten Reilu kauppa, Avainlippu, Joutsenmerkki</a:t>
            </a:r>
            <a:endParaRPr lang="fi-FI" dirty="0">
              <a:solidFill>
                <a:srgbClr val="331C54"/>
              </a:solidFill>
            </a:endParaRPr>
          </a:p>
        </p:txBody>
      </p:sp>
      <p:pic>
        <p:nvPicPr>
          <p:cNvPr id="1026" name="Picture 2" descr="Vastuullisuus | Saher-Aidat Oy">
            <a:extLst>
              <a:ext uri="{FF2B5EF4-FFF2-40B4-BE49-F238E27FC236}">
                <a16:creationId xmlns:a16="http://schemas.microsoft.com/office/drawing/2014/main" id="{F336C20A-F624-7C57-B691-829483FD5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31" y="4008439"/>
            <a:ext cx="2253614" cy="225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ilun kaupan merkki">
            <a:extLst>
              <a:ext uri="{FF2B5EF4-FFF2-40B4-BE49-F238E27FC236}">
                <a16:creationId xmlns:a16="http://schemas.microsoft.com/office/drawing/2014/main" id="{59D79D0F-C497-F041-C72B-CFAA96007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866" y="3937953"/>
            <a:ext cx="1971675"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inlippu">
            <a:extLst>
              <a:ext uri="{FF2B5EF4-FFF2-40B4-BE49-F238E27FC236}">
                <a16:creationId xmlns:a16="http://schemas.microsoft.com/office/drawing/2014/main" id="{AFF7DA68-C42A-0128-176E-90625E248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143" y="3850958"/>
            <a:ext cx="19240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rvetuloa - Joutsenmerkki">
            <a:extLst>
              <a:ext uri="{FF2B5EF4-FFF2-40B4-BE49-F238E27FC236}">
                <a16:creationId xmlns:a16="http://schemas.microsoft.com/office/drawing/2014/main" id="{D7EDA225-EC5B-01B9-04A3-6F688FFCC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205" y="4279582"/>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322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5ADE6B-67F5-4816-C2A0-DB69BC3B2EE5}"/>
              </a:ext>
            </a:extLst>
          </p:cNvPr>
          <p:cNvSpPr>
            <a:spLocks noGrp="1"/>
          </p:cNvSpPr>
          <p:nvPr>
            <p:ph type="title"/>
          </p:nvPr>
        </p:nvSpPr>
        <p:spPr>
          <a:xfrm>
            <a:off x="374731" y="365125"/>
            <a:ext cx="10604665" cy="843915"/>
          </a:xfrm>
        </p:spPr>
        <p:txBody>
          <a:bodyPr anchor="ctr">
            <a:normAutofit/>
          </a:bodyPr>
          <a:lstStyle/>
          <a:p>
            <a:r>
              <a:rPr lang="fi-FI" dirty="0"/>
              <a:t>Tuoteturvallisuus erityisesti kaupan alalla</a:t>
            </a:r>
          </a:p>
        </p:txBody>
      </p:sp>
      <p:graphicFrame>
        <p:nvGraphicFramePr>
          <p:cNvPr id="7" name="Sisällön paikkamerkki 2">
            <a:extLst>
              <a:ext uri="{FF2B5EF4-FFF2-40B4-BE49-F238E27FC236}">
                <a16:creationId xmlns:a16="http://schemas.microsoft.com/office/drawing/2014/main" id="{9D16784C-0308-AA82-B10D-FD35662AD845}"/>
              </a:ext>
            </a:extLst>
          </p:cNvPr>
          <p:cNvGraphicFramePr>
            <a:graphicFrameLocks noGrp="1"/>
          </p:cNvGraphicFramePr>
          <p:nvPr>
            <p:ph idx="1"/>
            <p:extLst>
              <p:ext uri="{D42A27DB-BD31-4B8C-83A1-F6EECF244321}">
                <p14:modId xmlns:p14="http://schemas.microsoft.com/office/powerpoint/2010/main" val="3510593373"/>
              </p:ext>
            </p:extLst>
          </p:nvPr>
        </p:nvGraphicFramePr>
        <p:xfrm>
          <a:off x="374731" y="1825625"/>
          <a:ext cx="10604665"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7286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dän-muotoiltu ongelman ratkaisu puuttuu yksi osa keskeltä">
            <a:extLst>
              <a:ext uri="{FF2B5EF4-FFF2-40B4-BE49-F238E27FC236}">
                <a16:creationId xmlns:a16="http://schemas.microsoft.com/office/drawing/2014/main" id="{6B7943D4-1B77-4A6A-FC66-923718FC030A}"/>
              </a:ext>
            </a:extLst>
          </p:cNvPr>
          <p:cNvPicPr>
            <a:picLocks noChangeAspect="1"/>
          </p:cNvPicPr>
          <p:nvPr/>
        </p:nvPicPr>
        <p:blipFill>
          <a:blip r:embed="rId2">
            <a:extLst>
              <a:ext uri="{28A0092B-C50C-407E-A947-70E740481C1C}">
                <a14:useLocalDpi xmlns:a14="http://schemas.microsoft.com/office/drawing/2010/main" val="0"/>
              </a:ext>
            </a:extLst>
          </a:blip>
          <a:srcRect t="4747" b="4747"/>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E0C1B094-789D-48A1-614D-77E753383EBE}"/>
              </a:ext>
            </a:extLst>
          </p:cNvPr>
          <p:cNvSpPr>
            <a:spLocks noGrp="1"/>
          </p:cNvSpPr>
          <p:nvPr>
            <p:ph type="title"/>
          </p:nvPr>
        </p:nvSpPr>
        <p:spPr>
          <a:xfrm>
            <a:off x="374732" y="1"/>
            <a:ext cx="4844566" cy="1793173"/>
          </a:xfrm>
        </p:spPr>
        <p:txBody>
          <a:bodyPr anchor="b">
            <a:normAutofit/>
          </a:bodyPr>
          <a:lstStyle/>
          <a:p>
            <a:r>
              <a:rPr lang="fi-FI" dirty="0"/>
              <a:t>Tehtävä tuotevastuuseen liittyen</a:t>
            </a:r>
          </a:p>
        </p:txBody>
      </p:sp>
      <p:sp>
        <p:nvSpPr>
          <p:cNvPr id="9" name="Text Placeholder 3">
            <a:extLst>
              <a:ext uri="{FF2B5EF4-FFF2-40B4-BE49-F238E27FC236}">
                <a16:creationId xmlns:a16="http://schemas.microsoft.com/office/drawing/2014/main" id="{617B48B6-2BC5-3B3A-5CA2-48763A8843EC}"/>
              </a:ext>
            </a:extLst>
          </p:cNvPr>
          <p:cNvSpPr>
            <a:spLocks noGrp="1"/>
          </p:cNvSpPr>
          <p:nvPr>
            <p:ph type="body" sz="half" idx="2"/>
          </p:nvPr>
        </p:nvSpPr>
        <p:spPr>
          <a:xfrm>
            <a:off x="376287" y="1793174"/>
            <a:ext cx="4844566" cy="4275117"/>
          </a:xfrm>
        </p:spPr>
        <p:txBody>
          <a:bodyPr/>
          <a:lstStyle/>
          <a:p>
            <a:r>
              <a:rPr lang="en-US" dirty="0" err="1"/>
              <a:t>Mitkä</a:t>
            </a:r>
            <a:r>
              <a:rPr lang="en-US" dirty="0"/>
              <a:t> </a:t>
            </a:r>
            <a:r>
              <a:rPr lang="en-US" dirty="0" err="1"/>
              <a:t>asiat</a:t>
            </a:r>
            <a:r>
              <a:rPr lang="en-US" dirty="0"/>
              <a:t> </a:t>
            </a:r>
            <a:r>
              <a:rPr lang="en-US" dirty="0" err="1"/>
              <a:t>painavat</a:t>
            </a:r>
            <a:r>
              <a:rPr lang="en-US" dirty="0"/>
              <a:t> </a:t>
            </a:r>
            <a:r>
              <a:rPr lang="en-US" dirty="0" err="1"/>
              <a:t>omissa</a:t>
            </a:r>
            <a:r>
              <a:rPr lang="en-US" dirty="0"/>
              <a:t> </a:t>
            </a:r>
            <a:r>
              <a:rPr lang="en-US" dirty="0" err="1"/>
              <a:t>päätöksissäsi</a:t>
            </a:r>
            <a:r>
              <a:rPr lang="en-US" dirty="0"/>
              <a:t> </a:t>
            </a:r>
            <a:r>
              <a:rPr lang="en-US" dirty="0" err="1"/>
              <a:t>tuotevastuuseen</a:t>
            </a:r>
            <a:r>
              <a:rPr lang="en-US" dirty="0"/>
              <a:t> </a:t>
            </a:r>
            <a:r>
              <a:rPr lang="en-US" dirty="0" err="1"/>
              <a:t>liittyen</a:t>
            </a:r>
            <a:r>
              <a:rPr lang="en-US" dirty="0"/>
              <a:t>?</a:t>
            </a:r>
          </a:p>
          <a:p>
            <a:r>
              <a:rPr lang="en-US" dirty="0"/>
              <a:t>Kuinka </a:t>
            </a:r>
            <a:r>
              <a:rPr lang="en-US" dirty="0" err="1"/>
              <a:t>aktiivisti</a:t>
            </a:r>
            <a:r>
              <a:rPr lang="en-US" dirty="0"/>
              <a:t> </a:t>
            </a:r>
            <a:r>
              <a:rPr lang="en-US" dirty="0" err="1"/>
              <a:t>itse</a:t>
            </a:r>
            <a:r>
              <a:rPr lang="en-US" dirty="0"/>
              <a:t> </a:t>
            </a:r>
            <a:r>
              <a:rPr lang="en-US" dirty="0" err="1"/>
              <a:t>pysähdyt</a:t>
            </a:r>
            <a:r>
              <a:rPr lang="en-US" dirty="0"/>
              <a:t> </a:t>
            </a:r>
            <a:r>
              <a:rPr lang="en-US" dirty="0" err="1"/>
              <a:t>tarkistamaan</a:t>
            </a:r>
            <a:r>
              <a:rPr lang="en-US" dirty="0"/>
              <a:t> mm. </a:t>
            </a:r>
            <a:r>
              <a:rPr lang="en-US" dirty="0" err="1"/>
              <a:t>tuotteiden</a:t>
            </a:r>
            <a:r>
              <a:rPr lang="en-US" dirty="0"/>
              <a:t> </a:t>
            </a:r>
            <a:r>
              <a:rPr lang="en-US" dirty="0" err="1"/>
              <a:t>alkuperämaan</a:t>
            </a:r>
            <a:r>
              <a:rPr lang="en-US" dirty="0"/>
              <a:t>?</a:t>
            </a:r>
          </a:p>
        </p:txBody>
      </p:sp>
    </p:spTree>
    <p:extLst>
      <p:ext uri="{BB962C8B-B14F-4D97-AF65-F5344CB8AC3E}">
        <p14:creationId xmlns:p14="http://schemas.microsoft.com/office/powerpoint/2010/main" val="2175946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Vastuulliset ja kestävät ratkaisut oman työpaikan toiminnassa </a:t>
            </a:r>
            <a:endParaRPr lang="en-US"/>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ED916CB-9D2F-FE46-01C5-8101EDAE0BAB}"/>
              </a:ext>
            </a:extLst>
          </p:cNvPr>
          <p:cNvSpPr>
            <a:spLocks noGrp="1"/>
          </p:cNvSpPr>
          <p:nvPr>
            <p:ph type="title"/>
          </p:nvPr>
        </p:nvSpPr>
        <p:spPr/>
        <p:txBody>
          <a:bodyPr/>
          <a:lstStyle/>
          <a:p>
            <a:r>
              <a:rPr lang="fi-FI" dirty="0"/>
              <a:t>Kohti vastuullisia kestäviä ratkaisuja omalla työpaikalla…</a:t>
            </a:r>
          </a:p>
        </p:txBody>
      </p:sp>
      <p:sp>
        <p:nvSpPr>
          <p:cNvPr id="5" name="Sisällön paikkamerkki 4">
            <a:extLst>
              <a:ext uri="{FF2B5EF4-FFF2-40B4-BE49-F238E27FC236}">
                <a16:creationId xmlns:a16="http://schemas.microsoft.com/office/drawing/2014/main" id="{424EFB7E-F6E1-8538-46D2-714797CE794A}"/>
              </a:ext>
            </a:extLst>
          </p:cNvPr>
          <p:cNvSpPr>
            <a:spLocks noGrp="1"/>
          </p:cNvSpPr>
          <p:nvPr>
            <p:ph idx="1"/>
          </p:nvPr>
        </p:nvSpPr>
        <p:spPr/>
        <p:txBody>
          <a:bodyPr/>
          <a:lstStyle/>
          <a:p>
            <a:pPr marL="0" indent="0">
              <a:buNone/>
            </a:pPr>
            <a:r>
              <a:rPr lang="fi-FI" sz="1800" b="0" i="0" dirty="0">
                <a:solidFill>
                  <a:srgbClr val="331C54"/>
                </a:solidFill>
                <a:effectLst/>
                <a:highlight>
                  <a:srgbClr val="FFFFFF"/>
                </a:highlight>
              </a:rPr>
              <a:t>Oletko sinä ajatellut, miten työsi vaikuttaa ilmastoon? Jos olet, kuulut enemmistöön. Työterveyslaitoksen kyselyyn vastanneista vastasi tähän kysymykseen kyllä</a:t>
            </a:r>
            <a:r>
              <a:rPr lang="fi-FI" b="0" i="0" dirty="0">
                <a:solidFill>
                  <a:srgbClr val="1B1C1E"/>
                </a:solidFill>
                <a:effectLst/>
                <a:highlight>
                  <a:srgbClr val="FFFFFF"/>
                </a:highlight>
                <a:latin typeface="SourceSansPro"/>
              </a:rPr>
              <a:t>. </a:t>
            </a:r>
            <a:r>
              <a:rPr lang="fi-FI" sz="1200" b="0" i="0" dirty="0">
                <a:solidFill>
                  <a:srgbClr val="1B1C1E"/>
                </a:solidFill>
                <a:effectLst/>
                <a:highlight>
                  <a:srgbClr val="FFFFFF"/>
                </a:highlight>
                <a:latin typeface="SourceSansPro"/>
                <a:hlinkClick r:id="rId2"/>
              </a:rPr>
              <a:t>https://www.ttl.fi/ajankohtaista/blogi/kohti-kestavaa-elamantapaa-myos-tyopaikoilla</a:t>
            </a:r>
            <a:endParaRPr lang="fi-FI" sz="1200" b="0" i="0" dirty="0">
              <a:solidFill>
                <a:srgbClr val="1B1C1E"/>
              </a:solidFill>
              <a:effectLst/>
              <a:highlight>
                <a:srgbClr val="FFFFFF"/>
              </a:highlight>
              <a:latin typeface="SourceSansPro"/>
            </a:endParaRPr>
          </a:p>
          <a:p>
            <a:pPr marL="0" indent="0">
              <a:buNone/>
            </a:pPr>
            <a:endParaRPr lang="fi-FI" sz="1200" dirty="0">
              <a:solidFill>
                <a:srgbClr val="1B1C1E"/>
              </a:solidFill>
              <a:highlight>
                <a:srgbClr val="FFFFFF"/>
              </a:highlight>
              <a:latin typeface="SourceSansPro"/>
            </a:endParaRPr>
          </a:p>
          <a:p>
            <a:pPr marL="0" indent="0">
              <a:buNone/>
            </a:pPr>
            <a:r>
              <a:rPr lang="fi-FI" sz="1800" dirty="0">
                <a:solidFill>
                  <a:srgbClr val="1B1C1E"/>
                </a:solidFill>
                <a:highlight>
                  <a:srgbClr val="FFFFFF"/>
                </a:highlight>
              </a:rPr>
              <a:t>Green Office (WWF) </a:t>
            </a:r>
            <a:r>
              <a:rPr lang="fi-FI" sz="1800" b="0" i="0" dirty="0">
                <a:solidFill>
                  <a:srgbClr val="331C54"/>
                </a:solidFill>
                <a:effectLst/>
                <a:highlight>
                  <a:srgbClr val="FFFFFF"/>
                </a:highlight>
              </a:rPr>
              <a:t>Green Officessa rakennat valmiin mallin pohjalta oman organisaatiosi tarpeisiin sopivan ympäristöjärjestelmän, jonka avulla pienennät työpaikkasi hiilijalanjälkeä ja käytät luonnonvaroja viisaasti</a:t>
            </a:r>
            <a:r>
              <a:rPr lang="fi-FI" sz="1800" b="0" i="0" dirty="0">
                <a:solidFill>
                  <a:srgbClr val="212529"/>
                </a:solidFill>
                <a:effectLst/>
                <a:highlight>
                  <a:srgbClr val="FFFFFF"/>
                </a:highlight>
                <a:latin typeface="Georgia" panose="02040502050405020303" pitchFamily="18" charset="0"/>
              </a:rPr>
              <a:t>. </a:t>
            </a:r>
            <a:r>
              <a:rPr lang="fi-FI" sz="1200" dirty="0">
                <a:solidFill>
                  <a:srgbClr val="212529"/>
                </a:solidFill>
                <a:highlight>
                  <a:srgbClr val="FFFFFF"/>
                </a:highlight>
              </a:rPr>
              <a:t>wwf.fi</a:t>
            </a:r>
          </a:p>
          <a:p>
            <a:pPr marL="0" indent="0">
              <a:buNone/>
            </a:pPr>
            <a:endParaRPr lang="fi-FI" sz="1200" b="0" i="0" dirty="0">
              <a:solidFill>
                <a:srgbClr val="212529"/>
              </a:solidFill>
              <a:effectLst/>
              <a:highlight>
                <a:srgbClr val="FFFFFF"/>
              </a:highlight>
            </a:endParaRPr>
          </a:p>
          <a:p>
            <a:pPr marL="0" indent="0">
              <a:buNone/>
            </a:pPr>
            <a:r>
              <a:rPr lang="fi-FI" sz="1800" dirty="0">
                <a:solidFill>
                  <a:srgbClr val="331C54"/>
                </a:solidFill>
                <a:highlight>
                  <a:srgbClr val="FFFFFF"/>
                </a:highlight>
              </a:rPr>
              <a:t>Kolme kysymystä itsellesi vastuullisuus ajattelusta työpaikallasi:</a:t>
            </a:r>
            <a:endParaRPr lang="fi-FI" sz="1800" i="0" dirty="0">
              <a:solidFill>
                <a:srgbClr val="331C54"/>
              </a:solidFill>
              <a:effectLst/>
              <a:highlight>
                <a:srgbClr val="FFFFFF"/>
              </a:highlight>
            </a:endParaRPr>
          </a:p>
          <a:p>
            <a:pPr>
              <a:buFont typeface="Wingdings" panose="05000000000000000000" pitchFamily="2" charset="2"/>
              <a:buChar char="ü"/>
            </a:pPr>
            <a:r>
              <a:rPr lang="fi-FI" sz="1800" i="0" dirty="0">
                <a:solidFill>
                  <a:srgbClr val="331C54"/>
                </a:solidFill>
                <a:effectLst/>
              </a:rPr>
              <a:t>Miten teet työmatkat?</a:t>
            </a:r>
          </a:p>
          <a:p>
            <a:pPr>
              <a:buFont typeface="Wingdings" panose="05000000000000000000" pitchFamily="2" charset="2"/>
              <a:buChar char="ü"/>
            </a:pPr>
            <a:r>
              <a:rPr lang="fi-FI" sz="1800" i="0" dirty="0">
                <a:solidFill>
                  <a:srgbClr val="331C54"/>
                </a:solidFill>
                <a:effectLst/>
              </a:rPr>
              <a:t>Miten on toimitilojenne energiankulutuksen laita?</a:t>
            </a:r>
          </a:p>
          <a:p>
            <a:pPr>
              <a:buFont typeface="Wingdings" panose="05000000000000000000" pitchFamily="2" charset="2"/>
              <a:buChar char="ü"/>
            </a:pPr>
            <a:r>
              <a:rPr lang="fi-FI" sz="1800" i="0" dirty="0">
                <a:solidFill>
                  <a:srgbClr val="331C54"/>
                </a:solidFill>
                <a:effectLst/>
              </a:rPr>
              <a:t>Miten vastuullisia kiinteistöissä ja toimitiloissa tuotettavat palvelut ovat?</a:t>
            </a:r>
            <a:endParaRPr lang="fi-FI" sz="1800" dirty="0">
              <a:solidFill>
                <a:srgbClr val="331C54"/>
              </a:solidFill>
              <a:highlight>
                <a:srgbClr val="FFFFFF"/>
              </a:highlight>
            </a:endParaRPr>
          </a:p>
          <a:p>
            <a:pPr marL="0" indent="0">
              <a:buNone/>
            </a:pPr>
            <a:endParaRPr lang="fi-FI" sz="1800" dirty="0"/>
          </a:p>
        </p:txBody>
      </p:sp>
    </p:spTree>
    <p:extLst>
      <p:ext uri="{BB962C8B-B14F-4D97-AF65-F5344CB8AC3E}">
        <p14:creationId xmlns:p14="http://schemas.microsoft.com/office/powerpoint/2010/main" val="3297813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psen kädet maapallon päällä">
            <a:extLst>
              <a:ext uri="{FF2B5EF4-FFF2-40B4-BE49-F238E27FC236}">
                <a16:creationId xmlns:a16="http://schemas.microsoft.com/office/drawing/2014/main" id="{2C5042A6-C640-648E-F187-B84FBAAD3F32}"/>
              </a:ext>
            </a:extLst>
          </p:cNvPr>
          <p:cNvPicPr>
            <a:picLocks noChangeAspect="1"/>
          </p:cNvPicPr>
          <p:nvPr/>
        </p:nvPicPr>
        <p:blipFill>
          <a:blip r:embed="rId2">
            <a:extLst>
              <a:ext uri="{28A0092B-C50C-407E-A947-70E740481C1C}">
                <a14:useLocalDpi xmlns:a14="http://schemas.microsoft.com/office/drawing/2010/main" val="0"/>
              </a:ext>
            </a:extLst>
          </a:blip>
          <a:srcRect t="4712" b="4712"/>
          <a:stretch/>
        </p:blipFill>
        <p:spPr>
          <a:xfrm>
            <a:off x="-1" y="10"/>
            <a:ext cx="11359979" cy="6857990"/>
          </a:xfrm>
          <a:prstGeom prst="rect">
            <a:avLst/>
          </a:prstGeom>
          <a:noFill/>
        </p:spPr>
      </p:pic>
      <p:sp>
        <p:nvSpPr>
          <p:cNvPr id="4" name="Otsikko 3">
            <a:extLst>
              <a:ext uri="{FF2B5EF4-FFF2-40B4-BE49-F238E27FC236}">
                <a16:creationId xmlns:a16="http://schemas.microsoft.com/office/drawing/2014/main" id="{0622C404-FDEF-44D4-8F5D-664CFBFD96BE}"/>
              </a:ext>
            </a:extLst>
          </p:cNvPr>
          <p:cNvSpPr>
            <a:spLocks noGrp="1"/>
          </p:cNvSpPr>
          <p:nvPr>
            <p:ph type="title"/>
          </p:nvPr>
        </p:nvSpPr>
        <p:spPr>
          <a:xfrm>
            <a:off x="374732" y="1"/>
            <a:ext cx="4844566" cy="1793173"/>
          </a:xfrm>
        </p:spPr>
        <p:txBody>
          <a:bodyPr anchor="b">
            <a:normAutofit/>
          </a:bodyPr>
          <a:lstStyle/>
          <a:p>
            <a:pPr rtl="0" fontAlgn="base"/>
            <a:r>
              <a:rPr lang="fi-FI" sz="1800" b="0" i="0">
                <a:effectLst/>
              </a:rPr>
              <a:t>VASTUULLISET JA KESTÄVÄT RATKAISUT OMAN TYÖPAIKAN TOIMINNASSA </a:t>
            </a:r>
            <a:br>
              <a:rPr lang="fi-FI" sz="1800" b="0" i="0">
                <a:effectLst/>
              </a:rPr>
            </a:br>
            <a:r>
              <a:rPr lang="fi-FI" sz="1800" b="1" i="1">
                <a:effectLst/>
              </a:rPr>
              <a:t>Miten oma työpaikka voi olla kestävä? </a:t>
            </a:r>
            <a:r>
              <a:rPr lang="fi-FI" sz="1800" b="0" i="0">
                <a:effectLst/>
              </a:rPr>
              <a:t> </a:t>
            </a:r>
            <a:br>
              <a:rPr lang="fi-FI" sz="1800" b="0" i="0">
                <a:effectLst/>
              </a:rPr>
            </a:br>
            <a:endParaRPr lang="fi-FI" sz="1800"/>
          </a:p>
        </p:txBody>
      </p:sp>
      <p:sp>
        <p:nvSpPr>
          <p:cNvPr id="5" name="Sisällön paikkamerkki 4">
            <a:extLst>
              <a:ext uri="{FF2B5EF4-FFF2-40B4-BE49-F238E27FC236}">
                <a16:creationId xmlns:a16="http://schemas.microsoft.com/office/drawing/2014/main" id="{7FB335CE-74DD-6FB9-9B79-419A2A3E3512}"/>
              </a:ext>
            </a:extLst>
          </p:cNvPr>
          <p:cNvSpPr>
            <a:spLocks noGrp="1"/>
          </p:cNvSpPr>
          <p:nvPr>
            <p:ph type="body" sz="half" idx="2"/>
          </p:nvPr>
        </p:nvSpPr>
        <p:spPr>
          <a:xfrm>
            <a:off x="376287" y="1793174"/>
            <a:ext cx="4844566" cy="4275117"/>
          </a:xfrm>
        </p:spPr>
        <p:txBody>
          <a:bodyPr>
            <a:normAutofit/>
          </a:bodyPr>
          <a:lstStyle/>
          <a:p>
            <a:pPr marL="285750" indent="-285750" rtl="0" fontAlgn="base">
              <a:buFont typeface="Wingdings" panose="05000000000000000000" pitchFamily="2" charset="2"/>
              <a:buChar char="ü"/>
            </a:pPr>
            <a:r>
              <a:rPr lang="fi-FI" b="0" i="0" dirty="0">
                <a:effectLst/>
              </a:rPr>
              <a:t>Miten oman organisaation toimintoja voi muuttaa kestävämpään suuntaan?  </a:t>
            </a:r>
          </a:p>
          <a:p>
            <a:pPr marL="285750" indent="-285750" rtl="0" fontAlgn="base">
              <a:buFont typeface="Wingdings" panose="05000000000000000000" pitchFamily="2" charset="2"/>
              <a:buChar char="ü"/>
            </a:pPr>
            <a:r>
              <a:rPr lang="fi-FI" b="0" i="0" dirty="0">
                <a:effectLst/>
              </a:rPr>
              <a:t>Miten itse voisi toimia kestävästi omassa työssä? </a:t>
            </a:r>
          </a:p>
          <a:p>
            <a:pPr marL="285750" indent="-285750" rtl="0" fontAlgn="base">
              <a:buFont typeface="Wingdings" panose="05000000000000000000" pitchFamily="2" charset="2"/>
              <a:buChar char="ü"/>
            </a:pPr>
            <a:r>
              <a:rPr lang="fi-FI" b="0" i="0" dirty="0">
                <a:effectLst/>
              </a:rPr>
              <a:t>Arvioi ja vertaile eri vastuullisuusratkaisujen toteuttamiskelpoisuutta ja taloudellisuutta? </a:t>
            </a:r>
          </a:p>
          <a:p>
            <a:pPr marL="285750" indent="-285750" rtl="0" fontAlgn="base">
              <a:buFont typeface="Wingdings" panose="05000000000000000000" pitchFamily="2" charset="2"/>
              <a:buChar char="ü"/>
            </a:pPr>
            <a:r>
              <a:rPr lang="fi-FI" b="0" i="0" dirty="0">
                <a:effectLst/>
              </a:rPr>
              <a:t>Pohdi ratkaisuja työsi tai työyhteisösi toiminnan, tuotteen tai palvelun kehittämiseen ilmastovaikutusten vähentämiseksi. </a:t>
            </a:r>
          </a:p>
          <a:p>
            <a:pPr rtl="0" fontAlgn="base"/>
            <a:r>
              <a:rPr lang="fi-FI" b="0" i="0" dirty="0">
                <a:effectLst/>
              </a:rPr>
              <a:t> </a:t>
            </a:r>
          </a:p>
          <a:p>
            <a:endParaRPr lang="fi-FI" dirty="0"/>
          </a:p>
        </p:txBody>
      </p:sp>
    </p:spTree>
    <p:extLst>
      <p:ext uri="{BB962C8B-B14F-4D97-AF65-F5344CB8AC3E}">
        <p14:creationId xmlns:p14="http://schemas.microsoft.com/office/powerpoint/2010/main" val="3029264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0EE313A-8C3C-8754-D673-0D05AC65F00E}"/>
              </a:ext>
            </a:extLst>
          </p:cNvPr>
          <p:cNvSpPr>
            <a:spLocks noGrp="1"/>
          </p:cNvSpPr>
          <p:nvPr>
            <p:ph type="title"/>
          </p:nvPr>
        </p:nvSpPr>
        <p:spPr>
          <a:xfrm>
            <a:off x="374731" y="365125"/>
            <a:ext cx="10604665" cy="1325563"/>
          </a:xfrm>
        </p:spPr>
        <p:txBody>
          <a:bodyPr anchor="ctr">
            <a:normAutofit/>
          </a:bodyPr>
          <a:lstStyle/>
          <a:p>
            <a:r>
              <a:rPr lang="fi-FI" dirty="0"/>
              <a:t>Kiitos mielenkiinnosta!</a:t>
            </a:r>
          </a:p>
        </p:txBody>
      </p:sp>
      <p:sp>
        <p:nvSpPr>
          <p:cNvPr id="11" name="Sisällön paikkamerkki 10">
            <a:extLst>
              <a:ext uri="{FF2B5EF4-FFF2-40B4-BE49-F238E27FC236}">
                <a16:creationId xmlns:a16="http://schemas.microsoft.com/office/drawing/2014/main" id="{5606876B-C670-962B-E9D8-A2110598475D}"/>
              </a:ext>
            </a:extLst>
          </p:cNvPr>
          <p:cNvSpPr>
            <a:spLocks noGrp="1"/>
          </p:cNvSpPr>
          <p:nvPr>
            <p:ph idx="1"/>
          </p:nvPr>
        </p:nvSpPr>
        <p:spPr/>
        <p:txBody>
          <a:bodyPr/>
          <a:lstStyle/>
          <a:p>
            <a:endParaRPr lang="fi-FI"/>
          </a:p>
        </p:txBody>
      </p:sp>
      <p:pic>
        <p:nvPicPr>
          <p:cNvPr id="8" name="Picture 7" descr="Lapsen piirros maa">
            <a:extLst>
              <a:ext uri="{FF2B5EF4-FFF2-40B4-BE49-F238E27FC236}">
                <a16:creationId xmlns:a16="http://schemas.microsoft.com/office/drawing/2014/main" id="{AF6AF13C-B819-1E4E-5DB7-05E65DB35C69}"/>
              </a:ext>
            </a:extLst>
          </p:cNvPr>
          <p:cNvPicPr>
            <a:picLocks noChangeAspect="1"/>
          </p:cNvPicPr>
          <p:nvPr/>
        </p:nvPicPr>
        <p:blipFill>
          <a:blip r:embed="rId2">
            <a:extLst>
              <a:ext uri="{28A0092B-C50C-407E-A947-70E740481C1C}">
                <a14:useLocalDpi xmlns:a14="http://schemas.microsoft.com/office/drawing/2010/main" val="0"/>
              </a:ext>
            </a:extLst>
          </a:blip>
          <a:srcRect t="21624" b="21624"/>
          <a:stretch/>
        </p:blipFill>
        <p:spPr>
          <a:xfrm>
            <a:off x="374731" y="1825625"/>
            <a:ext cx="10604665" cy="4004193"/>
          </a:xfrm>
          <a:prstGeom prst="rect">
            <a:avLst/>
          </a:prstGeom>
          <a:noFill/>
        </p:spPr>
      </p:pic>
    </p:spTree>
    <p:extLst>
      <p:ext uri="{BB962C8B-B14F-4D97-AF65-F5344CB8AC3E}">
        <p14:creationId xmlns:p14="http://schemas.microsoft.com/office/powerpoint/2010/main" val="121234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59E33-C787-9BD9-D2BA-68CC1FBB4BF1}"/>
              </a:ext>
            </a:extLst>
          </p:cNvPr>
          <p:cNvSpPr>
            <a:spLocks noGrp="1"/>
          </p:cNvSpPr>
          <p:nvPr>
            <p:ph type="title"/>
          </p:nvPr>
        </p:nvSpPr>
        <p:spPr>
          <a:xfrm>
            <a:off x="374731" y="365125"/>
            <a:ext cx="10604665" cy="1325563"/>
          </a:xfrm>
        </p:spPr>
        <p:txBody>
          <a:bodyPr anchor="ctr">
            <a:normAutofit/>
          </a:bodyPr>
          <a:lstStyle/>
          <a:p>
            <a:r>
              <a:rPr lang="fi-FI" sz="2800" b="1" i="1">
                <a:effectLst/>
              </a:rPr>
              <a:t>Oman toimialan vaikutus globaaliin ja kansalliseen hiilijalanjälkeen</a:t>
            </a:r>
            <a:r>
              <a:rPr lang="fi-FI" sz="2800" b="0" i="0">
                <a:effectLst/>
              </a:rPr>
              <a:t> </a:t>
            </a:r>
            <a:br>
              <a:rPr lang="fi-FI" sz="2800" b="0" i="0">
                <a:effectLst/>
              </a:rPr>
            </a:br>
            <a:endParaRPr lang="fi-FI" sz="2800"/>
          </a:p>
        </p:txBody>
      </p:sp>
      <p:sp>
        <p:nvSpPr>
          <p:cNvPr id="5" name="Sisällön paikkamerkki 4">
            <a:extLst>
              <a:ext uri="{FF2B5EF4-FFF2-40B4-BE49-F238E27FC236}">
                <a16:creationId xmlns:a16="http://schemas.microsoft.com/office/drawing/2014/main" id="{DA4A5758-E89F-A9F2-A64E-9550E68C87DA}"/>
              </a:ext>
            </a:extLst>
          </p:cNvPr>
          <p:cNvSpPr>
            <a:spLocks noGrp="1"/>
          </p:cNvSpPr>
          <p:nvPr>
            <p:ph sz="half" idx="1"/>
          </p:nvPr>
        </p:nvSpPr>
        <p:spPr>
          <a:xfrm>
            <a:off x="374731" y="1825625"/>
            <a:ext cx="5165765" cy="4351338"/>
          </a:xfrm>
        </p:spPr>
        <p:txBody>
          <a:bodyPr>
            <a:normAutofit/>
          </a:bodyPr>
          <a:lstStyle/>
          <a:p>
            <a:pPr rtl="0" fontAlgn="base">
              <a:buFont typeface="Arial" panose="020B0604020202020204" pitchFamily="34" charset="0"/>
              <a:buChar char="•"/>
            </a:pPr>
            <a:r>
              <a:rPr lang="fi-FI" sz="1700" b="0" i="0">
                <a:effectLst/>
              </a:rPr>
              <a:t>Prosentuaalisesti mikä on toimialan kuormitus kokonaiskuormituksesta? Miten se syntyy ts. mikä/mitkä ovat suurimmat prosentuaalisesti toimialan hiilijalanjälkeen vaikuttavat tekijät? </a:t>
            </a:r>
          </a:p>
          <a:p>
            <a:pPr rtl="0" fontAlgn="base">
              <a:buFont typeface="Arial" panose="020B0604020202020204" pitchFamily="34" charset="0"/>
              <a:buChar char="•"/>
            </a:pPr>
            <a:r>
              <a:rPr lang="fi-FI" sz="1700" b="0" i="0">
                <a:effectLst/>
              </a:rPr>
              <a:t>Toimialan kädenjälki </a:t>
            </a:r>
          </a:p>
          <a:p>
            <a:pPr rtl="0" fontAlgn="base">
              <a:buFont typeface="Arial" panose="020B0604020202020204" pitchFamily="34" charset="0"/>
              <a:buChar char="•"/>
            </a:pPr>
            <a:r>
              <a:rPr lang="fi-FI" sz="1700" b="0" i="0">
                <a:effectLst/>
              </a:rPr>
              <a:t>Toimialan ilmasto- ja ympäristötavoitteet sekä viitekehykset </a:t>
            </a:r>
          </a:p>
          <a:p>
            <a:pPr rtl="0" fontAlgn="base">
              <a:buFont typeface="Arial" panose="020B0604020202020204" pitchFamily="34" charset="0"/>
              <a:buChar char="•"/>
            </a:pPr>
            <a:r>
              <a:rPr lang="fi-FI" sz="1700" b="0" i="0">
                <a:effectLst/>
              </a:rPr>
              <a:t>Luonnon monimuotoisuuteen tai ilmastoon liittyviä eritysriskejä, jotka vaikuttavat toimialaan </a:t>
            </a:r>
          </a:p>
          <a:p>
            <a:pPr rtl="0" fontAlgn="base">
              <a:buFont typeface="Arial" panose="020B0604020202020204" pitchFamily="34" charset="0"/>
              <a:buChar char="•"/>
            </a:pPr>
            <a:r>
              <a:rPr lang="fi-FI" sz="1700" b="0" i="0">
                <a:effectLst/>
              </a:rPr>
              <a:t>Logistiset ketjut, epidemiat, sodat, kriisit, sään ääri-ilmiöt, kasvitaudit, globaalit kauppasuhteet, rahoitukseen liittyvät riskit ja ominaispiirteet, lakot ja työnseisaukset, rikollisuus, uudet keksinnöt, patentit, toimialaa mahdollisesti heiluttavat tai muuttavat </a:t>
            </a:r>
            <a:r>
              <a:rPr lang="fi-FI" sz="1700" b="0" i="0" err="1">
                <a:effectLst/>
              </a:rPr>
              <a:t>disruptiot</a:t>
            </a:r>
            <a:r>
              <a:rPr lang="fi-FI" sz="1700" b="0" i="0">
                <a:effectLst/>
              </a:rPr>
              <a:t>. </a:t>
            </a:r>
          </a:p>
          <a:p>
            <a:endParaRPr lang="fi-FI" sz="1700"/>
          </a:p>
        </p:txBody>
      </p:sp>
      <p:pic>
        <p:nvPicPr>
          <p:cNvPr id="7" name="Picture 6" descr="Lähikuva ketjun renkaasta">
            <a:extLst>
              <a:ext uri="{FF2B5EF4-FFF2-40B4-BE49-F238E27FC236}">
                <a16:creationId xmlns:a16="http://schemas.microsoft.com/office/drawing/2014/main" id="{4B1A0CC9-5C04-E8B8-CF0B-E8F84B41385D}"/>
              </a:ext>
            </a:extLst>
          </p:cNvPr>
          <p:cNvPicPr>
            <a:picLocks noChangeAspect="1"/>
          </p:cNvPicPr>
          <p:nvPr/>
        </p:nvPicPr>
        <p:blipFill rotWithShape="1">
          <a:blip r:embed="rId2"/>
          <a:srcRect l="1589" r="19167" b="-1"/>
          <a:stretch/>
        </p:blipFill>
        <p:spPr>
          <a:xfrm>
            <a:off x="5813631" y="1825625"/>
            <a:ext cx="5165765" cy="4351338"/>
          </a:xfrm>
          <a:prstGeom prst="rect">
            <a:avLst/>
          </a:prstGeom>
          <a:noFill/>
        </p:spPr>
      </p:pic>
    </p:spTree>
    <p:extLst>
      <p:ext uri="{BB962C8B-B14F-4D97-AF65-F5344CB8AC3E}">
        <p14:creationId xmlns:p14="http://schemas.microsoft.com/office/powerpoint/2010/main" val="1908027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kti tavaratalon sumennettu tausta">
            <a:extLst>
              <a:ext uri="{FF2B5EF4-FFF2-40B4-BE49-F238E27FC236}">
                <a16:creationId xmlns:a16="http://schemas.microsoft.com/office/drawing/2014/main" id="{1C3B638C-05FA-F3B8-870D-7CDADF3FC9E1}"/>
              </a:ext>
            </a:extLst>
          </p:cNvPr>
          <p:cNvPicPr>
            <a:picLocks noChangeAspect="1"/>
          </p:cNvPicPr>
          <p:nvPr/>
        </p:nvPicPr>
        <p:blipFill rotWithShape="1">
          <a:blip r:embed="rId2"/>
          <a:srcRect b="955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0AF386E8-57BC-645C-6E6C-922CAF0EB4A2}"/>
              </a:ext>
            </a:extLst>
          </p:cNvPr>
          <p:cNvSpPr>
            <a:spLocks noGrp="1"/>
          </p:cNvSpPr>
          <p:nvPr>
            <p:ph type="title"/>
          </p:nvPr>
        </p:nvSpPr>
        <p:spPr>
          <a:xfrm>
            <a:off x="374732" y="1"/>
            <a:ext cx="4844566" cy="1793173"/>
          </a:xfrm>
        </p:spPr>
        <p:txBody>
          <a:bodyPr anchor="b">
            <a:normAutofit/>
          </a:bodyPr>
          <a:lstStyle/>
          <a:p>
            <a:r>
              <a:rPr lang="fi-FI" dirty="0"/>
              <a:t>Kaupan alan megatrendit</a:t>
            </a:r>
            <a:endParaRPr lang="fi-FI"/>
          </a:p>
        </p:txBody>
      </p:sp>
      <p:sp>
        <p:nvSpPr>
          <p:cNvPr id="10" name="Text Placeholder 3">
            <a:extLst>
              <a:ext uri="{FF2B5EF4-FFF2-40B4-BE49-F238E27FC236}">
                <a16:creationId xmlns:a16="http://schemas.microsoft.com/office/drawing/2014/main" id="{197173C5-D5F1-86E4-0D62-A1B8C2DCE3A3}"/>
              </a:ext>
            </a:extLst>
          </p:cNvPr>
          <p:cNvSpPr>
            <a:spLocks noGrp="1"/>
          </p:cNvSpPr>
          <p:nvPr>
            <p:ph type="body" sz="half" idx="2"/>
          </p:nvPr>
        </p:nvSpPr>
        <p:spPr>
          <a:xfrm>
            <a:off x="376287" y="1793174"/>
            <a:ext cx="4844566" cy="4727369"/>
          </a:xfrm>
        </p:spPr>
        <p:txBody>
          <a:bodyPr>
            <a:normAutofit fontScale="92500" lnSpcReduction="10000"/>
          </a:bodyPr>
          <a:lstStyle/>
          <a:p>
            <a:pPr marL="285750" indent="-285750">
              <a:buFont typeface="Wingdings" panose="05000000000000000000" pitchFamily="2" charset="2"/>
              <a:buChar char="ü"/>
            </a:pPr>
            <a:r>
              <a:rPr lang="en-US" dirty="0" err="1"/>
              <a:t>Globalisaatio</a:t>
            </a:r>
            <a:r>
              <a:rPr lang="en-US" dirty="0"/>
              <a:t>: </a:t>
            </a:r>
            <a:r>
              <a:rPr lang="en-US" dirty="0" err="1"/>
              <a:t>toimitusketjujen</a:t>
            </a:r>
            <a:r>
              <a:rPr lang="en-US" dirty="0"/>
              <a:t> </a:t>
            </a:r>
            <a:r>
              <a:rPr lang="en-US" dirty="0" err="1"/>
              <a:t>varmuus</a:t>
            </a:r>
            <a:r>
              <a:rPr lang="en-US" dirty="0"/>
              <a:t> ja </a:t>
            </a:r>
            <a:r>
              <a:rPr lang="en-US" dirty="0" err="1"/>
              <a:t>riskienhallinnan</a:t>
            </a:r>
            <a:r>
              <a:rPr lang="en-US" dirty="0"/>
              <a:t> </a:t>
            </a:r>
            <a:r>
              <a:rPr lang="en-US" dirty="0" err="1"/>
              <a:t>merkitys</a:t>
            </a:r>
            <a:r>
              <a:rPr lang="en-US" dirty="0"/>
              <a:t> </a:t>
            </a:r>
            <a:r>
              <a:rPr lang="en-US" dirty="0" err="1"/>
              <a:t>kasvaa</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err="1"/>
              <a:t>Väestönmuutos</a:t>
            </a:r>
            <a:r>
              <a:rPr lang="en-US" dirty="0"/>
              <a:t>: </a:t>
            </a:r>
            <a:r>
              <a:rPr lang="en-US" dirty="0" err="1"/>
              <a:t>kaupungistuminen</a:t>
            </a:r>
            <a:r>
              <a:rPr lang="en-US" dirty="0"/>
              <a:t> ja </a:t>
            </a:r>
            <a:r>
              <a:rPr lang="en-US" dirty="0" err="1"/>
              <a:t>väestön</a:t>
            </a:r>
            <a:r>
              <a:rPr lang="en-US" dirty="0"/>
              <a:t> </a:t>
            </a:r>
            <a:r>
              <a:rPr lang="en-US" dirty="0" err="1"/>
              <a:t>ikääntyminen</a:t>
            </a:r>
            <a:r>
              <a:rPr lang="en-US" dirty="0"/>
              <a:t> </a:t>
            </a:r>
            <a:r>
              <a:rPr lang="en-US" dirty="0" err="1"/>
              <a:t>jatkuu</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err="1"/>
              <a:t>Datan</a:t>
            </a:r>
            <a:r>
              <a:rPr lang="en-US" dirty="0"/>
              <a:t> </a:t>
            </a:r>
            <a:r>
              <a:rPr lang="en-US" dirty="0" err="1"/>
              <a:t>kasvava</a:t>
            </a:r>
            <a:r>
              <a:rPr lang="en-US" dirty="0"/>
              <a:t> </a:t>
            </a:r>
            <a:r>
              <a:rPr lang="en-US" dirty="0" err="1"/>
              <a:t>merkitys</a:t>
            </a:r>
            <a:r>
              <a:rPr lang="en-US" dirty="0"/>
              <a:t> ja </a:t>
            </a:r>
            <a:r>
              <a:rPr lang="en-US" dirty="0" err="1"/>
              <a:t>digitaalisuuden</a:t>
            </a:r>
            <a:r>
              <a:rPr lang="en-US" dirty="0"/>
              <a:t> </a:t>
            </a:r>
            <a:r>
              <a:rPr lang="en-US" dirty="0" err="1"/>
              <a:t>mahdollisuus</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err="1"/>
              <a:t>Kestävyyden</a:t>
            </a:r>
            <a:r>
              <a:rPr lang="en-US" dirty="0"/>
              <a:t> </a:t>
            </a:r>
            <a:r>
              <a:rPr lang="en-US" dirty="0" err="1"/>
              <a:t>merkitys</a:t>
            </a:r>
            <a:r>
              <a:rPr lang="en-US" dirty="0"/>
              <a:t> </a:t>
            </a:r>
            <a:r>
              <a:rPr lang="en-US" dirty="0" err="1"/>
              <a:t>liiketoiminnassa</a:t>
            </a:r>
            <a:r>
              <a:rPr lang="en-US" dirty="0"/>
              <a:t> </a:t>
            </a:r>
            <a:r>
              <a:rPr lang="en-US" dirty="0" err="1"/>
              <a:t>kasvaa</a:t>
            </a:r>
            <a:r>
              <a:rPr lang="en-US" dirty="0"/>
              <a:t> </a:t>
            </a:r>
            <a:r>
              <a:rPr lang="en-US" dirty="0" err="1"/>
              <a:t>edelleen</a:t>
            </a:r>
            <a:endParaRPr lang="en-US" dirty="0"/>
          </a:p>
          <a:p>
            <a:endParaRPr lang="en-US" dirty="0"/>
          </a:p>
          <a:p>
            <a:endParaRPr lang="en-US" dirty="0"/>
          </a:p>
          <a:p>
            <a:r>
              <a:rPr lang="en-US" sz="1500" dirty="0"/>
              <a:t>https://www.kesko.fi/sijoittaja/strategia/toimintaymparisto/</a:t>
            </a:r>
          </a:p>
        </p:txBody>
      </p:sp>
    </p:spTree>
    <p:extLst>
      <p:ext uri="{BB962C8B-B14F-4D97-AF65-F5344CB8AC3E}">
        <p14:creationId xmlns:p14="http://schemas.microsoft.com/office/powerpoint/2010/main" val="166367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287F3C-1901-CAAB-1D87-B93CFAB213AA}"/>
              </a:ext>
            </a:extLst>
          </p:cNvPr>
          <p:cNvSpPr>
            <a:spLocks noGrp="1"/>
          </p:cNvSpPr>
          <p:nvPr>
            <p:ph type="title"/>
          </p:nvPr>
        </p:nvSpPr>
        <p:spPr/>
        <p:txBody>
          <a:bodyPr/>
          <a:lstStyle/>
          <a:p>
            <a:r>
              <a:rPr lang="fi-FI" dirty="0"/>
              <a:t>Hiljaisia signaaleja</a:t>
            </a:r>
          </a:p>
        </p:txBody>
      </p:sp>
      <p:sp>
        <p:nvSpPr>
          <p:cNvPr id="3" name="Sisällön paikkamerkki 2">
            <a:extLst>
              <a:ext uri="{FF2B5EF4-FFF2-40B4-BE49-F238E27FC236}">
                <a16:creationId xmlns:a16="http://schemas.microsoft.com/office/drawing/2014/main" id="{A3FF94A1-7681-E621-7CC1-0375C055E4DF}"/>
              </a:ext>
            </a:extLst>
          </p:cNvPr>
          <p:cNvSpPr>
            <a:spLocks noGrp="1"/>
          </p:cNvSpPr>
          <p:nvPr>
            <p:ph sz="half" idx="1"/>
          </p:nvPr>
        </p:nvSpPr>
        <p:spPr/>
        <p:txBody>
          <a:bodyPr>
            <a:normAutofit fontScale="85000" lnSpcReduction="10000"/>
          </a:bodyPr>
          <a:lstStyle/>
          <a:p>
            <a:pPr algn="l" rtl="0" fontAlgn="base">
              <a:buFont typeface="Arial" panose="020B0604020202020204" pitchFamily="34" charset="0"/>
              <a:buChar char="•"/>
            </a:pPr>
            <a:r>
              <a:rPr lang="fi-FI" sz="1800" b="1" i="0" u="none" strike="noStrike" dirty="0">
                <a:solidFill>
                  <a:srgbClr val="331C54"/>
                </a:solidFill>
                <a:effectLst/>
                <a:latin typeface="Arial" panose="020B0604020202020204" pitchFamily="34" charset="0"/>
              </a:rPr>
              <a:t>Sidosryhmävaatimukset:</a:t>
            </a:r>
            <a:r>
              <a:rPr lang="fi-FI" sz="1800" b="0" i="0" u="none" strike="noStrike" dirty="0">
                <a:solidFill>
                  <a:srgbClr val="331C54"/>
                </a:solidFill>
                <a:effectLst/>
                <a:latin typeface="Arial" panose="020B0604020202020204" pitchFamily="34" charset="0"/>
              </a:rPr>
              <a:t> Yritysten sidosryhmät, kuten asiakkaat, työntekijät ja sijoittajat, ilmaisevat kasvavaa kiinnostusta kestävyyttä kohtaan. Hiljaiset signaalit voivat näkyä esimerkiksi kuluttajien ostokäyttäytymisenä tai sijoittajien vaatimuksina vastuullisuudesta.</a:t>
            </a:r>
            <a:r>
              <a:rPr lang="fi-FI" sz="1800" b="0" i="0" dirty="0">
                <a:solidFill>
                  <a:srgbClr val="331C54"/>
                </a:solidFill>
                <a:effectLst/>
                <a:latin typeface="Arial" panose="020B0604020202020204" pitchFamily="34" charset="0"/>
              </a:rPr>
              <a:t>​</a:t>
            </a:r>
            <a:endParaRPr lang="fi-FI"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dirty="0">
                <a:solidFill>
                  <a:srgbClr val="331C54"/>
                </a:solidFill>
                <a:effectLst/>
                <a:latin typeface="Arial" panose="020B0604020202020204" pitchFamily="34" charset="0"/>
              </a:rPr>
              <a:t>Lainsäädännön muutokset:</a:t>
            </a:r>
            <a:r>
              <a:rPr lang="fi-FI" sz="1800" b="0" i="0" u="none" strike="noStrike" dirty="0">
                <a:solidFill>
                  <a:srgbClr val="331C54"/>
                </a:solidFill>
                <a:effectLst/>
                <a:latin typeface="Arial" panose="020B0604020202020204" pitchFamily="34" charset="0"/>
              </a:rPr>
              <a:t> Hallitukset ja kansainväliset organisaatiot voivat säätää uusia lakeja ja määräyksiä, jotka velvoittavat yritykset ottamaan huomioon kestävyysnäkökulmat liiketoiminnassaan.</a:t>
            </a:r>
            <a:r>
              <a:rPr lang="fi-FI" sz="1800" b="0" i="0" dirty="0">
                <a:solidFill>
                  <a:srgbClr val="331C54"/>
                </a:solidFill>
                <a:effectLst/>
                <a:latin typeface="Arial" panose="020B0604020202020204" pitchFamily="34" charset="0"/>
              </a:rPr>
              <a:t>​</a:t>
            </a:r>
            <a:endParaRPr lang="fi-FI"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dirty="0">
                <a:solidFill>
                  <a:srgbClr val="331C54"/>
                </a:solidFill>
                <a:effectLst/>
                <a:latin typeface="Arial" panose="020B0604020202020204" pitchFamily="34" charset="0"/>
              </a:rPr>
              <a:t>Innovaatiot ja markkinoiden muutokset:</a:t>
            </a:r>
            <a:r>
              <a:rPr lang="fi-FI" sz="1800" b="0" i="0" u="none" strike="noStrike" dirty="0">
                <a:solidFill>
                  <a:srgbClr val="331C54"/>
                </a:solidFill>
                <a:effectLst/>
                <a:latin typeface="Arial" panose="020B0604020202020204" pitchFamily="34" charset="0"/>
              </a:rPr>
              <a:t> Kestävät ratkaisut voivat nousta suosioon nopeasti, ja yritykset voivat havaita hiljaisia signaaleja markkinoilta, jotka osoittavat kestävien tuotteiden ja palveluiden kasvavaa kysyntää.</a:t>
            </a:r>
            <a:r>
              <a:rPr lang="fi-FI" sz="1800" b="0" i="0" dirty="0">
                <a:solidFill>
                  <a:srgbClr val="331C54"/>
                </a:solidFill>
                <a:effectLst/>
                <a:latin typeface="Arial" panose="020B0604020202020204" pitchFamily="34" charset="0"/>
              </a:rPr>
              <a:t>​</a:t>
            </a:r>
            <a:endParaRPr lang="fi-FI"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dirty="0">
                <a:solidFill>
                  <a:srgbClr val="331C54"/>
                </a:solidFill>
                <a:effectLst/>
                <a:latin typeface="Arial" panose="020B0604020202020204" pitchFamily="34" charset="0"/>
              </a:rPr>
              <a:t>Työvoiman odotukset:</a:t>
            </a:r>
            <a:r>
              <a:rPr lang="fi-FI" sz="1800" b="0" i="0" u="none" strike="noStrike" dirty="0">
                <a:solidFill>
                  <a:srgbClr val="331C54"/>
                </a:solidFill>
                <a:effectLst/>
                <a:latin typeface="Arial" panose="020B0604020202020204" pitchFamily="34" charset="0"/>
              </a:rPr>
              <a:t> Työntekijät arvostavat yhä enemmän työnantajia, jotka omaksuvat vastuullisen ja kestävän lähestymistavan. Tämä voi näkyä rekrytointiprosesseissa ja työntekijöiden sitoutumisessa yritykseen.</a:t>
            </a:r>
            <a:r>
              <a:rPr lang="fi-FI" sz="1800" b="0" i="0" dirty="0">
                <a:solidFill>
                  <a:srgbClr val="331C54"/>
                </a:solidFill>
                <a:effectLst/>
                <a:latin typeface="Arial" panose="020B0604020202020204" pitchFamily="34" charset="0"/>
              </a:rPr>
              <a:t>​</a:t>
            </a:r>
            <a:endParaRPr lang="fi-FI" b="0" i="0" dirty="0">
              <a:solidFill>
                <a:srgbClr val="331C54"/>
              </a:solidFill>
              <a:effectLst/>
              <a:latin typeface="Arial" panose="020B0604020202020204" pitchFamily="34" charset="0"/>
            </a:endParaRPr>
          </a:p>
          <a:p>
            <a:endParaRPr lang="fi-FI" dirty="0"/>
          </a:p>
        </p:txBody>
      </p:sp>
      <p:pic>
        <p:nvPicPr>
          <p:cNvPr id="6" name="Sisällön paikkamerkki 5" descr="Kädet kasvit">
            <a:extLst>
              <a:ext uri="{FF2B5EF4-FFF2-40B4-BE49-F238E27FC236}">
                <a16:creationId xmlns:a16="http://schemas.microsoft.com/office/drawing/2014/main" id="{B13A5E56-4AF8-B37D-825F-6916A767942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13425" y="2218562"/>
            <a:ext cx="5165725" cy="3565463"/>
          </a:xfrm>
        </p:spPr>
      </p:pic>
    </p:spTree>
    <p:extLst>
      <p:ext uri="{BB962C8B-B14F-4D97-AF65-F5344CB8AC3E}">
        <p14:creationId xmlns:p14="http://schemas.microsoft.com/office/powerpoint/2010/main" val="105808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ireinen jalankulkija risteää">
            <a:extLst>
              <a:ext uri="{FF2B5EF4-FFF2-40B4-BE49-F238E27FC236}">
                <a16:creationId xmlns:a16="http://schemas.microsoft.com/office/drawing/2014/main" id="{DB1374D2-1543-F08B-3BDF-7A9D4A37AE32}"/>
              </a:ext>
            </a:extLst>
          </p:cNvPr>
          <p:cNvPicPr>
            <a:picLocks noChangeAspect="1"/>
          </p:cNvPicPr>
          <p:nvPr/>
        </p:nvPicPr>
        <p:blipFill>
          <a:blip r:embed="rId2">
            <a:extLst>
              <a:ext uri="{28A0092B-C50C-407E-A947-70E740481C1C}">
                <a14:useLocalDpi xmlns:a14="http://schemas.microsoft.com/office/drawing/2010/main" val="0"/>
              </a:ext>
            </a:extLst>
          </a:blip>
          <a:srcRect t="4745" b="4745"/>
          <a:stretch/>
        </p:blipFill>
        <p:spPr>
          <a:xfrm>
            <a:off x="59141" y="10"/>
            <a:ext cx="11359979" cy="6857990"/>
          </a:xfrm>
          <a:prstGeom prst="rect">
            <a:avLst/>
          </a:prstGeom>
          <a:noFill/>
        </p:spPr>
      </p:pic>
      <p:sp>
        <p:nvSpPr>
          <p:cNvPr id="2" name="Otsikko 1">
            <a:extLst>
              <a:ext uri="{FF2B5EF4-FFF2-40B4-BE49-F238E27FC236}">
                <a16:creationId xmlns:a16="http://schemas.microsoft.com/office/drawing/2014/main" id="{4A32F17A-8446-393C-E46F-3E9CA1BA76CF}"/>
              </a:ext>
            </a:extLst>
          </p:cNvPr>
          <p:cNvSpPr>
            <a:spLocks noGrp="1"/>
          </p:cNvSpPr>
          <p:nvPr>
            <p:ph type="title"/>
          </p:nvPr>
        </p:nvSpPr>
        <p:spPr>
          <a:xfrm>
            <a:off x="5840915" y="250371"/>
            <a:ext cx="5175428" cy="1412173"/>
          </a:xfrm>
        </p:spPr>
        <p:txBody>
          <a:bodyPr anchor="b">
            <a:normAutofit fontScale="90000"/>
          </a:bodyPr>
          <a:lstStyle/>
          <a:p>
            <a:r>
              <a:rPr lang="fi-FI" b="1" i="0" dirty="0">
                <a:effectLst/>
              </a:rPr>
              <a:t>Heikkoja signaaleja voi tunnistaa monista eri lähteistä</a:t>
            </a:r>
            <a:endParaRPr lang="fi-FI" dirty="0"/>
          </a:p>
        </p:txBody>
      </p:sp>
      <p:sp>
        <p:nvSpPr>
          <p:cNvPr id="3" name="Sisällön paikkamerkki 2">
            <a:extLst>
              <a:ext uri="{FF2B5EF4-FFF2-40B4-BE49-F238E27FC236}">
                <a16:creationId xmlns:a16="http://schemas.microsoft.com/office/drawing/2014/main" id="{169FDA30-E025-3725-2E24-1A01B17D68FA}"/>
              </a:ext>
            </a:extLst>
          </p:cNvPr>
          <p:cNvSpPr>
            <a:spLocks noGrp="1"/>
          </p:cNvSpPr>
          <p:nvPr>
            <p:ph type="body" sz="half" idx="2"/>
          </p:nvPr>
        </p:nvSpPr>
        <p:spPr>
          <a:xfrm>
            <a:off x="5840914" y="1804058"/>
            <a:ext cx="5273400" cy="4912428"/>
          </a:xfrm>
        </p:spPr>
        <p:txBody>
          <a:bodyPr>
            <a:normAutofit fontScale="25000" lnSpcReduction="20000"/>
          </a:bodyPr>
          <a:lstStyle/>
          <a:p>
            <a:pPr>
              <a:buFont typeface="+mj-lt"/>
              <a:buAutoNum type="arabicPeriod"/>
            </a:pPr>
            <a:r>
              <a:rPr lang="fi-FI" sz="4000" b="1" dirty="0"/>
              <a:t>Seuraa futuristien ja asiantuntijoiden viestejä</a:t>
            </a:r>
            <a:r>
              <a:rPr lang="fi-FI" sz="4000" dirty="0"/>
              <a:t>: Futuristien Twitter-tilit ja blogit voivat tarjota näkemyksiä tulevista trendeistä ja heikoista signaaleista </a:t>
            </a:r>
            <a:r>
              <a:rPr lang="fi-FI" sz="4000" baseline="30000" dirty="0"/>
              <a:t>.</a:t>
            </a:r>
          </a:p>
          <a:p>
            <a:pPr>
              <a:buFont typeface="+mj-lt"/>
              <a:buAutoNum type="arabicPeriod"/>
            </a:pPr>
            <a:endParaRPr lang="fi-FI" sz="4000" b="0" i="0" dirty="0">
              <a:effectLst/>
            </a:endParaRPr>
          </a:p>
          <a:p>
            <a:pPr>
              <a:buFont typeface="+mj-lt"/>
              <a:buAutoNum type="arabicPeriod"/>
            </a:pPr>
            <a:r>
              <a:rPr lang="fi-FI" sz="4000" b="1" i="0" dirty="0">
                <a:effectLst/>
              </a:rPr>
              <a:t>Osallistu messuille ja konferensseihin</a:t>
            </a:r>
            <a:r>
              <a:rPr lang="fi-FI" sz="4000" b="0" i="0" dirty="0">
                <a:effectLst/>
              </a:rPr>
              <a:t>: Messut ja konferenssit ovat paikkoja, joissa uudet ideat ja innovaatiot esitellään. Siellä voi löytää viitteitä tulevista muutoksista.</a:t>
            </a:r>
          </a:p>
          <a:p>
            <a:pPr>
              <a:buFont typeface="+mj-lt"/>
              <a:buAutoNum type="arabicPeriod"/>
            </a:pPr>
            <a:endParaRPr lang="fi-FI" sz="4000" b="0" i="0" dirty="0">
              <a:effectLst/>
            </a:endParaRPr>
          </a:p>
          <a:p>
            <a:pPr>
              <a:buFont typeface="+mj-lt"/>
              <a:buAutoNum type="arabicPeriod"/>
            </a:pPr>
            <a:r>
              <a:rPr lang="fi-FI" sz="4000" b="1" i="0" dirty="0">
                <a:effectLst/>
              </a:rPr>
              <a:t>Tarkkaile ympäristöäsi</a:t>
            </a:r>
            <a:r>
              <a:rPr lang="fi-FI" sz="4000" b="0" i="0" dirty="0">
                <a:effectLst/>
              </a:rPr>
              <a:t>: Ole tietoinen ympärilläsi tapahtuvista pienistä muutoksista. Ne voivat olla merkkejä suuremmista trendeistä.</a:t>
            </a:r>
          </a:p>
          <a:p>
            <a:pPr>
              <a:buFont typeface="+mj-lt"/>
              <a:buAutoNum type="arabicPeriod"/>
            </a:pPr>
            <a:endParaRPr lang="fi-FI" sz="4000" b="0" i="0" dirty="0">
              <a:effectLst/>
            </a:endParaRPr>
          </a:p>
          <a:p>
            <a:pPr>
              <a:buFont typeface="+mj-lt"/>
              <a:buAutoNum type="arabicPeriod"/>
            </a:pPr>
            <a:r>
              <a:rPr lang="fi-FI" sz="4000" b="1" i="0" dirty="0">
                <a:effectLst/>
              </a:rPr>
              <a:t>Keskustele muiden kanssa</a:t>
            </a:r>
            <a:r>
              <a:rPr lang="fi-FI" sz="4000" b="0" i="0" dirty="0">
                <a:effectLst/>
              </a:rPr>
              <a:t>: Kuuntele työtovereidesi ja kollegoidesi ajatuksia ja havaintoja. He saattavat huomata asioita, joita et itse ole vielä havainnut.</a:t>
            </a:r>
          </a:p>
          <a:p>
            <a:pPr>
              <a:buFont typeface="+mj-lt"/>
              <a:buAutoNum type="arabicPeriod"/>
            </a:pPr>
            <a:endParaRPr lang="fi-FI" sz="4000" b="0" i="0" dirty="0">
              <a:effectLst/>
            </a:endParaRPr>
          </a:p>
          <a:p>
            <a:pPr>
              <a:buFont typeface="+mj-lt"/>
              <a:buAutoNum type="arabicPeriod"/>
            </a:pPr>
            <a:r>
              <a:rPr lang="fi-FI" sz="4000" b="1" i="0" dirty="0">
                <a:effectLst/>
              </a:rPr>
              <a:t>Ole avoin uusille ideoille</a:t>
            </a:r>
            <a:r>
              <a:rPr lang="fi-FI" sz="4000" b="0" i="0" dirty="0">
                <a:effectLst/>
              </a:rPr>
              <a:t>: Älä sulje silmiäsi uusilta ajatuksilta. Jos jokin asia tuntuu yllättävältä tai erilaiselta, se voi olla heikko signaali tulevasta muutoksesta.</a:t>
            </a:r>
          </a:p>
          <a:p>
            <a:pPr>
              <a:buFont typeface="+mj-lt"/>
              <a:buAutoNum type="arabicPeriod"/>
            </a:pPr>
            <a:endParaRPr lang="fi-FI" sz="4000" b="0" i="0" dirty="0">
              <a:effectLst/>
            </a:endParaRPr>
          </a:p>
          <a:p>
            <a:pPr marL="0" indent="0">
              <a:buNone/>
            </a:pPr>
            <a:r>
              <a:rPr lang="fi-FI" sz="4000" b="0" i="0" dirty="0">
                <a:effectLst/>
              </a:rPr>
              <a:t>Muista, että </a:t>
            </a:r>
            <a:r>
              <a:rPr lang="fi-FI" sz="4000" b="1" i="0" dirty="0">
                <a:effectLst/>
              </a:rPr>
              <a:t>heikot signaalit</a:t>
            </a:r>
            <a:r>
              <a:rPr lang="fi-FI" sz="4000" b="0" i="0" dirty="0">
                <a:effectLst/>
              </a:rPr>
              <a:t> voivat olla hienovaraisia ja vaikeasti havaittavissa. Siksi on tärkeää olla avoin ja tarkkaavainen ympäristölleen</a:t>
            </a:r>
          </a:p>
          <a:p>
            <a:pPr marL="0" indent="0">
              <a:buNone/>
            </a:pPr>
            <a:endParaRPr lang="fi-FI" sz="4000" dirty="0"/>
          </a:p>
          <a:p>
            <a:pPr marL="0" indent="0">
              <a:buNone/>
            </a:pPr>
            <a:endParaRPr lang="fi-FI" sz="2900" b="0" i="0" dirty="0">
              <a:effectLst/>
            </a:endParaRPr>
          </a:p>
          <a:p>
            <a:pPr marL="0" indent="0">
              <a:buNone/>
            </a:pPr>
            <a:endParaRPr lang="fi-FI" sz="1100" dirty="0"/>
          </a:p>
          <a:p>
            <a:pPr marL="0" indent="0">
              <a:buNone/>
            </a:pPr>
            <a:endParaRPr lang="fi-FI" sz="1100" b="0" i="0" dirty="0">
              <a:effectLst/>
            </a:endParaRPr>
          </a:p>
          <a:p>
            <a:pPr marL="0" indent="0">
              <a:buNone/>
            </a:pPr>
            <a:r>
              <a:rPr lang="fi-FI" sz="1100" dirty="0"/>
              <a:t>S</a:t>
            </a:r>
          </a:p>
        </p:txBody>
      </p:sp>
    </p:spTree>
    <p:extLst>
      <p:ext uri="{BB962C8B-B14F-4D97-AF65-F5344CB8AC3E}">
        <p14:creationId xmlns:p14="http://schemas.microsoft.com/office/powerpoint/2010/main" val="106458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0B8921E-2272-B516-398D-285493DCE520}"/>
              </a:ext>
            </a:extLst>
          </p:cNvPr>
          <p:cNvSpPr>
            <a:spLocks noGrp="1"/>
          </p:cNvSpPr>
          <p:nvPr>
            <p:ph type="title"/>
          </p:nvPr>
        </p:nvSpPr>
        <p:spPr>
          <a:xfrm>
            <a:off x="374731" y="365125"/>
            <a:ext cx="10604665" cy="1325563"/>
          </a:xfrm>
        </p:spPr>
        <p:txBody>
          <a:bodyPr anchor="ctr">
            <a:normAutofit/>
          </a:bodyPr>
          <a:lstStyle/>
          <a:p>
            <a:r>
              <a:rPr lang="fi-FI" dirty="0"/>
              <a:t>Tehtävä</a:t>
            </a:r>
          </a:p>
        </p:txBody>
      </p:sp>
      <p:sp>
        <p:nvSpPr>
          <p:cNvPr id="6" name="Sisällön paikkamerkki 5">
            <a:extLst>
              <a:ext uri="{FF2B5EF4-FFF2-40B4-BE49-F238E27FC236}">
                <a16:creationId xmlns:a16="http://schemas.microsoft.com/office/drawing/2014/main" id="{FEB89E7C-3BBE-B4FD-022C-3B327EA36795}"/>
              </a:ext>
            </a:extLst>
          </p:cNvPr>
          <p:cNvSpPr>
            <a:spLocks noGrp="1"/>
          </p:cNvSpPr>
          <p:nvPr>
            <p:ph sz="half" idx="1"/>
          </p:nvPr>
        </p:nvSpPr>
        <p:spPr>
          <a:xfrm>
            <a:off x="374731" y="1825625"/>
            <a:ext cx="5165765" cy="4351338"/>
          </a:xfrm>
        </p:spPr>
        <p:txBody>
          <a:bodyPr>
            <a:normAutofit/>
          </a:bodyPr>
          <a:lstStyle/>
          <a:p>
            <a:pPr marL="0" indent="0">
              <a:buNone/>
            </a:pPr>
            <a:r>
              <a:rPr lang="fi-FI" dirty="0"/>
              <a:t>Aloitetaan vastuullisuuteen tutustuminen Sitran elämäntapatestin avulla </a:t>
            </a:r>
            <a:r>
              <a:rPr lang="fi-FI" dirty="0">
                <a:hlinkClick r:id="rId2"/>
              </a:rPr>
              <a:t>https://www.sitra.fi/hankkeet/elamantapatesti/</a:t>
            </a:r>
            <a:endParaRPr lang="fi-FI" dirty="0"/>
          </a:p>
          <a:p>
            <a:pPr marL="0" indent="0">
              <a:buNone/>
            </a:pPr>
            <a:endParaRPr lang="fi-FI" dirty="0"/>
          </a:p>
        </p:txBody>
      </p:sp>
      <p:pic>
        <p:nvPicPr>
          <p:cNvPr id="2" name="Sisällön paikkamerkki 17">
            <a:extLst>
              <a:ext uri="{FF2B5EF4-FFF2-40B4-BE49-F238E27FC236}">
                <a16:creationId xmlns:a16="http://schemas.microsoft.com/office/drawing/2014/main" id="{A5298CED-C3AD-B325-992A-990563C573ED}"/>
              </a:ext>
            </a:extLst>
          </p:cNvPr>
          <p:cNvPicPr>
            <a:picLocks noChangeAspect="1"/>
          </p:cNvPicPr>
          <p:nvPr/>
        </p:nvPicPr>
        <p:blipFill>
          <a:blip r:embed="rId3"/>
          <a:stretch>
            <a:fillRect/>
          </a:stretch>
        </p:blipFill>
        <p:spPr>
          <a:xfrm>
            <a:off x="5813631" y="1844588"/>
            <a:ext cx="5165765" cy="4313412"/>
          </a:xfrm>
          <a:prstGeom prst="rect">
            <a:avLst/>
          </a:prstGeom>
          <a:noFill/>
        </p:spPr>
      </p:pic>
    </p:spTree>
    <p:extLst>
      <p:ext uri="{BB962C8B-B14F-4D97-AF65-F5344CB8AC3E}">
        <p14:creationId xmlns:p14="http://schemas.microsoft.com/office/powerpoint/2010/main" val="2548330444"/>
      </p:ext>
    </p:extLst>
  </p:cSld>
  <p:clrMapOvr>
    <a:masterClrMapping/>
  </p:clrMapOvr>
</p:sld>
</file>

<file path=ppt/theme/theme1.xml><?xml version="1.0" encoding="utf-8"?>
<a:theme xmlns:a="http://schemas.openxmlformats.org/drawingml/2006/main" name="1_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totalo_04-2020.pptx" id="{555F492B-3226-4846-8693-FB4FDADF217D}" vid="{B285E541-FB72-4889-9D89-E4AB7AA7F3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340BA0-7578-49E9-9590-A734320C53A0}">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 ds:uri="http://purl.org/dc/terms/"/>
    <ds:schemaRef ds:uri="http://purl.org/dc/elements/1.1/"/>
    <ds:schemaRef ds:uri="http://schemas.openxmlformats.org/package/2006/metadata/core-properties"/>
    <ds:schemaRef ds:uri="0d9ac081-05d7-4b45-974a-d454e53921a5"/>
    <ds:schemaRef ds:uri="4024df38-3c0f-462a-862d-a7f76eeefb3d"/>
  </ds:schemaRefs>
</ds:datastoreItem>
</file>

<file path=customXml/itemProps2.xml><?xml version="1.0" encoding="utf-8"?>
<ds:datastoreItem xmlns:ds="http://schemas.openxmlformats.org/officeDocument/2006/customXml" ds:itemID="{6A66F269-80B8-4DDD-BB0F-3163AB5A22E1}">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3F5C38-F5E1-4293-867A-752430189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1197</TotalTime>
  <Words>3035</Words>
  <Application>Microsoft Office PowerPoint</Application>
  <PresentationFormat>Laajakuva</PresentationFormat>
  <Paragraphs>264</Paragraphs>
  <Slides>47</Slides>
  <Notes>4</Notes>
  <HiddenSlides>0</HiddenSlides>
  <MMClips>0</MMClips>
  <ScaleCrop>false</ScaleCrop>
  <HeadingPairs>
    <vt:vector size="4" baseType="variant">
      <vt:variant>
        <vt:lpstr>Teema</vt:lpstr>
      </vt:variant>
      <vt:variant>
        <vt:i4>1</vt:i4>
      </vt:variant>
      <vt:variant>
        <vt:lpstr>Dian otsikot</vt:lpstr>
      </vt:variant>
      <vt:variant>
        <vt:i4>47</vt:i4>
      </vt:variant>
    </vt:vector>
  </HeadingPairs>
  <TitlesOfParts>
    <vt:vector size="48" baseType="lpstr">
      <vt:lpstr>1_Office-teema</vt:lpstr>
      <vt:lpstr>Vastuullisuus ja kestävä kehitys liiketoiminnassa</vt:lpstr>
      <vt:lpstr>Liiketoiminnan megatrendit ja hiljaiset signaalit</vt:lpstr>
      <vt:lpstr>Sitran vuoden 2024 megatrendit</vt:lpstr>
      <vt:lpstr>Yritykset voivat sopeutua näihin megatrendeihin monin tavoin</vt:lpstr>
      <vt:lpstr>Oman toimialan vaikutus globaaliin ja kansalliseen hiilijalanjälkeen  </vt:lpstr>
      <vt:lpstr>Kaupan alan megatrendit</vt:lpstr>
      <vt:lpstr>Hiljaisia signaaleja</vt:lpstr>
      <vt:lpstr>Heikkoja signaaleja voi tunnistaa monista eri lähteistä</vt:lpstr>
      <vt:lpstr>Tehtävä</vt:lpstr>
      <vt:lpstr>Taloudellinen vastuu ja raportointi liiketoiminnassa</vt:lpstr>
      <vt:lpstr>Yritysvastuu/ yhteiskuntavastuu taloudellisen vastuullisuuden taustalla</vt:lpstr>
      <vt:lpstr>Taloudellinen vastuullisuus</vt:lpstr>
      <vt:lpstr>YK:n kestävän kehityksen jaottelussa taloudelliseen vastuullisuuteen liittyvät</vt:lpstr>
      <vt:lpstr>Päivittäistavarakaupan taloudellinen vastuullisuus (PTY)</vt:lpstr>
      <vt:lpstr>Tilitoimiston taloudellisesta vastuullisuudesta</vt:lpstr>
      <vt:lpstr>Vastuullisuudesta raportointi</vt:lpstr>
      <vt:lpstr>Hankinnat ja niiden hallinta</vt:lpstr>
      <vt:lpstr>Tehtävä</vt:lpstr>
      <vt:lpstr>Sosiaalinen vastuu liiketoiminta toimialalla</vt:lpstr>
      <vt:lpstr>Vastuullisuus Suomessa</vt:lpstr>
      <vt:lpstr>Sosiaalinen vastuullisuus</vt:lpstr>
      <vt:lpstr>DEI = diversity eli monimuotoisuus</vt:lpstr>
      <vt:lpstr>Sosiaalinen vastuullisuus 1/3 </vt:lpstr>
      <vt:lpstr>Sosiaalinen vastuullisuus 2/3</vt:lpstr>
      <vt:lpstr>Sosiaalinen vastuullisuus 3/3</vt:lpstr>
      <vt:lpstr>Sosiaalinen vastuullisuus liiketoiminnassa 1/2</vt:lpstr>
      <vt:lpstr>Sosiaalinen vastuullisuus liiketoiminnassa 1/2</vt:lpstr>
      <vt:lpstr>Tehtävä</vt:lpstr>
      <vt:lpstr>PowerPoint-esitys</vt:lpstr>
      <vt:lpstr>Vihreä siirtymä</vt:lpstr>
      <vt:lpstr>Ympäristövastuullisuus</vt:lpstr>
      <vt:lpstr>YK:n kestävän kehityksen jaottelussa ympäristöön liittyvät asiat</vt:lpstr>
      <vt:lpstr>Kaupan ala ilmastomuutosta torjumassa</vt:lpstr>
      <vt:lpstr>Visio menestyvästä ja hiilineutraalista kaupasta 2035</vt:lpstr>
      <vt:lpstr>90% luontokadosta johtuu materiaalitehottomuudesta</vt:lpstr>
      <vt:lpstr>Kierrätys työllistää 20 kertaisesti kaatopaikkaan verrattuna</vt:lpstr>
      <vt:lpstr>Kiertotalous ja liiketoiminta</vt:lpstr>
      <vt:lpstr>Tuoteturvallisuus ja tuotevastuu liiketoiminta toimialalla</vt:lpstr>
      <vt:lpstr>Liiketoiminnassa</vt:lpstr>
      <vt:lpstr>Tuotteiden alkuperämaa </vt:lpstr>
      <vt:lpstr>Tuotanto-olosuhteet ja eettisyys</vt:lpstr>
      <vt:lpstr>Tuoteturvallisuus erityisesti kaupan alalla</vt:lpstr>
      <vt:lpstr>Tehtävä tuotevastuuseen liittyen</vt:lpstr>
      <vt:lpstr>Vastuulliset ja kestävät ratkaisut oman työpaikan toiminnassa </vt:lpstr>
      <vt:lpstr>Kohti vastuullisia kestäviä ratkaisuja omalla työpaikalla…</vt:lpstr>
      <vt:lpstr>VASTUULLISET JA KESTÄVÄT RATKAISUT OMAN TYÖPAIKAN TOIMINNASSA  Miten oma työpaikka voi olla kestävä?   </vt:lpstr>
      <vt:lpstr>Kiitos mielenkiinnosta!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Hirvonen Maria</cp:lastModifiedBy>
  <cp:revision>3</cp:revision>
  <dcterms:created xsi:type="dcterms:W3CDTF">2023-11-16T09:01:14Z</dcterms:created>
  <dcterms:modified xsi:type="dcterms:W3CDTF">2024-05-02T05:55:02Z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