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sldIdLst>
    <p:sldId id="395" r:id="rId5"/>
    <p:sldId id="381" r:id="rId6"/>
    <p:sldId id="290" r:id="rId7"/>
    <p:sldId id="292" r:id="rId8"/>
    <p:sldId id="704" r:id="rId9"/>
    <p:sldId id="705" r:id="rId10"/>
    <p:sldId id="706" r:id="rId11"/>
    <p:sldId id="707" r:id="rId12"/>
    <p:sldId id="276" r:id="rId13"/>
    <p:sldId id="678" r:id="rId14"/>
    <p:sldId id="628" r:id="rId15"/>
    <p:sldId id="672" r:id="rId16"/>
    <p:sldId id="636" r:id="rId17"/>
    <p:sldId id="673" r:id="rId18"/>
    <p:sldId id="674" r:id="rId19"/>
    <p:sldId id="675" r:id="rId20"/>
    <p:sldId id="676" r:id="rId21"/>
    <p:sldId id="679" r:id="rId22"/>
    <p:sldId id="627" r:id="rId23"/>
    <p:sldId id="677" r:id="rId24"/>
    <p:sldId id="396" r:id="rId25"/>
    <p:sldId id="649" r:id="rId26"/>
    <p:sldId id="626" r:id="rId27"/>
    <p:sldId id="275" r:id="rId28"/>
    <p:sldId id="625" r:id="rId29"/>
    <p:sldId id="401" r:id="rId30"/>
    <p:sldId id="402" r:id="rId31"/>
    <p:sldId id="397" r:id="rId32"/>
    <p:sldId id="708" r:id="rId33"/>
    <p:sldId id="633" r:id="rId34"/>
    <p:sldId id="277" r:id="rId3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B2F1EC-FC8F-41DA-B793-1FBD213A8BBB}" v="191" dt="2024-06-07T14:24:58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jari Liisa" userId="S::pirkko-liisa.backlund@taitotalo.fi::0ba7ef12-7536-4f78-82e5-37dc94d8e5ec" providerId="AD" clId="Web-{04C5EB47-31D6-4257-B794-140A2B041474}"/>
    <pc:docChg chg="addSld delSld modSld">
      <pc:chgData name="Pajari Liisa" userId="S::pirkko-liisa.backlund@taitotalo.fi::0ba7ef12-7536-4f78-82e5-37dc94d8e5ec" providerId="AD" clId="Web-{04C5EB47-31D6-4257-B794-140A2B041474}" dt="2023-10-24T07:49:28.903" v="353" actId="20577"/>
      <pc:docMkLst>
        <pc:docMk/>
      </pc:docMkLst>
      <pc:sldChg chg="addSp delSp modSp modNotes">
        <pc:chgData name="Pajari Liisa" userId="S::pirkko-liisa.backlund@taitotalo.fi::0ba7ef12-7536-4f78-82e5-37dc94d8e5ec" providerId="AD" clId="Web-{04C5EB47-31D6-4257-B794-140A2B041474}" dt="2023-10-24T07:49:28.903" v="353" actId="20577"/>
        <pc:sldMkLst>
          <pc:docMk/>
          <pc:sldMk cId="411547182" sldId="625"/>
        </pc:sldMkLst>
        <pc:spChg chg="mod">
          <ac:chgData name="Pajari Liisa" userId="S::pirkko-liisa.backlund@taitotalo.fi::0ba7ef12-7536-4f78-82e5-37dc94d8e5ec" providerId="AD" clId="Web-{04C5EB47-31D6-4257-B794-140A2B041474}" dt="2023-10-24T07:02:12.032" v="42" actId="20577"/>
          <ac:spMkLst>
            <pc:docMk/>
            <pc:sldMk cId="411547182" sldId="625"/>
            <ac:spMk id="2" creationId="{390BDAC8-38A4-BA09-9FBD-8D77C0A7BE6B}"/>
          </ac:spMkLst>
        </pc:spChg>
        <pc:spChg chg="mod">
          <ac:chgData name="Pajari Liisa" userId="S::pirkko-liisa.backlund@taitotalo.fi::0ba7ef12-7536-4f78-82e5-37dc94d8e5ec" providerId="AD" clId="Web-{04C5EB47-31D6-4257-B794-140A2B041474}" dt="2023-10-24T07:49:28.903" v="353" actId="20577"/>
          <ac:spMkLst>
            <pc:docMk/>
            <pc:sldMk cId="411547182" sldId="625"/>
            <ac:spMk id="3" creationId="{AF8DCFB8-CD40-284A-EE1C-1364D8E86B3B}"/>
          </ac:spMkLst>
        </pc:spChg>
        <pc:spChg chg="add del mod">
          <ac:chgData name="Pajari Liisa" userId="S::pirkko-liisa.backlund@taitotalo.fi::0ba7ef12-7536-4f78-82e5-37dc94d8e5ec" providerId="AD" clId="Web-{04C5EB47-31D6-4257-B794-140A2B041474}" dt="2023-10-24T07:39:04.547" v="336"/>
          <ac:spMkLst>
            <pc:docMk/>
            <pc:sldMk cId="411547182" sldId="625"/>
            <ac:spMk id="6" creationId="{EE03F98A-2657-2638-666B-D38F74239C73}"/>
          </ac:spMkLst>
        </pc:spChg>
        <pc:graphicFrameChg chg="add mod ord modGraphic">
          <ac:chgData name="Pajari Liisa" userId="S::pirkko-liisa.backlund@taitotalo.fi::0ba7ef12-7536-4f78-82e5-37dc94d8e5ec" providerId="AD" clId="Web-{04C5EB47-31D6-4257-B794-140A2B041474}" dt="2023-10-24T07:39:04.547" v="336"/>
          <ac:graphicFrameMkLst>
            <pc:docMk/>
            <pc:sldMk cId="411547182" sldId="625"/>
            <ac:graphicFrameMk id="7" creationId="{322FB8CC-7592-87C4-F256-E31B71774D01}"/>
          </ac:graphicFrameMkLst>
        </pc:graphicFrameChg>
        <pc:picChg chg="add mod">
          <ac:chgData name="Pajari Liisa" userId="S::pirkko-liisa.backlund@taitotalo.fi::0ba7ef12-7536-4f78-82e5-37dc94d8e5ec" providerId="AD" clId="Web-{04C5EB47-31D6-4257-B794-140A2B041474}" dt="2023-10-24T07:38:49.467" v="335" actId="1076"/>
          <ac:picMkLst>
            <pc:docMk/>
            <pc:sldMk cId="411547182" sldId="625"/>
            <ac:picMk id="4" creationId="{CC131E08-9C1A-F144-E1C7-9DF3D65F07D6}"/>
          </ac:picMkLst>
        </pc:picChg>
        <pc:picChg chg="del mod">
          <ac:chgData name="Pajari Liisa" userId="S::pirkko-liisa.backlund@taitotalo.fi::0ba7ef12-7536-4f78-82e5-37dc94d8e5ec" providerId="AD" clId="Web-{04C5EB47-31D6-4257-B794-140A2B041474}" dt="2023-10-24T07:37:57.761" v="329"/>
          <ac:picMkLst>
            <pc:docMk/>
            <pc:sldMk cId="411547182" sldId="625"/>
            <ac:picMk id="10" creationId="{B7DDA160-D2BF-BBC9-34C8-D93A79C36E97}"/>
          </ac:picMkLst>
        </pc:picChg>
      </pc:sldChg>
      <pc:sldChg chg="modSp modNotes">
        <pc:chgData name="Pajari Liisa" userId="S::pirkko-liisa.backlund@taitotalo.fi::0ba7ef12-7536-4f78-82e5-37dc94d8e5ec" providerId="AD" clId="Web-{04C5EB47-31D6-4257-B794-140A2B041474}" dt="2023-10-24T07:14:37.803" v="269"/>
        <pc:sldMkLst>
          <pc:docMk/>
          <pc:sldMk cId="1068471850" sldId="659"/>
        </pc:sldMkLst>
        <pc:spChg chg="mod">
          <ac:chgData name="Pajari Liisa" userId="S::pirkko-liisa.backlund@taitotalo.fi::0ba7ef12-7536-4f78-82e5-37dc94d8e5ec" providerId="AD" clId="Web-{04C5EB47-31D6-4257-B794-140A2B041474}" dt="2023-10-24T07:14:09.066" v="234" actId="20577"/>
          <ac:spMkLst>
            <pc:docMk/>
            <pc:sldMk cId="1068471850" sldId="659"/>
            <ac:spMk id="3" creationId="{649CD986-0930-36C5-46CB-CE5865F2A688}"/>
          </ac:spMkLst>
        </pc:spChg>
      </pc:sldChg>
      <pc:sldChg chg="modSp">
        <pc:chgData name="Pajari Liisa" userId="S::pirkko-liisa.backlund@taitotalo.fi::0ba7ef12-7536-4f78-82e5-37dc94d8e5ec" providerId="AD" clId="Web-{04C5EB47-31D6-4257-B794-140A2B041474}" dt="2023-10-24T06:50:33.154" v="7" actId="14100"/>
        <pc:sldMkLst>
          <pc:docMk/>
          <pc:sldMk cId="3923974679" sldId="660"/>
        </pc:sldMkLst>
        <pc:spChg chg="mod">
          <ac:chgData name="Pajari Liisa" userId="S::pirkko-liisa.backlund@taitotalo.fi::0ba7ef12-7536-4f78-82e5-37dc94d8e5ec" providerId="AD" clId="Web-{04C5EB47-31D6-4257-B794-140A2B041474}" dt="2023-10-24T06:50:33.154" v="7" actId="14100"/>
          <ac:spMkLst>
            <pc:docMk/>
            <pc:sldMk cId="3923974679" sldId="660"/>
            <ac:spMk id="2" creationId="{5395D45F-D9EF-7844-BFCD-34D2978E01D5}"/>
          </ac:spMkLst>
        </pc:spChg>
      </pc:sldChg>
      <pc:sldChg chg="add del replId">
        <pc:chgData name="Pajari Liisa" userId="S::pirkko-liisa.backlund@taitotalo.fi::0ba7ef12-7536-4f78-82e5-37dc94d8e5ec" providerId="AD" clId="Web-{04C5EB47-31D6-4257-B794-140A2B041474}" dt="2023-10-24T06:51:02.985" v="8"/>
        <pc:sldMkLst>
          <pc:docMk/>
          <pc:sldMk cId="1471998365" sldId="669"/>
        </pc:sldMkLst>
      </pc:sldChg>
    </pc:docChg>
  </pc:docChgLst>
  <pc:docChgLst>
    <pc:chgData name="Vesalainen Matti" userId="S::matti.vesalainen@taitotalo.fi::e4d04fee-d837-4c30-bdb5-04794cf8ae26" providerId="AD" clId="Web-{4BEDA576-FB78-49FB-9397-B6876093CC60}"/>
    <pc:docChg chg="modSld">
      <pc:chgData name="Vesalainen Matti" userId="S::matti.vesalainen@taitotalo.fi::e4d04fee-d837-4c30-bdb5-04794cf8ae26" providerId="AD" clId="Web-{4BEDA576-FB78-49FB-9397-B6876093CC60}" dt="2023-08-16T10:07:05.957" v="1" actId="20577"/>
      <pc:docMkLst>
        <pc:docMk/>
      </pc:docMkLst>
      <pc:sldChg chg="modSp">
        <pc:chgData name="Vesalainen Matti" userId="S::matti.vesalainen@taitotalo.fi::e4d04fee-d837-4c30-bdb5-04794cf8ae26" providerId="AD" clId="Web-{4BEDA576-FB78-49FB-9397-B6876093CC60}" dt="2023-08-16T10:07:05.957" v="1" actId="20577"/>
        <pc:sldMkLst>
          <pc:docMk/>
          <pc:sldMk cId="1141551147" sldId="284"/>
        </pc:sldMkLst>
        <pc:spChg chg="mod">
          <ac:chgData name="Vesalainen Matti" userId="S::matti.vesalainen@taitotalo.fi::e4d04fee-d837-4c30-bdb5-04794cf8ae26" providerId="AD" clId="Web-{4BEDA576-FB78-49FB-9397-B6876093CC60}" dt="2023-08-16T10:07:05.957" v="1" actId="20577"/>
          <ac:spMkLst>
            <pc:docMk/>
            <pc:sldMk cId="1141551147" sldId="284"/>
            <ac:spMk id="3" creationId="{1C307DA3-68F1-874D-A9DF-0A7DBD264031}"/>
          </ac:spMkLst>
        </pc:spChg>
      </pc:sldChg>
      <pc:sldChg chg="modSp">
        <pc:chgData name="Vesalainen Matti" userId="S::matti.vesalainen@taitotalo.fi::e4d04fee-d837-4c30-bdb5-04794cf8ae26" providerId="AD" clId="Web-{4BEDA576-FB78-49FB-9397-B6876093CC60}" dt="2023-08-16T10:06:57.191" v="0" actId="20577"/>
        <pc:sldMkLst>
          <pc:docMk/>
          <pc:sldMk cId="2070736878" sldId="287"/>
        </pc:sldMkLst>
        <pc:spChg chg="mod">
          <ac:chgData name="Vesalainen Matti" userId="S::matti.vesalainen@taitotalo.fi::e4d04fee-d837-4c30-bdb5-04794cf8ae26" providerId="AD" clId="Web-{4BEDA576-FB78-49FB-9397-B6876093CC60}" dt="2023-08-16T10:06:57.191" v="0" actId="20577"/>
          <ac:spMkLst>
            <pc:docMk/>
            <pc:sldMk cId="2070736878" sldId="287"/>
            <ac:spMk id="3" creationId="{1C307DA3-68F1-874D-A9DF-0A7DBD264031}"/>
          </ac:spMkLst>
        </pc:spChg>
      </pc:sldChg>
    </pc:docChg>
  </pc:docChgLst>
  <pc:docChgLst>
    <pc:chgData name="Ylimmäinen Seija" userId="ca43a6e6-5f5b-4301-8d8f-8726ecab432b" providerId="ADAL" clId="{DEB2F1EC-FC8F-41DA-B793-1FBD213A8BBB}"/>
    <pc:docChg chg="undo custSel addSld delSld modSld">
      <pc:chgData name="Ylimmäinen Seija" userId="ca43a6e6-5f5b-4301-8d8f-8726ecab432b" providerId="ADAL" clId="{DEB2F1EC-FC8F-41DA-B793-1FBD213A8BBB}" dt="2024-06-07T14:26:21.055" v="1719" actId="207"/>
      <pc:docMkLst>
        <pc:docMk/>
      </pc:docMkLst>
      <pc:sldChg chg="mod modShow">
        <pc:chgData name="Ylimmäinen Seija" userId="ca43a6e6-5f5b-4301-8d8f-8726ecab432b" providerId="ADAL" clId="{DEB2F1EC-FC8F-41DA-B793-1FBD213A8BBB}" dt="2024-01-03T09:11:55.729" v="414" actId="729"/>
        <pc:sldMkLst>
          <pc:docMk/>
          <pc:sldMk cId="2576228558" sldId="270"/>
        </pc:sldMkLst>
      </pc:sldChg>
      <pc:sldChg chg="modSp mod">
        <pc:chgData name="Ylimmäinen Seija" userId="ca43a6e6-5f5b-4301-8d8f-8726ecab432b" providerId="ADAL" clId="{DEB2F1EC-FC8F-41DA-B793-1FBD213A8BBB}" dt="2024-01-03T09:21:53.107" v="456" actId="14100"/>
        <pc:sldMkLst>
          <pc:docMk/>
          <pc:sldMk cId="2687518665" sldId="271"/>
        </pc:sldMkLst>
        <pc:spChg chg="mod">
          <ac:chgData name="Ylimmäinen Seija" userId="ca43a6e6-5f5b-4301-8d8f-8726ecab432b" providerId="ADAL" clId="{DEB2F1EC-FC8F-41DA-B793-1FBD213A8BBB}" dt="2024-01-03T09:21:47.885" v="455" actId="255"/>
          <ac:spMkLst>
            <pc:docMk/>
            <pc:sldMk cId="2687518665" sldId="271"/>
            <ac:spMk id="2" creationId="{5395D45F-D9EF-7844-BFCD-34D2978E01D5}"/>
          </ac:spMkLst>
        </pc:spChg>
        <pc:spChg chg="mod">
          <ac:chgData name="Ylimmäinen Seija" userId="ca43a6e6-5f5b-4301-8d8f-8726ecab432b" providerId="ADAL" clId="{DEB2F1EC-FC8F-41DA-B793-1FBD213A8BBB}" dt="2024-01-03T09:21:53.107" v="456" actId="14100"/>
          <ac:spMkLst>
            <pc:docMk/>
            <pc:sldMk cId="2687518665" sldId="271"/>
            <ac:spMk id="3" creationId="{1C307DA3-68F1-874D-A9DF-0A7DBD264031}"/>
          </ac:spMkLst>
        </pc:spChg>
      </pc:sldChg>
      <pc:sldChg chg="modSp mod">
        <pc:chgData name="Ylimmäinen Seija" userId="ca43a6e6-5f5b-4301-8d8f-8726ecab432b" providerId="ADAL" clId="{DEB2F1EC-FC8F-41DA-B793-1FBD213A8BBB}" dt="2024-01-04T13:04:36.001" v="828" actId="2711"/>
        <pc:sldMkLst>
          <pc:docMk/>
          <pc:sldMk cId="1295052063" sldId="275"/>
        </pc:sldMkLst>
        <pc:spChg chg="mod">
          <ac:chgData name="Ylimmäinen Seija" userId="ca43a6e6-5f5b-4301-8d8f-8726ecab432b" providerId="ADAL" clId="{DEB2F1EC-FC8F-41DA-B793-1FBD213A8BBB}" dt="2024-01-04T13:04:36.001" v="828" actId="2711"/>
          <ac:spMkLst>
            <pc:docMk/>
            <pc:sldMk cId="1295052063" sldId="275"/>
            <ac:spMk id="2" creationId="{00000000-0000-0000-0000-000000000000}"/>
          </ac:spMkLst>
        </pc:spChg>
      </pc:sldChg>
      <pc:sldChg chg="modSp mod">
        <pc:chgData name="Ylimmäinen Seija" userId="ca43a6e6-5f5b-4301-8d8f-8726ecab432b" providerId="ADAL" clId="{DEB2F1EC-FC8F-41DA-B793-1FBD213A8BBB}" dt="2024-01-04T13:01:59.873" v="811" actId="20577"/>
        <pc:sldMkLst>
          <pc:docMk/>
          <pc:sldMk cId="3877267776" sldId="276"/>
        </pc:sldMkLst>
        <pc:spChg chg="mod">
          <ac:chgData name="Ylimmäinen Seija" userId="ca43a6e6-5f5b-4301-8d8f-8726ecab432b" providerId="ADAL" clId="{DEB2F1EC-FC8F-41DA-B793-1FBD213A8BBB}" dt="2024-01-04T13:01:59.873" v="811" actId="20577"/>
          <ac:spMkLst>
            <pc:docMk/>
            <pc:sldMk cId="3877267776" sldId="276"/>
            <ac:spMk id="2" creationId="{00000000-0000-0000-0000-000000000000}"/>
          </ac:spMkLst>
        </pc:spChg>
      </pc:sldChg>
      <pc:sldChg chg="modSp mod">
        <pc:chgData name="Ylimmäinen Seija" userId="ca43a6e6-5f5b-4301-8d8f-8726ecab432b" providerId="ADAL" clId="{DEB2F1EC-FC8F-41DA-B793-1FBD213A8BBB}" dt="2024-06-07T14:23:02.636" v="1713" actId="20577"/>
        <pc:sldMkLst>
          <pc:docMk/>
          <pc:sldMk cId="2273124878" sldId="277"/>
        </pc:sldMkLst>
        <pc:spChg chg="mod">
          <ac:chgData name="Ylimmäinen Seija" userId="ca43a6e6-5f5b-4301-8d8f-8726ecab432b" providerId="ADAL" clId="{DEB2F1EC-FC8F-41DA-B793-1FBD213A8BBB}" dt="2024-06-07T14:22:54.526" v="1703" actId="27636"/>
          <ac:spMkLst>
            <pc:docMk/>
            <pc:sldMk cId="2273124878" sldId="277"/>
            <ac:spMk id="2" creationId="{1918DA26-0359-07D8-2D5A-E059C99BD911}"/>
          </ac:spMkLst>
        </pc:spChg>
        <pc:spChg chg="mod">
          <ac:chgData name="Ylimmäinen Seija" userId="ca43a6e6-5f5b-4301-8d8f-8726ecab432b" providerId="ADAL" clId="{DEB2F1EC-FC8F-41DA-B793-1FBD213A8BBB}" dt="2024-06-07T14:23:02.636" v="1713" actId="20577"/>
          <ac:spMkLst>
            <pc:docMk/>
            <pc:sldMk cId="2273124878" sldId="277"/>
            <ac:spMk id="7" creationId="{74921135-2B0F-7B70-7409-4F9759553290}"/>
          </ac:spMkLst>
        </pc:spChg>
      </pc:sldChg>
      <pc:sldChg chg="modSp mod">
        <pc:chgData name="Ylimmäinen Seija" userId="ca43a6e6-5f5b-4301-8d8f-8726ecab432b" providerId="ADAL" clId="{DEB2F1EC-FC8F-41DA-B793-1FBD213A8BBB}" dt="2024-01-03T09:22:09.297" v="457" actId="255"/>
        <pc:sldMkLst>
          <pc:docMk/>
          <pc:sldMk cId="1141551147" sldId="284"/>
        </pc:sldMkLst>
        <pc:spChg chg="mod">
          <ac:chgData name="Ylimmäinen Seija" userId="ca43a6e6-5f5b-4301-8d8f-8726ecab432b" providerId="ADAL" clId="{DEB2F1EC-FC8F-41DA-B793-1FBD213A8BBB}" dt="2024-01-03T09:22:09.297" v="457" actId="255"/>
          <ac:spMkLst>
            <pc:docMk/>
            <pc:sldMk cId="1141551147" sldId="284"/>
            <ac:spMk id="2" creationId="{5395D45F-D9EF-7844-BFCD-34D2978E01D5}"/>
          </ac:spMkLst>
        </pc:spChg>
      </pc:sldChg>
      <pc:sldChg chg="addSp delSp modSp mod modClrScheme chgLayout">
        <pc:chgData name="Ylimmäinen Seija" userId="ca43a6e6-5f5b-4301-8d8f-8726ecab432b" providerId="ADAL" clId="{DEB2F1EC-FC8F-41DA-B793-1FBD213A8BBB}" dt="2024-06-07T14:26:21.055" v="1719" actId="207"/>
        <pc:sldMkLst>
          <pc:docMk/>
          <pc:sldMk cId="2041322737" sldId="290"/>
        </pc:sldMkLst>
        <pc:spChg chg="add mod">
          <ac:chgData name="Ylimmäinen Seija" userId="ca43a6e6-5f5b-4301-8d8f-8726ecab432b" providerId="ADAL" clId="{DEB2F1EC-FC8F-41DA-B793-1FBD213A8BBB}" dt="2024-06-07T14:26:21.055" v="1719" actId="207"/>
          <ac:spMkLst>
            <pc:docMk/>
            <pc:sldMk cId="2041322737" sldId="290"/>
            <ac:spMk id="2" creationId="{9F7DF147-FB77-46FB-CABE-F92A95D55906}"/>
          </ac:spMkLst>
        </pc:spChg>
        <pc:spChg chg="del mod">
          <ac:chgData name="Ylimmäinen Seija" userId="ca43a6e6-5f5b-4301-8d8f-8726ecab432b" providerId="ADAL" clId="{DEB2F1EC-FC8F-41DA-B793-1FBD213A8BBB}" dt="2024-04-11T09:29:21.145" v="972" actId="478"/>
          <ac:spMkLst>
            <pc:docMk/>
            <pc:sldMk cId="2041322737" sldId="290"/>
            <ac:spMk id="2" creationId="{C6F061FC-E1BA-CE8A-9C26-2F7AEFA57AE0}"/>
          </ac:spMkLst>
        </pc:spChg>
        <pc:spChg chg="add del mod">
          <ac:chgData name="Ylimmäinen Seija" userId="ca43a6e6-5f5b-4301-8d8f-8726ecab432b" providerId="ADAL" clId="{DEB2F1EC-FC8F-41DA-B793-1FBD213A8BBB}" dt="2024-04-11T09:29:25.165" v="973" actId="478"/>
          <ac:spMkLst>
            <pc:docMk/>
            <pc:sldMk cId="2041322737" sldId="290"/>
            <ac:spMk id="4" creationId="{BEB79261-128C-D051-3E01-7A004DCBDE81}"/>
          </ac:spMkLst>
        </pc:spChg>
        <pc:spChg chg="add mod">
          <ac:chgData name="Ylimmäinen Seija" userId="ca43a6e6-5f5b-4301-8d8f-8726ecab432b" providerId="ADAL" clId="{DEB2F1EC-FC8F-41DA-B793-1FBD213A8BBB}" dt="2024-06-07T14:05:43.020" v="1457" actId="1076"/>
          <ac:spMkLst>
            <pc:docMk/>
            <pc:sldMk cId="2041322737" sldId="290"/>
            <ac:spMk id="11" creationId="{674969A4-1C10-D05B-1B2D-DCF2B4BCDFFF}"/>
          </ac:spMkLst>
        </pc:spChg>
        <pc:picChg chg="del mod">
          <ac:chgData name="Ylimmäinen Seija" userId="ca43a6e6-5f5b-4301-8d8f-8726ecab432b" providerId="ADAL" clId="{DEB2F1EC-FC8F-41DA-B793-1FBD213A8BBB}" dt="2024-04-11T09:42:34.788" v="1045" actId="478"/>
          <ac:picMkLst>
            <pc:docMk/>
            <pc:sldMk cId="2041322737" sldId="290"/>
            <ac:picMk id="6" creationId="{A4C1B7BC-BDFD-28F0-85E3-3F078D5E90C3}"/>
          </ac:picMkLst>
        </pc:picChg>
        <pc:picChg chg="add mod">
          <ac:chgData name="Ylimmäinen Seija" userId="ca43a6e6-5f5b-4301-8d8f-8726ecab432b" providerId="ADAL" clId="{DEB2F1EC-FC8F-41DA-B793-1FBD213A8BBB}" dt="2024-06-07T14:26:13.779" v="1718" actId="1076"/>
          <ac:picMkLst>
            <pc:docMk/>
            <pc:sldMk cId="2041322737" sldId="290"/>
            <ac:picMk id="7" creationId="{735CFFCA-4038-DC32-8940-B36471144C14}"/>
          </ac:picMkLst>
        </pc:picChg>
      </pc:sldChg>
      <pc:sldChg chg="modSp mod">
        <pc:chgData name="Ylimmäinen Seija" userId="ca43a6e6-5f5b-4301-8d8f-8726ecab432b" providerId="ADAL" clId="{DEB2F1EC-FC8F-41DA-B793-1FBD213A8BBB}" dt="2024-06-07T13:38:16.142" v="1215" actId="1076"/>
        <pc:sldMkLst>
          <pc:docMk/>
          <pc:sldMk cId="1573860147" sldId="292"/>
        </pc:sldMkLst>
        <pc:spChg chg="mod">
          <ac:chgData name="Ylimmäinen Seija" userId="ca43a6e6-5f5b-4301-8d8f-8726ecab432b" providerId="ADAL" clId="{DEB2F1EC-FC8F-41DA-B793-1FBD213A8BBB}" dt="2024-04-11T09:32:11.444" v="981" actId="14100"/>
          <ac:spMkLst>
            <pc:docMk/>
            <pc:sldMk cId="1573860147" sldId="292"/>
            <ac:spMk id="2" creationId="{C6F061FC-E1BA-CE8A-9C26-2F7AEFA57AE0}"/>
          </ac:spMkLst>
        </pc:spChg>
        <pc:picChg chg="mod">
          <ac:chgData name="Ylimmäinen Seija" userId="ca43a6e6-5f5b-4301-8d8f-8726ecab432b" providerId="ADAL" clId="{DEB2F1EC-FC8F-41DA-B793-1FBD213A8BBB}" dt="2024-04-11T09:45:22.637" v="1063" actId="1440"/>
          <ac:picMkLst>
            <pc:docMk/>
            <pc:sldMk cId="1573860147" sldId="292"/>
            <ac:picMk id="3" creationId="{55F6BB89-6243-63C7-814A-73ECC7FABCD1}"/>
          </ac:picMkLst>
        </pc:picChg>
        <pc:picChg chg="mod">
          <ac:chgData name="Ylimmäinen Seija" userId="ca43a6e6-5f5b-4301-8d8f-8726ecab432b" providerId="ADAL" clId="{DEB2F1EC-FC8F-41DA-B793-1FBD213A8BBB}" dt="2024-06-07T13:38:16.142" v="1215" actId="1076"/>
          <ac:picMkLst>
            <pc:docMk/>
            <pc:sldMk cId="1573860147" sldId="292"/>
            <ac:picMk id="7" creationId="{013D307F-B806-662A-5F4E-CE1E9521D942}"/>
          </ac:picMkLst>
        </pc:picChg>
      </pc:sldChg>
      <pc:sldChg chg="mod modShow">
        <pc:chgData name="Ylimmäinen Seija" userId="ca43a6e6-5f5b-4301-8d8f-8726ecab432b" providerId="ADAL" clId="{DEB2F1EC-FC8F-41DA-B793-1FBD213A8BBB}" dt="2024-01-03T09:11:09.259" v="412" actId="729"/>
        <pc:sldMkLst>
          <pc:docMk/>
          <pc:sldMk cId="1600739944" sldId="293"/>
        </pc:sldMkLst>
      </pc:sldChg>
      <pc:sldChg chg="addSp delSp modSp mod modNotesTx">
        <pc:chgData name="Ylimmäinen Seija" userId="ca43a6e6-5f5b-4301-8d8f-8726ecab432b" providerId="ADAL" clId="{DEB2F1EC-FC8F-41DA-B793-1FBD213A8BBB}" dt="2024-06-07T13:34:55.926" v="1211" actId="1076"/>
        <pc:sldMkLst>
          <pc:docMk/>
          <pc:sldMk cId="526123291" sldId="381"/>
        </pc:sldMkLst>
        <pc:spChg chg="mod">
          <ac:chgData name="Ylimmäinen Seija" userId="ca43a6e6-5f5b-4301-8d8f-8726ecab432b" providerId="ADAL" clId="{DEB2F1EC-FC8F-41DA-B793-1FBD213A8BBB}" dt="2024-04-11T09:44:33.554" v="1060" actId="403"/>
          <ac:spMkLst>
            <pc:docMk/>
            <pc:sldMk cId="526123291" sldId="381"/>
            <ac:spMk id="2" creationId="{AE4B49A8-F5A4-3917-DB9A-14930A0D241A}"/>
          </ac:spMkLst>
        </pc:spChg>
        <pc:spChg chg="add del mod">
          <ac:chgData name="Ylimmäinen Seija" userId="ca43a6e6-5f5b-4301-8d8f-8726ecab432b" providerId="ADAL" clId="{DEB2F1EC-FC8F-41DA-B793-1FBD213A8BBB}" dt="2024-06-07T13:34:14.235" v="1203" actId="478"/>
          <ac:spMkLst>
            <pc:docMk/>
            <pc:sldMk cId="526123291" sldId="381"/>
            <ac:spMk id="4" creationId="{6DCB8736-5E51-1025-DAAA-32B68DE77EB0}"/>
          </ac:spMkLst>
        </pc:spChg>
        <pc:spChg chg="add mod">
          <ac:chgData name="Ylimmäinen Seija" userId="ca43a6e6-5f5b-4301-8d8f-8726ecab432b" providerId="ADAL" clId="{DEB2F1EC-FC8F-41DA-B793-1FBD213A8BBB}" dt="2024-06-07T13:34:50.248" v="1210" actId="1076"/>
          <ac:spMkLst>
            <pc:docMk/>
            <pc:sldMk cId="526123291" sldId="381"/>
            <ac:spMk id="8" creationId="{0C3C10E6-199C-F8B9-D276-EB24499C4817}"/>
          </ac:spMkLst>
        </pc:spChg>
        <pc:picChg chg="del mod">
          <ac:chgData name="Ylimmäinen Seija" userId="ca43a6e6-5f5b-4301-8d8f-8726ecab432b" providerId="ADAL" clId="{DEB2F1EC-FC8F-41DA-B793-1FBD213A8BBB}" dt="2024-06-07T13:33:39.870" v="1200" actId="21"/>
          <ac:picMkLst>
            <pc:docMk/>
            <pc:sldMk cId="526123291" sldId="381"/>
            <ac:picMk id="5" creationId="{0EB234DC-EF35-1F6D-07C1-AAED6FCB5EEE}"/>
          </ac:picMkLst>
        </pc:picChg>
        <pc:picChg chg="add mod">
          <ac:chgData name="Ylimmäinen Seija" userId="ca43a6e6-5f5b-4301-8d8f-8726ecab432b" providerId="ADAL" clId="{DEB2F1EC-FC8F-41DA-B793-1FBD213A8BBB}" dt="2024-06-07T13:34:55.926" v="1211" actId="1076"/>
          <ac:picMkLst>
            <pc:docMk/>
            <pc:sldMk cId="526123291" sldId="381"/>
            <ac:picMk id="7" creationId="{CD860D42-2C2B-246E-CAC9-B92CF016CDB4}"/>
          </ac:picMkLst>
        </pc:picChg>
      </pc:sldChg>
      <pc:sldChg chg="modSp mod">
        <pc:chgData name="Ylimmäinen Seija" userId="ca43a6e6-5f5b-4301-8d8f-8726ecab432b" providerId="ADAL" clId="{DEB2F1EC-FC8F-41DA-B793-1FBD213A8BBB}" dt="2024-01-03T07:44:32.018" v="84" actId="14100"/>
        <pc:sldMkLst>
          <pc:docMk/>
          <pc:sldMk cId="117130891" sldId="384"/>
        </pc:sldMkLst>
        <pc:spChg chg="mod">
          <ac:chgData name="Ylimmäinen Seija" userId="ca43a6e6-5f5b-4301-8d8f-8726ecab432b" providerId="ADAL" clId="{DEB2F1EC-FC8F-41DA-B793-1FBD213A8BBB}" dt="2024-01-03T07:44:24.051" v="83" actId="20577"/>
          <ac:spMkLst>
            <pc:docMk/>
            <pc:sldMk cId="117130891" sldId="384"/>
            <ac:spMk id="2" creationId="{24ED9641-F946-E6FC-46A3-9B0A8C7693A7}"/>
          </ac:spMkLst>
        </pc:spChg>
        <pc:spChg chg="mod">
          <ac:chgData name="Ylimmäinen Seija" userId="ca43a6e6-5f5b-4301-8d8f-8726ecab432b" providerId="ADAL" clId="{DEB2F1EC-FC8F-41DA-B793-1FBD213A8BBB}" dt="2024-01-03T07:44:32.018" v="84" actId="14100"/>
          <ac:spMkLst>
            <pc:docMk/>
            <pc:sldMk cId="117130891" sldId="384"/>
            <ac:spMk id="3" creationId="{31BB592C-84D1-FE0F-284D-430B14546AB5}"/>
          </ac:spMkLst>
        </pc:spChg>
      </pc:sldChg>
      <pc:sldChg chg="modSp mod">
        <pc:chgData name="Ylimmäinen Seija" userId="ca43a6e6-5f5b-4301-8d8f-8726ecab432b" providerId="ADAL" clId="{DEB2F1EC-FC8F-41DA-B793-1FBD213A8BBB}" dt="2024-01-03T07:36:25.632" v="12" actId="14100"/>
        <pc:sldMkLst>
          <pc:docMk/>
          <pc:sldMk cId="1838163009" sldId="387"/>
        </pc:sldMkLst>
        <pc:spChg chg="mod">
          <ac:chgData name="Ylimmäinen Seija" userId="ca43a6e6-5f5b-4301-8d8f-8726ecab432b" providerId="ADAL" clId="{DEB2F1EC-FC8F-41DA-B793-1FBD213A8BBB}" dt="2024-01-03T07:35:20.049" v="5" actId="20577"/>
          <ac:spMkLst>
            <pc:docMk/>
            <pc:sldMk cId="1838163009" sldId="387"/>
            <ac:spMk id="9" creationId="{761C12E4-584E-5F1F-5129-852792B178F1}"/>
          </ac:spMkLst>
        </pc:spChg>
        <pc:spChg chg="mod">
          <ac:chgData name="Ylimmäinen Seija" userId="ca43a6e6-5f5b-4301-8d8f-8726ecab432b" providerId="ADAL" clId="{DEB2F1EC-FC8F-41DA-B793-1FBD213A8BBB}" dt="2024-01-03T07:36:12.002" v="10" actId="14100"/>
          <ac:spMkLst>
            <pc:docMk/>
            <pc:sldMk cId="1838163009" sldId="387"/>
            <ac:spMk id="10" creationId="{63B592F3-3B30-FD92-6D6C-483783AFE7FD}"/>
          </ac:spMkLst>
        </pc:spChg>
        <pc:spChg chg="mod">
          <ac:chgData name="Ylimmäinen Seija" userId="ca43a6e6-5f5b-4301-8d8f-8726ecab432b" providerId="ADAL" clId="{DEB2F1EC-FC8F-41DA-B793-1FBD213A8BBB}" dt="2024-01-03T07:36:16.976" v="11" actId="14100"/>
          <ac:spMkLst>
            <pc:docMk/>
            <pc:sldMk cId="1838163009" sldId="387"/>
            <ac:spMk id="11" creationId="{6C4FA166-F028-0D74-EA8B-38F85161F813}"/>
          </ac:spMkLst>
        </pc:spChg>
        <pc:spChg chg="mod">
          <ac:chgData name="Ylimmäinen Seija" userId="ca43a6e6-5f5b-4301-8d8f-8726ecab432b" providerId="ADAL" clId="{DEB2F1EC-FC8F-41DA-B793-1FBD213A8BBB}" dt="2024-01-03T07:35:52.163" v="8" actId="255"/>
          <ac:spMkLst>
            <pc:docMk/>
            <pc:sldMk cId="1838163009" sldId="387"/>
            <ac:spMk id="12" creationId="{E155FA2B-4275-E890-DE03-98E7973EEF19}"/>
          </ac:spMkLst>
        </pc:spChg>
        <pc:spChg chg="mod">
          <ac:chgData name="Ylimmäinen Seija" userId="ca43a6e6-5f5b-4301-8d8f-8726ecab432b" providerId="ADAL" clId="{DEB2F1EC-FC8F-41DA-B793-1FBD213A8BBB}" dt="2024-01-03T07:35:57.316" v="9" actId="404"/>
          <ac:spMkLst>
            <pc:docMk/>
            <pc:sldMk cId="1838163009" sldId="387"/>
            <ac:spMk id="13" creationId="{056DFDE4-4A34-E915-A4A3-3924CC53C2BE}"/>
          </ac:spMkLst>
        </pc:spChg>
        <pc:picChg chg="mod">
          <ac:chgData name="Ylimmäinen Seija" userId="ca43a6e6-5f5b-4301-8d8f-8726ecab432b" providerId="ADAL" clId="{DEB2F1EC-FC8F-41DA-B793-1FBD213A8BBB}" dt="2024-01-03T07:36:25.632" v="12" actId="14100"/>
          <ac:picMkLst>
            <pc:docMk/>
            <pc:sldMk cId="1838163009" sldId="387"/>
            <ac:picMk id="3074" creationId="{4A39EDF7-5B29-1ABC-9A48-2AB241C97B5D}"/>
          </ac:picMkLst>
        </pc:picChg>
      </pc:sldChg>
      <pc:sldChg chg="modSp mod">
        <pc:chgData name="Ylimmäinen Seija" userId="ca43a6e6-5f5b-4301-8d8f-8726ecab432b" providerId="ADAL" clId="{DEB2F1EC-FC8F-41DA-B793-1FBD213A8BBB}" dt="2024-01-04T13:01:06.307" v="806" actId="20577"/>
        <pc:sldMkLst>
          <pc:docMk/>
          <pc:sldMk cId="557950652" sldId="395"/>
        </pc:sldMkLst>
        <pc:spChg chg="mod">
          <ac:chgData name="Ylimmäinen Seija" userId="ca43a6e6-5f5b-4301-8d8f-8726ecab432b" providerId="ADAL" clId="{DEB2F1EC-FC8F-41DA-B793-1FBD213A8BBB}" dt="2024-01-04T13:01:06.307" v="806" actId="20577"/>
          <ac:spMkLst>
            <pc:docMk/>
            <pc:sldMk cId="557950652" sldId="395"/>
            <ac:spMk id="2" creationId="{00000000-0000-0000-0000-000000000000}"/>
          </ac:spMkLst>
        </pc:spChg>
      </pc:sldChg>
      <pc:sldChg chg="modSp mod">
        <pc:chgData name="Ylimmäinen Seija" userId="ca43a6e6-5f5b-4301-8d8f-8726ecab432b" providerId="ADAL" clId="{DEB2F1EC-FC8F-41DA-B793-1FBD213A8BBB}" dt="2024-01-04T13:04:02.524" v="824" actId="255"/>
        <pc:sldMkLst>
          <pc:docMk/>
          <pc:sldMk cId="4174177219" sldId="396"/>
        </pc:sldMkLst>
        <pc:spChg chg="mod">
          <ac:chgData name="Ylimmäinen Seija" userId="ca43a6e6-5f5b-4301-8d8f-8726ecab432b" providerId="ADAL" clId="{DEB2F1EC-FC8F-41DA-B793-1FBD213A8BBB}" dt="2024-01-04T13:04:02.524" v="824" actId="255"/>
          <ac:spMkLst>
            <pc:docMk/>
            <pc:sldMk cId="4174177219" sldId="396"/>
            <ac:spMk id="21" creationId="{672B0BF6-B938-BA9D-7BBD-C49C6C3E4E4B}"/>
          </ac:spMkLst>
        </pc:spChg>
      </pc:sldChg>
      <pc:sldChg chg="mod modShow">
        <pc:chgData name="Ylimmäinen Seija" userId="ca43a6e6-5f5b-4301-8d8f-8726ecab432b" providerId="ADAL" clId="{DEB2F1EC-FC8F-41DA-B793-1FBD213A8BBB}" dt="2024-01-03T09:11:44.341" v="413" actId="729"/>
        <pc:sldMkLst>
          <pc:docMk/>
          <pc:sldMk cId="2369214812" sldId="400"/>
        </pc:sldMkLst>
      </pc:sldChg>
      <pc:sldChg chg="addSp delSp modSp mod">
        <pc:chgData name="Ylimmäinen Seija" userId="ca43a6e6-5f5b-4301-8d8f-8726ecab432b" providerId="ADAL" clId="{DEB2F1EC-FC8F-41DA-B793-1FBD213A8BBB}" dt="2024-06-07T14:18:22.409" v="1630" actId="1076"/>
        <pc:sldMkLst>
          <pc:docMk/>
          <pc:sldMk cId="1181801966" sldId="401"/>
        </pc:sldMkLst>
        <pc:spChg chg="mod">
          <ac:chgData name="Ylimmäinen Seija" userId="ca43a6e6-5f5b-4301-8d8f-8726ecab432b" providerId="ADAL" clId="{DEB2F1EC-FC8F-41DA-B793-1FBD213A8BBB}" dt="2024-06-07T14:17:29.986" v="1623" actId="403"/>
          <ac:spMkLst>
            <pc:docMk/>
            <pc:sldMk cId="1181801966" sldId="401"/>
            <ac:spMk id="2" creationId="{C098DD98-052F-9D0A-AB33-744A3979F714}"/>
          </ac:spMkLst>
        </pc:spChg>
        <pc:spChg chg="mod">
          <ac:chgData name="Ylimmäinen Seija" userId="ca43a6e6-5f5b-4301-8d8f-8726ecab432b" providerId="ADAL" clId="{DEB2F1EC-FC8F-41DA-B793-1FBD213A8BBB}" dt="2024-06-07T14:18:22.409" v="1630" actId="1076"/>
          <ac:spMkLst>
            <pc:docMk/>
            <pc:sldMk cId="1181801966" sldId="401"/>
            <ac:spMk id="3" creationId="{9F5AF26E-B2D6-46FB-8965-918F0D6B7472}"/>
          </ac:spMkLst>
        </pc:spChg>
        <pc:picChg chg="add mod">
          <ac:chgData name="Ylimmäinen Seija" userId="ca43a6e6-5f5b-4301-8d8f-8726ecab432b" providerId="ADAL" clId="{DEB2F1EC-FC8F-41DA-B793-1FBD213A8BBB}" dt="2024-06-07T14:18:03.326" v="1628" actId="1076"/>
          <ac:picMkLst>
            <pc:docMk/>
            <pc:sldMk cId="1181801966" sldId="401"/>
            <ac:picMk id="6" creationId="{C38CC2E2-A5E5-57AA-6EBD-E75AE6E9F8C4}"/>
          </ac:picMkLst>
        </pc:picChg>
        <pc:picChg chg="del">
          <ac:chgData name="Ylimmäinen Seija" userId="ca43a6e6-5f5b-4301-8d8f-8726ecab432b" providerId="ADAL" clId="{DEB2F1EC-FC8F-41DA-B793-1FBD213A8BBB}" dt="2024-06-07T14:17:53.877" v="1624" actId="478"/>
          <ac:picMkLst>
            <pc:docMk/>
            <pc:sldMk cId="1181801966" sldId="401"/>
            <ac:picMk id="8" creationId="{0BB31F0F-8B97-7F16-9994-E929BB8A4B20}"/>
          </ac:picMkLst>
        </pc:picChg>
      </pc:sldChg>
      <pc:sldChg chg="addSp delSp modSp mod">
        <pc:chgData name="Ylimmäinen Seija" userId="ca43a6e6-5f5b-4301-8d8f-8726ecab432b" providerId="ADAL" clId="{DEB2F1EC-FC8F-41DA-B793-1FBD213A8BBB}" dt="2024-06-07T14:19:17.432" v="1642" actId="1076"/>
        <pc:sldMkLst>
          <pc:docMk/>
          <pc:sldMk cId="190822223" sldId="402"/>
        </pc:sldMkLst>
        <pc:spChg chg="mod">
          <ac:chgData name="Ylimmäinen Seija" userId="ca43a6e6-5f5b-4301-8d8f-8726ecab432b" providerId="ADAL" clId="{DEB2F1EC-FC8F-41DA-B793-1FBD213A8BBB}" dt="2024-06-07T14:18:47.635" v="1638" actId="14100"/>
          <ac:spMkLst>
            <pc:docMk/>
            <pc:sldMk cId="190822223" sldId="402"/>
            <ac:spMk id="2" creationId="{2068DB7A-9C48-0A67-62E5-FF04468538E2}"/>
          </ac:spMkLst>
        </pc:spChg>
        <pc:spChg chg="mod">
          <ac:chgData name="Ylimmäinen Seija" userId="ca43a6e6-5f5b-4301-8d8f-8726ecab432b" providerId="ADAL" clId="{DEB2F1EC-FC8F-41DA-B793-1FBD213A8BBB}" dt="2024-06-07T14:18:52.546" v="1639" actId="14100"/>
          <ac:spMkLst>
            <pc:docMk/>
            <pc:sldMk cId="190822223" sldId="402"/>
            <ac:spMk id="3" creationId="{20E96FF0-849D-4CA4-8560-549E37485556}"/>
          </ac:spMkLst>
        </pc:spChg>
        <pc:spChg chg="mod">
          <ac:chgData name="Ylimmäinen Seija" userId="ca43a6e6-5f5b-4301-8d8f-8726ecab432b" providerId="ADAL" clId="{DEB2F1EC-FC8F-41DA-B793-1FBD213A8BBB}" dt="2024-01-04T13:05:19.671" v="830" actId="14100"/>
          <ac:spMkLst>
            <pc:docMk/>
            <pc:sldMk cId="190822223" sldId="402"/>
            <ac:spMk id="7" creationId="{1760E8FD-110B-0CCD-083E-D3A6E5BC0614}"/>
          </ac:spMkLst>
        </pc:spChg>
        <pc:picChg chg="add mod">
          <ac:chgData name="Ylimmäinen Seija" userId="ca43a6e6-5f5b-4301-8d8f-8726ecab432b" providerId="ADAL" clId="{DEB2F1EC-FC8F-41DA-B793-1FBD213A8BBB}" dt="2024-06-07T14:19:17.432" v="1642" actId="1076"/>
          <ac:picMkLst>
            <pc:docMk/>
            <pc:sldMk cId="190822223" sldId="402"/>
            <ac:picMk id="4" creationId="{FDDF7562-8D23-DF9C-B512-D07D21CD995D}"/>
          </ac:picMkLst>
        </pc:picChg>
        <pc:picChg chg="del">
          <ac:chgData name="Ylimmäinen Seija" userId="ca43a6e6-5f5b-4301-8d8f-8726ecab432b" providerId="ADAL" clId="{DEB2F1EC-FC8F-41DA-B793-1FBD213A8BBB}" dt="2024-06-07T14:19:10.945" v="1640" actId="478"/>
          <ac:picMkLst>
            <pc:docMk/>
            <pc:sldMk cId="190822223" sldId="402"/>
            <ac:picMk id="6" creationId="{9AF89B23-B2A4-DA22-81D4-5E3A84235E2A}"/>
          </ac:picMkLst>
        </pc:picChg>
      </pc:sldChg>
      <pc:sldChg chg="mod modShow">
        <pc:chgData name="Ylimmäinen Seija" userId="ca43a6e6-5f5b-4301-8d8f-8726ecab432b" providerId="ADAL" clId="{DEB2F1EC-FC8F-41DA-B793-1FBD213A8BBB}" dt="2024-01-03T09:11:04.758" v="411" actId="729"/>
        <pc:sldMkLst>
          <pc:docMk/>
          <pc:sldMk cId="2684218797" sldId="410"/>
        </pc:sldMkLst>
      </pc:sldChg>
      <pc:sldChg chg="modSp mod modNotesTx">
        <pc:chgData name="Ylimmäinen Seija" userId="ca43a6e6-5f5b-4301-8d8f-8726ecab432b" providerId="ADAL" clId="{DEB2F1EC-FC8F-41DA-B793-1FBD213A8BBB}" dt="2024-06-07T14:16:51.318" v="1616" actId="1076"/>
        <pc:sldMkLst>
          <pc:docMk/>
          <pc:sldMk cId="411547182" sldId="625"/>
        </pc:sldMkLst>
        <pc:spChg chg="mod">
          <ac:chgData name="Ylimmäinen Seija" userId="ca43a6e6-5f5b-4301-8d8f-8726ecab432b" providerId="ADAL" clId="{DEB2F1EC-FC8F-41DA-B793-1FBD213A8BBB}" dt="2024-06-07T14:16:06.990" v="1590" actId="255"/>
          <ac:spMkLst>
            <pc:docMk/>
            <pc:sldMk cId="411547182" sldId="625"/>
            <ac:spMk id="2" creationId="{390BDAC8-38A4-BA09-9FBD-8D77C0A7BE6B}"/>
          </ac:spMkLst>
        </pc:spChg>
        <pc:spChg chg="mod">
          <ac:chgData name="Ylimmäinen Seija" userId="ca43a6e6-5f5b-4301-8d8f-8726ecab432b" providerId="ADAL" clId="{DEB2F1EC-FC8F-41DA-B793-1FBD213A8BBB}" dt="2024-06-07T14:16:26.930" v="1614" actId="20577"/>
          <ac:spMkLst>
            <pc:docMk/>
            <pc:sldMk cId="411547182" sldId="625"/>
            <ac:spMk id="3" creationId="{AF8DCFB8-CD40-284A-EE1C-1364D8E86B3B}"/>
          </ac:spMkLst>
        </pc:spChg>
        <pc:picChg chg="mod">
          <ac:chgData name="Ylimmäinen Seija" userId="ca43a6e6-5f5b-4301-8d8f-8726ecab432b" providerId="ADAL" clId="{DEB2F1EC-FC8F-41DA-B793-1FBD213A8BBB}" dt="2024-06-07T14:16:51.318" v="1616" actId="1076"/>
          <ac:picMkLst>
            <pc:docMk/>
            <pc:sldMk cId="411547182" sldId="625"/>
            <ac:picMk id="4" creationId="{CC131E08-9C1A-F144-E1C7-9DF3D65F07D6}"/>
          </ac:picMkLst>
        </pc:picChg>
        <pc:picChg chg="mod">
          <ac:chgData name="Ylimmäinen Seija" userId="ca43a6e6-5f5b-4301-8d8f-8726ecab432b" providerId="ADAL" clId="{DEB2F1EC-FC8F-41DA-B793-1FBD213A8BBB}" dt="2024-06-07T14:16:47.491" v="1615" actId="1076"/>
          <ac:picMkLst>
            <pc:docMk/>
            <pc:sldMk cId="411547182" sldId="625"/>
            <ac:picMk id="6" creationId="{FBF789CE-DB1F-0A55-3195-62217CC64F9A}"/>
          </ac:picMkLst>
        </pc:picChg>
      </pc:sldChg>
      <pc:sldChg chg="modSp mod">
        <pc:chgData name="Ylimmäinen Seija" userId="ca43a6e6-5f5b-4301-8d8f-8726ecab432b" providerId="ADAL" clId="{DEB2F1EC-FC8F-41DA-B793-1FBD213A8BBB}" dt="2024-06-07T14:14:33.649" v="1558" actId="1076"/>
        <pc:sldMkLst>
          <pc:docMk/>
          <pc:sldMk cId="3328216729" sldId="626"/>
        </pc:sldMkLst>
        <pc:spChg chg="mod">
          <ac:chgData name="Ylimmäinen Seija" userId="ca43a6e6-5f5b-4301-8d8f-8726ecab432b" providerId="ADAL" clId="{DEB2F1EC-FC8F-41DA-B793-1FBD213A8BBB}" dt="2024-06-07T14:14:01.680" v="1551" actId="14100"/>
          <ac:spMkLst>
            <pc:docMk/>
            <pc:sldMk cId="3328216729" sldId="626"/>
            <ac:spMk id="2" creationId="{AD8AC35A-E4DC-3885-B3A2-D34E79080EBE}"/>
          </ac:spMkLst>
        </pc:spChg>
        <pc:spChg chg="mod">
          <ac:chgData name="Ylimmäinen Seija" userId="ca43a6e6-5f5b-4301-8d8f-8726ecab432b" providerId="ADAL" clId="{DEB2F1EC-FC8F-41DA-B793-1FBD213A8BBB}" dt="2024-06-07T14:14:33.649" v="1558" actId="1076"/>
          <ac:spMkLst>
            <pc:docMk/>
            <pc:sldMk cId="3328216729" sldId="626"/>
            <ac:spMk id="3" creationId="{649CD986-0930-36C5-46CB-CE5865F2A688}"/>
          </ac:spMkLst>
        </pc:spChg>
        <pc:picChg chg="mod">
          <ac:chgData name="Ylimmäinen Seija" userId="ca43a6e6-5f5b-4301-8d8f-8726ecab432b" providerId="ADAL" clId="{DEB2F1EC-FC8F-41DA-B793-1FBD213A8BBB}" dt="2024-01-04T12:20:33.385" v="576" actId="26606"/>
          <ac:picMkLst>
            <pc:docMk/>
            <pc:sldMk cId="3328216729" sldId="626"/>
            <ac:picMk id="5" creationId="{567A95FD-79C7-79BD-DD43-A8206D9E2EF7}"/>
          </ac:picMkLst>
        </pc:picChg>
      </pc:sldChg>
      <pc:sldChg chg="addSp delSp modSp mod modClrScheme delAnim chgLayout">
        <pc:chgData name="Ylimmäinen Seija" userId="ca43a6e6-5f5b-4301-8d8f-8726ecab432b" providerId="ADAL" clId="{DEB2F1EC-FC8F-41DA-B793-1FBD213A8BBB}" dt="2024-06-07T14:11:40.844" v="1515" actId="1076"/>
        <pc:sldMkLst>
          <pc:docMk/>
          <pc:sldMk cId="1621614179" sldId="627"/>
        </pc:sldMkLst>
        <pc:spChg chg="mod">
          <ac:chgData name="Ylimmäinen Seija" userId="ca43a6e6-5f5b-4301-8d8f-8726ecab432b" providerId="ADAL" clId="{DEB2F1EC-FC8F-41DA-B793-1FBD213A8BBB}" dt="2024-06-07T14:11:16.136" v="1510" actId="14100"/>
          <ac:spMkLst>
            <pc:docMk/>
            <pc:sldMk cId="1621614179" sldId="627"/>
            <ac:spMk id="2" creationId="{D0A74AB2-D5A6-B26F-E7C2-97B20969AC26}"/>
          </ac:spMkLst>
        </pc:spChg>
        <pc:spChg chg="mod">
          <ac:chgData name="Ylimmäinen Seija" userId="ca43a6e6-5f5b-4301-8d8f-8726ecab432b" providerId="ADAL" clId="{DEB2F1EC-FC8F-41DA-B793-1FBD213A8BBB}" dt="2024-04-11T09:56:31.608" v="1170" actId="1076"/>
          <ac:spMkLst>
            <pc:docMk/>
            <pc:sldMk cId="1621614179" sldId="627"/>
            <ac:spMk id="3" creationId="{3B648156-05D4-F809-6B28-B4F2A42ECCC3}"/>
          </ac:spMkLst>
        </pc:spChg>
        <pc:picChg chg="add del mod ord">
          <ac:chgData name="Ylimmäinen Seija" userId="ca43a6e6-5f5b-4301-8d8f-8726ecab432b" providerId="ADAL" clId="{DEB2F1EC-FC8F-41DA-B793-1FBD213A8BBB}" dt="2024-06-07T14:11:31.480" v="1511" actId="478"/>
          <ac:picMkLst>
            <pc:docMk/>
            <pc:sldMk cId="1621614179" sldId="627"/>
            <ac:picMk id="5" creationId="{95D30746-675F-A5CE-370C-D3866F1BA2D7}"/>
          </ac:picMkLst>
        </pc:picChg>
        <pc:picChg chg="add mod">
          <ac:chgData name="Ylimmäinen Seija" userId="ca43a6e6-5f5b-4301-8d8f-8726ecab432b" providerId="ADAL" clId="{DEB2F1EC-FC8F-41DA-B793-1FBD213A8BBB}" dt="2024-06-07T14:11:40.844" v="1515" actId="1076"/>
          <ac:picMkLst>
            <pc:docMk/>
            <pc:sldMk cId="1621614179" sldId="627"/>
            <ac:picMk id="6" creationId="{61C966BD-99E0-A00F-D379-313242040D00}"/>
          </ac:picMkLst>
        </pc:picChg>
        <pc:picChg chg="del">
          <ac:chgData name="Ylimmäinen Seija" userId="ca43a6e6-5f5b-4301-8d8f-8726ecab432b" providerId="ADAL" clId="{DEB2F1EC-FC8F-41DA-B793-1FBD213A8BBB}" dt="2024-01-04T12:15:40.576" v="561" actId="478"/>
          <ac:picMkLst>
            <pc:docMk/>
            <pc:sldMk cId="1621614179" sldId="627"/>
            <ac:picMk id="6" creationId="{8B2AB455-AD8D-E994-7C87-75DD2CDCCD94}"/>
          </ac:picMkLst>
        </pc:picChg>
      </pc:sldChg>
      <pc:sldChg chg="addSp delSp modSp mod modClrScheme chgLayout">
        <pc:chgData name="Ylimmäinen Seija" userId="ca43a6e6-5f5b-4301-8d8f-8726ecab432b" providerId="ADAL" clId="{DEB2F1EC-FC8F-41DA-B793-1FBD213A8BBB}" dt="2024-06-07T14:07:01.230" v="1459" actId="12"/>
        <pc:sldMkLst>
          <pc:docMk/>
          <pc:sldMk cId="1008785087" sldId="628"/>
        </pc:sldMkLst>
        <pc:spChg chg="mod ord">
          <ac:chgData name="Ylimmäinen Seija" userId="ca43a6e6-5f5b-4301-8d8f-8726ecab432b" providerId="ADAL" clId="{DEB2F1EC-FC8F-41DA-B793-1FBD213A8BBB}" dt="2024-04-11T09:48:43.388" v="1101" actId="27636"/>
          <ac:spMkLst>
            <pc:docMk/>
            <pc:sldMk cId="1008785087" sldId="628"/>
            <ac:spMk id="2" creationId="{4E440405-A905-19C7-1E72-C3D68876D8EB}"/>
          </ac:spMkLst>
        </pc:spChg>
        <pc:spChg chg="mod ord">
          <ac:chgData name="Ylimmäinen Seija" userId="ca43a6e6-5f5b-4301-8d8f-8726ecab432b" providerId="ADAL" clId="{DEB2F1EC-FC8F-41DA-B793-1FBD213A8BBB}" dt="2024-06-07T14:07:01.230" v="1459" actId="12"/>
          <ac:spMkLst>
            <pc:docMk/>
            <pc:sldMk cId="1008785087" sldId="628"/>
            <ac:spMk id="3" creationId="{8050D8AA-FD2C-E8D1-6198-D13D99D600A0}"/>
          </ac:spMkLst>
        </pc:spChg>
        <pc:spChg chg="add del mod">
          <ac:chgData name="Ylimmäinen Seija" userId="ca43a6e6-5f5b-4301-8d8f-8726ecab432b" providerId="ADAL" clId="{DEB2F1EC-FC8F-41DA-B793-1FBD213A8BBB}" dt="2024-01-03T08:48:27.541" v="286" actId="478"/>
          <ac:spMkLst>
            <pc:docMk/>
            <pc:sldMk cId="1008785087" sldId="628"/>
            <ac:spMk id="6" creationId="{A06E98E3-57A7-5B76-0553-7A47751380A6}"/>
          </ac:spMkLst>
        </pc:spChg>
        <pc:picChg chg="add del mod ord">
          <ac:chgData name="Ylimmäinen Seija" userId="ca43a6e6-5f5b-4301-8d8f-8726ecab432b" providerId="ADAL" clId="{DEB2F1EC-FC8F-41DA-B793-1FBD213A8BBB}" dt="2024-04-11T09:48:15.888" v="1088" actId="1076"/>
          <ac:picMkLst>
            <pc:docMk/>
            <pc:sldMk cId="1008785087" sldId="628"/>
            <ac:picMk id="5" creationId="{AA4A3CAE-CE40-21AF-1975-9982F4EDB0B7}"/>
          </ac:picMkLst>
        </pc:picChg>
      </pc:sldChg>
      <pc:sldChg chg="addSp delSp modSp mod modClrScheme chgLayout">
        <pc:chgData name="Ylimmäinen Seija" userId="ca43a6e6-5f5b-4301-8d8f-8726ecab432b" providerId="ADAL" clId="{DEB2F1EC-FC8F-41DA-B793-1FBD213A8BBB}" dt="2024-01-04T12:10:43.496" v="524" actId="27636"/>
        <pc:sldMkLst>
          <pc:docMk/>
          <pc:sldMk cId="3050577697" sldId="629"/>
        </pc:sldMkLst>
        <pc:spChg chg="mod ord">
          <ac:chgData name="Ylimmäinen Seija" userId="ca43a6e6-5f5b-4301-8d8f-8726ecab432b" providerId="ADAL" clId="{DEB2F1EC-FC8F-41DA-B793-1FBD213A8BBB}" dt="2024-01-04T12:10:43.496" v="524" actId="27636"/>
          <ac:spMkLst>
            <pc:docMk/>
            <pc:sldMk cId="3050577697" sldId="629"/>
            <ac:spMk id="2" creationId="{CAE07835-E6A8-D7F4-109E-FEE4C1B215C1}"/>
          </ac:spMkLst>
        </pc:spChg>
        <pc:spChg chg="mod ord">
          <ac:chgData name="Ylimmäinen Seija" userId="ca43a6e6-5f5b-4301-8d8f-8726ecab432b" providerId="ADAL" clId="{DEB2F1EC-FC8F-41DA-B793-1FBD213A8BBB}" dt="2024-01-04T12:10:43.483" v="523" actId="6264"/>
          <ac:spMkLst>
            <pc:docMk/>
            <pc:sldMk cId="3050577697" sldId="629"/>
            <ac:spMk id="3" creationId="{00FD201B-C790-4F4F-E00D-98977EAE7D04}"/>
          </ac:spMkLst>
        </pc:spChg>
        <pc:spChg chg="add del mod">
          <ac:chgData name="Ylimmäinen Seija" userId="ca43a6e6-5f5b-4301-8d8f-8726ecab432b" providerId="ADAL" clId="{DEB2F1EC-FC8F-41DA-B793-1FBD213A8BBB}" dt="2024-01-04T12:10:43.483" v="523" actId="6264"/>
          <ac:spMkLst>
            <pc:docMk/>
            <pc:sldMk cId="3050577697" sldId="629"/>
            <ac:spMk id="4" creationId="{8D9D6CE3-2899-F032-8E46-76D3610A85F4}"/>
          </ac:spMkLst>
        </pc:spChg>
        <pc:spChg chg="add del mod">
          <ac:chgData name="Ylimmäinen Seija" userId="ca43a6e6-5f5b-4301-8d8f-8726ecab432b" providerId="ADAL" clId="{DEB2F1EC-FC8F-41DA-B793-1FBD213A8BBB}" dt="2024-01-04T12:10:43.483" v="523" actId="6264"/>
          <ac:spMkLst>
            <pc:docMk/>
            <pc:sldMk cId="3050577697" sldId="629"/>
            <ac:spMk id="6" creationId="{EE410DFD-9923-63E5-D6B1-D6F30B768C77}"/>
          </ac:spMkLst>
        </pc:spChg>
        <pc:spChg chg="add mod ord">
          <ac:chgData name="Ylimmäinen Seija" userId="ca43a6e6-5f5b-4301-8d8f-8726ecab432b" providerId="ADAL" clId="{DEB2F1EC-FC8F-41DA-B793-1FBD213A8BBB}" dt="2024-01-04T12:10:43.483" v="523" actId="6264"/>
          <ac:spMkLst>
            <pc:docMk/>
            <pc:sldMk cId="3050577697" sldId="629"/>
            <ac:spMk id="7" creationId="{DEEFC68E-6B7D-F457-C1AB-FA9586D6ABBD}"/>
          </ac:spMkLst>
        </pc:spChg>
        <pc:picChg chg="add mod">
          <ac:chgData name="Ylimmäinen Seija" userId="ca43a6e6-5f5b-4301-8d8f-8726ecab432b" providerId="ADAL" clId="{DEB2F1EC-FC8F-41DA-B793-1FBD213A8BBB}" dt="2024-01-03T08:59:54.284" v="346" actId="26606"/>
          <ac:picMkLst>
            <pc:docMk/>
            <pc:sldMk cId="3050577697" sldId="629"/>
            <ac:picMk id="5" creationId="{3ADFA6A5-8998-A3CE-EB90-4F1E7D578A88}"/>
          </ac:picMkLst>
        </pc:picChg>
      </pc:sldChg>
      <pc:sldChg chg="addSp delSp modSp mod modClrScheme chgLayout">
        <pc:chgData name="Ylimmäinen Seija" userId="ca43a6e6-5f5b-4301-8d8f-8726ecab432b" providerId="ADAL" clId="{DEB2F1EC-FC8F-41DA-B793-1FBD213A8BBB}" dt="2024-06-07T14:22:24.858" v="1699" actId="1076"/>
        <pc:sldMkLst>
          <pc:docMk/>
          <pc:sldMk cId="443042167" sldId="633"/>
        </pc:sldMkLst>
        <pc:spChg chg="mod">
          <ac:chgData name="Ylimmäinen Seija" userId="ca43a6e6-5f5b-4301-8d8f-8726ecab432b" providerId="ADAL" clId="{DEB2F1EC-FC8F-41DA-B793-1FBD213A8BBB}" dt="2024-06-07T14:21:55.704" v="1689" actId="1076"/>
          <ac:spMkLst>
            <pc:docMk/>
            <pc:sldMk cId="443042167" sldId="633"/>
            <ac:spMk id="2" creationId="{B3506BA6-3007-B982-7ABA-9758D284B83B}"/>
          </ac:spMkLst>
        </pc:spChg>
        <pc:spChg chg="mod">
          <ac:chgData name="Ylimmäinen Seija" userId="ca43a6e6-5f5b-4301-8d8f-8726ecab432b" providerId="ADAL" clId="{DEB2F1EC-FC8F-41DA-B793-1FBD213A8BBB}" dt="2024-06-07T14:21:50.048" v="1688" actId="12"/>
          <ac:spMkLst>
            <pc:docMk/>
            <pc:sldMk cId="443042167" sldId="633"/>
            <ac:spMk id="3" creationId="{817BD9D5-8437-D52A-9509-04D6169C5B22}"/>
          </ac:spMkLst>
        </pc:spChg>
        <pc:spChg chg="add mod">
          <ac:chgData name="Ylimmäinen Seija" userId="ca43a6e6-5f5b-4301-8d8f-8726ecab432b" providerId="ADAL" clId="{DEB2F1EC-FC8F-41DA-B793-1FBD213A8BBB}" dt="2024-06-07T14:22:20.726" v="1698" actId="403"/>
          <ac:spMkLst>
            <pc:docMk/>
            <pc:sldMk cId="443042167" sldId="633"/>
            <ac:spMk id="4" creationId="{DD86F21E-1E07-1CA2-A27D-10AD82FC5E8F}"/>
          </ac:spMkLst>
        </pc:spChg>
        <pc:spChg chg="add del mod">
          <ac:chgData name="Ylimmäinen Seija" userId="ca43a6e6-5f5b-4301-8d8f-8726ecab432b" providerId="ADAL" clId="{DEB2F1EC-FC8F-41DA-B793-1FBD213A8BBB}" dt="2024-01-17T21:18:09.652" v="861" actId="931"/>
          <ac:spMkLst>
            <pc:docMk/>
            <pc:sldMk cId="443042167" sldId="633"/>
            <ac:spMk id="5" creationId="{95ACC755-B133-7141-8B23-979836D323ED}"/>
          </ac:spMkLst>
        </pc:spChg>
        <pc:picChg chg="add mod">
          <ac:chgData name="Ylimmäinen Seija" userId="ca43a6e6-5f5b-4301-8d8f-8726ecab432b" providerId="ADAL" clId="{DEB2F1EC-FC8F-41DA-B793-1FBD213A8BBB}" dt="2024-06-07T14:22:24.858" v="1699" actId="1076"/>
          <ac:picMkLst>
            <pc:docMk/>
            <pc:sldMk cId="443042167" sldId="633"/>
            <ac:picMk id="7" creationId="{8EB3FC45-12D5-9AF1-18BC-654E2831AC80}"/>
          </ac:picMkLst>
        </pc:picChg>
        <pc:picChg chg="del mod ord">
          <ac:chgData name="Ylimmäinen Seija" userId="ca43a6e6-5f5b-4301-8d8f-8726ecab432b" providerId="ADAL" clId="{DEB2F1EC-FC8F-41DA-B793-1FBD213A8BBB}" dt="2024-01-17T21:15:44.345" v="860" actId="478"/>
          <ac:picMkLst>
            <pc:docMk/>
            <pc:sldMk cId="443042167" sldId="633"/>
            <ac:picMk id="1026" creationId="{3DABF42E-75FE-FB57-C4CA-C155DAB38AFA}"/>
          </ac:picMkLst>
        </pc:picChg>
      </pc:sldChg>
      <pc:sldChg chg="addSp delSp modSp mod">
        <pc:chgData name="Ylimmäinen Seija" userId="ca43a6e6-5f5b-4301-8d8f-8726ecab432b" providerId="ADAL" clId="{DEB2F1EC-FC8F-41DA-B793-1FBD213A8BBB}" dt="2024-06-07T14:09:02.679" v="1472" actId="255"/>
        <pc:sldMkLst>
          <pc:docMk/>
          <pc:sldMk cId="244160894" sldId="636"/>
        </pc:sldMkLst>
        <pc:spChg chg="mod">
          <ac:chgData name="Ylimmäinen Seija" userId="ca43a6e6-5f5b-4301-8d8f-8726ecab432b" providerId="ADAL" clId="{DEB2F1EC-FC8F-41DA-B793-1FBD213A8BBB}" dt="2024-06-07T14:09:02.679" v="1472" actId="255"/>
          <ac:spMkLst>
            <pc:docMk/>
            <pc:sldMk cId="244160894" sldId="636"/>
            <ac:spMk id="2" creationId="{4E440405-A905-19C7-1E72-C3D68876D8EB}"/>
          </ac:spMkLst>
        </pc:spChg>
        <pc:spChg chg="mod">
          <ac:chgData name="Ylimmäinen Seija" userId="ca43a6e6-5f5b-4301-8d8f-8726ecab432b" providerId="ADAL" clId="{DEB2F1EC-FC8F-41DA-B793-1FBD213A8BBB}" dt="2024-06-07T14:07:34.172" v="1462" actId="1076"/>
          <ac:spMkLst>
            <pc:docMk/>
            <pc:sldMk cId="244160894" sldId="636"/>
            <ac:spMk id="3" creationId="{8050D8AA-FD2C-E8D1-6198-D13D99D600A0}"/>
          </ac:spMkLst>
        </pc:spChg>
        <pc:spChg chg="add del mod">
          <ac:chgData name="Ylimmäinen Seija" userId="ca43a6e6-5f5b-4301-8d8f-8726ecab432b" providerId="ADAL" clId="{DEB2F1EC-FC8F-41DA-B793-1FBD213A8BBB}" dt="2024-01-03T08:49:58.610" v="293" actId="931"/>
          <ac:spMkLst>
            <pc:docMk/>
            <pc:sldMk cId="244160894" sldId="636"/>
            <ac:spMk id="6" creationId="{D73BF6B4-01B4-0925-F089-62116F667DA5}"/>
          </ac:spMkLst>
        </pc:spChg>
        <pc:picChg chg="del">
          <ac:chgData name="Ylimmäinen Seija" userId="ca43a6e6-5f5b-4301-8d8f-8726ecab432b" providerId="ADAL" clId="{DEB2F1EC-FC8F-41DA-B793-1FBD213A8BBB}" dt="2024-01-03T08:49:08.904" v="292" actId="478"/>
          <ac:picMkLst>
            <pc:docMk/>
            <pc:sldMk cId="244160894" sldId="636"/>
            <ac:picMk id="5" creationId="{AA4A3CAE-CE40-21AF-1975-9982F4EDB0B7}"/>
          </ac:picMkLst>
        </pc:picChg>
        <pc:picChg chg="add mod ord">
          <ac:chgData name="Ylimmäinen Seija" userId="ca43a6e6-5f5b-4301-8d8f-8726ecab432b" providerId="ADAL" clId="{DEB2F1EC-FC8F-41DA-B793-1FBD213A8BBB}" dt="2024-04-11T09:49:37.418" v="1109" actId="1076"/>
          <ac:picMkLst>
            <pc:docMk/>
            <pc:sldMk cId="244160894" sldId="636"/>
            <ac:picMk id="8" creationId="{35299FF0-CAA5-D3C2-9131-D86CD7F983FA}"/>
          </ac:picMkLst>
        </pc:picChg>
        <pc:picChg chg="add mod">
          <ac:chgData name="Ylimmäinen Seija" userId="ca43a6e6-5f5b-4301-8d8f-8726ecab432b" providerId="ADAL" clId="{DEB2F1EC-FC8F-41DA-B793-1FBD213A8BBB}" dt="2024-04-11T09:49:43.250" v="1111" actId="14100"/>
          <ac:picMkLst>
            <pc:docMk/>
            <pc:sldMk cId="244160894" sldId="636"/>
            <ac:picMk id="10" creationId="{F5DCFDF8-B866-BD21-F6E4-A286FE782048}"/>
          </ac:picMkLst>
        </pc:picChg>
      </pc:sldChg>
      <pc:sldChg chg="del">
        <pc:chgData name="Ylimmäinen Seija" userId="ca43a6e6-5f5b-4301-8d8f-8726ecab432b" providerId="ADAL" clId="{DEB2F1EC-FC8F-41DA-B793-1FBD213A8BBB}" dt="2024-01-03T08:02:34.385" v="234" actId="2696"/>
        <pc:sldMkLst>
          <pc:docMk/>
          <pc:sldMk cId="92585079" sldId="640"/>
        </pc:sldMkLst>
      </pc:sldChg>
      <pc:sldChg chg="modSp mod">
        <pc:chgData name="Ylimmäinen Seija" userId="ca43a6e6-5f5b-4301-8d8f-8726ecab432b" providerId="ADAL" clId="{DEB2F1EC-FC8F-41DA-B793-1FBD213A8BBB}" dt="2024-04-11T09:57:32.402" v="1174" actId="1076"/>
        <pc:sldMkLst>
          <pc:docMk/>
          <pc:sldMk cId="1392415707" sldId="649"/>
        </pc:sldMkLst>
        <pc:spChg chg="mod">
          <ac:chgData name="Ylimmäinen Seija" userId="ca43a6e6-5f5b-4301-8d8f-8726ecab432b" providerId="ADAL" clId="{DEB2F1EC-FC8F-41DA-B793-1FBD213A8BBB}" dt="2024-04-11T09:56:52.651" v="1171" actId="207"/>
          <ac:spMkLst>
            <pc:docMk/>
            <pc:sldMk cId="1392415707" sldId="649"/>
            <ac:spMk id="2" creationId="{F7399533-E73F-1B45-98F7-F7CBA0836AF8}"/>
          </ac:spMkLst>
        </pc:spChg>
        <pc:picChg chg="mod">
          <ac:chgData name="Ylimmäinen Seija" userId="ca43a6e6-5f5b-4301-8d8f-8726ecab432b" providerId="ADAL" clId="{DEB2F1EC-FC8F-41DA-B793-1FBD213A8BBB}" dt="2024-04-11T09:57:32.402" v="1174" actId="1076"/>
          <ac:picMkLst>
            <pc:docMk/>
            <pc:sldMk cId="1392415707" sldId="649"/>
            <ac:picMk id="5" creationId="{B83BA6AC-A5DA-CA87-22D3-211FF9019D33}"/>
          </ac:picMkLst>
        </pc:picChg>
      </pc:sldChg>
      <pc:sldChg chg="modSp mod">
        <pc:chgData name="Ylimmäinen Seija" userId="ca43a6e6-5f5b-4301-8d8f-8726ecab432b" providerId="ADAL" clId="{DEB2F1EC-FC8F-41DA-B793-1FBD213A8BBB}" dt="2024-01-04T12:22:44.846" v="586" actId="20577"/>
        <pc:sldMkLst>
          <pc:docMk/>
          <pc:sldMk cId="3923974679" sldId="660"/>
        </pc:sldMkLst>
        <pc:spChg chg="mod">
          <ac:chgData name="Ylimmäinen Seija" userId="ca43a6e6-5f5b-4301-8d8f-8726ecab432b" providerId="ADAL" clId="{DEB2F1EC-FC8F-41DA-B793-1FBD213A8BBB}" dt="2024-01-04T12:22:44.846" v="586" actId="20577"/>
          <ac:spMkLst>
            <pc:docMk/>
            <pc:sldMk cId="3923974679" sldId="660"/>
            <ac:spMk id="2" creationId="{5395D45F-D9EF-7844-BFCD-34D2978E01D5}"/>
          </ac:spMkLst>
        </pc:spChg>
      </pc:sldChg>
      <pc:sldChg chg="modSp mod">
        <pc:chgData name="Ylimmäinen Seija" userId="ca43a6e6-5f5b-4301-8d8f-8726ecab432b" providerId="ADAL" clId="{DEB2F1EC-FC8F-41DA-B793-1FBD213A8BBB}" dt="2024-01-04T12:56:34.475" v="784" actId="403"/>
        <pc:sldMkLst>
          <pc:docMk/>
          <pc:sldMk cId="523788912" sldId="669"/>
        </pc:sldMkLst>
        <pc:spChg chg="mod">
          <ac:chgData name="Ylimmäinen Seija" userId="ca43a6e6-5f5b-4301-8d8f-8726ecab432b" providerId="ADAL" clId="{DEB2F1EC-FC8F-41DA-B793-1FBD213A8BBB}" dt="2024-01-04T12:56:34.475" v="784" actId="403"/>
          <ac:spMkLst>
            <pc:docMk/>
            <pc:sldMk cId="523788912" sldId="669"/>
            <ac:spMk id="2" creationId="{5395D45F-D9EF-7844-BFCD-34D2978E01D5}"/>
          </ac:spMkLst>
        </pc:spChg>
      </pc:sldChg>
      <pc:sldChg chg="modSp add mod">
        <pc:chgData name="Ylimmäinen Seija" userId="ca43a6e6-5f5b-4301-8d8f-8726ecab432b" providerId="ADAL" clId="{DEB2F1EC-FC8F-41DA-B793-1FBD213A8BBB}" dt="2024-01-03T07:41:38.549" v="56" actId="5793"/>
        <pc:sldMkLst>
          <pc:docMk/>
          <pc:sldMk cId="2722680024" sldId="670"/>
        </pc:sldMkLst>
        <pc:spChg chg="mod">
          <ac:chgData name="Ylimmäinen Seija" userId="ca43a6e6-5f5b-4301-8d8f-8726ecab432b" providerId="ADAL" clId="{DEB2F1EC-FC8F-41DA-B793-1FBD213A8BBB}" dt="2024-01-03T07:41:03.044" v="52" actId="14100"/>
          <ac:spMkLst>
            <pc:docMk/>
            <pc:sldMk cId="2722680024" sldId="670"/>
            <ac:spMk id="2" creationId="{CAE07835-E6A8-D7F4-109E-FEE4C1B215C1}"/>
          </ac:spMkLst>
        </pc:spChg>
        <pc:spChg chg="mod">
          <ac:chgData name="Ylimmäinen Seija" userId="ca43a6e6-5f5b-4301-8d8f-8726ecab432b" providerId="ADAL" clId="{DEB2F1EC-FC8F-41DA-B793-1FBD213A8BBB}" dt="2024-01-03T07:41:38.549" v="56" actId="5793"/>
          <ac:spMkLst>
            <pc:docMk/>
            <pc:sldMk cId="2722680024" sldId="670"/>
            <ac:spMk id="3" creationId="{00FD201B-C790-4F4F-E00D-98977EAE7D04}"/>
          </ac:spMkLst>
        </pc:spChg>
      </pc:sldChg>
      <pc:sldChg chg="modSp add mod">
        <pc:chgData name="Ylimmäinen Seija" userId="ca43a6e6-5f5b-4301-8d8f-8726ecab432b" providerId="ADAL" clId="{DEB2F1EC-FC8F-41DA-B793-1FBD213A8BBB}" dt="2024-01-03T07:43:15.723" v="78" actId="20577"/>
        <pc:sldMkLst>
          <pc:docMk/>
          <pc:sldMk cId="290262100" sldId="671"/>
        </pc:sldMkLst>
        <pc:spChg chg="mod">
          <ac:chgData name="Ylimmäinen Seija" userId="ca43a6e6-5f5b-4301-8d8f-8726ecab432b" providerId="ADAL" clId="{DEB2F1EC-FC8F-41DA-B793-1FBD213A8BBB}" dt="2024-01-03T07:43:11.506" v="77"/>
          <ac:spMkLst>
            <pc:docMk/>
            <pc:sldMk cId="290262100" sldId="671"/>
            <ac:spMk id="2" creationId="{CAE07835-E6A8-D7F4-109E-FEE4C1B215C1}"/>
          </ac:spMkLst>
        </pc:spChg>
        <pc:spChg chg="mod">
          <ac:chgData name="Ylimmäinen Seija" userId="ca43a6e6-5f5b-4301-8d8f-8726ecab432b" providerId="ADAL" clId="{DEB2F1EC-FC8F-41DA-B793-1FBD213A8BBB}" dt="2024-01-03T07:43:15.723" v="78" actId="20577"/>
          <ac:spMkLst>
            <pc:docMk/>
            <pc:sldMk cId="290262100" sldId="671"/>
            <ac:spMk id="3" creationId="{00FD201B-C790-4F4F-E00D-98977EAE7D04}"/>
          </ac:spMkLst>
        </pc:spChg>
      </pc:sldChg>
      <pc:sldChg chg="addSp delSp modSp add mod modClrScheme chgLayout">
        <pc:chgData name="Ylimmäinen Seija" userId="ca43a6e6-5f5b-4301-8d8f-8726ecab432b" providerId="ADAL" clId="{DEB2F1EC-FC8F-41DA-B793-1FBD213A8BBB}" dt="2024-06-07T14:09:10.087" v="1473" actId="255"/>
        <pc:sldMkLst>
          <pc:docMk/>
          <pc:sldMk cId="2072020521" sldId="672"/>
        </pc:sldMkLst>
        <pc:spChg chg="mod">
          <ac:chgData name="Ylimmäinen Seija" userId="ca43a6e6-5f5b-4301-8d8f-8726ecab432b" providerId="ADAL" clId="{DEB2F1EC-FC8F-41DA-B793-1FBD213A8BBB}" dt="2024-06-07T14:09:10.087" v="1473" actId="255"/>
          <ac:spMkLst>
            <pc:docMk/>
            <pc:sldMk cId="2072020521" sldId="672"/>
            <ac:spMk id="2" creationId="{4E440405-A905-19C7-1E72-C3D68876D8EB}"/>
          </ac:spMkLst>
        </pc:spChg>
        <pc:spChg chg="mod">
          <ac:chgData name="Ylimmäinen Seija" userId="ca43a6e6-5f5b-4301-8d8f-8726ecab432b" providerId="ADAL" clId="{DEB2F1EC-FC8F-41DA-B793-1FBD213A8BBB}" dt="2024-06-07T14:07:08.768" v="1460" actId="12"/>
          <ac:spMkLst>
            <pc:docMk/>
            <pc:sldMk cId="2072020521" sldId="672"/>
            <ac:spMk id="3" creationId="{8050D8AA-FD2C-E8D1-6198-D13D99D600A0}"/>
          </ac:spMkLst>
        </pc:spChg>
        <pc:spChg chg="add del mod">
          <ac:chgData name="Ylimmäinen Seija" userId="ca43a6e6-5f5b-4301-8d8f-8726ecab432b" providerId="ADAL" clId="{DEB2F1EC-FC8F-41DA-B793-1FBD213A8BBB}" dt="2024-01-03T08:48:56.083" v="288" actId="931"/>
          <ac:spMkLst>
            <pc:docMk/>
            <pc:sldMk cId="2072020521" sldId="672"/>
            <ac:spMk id="6" creationId="{A60256A0-CB06-CC4D-20F6-D3CB71DEBAB9}"/>
          </ac:spMkLst>
        </pc:spChg>
        <pc:spChg chg="add del mod">
          <ac:chgData name="Ylimmäinen Seija" userId="ca43a6e6-5f5b-4301-8d8f-8726ecab432b" providerId="ADAL" clId="{DEB2F1EC-FC8F-41DA-B793-1FBD213A8BBB}" dt="2024-01-03T09:06:59.126" v="400" actId="931"/>
          <ac:spMkLst>
            <pc:docMk/>
            <pc:sldMk cId="2072020521" sldId="672"/>
            <ac:spMk id="10" creationId="{D790174E-871C-FC59-4F6C-E819772CD0F9}"/>
          </ac:spMkLst>
        </pc:spChg>
        <pc:picChg chg="del">
          <ac:chgData name="Ylimmäinen Seija" userId="ca43a6e6-5f5b-4301-8d8f-8726ecab432b" providerId="ADAL" clId="{DEB2F1EC-FC8F-41DA-B793-1FBD213A8BBB}" dt="2024-01-03T08:48:32.732" v="287" actId="478"/>
          <ac:picMkLst>
            <pc:docMk/>
            <pc:sldMk cId="2072020521" sldId="672"/>
            <ac:picMk id="5" creationId="{AA4A3CAE-CE40-21AF-1975-9982F4EDB0B7}"/>
          </ac:picMkLst>
        </pc:picChg>
        <pc:picChg chg="add del mod ord">
          <ac:chgData name="Ylimmäinen Seija" userId="ca43a6e6-5f5b-4301-8d8f-8726ecab432b" providerId="ADAL" clId="{DEB2F1EC-FC8F-41DA-B793-1FBD213A8BBB}" dt="2024-01-03T09:06:42.192" v="399" actId="478"/>
          <ac:picMkLst>
            <pc:docMk/>
            <pc:sldMk cId="2072020521" sldId="672"/>
            <ac:picMk id="8" creationId="{9DEEB6FE-D7AF-3910-CDA3-60E3B88DFD09}"/>
          </ac:picMkLst>
        </pc:picChg>
        <pc:picChg chg="add mod ord">
          <ac:chgData name="Ylimmäinen Seija" userId="ca43a6e6-5f5b-4301-8d8f-8726ecab432b" providerId="ADAL" clId="{DEB2F1EC-FC8F-41DA-B793-1FBD213A8BBB}" dt="2024-01-03T09:07:25.844" v="404" actId="26606"/>
          <ac:picMkLst>
            <pc:docMk/>
            <pc:sldMk cId="2072020521" sldId="672"/>
            <ac:picMk id="12" creationId="{624A39A5-2655-C825-6DC2-2FDFBA0C508D}"/>
          </ac:picMkLst>
        </pc:picChg>
      </pc:sldChg>
      <pc:sldChg chg="addSp delSp modSp add mod modClrScheme chgLayout">
        <pc:chgData name="Ylimmäinen Seija" userId="ca43a6e6-5f5b-4301-8d8f-8726ecab432b" providerId="ADAL" clId="{DEB2F1EC-FC8F-41DA-B793-1FBD213A8BBB}" dt="2024-06-07T14:09:48.409" v="1483" actId="12"/>
        <pc:sldMkLst>
          <pc:docMk/>
          <pc:sldMk cId="2941251678" sldId="673"/>
        </pc:sldMkLst>
        <pc:spChg chg="mod">
          <ac:chgData name="Ylimmäinen Seija" userId="ca43a6e6-5f5b-4301-8d8f-8726ecab432b" providerId="ADAL" clId="{DEB2F1EC-FC8F-41DA-B793-1FBD213A8BBB}" dt="2024-06-07T14:08:39.257" v="1469" actId="14100"/>
          <ac:spMkLst>
            <pc:docMk/>
            <pc:sldMk cId="2941251678" sldId="673"/>
            <ac:spMk id="2" creationId="{4E440405-A905-19C7-1E72-C3D68876D8EB}"/>
          </ac:spMkLst>
        </pc:spChg>
        <pc:spChg chg="mod">
          <ac:chgData name="Ylimmäinen Seija" userId="ca43a6e6-5f5b-4301-8d8f-8726ecab432b" providerId="ADAL" clId="{DEB2F1EC-FC8F-41DA-B793-1FBD213A8BBB}" dt="2024-06-07T14:09:48.409" v="1483" actId="12"/>
          <ac:spMkLst>
            <pc:docMk/>
            <pc:sldMk cId="2941251678" sldId="673"/>
            <ac:spMk id="3" creationId="{8050D8AA-FD2C-E8D1-6198-D13D99D600A0}"/>
          </ac:spMkLst>
        </pc:spChg>
        <pc:spChg chg="add del mod ord">
          <ac:chgData name="Ylimmäinen Seija" userId="ca43a6e6-5f5b-4301-8d8f-8726ecab432b" providerId="ADAL" clId="{DEB2F1EC-FC8F-41DA-B793-1FBD213A8BBB}" dt="2024-01-03T08:52:35.462" v="310" actId="478"/>
          <ac:spMkLst>
            <pc:docMk/>
            <pc:sldMk cId="2941251678" sldId="673"/>
            <ac:spMk id="8" creationId="{39CF9F59-FEDE-D5F6-D535-ECF82CBDE3D4}"/>
          </ac:spMkLst>
        </pc:spChg>
        <pc:picChg chg="add mod ord">
          <ac:chgData name="Ylimmäinen Seija" userId="ca43a6e6-5f5b-4301-8d8f-8726ecab432b" providerId="ADAL" clId="{DEB2F1EC-FC8F-41DA-B793-1FBD213A8BBB}" dt="2024-04-11T09:36:51.280" v="1025" actId="26606"/>
          <ac:picMkLst>
            <pc:docMk/>
            <pc:sldMk cId="2941251678" sldId="673"/>
            <ac:picMk id="5" creationId="{28E54AF8-978B-EFE2-53EA-7635A6F12770}"/>
          </ac:picMkLst>
        </pc:picChg>
        <pc:picChg chg="del">
          <ac:chgData name="Ylimmäinen Seija" userId="ca43a6e6-5f5b-4301-8d8f-8726ecab432b" providerId="ADAL" clId="{DEB2F1EC-FC8F-41DA-B793-1FBD213A8BBB}" dt="2024-01-03T08:50:56.116" v="298" actId="478"/>
          <ac:picMkLst>
            <pc:docMk/>
            <pc:sldMk cId="2941251678" sldId="673"/>
            <ac:picMk id="5" creationId="{AA4A3CAE-CE40-21AF-1975-9982F4EDB0B7}"/>
          </ac:picMkLst>
        </pc:picChg>
        <pc:picChg chg="add del mod ord">
          <ac:chgData name="Ylimmäinen Seija" userId="ca43a6e6-5f5b-4301-8d8f-8726ecab432b" providerId="ADAL" clId="{DEB2F1EC-FC8F-41DA-B793-1FBD213A8BBB}" dt="2024-01-03T08:52:38.947" v="311" actId="478"/>
          <ac:picMkLst>
            <pc:docMk/>
            <pc:sldMk cId="2941251678" sldId="673"/>
            <ac:picMk id="6" creationId="{198138E8-731D-BB16-4494-CD93A7DD65C6}"/>
          </ac:picMkLst>
        </pc:picChg>
        <pc:picChg chg="add del mod">
          <ac:chgData name="Ylimmäinen Seija" userId="ca43a6e6-5f5b-4301-8d8f-8726ecab432b" providerId="ADAL" clId="{DEB2F1EC-FC8F-41DA-B793-1FBD213A8BBB}" dt="2024-04-11T09:36:28.435" v="1020" actId="478"/>
          <ac:picMkLst>
            <pc:docMk/>
            <pc:sldMk cId="2941251678" sldId="673"/>
            <ac:picMk id="10" creationId="{3C0A95B8-91BF-178B-9987-C4DE5828B7B1}"/>
          </ac:picMkLst>
        </pc:picChg>
      </pc:sldChg>
      <pc:sldChg chg="addSp delSp modSp add mod">
        <pc:chgData name="Ylimmäinen Seija" userId="ca43a6e6-5f5b-4301-8d8f-8726ecab432b" providerId="ADAL" clId="{DEB2F1EC-FC8F-41DA-B793-1FBD213A8BBB}" dt="2024-06-07T14:09:41.867" v="1482" actId="12"/>
        <pc:sldMkLst>
          <pc:docMk/>
          <pc:sldMk cId="2826762803" sldId="674"/>
        </pc:sldMkLst>
        <pc:spChg chg="add mod">
          <ac:chgData name="Ylimmäinen Seija" userId="ca43a6e6-5f5b-4301-8d8f-8726ecab432b" providerId="ADAL" clId="{DEB2F1EC-FC8F-41DA-B793-1FBD213A8BBB}" dt="2024-04-11T09:50:20.550" v="1113" actId="113"/>
          <ac:spMkLst>
            <pc:docMk/>
            <pc:sldMk cId="2826762803" sldId="674"/>
            <ac:spMk id="2" creationId="{E197E49C-4048-B78D-4006-57A0AEA22D5A}"/>
          </ac:spMkLst>
        </pc:spChg>
        <pc:spChg chg="mod">
          <ac:chgData name="Ylimmäinen Seija" userId="ca43a6e6-5f5b-4301-8d8f-8726ecab432b" providerId="ADAL" clId="{DEB2F1EC-FC8F-41DA-B793-1FBD213A8BBB}" dt="2024-06-07T14:09:31.553" v="1481" actId="255"/>
          <ac:spMkLst>
            <pc:docMk/>
            <pc:sldMk cId="2826762803" sldId="674"/>
            <ac:spMk id="3" creationId="{572CD4C6-95F3-84E3-312C-FCD66C8C7E4E}"/>
          </ac:spMkLst>
        </pc:spChg>
        <pc:spChg chg="mod">
          <ac:chgData name="Ylimmäinen Seija" userId="ca43a6e6-5f5b-4301-8d8f-8726ecab432b" providerId="ADAL" clId="{DEB2F1EC-FC8F-41DA-B793-1FBD213A8BBB}" dt="2024-06-07T14:09:41.867" v="1482" actId="12"/>
          <ac:spMkLst>
            <pc:docMk/>
            <pc:sldMk cId="2826762803" sldId="674"/>
            <ac:spMk id="4" creationId="{A1177851-FC2A-E3FF-8C43-F985E2E781FB}"/>
          </ac:spMkLst>
        </pc:spChg>
        <pc:spChg chg="add mod ord">
          <ac:chgData name="Ylimmäinen Seija" userId="ca43a6e6-5f5b-4301-8d8f-8726ecab432b" providerId="ADAL" clId="{DEB2F1EC-FC8F-41DA-B793-1FBD213A8BBB}" dt="2024-04-11T09:38:17.100" v="1042" actId="171"/>
          <ac:spMkLst>
            <pc:docMk/>
            <pc:sldMk cId="2826762803" sldId="674"/>
            <ac:spMk id="5" creationId="{4EA69CB7-7C04-ED47-BF45-ABE138DED011}"/>
          </ac:spMkLst>
        </pc:spChg>
        <pc:spChg chg="add del mod">
          <ac:chgData name="Ylimmäinen Seija" userId="ca43a6e6-5f5b-4301-8d8f-8726ecab432b" providerId="ADAL" clId="{DEB2F1EC-FC8F-41DA-B793-1FBD213A8BBB}" dt="2024-01-03T09:06:35.310" v="398" actId="478"/>
          <ac:spMkLst>
            <pc:docMk/>
            <pc:sldMk cId="2826762803" sldId="674"/>
            <ac:spMk id="7" creationId="{915BE331-A225-A0F6-3EFC-9F1C1AAE33D1}"/>
          </ac:spMkLst>
        </pc:spChg>
        <pc:picChg chg="add del">
          <ac:chgData name="Ylimmäinen Seija" userId="ca43a6e6-5f5b-4301-8d8f-8726ecab432b" providerId="ADAL" clId="{DEB2F1EC-FC8F-41DA-B793-1FBD213A8BBB}" dt="2024-01-03T09:06:35.310" v="398" actId="478"/>
          <ac:picMkLst>
            <pc:docMk/>
            <pc:sldMk cId="2826762803" sldId="674"/>
            <ac:picMk id="6" creationId="{FC50D097-58C7-7014-0A45-E35ECF108B0D}"/>
          </ac:picMkLst>
        </pc:picChg>
      </pc:sldChg>
      <pc:sldChg chg="addSp delSp modSp add mod">
        <pc:chgData name="Ylimmäinen Seija" userId="ca43a6e6-5f5b-4301-8d8f-8726ecab432b" providerId="ADAL" clId="{DEB2F1EC-FC8F-41DA-B793-1FBD213A8BBB}" dt="2024-06-07T14:10:31.616" v="1489" actId="12"/>
        <pc:sldMkLst>
          <pc:docMk/>
          <pc:sldMk cId="986410639" sldId="675"/>
        </pc:sldMkLst>
        <pc:spChg chg="mod">
          <ac:chgData name="Ylimmäinen Seija" userId="ca43a6e6-5f5b-4301-8d8f-8726ecab432b" providerId="ADAL" clId="{DEB2F1EC-FC8F-41DA-B793-1FBD213A8BBB}" dt="2024-01-03T08:06:02.897" v="275" actId="255"/>
          <ac:spMkLst>
            <pc:docMk/>
            <pc:sldMk cId="986410639" sldId="675"/>
            <ac:spMk id="2" creationId="{E197E49C-4048-B78D-4006-57A0AEA22D5A}"/>
          </ac:spMkLst>
        </pc:spChg>
        <pc:spChg chg="mod">
          <ac:chgData name="Ylimmäinen Seija" userId="ca43a6e6-5f5b-4301-8d8f-8726ecab432b" providerId="ADAL" clId="{DEB2F1EC-FC8F-41DA-B793-1FBD213A8BBB}" dt="2024-06-07T14:10:22.086" v="1488" actId="255"/>
          <ac:spMkLst>
            <pc:docMk/>
            <pc:sldMk cId="986410639" sldId="675"/>
            <ac:spMk id="3" creationId="{572CD4C6-95F3-84E3-312C-FCD66C8C7E4E}"/>
          </ac:spMkLst>
        </pc:spChg>
        <pc:spChg chg="mod">
          <ac:chgData name="Ylimmäinen Seija" userId="ca43a6e6-5f5b-4301-8d8f-8726ecab432b" providerId="ADAL" clId="{DEB2F1EC-FC8F-41DA-B793-1FBD213A8BBB}" dt="2024-06-07T14:10:31.616" v="1489" actId="12"/>
          <ac:spMkLst>
            <pc:docMk/>
            <pc:sldMk cId="986410639" sldId="675"/>
            <ac:spMk id="4" creationId="{A1177851-FC2A-E3FF-8C43-F985E2E781FB}"/>
          </ac:spMkLst>
        </pc:spChg>
        <pc:spChg chg="add del mod">
          <ac:chgData name="Ylimmäinen Seija" userId="ca43a6e6-5f5b-4301-8d8f-8726ecab432b" providerId="ADAL" clId="{DEB2F1EC-FC8F-41DA-B793-1FBD213A8BBB}" dt="2024-01-03T08:05:17.200" v="259" actId="931"/>
          <ac:spMkLst>
            <pc:docMk/>
            <pc:sldMk cId="986410639" sldId="675"/>
            <ac:spMk id="7" creationId="{B696E20F-8006-77A6-1223-1A78CFF8B452}"/>
          </ac:spMkLst>
        </pc:spChg>
        <pc:picChg chg="del mod">
          <ac:chgData name="Ylimmäinen Seija" userId="ca43a6e6-5f5b-4301-8d8f-8726ecab432b" providerId="ADAL" clId="{DEB2F1EC-FC8F-41DA-B793-1FBD213A8BBB}" dt="2024-01-03T08:04:56.659" v="258" actId="478"/>
          <ac:picMkLst>
            <pc:docMk/>
            <pc:sldMk cId="986410639" sldId="675"/>
            <ac:picMk id="6" creationId="{FC50D097-58C7-7014-0A45-E35ECF108B0D}"/>
          </ac:picMkLst>
        </pc:picChg>
        <pc:picChg chg="add mod ord">
          <ac:chgData name="Ylimmäinen Seija" userId="ca43a6e6-5f5b-4301-8d8f-8726ecab432b" providerId="ADAL" clId="{DEB2F1EC-FC8F-41DA-B793-1FBD213A8BBB}" dt="2024-01-03T08:05:21.639" v="262" actId="167"/>
          <ac:picMkLst>
            <pc:docMk/>
            <pc:sldMk cId="986410639" sldId="675"/>
            <ac:picMk id="9" creationId="{462D1A9E-7631-DED2-27CC-2A34CB0C4224}"/>
          </ac:picMkLst>
        </pc:picChg>
      </pc:sldChg>
      <pc:sldChg chg="modSp mod">
        <pc:chgData name="Ylimmäinen Seija" userId="ca43a6e6-5f5b-4301-8d8f-8726ecab432b" providerId="ADAL" clId="{DEB2F1EC-FC8F-41DA-B793-1FBD213A8BBB}" dt="2024-01-04T13:02:16.638" v="814"/>
        <pc:sldMkLst>
          <pc:docMk/>
          <pc:sldMk cId="211830291" sldId="676"/>
        </pc:sldMkLst>
        <pc:spChg chg="mod">
          <ac:chgData name="Ylimmäinen Seija" userId="ca43a6e6-5f5b-4301-8d8f-8726ecab432b" providerId="ADAL" clId="{DEB2F1EC-FC8F-41DA-B793-1FBD213A8BBB}" dt="2024-01-04T13:02:16.638" v="814"/>
          <ac:spMkLst>
            <pc:docMk/>
            <pc:sldMk cId="211830291" sldId="676"/>
            <ac:spMk id="2" creationId="{00000000-0000-0000-0000-000000000000}"/>
          </ac:spMkLst>
        </pc:spChg>
      </pc:sldChg>
      <pc:sldChg chg="addSp delSp modSp add mod modClrScheme delAnim chgLayout">
        <pc:chgData name="Ylimmäinen Seija" userId="ca43a6e6-5f5b-4301-8d8f-8726ecab432b" providerId="ADAL" clId="{DEB2F1EC-FC8F-41DA-B793-1FBD213A8BBB}" dt="2024-06-07T14:13:10.592" v="1526" actId="1076"/>
        <pc:sldMkLst>
          <pc:docMk/>
          <pc:sldMk cId="1136799070" sldId="677"/>
        </pc:sldMkLst>
        <pc:spChg chg="mod">
          <ac:chgData name="Ylimmäinen Seija" userId="ca43a6e6-5f5b-4301-8d8f-8726ecab432b" providerId="ADAL" clId="{DEB2F1EC-FC8F-41DA-B793-1FBD213A8BBB}" dt="2024-06-07T14:12:52.682" v="1524" actId="14100"/>
          <ac:spMkLst>
            <pc:docMk/>
            <pc:sldMk cId="1136799070" sldId="677"/>
            <ac:spMk id="2" creationId="{D0A74AB2-D5A6-B26F-E7C2-97B20969AC26}"/>
          </ac:spMkLst>
        </pc:spChg>
        <pc:spChg chg="mod ord">
          <ac:chgData name="Ylimmäinen Seija" userId="ca43a6e6-5f5b-4301-8d8f-8726ecab432b" providerId="ADAL" clId="{DEB2F1EC-FC8F-41DA-B793-1FBD213A8BBB}" dt="2024-06-07T14:12:58.531" v="1525" actId="12"/>
          <ac:spMkLst>
            <pc:docMk/>
            <pc:sldMk cId="1136799070" sldId="677"/>
            <ac:spMk id="3" creationId="{3B648156-05D4-F809-6B28-B4F2A42ECCC3}"/>
          </ac:spMkLst>
        </pc:spChg>
        <pc:picChg chg="add mod">
          <ac:chgData name="Ylimmäinen Seija" userId="ca43a6e6-5f5b-4301-8d8f-8726ecab432b" providerId="ADAL" clId="{DEB2F1EC-FC8F-41DA-B793-1FBD213A8BBB}" dt="2024-06-07T14:13:10.592" v="1526" actId="1076"/>
          <ac:picMkLst>
            <pc:docMk/>
            <pc:sldMk cId="1136799070" sldId="677"/>
            <ac:picMk id="5" creationId="{BB35A966-1523-F482-E72B-2C5A8C7AC3DC}"/>
          </ac:picMkLst>
        </pc:picChg>
        <pc:picChg chg="del">
          <ac:chgData name="Ylimmäinen Seija" userId="ca43a6e6-5f5b-4301-8d8f-8726ecab432b" providerId="ADAL" clId="{DEB2F1EC-FC8F-41DA-B793-1FBD213A8BBB}" dt="2024-01-04T12:18:01.024" v="569" actId="478"/>
          <ac:picMkLst>
            <pc:docMk/>
            <pc:sldMk cId="1136799070" sldId="677"/>
            <ac:picMk id="6" creationId="{8B2AB455-AD8D-E994-7C87-75DD2CDCCD94}"/>
          </ac:picMkLst>
        </pc:picChg>
      </pc:sldChg>
      <pc:sldChg chg="del">
        <pc:chgData name="Ylimmäinen Seija" userId="ca43a6e6-5f5b-4301-8d8f-8726ecab432b" providerId="ADAL" clId="{DEB2F1EC-FC8F-41DA-B793-1FBD213A8BBB}" dt="2024-01-03T09:20:58.366" v="454" actId="47"/>
        <pc:sldMkLst>
          <pc:docMk/>
          <pc:sldMk cId="2910031173" sldId="677"/>
        </pc:sldMkLst>
      </pc:sldChg>
      <pc:sldChg chg="delSp modSp mod">
        <pc:chgData name="Ylimmäinen Seija" userId="ca43a6e6-5f5b-4301-8d8f-8726ecab432b" providerId="ADAL" clId="{DEB2F1EC-FC8F-41DA-B793-1FBD213A8BBB}" dt="2024-04-11T09:47:05.439" v="1081" actId="207"/>
        <pc:sldMkLst>
          <pc:docMk/>
          <pc:sldMk cId="376910505" sldId="678"/>
        </pc:sldMkLst>
        <pc:spChg chg="mod">
          <ac:chgData name="Ylimmäinen Seija" userId="ca43a6e6-5f5b-4301-8d8f-8726ecab432b" providerId="ADAL" clId="{DEB2F1EC-FC8F-41DA-B793-1FBD213A8BBB}" dt="2024-04-11T09:47:05.439" v="1081" actId="207"/>
          <ac:spMkLst>
            <pc:docMk/>
            <pc:sldMk cId="376910505" sldId="678"/>
            <ac:spMk id="2" creationId="{F7399533-E73F-1B45-98F7-F7CBA0836AF8}"/>
          </ac:spMkLst>
        </pc:spChg>
        <pc:spChg chg="del">
          <ac:chgData name="Ylimmäinen Seija" userId="ca43a6e6-5f5b-4301-8d8f-8726ecab432b" providerId="ADAL" clId="{DEB2F1EC-FC8F-41DA-B793-1FBD213A8BBB}" dt="2024-04-11T07:04:52.950" v="868" actId="478"/>
          <ac:spMkLst>
            <pc:docMk/>
            <pc:sldMk cId="376910505" sldId="678"/>
            <ac:spMk id="11" creationId="{D189162A-C7E3-2E45-C658-FF234C7631A3}"/>
          </ac:spMkLst>
        </pc:spChg>
      </pc:sldChg>
      <pc:sldChg chg="addSp delSp modSp mod">
        <pc:chgData name="Ylimmäinen Seija" userId="ca43a6e6-5f5b-4301-8d8f-8726ecab432b" providerId="ADAL" clId="{DEB2F1EC-FC8F-41DA-B793-1FBD213A8BBB}" dt="2024-06-07T14:10:47.325" v="1490" actId="14100"/>
        <pc:sldMkLst>
          <pc:docMk/>
          <pc:sldMk cId="3822551525" sldId="679"/>
        </pc:sldMkLst>
        <pc:spChg chg="mod">
          <ac:chgData name="Ylimmäinen Seija" userId="ca43a6e6-5f5b-4301-8d8f-8726ecab432b" providerId="ADAL" clId="{DEB2F1EC-FC8F-41DA-B793-1FBD213A8BBB}" dt="2024-06-07T14:10:47.325" v="1490" actId="14100"/>
          <ac:spMkLst>
            <pc:docMk/>
            <pc:sldMk cId="3822551525" sldId="679"/>
            <ac:spMk id="2" creationId="{F7399533-E73F-1B45-98F7-F7CBA0836AF8}"/>
          </ac:spMkLst>
        </pc:spChg>
        <pc:spChg chg="mod">
          <ac:chgData name="Ylimmäinen Seija" userId="ca43a6e6-5f5b-4301-8d8f-8726ecab432b" providerId="ADAL" clId="{DEB2F1EC-FC8F-41DA-B793-1FBD213A8BBB}" dt="2024-04-11T09:53:45.883" v="1128" actId="26606"/>
          <ac:spMkLst>
            <pc:docMk/>
            <pc:sldMk cId="3822551525" sldId="679"/>
            <ac:spMk id="3" creationId="{9DFB6BE3-34F1-824F-9EAE-7EDC0DAFD55A}"/>
          </ac:spMkLst>
        </pc:spChg>
        <pc:spChg chg="mod ord">
          <ac:chgData name="Ylimmäinen Seija" userId="ca43a6e6-5f5b-4301-8d8f-8726ecab432b" providerId="ADAL" clId="{DEB2F1EC-FC8F-41DA-B793-1FBD213A8BBB}" dt="2024-04-11T09:54:16.449" v="1133" actId="207"/>
          <ac:spMkLst>
            <pc:docMk/>
            <pc:sldMk cId="3822551525" sldId="679"/>
            <ac:spMk id="9" creationId="{C09878FF-D996-9A14-0AAB-9A8BE425D0A2}"/>
          </ac:spMkLst>
        </pc:spChg>
        <pc:spChg chg="add del">
          <ac:chgData name="Ylimmäinen Seija" userId="ca43a6e6-5f5b-4301-8d8f-8726ecab432b" providerId="ADAL" clId="{DEB2F1EC-FC8F-41DA-B793-1FBD213A8BBB}" dt="2024-04-11T09:53:57.649" v="1130" actId="478"/>
          <ac:spMkLst>
            <pc:docMk/>
            <pc:sldMk cId="3822551525" sldId="679"/>
            <ac:spMk id="14" creationId="{A73554F3-5D7D-B858-B8E4-981DEE850D8A}"/>
          </ac:spMkLst>
        </pc:spChg>
        <pc:picChg chg="mod">
          <ac:chgData name="Ylimmäinen Seija" userId="ca43a6e6-5f5b-4301-8d8f-8726ecab432b" providerId="ADAL" clId="{DEB2F1EC-FC8F-41DA-B793-1FBD213A8BBB}" dt="2024-04-11T09:54:27.877" v="1136" actId="1076"/>
          <ac:picMkLst>
            <pc:docMk/>
            <pc:sldMk cId="3822551525" sldId="679"/>
            <ac:picMk id="5" creationId="{FBAD0D8B-0344-F4F3-8148-9D2FAA02D3CE}"/>
          </ac:picMkLst>
        </pc:picChg>
        <pc:picChg chg="add del mod">
          <ac:chgData name="Ylimmäinen Seija" userId="ca43a6e6-5f5b-4301-8d8f-8726ecab432b" providerId="ADAL" clId="{DEB2F1EC-FC8F-41DA-B793-1FBD213A8BBB}" dt="2024-04-11T09:51:47.882" v="1120" actId="478"/>
          <ac:picMkLst>
            <pc:docMk/>
            <pc:sldMk cId="3822551525" sldId="679"/>
            <ac:picMk id="8" creationId="{90973B35-E313-51D5-20FF-6FCB21F57A1F}"/>
          </ac:picMkLst>
        </pc:picChg>
        <pc:picChg chg="add del mod ord">
          <ac:chgData name="Ylimmäinen Seija" userId="ca43a6e6-5f5b-4301-8d8f-8726ecab432b" providerId="ADAL" clId="{DEB2F1EC-FC8F-41DA-B793-1FBD213A8BBB}" dt="2024-04-11T09:53:21.411" v="1126" actId="478"/>
          <ac:picMkLst>
            <pc:docMk/>
            <pc:sldMk cId="3822551525" sldId="679"/>
            <ac:picMk id="12" creationId="{D325043A-84D6-3C2F-C7F5-335DA4D6F4BC}"/>
          </ac:picMkLst>
        </pc:picChg>
      </pc:sldChg>
      <pc:sldChg chg="addSp delSp modSp mod">
        <pc:chgData name="Ylimmäinen Seija" userId="ca43a6e6-5f5b-4301-8d8f-8726ecab432b" providerId="ADAL" clId="{DEB2F1EC-FC8F-41DA-B793-1FBD213A8BBB}" dt="2024-06-07T13:47:53.619" v="1293" actId="1076"/>
        <pc:sldMkLst>
          <pc:docMk/>
          <pc:sldMk cId="272210864" sldId="704"/>
        </pc:sldMkLst>
        <pc:spChg chg="add mod">
          <ac:chgData name="Ylimmäinen Seija" userId="ca43a6e6-5f5b-4301-8d8f-8726ecab432b" providerId="ADAL" clId="{DEB2F1EC-FC8F-41DA-B793-1FBD213A8BBB}" dt="2024-06-07T13:39:39.106" v="1228" actId="1076"/>
          <ac:spMkLst>
            <pc:docMk/>
            <pc:sldMk cId="272210864" sldId="704"/>
            <ac:spMk id="3" creationId="{114FCEF6-AAE9-F7BB-96D0-07852B85016F}"/>
          </ac:spMkLst>
        </pc:spChg>
        <pc:spChg chg="mod">
          <ac:chgData name="Ylimmäinen Seija" userId="ca43a6e6-5f5b-4301-8d8f-8726ecab432b" providerId="ADAL" clId="{DEB2F1EC-FC8F-41DA-B793-1FBD213A8BBB}" dt="2024-06-07T13:46:17.904" v="1277" actId="14100"/>
          <ac:spMkLst>
            <pc:docMk/>
            <pc:sldMk cId="272210864" sldId="704"/>
            <ac:spMk id="4" creationId="{B0023841-1EFB-99FE-31C2-A5C7B018A9BC}"/>
          </ac:spMkLst>
        </pc:spChg>
        <pc:spChg chg="add mod">
          <ac:chgData name="Ylimmäinen Seija" userId="ca43a6e6-5f5b-4301-8d8f-8726ecab432b" providerId="ADAL" clId="{DEB2F1EC-FC8F-41DA-B793-1FBD213A8BBB}" dt="2024-06-07T13:43:58.111" v="1267" actId="1076"/>
          <ac:spMkLst>
            <pc:docMk/>
            <pc:sldMk cId="272210864" sldId="704"/>
            <ac:spMk id="7" creationId="{83E0BCE6-AF1E-322E-0DB0-28DFE39BA1AE}"/>
          </ac:spMkLst>
        </pc:spChg>
        <pc:spChg chg="mod">
          <ac:chgData name="Ylimmäinen Seija" userId="ca43a6e6-5f5b-4301-8d8f-8726ecab432b" providerId="ADAL" clId="{DEB2F1EC-FC8F-41DA-B793-1FBD213A8BBB}" dt="2024-06-07T13:43:38.076" v="1264" actId="1076"/>
          <ac:spMkLst>
            <pc:docMk/>
            <pc:sldMk cId="272210864" sldId="704"/>
            <ac:spMk id="8" creationId="{1FC68356-F482-E0A0-1474-F5E1BCD595A9}"/>
          </ac:spMkLst>
        </pc:spChg>
        <pc:picChg chg="del">
          <ac:chgData name="Ylimmäinen Seija" userId="ca43a6e6-5f5b-4301-8d8f-8726ecab432b" providerId="ADAL" clId="{DEB2F1EC-FC8F-41DA-B793-1FBD213A8BBB}" dt="2024-06-07T13:40:12.024" v="1229" actId="478"/>
          <ac:picMkLst>
            <pc:docMk/>
            <pc:sldMk cId="272210864" sldId="704"/>
            <ac:picMk id="2" creationId="{75B10E19-4843-C5E7-80F4-980DBEEC6006}"/>
          </ac:picMkLst>
        </pc:picChg>
        <pc:picChg chg="add mod">
          <ac:chgData name="Ylimmäinen Seija" userId="ca43a6e6-5f5b-4301-8d8f-8726ecab432b" providerId="ADAL" clId="{DEB2F1EC-FC8F-41DA-B793-1FBD213A8BBB}" dt="2024-04-11T09:20:14.197" v="880"/>
          <ac:picMkLst>
            <pc:docMk/>
            <pc:sldMk cId="272210864" sldId="704"/>
            <ac:picMk id="5" creationId="{61022428-6B8E-5A0E-2707-872ECC537F79}"/>
          </ac:picMkLst>
        </pc:picChg>
        <pc:picChg chg="add mod ord">
          <ac:chgData name="Ylimmäinen Seija" userId="ca43a6e6-5f5b-4301-8d8f-8726ecab432b" providerId="ADAL" clId="{DEB2F1EC-FC8F-41DA-B793-1FBD213A8BBB}" dt="2024-06-07T13:39:35.048" v="1227" actId="1076"/>
          <ac:picMkLst>
            <pc:docMk/>
            <pc:sldMk cId="272210864" sldId="704"/>
            <ac:picMk id="5" creationId="{907BC822-51AC-72C3-4BF4-2CE2499A00E8}"/>
          </ac:picMkLst>
        </pc:picChg>
        <pc:picChg chg="add mod ord">
          <ac:chgData name="Ylimmäinen Seija" userId="ca43a6e6-5f5b-4301-8d8f-8726ecab432b" providerId="ADAL" clId="{DEB2F1EC-FC8F-41DA-B793-1FBD213A8BBB}" dt="2024-06-07T13:46:10.421" v="1276" actId="1440"/>
          <ac:picMkLst>
            <pc:docMk/>
            <pc:sldMk cId="272210864" sldId="704"/>
            <ac:picMk id="10" creationId="{676CBA28-C556-32E9-4AEF-B0172E762066}"/>
          </ac:picMkLst>
        </pc:picChg>
        <pc:picChg chg="add mod">
          <ac:chgData name="Ylimmäinen Seija" userId="ca43a6e6-5f5b-4301-8d8f-8726ecab432b" providerId="ADAL" clId="{DEB2F1EC-FC8F-41DA-B793-1FBD213A8BBB}" dt="2024-06-07T13:47:53.619" v="1293" actId="1076"/>
          <ac:picMkLst>
            <pc:docMk/>
            <pc:sldMk cId="272210864" sldId="704"/>
            <ac:picMk id="12" creationId="{EB1B5845-45B7-E7BB-5AF3-027CDF8CCB3E}"/>
          </ac:picMkLst>
        </pc:picChg>
        <pc:picChg chg="del mod">
          <ac:chgData name="Ylimmäinen Seija" userId="ca43a6e6-5f5b-4301-8d8f-8726ecab432b" providerId="ADAL" clId="{DEB2F1EC-FC8F-41DA-B793-1FBD213A8BBB}" dt="2024-06-07T13:39:02.784" v="1217" actId="478"/>
          <ac:picMkLst>
            <pc:docMk/>
            <pc:sldMk cId="272210864" sldId="704"/>
            <ac:picMk id="1026" creationId="{9D3CC58A-C21C-EADE-9DD0-8BF8FB6366E8}"/>
          </ac:picMkLst>
        </pc:picChg>
        <pc:picChg chg="del">
          <ac:chgData name="Ylimmäinen Seija" userId="ca43a6e6-5f5b-4301-8d8f-8726ecab432b" providerId="ADAL" clId="{DEB2F1EC-FC8F-41DA-B793-1FBD213A8BBB}" dt="2024-06-07T13:41:28.610" v="1234" actId="21"/>
          <ac:picMkLst>
            <pc:docMk/>
            <pc:sldMk cId="272210864" sldId="704"/>
            <ac:picMk id="1028" creationId="{F95B141B-9DBA-FA1D-64C3-44A88828C1DE}"/>
          </ac:picMkLst>
        </pc:picChg>
      </pc:sldChg>
      <pc:sldChg chg="addSp delSp modSp mod">
        <pc:chgData name="Ylimmäinen Seija" userId="ca43a6e6-5f5b-4301-8d8f-8726ecab432b" providerId="ADAL" clId="{DEB2F1EC-FC8F-41DA-B793-1FBD213A8BBB}" dt="2024-06-07T13:50:21.809" v="1311" actId="1076"/>
        <pc:sldMkLst>
          <pc:docMk/>
          <pc:sldMk cId="1883317000" sldId="705"/>
        </pc:sldMkLst>
        <pc:spChg chg="add del mod">
          <ac:chgData name="Ylimmäinen Seija" userId="ca43a6e6-5f5b-4301-8d8f-8726ecab432b" providerId="ADAL" clId="{DEB2F1EC-FC8F-41DA-B793-1FBD213A8BBB}" dt="2024-06-07T13:47:19.276" v="1287" actId="478"/>
          <ac:spMkLst>
            <pc:docMk/>
            <pc:sldMk cId="1883317000" sldId="705"/>
            <ac:spMk id="2" creationId="{35739774-FCA5-26FC-842A-41990F95AC20}"/>
          </ac:spMkLst>
        </pc:spChg>
        <pc:spChg chg="del">
          <ac:chgData name="Ylimmäinen Seija" userId="ca43a6e6-5f5b-4301-8d8f-8726ecab432b" providerId="ADAL" clId="{DEB2F1EC-FC8F-41DA-B793-1FBD213A8BBB}" dt="2024-04-11T09:46:03.212" v="1066" actId="478"/>
          <ac:spMkLst>
            <pc:docMk/>
            <pc:sldMk cId="1883317000" sldId="705"/>
            <ac:spMk id="2" creationId="{E57BFDF9-3227-21B1-1F38-933A832EFE9D}"/>
          </ac:spMkLst>
        </pc:spChg>
        <pc:spChg chg="mod">
          <ac:chgData name="Ylimmäinen Seija" userId="ca43a6e6-5f5b-4301-8d8f-8726ecab432b" providerId="ADAL" clId="{DEB2F1EC-FC8F-41DA-B793-1FBD213A8BBB}" dt="2024-06-07T13:50:12.346" v="1309" actId="1076"/>
          <ac:spMkLst>
            <pc:docMk/>
            <pc:sldMk cId="1883317000" sldId="705"/>
            <ac:spMk id="3" creationId="{D0E98924-1620-21F0-07C7-629AA98CEE28}"/>
          </ac:spMkLst>
        </pc:spChg>
        <pc:spChg chg="add mod">
          <ac:chgData name="Ylimmäinen Seija" userId="ca43a6e6-5f5b-4301-8d8f-8726ecab432b" providerId="ADAL" clId="{DEB2F1EC-FC8F-41DA-B793-1FBD213A8BBB}" dt="2024-06-07T13:46:45.459" v="1282" actId="1076"/>
          <ac:spMkLst>
            <pc:docMk/>
            <pc:sldMk cId="1883317000" sldId="705"/>
            <ac:spMk id="4" creationId="{A5D893EF-1E5F-6303-5754-16EDCE9FE7C1}"/>
          </ac:spMkLst>
        </pc:spChg>
        <pc:spChg chg="mod">
          <ac:chgData name="Ylimmäinen Seija" userId="ca43a6e6-5f5b-4301-8d8f-8726ecab432b" providerId="ADAL" clId="{DEB2F1EC-FC8F-41DA-B793-1FBD213A8BBB}" dt="2024-06-07T13:50:17.024" v="1310" actId="1076"/>
          <ac:spMkLst>
            <pc:docMk/>
            <pc:sldMk cId="1883317000" sldId="705"/>
            <ac:spMk id="6" creationId="{038B3F08-0CB2-EA03-4949-DB53EE779B21}"/>
          </ac:spMkLst>
        </pc:spChg>
        <pc:spChg chg="add mod">
          <ac:chgData name="Ylimmäinen Seija" userId="ca43a6e6-5f5b-4301-8d8f-8726ecab432b" providerId="ADAL" clId="{DEB2F1EC-FC8F-41DA-B793-1FBD213A8BBB}" dt="2024-04-11T09:22:41.787" v="902" actId="1076"/>
          <ac:spMkLst>
            <pc:docMk/>
            <pc:sldMk cId="1883317000" sldId="705"/>
            <ac:spMk id="7" creationId="{EEAF5899-2FDA-A4DD-668F-357724C8B4D3}"/>
          </ac:spMkLst>
        </pc:spChg>
        <pc:spChg chg="mod">
          <ac:chgData name="Ylimmäinen Seija" userId="ca43a6e6-5f5b-4301-8d8f-8726ecab432b" providerId="ADAL" clId="{DEB2F1EC-FC8F-41DA-B793-1FBD213A8BBB}" dt="2024-06-07T13:48:45.981" v="1299" actId="14100"/>
          <ac:spMkLst>
            <pc:docMk/>
            <pc:sldMk cId="1883317000" sldId="705"/>
            <ac:spMk id="8" creationId="{AAC8EA85-6BC3-174F-C579-AC7AB666991C}"/>
          </ac:spMkLst>
        </pc:spChg>
        <pc:spChg chg="add del mod">
          <ac:chgData name="Ylimmäinen Seija" userId="ca43a6e6-5f5b-4301-8d8f-8726ecab432b" providerId="ADAL" clId="{DEB2F1EC-FC8F-41DA-B793-1FBD213A8BBB}" dt="2024-06-07T13:45:57.548" v="1274" actId="478"/>
          <ac:spMkLst>
            <pc:docMk/>
            <pc:sldMk cId="1883317000" sldId="705"/>
            <ac:spMk id="9" creationId="{A4C6C60C-F56F-75CC-C55F-06DC6D225544}"/>
          </ac:spMkLst>
        </pc:spChg>
        <pc:spChg chg="add mod">
          <ac:chgData name="Ylimmäinen Seija" userId="ca43a6e6-5f5b-4301-8d8f-8726ecab432b" providerId="ADAL" clId="{DEB2F1EC-FC8F-41DA-B793-1FBD213A8BBB}" dt="2024-06-07T13:47:21.743" v="1288"/>
          <ac:spMkLst>
            <pc:docMk/>
            <pc:sldMk cId="1883317000" sldId="705"/>
            <ac:spMk id="12" creationId="{AA4356FE-508F-A96E-7812-94E79C50150D}"/>
          </ac:spMkLst>
        </pc:spChg>
        <pc:picChg chg="del mod">
          <ac:chgData name="Ylimmäinen Seija" userId="ca43a6e6-5f5b-4301-8d8f-8726ecab432b" providerId="ADAL" clId="{DEB2F1EC-FC8F-41DA-B793-1FBD213A8BBB}" dt="2024-06-07T13:47:24.198" v="1289" actId="478"/>
          <ac:picMkLst>
            <pc:docMk/>
            <pc:sldMk cId="1883317000" sldId="705"/>
            <ac:picMk id="5" creationId="{BA42EBBE-1706-C9C1-2B7F-735F69AC4C06}"/>
          </ac:picMkLst>
        </pc:picChg>
        <pc:picChg chg="add mod ord">
          <ac:chgData name="Ylimmäinen Seija" userId="ca43a6e6-5f5b-4301-8d8f-8726ecab432b" providerId="ADAL" clId="{DEB2F1EC-FC8F-41DA-B793-1FBD213A8BBB}" dt="2024-06-07T13:46:42.555" v="1281" actId="1076"/>
          <ac:picMkLst>
            <pc:docMk/>
            <pc:sldMk cId="1883317000" sldId="705"/>
            <ac:picMk id="10" creationId="{472F1455-2E5A-E801-A2FF-755D4C01EED6}"/>
          </ac:picMkLst>
        </pc:picChg>
        <pc:picChg chg="add mod ord">
          <ac:chgData name="Ylimmäinen Seija" userId="ca43a6e6-5f5b-4301-8d8f-8726ecab432b" providerId="ADAL" clId="{DEB2F1EC-FC8F-41DA-B793-1FBD213A8BBB}" dt="2024-06-07T13:47:09.291" v="1286" actId="1076"/>
          <ac:picMkLst>
            <pc:docMk/>
            <pc:sldMk cId="1883317000" sldId="705"/>
            <ac:picMk id="11" creationId="{2B0F0B2B-BFC6-8C46-5DFC-DC70C3755ED4}"/>
          </ac:picMkLst>
        </pc:picChg>
        <pc:picChg chg="add mod">
          <ac:chgData name="Ylimmäinen Seija" userId="ca43a6e6-5f5b-4301-8d8f-8726ecab432b" providerId="ADAL" clId="{DEB2F1EC-FC8F-41DA-B793-1FBD213A8BBB}" dt="2024-06-07T13:50:21.809" v="1311" actId="1076"/>
          <ac:picMkLst>
            <pc:docMk/>
            <pc:sldMk cId="1883317000" sldId="705"/>
            <ac:picMk id="13" creationId="{7211C8CF-6646-D822-D89D-C24B37689F77}"/>
          </ac:picMkLst>
        </pc:picChg>
        <pc:picChg chg="del">
          <ac:chgData name="Ylimmäinen Seija" userId="ca43a6e6-5f5b-4301-8d8f-8726ecab432b" providerId="ADAL" clId="{DEB2F1EC-FC8F-41DA-B793-1FBD213A8BBB}" dt="2024-06-07T13:46:35.131" v="1278" actId="478"/>
          <ac:picMkLst>
            <pc:docMk/>
            <pc:sldMk cId="1883317000" sldId="705"/>
            <ac:picMk id="1026" creationId="{F3C7BE47-8A3F-1BE7-5D3D-E35F3531814E}"/>
          </ac:picMkLst>
        </pc:picChg>
        <pc:picChg chg="del mod">
          <ac:chgData name="Ylimmäinen Seija" userId="ca43a6e6-5f5b-4301-8d8f-8726ecab432b" providerId="ADAL" clId="{DEB2F1EC-FC8F-41DA-B793-1FBD213A8BBB}" dt="2024-06-07T13:46:53.660" v="1283" actId="478"/>
          <ac:picMkLst>
            <pc:docMk/>
            <pc:sldMk cId="1883317000" sldId="705"/>
            <ac:picMk id="1028" creationId="{3624B6CB-42DD-1089-B1FA-2ACBAB6781F8}"/>
          </ac:picMkLst>
        </pc:picChg>
      </pc:sldChg>
      <pc:sldChg chg="addSp delSp modSp mod">
        <pc:chgData name="Ylimmäinen Seija" userId="ca43a6e6-5f5b-4301-8d8f-8726ecab432b" providerId="ADAL" clId="{DEB2F1EC-FC8F-41DA-B793-1FBD213A8BBB}" dt="2024-06-07T13:53:44.684" v="1343" actId="14100"/>
        <pc:sldMkLst>
          <pc:docMk/>
          <pc:sldMk cId="1422366234" sldId="706"/>
        </pc:sldMkLst>
        <pc:spChg chg="del">
          <ac:chgData name="Ylimmäinen Seija" userId="ca43a6e6-5f5b-4301-8d8f-8726ecab432b" providerId="ADAL" clId="{DEB2F1EC-FC8F-41DA-B793-1FBD213A8BBB}" dt="2024-04-11T09:46:14.320" v="1070" actId="478"/>
          <ac:spMkLst>
            <pc:docMk/>
            <pc:sldMk cId="1422366234" sldId="706"/>
            <ac:spMk id="2" creationId="{130858DC-1CEB-3228-7390-60B354603827}"/>
          </ac:spMkLst>
        </pc:spChg>
        <pc:spChg chg="mod">
          <ac:chgData name="Ylimmäinen Seija" userId="ca43a6e6-5f5b-4301-8d8f-8726ecab432b" providerId="ADAL" clId="{DEB2F1EC-FC8F-41DA-B793-1FBD213A8BBB}" dt="2024-06-07T13:51:35.419" v="1327" actId="403"/>
          <ac:spMkLst>
            <pc:docMk/>
            <pc:sldMk cId="1422366234" sldId="706"/>
            <ac:spMk id="3" creationId="{124D8CC0-CBA8-877C-1B79-DA72CCDD2222}"/>
          </ac:spMkLst>
        </pc:spChg>
        <pc:spChg chg="add mod">
          <ac:chgData name="Ylimmäinen Seija" userId="ca43a6e6-5f5b-4301-8d8f-8726ecab432b" providerId="ADAL" clId="{DEB2F1EC-FC8F-41DA-B793-1FBD213A8BBB}" dt="2024-06-07T13:51:56.240" v="1331" actId="1076"/>
          <ac:spMkLst>
            <pc:docMk/>
            <pc:sldMk cId="1422366234" sldId="706"/>
            <ac:spMk id="5" creationId="{EEE9BB33-DFED-FA00-E57B-0907A66EED0F}"/>
          </ac:spMkLst>
        </pc:spChg>
        <pc:spChg chg="mod">
          <ac:chgData name="Ylimmäinen Seija" userId="ca43a6e6-5f5b-4301-8d8f-8726ecab432b" providerId="ADAL" clId="{DEB2F1EC-FC8F-41DA-B793-1FBD213A8BBB}" dt="2024-06-07T13:50:54.724" v="1319" actId="403"/>
          <ac:spMkLst>
            <pc:docMk/>
            <pc:sldMk cId="1422366234" sldId="706"/>
            <ac:spMk id="6" creationId="{AEE17B15-9C37-4DEF-4EFE-636FFBE70302}"/>
          </ac:spMkLst>
        </pc:spChg>
        <pc:spChg chg="add mod">
          <ac:chgData name="Ylimmäinen Seija" userId="ca43a6e6-5f5b-4301-8d8f-8726ecab432b" providerId="ADAL" clId="{DEB2F1EC-FC8F-41DA-B793-1FBD213A8BBB}" dt="2024-06-07T13:52:28.754" v="1337" actId="1076"/>
          <ac:spMkLst>
            <pc:docMk/>
            <pc:sldMk cId="1422366234" sldId="706"/>
            <ac:spMk id="7" creationId="{D4902FB0-2ABF-91AE-2EA3-6D608E2B2DCB}"/>
          </ac:spMkLst>
        </pc:spChg>
        <pc:spChg chg="mod">
          <ac:chgData name="Ylimmäinen Seija" userId="ca43a6e6-5f5b-4301-8d8f-8726ecab432b" providerId="ADAL" clId="{DEB2F1EC-FC8F-41DA-B793-1FBD213A8BBB}" dt="2024-06-07T13:53:44.684" v="1343" actId="14100"/>
          <ac:spMkLst>
            <pc:docMk/>
            <pc:sldMk cId="1422366234" sldId="706"/>
            <ac:spMk id="8" creationId="{78E28D2B-D791-10FE-C0E1-A41AC095D504}"/>
          </ac:spMkLst>
        </pc:spChg>
        <pc:spChg chg="add del mod">
          <ac:chgData name="Ylimmäinen Seija" userId="ca43a6e6-5f5b-4301-8d8f-8726ecab432b" providerId="ADAL" clId="{DEB2F1EC-FC8F-41DA-B793-1FBD213A8BBB}" dt="2024-06-07T13:50:37.235" v="1314" actId="478"/>
          <ac:spMkLst>
            <pc:docMk/>
            <pc:sldMk cId="1422366234" sldId="706"/>
            <ac:spMk id="9" creationId="{22F7043E-43B6-F806-5343-B43BA352DBB3}"/>
          </ac:spMkLst>
        </pc:spChg>
        <pc:spChg chg="add mod">
          <ac:chgData name="Ylimmäinen Seija" userId="ca43a6e6-5f5b-4301-8d8f-8726ecab432b" providerId="ADAL" clId="{DEB2F1EC-FC8F-41DA-B793-1FBD213A8BBB}" dt="2024-06-07T13:52:43.640" v="1339" actId="1076"/>
          <ac:spMkLst>
            <pc:docMk/>
            <pc:sldMk cId="1422366234" sldId="706"/>
            <ac:spMk id="11" creationId="{8B40E7C2-FED7-9AB6-5DCE-BC0E1EDB688D}"/>
          </ac:spMkLst>
        </pc:spChg>
        <pc:picChg chg="add mod ord">
          <ac:chgData name="Ylimmäinen Seija" userId="ca43a6e6-5f5b-4301-8d8f-8726ecab432b" providerId="ADAL" clId="{DEB2F1EC-FC8F-41DA-B793-1FBD213A8BBB}" dt="2024-06-07T13:51:59.143" v="1332" actId="1076"/>
          <ac:picMkLst>
            <pc:docMk/>
            <pc:sldMk cId="1422366234" sldId="706"/>
            <ac:picMk id="2" creationId="{A30A7518-C945-57C0-14BF-24A7E0C2E9AA}"/>
          </ac:picMkLst>
        </pc:picChg>
        <pc:picChg chg="del">
          <ac:chgData name="Ylimmäinen Seija" userId="ca43a6e6-5f5b-4301-8d8f-8726ecab432b" providerId="ADAL" clId="{DEB2F1EC-FC8F-41DA-B793-1FBD213A8BBB}" dt="2024-06-07T13:51:38.644" v="1328" actId="478"/>
          <ac:picMkLst>
            <pc:docMk/>
            <pc:sldMk cId="1422366234" sldId="706"/>
            <ac:picMk id="4" creationId="{4C307C79-FC19-B648-00E8-4510181C8D2B}"/>
          </ac:picMkLst>
        </pc:picChg>
        <pc:picChg chg="add mod ord">
          <ac:chgData name="Ylimmäinen Seija" userId="ca43a6e6-5f5b-4301-8d8f-8726ecab432b" providerId="ADAL" clId="{DEB2F1EC-FC8F-41DA-B793-1FBD213A8BBB}" dt="2024-06-07T13:52:25.781" v="1336" actId="1076"/>
          <ac:picMkLst>
            <pc:docMk/>
            <pc:sldMk cId="1422366234" sldId="706"/>
            <ac:picMk id="10" creationId="{01864249-3BCE-EA01-DC99-8B462ECAA94F}"/>
          </ac:picMkLst>
        </pc:picChg>
        <pc:picChg chg="add mod">
          <ac:chgData name="Ylimmäinen Seija" userId="ca43a6e6-5f5b-4301-8d8f-8726ecab432b" providerId="ADAL" clId="{DEB2F1EC-FC8F-41DA-B793-1FBD213A8BBB}" dt="2024-06-07T13:53:03.027" v="1341" actId="1076"/>
          <ac:picMkLst>
            <pc:docMk/>
            <pc:sldMk cId="1422366234" sldId="706"/>
            <ac:picMk id="12" creationId="{72E47E1D-5B8B-42D1-35DC-44BDCF5C347C}"/>
          </ac:picMkLst>
        </pc:picChg>
        <pc:picChg chg="del">
          <ac:chgData name="Ylimmäinen Seija" userId="ca43a6e6-5f5b-4301-8d8f-8726ecab432b" providerId="ADAL" clId="{DEB2F1EC-FC8F-41DA-B793-1FBD213A8BBB}" dt="2024-06-07T13:50:31.809" v="1312" actId="478"/>
          <ac:picMkLst>
            <pc:docMk/>
            <pc:sldMk cId="1422366234" sldId="706"/>
            <ac:picMk id="1026" creationId="{00CB9B5C-3C70-D894-669D-8E8CE9548CEB}"/>
          </ac:picMkLst>
        </pc:picChg>
        <pc:picChg chg="del mod">
          <ac:chgData name="Ylimmäinen Seija" userId="ca43a6e6-5f5b-4301-8d8f-8726ecab432b" providerId="ADAL" clId="{DEB2F1EC-FC8F-41DA-B793-1FBD213A8BBB}" dt="2024-06-07T13:50:34.193" v="1313" actId="478"/>
          <ac:picMkLst>
            <pc:docMk/>
            <pc:sldMk cId="1422366234" sldId="706"/>
            <ac:picMk id="1028" creationId="{B5FB9830-BA86-A387-BCF2-A03B00958849}"/>
          </ac:picMkLst>
        </pc:picChg>
      </pc:sldChg>
      <pc:sldChg chg="addSp delSp modSp mod">
        <pc:chgData name="Ylimmäinen Seija" userId="ca43a6e6-5f5b-4301-8d8f-8726ecab432b" providerId="ADAL" clId="{DEB2F1EC-FC8F-41DA-B793-1FBD213A8BBB}" dt="2024-06-07T13:57:10.836" v="1383" actId="1076"/>
        <pc:sldMkLst>
          <pc:docMk/>
          <pc:sldMk cId="1899487069" sldId="707"/>
        </pc:sldMkLst>
        <pc:spChg chg="del">
          <ac:chgData name="Ylimmäinen Seija" userId="ca43a6e6-5f5b-4301-8d8f-8726ecab432b" providerId="ADAL" clId="{DEB2F1EC-FC8F-41DA-B793-1FBD213A8BBB}" dt="2024-04-11T09:46:25.862" v="1074" actId="478"/>
          <ac:spMkLst>
            <pc:docMk/>
            <pc:sldMk cId="1899487069" sldId="707"/>
            <ac:spMk id="2" creationId="{07E81B46-CD38-B294-63DC-1288525A74B7}"/>
          </ac:spMkLst>
        </pc:spChg>
        <pc:spChg chg="mod">
          <ac:chgData name="Ylimmäinen Seija" userId="ca43a6e6-5f5b-4301-8d8f-8726ecab432b" providerId="ADAL" clId="{DEB2F1EC-FC8F-41DA-B793-1FBD213A8BBB}" dt="2024-06-07T13:57:05.750" v="1382" actId="1076"/>
          <ac:spMkLst>
            <pc:docMk/>
            <pc:sldMk cId="1899487069" sldId="707"/>
            <ac:spMk id="4" creationId="{66B756FD-D019-EF9F-EC29-6A2B25CF7229}"/>
          </ac:spMkLst>
        </pc:spChg>
        <pc:spChg chg="add mod">
          <ac:chgData name="Ylimmäinen Seija" userId="ca43a6e6-5f5b-4301-8d8f-8726ecab432b" providerId="ADAL" clId="{DEB2F1EC-FC8F-41DA-B793-1FBD213A8BBB}" dt="2024-06-07T13:55:32.841" v="1362" actId="1076"/>
          <ac:spMkLst>
            <pc:docMk/>
            <pc:sldMk cId="1899487069" sldId="707"/>
            <ac:spMk id="5" creationId="{1A95382F-1C4D-3F63-1339-8EDFEC5D55BD}"/>
          </ac:spMkLst>
        </pc:spChg>
        <pc:spChg chg="mod">
          <ac:chgData name="Ylimmäinen Seija" userId="ca43a6e6-5f5b-4301-8d8f-8726ecab432b" providerId="ADAL" clId="{DEB2F1EC-FC8F-41DA-B793-1FBD213A8BBB}" dt="2024-06-07T13:55:52.240" v="1366" actId="14100"/>
          <ac:spMkLst>
            <pc:docMk/>
            <pc:sldMk cId="1899487069" sldId="707"/>
            <ac:spMk id="6" creationId="{65BA8B5D-AC37-06CF-5801-D0C8D7E4B6A9}"/>
          </ac:spMkLst>
        </pc:spChg>
        <pc:spChg chg="add mod">
          <ac:chgData name="Ylimmäinen Seija" userId="ca43a6e6-5f5b-4301-8d8f-8726ecab432b" providerId="ADAL" clId="{DEB2F1EC-FC8F-41DA-B793-1FBD213A8BBB}" dt="2024-06-07T13:56:15.853" v="1371" actId="1076"/>
          <ac:spMkLst>
            <pc:docMk/>
            <pc:sldMk cId="1899487069" sldId="707"/>
            <ac:spMk id="7" creationId="{155F71B3-6D20-A244-DCEA-B8D06CD43DDD}"/>
          </ac:spMkLst>
        </pc:spChg>
        <pc:spChg chg="mod">
          <ac:chgData name="Ylimmäinen Seija" userId="ca43a6e6-5f5b-4301-8d8f-8726ecab432b" providerId="ADAL" clId="{DEB2F1EC-FC8F-41DA-B793-1FBD213A8BBB}" dt="2024-06-07T13:56:57.305" v="1381" actId="1076"/>
          <ac:spMkLst>
            <pc:docMk/>
            <pc:sldMk cId="1899487069" sldId="707"/>
            <ac:spMk id="8" creationId="{2DF9300A-1146-F061-7FE2-C62E263F9B2C}"/>
          </ac:spMkLst>
        </pc:spChg>
        <pc:spChg chg="add del mod">
          <ac:chgData name="Ylimmäinen Seija" userId="ca43a6e6-5f5b-4301-8d8f-8726ecab432b" providerId="ADAL" clId="{DEB2F1EC-FC8F-41DA-B793-1FBD213A8BBB}" dt="2024-06-07T13:55:14.264" v="1359" actId="478"/>
          <ac:spMkLst>
            <pc:docMk/>
            <pc:sldMk cId="1899487069" sldId="707"/>
            <ac:spMk id="9" creationId="{33494869-D506-4F5A-D67F-B0C9A71302A1}"/>
          </ac:spMkLst>
        </pc:spChg>
        <pc:spChg chg="add mod">
          <ac:chgData name="Ylimmäinen Seija" userId="ca43a6e6-5f5b-4301-8d8f-8726ecab432b" providerId="ADAL" clId="{DEB2F1EC-FC8F-41DA-B793-1FBD213A8BBB}" dt="2024-06-07T13:55:25.341" v="1360"/>
          <ac:spMkLst>
            <pc:docMk/>
            <pc:sldMk cId="1899487069" sldId="707"/>
            <ac:spMk id="11" creationId="{4A8EAE57-60C7-4988-8F22-B5BC5CB1C09F}"/>
          </ac:spMkLst>
        </pc:spChg>
        <pc:picChg chg="add mod">
          <ac:chgData name="Ylimmäinen Seija" userId="ca43a6e6-5f5b-4301-8d8f-8726ecab432b" providerId="ADAL" clId="{DEB2F1EC-FC8F-41DA-B793-1FBD213A8BBB}" dt="2024-06-07T13:57:10.836" v="1383" actId="1076"/>
          <ac:picMkLst>
            <pc:docMk/>
            <pc:sldMk cId="1899487069" sldId="707"/>
            <ac:picMk id="2" creationId="{8039C260-DBD9-CDA4-9876-E49DFA0831B4}"/>
          </ac:picMkLst>
        </pc:picChg>
        <pc:picChg chg="del">
          <ac:chgData name="Ylimmäinen Seija" userId="ca43a6e6-5f5b-4301-8d8f-8726ecab432b" providerId="ADAL" clId="{DEB2F1EC-FC8F-41DA-B793-1FBD213A8BBB}" dt="2024-06-07T13:54:10.266" v="1347" actId="478"/>
          <ac:picMkLst>
            <pc:docMk/>
            <pc:sldMk cId="1899487069" sldId="707"/>
            <ac:picMk id="3" creationId="{1897D8F6-1782-ED38-9549-FE904E357C12}"/>
          </ac:picMkLst>
        </pc:picChg>
        <pc:picChg chg="add mod ord">
          <ac:chgData name="Ylimmäinen Seija" userId="ca43a6e6-5f5b-4301-8d8f-8726ecab432b" providerId="ADAL" clId="{DEB2F1EC-FC8F-41DA-B793-1FBD213A8BBB}" dt="2024-06-07T13:55:28.711" v="1361" actId="1076"/>
          <ac:picMkLst>
            <pc:docMk/>
            <pc:sldMk cId="1899487069" sldId="707"/>
            <ac:picMk id="10" creationId="{98963517-AF0F-6BCB-E781-8152ED55875D}"/>
          </ac:picMkLst>
        </pc:picChg>
        <pc:picChg chg="add mod ord">
          <ac:chgData name="Ylimmäinen Seija" userId="ca43a6e6-5f5b-4301-8d8f-8726ecab432b" providerId="ADAL" clId="{DEB2F1EC-FC8F-41DA-B793-1FBD213A8BBB}" dt="2024-06-07T13:56:11.168" v="1370" actId="1076"/>
          <ac:picMkLst>
            <pc:docMk/>
            <pc:sldMk cId="1899487069" sldId="707"/>
            <ac:picMk id="12" creationId="{83A62005-2EDD-46FA-B05E-7EC5950438BA}"/>
          </ac:picMkLst>
        </pc:picChg>
        <pc:picChg chg="del">
          <ac:chgData name="Ylimmäinen Seija" userId="ca43a6e6-5f5b-4301-8d8f-8726ecab432b" providerId="ADAL" clId="{DEB2F1EC-FC8F-41DA-B793-1FBD213A8BBB}" dt="2024-06-07T13:54:52.510" v="1354" actId="478"/>
          <ac:picMkLst>
            <pc:docMk/>
            <pc:sldMk cId="1899487069" sldId="707"/>
            <ac:picMk id="1026" creationId="{60901F16-330D-1119-6BF1-2D28A4A4D4E0}"/>
          </ac:picMkLst>
        </pc:picChg>
        <pc:picChg chg="del">
          <ac:chgData name="Ylimmäinen Seija" userId="ca43a6e6-5f5b-4301-8d8f-8726ecab432b" providerId="ADAL" clId="{DEB2F1EC-FC8F-41DA-B793-1FBD213A8BBB}" dt="2024-06-07T13:55:54.659" v="1367" actId="478"/>
          <ac:picMkLst>
            <pc:docMk/>
            <pc:sldMk cId="1899487069" sldId="707"/>
            <ac:picMk id="1028" creationId="{9057B605-FBAD-FEDC-4B01-6FAB47AF4E3B}"/>
          </ac:picMkLst>
        </pc:picChg>
      </pc:sldChg>
      <pc:sldChg chg="addSp delSp modSp mod">
        <pc:chgData name="Ylimmäinen Seija" userId="ca43a6e6-5f5b-4301-8d8f-8726ecab432b" providerId="ADAL" clId="{DEB2F1EC-FC8F-41DA-B793-1FBD213A8BBB}" dt="2024-06-07T14:21:11.177" v="1677" actId="1440"/>
        <pc:sldMkLst>
          <pc:docMk/>
          <pc:sldMk cId="1004775696" sldId="708"/>
        </pc:sldMkLst>
        <pc:spChg chg="mod">
          <ac:chgData name="Ylimmäinen Seija" userId="ca43a6e6-5f5b-4301-8d8f-8726ecab432b" providerId="ADAL" clId="{DEB2F1EC-FC8F-41DA-B793-1FBD213A8BBB}" dt="2024-06-07T14:20:53.283" v="1675" actId="1076"/>
          <ac:spMkLst>
            <pc:docMk/>
            <pc:sldMk cId="1004775696" sldId="708"/>
            <ac:spMk id="2" creationId="{5972C3B7-212D-A6B1-DC46-E956AE99EA1C}"/>
          </ac:spMkLst>
        </pc:spChg>
        <pc:spChg chg="mod">
          <ac:chgData name="Ylimmäinen Seija" userId="ca43a6e6-5f5b-4301-8d8f-8726ecab432b" providerId="ADAL" clId="{DEB2F1EC-FC8F-41DA-B793-1FBD213A8BBB}" dt="2024-06-07T14:19:44.019" v="1645" actId="14100"/>
          <ac:spMkLst>
            <pc:docMk/>
            <pc:sldMk cId="1004775696" sldId="708"/>
            <ac:spMk id="3" creationId="{E4A50665-AA92-6A02-6223-881BCF1780AD}"/>
          </ac:spMkLst>
        </pc:spChg>
        <pc:spChg chg="add mod">
          <ac:chgData name="Ylimmäinen Seija" userId="ca43a6e6-5f5b-4301-8d8f-8726ecab432b" providerId="ADAL" clId="{DEB2F1EC-FC8F-41DA-B793-1FBD213A8BBB}" dt="2024-06-07T14:21:02.552" v="1676" actId="1076"/>
          <ac:spMkLst>
            <pc:docMk/>
            <pc:sldMk cId="1004775696" sldId="708"/>
            <ac:spMk id="4" creationId="{C95FA90D-6F1B-7B92-01E0-9E89E7040BF6}"/>
          </ac:spMkLst>
        </pc:spChg>
        <pc:spChg chg="add del mod">
          <ac:chgData name="Ylimmäinen Seija" userId="ca43a6e6-5f5b-4301-8d8f-8726ecab432b" providerId="ADAL" clId="{DEB2F1EC-FC8F-41DA-B793-1FBD213A8BBB}" dt="2024-01-17T21:09:06.079" v="855" actId="931"/>
          <ac:spMkLst>
            <pc:docMk/>
            <pc:sldMk cId="1004775696" sldId="708"/>
            <ac:spMk id="5" creationId="{3A0EE2F0-EC79-65D5-149D-557FFCFCA9B9}"/>
          </ac:spMkLst>
        </pc:spChg>
        <pc:picChg chg="add mod">
          <ac:chgData name="Ylimmäinen Seija" userId="ca43a6e6-5f5b-4301-8d8f-8726ecab432b" providerId="ADAL" clId="{DEB2F1EC-FC8F-41DA-B793-1FBD213A8BBB}" dt="2024-06-07T14:21:11.177" v="1677" actId="1440"/>
          <ac:picMkLst>
            <pc:docMk/>
            <pc:sldMk cId="1004775696" sldId="708"/>
            <ac:picMk id="7" creationId="{00C40918-C875-5FFD-C258-D5FB9EF2401D}"/>
          </ac:picMkLst>
        </pc:picChg>
        <pc:picChg chg="del">
          <ac:chgData name="Ylimmäinen Seija" userId="ca43a6e6-5f5b-4301-8d8f-8726ecab432b" providerId="ADAL" clId="{DEB2F1EC-FC8F-41DA-B793-1FBD213A8BBB}" dt="2024-01-17T21:08:42.204" v="854" actId="478"/>
          <ac:picMkLst>
            <pc:docMk/>
            <pc:sldMk cId="1004775696" sldId="708"/>
            <ac:picMk id="1026" creationId="{DC9A8D9E-AAA1-DEC7-0703-1F67E46E3674}"/>
          </ac:picMkLst>
        </pc:picChg>
      </pc:sldChg>
      <pc:sldChg chg="addSp modSp new del mod">
        <pc:chgData name="Ylimmäinen Seija" userId="ca43a6e6-5f5b-4301-8d8f-8726ecab432b" providerId="ADAL" clId="{DEB2F1EC-FC8F-41DA-B793-1FBD213A8BBB}" dt="2024-06-07T13:35:04.210" v="1212" actId="47"/>
        <pc:sldMkLst>
          <pc:docMk/>
          <pc:sldMk cId="1570389748" sldId="709"/>
        </pc:sldMkLst>
        <pc:spChg chg="add mod">
          <ac:chgData name="Ylimmäinen Seija" userId="ca43a6e6-5f5b-4301-8d8f-8726ecab432b" providerId="ADAL" clId="{DEB2F1EC-FC8F-41DA-B793-1FBD213A8BBB}" dt="2024-06-07T13:33:35.745" v="1199" actId="1076"/>
          <ac:spMkLst>
            <pc:docMk/>
            <pc:sldMk cId="1570389748" sldId="709"/>
            <ac:spMk id="2" creationId="{36865EFC-AF81-E22D-680B-BE8FCF6BDF77}"/>
          </ac:spMkLst>
        </pc:spChg>
        <pc:picChg chg="add mod">
          <ac:chgData name="Ylimmäinen Seija" userId="ca43a6e6-5f5b-4301-8d8f-8726ecab432b" providerId="ADAL" clId="{DEB2F1EC-FC8F-41DA-B793-1FBD213A8BBB}" dt="2024-06-07T13:33:50.645" v="1202" actId="1076"/>
          <ac:picMkLst>
            <pc:docMk/>
            <pc:sldMk cId="1570389748" sldId="709"/>
            <ac:picMk id="5" creationId="{0EB234DC-EF35-1F6D-07C1-AAED6FCB5EEE}"/>
          </ac:picMkLst>
        </pc:picChg>
      </pc:sldChg>
      <pc:sldChg chg="addSp modSp new del">
        <pc:chgData name="Ylimmäinen Seija" userId="ca43a6e6-5f5b-4301-8d8f-8726ecab432b" providerId="ADAL" clId="{DEB2F1EC-FC8F-41DA-B793-1FBD213A8BBB}" dt="2024-06-07T14:06:08.088" v="1458" actId="2696"/>
        <pc:sldMkLst>
          <pc:docMk/>
          <pc:sldMk cId="3455313247" sldId="709"/>
        </pc:sldMkLst>
        <pc:picChg chg="add mod">
          <ac:chgData name="Ylimmäinen Seija" userId="ca43a6e6-5f5b-4301-8d8f-8726ecab432b" providerId="ADAL" clId="{DEB2F1EC-FC8F-41DA-B793-1FBD213A8BBB}" dt="2024-06-07T13:41:33.719" v="1236" actId="1076"/>
          <ac:picMkLst>
            <pc:docMk/>
            <pc:sldMk cId="3455313247" sldId="709"/>
            <ac:picMk id="1028" creationId="{F95B141B-9DBA-FA1D-64C3-44A88828C1DE}"/>
          </ac:picMkLst>
        </pc:picChg>
      </pc:sldChg>
    </pc:docChg>
  </pc:docChgLst>
  <pc:docChgLst>
    <pc:chgData name="Ylimmäinen Seija" userId="ca43a6e6-5f5b-4301-8d8f-8726ecab432b" providerId="ADAL" clId="{514E4DD8-8762-4BE9-912C-477B77EDD0B2}"/>
    <pc:docChg chg="custSel modSld sldOrd">
      <pc:chgData name="Ylimmäinen Seija" userId="ca43a6e6-5f5b-4301-8d8f-8726ecab432b" providerId="ADAL" clId="{514E4DD8-8762-4BE9-912C-477B77EDD0B2}" dt="2023-11-08T07:36:27.210" v="34" actId="1076"/>
      <pc:docMkLst>
        <pc:docMk/>
      </pc:docMkLst>
      <pc:sldChg chg="ord">
        <pc:chgData name="Ylimmäinen Seija" userId="ca43a6e6-5f5b-4301-8d8f-8726ecab432b" providerId="ADAL" clId="{514E4DD8-8762-4BE9-912C-477B77EDD0B2}" dt="2023-11-08T06:52:03.478" v="1"/>
        <pc:sldMkLst>
          <pc:docMk/>
          <pc:sldMk cId="3038668032" sldId="288"/>
        </pc:sldMkLst>
      </pc:sldChg>
      <pc:sldChg chg="addSp modSp mod modClrScheme chgLayout">
        <pc:chgData name="Ylimmäinen Seija" userId="ca43a6e6-5f5b-4301-8d8f-8726ecab432b" providerId="ADAL" clId="{514E4DD8-8762-4BE9-912C-477B77EDD0B2}" dt="2023-11-08T07:36:27.210" v="34" actId="1076"/>
        <pc:sldMkLst>
          <pc:docMk/>
          <pc:sldMk cId="411547182" sldId="625"/>
        </pc:sldMkLst>
        <pc:spChg chg="mod">
          <ac:chgData name="Ylimmäinen Seija" userId="ca43a6e6-5f5b-4301-8d8f-8726ecab432b" providerId="ADAL" clId="{514E4DD8-8762-4BE9-912C-477B77EDD0B2}" dt="2023-11-08T07:32:49.658" v="13" actId="26606"/>
          <ac:spMkLst>
            <pc:docMk/>
            <pc:sldMk cId="411547182" sldId="625"/>
            <ac:spMk id="2" creationId="{390BDAC8-38A4-BA09-9FBD-8D77C0A7BE6B}"/>
          </ac:spMkLst>
        </pc:spChg>
        <pc:spChg chg="mod">
          <ac:chgData name="Ylimmäinen Seija" userId="ca43a6e6-5f5b-4301-8d8f-8726ecab432b" providerId="ADAL" clId="{514E4DD8-8762-4BE9-912C-477B77EDD0B2}" dt="2023-11-08T07:36:15.478" v="33" actId="255"/>
          <ac:spMkLst>
            <pc:docMk/>
            <pc:sldMk cId="411547182" sldId="625"/>
            <ac:spMk id="3" creationId="{AF8DCFB8-CD40-284A-EE1C-1364D8E86B3B}"/>
          </ac:spMkLst>
        </pc:spChg>
        <pc:picChg chg="mod">
          <ac:chgData name="Ylimmäinen Seija" userId="ca43a6e6-5f5b-4301-8d8f-8726ecab432b" providerId="ADAL" clId="{514E4DD8-8762-4BE9-912C-477B77EDD0B2}" dt="2023-11-08T07:34:10.085" v="29" actId="1076"/>
          <ac:picMkLst>
            <pc:docMk/>
            <pc:sldMk cId="411547182" sldId="625"/>
            <ac:picMk id="4" creationId="{CC131E08-9C1A-F144-E1C7-9DF3D65F07D6}"/>
          </ac:picMkLst>
        </pc:picChg>
        <pc:picChg chg="add mod ord">
          <ac:chgData name="Ylimmäinen Seija" userId="ca43a6e6-5f5b-4301-8d8f-8726ecab432b" providerId="ADAL" clId="{514E4DD8-8762-4BE9-912C-477B77EDD0B2}" dt="2023-11-08T07:36:27.210" v="34" actId="1076"/>
          <ac:picMkLst>
            <pc:docMk/>
            <pc:sldMk cId="411547182" sldId="625"/>
            <ac:picMk id="6" creationId="{FBF789CE-DB1F-0A55-3195-62217CC64F9A}"/>
          </ac:picMkLst>
        </pc:picChg>
      </pc:sldChg>
    </pc:docChg>
  </pc:docChgLst>
  <pc:docChgLst>
    <pc:chgData name="Vesalainen Matti" userId="S::matti.vesalainen@taitotalo.fi::e4d04fee-d837-4c30-bdb5-04794cf8ae26" providerId="AD" clId="Web-{B4C3DF06-D39B-43C7-849E-F3352BC1E739}"/>
    <pc:docChg chg="modSld">
      <pc:chgData name="Vesalainen Matti" userId="S::matti.vesalainen@taitotalo.fi::e4d04fee-d837-4c30-bdb5-04794cf8ae26" providerId="AD" clId="Web-{B4C3DF06-D39B-43C7-849E-F3352BC1E739}" dt="2023-08-30T06:36:50.698" v="149"/>
      <pc:docMkLst>
        <pc:docMk/>
      </pc:docMkLst>
      <pc:sldChg chg="mod modShow">
        <pc:chgData name="Vesalainen Matti" userId="S::matti.vesalainen@taitotalo.fi::e4d04fee-d837-4c30-bdb5-04794cf8ae26" providerId="AD" clId="Web-{B4C3DF06-D39B-43C7-849E-F3352BC1E739}" dt="2023-08-30T06:36:05.868" v="146"/>
        <pc:sldMkLst>
          <pc:docMk/>
          <pc:sldMk cId="101479899" sldId="382"/>
        </pc:sldMkLst>
      </pc:sldChg>
      <pc:sldChg chg="mod modShow">
        <pc:chgData name="Vesalainen Matti" userId="S::matti.vesalainen@taitotalo.fi::e4d04fee-d837-4c30-bdb5-04794cf8ae26" providerId="AD" clId="Web-{B4C3DF06-D39B-43C7-849E-F3352BC1E739}" dt="2023-08-30T06:36:11.243" v="147"/>
        <pc:sldMkLst>
          <pc:docMk/>
          <pc:sldMk cId="798667806" sldId="385"/>
        </pc:sldMkLst>
      </pc:sldChg>
      <pc:sldChg chg="modSp mod modShow">
        <pc:chgData name="Vesalainen Matti" userId="S::matti.vesalainen@taitotalo.fi::e4d04fee-d837-4c30-bdb5-04794cf8ae26" providerId="AD" clId="Web-{B4C3DF06-D39B-43C7-849E-F3352BC1E739}" dt="2023-08-30T06:36:50.698" v="149"/>
        <pc:sldMkLst>
          <pc:docMk/>
          <pc:sldMk cId="3375472755" sldId="632"/>
        </pc:sldMkLst>
        <pc:spChg chg="mod">
          <ac:chgData name="Vesalainen Matti" userId="S::matti.vesalainen@taitotalo.fi::e4d04fee-d837-4c30-bdb5-04794cf8ae26" providerId="AD" clId="Web-{B4C3DF06-D39B-43C7-849E-F3352BC1E739}" dt="2023-08-30T06:35:20.710" v="145" actId="20577"/>
          <ac:spMkLst>
            <pc:docMk/>
            <pc:sldMk cId="3375472755" sldId="632"/>
            <ac:spMk id="3" creationId="{B97820F0-3D03-E20D-ED05-8A09962B9AF6}"/>
          </ac:spMkLst>
        </pc:spChg>
      </pc:sldChg>
      <pc:sldChg chg="modSp">
        <pc:chgData name="Vesalainen Matti" userId="S::matti.vesalainen@taitotalo.fi::e4d04fee-d837-4c30-bdb5-04794cf8ae26" providerId="AD" clId="Web-{B4C3DF06-D39B-43C7-849E-F3352BC1E739}" dt="2023-08-30T06:30:19.138" v="79" actId="14100"/>
        <pc:sldMkLst>
          <pc:docMk/>
          <pc:sldMk cId="1526017906" sldId="634"/>
        </pc:sldMkLst>
        <pc:spChg chg="mod">
          <ac:chgData name="Vesalainen Matti" userId="S::matti.vesalainen@taitotalo.fi::e4d04fee-d837-4c30-bdb5-04794cf8ae26" providerId="AD" clId="Web-{B4C3DF06-D39B-43C7-849E-F3352BC1E739}" dt="2023-08-30T06:30:19.138" v="79" actId="14100"/>
          <ac:spMkLst>
            <pc:docMk/>
            <pc:sldMk cId="1526017906" sldId="634"/>
            <ac:spMk id="3" creationId="{6CD0582D-7359-9915-D546-5B3A08917125}"/>
          </ac:spMkLst>
        </pc:spChg>
      </pc:sldChg>
    </pc:docChg>
  </pc:docChgLst>
  <pc:docChgLst>
    <pc:chgData name="Ylimmäinen Seija" userId="S::seija.ylimmainen@taitotalo.fi::ca43a6e6-5f5b-4301-8d8f-8726ecab432b" providerId="AD" clId="Web-{C79805CA-0F95-7570-1BE2-CBE784005DA8}"/>
    <pc:docChg chg="modSld">
      <pc:chgData name="Ylimmäinen Seija" userId="S::seija.ylimmainen@taitotalo.fi::ca43a6e6-5f5b-4301-8d8f-8726ecab432b" providerId="AD" clId="Web-{C79805CA-0F95-7570-1BE2-CBE784005DA8}" dt="2024-05-31T08:21:10.382" v="0" actId="20577"/>
      <pc:docMkLst>
        <pc:docMk/>
      </pc:docMkLst>
      <pc:sldChg chg="modSp">
        <pc:chgData name="Ylimmäinen Seija" userId="S::seija.ylimmainen@taitotalo.fi::ca43a6e6-5f5b-4301-8d8f-8726ecab432b" providerId="AD" clId="Web-{C79805CA-0F95-7570-1BE2-CBE784005DA8}" dt="2024-05-31T08:21:10.382" v="0" actId="20577"/>
        <pc:sldMkLst>
          <pc:docMk/>
          <pc:sldMk cId="2273124878" sldId="277"/>
        </pc:sldMkLst>
        <pc:spChg chg="mod">
          <ac:chgData name="Ylimmäinen Seija" userId="S::seija.ylimmainen@taitotalo.fi::ca43a6e6-5f5b-4301-8d8f-8726ecab432b" providerId="AD" clId="Web-{C79805CA-0F95-7570-1BE2-CBE784005DA8}" dt="2024-05-31T08:21:10.382" v="0" actId="20577"/>
          <ac:spMkLst>
            <pc:docMk/>
            <pc:sldMk cId="2273124878" sldId="277"/>
            <ac:spMk id="7" creationId="{74921135-2B0F-7B70-7409-4F9759553290}"/>
          </ac:spMkLst>
        </pc:spChg>
      </pc:sldChg>
    </pc:docChg>
  </pc:docChgLst>
  <pc:docChgLst>
    <pc:chgData name="Vesalainen Matti" userId="S::matti.vesalainen@taitotalo.fi::e4d04fee-d837-4c30-bdb5-04794cf8ae26" providerId="AD" clId="Web-{36B5B7AC-5C27-422D-8277-2A07F43B9932}"/>
    <pc:docChg chg="modSld sldOrd">
      <pc:chgData name="Vesalainen Matti" userId="S::matti.vesalainen@taitotalo.fi::e4d04fee-d837-4c30-bdb5-04794cf8ae26" providerId="AD" clId="Web-{36B5B7AC-5C27-422D-8277-2A07F43B9932}" dt="2023-09-27T07:38:07.915" v="70" actId="20577"/>
      <pc:docMkLst>
        <pc:docMk/>
      </pc:docMkLst>
      <pc:sldChg chg="modSp">
        <pc:chgData name="Vesalainen Matti" userId="S::matti.vesalainen@taitotalo.fi::e4d04fee-d837-4c30-bdb5-04794cf8ae26" providerId="AD" clId="Web-{36B5B7AC-5C27-422D-8277-2A07F43B9932}" dt="2023-09-27T07:38:07.915" v="70" actId="20577"/>
        <pc:sldMkLst>
          <pc:docMk/>
          <pc:sldMk cId="2426939112" sldId="650"/>
        </pc:sldMkLst>
        <pc:spChg chg="mod">
          <ac:chgData name="Vesalainen Matti" userId="S::matti.vesalainen@taitotalo.fi::e4d04fee-d837-4c30-bdb5-04794cf8ae26" providerId="AD" clId="Web-{36B5B7AC-5C27-422D-8277-2A07F43B9932}" dt="2023-09-27T07:38:07.915" v="70" actId="20577"/>
          <ac:spMkLst>
            <pc:docMk/>
            <pc:sldMk cId="2426939112" sldId="650"/>
            <ac:spMk id="3" creationId="{B97820F0-3D03-E20D-ED05-8A09962B9AF6}"/>
          </ac:spMkLst>
        </pc:spChg>
      </pc:sldChg>
      <pc:sldChg chg="ord">
        <pc:chgData name="Vesalainen Matti" userId="S::matti.vesalainen@taitotalo.fi::e4d04fee-d837-4c30-bdb5-04794cf8ae26" providerId="AD" clId="Web-{36B5B7AC-5C27-422D-8277-2A07F43B9932}" dt="2023-09-27T07:28:26.182" v="0"/>
        <pc:sldMkLst>
          <pc:docMk/>
          <pc:sldMk cId="34368591" sldId="655"/>
        </pc:sldMkLst>
      </pc:sldChg>
    </pc:docChg>
  </pc:docChgLst>
  <pc:docChgLst>
    <pc:chgData name="Ylimmäinen Seija" userId="S::seija.ylimmainen@taitotalo.fi::ca43a6e6-5f5b-4301-8d8f-8726ecab432b" providerId="AD" clId="Web-{38454B4E-7339-60DD-0E3E-0D6249E0E297}"/>
    <pc:docChg chg="modSld">
      <pc:chgData name="Ylimmäinen Seija" userId="S::seija.ylimmainen@taitotalo.fi::ca43a6e6-5f5b-4301-8d8f-8726ecab432b" providerId="AD" clId="Web-{38454B4E-7339-60DD-0E3E-0D6249E0E297}" dt="2023-10-24T07:40:16.936" v="9"/>
      <pc:docMkLst>
        <pc:docMk/>
      </pc:docMkLst>
      <pc:sldChg chg="addSp delSp modSp modNotes">
        <pc:chgData name="Ylimmäinen Seija" userId="S::seija.ylimmainen@taitotalo.fi::ca43a6e6-5f5b-4301-8d8f-8726ecab432b" providerId="AD" clId="Web-{38454B4E-7339-60DD-0E3E-0D6249E0E297}" dt="2023-10-24T07:40:16.936" v="9"/>
        <pc:sldMkLst>
          <pc:docMk/>
          <pc:sldMk cId="411547182" sldId="625"/>
        </pc:sldMkLst>
        <pc:spChg chg="mod">
          <ac:chgData name="Ylimmäinen Seija" userId="S::seija.ylimmainen@taitotalo.fi::ca43a6e6-5f5b-4301-8d8f-8726ecab432b" providerId="AD" clId="Web-{38454B4E-7339-60DD-0E3E-0D6249E0E297}" dt="2023-10-24T07:09:32.011" v="2" actId="20577"/>
          <ac:spMkLst>
            <pc:docMk/>
            <pc:sldMk cId="411547182" sldId="625"/>
            <ac:spMk id="3" creationId="{AF8DCFB8-CD40-284A-EE1C-1364D8E86B3B}"/>
          </ac:spMkLst>
        </pc:spChg>
        <pc:spChg chg="add del mod">
          <ac:chgData name="Ylimmäinen Seija" userId="S::seija.ylimmainen@taitotalo.fi::ca43a6e6-5f5b-4301-8d8f-8726ecab432b" providerId="AD" clId="Web-{38454B4E-7339-60DD-0E3E-0D6249E0E297}" dt="2023-10-24T07:40:16.936" v="9"/>
          <ac:spMkLst>
            <pc:docMk/>
            <pc:sldMk cId="411547182" sldId="625"/>
            <ac:spMk id="14" creationId="{3B698273-D2D0-51B1-28A6-3BAF58DCD73F}"/>
          </ac:spMkLst>
        </pc:spChg>
        <pc:graphicFrameChg chg="del">
          <ac:chgData name="Ylimmäinen Seija" userId="S::seija.ylimmainen@taitotalo.fi::ca43a6e6-5f5b-4301-8d8f-8726ecab432b" providerId="AD" clId="Web-{38454B4E-7339-60DD-0E3E-0D6249E0E297}" dt="2023-10-24T07:39:49.903" v="6"/>
          <ac:graphicFrameMkLst>
            <pc:docMk/>
            <pc:sldMk cId="411547182" sldId="625"/>
            <ac:graphicFrameMk id="7" creationId="{322FB8CC-7592-87C4-F256-E31B71774D01}"/>
          </ac:graphicFrameMkLst>
        </pc:graphicFrameChg>
      </pc:sldChg>
    </pc:docChg>
  </pc:docChgLst>
  <pc:docChgLst>
    <pc:chgData name="Pajari Liisa" userId="S::pirkko-liisa.backlund@taitotalo.fi::0ba7ef12-7536-4f78-82e5-37dc94d8e5ec" providerId="AD" clId="Web-{3B9C37B4-C72C-4822-AB23-FAD246F4C5BB}"/>
    <pc:docChg chg="modSld sldOrd">
      <pc:chgData name="Pajari Liisa" userId="S::pirkko-liisa.backlund@taitotalo.fi::0ba7ef12-7536-4f78-82e5-37dc94d8e5ec" providerId="AD" clId="Web-{3B9C37B4-C72C-4822-AB23-FAD246F4C5BB}" dt="2023-09-06T09:27:37.572" v="288" actId="20577"/>
      <pc:docMkLst>
        <pc:docMk/>
      </pc:docMkLst>
      <pc:sldChg chg="modSp ord modNotes">
        <pc:chgData name="Pajari Liisa" userId="S::pirkko-liisa.backlund@taitotalo.fi::0ba7ef12-7536-4f78-82e5-37dc94d8e5ec" providerId="AD" clId="Web-{3B9C37B4-C72C-4822-AB23-FAD246F4C5BB}" dt="2023-09-06T09:27:37.572" v="288" actId="20577"/>
        <pc:sldMkLst>
          <pc:docMk/>
          <pc:sldMk cId="1621614179" sldId="627"/>
        </pc:sldMkLst>
        <pc:spChg chg="mod">
          <ac:chgData name="Pajari Liisa" userId="S::pirkko-liisa.backlund@taitotalo.fi::0ba7ef12-7536-4f78-82e5-37dc94d8e5ec" providerId="AD" clId="Web-{3B9C37B4-C72C-4822-AB23-FAD246F4C5BB}" dt="2023-09-06T09:07:21.426" v="8" actId="14100"/>
          <ac:spMkLst>
            <pc:docMk/>
            <pc:sldMk cId="1621614179" sldId="627"/>
            <ac:spMk id="2" creationId="{D0A74AB2-D5A6-B26F-E7C2-97B20969AC26}"/>
          </ac:spMkLst>
        </pc:spChg>
        <pc:spChg chg="mod">
          <ac:chgData name="Pajari Liisa" userId="S::pirkko-liisa.backlund@taitotalo.fi::0ba7ef12-7536-4f78-82e5-37dc94d8e5ec" providerId="AD" clId="Web-{3B9C37B4-C72C-4822-AB23-FAD246F4C5BB}" dt="2023-09-06T09:27:37.572" v="288" actId="20577"/>
          <ac:spMkLst>
            <pc:docMk/>
            <pc:sldMk cId="1621614179" sldId="627"/>
            <ac:spMk id="3" creationId="{3B648156-05D4-F809-6B28-B4F2A42ECCC3}"/>
          </ac:spMkLst>
        </pc:spChg>
      </pc:sldChg>
      <pc:sldChg chg="ord">
        <pc:chgData name="Pajari Liisa" userId="S::pirkko-liisa.backlund@taitotalo.fi::0ba7ef12-7536-4f78-82e5-37dc94d8e5ec" providerId="AD" clId="Web-{3B9C37B4-C72C-4822-AB23-FAD246F4C5BB}" dt="2023-09-06T09:06:24.582" v="1"/>
        <pc:sldMkLst>
          <pc:docMk/>
          <pc:sldMk cId="4236231814" sldId="635"/>
        </pc:sldMkLst>
      </pc:sldChg>
      <pc:sldChg chg="modSp">
        <pc:chgData name="Pajari Liisa" userId="S::pirkko-liisa.backlund@taitotalo.fi::0ba7ef12-7536-4f78-82e5-37dc94d8e5ec" providerId="AD" clId="Web-{3B9C37B4-C72C-4822-AB23-FAD246F4C5BB}" dt="2023-09-06T09:07:36.411" v="10" actId="14100"/>
        <pc:sldMkLst>
          <pc:docMk/>
          <pc:sldMk cId="92585079" sldId="640"/>
        </pc:sldMkLst>
        <pc:spChg chg="mod">
          <ac:chgData name="Pajari Liisa" userId="S::pirkko-liisa.backlund@taitotalo.fi::0ba7ef12-7536-4f78-82e5-37dc94d8e5ec" providerId="AD" clId="Web-{3B9C37B4-C72C-4822-AB23-FAD246F4C5BB}" dt="2023-09-06T09:07:36.411" v="10" actId="14100"/>
          <ac:spMkLst>
            <pc:docMk/>
            <pc:sldMk cId="92585079" sldId="640"/>
            <ac:spMk id="3" creationId="{572CD4C6-95F3-84E3-312C-FCD66C8C7E4E}"/>
          </ac:spMkLst>
        </pc:spChg>
      </pc:sldChg>
    </pc:docChg>
  </pc:docChgLst>
  <pc:docChgLst>
    <pc:chgData name="Pajari Liisa" userId="S::pirkko-liisa.backlund@taitotalo.fi::0ba7ef12-7536-4f78-82e5-37dc94d8e5ec" providerId="AD" clId="Web-{4DC98897-4491-447C-94B6-A2660EE96A65}"/>
    <pc:docChg chg="addSld delSld modSld sldOrd">
      <pc:chgData name="Pajari Liisa" userId="S::pirkko-liisa.backlund@taitotalo.fi::0ba7ef12-7536-4f78-82e5-37dc94d8e5ec" providerId="AD" clId="Web-{4DC98897-4491-447C-94B6-A2660EE96A65}" dt="2023-11-29T08:27:36.472" v="331"/>
      <pc:docMkLst>
        <pc:docMk/>
      </pc:docMkLst>
      <pc:sldChg chg="del">
        <pc:chgData name="Pajari Liisa" userId="S::pirkko-liisa.backlund@taitotalo.fi::0ba7ef12-7536-4f78-82e5-37dc94d8e5ec" providerId="AD" clId="Web-{4DC98897-4491-447C-94B6-A2660EE96A65}" dt="2023-11-29T08:17:37.139" v="224"/>
        <pc:sldMkLst>
          <pc:docMk/>
          <pc:sldMk cId="3895909377" sldId="266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17:23.748" v="222"/>
        <pc:sldMkLst>
          <pc:docMk/>
          <pc:sldMk cId="623214105" sldId="269"/>
        </pc:sldMkLst>
      </pc:sldChg>
      <pc:sldChg chg="modSp">
        <pc:chgData name="Pajari Liisa" userId="S::pirkko-liisa.backlund@taitotalo.fi::0ba7ef12-7536-4f78-82e5-37dc94d8e5ec" providerId="AD" clId="Web-{4DC98897-4491-447C-94B6-A2660EE96A65}" dt="2023-11-29T08:21:27.053" v="257" actId="20577"/>
        <pc:sldMkLst>
          <pc:docMk/>
          <pc:sldMk cId="2687518665" sldId="271"/>
        </pc:sldMkLst>
        <pc:spChg chg="mod">
          <ac:chgData name="Pajari Liisa" userId="S::pirkko-liisa.backlund@taitotalo.fi::0ba7ef12-7536-4f78-82e5-37dc94d8e5ec" providerId="AD" clId="Web-{4DC98897-4491-447C-94B6-A2660EE96A65}" dt="2023-11-29T08:21:27.053" v="257" actId="20577"/>
          <ac:spMkLst>
            <pc:docMk/>
            <pc:sldMk cId="2687518665" sldId="271"/>
            <ac:spMk id="2" creationId="{5395D45F-D9EF-7844-BFCD-34D2978E01D5}"/>
          </ac:spMkLst>
        </pc:spChg>
      </pc:sldChg>
      <pc:sldChg chg="del">
        <pc:chgData name="Pajari Liisa" userId="S::pirkko-liisa.backlund@taitotalo.fi::0ba7ef12-7536-4f78-82e5-37dc94d8e5ec" providerId="AD" clId="Web-{4DC98897-4491-447C-94B6-A2660EE96A65}" dt="2023-11-29T08:25:52.078" v="312"/>
        <pc:sldMkLst>
          <pc:docMk/>
          <pc:sldMk cId="2069794248" sldId="278"/>
        </pc:sldMkLst>
      </pc:sldChg>
      <pc:sldChg chg="delSp modSp">
        <pc:chgData name="Pajari Liisa" userId="S::pirkko-liisa.backlund@taitotalo.fi::0ba7ef12-7536-4f78-82e5-37dc94d8e5ec" providerId="AD" clId="Web-{4DC98897-4491-447C-94B6-A2660EE96A65}" dt="2023-11-29T08:21:22.069" v="256" actId="20577"/>
        <pc:sldMkLst>
          <pc:docMk/>
          <pc:sldMk cId="1141551147" sldId="284"/>
        </pc:sldMkLst>
        <pc:spChg chg="mod">
          <ac:chgData name="Pajari Liisa" userId="S::pirkko-liisa.backlund@taitotalo.fi::0ba7ef12-7536-4f78-82e5-37dc94d8e5ec" providerId="AD" clId="Web-{4DC98897-4491-447C-94B6-A2660EE96A65}" dt="2023-11-29T08:21:22.069" v="256" actId="20577"/>
          <ac:spMkLst>
            <pc:docMk/>
            <pc:sldMk cId="1141551147" sldId="284"/>
            <ac:spMk id="2" creationId="{5395D45F-D9EF-7844-BFCD-34D2978E01D5}"/>
          </ac:spMkLst>
        </pc:spChg>
        <pc:spChg chg="del mod ord">
          <ac:chgData name="Pajari Liisa" userId="S::pirkko-liisa.backlund@taitotalo.fi::0ba7ef12-7536-4f78-82e5-37dc94d8e5ec" providerId="AD" clId="Web-{4DC98897-4491-447C-94B6-A2660EE96A65}" dt="2023-11-29T08:20:41.942" v="253"/>
          <ac:spMkLst>
            <pc:docMk/>
            <pc:sldMk cId="1141551147" sldId="284"/>
            <ac:spMk id="3" creationId="{1C307DA3-68F1-874D-A9DF-0A7DBD264031}"/>
          </ac:spMkLst>
        </pc:spChg>
      </pc:sldChg>
      <pc:sldChg chg="modSp">
        <pc:chgData name="Pajari Liisa" userId="S::pirkko-liisa.backlund@taitotalo.fi::0ba7ef12-7536-4f78-82e5-37dc94d8e5ec" providerId="AD" clId="Web-{4DC98897-4491-447C-94B6-A2660EE96A65}" dt="2023-11-29T08:24:52.998" v="292" actId="20577"/>
        <pc:sldMkLst>
          <pc:docMk/>
          <pc:sldMk cId="2070736878" sldId="287"/>
        </pc:sldMkLst>
        <pc:spChg chg="mod">
          <ac:chgData name="Pajari Liisa" userId="S::pirkko-liisa.backlund@taitotalo.fi::0ba7ef12-7536-4f78-82e5-37dc94d8e5ec" providerId="AD" clId="Web-{4DC98897-4491-447C-94B6-A2660EE96A65}" dt="2023-11-29T08:24:52.998" v="292" actId="20577"/>
          <ac:spMkLst>
            <pc:docMk/>
            <pc:sldMk cId="2070736878" sldId="287"/>
            <ac:spMk id="2" creationId="{5395D45F-D9EF-7844-BFCD-34D2978E01D5}"/>
          </ac:spMkLst>
        </pc:spChg>
      </pc:sldChg>
      <pc:sldChg chg="modSp">
        <pc:chgData name="Pajari Liisa" userId="S::pirkko-liisa.backlund@taitotalo.fi::0ba7ef12-7536-4f78-82e5-37dc94d8e5ec" providerId="AD" clId="Web-{4DC98897-4491-447C-94B6-A2660EE96A65}" dt="2023-11-29T08:25:59.422" v="316" actId="20577"/>
        <pc:sldMkLst>
          <pc:docMk/>
          <pc:sldMk cId="3038668032" sldId="288"/>
        </pc:sldMkLst>
        <pc:spChg chg="mod">
          <ac:chgData name="Pajari Liisa" userId="S::pirkko-liisa.backlund@taitotalo.fi::0ba7ef12-7536-4f78-82e5-37dc94d8e5ec" providerId="AD" clId="Web-{4DC98897-4491-447C-94B6-A2660EE96A65}" dt="2023-11-29T08:25:59.422" v="316" actId="20577"/>
          <ac:spMkLst>
            <pc:docMk/>
            <pc:sldMk cId="3038668032" sldId="288"/>
            <ac:spMk id="2" creationId="{5395D45F-D9EF-7844-BFCD-34D2978E01D5}"/>
          </ac:spMkLst>
        </pc:spChg>
      </pc:sldChg>
      <pc:sldChg chg="modSp">
        <pc:chgData name="Pajari Liisa" userId="S::pirkko-liisa.backlund@taitotalo.fi::0ba7ef12-7536-4f78-82e5-37dc94d8e5ec" providerId="AD" clId="Web-{4DC98897-4491-447C-94B6-A2660EE96A65}" dt="2023-11-29T08:26:11.329" v="322" actId="20577"/>
        <pc:sldMkLst>
          <pc:docMk/>
          <pc:sldMk cId="1664411596" sldId="289"/>
        </pc:sldMkLst>
        <pc:spChg chg="mod">
          <ac:chgData name="Pajari Liisa" userId="S::pirkko-liisa.backlund@taitotalo.fi::0ba7ef12-7536-4f78-82e5-37dc94d8e5ec" providerId="AD" clId="Web-{4DC98897-4491-447C-94B6-A2660EE96A65}" dt="2023-11-29T08:26:11.329" v="322" actId="20577"/>
          <ac:spMkLst>
            <pc:docMk/>
            <pc:sldMk cId="1664411596" sldId="289"/>
            <ac:spMk id="2" creationId="{5395D45F-D9EF-7844-BFCD-34D2978E01D5}"/>
          </ac:spMkLst>
        </pc:spChg>
      </pc:sldChg>
      <pc:sldChg chg="ord modNotes">
        <pc:chgData name="Pajari Liisa" userId="S::pirkko-liisa.backlund@taitotalo.fi::0ba7ef12-7536-4f78-82e5-37dc94d8e5ec" providerId="AD" clId="Web-{4DC98897-4491-447C-94B6-A2660EE96A65}" dt="2023-11-29T08:11:22.766" v="185"/>
        <pc:sldMkLst>
          <pc:docMk/>
          <pc:sldMk cId="2041322737" sldId="290"/>
        </pc:sldMkLst>
      </pc:sldChg>
      <pc:sldChg chg="ord modNotes">
        <pc:chgData name="Pajari Liisa" userId="S::pirkko-liisa.backlund@taitotalo.fi::0ba7ef12-7536-4f78-82e5-37dc94d8e5ec" providerId="AD" clId="Web-{4DC98897-4491-447C-94B6-A2660EE96A65}" dt="2023-11-29T08:11:35.235" v="189"/>
        <pc:sldMkLst>
          <pc:docMk/>
          <pc:sldMk cId="1573860147" sldId="292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17:41.014" v="225"/>
        <pc:sldMkLst>
          <pc:docMk/>
          <pc:sldMk cId="2705270013" sldId="294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17:44.170" v="226"/>
        <pc:sldMkLst>
          <pc:docMk/>
          <pc:sldMk cId="2891176162" sldId="295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36.472" v="331"/>
        <pc:sldMkLst>
          <pc:docMk/>
          <pc:sldMk cId="1737317244" sldId="302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2:56.431" v="261"/>
        <pc:sldMkLst>
          <pc:docMk/>
          <pc:sldMk cId="1826435404" sldId="324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2:50.056" v="258"/>
        <pc:sldMkLst>
          <pc:docMk/>
          <pc:sldMk cId="3326122126" sldId="353"/>
        </pc:sldMkLst>
      </pc:sldChg>
      <pc:sldChg chg="modNotes">
        <pc:chgData name="Pajari Liisa" userId="S::pirkko-liisa.backlund@taitotalo.fi::0ba7ef12-7536-4f78-82e5-37dc94d8e5ec" providerId="AD" clId="Web-{4DC98897-4491-447C-94B6-A2660EE96A65}" dt="2023-11-29T08:01:11.104" v="155"/>
        <pc:sldMkLst>
          <pc:docMk/>
          <pc:sldMk cId="526123291" sldId="381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2:54.494" v="260"/>
        <pc:sldMkLst>
          <pc:docMk/>
          <pc:sldMk cId="101479899" sldId="382"/>
        </pc:sldMkLst>
      </pc:sldChg>
      <pc:sldChg chg="mod modShow">
        <pc:chgData name="Pajari Liisa" userId="S::pirkko-liisa.backlund@taitotalo.fi::0ba7ef12-7536-4f78-82e5-37dc94d8e5ec" providerId="AD" clId="Web-{4DC98897-4491-447C-94B6-A2660EE96A65}" dt="2023-11-29T08:16:53.262" v="220"/>
        <pc:sldMkLst>
          <pc:docMk/>
          <pc:sldMk cId="117130891" sldId="384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2:52.587" v="259"/>
        <pc:sldMkLst>
          <pc:docMk/>
          <pc:sldMk cId="798667806" sldId="385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17:12.778" v="221"/>
        <pc:sldMkLst>
          <pc:docMk/>
          <pc:sldMk cId="3914938300" sldId="386"/>
        </pc:sldMkLst>
      </pc:sldChg>
      <pc:sldChg chg="modSp add del ord">
        <pc:chgData name="Pajari Liisa" userId="S::pirkko-liisa.backlund@taitotalo.fi::0ba7ef12-7536-4f78-82e5-37dc94d8e5ec" providerId="AD" clId="Web-{4DC98897-4491-447C-94B6-A2660EE96A65}" dt="2023-11-29T08:14:22.944" v="217" actId="20577"/>
        <pc:sldMkLst>
          <pc:docMk/>
          <pc:sldMk cId="1838163009" sldId="387"/>
        </pc:sldMkLst>
        <pc:spChg chg="mod">
          <ac:chgData name="Pajari Liisa" userId="S::pirkko-liisa.backlund@taitotalo.fi::0ba7ef12-7536-4f78-82e5-37dc94d8e5ec" providerId="AD" clId="Web-{4DC98897-4491-447C-94B6-A2660EE96A65}" dt="2023-11-29T08:12:47.285" v="201" actId="20577"/>
          <ac:spMkLst>
            <pc:docMk/>
            <pc:sldMk cId="1838163009" sldId="387"/>
            <ac:spMk id="9" creationId="{761C12E4-584E-5F1F-5129-852792B178F1}"/>
          </ac:spMkLst>
        </pc:spChg>
        <pc:spChg chg="mod">
          <ac:chgData name="Pajari Liisa" userId="S::pirkko-liisa.backlund@taitotalo.fi::0ba7ef12-7536-4f78-82e5-37dc94d8e5ec" providerId="AD" clId="Web-{4DC98897-4491-447C-94B6-A2660EE96A65}" dt="2023-11-29T08:14:22.944" v="217" actId="20577"/>
          <ac:spMkLst>
            <pc:docMk/>
            <pc:sldMk cId="1838163009" sldId="387"/>
            <ac:spMk id="11" creationId="{6C4FA166-F028-0D74-EA8B-38F85161F813}"/>
          </ac:spMkLst>
        </pc:spChg>
        <pc:spChg chg="mod">
          <ac:chgData name="Pajari Liisa" userId="S::pirkko-liisa.backlund@taitotalo.fi::0ba7ef12-7536-4f78-82e5-37dc94d8e5ec" providerId="AD" clId="Web-{4DC98897-4491-447C-94B6-A2660EE96A65}" dt="2023-11-29T08:12:57.301" v="208" actId="20577"/>
          <ac:spMkLst>
            <pc:docMk/>
            <pc:sldMk cId="1838163009" sldId="387"/>
            <ac:spMk id="13" creationId="{056DFDE4-4A34-E915-A4A3-3924CC53C2BE}"/>
          </ac:spMkLst>
        </pc:spChg>
      </pc:sldChg>
      <pc:sldChg chg="del">
        <pc:chgData name="Pajari Liisa" userId="S::pirkko-liisa.backlund@taitotalo.fi::0ba7ef12-7536-4f78-82e5-37dc94d8e5ec" providerId="AD" clId="Web-{4DC98897-4491-447C-94B6-A2660EE96A65}" dt="2023-11-29T08:15:13.055" v="218"/>
        <pc:sldMkLst>
          <pc:docMk/>
          <pc:sldMk cId="334441032" sldId="393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17:30.982" v="223"/>
        <pc:sldMkLst>
          <pc:docMk/>
          <pc:sldMk cId="428511231" sldId="394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44.093" v="309"/>
        <pc:sldMkLst>
          <pc:docMk/>
          <pc:sldMk cId="4081070314" sldId="406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19.905" v="303"/>
        <pc:sldMkLst>
          <pc:docMk/>
          <pc:sldMk cId="3537231968" sldId="408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25.363" v="328"/>
        <pc:sldMkLst>
          <pc:docMk/>
          <pc:sldMk cId="641370726" sldId="412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27.378" v="329"/>
        <pc:sldMkLst>
          <pc:docMk/>
          <pc:sldMk cId="4065903030" sldId="413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29.582" v="330"/>
        <pc:sldMkLst>
          <pc:docMk/>
          <pc:sldMk cId="1832124111" sldId="414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17:48.952" v="227"/>
        <pc:sldMkLst>
          <pc:docMk/>
          <pc:sldMk cId="3039800878" sldId="415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04:14.704" v="156"/>
        <pc:sldMkLst>
          <pc:docMk/>
          <pc:sldMk cId="408118362" sldId="416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04:16.516" v="157"/>
        <pc:sldMkLst>
          <pc:docMk/>
          <pc:sldMk cId="369596229" sldId="417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04:18.251" v="158"/>
        <pc:sldMkLst>
          <pc:docMk/>
          <pc:sldMk cId="461867578" sldId="418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7:53:24.009" v="1"/>
        <pc:sldMkLst>
          <pc:docMk/>
          <pc:sldMk cId="372073737" sldId="620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7:53:27.650" v="2"/>
        <pc:sldMkLst>
          <pc:docMk/>
          <pc:sldMk cId="3665111644" sldId="621"/>
        </pc:sldMkLst>
      </pc:sldChg>
      <pc:sldChg chg="mod modShow">
        <pc:chgData name="Pajari Liisa" userId="S::pirkko-liisa.backlund@taitotalo.fi::0ba7ef12-7536-4f78-82e5-37dc94d8e5ec" providerId="AD" clId="Web-{4DC98897-4491-447C-94B6-A2660EE96A65}" dt="2023-11-29T08:16:06.776" v="219"/>
        <pc:sldMkLst>
          <pc:docMk/>
          <pc:sldMk cId="3050577697" sldId="629"/>
        </pc:sldMkLst>
      </pc:sldChg>
      <pc:sldChg chg="modSp">
        <pc:chgData name="Pajari Liisa" userId="S::pirkko-liisa.backlund@taitotalo.fi::0ba7ef12-7536-4f78-82e5-37dc94d8e5ec" providerId="AD" clId="Web-{4DC98897-4491-447C-94B6-A2660EE96A65}" dt="2023-11-29T07:52:44.742" v="0" actId="20577"/>
        <pc:sldMkLst>
          <pc:docMk/>
          <pc:sldMk cId="443042167" sldId="633"/>
        </pc:sldMkLst>
        <pc:spChg chg="mod">
          <ac:chgData name="Pajari Liisa" userId="S::pirkko-liisa.backlund@taitotalo.fi::0ba7ef12-7536-4f78-82e5-37dc94d8e5ec" providerId="AD" clId="Web-{4DC98897-4491-447C-94B6-A2660EE96A65}" dt="2023-11-29T07:52:44.742" v="0" actId="20577"/>
          <ac:spMkLst>
            <pc:docMk/>
            <pc:sldMk cId="443042167" sldId="633"/>
            <ac:spMk id="2" creationId="{B3506BA6-3007-B982-7ABA-9758D284B83B}"/>
          </ac:spMkLst>
        </pc:spChg>
      </pc:sldChg>
      <pc:sldChg chg="del">
        <pc:chgData name="Pajari Liisa" userId="S::pirkko-liisa.backlund@taitotalo.fi::0ba7ef12-7536-4f78-82e5-37dc94d8e5ec" providerId="AD" clId="Web-{4DC98897-4491-447C-94B6-A2660EE96A65}" dt="2023-11-29T08:23:05.603" v="262"/>
        <pc:sldMkLst>
          <pc:docMk/>
          <pc:sldMk cId="3847497988" sldId="637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3:07.994" v="263"/>
        <pc:sldMkLst>
          <pc:docMk/>
          <pc:sldMk cId="2758893258" sldId="638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3:59.137" v="268"/>
        <pc:sldMkLst>
          <pc:docMk/>
          <pc:sldMk cId="2637473623" sldId="641"/>
        </pc:sldMkLst>
      </pc:sldChg>
      <pc:sldChg chg="modSp">
        <pc:chgData name="Pajari Liisa" userId="S::pirkko-liisa.backlund@taitotalo.fi::0ba7ef12-7536-4f78-82e5-37dc94d8e5ec" providerId="AD" clId="Web-{4DC98897-4491-447C-94B6-A2660EE96A65}" dt="2023-11-29T08:24:36.435" v="283" actId="20577"/>
        <pc:sldMkLst>
          <pc:docMk/>
          <pc:sldMk cId="110152112" sldId="642"/>
        </pc:sldMkLst>
        <pc:spChg chg="mod">
          <ac:chgData name="Pajari Liisa" userId="S::pirkko-liisa.backlund@taitotalo.fi::0ba7ef12-7536-4f78-82e5-37dc94d8e5ec" providerId="AD" clId="Web-{4DC98897-4491-447C-94B6-A2660EE96A65}" dt="2023-11-29T08:24:36.435" v="283" actId="20577"/>
          <ac:spMkLst>
            <pc:docMk/>
            <pc:sldMk cId="110152112" sldId="642"/>
            <ac:spMk id="2" creationId="{5395D45F-D9EF-7844-BFCD-34D2978E01D5}"/>
          </ac:spMkLst>
        </pc:spChg>
      </pc:sldChg>
      <pc:sldChg chg="modSp">
        <pc:chgData name="Pajari Liisa" userId="S::pirkko-liisa.backlund@taitotalo.fi::0ba7ef12-7536-4f78-82e5-37dc94d8e5ec" providerId="AD" clId="Web-{4DC98897-4491-447C-94B6-A2660EE96A65}" dt="2023-11-29T08:25:02.279" v="301" actId="20577"/>
        <pc:sldMkLst>
          <pc:docMk/>
          <pc:sldMk cId="784737044" sldId="643"/>
        </pc:sldMkLst>
        <pc:spChg chg="mod">
          <ac:chgData name="Pajari Liisa" userId="S::pirkko-liisa.backlund@taitotalo.fi::0ba7ef12-7536-4f78-82e5-37dc94d8e5ec" providerId="AD" clId="Web-{4DC98897-4491-447C-94B6-A2660EE96A65}" dt="2023-11-29T08:25:02.279" v="301" actId="20577"/>
          <ac:spMkLst>
            <pc:docMk/>
            <pc:sldMk cId="784737044" sldId="643"/>
            <ac:spMk id="2" creationId="{5395D45F-D9EF-7844-BFCD-34D2978E01D5}"/>
          </ac:spMkLst>
        </pc:spChg>
      </pc:sldChg>
      <pc:sldChg chg="del">
        <pc:chgData name="Pajari Liisa" userId="S::pirkko-liisa.backlund@taitotalo.fi::0ba7ef12-7536-4f78-82e5-37dc94d8e5ec" providerId="AD" clId="Web-{4DC98897-4491-447C-94B6-A2660EE96A65}" dt="2023-11-29T08:25:31.546" v="304"/>
        <pc:sldMkLst>
          <pc:docMk/>
          <pc:sldMk cId="2753787300" sldId="644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4:09.496" v="272"/>
        <pc:sldMkLst>
          <pc:docMk/>
          <pc:sldMk cId="2426939112" sldId="650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4:07.215" v="271"/>
        <pc:sldMkLst>
          <pc:docMk/>
          <pc:sldMk cId="996623248" sldId="651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4:04.496" v="270"/>
        <pc:sldMkLst>
          <pc:docMk/>
          <pc:sldMk cId="59367273" sldId="652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4:02.105" v="269"/>
        <pc:sldMkLst>
          <pc:docMk/>
          <pc:sldMk cId="3661293961" sldId="653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3:18.385" v="267"/>
        <pc:sldMkLst>
          <pc:docMk/>
          <pc:sldMk cId="380960547" sldId="654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3:14.510" v="265"/>
        <pc:sldMkLst>
          <pc:docMk/>
          <pc:sldMk cId="34368591" sldId="655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3:16.291" v="266"/>
        <pc:sldMkLst>
          <pc:docMk/>
          <pc:sldMk cId="3965749884" sldId="656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3:12.322" v="264"/>
        <pc:sldMkLst>
          <pc:docMk/>
          <pc:sldMk cId="1798854312" sldId="658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34.015" v="305"/>
        <pc:sldMkLst>
          <pc:docMk/>
          <pc:sldMk cId="1068471850" sldId="659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36.796" v="306"/>
        <pc:sldMkLst>
          <pc:docMk/>
          <pc:sldMk cId="1670764477" sldId="662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38.828" v="307"/>
        <pc:sldMkLst>
          <pc:docMk/>
          <pc:sldMk cId="2359941011" sldId="663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41.500" v="308"/>
        <pc:sldMkLst>
          <pc:docMk/>
          <pc:sldMk cId="1715504092" sldId="665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46.797" v="310"/>
        <pc:sldMkLst>
          <pc:docMk/>
          <pc:sldMk cId="713349799" sldId="666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49.265" v="311"/>
        <pc:sldMkLst>
          <pc:docMk/>
          <pc:sldMk cId="4216387563" sldId="667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5:08.420" v="302"/>
        <pc:sldMkLst>
          <pc:docMk/>
          <pc:sldMk cId="2136976736" sldId="668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02.065" v="324"/>
        <pc:sldMkLst>
          <pc:docMk/>
          <pc:sldMk cId="719294877" sldId="670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04.206" v="325"/>
        <pc:sldMkLst>
          <pc:docMk/>
          <pc:sldMk cId="2812543483" sldId="671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07.018" v="326"/>
        <pc:sldMkLst>
          <pc:docMk/>
          <pc:sldMk cId="637263867" sldId="672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7:09.565" v="327"/>
        <pc:sldMkLst>
          <pc:docMk/>
          <pc:sldMk cId="1885470389" sldId="673"/>
        </pc:sldMkLst>
      </pc:sldChg>
      <pc:sldChg chg="del">
        <pc:chgData name="Pajari Liisa" userId="S::pirkko-liisa.backlund@taitotalo.fi::0ba7ef12-7536-4f78-82e5-37dc94d8e5ec" providerId="AD" clId="Web-{4DC98897-4491-447C-94B6-A2660EE96A65}" dt="2023-11-29T08:26:52.862" v="323"/>
        <pc:sldMkLst>
          <pc:docMk/>
          <pc:sldMk cId="1391714923" sldId="674"/>
        </pc:sldMkLst>
      </pc:sldChg>
    </pc:docChg>
  </pc:docChgLst>
  <pc:docChgLst>
    <pc:chgData name="Fränti Harri" userId="S::harri.franti@taitotalo.fi::f9883360-dd49-4aaa-9149-d1930fc60263" providerId="AD" clId="Web-{5055B2B1-D473-4B50-B74E-05C8F0F84AD0}"/>
    <pc:docChg chg="addSld delSld">
      <pc:chgData name="Fränti Harri" userId="S::harri.franti@taitotalo.fi::f9883360-dd49-4aaa-9149-d1930fc60263" providerId="AD" clId="Web-{5055B2B1-D473-4B50-B74E-05C8F0F84AD0}" dt="2023-02-08T08:49:31.664" v="2"/>
      <pc:docMkLst>
        <pc:docMk/>
      </pc:docMkLst>
      <pc:sldChg chg="new del">
        <pc:chgData name="Fränti Harri" userId="S::harri.franti@taitotalo.fi::f9883360-dd49-4aaa-9149-d1930fc60263" providerId="AD" clId="Web-{5055B2B1-D473-4B50-B74E-05C8F0F84AD0}" dt="2023-02-08T08:49:31.664" v="2"/>
        <pc:sldMkLst>
          <pc:docMk/>
          <pc:sldMk cId="1354398384" sldId="282"/>
        </pc:sldMkLst>
      </pc:sldChg>
      <pc:sldChg chg="add">
        <pc:chgData name="Fränti Harri" userId="S::harri.franti@taitotalo.fi::f9883360-dd49-4aaa-9149-d1930fc60263" providerId="AD" clId="Web-{5055B2B1-D473-4B50-B74E-05C8F0F84AD0}" dt="2023-02-08T08:49:27.491" v="1"/>
        <pc:sldMkLst>
          <pc:docMk/>
          <pc:sldMk cId="1234381707" sldId="283"/>
        </pc:sldMkLst>
      </pc:sldChg>
    </pc:docChg>
  </pc:docChgLst>
  <pc:docChgLst>
    <pc:chgData name="Vesalainen Matti" userId="e4d04fee-d837-4c30-bdb5-04794cf8ae26" providerId="ADAL" clId="{0BE6D0FF-1643-4007-A831-E0D7C55362BB}"/>
    <pc:docChg chg="custSel delSld modSld sldOrd">
      <pc:chgData name="Vesalainen Matti" userId="e4d04fee-d837-4c30-bdb5-04794cf8ae26" providerId="ADAL" clId="{0BE6D0FF-1643-4007-A831-E0D7C55362BB}" dt="2023-11-06T07:53:12.177" v="423" actId="20577"/>
      <pc:docMkLst>
        <pc:docMk/>
      </pc:docMkLst>
      <pc:sldChg chg="modSp mod">
        <pc:chgData name="Vesalainen Matti" userId="e4d04fee-d837-4c30-bdb5-04794cf8ae26" providerId="ADAL" clId="{0BE6D0FF-1643-4007-A831-E0D7C55362BB}" dt="2023-11-06T07:52:28.076" v="419" actId="6549"/>
        <pc:sldMkLst>
          <pc:docMk/>
          <pc:sldMk cId="3038668032" sldId="288"/>
        </pc:sldMkLst>
        <pc:spChg chg="mod">
          <ac:chgData name="Vesalainen Matti" userId="e4d04fee-d837-4c30-bdb5-04794cf8ae26" providerId="ADAL" clId="{0BE6D0FF-1643-4007-A831-E0D7C55362BB}" dt="2023-11-06T07:52:28.076" v="419" actId="6549"/>
          <ac:spMkLst>
            <pc:docMk/>
            <pc:sldMk cId="3038668032" sldId="288"/>
            <ac:spMk id="3" creationId="{1C307DA3-68F1-874D-A9DF-0A7DBD264031}"/>
          </ac:spMkLst>
        </pc:spChg>
      </pc:sldChg>
      <pc:sldChg chg="del">
        <pc:chgData name="Vesalainen Matti" userId="e4d04fee-d837-4c30-bdb5-04794cf8ae26" providerId="ADAL" clId="{0BE6D0FF-1643-4007-A831-E0D7C55362BB}" dt="2023-11-06T07:15:01.318" v="91" actId="47"/>
        <pc:sldMkLst>
          <pc:docMk/>
          <pc:sldMk cId="192372076" sldId="298"/>
        </pc:sldMkLst>
      </pc:sldChg>
      <pc:sldChg chg="del">
        <pc:chgData name="Vesalainen Matti" userId="e4d04fee-d837-4c30-bdb5-04794cf8ae26" providerId="ADAL" clId="{0BE6D0FF-1643-4007-A831-E0D7C55362BB}" dt="2023-11-06T07:15:02.317" v="92" actId="47"/>
        <pc:sldMkLst>
          <pc:docMk/>
          <pc:sldMk cId="327209586" sldId="301"/>
        </pc:sldMkLst>
      </pc:sldChg>
      <pc:sldChg chg="modSp mod">
        <pc:chgData name="Vesalainen Matti" userId="e4d04fee-d837-4c30-bdb5-04794cf8ae26" providerId="ADAL" clId="{0BE6D0FF-1643-4007-A831-E0D7C55362BB}" dt="2023-11-06T07:52:44.224" v="421" actId="20577"/>
        <pc:sldMkLst>
          <pc:docMk/>
          <pc:sldMk cId="411547182" sldId="625"/>
        </pc:sldMkLst>
        <pc:spChg chg="mod">
          <ac:chgData name="Vesalainen Matti" userId="e4d04fee-d837-4c30-bdb5-04794cf8ae26" providerId="ADAL" clId="{0BE6D0FF-1643-4007-A831-E0D7C55362BB}" dt="2023-11-06T07:52:44.224" v="421" actId="20577"/>
          <ac:spMkLst>
            <pc:docMk/>
            <pc:sldMk cId="411547182" sldId="625"/>
            <ac:spMk id="3" creationId="{AF8DCFB8-CD40-284A-EE1C-1364D8E86B3B}"/>
          </ac:spMkLst>
        </pc:spChg>
      </pc:sldChg>
      <pc:sldChg chg="addSp delSp modSp mod ord">
        <pc:chgData name="Vesalainen Matti" userId="e4d04fee-d837-4c30-bdb5-04794cf8ae26" providerId="ADAL" clId="{0BE6D0FF-1643-4007-A831-E0D7C55362BB}" dt="2023-11-06T07:11:34.219" v="17" actId="478"/>
        <pc:sldMkLst>
          <pc:docMk/>
          <pc:sldMk cId="3923974679" sldId="660"/>
        </pc:sldMkLst>
        <pc:spChg chg="mod">
          <ac:chgData name="Vesalainen Matti" userId="e4d04fee-d837-4c30-bdb5-04794cf8ae26" providerId="ADAL" clId="{0BE6D0FF-1643-4007-A831-E0D7C55362BB}" dt="2023-11-06T07:11:22.208" v="15" actId="27636"/>
          <ac:spMkLst>
            <pc:docMk/>
            <pc:sldMk cId="3923974679" sldId="660"/>
            <ac:spMk id="2" creationId="{5395D45F-D9EF-7844-BFCD-34D2978E01D5}"/>
          </ac:spMkLst>
        </pc:spChg>
        <pc:spChg chg="del">
          <ac:chgData name="Vesalainen Matti" userId="e4d04fee-d837-4c30-bdb5-04794cf8ae26" providerId="ADAL" clId="{0BE6D0FF-1643-4007-A831-E0D7C55362BB}" dt="2023-11-06T07:11:28.827" v="16" actId="478"/>
          <ac:spMkLst>
            <pc:docMk/>
            <pc:sldMk cId="3923974679" sldId="660"/>
            <ac:spMk id="3" creationId="{1C307DA3-68F1-874D-A9DF-0A7DBD264031}"/>
          </ac:spMkLst>
        </pc:spChg>
        <pc:spChg chg="add del mod">
          <ac:chgData name="Vesalainen Matti" userId="e4d04fee-d837-4c30-bdb5-04794cf8ae26" providerId="ADAL" clId="{0BE6D0FF-1643-4007-A831-E0D7C55362BB}" dt="2023-11-06T07:11:34.219" v="17" actId="478"/>
          <ac:spMkLst>
            <pc:docMk/>
            <pc:sldMk cId="3923974679" sldId="660"/>
            <ac:spMk id="6" creationId="{FFA97B0E-8FAB-5151-C3F0-4DDC81EEA980}"/>
          </ac:spMkLst>
        </pc:spChg>
      </pc:sldChg>
      <pc:sldChg chg="delSp modSp mod ord">
        <pc:chgData name="Vesalainen Matti" userId="e4d04fee-d837-4c30-bdb5-04794cf8ae26" providerId="ADAL" clId="{0BE6D0FF-1643-4007-A831-E0D7C55362BB}" dt="2023-11-06T07:53:12.177" v="423" actId="20577"/>
        <pc:sldMkLst>
          <pc:docMk/>
          <pc:sldMk cId="523788912" sldId="669"/>
        </pc:sldMkLst>
        <pc:spChg chg="mod">
          <ac:chgData name="Vesalainen Matti" userId="e4d04fee-d837-4c30-bdb5-04794cf8ae26" providerId="ADAL" clId="{0BE6D0FF-1643-4007-A831-E0D7C55362BB}" dt="2023-11-06T07:53:12.177" v="423" actId="20577"/>
          <ac:spMkLst>
            <pc:docMk/>
            <pc:sldMk cId="523788912" sldId="669"/>
            <ac:spMk id="2" creationId="{5395D45F-D9EF-7844-BFCD-34D2978E01D5}"/>
          </ac:spMkLst>
        </pc:spChg>
        <pc:spChg chg="del mod">
          <ac:chgData name="Vesalainen Matti" userId="e4d04fee-d837-4c30-bdb5-04794cf8ae26" providerId="ADAL" clId="{0BE6D0FF-1643-4007-A831-E0D7C55362BB}" dt="2023-11-06T07:11:02.025" v="11" actId="478"/>
          <ac:spMkLst>
            <pc:docMk/>
            <pc:sldMk cId="523788912" sldId="669"/>
            <ac:spMk id="3" creationId="{1C307DA3-68F1-874D-A9DF-0A7DBD264031}"/>
          </ac:spMkLst>
        </pc:spChg>
      </pc:sldChg>
      <pc:sldChg chg="modSp mod ord">
        <pc:chgData name="Vesalainen Matti" userId="e4d04fee-d837-4c30-bdb5-04794cf8ae26" providerId="ADAL" clId="{0BE6D0FF-1643-4007-A831-E0D7C55362BB}" dt="2023-11-06T07:16:32.643" v="98" actId="207"/>
        <pc:sldMkLst>
          <pc:docMk/>
          <pc:sldMk cId="719294877" sldId="670"/>
        </pc:sldMkLst>
        <pc:spChg chg="mod">
          <ac:chgData name="Vesalainen Matti" userId="e4d04fee-d837-4c30-bdb5-04794cf8ae26" providerId="ADAL" clId="{0BE6D0FF-1643-4007-A831-E0D7C55362BB}" dt="2023-11-06T07:13:44.555" v="31" actId="20577"/>
          <ac:spMkLst>
            <pc:docMk/>
            <pc:sldMk cId="719294877" sldId="670"/>
            <ac:spMk id="2" creationId="{90CD9431-1C1A-7AAA-12B0-4997367DEBCF}"/>
          </ac:spMkLst>
        </pc:spChg>
        <pc:spChg chg="mod">
          <ac:chgData name="Vesalainen Matti" userId="e4d04fee-d837-4c30-bdb5-04794cf8ae26" providerId="ADAL" clId="{0BE6D0FF-1643-4007-A831-E0D7C55362BB}" dt="2023-11-06T07:16:32.643" v="98" actId="207"/>
          <ac:spMkLst>
            <pc:docMk/>
            <pc:sldMk cId="719294877" sldId="670"/>
            <ac:spMk id="3" creationId="{B97820F0-3D03-E20D-ED05-8A09962B9AF6}"/>
          </ac:spMkLst>
        </pc:spChg>
      </pc:sldChg>
      <pc:sldChg chg="modSp mod ord">
        <pc:chgData name="Vesalainen Matti" userId="e4d04fee-d837-4c30-bdb5-04794cf8ae26" providerId="ADAL" clId="{0BE6D0FF-1643-4007-A831-E0D7C55362BB}" dt="2023-11-06T07:21:00.751" v="103" actId="207"/>
        <pc:sldMkLst>
          <pc:docMk/>
          <pc:sldMk cId="2812543483" sldId="671"/>
        </pc:sldMkLst>
        <pc:spChg chg="mod">
          <ac:chgData name="Vesalainen Matti" userId="e4d04fee-d837-4c30-bdb5-04794cf8ae26" providerId="ADAL" clId="{0BE6D0FF-1643-4007-A831-E0D7C55362BB}" dt="2023-11-06T07:13:54.436" v="45" actId="20577"/>
          <ac:spMkLst>
            <pc:docMk/>
            <pc:sldMk cId="2812543483" sldId="671"/>
            <ac:spMk id="2" creationId="{90CD9431-1C1A-7AAA-12B0-4997367DEBCF}"/>
          </ac:spMkLst>
        </pc:spChg>
        <pc:spChg chg="mod">
          <ac:chgData name="Vesalainen Matti" userId="e4d04fee-d837-4c30-bdb5-04794cf8ae26" providerId="ADAL" clId="{0BE6D0FF-1643-4007-A831-E0D7C55362BB}" dt="2023-11-06T07:21:00.751" v="103" actId="207"/>
          <ac:spMkLst>
            <pc:docMk/>
            <pc:sldMk cId="2812543483" sldId="671"/>
            <ac:spMk id="3" creationId="{B97820F0-3D03-E20D-ED05-8A09962B9AF6}"/>
          </ac:spMkLst>
        </pc:spChg>
      </pc:sldChg>
      <pc:sldChg chg="addSp modSp mod ord">
        <pc:chgData name="Vesalainen Matti" userId="e4d04fee-d837-4c30-bdb5-04794cf8ae26" providerId="ADAL" clId="{0BE6D0FF-1643-4007-A831-E0D7C55362BB}" dt="2023-11-06T07:51:50.997" v="418" actId="1037"/>
        <pc:sldMkLst>
          <pc:docMk/>
          <pc:sldMk cId="637263867" sldId="672"/>
        </pc:sldMkLst>
        <pc:spChg chg="mod">
          <ac:chgData name="Vesalainen Matti" userId="e4d04fee-d837-4c30-bdb5-04794cf8ae26" providerId="ADAL" clId="{0BE6D0FF-1643-4007-A831-E0D7C55362BB}" dt="2023-11-06T07:14:03.643" v="59" actId="20577"/>
          <ac:spMkLst>
            <pc:docMk/>
            <pc:sldMk cId="637263867" sldId="672"/>
            <ac:spMk id="2" creationId="{90CD9431-1C1A-7AAA-12B0-4997367DEBCF}"/>
          </ac:spMkLst>
        </pc:spChg>
        <pc:spChg chg="mod">
          <ac:chgData name="Vesalainen Matti" userId="e4d04fee-d837-4c30-bdb5-04794cf8ae26" providerId="ADAL" clId="{0BE6D0FF-1643-4007-A831-E0D7C55362BB}" dt="2023-11-06T07:46:58.052" v="345" actId="5793"/>
          <ac:spMkLst>
            <pc:docMk/>
            <pc:sldMk cId="637263867" sldId="672"/>
            <ac:spMk id="3" creationId="{B97820F0-3D03-E20D-ED05-8A09962B9AF6}"/>
          </ac:spMkLst>
        </pc:spChg>
        <pc:spChg chg="add mod">
          <ac:chgData name="Vesalainen Matti" userId="e4d04fee-d837-4c30-bdb5-04794cf8ae26" providerId="ADAL" clId="{0BE6D0FF-1643-4007-A831-E0D7C55362BB}" dt="2023-11-06T07:51:50.997" v="418" actId="1037"/>
          <ac:spMkLst>
            <pc:docMk/>
            <pc:sldMk cId="637263867" sldId="672"/>
            <ac:spMk id="4" creationId="{89DB8513-8C2C-7943-68A3-C35759A120F5}"/>
          </ac:spMkLst>
        </pc:spChg>
      </pc:sldChg>
      <pc:sldChg chg="modSp mod ord">
        <pc:chgData name="Vesalainen Matti" userId="e4d04fee-d837-4c30-bdb5-04794cf8ae26" providerId="ADAL" clId="{0BE6D0FF-1643-4007-A831-E0D7C55362BB}" dt="2023-11-06T07:39:13.532" v="335" actId="20577"/>
        <pc:sldMkLst>
          <pc:docMk/>
          <pc:sldMk cId="1885470389" sldId="673"/>
        </pc:sldMkLst>
        <pc:spChg chg="mod">
          <ac:chgData name="Vesalainen Matti" userId="e4d04fee-d837-4c30-bdb5-04794cf8ae26" providerId="ADAL" clId="{0BE6D0FF-1643-4007-A831-E0D7C55362BB}" dt="2023-11-06T07:14:26.371" v="88" actId="20577"/>
          <ac:spMkLst>
            <pc:docMk/>
            <pc:sldMk cId="1885470389" sldId="673"/>
            <ac:spMk id="2" creationId="{90CD9431-1C1A-7AAA-12B0-4997367DEBCF}"/>
          </ac:spMkLst>
        </pc:spChg>
        <pc:spChg chg="mod">
          <ac:chgData name="Vesalainen Matti" userId="e4d04fee-d837-4c30-bdb5-04794cf8ae26" providerId="ADAL" clId="{0BE6D0FF-1643-4007-A831-E0D7C55362BB}" dt="2023-11-06T07:39:13.532" v="335" actId="20577"/>
          <ac:spMkLst>
            <pc:docMk/>
            <pc:sldMk cId="1885470389" sldId="673"/>
            <ac:spMk id="3" creationId="{B97820F0-3D03-E20D-ED05-8A09962B9AF6}"/>
          </ac:spMkLst>
        </pc:spChg>
      </pc:sldChg>
    </pc:docChg>
  </pc:docChgLst>
  <pc:docChgLst>
    <pc:chgData name="Vesalainen Matti" userId="e4d04fee-d837-4c30-bdb5-04794cf8ae26" providerId="ADAL" clId="{DF9D80F5-F594-49F2-B466-EA0C785970FA}"/>
    <pc:docChg chg="modSld">
      <pc:chgData name="Vesalainen Matti" userId="e4d04fee-d837-4c30-bdb5-04794cf8ae26" providerId="ADAL" clId="{DF9D80F5-F594-49F2-B466-EA0C785970FA}" dt="2023-02-09T12:15:04.463" v="1"/>
      <pc:docMkLst>
        <pc:docMk/>
      </pc:docMkLst>
      <pc:sldChg chg="addSp delSp">
        <pc:chgData name="Vesalainen Matti" userId="e4d04fee-d837-4c30-bdb5-04794cf8ae26" providerId="ADAL" clId="{DF9D80F5-F594-49F2-B466-EA0C785970FA}" dt="2023-02-09T12:15:04.463" v="1"/>
        <pc:sldMkLst>
          <pc:docMk/>
          <pc:sldMk cId="1573860147" sldId="292"/>
        </pc:sldMkLst>
        <pc:picChg chg="add del">
          <ac:chgData name="Vesalainen Matti" userId="e4d04fee-d837-4c30-bdb5-04794cf8ae26" providerId="ADAL" clId="{DF9D80F5-F594-49F2-B466-EA0C785970FA}" dt="2023-02-09T12:15:04.463" v="1"/>
          <ac:picMkLst>
            <pc:docMk/>
            <pc:sldMk cId="1573860147" sldId="292"/>
            <ac:picMk id="1026" creationId="{C3790FCA-FAEA-445A-8287-A31762A3A3A1}"/>
          </ac:picMkLst>
        </pc:picChg>
      </pc:sldChg>
    </pc:docChg>
  </pc:docChgLst>
  <pc:docChgLst>
    <pc:chgData name="Ylimmäinen Seija" userId="ca43a6e6-5f5b-4301-8d8f-8726ecab432b" providerId="ADAL" clId="{9996DD28-D3EB-483E-8795-29B085BA8AF1}"/>
    <pc:docChg chg="undo custSel addSld delSld modSld sldOrd">
      <pc:chgData name="Ylimmäinen Seija" userId="ca43a6e6-5f5b-4301-8d8f-8726ecab432b" providerId="ADAL" clId="{9996DD28-D3EB-483E-8795-29B085BA8AF1}" dt="2023-09-13T07:32:32.114" v="1982" actId="20577"/>
      <pc:docMkLst>
        <pc:docMk/>
      </pc:docMkLst>
      <pc:sldChg chg="ord">
        <pc:chgData name="Ylimmäinen Seija" userId="ca43a6e6-5f5b-4301-8d8f-8726ecab432b" providerId="ADAL" clId="{9996DD28-D3EB-483E-8795-29B085BA8AF1}" dt="2023-08-22T18:23:03.454" v="1"/>
        <pc:sldMkLst>
          <pc:docMk/>
          <pc:sldMk cId="3915513554" sldId="405"/>
        </pc:sldMkLst>
      </pc:sldChg>
      <pc:sldChg chg="addSp delSp modSp del mod modClrScheme chgLayout">
        <pc:chgData name="Ylimmäinen Seija" userId="ca43a6e6-5f5b-4301-8d8f-8726ecab432b" providerId="ADAL" clId="{9996DD28-D3EB-483E-8795-29B085BA8AF1}" dt="2023-08-23T15:57:52.571" v="39" actId="2696"/>
        <pc:sldMkLst>
          <pc:docMk/>
          <pc:sldMk cId="2517677710" sldId="624"/>
        </pc:sldMkLst>
        <pc:spChg chg="mod">
          <ac:chgData name="Ylimmäinen Seija" userId="ca43a6e6-5f5b-4301-8d8f-8726ecab432b" providerId="ADAL" clId="{9996DD28-D3EB-483E-8795-29B085BA8AF1}" dt="2023-08-23T15:56:55.088" v="32" actId="21"/>
          <ac:spMkLst>
            <pc:docMk/>
            <pc:sldMk cId="2517677710" sldId="624"/>
            <ac:spMk id="2" creationId="{F0D79FC2-5D67-29F3-7433-D3210404099F}"/>
          </ac:spMkLst>
        </pc:spChg>
        <pc:spChg chg="mod">
          <ac:chgData name="Ylimmäinen Seija" userId="ca43a6e6-5f5b-4301-8d8f-8726ecab432b" providerId="ADAL" clId="{9996DD28-D3EB-483E-8795-29B085BA8AF1}" dt="2023-08-23T15:57:35.385" v="37" actId="21"/>
          <ac:spMkLst>
            <pc:docMk/>
            <pc:sldMk cId="2517677710" sldId="624"/>
            <ac:spMk id="3" creationId="{530535C2-4141-7426-4542-B096BBC9DBA1}"/>
          </ac:spMkLst>
        </pc:spChg>
        <pc:spChg chg="add mod">
          <ac:chgData name="Ylimmäinen Seija" userId="ca43a6e6-5f5b-4301-8d8f-8726ecab432b" providerId="ADAL" clId="{9996DD28-D3EB-483E-8795-29B085BA8AF1}" dt="2023-08-23T15:56:16.694" v="28" actId="26606"/>
          <ac:spMkLst>
            <pc:docMk/>
            <pc:sldMk cId="2517677710" sldId="624"/>
            <ac:spMk id="10" creationId="{3E29CD6E-4C41-8013-91C8-F93EABAD8A09}"/>
          </ac:spMkLst>
        </pc:spChg>
        <pc:spChg chg="add mod">
          <ac:chgData name="Ylimmäinen Seija" userId="ca43a6e6-5f5b-4301-8d8f-8726ecab432b" providerId="ADAL" clId="{9996DD28-D3EB-483E-8795-29B085BA8AF1}" dt="2023-08-23T15:56:16.694" v="28" actId="26606"/>
          <ac:spMkLst>
            <pc:docMk/>
            <pc:sldMk cId="2517677710" sldId="624"/>
            <ac:spMk id="12" creationId="{F204DD9B-576E-088C-5CCA-578F082CE9FA}"/>
          </ac:spMkLst>
        </pc:spChg>
        <pc:picChg chg="add del mod">
          <ac:chgData name="Ylimmäinen Seija" userId="ca43a6e6-5f5b-4301-8d8f-8726ecab432b" providerId="ADAL" clId="{9996DD28-D3EB-483E-8795-29B085BA8AF1}" dt="2023-08-23T15:57:13.159" v="35" actId="21"/>
          <ac:picMkLst>
            <pc:docMk/>
            <pc:sldMk cId="2517677710" sldId="624"/>
            <ac:picMk id="5" creationId="{8216AB46-AB25-AAC4-DF0F-8CE1437ACDA3}"/>
          </ac:picMkLst>
        </pc:picChg>
      </pc:sldChg>
      <pc:sldChg chg="modSp mod">
        <pc:chgData name="Ylimmäinen Seija" userId="ca43a6e6-5f5b-4301-8d8f-8726ecab432b" providerId="ADAL" clId="{9996DD28-D3EB-483E-8795-29B085BA8AF1}" dt="2023-08-24T12:24:23.205" v="1202" actId="20577"/>
        <pc:sldMkLst>
          <pc:docMk/>
          <pc:sldMk cId="411547182" sldId="625"/>
        </pc:sldMkLst>
        <pc:spChg chg="mod">
          <ac:chgData name="Ylimmäinen Seija" userId="ca43a6e6-5f5b-4301-8d8f-8726ecab432b" providerId="ADAL" clId="{9996DD28-D3EB-483E-8795-29B085BA8AF1}" dt="2023-08-23T15:54:56.629" v="25" actId="14100"/>
          <ac:spMkLst>
            <pc:docMk/>
            <pc:sldMk cId="411547182" sldId="625"/>
            <ac:spMk id="2" creationId="{390BDAC8-38A4-BA09-9FBD-8D77C0A7BE6B}"/>
          </ac:spMkLst>
        </pc:spChg>
        <pc:spChg chg="mod">
          <ac:chgData name="Ylimmäinen Seija" userId="ca43a6e6-5f5b-4301-8d8f-8726ecab432b" providerId="ADAL" clId="{9996DD28-D3EB-483E-8795-29B085BA8AF1}" dt="2023-08-24T12:24:23.205" v="1202" actId="20577"/>
          <ac:spMkLst>
            <pc:docMk/>
            <pc:sldMk cId="411547182" sldId="625"/>
            <ac:spMk id="3" creationId="{AF8DCFB8-CD40-284A-EE1C-1364D8E86B3B}"/>
          </ac:spMkLst>
        </pc:spChg>
      </pc:sldChg>
      <pc:sldChg chg="modSp mod">
        <pc:chgData name="Ylimmäinen Seija" userId="ca43a6e6-5f5b-4301-8d8f-8726ecab432b" providerId="ADAL" clId="{9996DD28-D3EB-483E-8795-29B085BA8AF1}" dt="2023-08-24T12:22:40.980" v="1187" actId="20577"/>
        <pc:sldMkLst>
          <pc:docMk/>
          <pc:sldMk cId="3328216729" sldId="626"/>
        </pc:sldMkLst>
        <pc:spChg chg="mod">
          <ac:chgData name="Ylimmäinen Seija" userId="ca43a6e6-5f5b-4301-8d8f-8726ecab432b" providerId="ADAL" clId="{9996DD28-D3EB-483E-8795-29B085BA8AF1}" dt="2023-08-23T15:54:37.387" v="23" actId="14100"/>
          <ac:spMkLst>
            <pc:docMk/>
            <pc:sldMk cId="3328216729" sldId="626"/>
            <ac:spMk id="2" creationId="{AD8AC35A-E4DC-3885-B3A2-D34E79080EBE}"/>
          </ac:spMkLst>
        </pc:spChg>
        <pc:spChg chg="mod">
          <ac:chgData name="Ylimmäinen Seija" userId="ca43a6e6-5f5b-4301-8d8f-8726ecab432b" providerId="ADAL" clId="{9996DD28-D3EB-483E-8795-29B085BA8AF1}" dt="2023-08-24T12:22:40.980" v="1187" actId="20577"/>
          <ac:spMkLst>
            <pc:docMk/>
            <pc:sldMk cId="3328216729" sldId="626"/>
            <ac:spMk id="3" creationId="{649CD986-0930-36C5-46CB-CE5865F2A688}"/>
          </ac:spMkLst>
        </pc:spChg>
      </pc:sldChg>
      <pc:sldChg chg="modSp mod">
        <pc:chgData name="Ylimmäinen Seija" userId="ca43a6e6-5f5b-4301-8d8f-8726ecab432b" providerId="ADAL" clId="{9996DD28-D3EB-483E-8795-29B085BA8AF1}" dt="2023-09-13T07:32:32.114" v="1982" actId="20577"/>
        <pc:sldMkLst>
          <pc:docMk/>
          <pc:sldMk cId="1621614179" sldId="627"/>
        </pc:sldMkLst>
        <pc:spChg chg="mod">
          <ac:chgData name="Ylimmäinen Seija" userId="ca43a6e6-5f5b-4301-8d8f-8726ecab432b" providerId="ADAL" clId="{9996DD28-D3EB-483E-8795-29B085BA8AF1}" dt="2023-08-23T15:54:08.111" v="19" actId="14100"/>
          <ac:spMkLst>
            <pc:docMk/>
            <pc:sldMk cId="1621614179" sldId="627"/>
            <ac:spMk id="2" creationId="{D0A74AB2-D5A6-B26F-E7C2-97B20969AC26}"/>
          </ac:spMkLst>
        </pc:spChg>
        <pc:spChg chg="mod">
          <ac:chgData name="Ylimmäinen Seija" userId="ca43a6e6-5f5b-4301-8d8f-8726ecab432b" providerId="ADAL" clId="{9996DD28-D3EB-483E-8795-29B085BA8AF1}" dt="2023-09-13T07:32:32.114" v="1982" actId="20577"/>
          <ac:spMkLst>
            <pc:docMk/>
            <pc:sldMk cId="1621614179" sldId="627"/>
            <ac:spMk id="3" creationId="{3B648156-05D4-F809-6B28-B4F2A42ECCC3}"/>
          </ac:spMkLst>
        </pc:spChg>
      </pc:sldChg>
      <pc:sldChg chg="modSp mod">
        <pc:chgData name="Ylimmäinen Seija" userId="ca43a6e6-5f5b-4301-8d8f-8726ecab432b" providerId="ADAL" clId="{9996DD28-D3EB-483E-8795-29B085BA8AF1}" dt="2023-08-24T12:09:36.188" v="1014" actId="14100"/>
        <pc:sldMkLst>
          <pc:docMk/>
          <pc:sldMk cId="1008785087" sldId="628"/>
        </pc:sldMkLst>
        <pc:spChg chg="mod">
          <ac:chgData name="Ylimmäinen Seija" userId="ca43a6e6-5f5b-4301-8d8f-8726ecab432b" providerId="ADAL" clId="{9996DD28-D3EB-483E-8795-29B085BA8AF1}" dt="2023-08-24T12:09:36.188" v="1014" actId="14100"/>
          <ac:spMkLst>
            <pc:docMk/>
            <pc:sldMk cId="1008785087" sldId="628"/>
            <ac:spMk id="2" creationId="{4E440405-A905-19C7-1E72-C3D68876D8EB}"/>
          </ac:spMkLst>
        </pc:spChg>
        <pc:spChg chg="mod">
          <ac:chgData name="Ylimmäinen Seija" userId="ca43a6e6-5f5b-4301-8d8f-8726ecab432b" providerId="ADAL" clId="{9996DD28-D3EB-483E-8795-29B085BA8AF1}" dt="2023-08-24T12:09:29.360" v="1013" actId="14100"/>
          <ac:spMkLst>
            <pc:docMk/>
            <pc:sldMk cId="1008785087" sldId="628"/>
            <ac:spMk id="3" creationId="{8050D8AA-FD2C-E8D1-6198-D13D99D600A0}"/>
          </ac:spMkLst>
        </pc:spChg>
      </pc:sldChg>
      <pc:sldChg chg="modSp mod">
        <pc:chgData name="Ylimmäinen Seija" userId="ca43a6e6-5f5b-4301-8d8f-8726ecab432b" providerId="ADAL" clId="{9996DD28-D3EB-483E-8795-29B085BA8AF1}" dt="2023-08-24T09:42:12.215" v="708" actId="20577"/>
        <pc:sldMkLst>
          <pc:docMk/>
          <pc:sldMk cId="3050577697" sldId="629"/>
        </pc:sldMkLst>
        <pc:spChg chg="mod">
          <ac:chgData name="Ylimmäinen Seija" userId="ca43a6e6-5f5b-4301-8d8f-8726ecab432b" providerId="ADAL" clId="{9996DD28-D3EB-483E-8795-29B085BA8AF1}" dt="2023-08-24T09:42:12.215" v="708" actId="20577"/>
          <ac:spMkLst>
            <pc:docMk/>
            <pc:sldMk cId="3050577697" sldId="629"/>
            <ac:spMk id="3" creationId="{00FD201B-C790-4F4F-E00D-98977EAE7D04}"/>
          </ac:spMkLst>
        </pc:spChg>
      </pc:sldChg>
      <pc:sldChg chg="addSp delSp modSp new mod modClrScheme chgLayout">
        <pc:chgData name="Ylimmäinen Seija" userId="ca43a6e6-5f5b-4301-8d8f-8726ecab432b" providerId="ADAL" clId="{9996DD28-D3EB-483E-8795-29B085BA8AF1}" dt="2023-08-24T12:35:35.402" v="1273" actId="20577"/>
        <pc:sldMkLst>
          <pc:docMk/>
          <pc:sldMk cId="443042167" sldId="633"/>
        </pc:sldMkLst>
        <pc:spChg chg="mod">
          <ac:chgData name="Ylimmäinen Seija" userId="ca43a6e6-5f5b-4301-8d8f-8726ecab432b" providerId="ADAL" clId="{9996DD28-D3EB-483E-8795-29B085BA8AF1}" dt="2023-08-23T16:17:37.290" v="44" actId="14100"/>
          <ac:spMkLst>
            <pc:docMk/>
            <pc:sldMk cId="443042167" sldId="633"/>
            <ac:spMk id="2" creationId="{B3506BA6-3007-B982-7ABA-9758D284B83B}"/>
          </ac:spMkLst>
        </pc:spChg>
        <pc:spChg chg="mod">
          <ac:chgData name="Ylimmäinen Seija" userId="ca43a6e6-5f5b-4301-8d8f-8726ecab432b" providerId="ADAL" clId="{9996DD28-D3EB-483E-8795-29B085BA8AF1}" dt="2023-08-24T12:35:35.402" v="1273" actId="20577"/>
          <ac:spMkLst>
            <pc:docMk/>
            <pc:sldMk cId="443042167" sldId="633"/>
            <ac:spMk id="3" creationId="{817BD9D5-8437-D52A-9509-04D6169C5B22}"/>
          </ac:spMkLst>
        </pc:spChg>
        <pc:spChg chg="del">
          <ac:chgData name="Ylimmäinen Seija" userId="ca43a6e6-5f5b-4301-8d8f-8726ecab432b" providerId="ADAL" clId="{9996DD28-D3EB-483E-8795-29B085BA8AF1}" dt="2023-08-23T15:57:19.483" v="36"/>
          <ac:spMkLst>
            <pc:docMk/>
            <pc:sldMk cId="443042167" sldId="633"/>
            <ac:spMk id="4" creationId="{4238844C-0671-CBC8-DF21-812000F0A268}"/>
          </ac:spMkLst>
        </pc:spChg>
        <pc:spChg chg="add del mod">
          <ac:chgData name="Ylimmäinen Seija" userId="ca43a6e6-5f5b-4301-8d8f-8726ecab432b" providerId="ADAL" clId="{9996DD28-D3EB-483E-8795-29B085BA8AF1}" dt="2023-08-23T16:16:54.187" v="41"/>
          <ac:spMkLst>
            <pc:docMk/>
            <pc:sldMk cId="443042167" sldId="633"/>
            <ac:spMk id="7" creationId="{A49B146D-8B6C-7440-0C17-924435C9B940}"/>
          </ac:spMkLst>
        </pc:spChg>
        <pc:picChg chg="add del mod">
          <ac:chgData name="Ylimmäinen Seija" userId="ca43a6e6-5f5b-4301-8d8f-8726ecab432b" providerId="ADAL" clId="{9996DD28-D3EB-483E-8795-29B085BA8AF1}" dt="2023-08-23T16:16:50.333" v="40" actId="478"/>
          <ac:picMkLst>
            <pc:docMk/>
            <pc:sldMk cId="443042167" sldId="633"/>
            <ac:picMk id="5" creationId="{761B6A0F-5B55-3121-A348-CEB24CC837F8}"/>
          </ac:picMkLst>
        </pc:picChg>
        <pc:picChg chg="add mod ord">
          <ac:chgData name="Ylimmäinen Seija" userId="ca43a6e6-5f5b-4301-8d8f-8726ecab432b" providerId="ADAL" clId="{9996DD28-D3EB-483E-8795-29B085BA8AF1}" dt="2023-08-23T16:17:53.093" v="46" actId="1076"/>
          <ac:picMkLst>
            <pc:docMk/>
            <pc:sldMk cId="443042167" sldId="633"/>
            <ac:picMk id="1026" creationId="{3DABF42E-75FE-FB57-C4CA-C155DAB38AFA}"/>
          </ac:picMkLst>
        </pc:picChg>
      </pc:sldChg>
      <pc:sldChg chg="addSp delSp modSp new mod">
        <pc:chgData name="Ylimmäinen Seija" userId="ca43a6e6-5f5b-4301-8d8f-8726ecab432b" providerId="ADAL" clId="{9996DD28-D3EB-483E-8795-29B085BA8AF1}" dt="2023-08-29T07:08:11.579" v="1592" actId="13926"/>
        <pc:sldMkLst>
          <pc:docMk/>
          <pc:sldMk cId="2758893258" sldId="638"/>
        </pc:sldMkLst>
        <pc:spChg chg="del">
          <ac:chgData name="Ylimmäinen Seija" userId="ca43a6e6-5f5b-4301-8d8f-8726ecab432b" providerId="ADAL" clId="{9996DD28-D3EB-483E-8795-29B085BA8AF1}" dt="2023-08-29T07:05:59.081" v="1571" actId="931"/>
          <ac:spMkLst>
            <pc:docMk/>
            <pc:sldMk cId="2758893258" sldId="638"/>
            <ac:spMk id="2" creationId="{C97FE43F-3113-0E1D-7790-727BC011076F}"/>
          </ac:spMkLst>
        </pc:spChg>
        <pc:spChg chg="mod">
          <ac:chgData name="Ylimmäinen Seija" userId="ca43a6e6-5f5b-4301-8d8f-8726ecab432b" providerId="ADAL" clId="{9996DD28-D3EB-483E-8795-29B085BA8AF1}" dt="2023-08-29T07:07:29.984" v="1585" actId="14100"/>
          <ac:spMkLst>
            <pc:docMk/>
            <pc:sldMk cId="2758893258" sldId="638"/>
            <ac:spMk id="3" creationId="{FD78283F-D0EF-D4A4-35B2-384E8F428C63}"/>
          </ac:spMkLst>
        </pc:spChg>
        <pc:spChg chg="mod">
          <ac:chgData name="Ylimmäinen Seija" userId="ca43a6e6-5f5b-4301-8d8f-8726ecab432b" providerId="ADAL" clId="{9996DD28-D3EB-483E-8795-29B085BA8AF1}" dt="2023-08-29T07:08:11.579" v="1592" actId="13926"/>
          <ac:spMkLst>
            <pc:docMk/>
            <pc:sldMk cId="2758893258" sldId="638"/>
            <ac:spMk id="4" creationId="{9EAB89A8-F9B9-BB99-A699-1B07CC8267E7}"/>
          </ac:spMkLst>
        </pc:spChg>
        <pc:picChg chg="add mod">
          <ac:chgData name="Ylimmäinen Seija" userId="ca43a6e6-5f5b-4301-8d8f-8726ecab432b" providerId="ADAL" clId="{9996DD28-D3EB-483E-8795-29B085BA8AF1}" dt="2023-08-29T07:06:06.303" v="1572" actId="1076"/>
          <ac:picMkLst>
            <pc:docMk/>
            <pc:sldMk cId="2758893258" sldId="638"/>
            <ac:picMk id="6" creationId="{DB298622-96F0-6A0B-0B22-4C84DB96F8DE}"/>
          </ac:picMkLst>
        </pc:picChg>
      </pc:sldChg>
      <pc:sldChg chg="modSp new del mod">
        <pc:chgData name="Ylimmäinen Seija" userId="ca43a6e6-5f5b-4301-8d8f-8726ecab432b" providerId="ADAL" clId="{9996DD28-D3EB-483E-8795-29B085BA8AF1}" dt="2023-08-29T07:15:41.817" v="1609" actId="2696"/>
        <pc:sldMkLst>
          <pc:docMk/>
          <pc:sldMk cId="3828172898" sldId="639"/>
        </pc:sldMkLst>
        <pc:spChg chg="mod">
          <ac:chgData name="Ylimmäinen Seija" userId="ca43a6e6-5f5b-4301-8d8f-8726ecab432b" providerId="ADAL" clId="{9996DD28-D3EB-483E-8795-29B085BA8AF1}" dt="2023-08-29T07:13:35.765" v="1602" actId="21"/>
          <ac:spMkLst>
            <pc:docMk/>
            <pc:sldMk cId="3828172898" sldId="639"/>
            <ac:spMk id="2" creationId="{65BCED25-3585-33F7-7552-EDD9584B90A1}"/>
          </ac:spMkLst>
        </pc:spChg>
      </pc:sldChg>
      <pc:sldChg chg="addSp delSp modSp new mod modClrScheme chgLayout">
        <pc:chgData name="Ylimmäinen Seija" userId="ca43a6e6-5f5b-4301-8d8f-8726ecab432b" providerId="ADAL" clId="{9996DD28-D3EB-483E-8795-29B085BA8AF1}" dt="2023-08-29T07:26:43.487" v="1938" actId="14100"/>
        <pc:sldMkLst>
          <pc:docMk/>
          <pc:sldMk cId="92585079" sldId="640"/>
        </pc:sldMkLst>
        <pc:spChg chg="del">
          <ac:chgData name="Ylimmäinen Seija" userId="ca43a6e6-5f5b-4301-8d8f-8726ecab432b" providerId="ADAL" clId="{9996DD28-D3EB-483E-8795-29B085BA8AF1}" dt="2023-08-29T07:16:57.793" v="1612" actId="931"/>
          <ac:spMkLst>
            <pc:docMk/>
            <pc:sldMk cId="92585079" sldId="640"/>
            <ac:spMk id="2" creationId="{B8D1A569-975F-7C0E-6C03-2ED7102DA431}"/>
          </ac:spMkLst>
        </pc:spChg>
        <pc:spChg chg="mod">
          <ac:chgData name="Ylimmäinen Seija" userId="ca43a6e6-5f5b-4301-8d8f-8726ecab432b" providerId="ADAL" clId="{9996DD28-D3EB-483E-8795-29B085BA8AF1}" dt="2023-08-29T07:26:43.487" v="1938" actId="14100"/>
          <ac:spMkLst>
            <pc:docMk/>
            <pc:sldMk cId="92585079" sldId="640"/>
            <ac:spMk id="3" creationId="{572CD4C6-95F3-84E3-312C-FCD66C8C7E4E}"/>
          </ac:spMkLst>
        </pc:spChg>
        <pc:spChg chg="mod">
          <ac:chgData name="Ylimmäinen Seija" userId="ca43a6e6-5f5b-4301-8d8f-8726ecab432b" providerId="ADAL" clId="{9996DD28-D3EB-483E-8795-29B085BA8AF1}" dt="2023-08-29T07:26:08.487" v="1936" actId="12"/>
          <ac:spMkLst>
            <pc:docMk/>
            <pc:sldMk cId="92585079" sldId="640"/>
            <ac:spMk id="4" creationId="{A1177851-FC2A-E3FF-8C43-F985E2E781FB}"/>
          </ac:spMkLst>
        </pc:spChg>
        <pc:picChg chg="add mod ord">
          <ac:chgData name="Ylimmäinen Seija" userId="ca43a6e6-5f5b-4301-8d8f-8726ecab432b" providerId="ADAL" clId="{9996DD28-D3EB-483E-8795-29B085BA8AF1}" dt="2023-08-29T07:17:27.855" v="1614" actId="26606"/>
          <ac:picMkLst>
            <pc:docMk/>
            <pc:sldMk cId="92585079" sldId="640"/>
            <ac:picMk id="6" creationId="{FC50D097-58C7-7014-0A45-E35ECF108B0D}"/>
          </ac:picMkLst>
        </pc:picChg>
      </pc:sldChg>
      <pc:sldChg chg="new del">
        <pc:chgData name="Ylimmäinen Seija" userId="ca43a6e6-5f5b-4301-8d8f-8726ecab432b" providerId="ADAL" clId="{9996DD28-D3EB-483E-8795-29B085BA8AF1}" dt="2023-08-29T07:26:59.046" v="1939" actId="2696"/>
        <pc:sldMkLst>
          <pc:docMk/>
          <pc:sldMk cId="1691064551" sldId="641"/>
        </pc:sldMkLst>
      </pc:sldChg>
    </pc:docChg>
  </pc:docChgLst>
  <pc:docChgLst>
    <pc:chgData name="Pajari Liisa" userId="S::pirkko-liisa.backlund@taitotalo.fi::0ba7ef12-7536-4f78-82e5-37dc94d8e5ec" providerId="AD" clId="Web-{E080DC40-B489-4BB1-8CA7-F9059EAA2CEB}"/>
    <pc:docChg chg="addSld modSld">
      <pc:chgData name="Pajari Liisa" userId="S::pirkko-liisa.backlund@taitotalo.fi::0ba7ef12-7536-4f78-82e5-37dc94d8e5ec" providerId="AD" clId="Web-{E080DC40-B489-4BB1-8CA7-F9059EAA2CEB}" dt="2023-10-17T07:33:12.368" v="50" actId="20577"/>
      <pc:docMkLst>
        <pc:docMk/>
      </pc:docMkLst>
      <pc:sldChg chg="modSp">
        <pc:chgData name="Pajari Liisa" userId="S::pirkko-liisa.backlund@taitotalo.fi::0ba7ef12-7536-4f78-82e5-37dc94d8e5ec" providerId="AD" clId="Web-{E080DC40-B489-4BB1-8CA7-F9059EAA2CEB}" dt="2023-10-17T07:30:11.497" v="13" actId="20577"/>
        <pc:sldMkLst>
          <pc:docMk/>
          <pc:sldMk cId="3038668032" sldId="288"/>
        </pc:sldMkLst>
        <pc:spChg chg="mod">
          <ac:chgData name="Pajari Liisa" userId="S::pirkko-liisa.backlund@taitotalo.fi::0ba7ef12-7536-4f78-82e5-37dc94d8e5ec" providerId="AD" clId="Web-{E080DC40-B489-4BB1-8CA7-F9059EAA2CEB}" dt="2023-10-17T07:30:11.497" v="13" actId="20577"/>
          <ac:spMkLst>
            <pc:docMk/>
            <pc:sldMk cId="3038668032" sldId="288"/>
            <ac:spMk id="3" creationId="{1C307DA3-68F1-874D-A9DF-0A7DBD264031}"/>
          </ac:spMkLst>
        </pc:spChg>
      </pc:sldChg>
      <pc:sldChg chg="delSp modSp add replId">
        <pc:chgData name="Pajari Liisa" userId="S::pirkko-liisa.backlund@taitotalo.fi::0ba7ef12-7536-4f78-82e5-37dc94d8e5ec" providerId="AD" clId="Web-{E080DC40-B489-4BB1-8CA7-F9059EAA2CEB}" dt="2023-10-17T07:33:12.368" v="50" actId="20577"/>
        <pc:sldMkLst>
          <pc:docMk/>
          <pc:sldMk cId="3923974679" sldId="660"/>
        </pc:sldMkLst>
        <pc:spChg chg="mod">
          <ac:chgData name="Pajari Liisa" userId="S::pirkko-liisa.backlund@taitotalo.fi::0ba7ef12-7536-4f78-82e5-37dc94d8e5ec" providerId="AD" clId="Web-{E080DC40-B489-4BB1-8CA7-F9059EAA2CEB}" dt="2023-10-17T07:33:12.368" v="50" actId="20577"/>
          <ac:spMkLst>
            <pc:docMk/>
            <pc:sldMk cId="3923974679" sldId="660"/>
            <ac:spMk id="2" creationId="{5395D45F-D9EF-7844-BFCD-34D2978E01D5}"/>
          </ac:spMkLst>
        </pc:spChg>
        <pc:spChg chg="mod">
          <ac:chgData name="Pajari Liisa" userId="S::pirkko-liisa.backlund@taitotalo.fi::0ba7ef12-7536-4f78-82e5-37dc94d8e5ec" providerId="AD" clId="Web-{E080DC40-B489-4BB1-8CA7-F9059EAA2CEB}" dt="2023-10-17T07:32:08.567" v="37" actId="14100"/>
          <ac:spMkLst>
            <pc:docMk/>
            <pc:sldMk cId="3923974679" sldId="660"/>
            <ac:spMk id="3" creationId="{1C307DA3-68F1-874D-A9DF-0A7DBD264031}"/>
          </ac:spMkLst>
        </pc:spChg>
        <pc:picChg chg="del">
          <ac:chgData name="Pajari Liisa" userId="S::pirkko-liisa.backlund@taitotalo.fi::0ba7ef12-7536-4f78-82e5-37dc94d8e5ec" providerId="AD" clId="Web-{E080DC40-B489-4BB1-8CA7-F9059EAA2CEB}" dt="2023-10-17T07:33:03.461" v="48"/>
          <ac:picMkLst>
            <pc:docMk/>
            <pc:sldMk cId="3923974679" sldId="660"/>
            <ac:picMk id="5" creationId="{DBCCA9B1-1015-8749-99D7-26F5CAD6D892}"/>
          </ac:picMkLst>
        </pc:picChg>
      </pc:sldChg>
    </pc:docChg>
  </pc:docChgLst>
  <pc:docChgLst>
    <pc:chgData name="Pajari Liisa" userId="S::pirkko-liisa.backlund@taitotalo.fi::0ba7ef12-7536-4f78-82e5-37dc94d8e5ec" providerId="AD" clId="Web-{033D8225-0057-4E5B-96FA-CB163F0E63C2}"/>
    <pc:docChg chg="addSld sldOrd">
      <pc:chgData name="Pajari Liisa" userId="S::pirkko-liisa.backlund@taitotalo.fi::0ba7ef12-7536-4f78-82e5-37dc94d8e5ec" providerId="AD" clId="Web-{033D8225-0057-4E5B-96FA-CB163F0E63C2}" dt="2023-08-15T11:37:29.713" v="1"/>
      <pc:docMkLst>
        <pc:docMk/>
      </pc:docMkLst>
      <pc:sldChg chg="new ord">
        <pc:chgData name="Pajari Liisa" userId="S::pirkko-liisa.backlund@taitotalo.fi::0ba7ef12-7536-4f78-82e5-37dc94d8e5ec" providerId="AD" clId="Web-{033D8225-0057-4E5B-96FA-CB163F0E63C2}" dt="2023-08-15T11:37:29.713" v="1"/>
        <pc:sldMkLst>
          <pc:docMk/>
          <pc:sldMk cId="175219913" sldId="622"/>
        </pc:sldMkLst>
      </pc:sldChg>
    </pc:docChg>
  </pc:docChgLst>
  <pc:docChgLst>
    <pc:chgData name="Matti Vesalainen" userId="e4d04fee-d837-4c30-bdb5-04794cf8ae26" providerId="ADAL" clId="{DF9D80F5-F594-49F2-B466-EA0C785970FA}"/>
    <pc:docChg chg="custSel addSld modSld sldOrd">
      <pc:chgData name="Matti Vesalainen" userId="e4d04fee-d837-4c30-bdb5-04794cf8ae26" providerId="ADAL" clId="{DF9D80F5-F594-49F2-B466-EA0C785970FA}" dt="2023-02-20T11:51:15.826" v="488"/>
      <pc:docMkLst>
        <pc:docMk/>
      </pc:docMkLst>
      <pc:sldChg chg="ord">
        <pc:chgData name="Matti Vesalainen" userId="e4d04fee-d837-4c30-bdb5-04794cf8ae26" providerId="ADAL" clId="{DF9D80F5-F594-49F2-B466-EA0C785970FA}" dt="2023-02-20T11:30:23.857" v="480"/>
        <pc:sldMkLst>
          <pc:docMk/>
          <pc:sldMk cId="1234381707" sldId="283"/>
        </pc:sldMkLst>
      </pc:sldChg>
      <pc:sldChg chg="modSp add mod ord">
        <pc:chgData name="Matti Vesalainen" userId="e4d04fee-d837-4c30-bdb5-04794cf8ae26" providerId="ADAL" clId="{DF9D80F5-F594-49F2-B466-EA0C785970FA}" dt="2023-02-14T07:14:40.733" v="476" actId="20577"/>
        <pc:sldMkLst>
          <pc:docMk/>
          <pc:sldMk cId="3915513554" sldId="405"/>
        </pc:sldMkLst>
        <pc:spChg chg="mod">
          <ac:chgData name="Matti Vesalainen" userId="e4d04fee-d837-4c30-bdb5-04794cf8ae26" providerId="ADAL" clId="{DF9D80F5-F594-49F2-B466-EA0C785970FA}" dt="2023-02-14T07:13:27.667" v="327" actId="20577"/>
          <ac:spMkLst>
            <pc:docMk/>
            <pc:sldMk cId="3915513554" sldId="405"/>
            <ac:spMk id="2" creationId="{C6F061FC-E1BA-CE8A-9C26-2F7AEFA57AE0}"/>
          </ac:spMkLst>
        </pc:spChg>
        <pc:spChg chg="mod">
          <ac:chgData name="Matti Vesalainen" userId="e4d04fee-d837-4c30-bdb5-04794cf8ae26" providerId="ADAL" clId="{DF9D80F5-F594-49F2-B466-EA0C785970FA}" dt="2023-02-14T07:14:40.733" v="476" actId="20577"/>
          <ac:spMkLst>
            <pc:docMk/>
            <pc:sldMk cId="3915513554" sldId="405"/>
            <ac:spMk id="3" creationId="{75D2EC3F-E385-9552-5917-44218C0B27CE}"/>
          </ac:spMkLst>
        </pc:spChg>
      </pc:sldChg>
      <pc:sldChg chg="addSp">
        <pc:chgData name="Matti Vesalainen" userId="e4d04fee-d837-4c30-bdb5-04794cf8ae26" providerId="ADAL" clId="{DF9D80F5-F594-49F2-B466-EA0C785970FA}" dt="2023-02-20T11:12:09.235" v="477"/>
        <pc:sldMkLst>
          <pc:docMk/>
          <pc:sldMk cId="4081070314" sldId="406"/>
        </pc:sldMkLst>
        <pc:picChg chg="add">
          <ac:chgData name="Matti Vesalainen" userId="e4d04fee-d837-4c30-bdb5-04794cf8ae26" providerId="ADAL" clId="{DF9D80F5-F594-49F2-B466-EA0C785970FA}" dt="2023-02-20T11:12:09.235" v="477"/>
          <ac:picMkLst>
            <pc:docMk/>
            <pc:sldMk cId="4081070314" sldId="406"/>
            <ac:picMk id="2" creationId="{88292FAC-72B0-4D34-BCCD-CF358406BA1F}"/>
          </ac:picMkLst>
        </pc:picChg>
      </pc:sldChg>
      <pc:sldChg chg="addSp delSp modSp">
        <pc:chgData name="Matti Vesalainen" userId="e4d04fee-d837-4c30-bdb5-04794cf8ae26" providerId="ADAL" clId="{DF9D80F5-F594-49F2-B466-EA0C785970FA}" dt="2023-02-20T11:17:58.577" v="478"/>
        <pc:sldMkLst>
          <pc:docMk/>
          <pc:sldMk cId="3455818624" sldId="407"/>
        </pc:sldMkLst>
        <pc:spChg chg="del">
          <ac:chgData name="Matti Vesalainen" userId="e4d04fee-d837-4c30-bdb5-04794cf8ae26" providerId="ADAL" clId="{DF9D80F5-F594-49F2-B466-EA0C785970FA}" dt="2023-02-20T11:17:58.577" v="478"/>
          <ac:spMkLst>
            <pc:docMk/>
            <pc:sldMk cId="3455818624" sldId="407"/>
            <ac:spMk id="3" creationId="{6B7B525C-3194-48E6-AD66-139B9A46AB67}"/>
          </ac:spMkLst>
        </pc:spChg>
        <pc:picChg chg="add mod">
          <ac:chgData name="Matti Vesalainen" userId="e4d04fee-d837-4c30-bdb5-04794cf8ae26" providerId="ADAL" clId="{DF9D80F5-F594-49F2-B466-EA0C785970FA}" dt="2023-02-20T11:17:58.577" v="478"/>
          <ac:picMkLst>
            <pc:docMk/>
            <pc:sldMk cId="3455818624" sldId="407"/>
            <ac:picMk id="4" creationId="{80E81CEE-B627-4A12-A214-292F58EAB779}"/>
          </ac:picMkLst>
        </pc:picChg>
      </pc:sldChg>
      <pc:sldChg chg="addSp">
        <pc:chgData name="Matti Vesalainen" userId="e4d04fee-d837-4c30-bdb5-04794cf8ae26" providerId="ADAL" clId="{DF9D80F5-F594-49F2-B466-EA0C785970FA}" dt="2023-02-20T11:27:07.384" v="479"/>
        <pc:sldMkLst>
          <pc:docMk/>
          <pc:sldMk cId="3537231968" sldId="408"/>
        </pc:sldMkLst>
        <pc:picChg chg="add">
          <ac:chgData name="Matti Vesalainen" userId="e4d04fee-d837-4c30-bdb5-04794cf8ae26" providerId="ADAL" clId="{DF9D80F5-F594-49F2-B466-EA0C785970FA}" dt="2023-02-20T11:27:07.384" v="479"/>
          <ac:picMkLst>
            <pc:docMk/>
            <pc:sldMk cId="3537231968" sldId="408"/>
            <ac:picMk id="2" creationId="{AEC8DABC-E069-4C7C-B3F5-D6D820A7B367}"/>
          </ac:picMkLst>
        </pc:picChg>
      </pc:sldChg>
      <pc:sldChg chg="addSp delSp modSp">
        <pc:chgData name="Matti Vesalainen" userId="e4d04fee-d837-4c30-bdb5-04794cf8ae26" providerId="ADAL" clId="{DF9D80F5-F594-49F2-B466-EA0C785970FA}" dt="2023-02-20T11:30:32.443" v="481"/>
        <pc:sldMkLst>
          <pc:docMk/>
          <pc:sldMk cId="2115940141" sldId="409"/>
        </pc:sldMkLst>
        <pc:spChg chg="del">
          <ac:chgData name="Matti Vesalainen" userId="e4d04fee-d837-4c30-bdb5-04794cf8ae26" providerId="ADAL" clId="{DF9D80F5-F594-49F2-B466-EA0C785970FA}" dt="2023-02-20T11:30:32.443" v="481"/>
          <ac:spMkLst>
            <pc:docMk/>
            <pc:sldMk cId="2115940141" sldId="409"/>
            <ac:spMk id="3" creationId="{AC4A6792-4802-4E64-B12F-D73614313536}"/>
          </ac:spMkLst>
        </pc:spChg>
        <pc:picChg chg="add mod">
          <ac:chgData name="Matti Vesalainen" userId="e4d04fee-d837-4c30-bdb5-04794cf8ae26" providerId="ADAL" clId="{DF9D80F5-F594-49F2-B466-EA0C785970FA}" dt="2023-02-20T11:30:32.443" v="481"/>
          <ac:picMkLst>
            <pc:docMk/>
            <pc:sldMk cId="2115940141" sldId="409"/>
            <ac:picMk id="4" creationId="{AEDAD243-2645-46ED-A30E-499C8A23EF22}"/>
          </ac:picMkLst>
        </pc:picChg>
      </pc:sldChg>
      <pc:sldChg chg="addSp delSp modSp ord">
        <pc:chgData name="Matti Vesalainen" userId="e4d04fee-d837-4c30-bdb5-04794cf8ae26" providerId="ADAL" clId="{DF9D80F5-F594-49F2-B466-EA0C785970FA}" dt="2023-02-20T11:34:52.440" v="483"/>
        <pc:sldMkLst>
          <pc:docMk/>
          <pc:sldMk cId="2684218797" sldId="410"/>
        </pc:sldMkLst>
        <pc:spChg chg="del">
          <ac:chgData name="Matti Vesalainen" userId="e4d04fee-d837-4c30-bdb5-04794cf8ae26" providerId="ADAL" clId="{DF9D80F5-F594-49F2-B466-EA0C785970FA}" dt="2023-02-20T11:34:25.354" v="482"/>
          <ac:spMkLst>
            <pc:docMk/>
            <pc:sldMk cId="2684218797" sldId="410"/>
            <ac:spMk id="3" creationId="{A17BDB94-15DD-4723-9F55-A79267AB3DF0}"/>
          </ac:spMkLst>
        </pc:spChg>
        <pc:picChg chg="add mod">
          <ac:chgData name="Matti Vesalainen" userId="e4d04fee-d837-4c30-bdb5-04794cf8ae26" providerId="ADAL" clId="{DF9D80F5-F594-49F2-B466-EA0C785970FA}" dt="2023-02-20T11:34:25.354" v="482"/>
          <ac:picMkLst>
            <pc:docMk/>
            <pc:sldMk cId="2684218797" sldId="410"/>
            <ac:picMk id="4" creationId="{E6B53EA8-128F-448C-9E2F-8CDBF1020255}"/>
          </ac:picMkLst>
        </pc:picChg>
      </pc:sldChg>
      <pc:sldChg chg="addSp delSp modSp">
        <pc:chgData name="Matti Vesalainen" userId="e4d04fee-d837-4c30-bdb5-04794cf8ae26" providerId="ADAL" clId="{DF9D80F5-F594-49F2-B466-EA0C785970FA}" dt="2023-02-20T11:36:02.421" v="484"/>
        <pc:sldMkLst>
          <pc:docMk/>
          <pc:sldMk cId="3070089571" sldId="411"/>
        </pc:sldMkLst>
        <pc:spChg chg="del">
          <ac:chgData name="Matti Vesalainen" userId="e4d04fee-d837-4c30-bdb5-04794cf8ae26" providerId="ADAL" clId="{DF9D80F5-F594-49F2-B466-EA0C785970FA}" dt="2023-02-20T11:36:02.421" v="484"/>
          <ac:spMkLst>
            <pc:docMk/>
            <pc:sldMk cId="3070089571" sldId="411"/>
            <ac:spMk id="3" creationId="{66D23994-1D83-4BE2-AD3E-363170A48D0D}"/>
          </ac:spMkLst>
        </pc:spChg>
        <pc:picChg chg="add mod">
          <ac:chgData name="Matti Vesalainen" userId="e4d04fee-d837-4c30-bdb5-04794cf8ae26" providerId="ADAL" clId="{DF9D80F5-F594-49F2-B466-EA0C785970FA}" dt="2023-02-20T11:36:02.421" v="484"/>
          <ac:picMkLst>
            <pc:docMk/>
            <pc:sldMk cId="3070089571" sldId="411"/>
            <ac:picMk id="4" creationId="{A7B47AE6-9B2C-4D9F-9E87-F7F92124763E}"/>
          </ac:picMkLst>
        </pc:picChg>
      </pc:sldChg>
      <pc:sldChg chg="addSp delSp modSp">
        <pc:chgData name="Matti Vesalainen" userId="e4d04fee-d837-4c30-bdb5-04794cf8ae26" providerId="ADAL" clId="{DF9D80F5-F594-49F2-B466-EA0C785970FA}" dt="2023-02-20T11:42:10.295" v="485"/>
        <pc:sldMkLst>
          <pc:docMk/>
          <pc:sldMk cId="641370726" sldId="412"/>
        </pc:sldMkLst>
        <pc:spChg chg="del">
          <ac:chgData name="Matti Vesalainen" userId="e4d04fee-d837-4c30-bdb5-04794cf8ae26" providerId="ADAL" clId="{DF9D80F5-F594-49F2-B466-EA0C785970FA}" dt="2023-02-20T11:42:10.295" v="485"/>
          <ac:spMkLst>
            <pc:docMk/>
            <pc:sldMk cId="641370726" sldId="412"/>
            <ac:spMk id="3" creationId="{9292EBC2-87B9-4ACE-8697-AC8596E59854}"/>
          </ac:spMkLst>
        </pc:spChg>
        <pc:picChg chg="add mod">
          <ac:chgData name="Matti Vesalainen" userId="e4d04fee-d837-4c30-bdb5-04794cf8ae26" providerId="ADAL" clId="{DF9D80F5-F594-49F2-B466-EA0C785970FA}" dt="2023-02-20T11:42:10.295" v="485"/>
          <ac:picMkLst>
            <pc:docMk/>
            <pc:sldMk cId="641370726" sldId="412"/>
            <ac:picMk id="4" creationId="{1B5AF239-2A47-4502-929A-BBAAAEF8E0BE}"/>
          </ac:picMkLst>
        </pc:picChg>
      </pc:sldChg>
      <pc:sldChg chg="addSp delSp modSp">
        <pc:chgData name="Matti Vesalainen" userId="e4d04fee-d837-4c30-bdb5-04794cf8ae26" providerId="ADAL" clId="{DF9D80F5-F594-49F2-B466-EA0C785970FA}" dt="2023-02-20T11:43:42.661" v="486"/>
        <pc:sldMkLst>
          <pc:docMk/>
          <pc:sldMk cId="4065903030" sldId="413"/>
        </pc:sldMkLst>
        <pc:spChg chg="del">
          <ac:chgData name="Matti Vesalainen" userId="e4d04fee-d837-4c30-bdb5-04794cf8ae26" providerId="ADAL" clId="{DF9D80F5-F594-49F2-B466-EA0C785970FA}" dt="2023-02-20T11:43:42.661" v="486"/>
          <ac:spMkLst>
            <pc:docMk/>
            <pc:sldMk cId="4065903030" sldId="413"/>
            <ac:spMk id="3" creationId="{CCD0859D-B389-4405-B102-EEEAB98C8A1A}"/>
          </ac:spMkLst>
        </pc:spChg>
        <pc:picChg chg="add mod">
          <ac:chgData name="Matti Vesalainen" userId="e4d04fee-d837-4c30-bdb5-04794cf8ae26" providerId="ADAL" clId="{DF9D80F5-F594-49F2-B466-EA0C785970FA}" dt="2023-02-20T11:43:42.661" v="486"/>
          <ac:picMkLst>
            <pc:docMk/>
            <pc:sldMk cId="4065903030" sldId="413"/>
            <ac:picMk id="4" creationId="{E05578CD-76A5-4815-9898-01F35607C7A6}"/>
          </ac:picMkLst>
        </pc:picChg>
      </pc:sldChg>
      <pc:sldChg chg="addSp delSp modSp">
        <pc:chgData name="Matti Vesalainen" userId="e4d04fee-d837-4c30-bdb5-04794cf8ae26" providerId="ADAL" clId="{DF9D80F5-F594-49F2-B466-EA0C785970FA}" dt="2023-02-20T11:49:03.262" v="487"/>
        <pc:sldMkLst>
          <pc:docMk/>
          <pc:sldMk cId="1832124111" sldId="414"/>
        </pc:sldMkLst>
        <pc:spChg chg="del">
          <ac:chgData name="Matti Vesalainen" userId="e4d04fee-d837-4c30-bdb5-04794cf8ae26" providerId="ADAL" clId="{DF9D80F5-F594-49F2-B466-EA0C785970FA}" dt="2023-02-20T11:49:03.262" v="487"/>
          <ac:spMkLst>
            <pc:docMk/>
            <pc:sldMk cId="1832124111" sldId="414"/>
            <ac:spMk id="3" creationId="{E918C9A0-7C91-4113-8CB5-104F7EF110AE}"/>
          </ac:spMkLst>
        </pc:spChg>
        <pc:picChg chg="add mod">
          <ac:chgData name="Matti Vesalainen" userId="e4d04fee-d837-4c30-bdb5-04794cf8ae26" providerId="ADAL" clId="{DF9D80F5-F594-49F2-B466-EA0C785970FA}" dt="2023-02-20T11:49:03.262" v="487"/>
          <ac:picMkLst>
            <pc:docMk/>
            <pc:sldMk cId="1832124111" sldId="414"/>
            <ac:picMk id="4" creationId="{B51401C7-3C38-459F-82C4-417C04797C4C}"/>
          </ac:picMkLst>
        </pc:picChg>
      </pc:sldChg>
      <pc:sldChg chg="addSp delSp modSp">
        <pc:chgData name="Matti Vesalainen" userId="e4d04fee-d837-4c30-bdb5-04794cf8ae26" providerId="ADAL" clId="{DF9D80F5-F594-49F2-B466-EA0C785970FA}" dt="2023-02-20T11:51:15.826" v="488"/>
        <pc:sldMkLst>
          <pc:docMk/>
          <pc:sldMk cId="3039800878" sldId="415"/>
        </pc:sldMkLst>
        <pc:spChg chg="del">
          <ac:chgData name="Matti Vesalainen" userId="e4d04fee-d837-4c30-bdb5-04794cf8ae26" providerId="ADAL" clId="{DF9D80F5-F594-49F2-B466-EA0C785970FA}" dt="2023-02-20T11:51:15.826" v="488"/>
          <ac:spMkLst>
            <pc:docMk/>
            <pc:sldMk cId="3039800878" sldId="415"/>
            <ac:spMk id="3" creationId="{EF17DCB2-0DC4-4410-86B1-43F86DCDDD7D}"/>
          </ac:spMkLst>
        </pc:spChg>
        <pc:picChg chg="add mod">
          <ac:chgData name="Matti Vesalainen" userId="e4d04fee-d837-4c30-bdb5-04794cf8ae26" providerId="ADAL" clId="{DF9D80F5-F594-49F2-B466-EA0C785970FA}" dt="2023-02-20T11:51:15.826" v="488"/>
          <ac:picMkLst>
            <pc:docMk/>
            <pc:sldMk cId="3039800878" sldId="415"/>
            <ac:picMk id="4" creationId="{29A15B97-7489-4443-85A2-A67BFA57D22E}"/>
          </ac:picMkLst>
        </pc:picChg>
      </pc:sldChg>
    </pc:docChg>
  </pc:docChgLst>
  <pc:docChgLst>
    <pc:chgData name="Vesalainen Matti" userId="S::matti.vesalainen@taitotalo.fi::e4d04fee-d837-4c30-bdb5-04794cf8ae26" providerId="AD" clId="Web-{AB062BB0-2D77-419D-8FA5-E3075CEF76D0}"/>
    <pc:docChg chg="modSld">
      <pc:chgData name="Vesalainen Matti" userId="S::matti.vesalainen@taitotalo.fi::e4d04fee-d837-4c30-bdb5-04794cf8ae26" providerId="AD" clId="Web-{AB062BB0-2D77-419D-8FA5-E3075CEF76D0}" dt="2023-02-20T11:00:31.658" v="28" actId="20577"/>
      <pc:docMkLst>
        <pc:docMk/>
      </pc:docMkLst>
      <pc:sldChg chg="modSp">
        <pc:chgData name="Vesalainen Matti" userId="S::matti.vesalainen@taitotalo.fi::e4d04fee-d837-4c30-bdb5-04794cf8ae26" providerId="AD" clId="Web-{AB062BB0-2D77-419D-8FA5-E3075CEF76D0}" dt="2023-02-20T10:53:28.586" v="12" actId="20577"/>
        <pc:sldMkLst>
          <pc:docMk/>
          <pc:sldMk cId="2687518665" sldId="271"/>
        </pc:sldMkLst>
        <pc:spChg chg="mod">
          <ac:chgData name="Vesalainen Matti" userId="S::matti.vesalainen@taitotalo.fi::e4d04fee-d837-4c30-bdb5-04794cf8ae26" providerId="AD" clId="Web-{AB062BB0-2D77-419D-8FA5-E3075CEF76D0}" dt="2023-02-20T10:53:28.586" v="12" actId="20577"/>
          <ac:spMkLst>
            <pc:docMk/>
            <pc:sldMk cId="2687518665" sldId="271"/>
            <ac:spMk id="3" creationId="{1C307DA3-68F1-874D-A9DF-0A7DBD264031}"/>
          </ac:spMkLst>
        </pc:spChg>
      </pc:sldChg>
      <pc:sldChg chg="modSp">
        <pc:chgData name="Vesalainen Matti" userId="S::matti.vesalainen@taitotalo.fi::e4d04fee-d837-4c30-bdb5-04794cf8ae26" providerId="AD" clId="Web-{AB062BB0-2D77-419D-8FA5-E3075CEF76D0}" dt="2023-02-20T10:54:59.123" v="22" actId="20577"/>
        <pc:sldMkLst>
          <pc:docMk/>
          <pc:sldMk cId="2506761734" sldId="281"/>
        </pc:sldMkLst>
        <pc:spChg chg="mod">
          <ac:chgData name="Vesalainen Matti" userId="S::matti.vesalainen@taitotalo.fi::e4d04fee-d837-4c30-bdb5-04794cf8ae26" providerId="AD" clId="Web-{AB062BB0-2D77-419D-8FA5-E3075CEF76D0}" dt="2023-02-20T10:54:59.123" v="22" actId="20577"/>
          <ac:spMkLst>
            <pc:docMk/>
            <pc:sldMk cId="2506761734" sldId="281"/>
            <ac:spMk id="2" creationId="{43871929-29CE-9EF4-958D-B5754326465F}"/>
          </ac:spMkLst>
        </pc:spChg>
      </pc:sldChg>
      <pc:sldChg chg="modSp">
        <pc:chgData name="Vesalainen Matti" userId="S::matti.vesalainen@taitotalo.fi::e4d04fee-d837-4c30-bdb5-04794cf8ae26" providerId="AD" clId="Web-{AB062BB0-2D77-419D-8FA5-E3075CEF76D0}" dt="2023-02-20T11:00:31.658" v="28" actId="20577"/>
        <pc:sldMkLst>
          <pc:docMk/>
          <pc:sldMk cId="334441032" sldId="393"/>
        </pc:sldMkLst>
        <pc:spChg chg="mod">
          <ac:chgData name="Vesalainen Matti" userId="S::matti.vesalainen@taitotalo.fi::e4d04fee-d837-4c30-bdb5-04794cf8ae26" providerId="AD" clId="Web-{AB062BB0-2D77-419D-8FA5-E3075CEF76D0}" dt="2023-02-20T11:00:31.658" v="28" actId="20577"/>
          <ac:spMkLst>
            <pc:docMk/>
            <pc:sldMk cId="334441032" sldId="393"/>
            <ac:spMk id="7" creationId="{420477A9-D6F1-90C4-2016-4F5405178E02}"/>
          </ac:spMkLst>
        </pc:spChg>
      </pc:sldChg>
    </pc:docChg>
  </pc:docChgLst>
  <pc:docChgLst>
    <pc:chgData name="Vesalainen Matti" userId="S::matti.vesalainen@taitotalo.fi::e4d04fee-d837-4c30-bdb5-04794cf8ae26" providerId="AD" clId="Web-{4020F93F-B4AB-4E3C-A7D5-339579D547CE}"/>
    <pc:docChg chg="addSld modSld sldOrd">
      <pc:chgData name="Vesalainen Matti" userId="S::matti.vesalainen@taitotalo.fi::e4d04fee-d837-4c30-bdb5-04794cf8ae26" providerId="AD" clId="Web-{4020F93F-B4AB-4E3C-A7D5-339579D547CE}" dt="2023-09-25T07:25:28.548" v="42"/>
      <pc:docMkLst>
        <pc:docMk/>
      </pc:docMkLst>
      <pc:sldChg chg="modSp">
        <pc:chgData name="Vesalainen Matti" userId="S::matti.vesalainen@taitotalo.fi::e4d04fee-d837-4c30-bdb5-04794cf8ae26" providerId="AD" clId="Web-{4020F93F-B4AB-4E3C-A7D5-339579D547CE}" dt="2023-09-25T07:24:50.703" v="41" actId="20577"/>
        <pc:sldMkLst>
          <pc:docMk/>
          <pc:sldMk cId="73447875" sldId="647"/>
        </pc:sldMkLst>
        <pc:spChg chg="mod">
          <ac:chgData name="Vesalainen Matti" userId="S::matti.vesalainen@taitotalo.fi::e4d04fee-d837-4c30-bdb5-04794cf8ae26" providerId="AD" clId="Web-{4020F93F-B4AB-4E3C-A7D5-339579D547CE}" dt="2023-09-25T07:24:37.155" v="40" actId="20577"/>
          <ac:spMkLst>
            <pc:docMk/>
            <pc:sldMk cId="73447875" sldId="647"/>
            <ac:spMk id="2" creationId="{90CD9431-1C1A-7AAA-12B0-4997367DEBCF}"/>
          </ac:spMkLst>
        </pc:spChg>
        <pc:spChg chg="mod">
          <ac:chgData name="Vesalainen Matti" userId="S::matti.vesalainen@taitotalo.fi::e4d04fee-d837-4c30-bdb5-04794cf8ae26" providerId="AD" clId="Web-{4020F93F-B4AB-4E3C-A7D5-339579D547CE}" dt="2023-09-25T07:24:50.703" v="41" actId="20577"/>
          <ac:spMkLst>
            <pc:docMk/>
            <pc:sldMk cId="73447875" sldId="647"/>
            <ac:spMk id="3" creationId="{B97820F0-3D03-E20D-ED05-8A09962B9AF6}"/>
          </ac:spMkLst>
        </pc:spChg>
      </pc:sldChg>
      <pc:sldChg chg="addSp delSp modSp add ord replId">
        <pc:chgData name="Vesalainen Matti" userId="S::matti.vesalainen@taitotalo.fi::e4d04fee-d837-4c30-bdb5-04794cf8ae26" providerId="AD" clId="Web-{4020F93F-B4AB-4E3C-A7D5-339579D547CE}" dt="2023-09-25T07:25:28.548" v="42"/>
        <pc:sldMkLst>
          <pc:docMk/>
          <pc:sldMk cId="671025302" sldId="648"/>
        </pc:sldMkLst>
        <pc:spChg chg="mod">
          <ac:chgData name="Vesalainen Matti" userId="S::matti.vesalainen@taitotalo.fi::e4d04fee-d837-4c30-bdb5-04794cf8ae26" providerId="AD" clId="Web-{4020F93F-B4AB-4E3C-A7D5-339579D547CE}" dt="2023-09-25T07:22:20.745" v="29" actId="20577"/>
          <ac:spMkLst>
            <pc:docMk/>
            <pc:sldMk cId="671025302" sldId="648"/>
            <ac:spMk id="2" creationId="{90CD9431-1C1A-7AAA-12B0-4997367DEBCF}"/>
          </ac:spMkLst>
        </pc:spChg>
        <pc:spChg chg="del mod">
          <ac:chgData name="Vesalainen Matti" userId="S::matti.vesalainen@taitotalo.fi::e4d04fee-d837-4c30-bdb5-04794cf8ae26" providerId="AD" clId="Web-{4020F93F-B4AB-4E3C-A7D5-339579D547CE}" dt="2023-09-25T07:20:20.850" v="2"/>
          <ac:spMkLst>
            <pc:docMk/>
            <pc:sldMk cId="671025302" sldId="648"/>
            <ac:spMk id="3" creationId="{B97820F0-3D03-E20D-ED05-8A09962B9AF6}"/>
          </ac:spMkLst>
        </pc:spChg>
        <pc:spChg chg="add del mod">
          <ac:chgData name="Vesalainen Matti" userId="S::matti.vesalainen@taitotalo.fi::e4d04fee-d837-4c30-bdb5-04794cf8ae26" providerId="AD" clId="Web-{4020F93F-B4AB-4E3C-A7D5-339579D547CE}" dt="2023-09-25T07:20:43.820" v="7"/>
          <ac:spMkLst>
            <pc:docMk/>
            <pc:sldMk cId="671025302" sldId="648"/>
            <ac:spMk id="5" creationId="{D5309E59-379D-17F9-8F52-DF4B52F28687}"/>
          </ac:spMkLst>
        </pc:spChg>
        <pc:spChg chg="add del mod">
          <ac:chgData name="Vesalainen Matti" userId="S::matti.vesalainen@taitotalo.fi::e4d04fee-d837-4c30-bdb5-04794cf8ae26" providerId="AD" clId="Web-{4020F93F-B4AB-4E3C-A7D5-339579D547CE}" dt="2023-09-25T07:20:47.367" v="8"/>
          <ac:spMkLst>
            <pc:docMk/>
            <pc:sldMk cId="671025302" sldId="648"/>
            <ac:spMk id="7" creationId="{EB97269B-D8ED-9752-33FF-3DF59FFF0420}"/>
          </ac:spMkLst>
        </pc:spChg>
        <pc:picChg chg="add mod">
          <ac:chgData name="Vesalainen Matti" userId="S::matti.vesalainen@taitotalo.fi::e4d04fee-d837-4c30-bdb5-04794cf8ae26" providerId="AD" clId="Web-{4020F93F-B4AB-4E3C-A7D5-339579D547CE}" dt="2023-09-25T07:23:44.904" v="33" actId="1076"/>
          <ac:picMkLst>
            <pc:docMk/>
            <pc:sldMk cId="671025302" sldId="648"/>
            <ac:picMk id="8" creationId="{686D2A22-D2C9-6A67-2F61-1AF90F5F9DB8}"/>
          </ac:picMkLst>
        </pc:picChg>
      </pc:sldChg>
    </pc:docChg>
  </pc:docChgLst>
  <pc:docChgLst>
    <pc:chgData name="Pajari Liisa" userId="S::pirkko-liisa.backlund@taitotalo.fi::0ba7ef12-7536-4f78-82e5-37dc94d8e5ec" providerId="AD" clId="Web-{8A4CFAC5-48BD-499D-A33C-AEF002CE7FEF}"/>
    <pc:docChg chg="addSld modSld sldOrd">
      <pc:chgData name="Pajari Liisa" userId="S::pirkko-liisa.backlund@taitotalo.fi::0ba7ef12-7536-4f78-82e5-37dc94d8e5ec" providerId="AD" clId="Web-{8A4CFAC5-48BD-499D-A33C-AEF002CE7FEF}" dt="2023-11-16T10:53:54.605" v="324" actId="20577"/>
      <pc:docMkLst>
        <pc:docMk/>
      </pc:docMkLst>
      <pc:sldChg chg="ord">
        <pc:chgData name="Pajari Liisa" userId="S::pirkko-liisa.backlund@taitotalo.fi::0ba7ef12-7536-4f78-82e5-37dc94d8e5ec" providerId="AD" clId="Web-{8A4CFAC5-48BD-499D-A33C-AEF002CE7FEF}" dt="2023-11-16T10:50:02.803" v="289"/>
        <pc:sldMkLst>
          <pc:docMk/>
          <pc:sldMk cId="411547182" sldId="625"/>
        </pc:sldMkLst>
      </pc:sldChg>
      <pc:sldChg chg="modSp">
        <pc:chgData name="Pajari Liisa" userId="S::pirkko-liisa.backlund@taitotalo.fi::0ba7ef12-7536-4f78-82e5-37dc94d8e5ec" providerId="AD" clId="Web-{8A4CFAC5-48BD-499D-A33C-AEF002CE7FEF}" dt="2023-11-16T08:47:05.962" v="61" actId="20577"/>
        <pc:sldMkLst>
          <pc:docMk/>
          <pc:sldMk cId="244160894" sldId="636"/>
        </pc:sldMkLst>
        <pc:spChg chg="mod">
          <ac:chgData name="Pajari Liisa" userId="S::pirkko-liisa.backlund@taitotalo.fi::0ba7ef12-7536-4f78-82e5-37dc94d8e5ec" providerId="AD" clId="Web-{8A4CFAC5-48BD-499D-A33C-AEF002CE7FEF}" dt="2023-11-16T08:47:05.962" v="61" actId="20577"/>
          <ac:spMkLst>
            <pc:docMk/>
            <pc:sldMk cId="244160894" sldId="636"/>
            <ac:spMk id="3" creationId="{8050D8AA-FD2C-E8D1-6198-D13D99D600A0}"/>
          </ac:spMkLst>
        </pc:spChg>
      </pc:sldChg>
      <pc:sldChg chg="modSp">
        <pc:chgData name="Pajari Liisa" userId="S::pirkko-liisa.backlund@taitotalo.fi::0ba7ef12-7536-4f78-82e5-37dc94d8e5ec" providerId="AD" clId="Web-{8A4CFAC5-48BD-499D-A33C-AEF002CE7FEF}" dt="2023-11-16T08:49:45.216" v="100" actId="20577"/>
        <pc:sldMkLst>
          <pc:docMk/>
          <pc:sldMk cId="3847497988" sldId="637"/>
        </pc:sldMkLst>
        <pc:spChg chg="mod">
          <ac:chgData name="Pajari Liisa" userId="S::pirkko-liisa.backlund@taitotalo.fi::0ba7ef12-7536-4f78-82e5-37dc94d8e5ec" providerId="AD" clId="Web-{8A4CFAC5-48BD-499D-A33C-AEF002CE7FEF}" dt="2023-11-16T08:49:45.216" v="100" actId="20577"/>
          <ac:spMkLst>
            <pc:docMk/>
            <pc:sldMk cId="3847497988" sldId="637"/>
            <ac:spMk id="3" creationId="{8050D8AA-FD2C-E8D1-6198-D13D99D600A0}"/>
          </ac:spMkLst>
        </pc:spChg>
      </pc:sldChg>
      <pc:sldChg chg="modSp">
        <pc:chgData name="Pajari Liisa" userId="S::pirkko-liisa.backlund@taitotalo.fi::0ba7ef12-7536-4f78-82e5-37dc94d8e5ec" providerId="AD" clId="Web-{8A4CFAC5-48BD-499D-A33C-AEF002CE7FEF}" dt="2023-11-16T09:59:27.947" v="191" actId="14100"/>
        <pc:sldMkLst>
          <pc:docMk/>
          <pc:sldMk cId="2753787300" sldId="644"/>
        </pc:sldMkLst>
        <pc:spChg chg="mod">
          <ac:chgData name="Pajari Liisa" userId="S::pirkko-liisa.backlund@taitotalo.fi::0ba7ef12-7536-4f78-82e5-37dc94d8e5ec" providerId="AD" clId="Web-{8A4CFAC5-48BD-499D-A33C-AEF002CE7FEF}" dt="2023-11-16T09:59:27.947" v="191" actId="14100"/>
          <ac:spMkLst>
            <pc:docMk/>
            <pc:sldMk cId="2753787300" sldId="644"/>
            <ac:spMk id="2" creationId="{AD8AC35A-E4DC-3885-B3A2-D34E79080EBE}"/>
          </ac:spMkLst>
        </pc:spChg>
        <pc:spChg chg="mod">
          <ac:chgData name="Pajari Liisa" userId="S::pirkko-liisa.backlund@taitotalo.fi::0ba7ef12-7536-4f78-82e5-37dc94d8e5ec" providerId="AD" clId="Web-{8A4CFAC5-48BD-499D-A33C-AEF002CE7FEF}" dt="2023-11-16T09:59:24.338" v="190" actId="14100"/>
          <ac:spMkLst>
            <pc:docMk/>
            <pc:sldMk cId="2753787300" sldId="644"/>
            <ac:spMk id="3" creationId="{649CD986-0930-36C5-46CB-CE5865F2A688}"/>
          </ac:spMkLst>
        </pc:spChg>
      </pc:sldChg>
      <pc:sldChg chg="modSp">
        <pc:chgData name="Pajari Liisa" userId="S::pirkko-liisa.backlund@taitotalo.fi::0ba7ef12-7536-4f78-82e5-37dc94d8e5ec" providerId="AD" clId="Web-{8A4CFAC5-48BD-499D-A33C-AEF002CE7FEF}" dt="2023-11-16T10:08:20.726" v="287" actId="20577"/>
        <pc:sldMkLst>
          <pc:docMk/>
          <pc:sldMk cId="1068471850" sldId="659"/>
        </pc:sldMkLst>
        <pc:spChg chg="mod">
          <ac:chgData name="Pajari Liisa" userId="S::pirkko-liisa.backlund@taitotalo.fi::0ba7ef12-7536-4f78-82e5-37dc94d8e5ec" providerId="AD" clId="Web-{8A4CFAC5-48BD-499D-A33C-AEF002CE7FEF}" dt="2023-11-16T10:04:50.643" v="276" actId="14100"/>
          <ac:spMkLst>
            <pc:docMk/>
            <pc:sldMk cId="1068471850" sldId="659"/>
            <ac:spMk id="2" creationId="{AD8AC35A-E4DC-3885-B3A2-D34E79080EBE}"/>
          </ac:spMkLst>
        </pc:spChg>
        <pc:spChg chg="mod">
          <ac:chgData name="Pajari Liisa" userId="S::pirkko-liisa.backlund@taitotalo.fi::0ba7ef12-7536-4f78-82e5-37dc94d8e5ec" providerId="AD" clId="Web-{8A4CFAC5-48BD-499D-A33C-AEF002CE7FEF}" dt="2023-11-16T10:08:20.726" v="287" actId="20577"/>
          <ac:spMkLst>
            <pc:docMk/>
            <pc:sldMk cId="1068471850" sldId="659"/>
            <ac:spMk id="3" creationId="{649CD986-0930-36C5-46CB-CE5865F2A688}"/>
          </ac:spMkLst>
        </pc:spChg>
      </pc:sldChg>
      <pc:sldChg chg="ord">
        <pc:chgData name="Pajari Liisa" userId="S::pirkko-liisa.backlund@taitotalo.fi::0ba7ef12-7536-4f78-82e5-37dc94d8e5ec" providerId="AD" clId="Web-{8A4CFAC5-48BD-499D-A33C-AEF002CE7FEF}" dt="2023-11-16T10:49:40.943" v="288"/>
        <pc:sldMkLst>
          <pc:docMk/>
          <pc:sldMk cId="3923974679" sldId="660"/>
        </pc:sldMkLst>
      </pc:sldChg>
      <pc:sldChg chg="delSp modSp add replId">
        <pc:chgData name="Pajari Liisa" userId="S::pirkko-liisa.backlund@taitotalo.fi::0ba7ef12-7536-4f78-82e5-37dc94d8e5ec" providerId="AD" clId="Web-{8A4CFAC5-48BD-499D-A33C-AEF002CE7FEF}" dt="2023-11-16T10:53:54.605" v="324" actId="20577"/>
        <pc:sldMkLst>
          <pc:docMk/>
          <pc:sldMk cId="1391714923" sldId="674"/>
        </pc:sldMkLst>
        <pc:spChg chg="mod">
          <ac:chgData name="Pajari Liisa" userId="S::pirkko-liisa.backlund@taitotalo.fi::0ba7ef12-7536-4f78-82e5-37dc94d8e5ec" providerId="AD" clId="Web-{8A4CFAC5-48BD-499D-A33C-AEF002CE7FEF}" dt="2023-11-16T09:36:45.819" v="105" actId="20577"/>
          <ac:spMkLst>
            <pc:docMk/>
            <pc:sldMk cId="1391714923" sldId="674"/>
            <ac:spMk id="2" creationId="{390BDAC8-38A4-BA09-9FBD-8D77C0A7BE6B}"/>
          </ac:spMkLst>
        </pc:spChg>
        <pc:spChg chg="mod">
          <ac:chgData name="Pajari Liisa" userId="S::pirkko-liisa.backlund@taitotalo.fi::0ba7ef12-7536-4f78-82e5-37dc94d8e5ec" providerId="AD" clId="Web-{8A4CFAC5-48BD-499D-A33C-AEF002CE7FEF}" dt="2023-11-16T10:53:54.605" v="324" actId="20577"/>
          <ac:spMkLst>
            <pc:docMk/>
            <pc:sldMk cId="1391714923" sldId="674"/>
            <ac:spMk id="3" creationId="{AF8DCFB8-CD40-284A-EE1C-1364D8E86B3B}"/>
          </ac:spMkLst>
        </pc:spChg>
        <pc:picChg chg="del">
          <ac:chgData name="Pajari Liisa" userId="S::pirkko-liisa.backlund@taitotalo.fi::0ba7ef12-7536-4f78-82e5-37dc94d8e5ec" providerId="AD" clId="Web-{8A4CFAC5-48BD-499D-A33C-AEF002CE7FEF}" dt="2023-11-16T09:39:26.557" v="145"/>
          <ac:picMkLst>
            <pc:docMk/>
            <pc:sldMk cId="1391714923" sldId="674"/>
            <ac:picMk id="6" creationId="{FBF789CE-DB1F-0A55-3195-62217CC64F9A}"/>
          </ac:picMkLst>
        </pc:picChg>
      </pc:sldChg>
    </pc:docChg>
  </pc:docChgLst>
  <pc:docChgLst>
    <pc:chgData name="Ylimmäinen Seija" userId="S::seija.ylimmainen@taitotalo.fi::ca43a6e6-5f5b-4301-8d8f-8726ecab432b" providerId="AD" clId="Web-{B0CF417F-27C8-C2D6-D1E7-BFCC1C037A5A}"/>
    <pc:docChg chg="modSld">
      <pc:chgData name="Ylimmäinen Seija" userId="S::seija.ylimmainen@taitotalo.fi::ca43a6e6-5f5b-4301-8d8f-8726ecab432b" providerId="AD" clId="Web-{B0CF417F-27C8-C2D6-D1E7-BFCC1C037A5A}" dt="2024-05-13T16:16:31.953" v="10" actId="1076"/>
      <pc:docMkLst>
        <pc:docMk/>
      </pc:docMkLst>
      <pc:sldChg chg="modSp">
        <pc:chgData name="Ylimmäinen Seija" userId="S::seija.ylimmainen@taitotalo.fi::ca43a6e6-5f5b-4301-8d8f-8726ecab432b" providerId="AD" clId="Web-{B0CF417F-27C8-C2D6-D1E7-BFCC1C037A5A}" dt="2024-05-13T16:15:47.639" v="3" actId="1076"/>
        <pc:sldMkLst>
          <pc:docMk/>
          <pc:sldMk cId="443042167" sldId="633"/>
        </pc:sldMkLst>
        <pc:spChg chg="mod">
          <ac:chgData name="Ylimmäinen Seija" userId="S::seija.ylimmainen@taitotalo.fi::ca43a6e6-5f5b-4301-8d8f-8726ecab432b" providerId="AD" clId="Web-{B0CF417F-27C8-C2D6-D1E7-BFCC1C037A5A}" dt="2024-05-13T16:15:46.514" v="2" actId="20577"/>
          <ac:spMkLst>
            <pc:docMk/>
            <pc:sldMk cId="443042167" sldId="633"/>
            <ac:spMk id="3" creationId="{817BD9D5-8437-D52A-9509-04D6169C5B22}"/>
          </ac:spMkLst>
        </pc:spChg>
        <pc:picChg chg="mod">
          <ac:chgData name="Ylimmäinen Seija" userId="S::seija.ylimmainen@taitotalo.fi::ca43a6e6-5f5b-4301-8d8f-8726ecab432b" providerId="AD" clId="Web-{B0CF417F-27C8-C2D6-D1E7-BFCC1C037A5A}" dt="2024-05-13T16:15:47.639" v="3" actId="1076"/>
          <ac:picMkLst>
            <pc:docMk/>
            <pc:sldMk cId="443042167" sldId="633"/>
            <ac:picMk id="7" creationId="{8EB3FC45-12D5-9AF1-18BC-654E2831AC80}"/>
          </ac:picMkLst>
        </pc:picChg>
      </pc:sldChg>
      <pc:sldChg chg="modSp">
        <pc:chgData name="Ylimmäinen Seija" userId="S::seija.ylimmainen@taitotalo.fi::ca43a6e6-5f5b-4301-8d8f-8726ecab432b" providerId="AD" clId="Web-{B0CF417F-27C8-C2D6-D1E7-BFCC1C037A5A}" dt="2024-05-13T16:14:38.076" v="0" actId="1076"/>
        <pc:sldMkLst>
          <pc:docMk/>
          <pc:sldMk cId="1883317000" sldId="705"/>
        </pc:sldMkLst>
        <pc:picChg chg="mod">
          <ac:chgData name="Ylimmäinen Seija" userId="S::seija.ylimmainen@taitotalo.fi::ca43a6e6-5f5b-4301-8d8f-8726ecab432b" providerId="AD" clId="Web-{B0CF417F-27C8-C2D6-D1E7-BFCC1C037A5A}" dt="2024-05-13T16:14:38.076" v="0" actId="1076"/>
          <ac:picMkLst>
            <pc:docMk/>
            <pc:sldMk cId="1883317000" sldId="705"/>
            <ac:picMk id="1026" creationId="{F3C7BE47-8A3F-1BE7-5D3D-E35F3531814E}"/>
          </ac:picMkLst>
        </pc:picChg>
      </pc:sldChg>
      <pc:sldChg chg="modSp">
        <pc:chgData name="Ylimmäinen Seija" userId="S::seija.ylimmainen@taitotalo.fi::ca43a6e6-5f5b-4301-8d8f-8726ecab432b" providerId="AD" clId="Web-{B0CF417F-27C8-C2D6-D1E7-BFCC1C037A5A}" dt="2024-05-13T16:16:31.953" v="10" actId="1076"/>
        <pc:sldMkLst>
          <pc:docMk/>
          <pc:sldMk cId="1004775696" sldId="708"/>
        </pc:sldMkLst>
        <pc:spChg chg="mod">
          <ac:chgData name="Ylimmäinen Seija" userId="S::seija.ylimmainen@taitotalo.fi::ca43a6e6-5f5b-4301-8d8f-8726ecab432b" providerId="AD" clId="Web-{B0CF417F-27C8-C2D6-D1E7-BFCC1C037A5A}" dt="2024-05-13T16:16:31.953" v="10" actId="1076"/>
          <ac:spMkLst>
            <pc:docMk/>
            <pc:sldMk cId="1004775696" sldId="708"/>
            <ac:spMk id="3" creationId="{E4A50665-AA92-6A02-6223-881BCF1780AD}"/>
          </ac:spMkLst>
        </pc:spChg>
        <pc:picChg chg="mod">
          <ac:chgData name="Ylimmäinen Seija" userId="S::seija.ylimmainen@taitotalo.fi::ca43a6e6-5f5b-4301-8d8f-8726ecab432b" providerId="AD" clId="Web-{B0CF417F-27C8-C2D6-D1E7-BFCC1C037A5A}" dt="2024-05-13T16:16:05.202" v="5" actId="1076"/>
          <ac:picMkLst>
            <pc:docMk/>
            <pc:sldMk cId="1004775696" sldId="708"/>
            <ac:picMk id="7" creationId="{00C40918-C875-5FFD-C258-D5FB9EF2401D}"/>
          </ac:picMkLst>
        </pc:picChg>
      </pc:sldChg>
    </pc:docChg>
  </pc:docChgLst>
  <pc:docChgLst>
    <pc:chgData name="Pajari Liisa" userId="S::pirkko-liisa.backlund@taitotalo.fi::0ba7ef12-7536-4f78-82e5-37dc94d8e5ec" providerId="AD" clId="Web-{E8BACC69-48E4-486D-AA1E-0C08B03A9AE6}"/>
    <pc:docChg chg="addSld modSld">
      <pc:chgData name="Pajari Liisa" userId="S::pirkko-liisa.backlund@taitotalo.fi::0ba7ef12-7536-4f78-82e5-37dc94d8e5ec" providerId="AD" clId="Web-{E8BACC69-48E4-486D-AA1E-0C08B03A9AE6}" dt="2023-09-27T07:05:38.007" v="566" actId="20577"/>
      <pc:docMkLst>
        <pc:docMk/>
      </pc:docMkLst>
      <pc:sldChg chg="modSp">
        <pc:chgData name="Pajari Liisa" userId="S::pirkko-liisa.backlund@taitotalo.fi::0ba7ef12-7536-4f78-82e5-37dc94d8e5ec" providerId="AD" clId="Web-{E8BACC69-48E4-486D-AA1E-0C08B03A9AE6}" dt="2023-09-27T06:29:33.633" v="211" actId="20577"/>
        <pc:sldMkLst>
          <pc:docMk/>
          <pc:sldMk cId="3328216729" sldId="626"/>
        </pc:sldMkLst>
        <pc:spChg chg="mod">
          <ac:chgData name="Pajari Liisa" userId="S::pirkko-liisa.backlund@taitotalo.fi::0ba7ef12-7536-4f78-82e5-37dc94d8e5ec" providerId="AD" clId="Web-{E8BACC69-48E4-486D-AA1E-0C08B03A9AE6}" dt="2023-09-27T06:29:33.633" v="211" actId="20577"/>
          <ac:spMkLst>
            <pc:docMk/>
            <pc:sldMk cId="3328216729" sldId="626"/>
            <ac:spMk id="3" creationId="{649CD986-0930-36C5-46CB-CE5865F2A688}"/>
          </ac:spMkLst>
        </pc:spChg>
      </pc:sldChg>
      <pc:sldChg chg="modSp">
        <pc:chgData name="Pajari Liisa" userId="S::pirkko-liisa.backlund@taitotalo.fi::0ba7ef12-7536-4f78-82e5-37dc94d8e5ec" providerId="AD" clId="Web-{E8BACC69-48E4-486D-AA1E-0C08B03A9AE6}" dt="2023-09-27T07:05:38.007" v="566" actId="20577"/>
        <pc:sldMkLst>
          <pc:docMk/>
          <pc:sldMk cId="1621614179" sldId="627"/>
        </pc:sldMkLst>
        <pc:spChg chg="mod">
          <ac:chgData name="Pajari Liisa" userId="S::pirkko-liisa.backlund@taitotalo.fi::0ba7ef12-7536-4f78-82e5-37dc94d8e5ec" providerId="AD" clId="Web-{E8BACC69-48E4-486D-AA1E-0C08B03A9AE6}" dt="2023-09-27T07:05:38.007" v="566" actId="20577"/>
          <ac:spMkLst>
            <pc:docMk/>
            <pc:sldMk cId="1621614179" sldId="627"/>
            <ac:spMk id="3" creationId="{3B648156-05D4-F809-6B28-B4F2A42ECCC3}"/>
          </ac:spMkLst>
        </pc:spChg>
      </pc:sldChg>
      <pc:sldChg chg="modSp">
        <pc:chgData name="Pajari Liisa" userId="S::pirkko-liisa.backlund@taitotalo.fi::0ba7ef12-7536-4f78-82e5-37dc94d8e5ec" providerId="AD" clId="Web-{E8BACC69-48E4-486D-AA1E-0C08B03A9AE6}" dt="2023-09-27T07:04:36.083" v="552" actId="20577"/>
        <pc:sldMkLst>
          <pc:docMk/>
          <pc:sldMk cId="2637473623" sldId="641"/>
        </pc:sldMkLst>
        <pc:spChg chg="mod">
          <ac:chgData name="Pajari Liisa" userId="S::pirkko-liisa.backlund@taitotalo.fi::0ba7ef12-7536-4f78-82e5-37dc94d8e5ec" providerId="AD" clId="Web-{E8BACC69-48E4-486D-AA1E-0C08B03A9AE6}" dt="2023-09-27T07:04:36.083" v="552" actId="20577"/>
          <ac:spMkLst>
            <pc:docMk/>
            <pc:sldMk cId="2637473623" sldId="641"/>
            <ac:spMk id="3" creationId="{3B648156-05D4-F809-6B28-B4F2A42ECCC3}"/>
          </ac:spMkLst>
        </pc:spChg>
      </pc:sldChg>
      <pc:sldChg chg="modSp modNotes">
        <pc:chgData name="Pajari Liisa" userId="S::pirkko-liisa.backlund@taitotalo.fi::0ba7ef12-7536-4f78-82e5-37dc94d8e5ec" providerId="AD" clId="Web-{E8BACC69-48E4-486D-AA1E-0C08B03A9AE6}" dt="2023-09-27T06:41:25.273" v="348" actId="20577"/>
        <pc:sldMkLst>
          <pc:docMk/>
          <pc:sldMk cId="2753787300" sldId="644"/>
        </pc:sldMkLst>
        <pc:spChg chg="mod">
          <ac:chgData name="Pajari Liisa" userId="S::pirkko-liisa.backlund@taitotalo.fi::0ba7ef12-7536-4f78-82e5-37dc94d8e5ec" providerId="AD" clId="Web-{E8BACC69-48E4-486D-AA1E-0C08B03A9AE6}" dt="2023-09-27T06:41:25.273" v="348" actId="20577"/>
          <ac:spMkLst>
            <pc:docMk/>
            <pc:sldMk cId="2753787300" sldId="644"/>
            <ac:spMk id="3" creationId="{649CD986-0930-36C5-46CB-CE5865F2A688}"/>
          </ac:spMkLst>
        </pc:spChg>
      </pc:sldChg>
      <pc:sldChg chg="modSp add replId modNotes">
        <pc:chgData name="Pajari Liisa" userId="S::pirkko-liisa.backlund@taitotalo.fi::0ba7ef12-7536-4f78-82e5-37dc94d8e5ec" providerId="AD" clId="Web-{E8BACC69-48E4-486D-AA1E-0C08B03A9AE6}" dt="2023-09-27T07:03:02.644" v="530"/>
        <pc:sldMkLst>
          <pc:docMk/>
          <pc:sldMk cId="1068471850" sldId="659"/>
        </pc:sldMkLst>
        <pc:spChg chg="mod">
          <ac:chgData name="Pajari Liisa" userId="S::pirkko-liisa.backlund@taitotalo.fi::0ba7ef12-7536-4f78-82e5-37dc94d8e5ec" providerId="AD" clId="Web-{E8BACC69-48E4-486D-AA1E-0C08B03A9AE6}" dt="2023-09-27T06:55:53.119" v="511" actId="20577"/>
          <ac:spMkLst>
            <pc:docMk/>
            <pc:sldMk cId="1068471850" sldId="659"/>
            <ac:spMk id="3" creationId="{649CD986-0930-36C5-46CB-CE5865F2A688}"/>
          </ac:spMkLst>
        </pc:spChg>
      </pc:sldChg>
    </pc:docChg>
  </pc:docChgLst>
  <pc:docChgLst>
    <pc:chgData name="Pajari Liisa" userId="S::pirkko-liisa.backlund@taitotalo.fi::0ba7ef12-7536-4f78-82e5-37dc94d8e5ec" providerId="AD" clId="Web-{2D0CCB0B-4AC4-41F8-894A-A43E12E97366}"/>
    <pc:docChg chg="addSld delSld modSld sldOrd">
      <pc:chgData name="Pajari Liisa" userId="S::pirkko-liisa.backlund@taitotalo.fi::0ba7ef12-7536-4f78-82e5-37dc94d8e5ec" providerId="AD" clId="Web-{2D0CCB0B-4AC4-41F8-894A-A43E12E97366}" dt="2023-08-28T09:03:18.130" v="291" actId="20577"/>
      <pc:docMkLst>
        <pc:docMk/>
      </pc:docMkLst>
      <pc:sldChg chg="ord">
        <pc:chgData name="Pajari Liisa" userId="S::pirkko-liisa.backlund@taitotalo.fi::0ba7ef12-7536-4f78-82e5-37dc94d8e5ec" providerId="AD" clId="Web-{2D0CCB0B-4AC4-41F8-894A-A43E12E97366}" dt="2023-08-28T08:26:45.838" v="9"/>
        <pc:sldMkLst>
          <pc:docMk/>
          <pc:sldMk cId="1826435404" sldId="324"/>
        </pc:sldMkLst>
      </pc:sldChg>
      <pc:sldChg chg="ord">
        <pc:chgData name="Pajari Liisa" userId="S::pirkko-liisa.backlund@taitotalo.fi::0ba7ef12-7536-4f78-82e5-37dc94d8e5ec" providerId="AD" clId="Web-{2D0CCB0B-4AC4-41F8-894A-A43E12E97366}" dt="2023-08-28T08:26:10.275" v="1"/>
        <pc:sldMkLst>
          <pc:docMk/>
          <pc:sldMk cId="3326122126" sldId="353"/>
        </pc:sldMkLst>
      </pc:sldChg>
      <pc:sldChg chg="modSp">
        <pc:chgData name="Pajari Liisa" userId="S::pirkko-liisa.backlund@taitotalo.fi::0ba7ef12-7536-4f78-82e5-37dc94d8e5ec" providerId="AD" clId="Web-{2D0CCB0B-4AC4-41F8-894A-A43E12E97366}" dt="2023-08-28T08:31:13.394" v="31" actId="20577"/>
        <pc:sldMkLst>
          <pc:docMk/>
          <pc:sldMk cId="175219913" sldId="622"/>
        </pc:sldMkLst>
        <pc:spChg chg="mod">
          <ac:chgData name="Pajari Liisa" userId="S::pirkko-liisa.backlund@taitotalo.fi::0ba7ef12-7536-4f78-82e5-37dc94d8e5ec" providerId="AD" clId="Web-{2D0CCB0B-4AC4-41F8-894A-A43E12E97366}" dt="2023-08-28T08:31:13.394" v="31" actId="20577"/>
          <ac:spMkLst>
            <pc:docMk/>
            <pc:sldMk cId="175219913" sldId="622"/>
            <ac:spMk id="3" creationId="{61353CF7-6E15-7B8F-5D2F-96DA5705D1FE}"/>
          </ac:spMkLst>
        </pc:spChg>
      </pc:sldChg>
      <pc:sldChg chg="modSp del">
        <pc:chgData name="Pajari Liisa" userId="S::pirkko-liisa.backlund@taitotalo.fi::0ba7ef12-7536-4f78-82e5-37dc94d8e5ec" providerId="AD" clId="Web-{2D0CCB0B-4AC4-41F8-894A-A43E12E97366}" dt="2023-08-28T09:01:46.096" v="290"/>
        <pc:sldMkLst>
          <pc:docMk/>
          <pc:sldMk cId="3970742890" sldId="623"/>
        </pc:sldMkLst>
        <pc:spChg chg="mod">
          <ac:chgData name="Pajari Liisa" userId="S::pirkko-liisa.backlund@taitotalo.fi::0ba7ef12-7536-4f78-82e5-37dc94d8e5ec" providerId="AD" clId="Web-{2D0CCB0B-4AC4-41F8-894A-A43E12E97366}" dt="2023-08-28T08:31:42.145" v="34" actId="20577"/>
          <ac:spMkLst>
            <pc:docMk/>
            <pc:sldMk cId="3970742890" sldId="623"/>
            <ac:spMk id="2" creationId="{90CD9431-1C1A-7AAA-12B0-4997367DEBCF}"/>
          </ac:spMkLst>
        </pc:spChg>
        <pc:spChg chg="mod">
          <ac:chgData name="Pajari Liisa" userId="S::pirkko-liisa.backlund@taitotalo.fi::0ba7ef12-7536-4f78-82e5-37dc94d8e5ec" providerId="AD" clId="Web-{2D0CCB0B-4AC4-41F8-894A-A43E12E97366}" dt="2023-08-28T08:30:17.892" v="28" actId="14100"/>
          <ac:spMkLst>
            <pc:docMk/>
            <pc:sldMk cId="3970742890" sldId="623"/>
            <ac:spMk id="3" creationId="{B97820F0-3D03-E20D-ED05-8A09962B9AF6}"/>
          </ac:spMkLst>
        </pc:spChg>
      </pc:sldChg>
      <pc:sldChg chg="modSp ord modNotes">
        <pc:chgData name="Pajari Liisa" userId="S::pirkko-liisa.backlund@taitotalo.fi::0ba7ef12-7536-4f78-82e5-37dc94d8e5ec" providerId="AD" clId="Web-{2D0CCB0B-4AC4-41F8-894A-A43E12E97366}" dt="2023-08-28T08:53:30.314" v="191"/>
        <pc:sldMkLst>
          <pc:docMk/>
          <pc:sldMk cId="1008785087" sldId="628"/>
        </pc:sldMkLst>
        <pc:spChg chg="mod">
          <ac:chgData name="Pajari Liisa" userId="S::pirkko-liisa.backlund@taitotalo.fi::0ba7ef12-7536-4f78-82e5-37dc94d8e5ec" providerId="AD" clId="Web-{2D0CCB0B-4AC4-41F8-894A-A43E12E97366}" dt="2023-08-28T08:33:43.634" v="39" actId="20577"/>
          <ac:spMkLst>
            <pc:docMk/>
            <pc:sldMk cId="1008785087" sldId="628"/>
            <ac:spMk id="2" creationId="{4E440405-A905-19C7-1E72-C3D68876D8EB}"/>
          </ac:spMkLst>
        </pc:spChg>
      </pc:sldChg>
      <pc:sldChg chg="new del">
        <pc:chgData name="Pajari Liisa" userId="S::pirkko-liisa.backlund@taitotalo.fi::0ba7ef12-7536-4f78-82e5-37dc94d8e5ec" providerId="AD" clId="Web-{2D0CCB0B-4AC4-41F8-894A-A43E12E97366}" dt="2023-08-28T08:28:54.890" v="11"/>
        <pc:sldMkLst>
          <pc:docMk/>
          <pc:sldMk cId="60856395" sldId="635"/>
        </pc:sldMkLst>
      </pc:sldChg>
      <pc:sldChg chg="add replId">
        <pc:chgData name="Pajari Liisa" userId="S::pirkko-liisa.backlund@taitotalo.fi::0ba7ef12-7536-4f78-82e5-37dc94d8e5ec" providerId="AD" clId="Web-{2D0CCB0B-4AC4-41F8-894A-A43E12E97366}" dt="2023-08-28T08:29:00.202" v="12"/>
        <pc:sldMkLst>
          <pc:docMk/>
          <pc:sldMk cId="4236231814" sldId="635"/>
        </pc:sldMkLst>
      </pc:sldChg>
      <pc:sldChg chg="modSp add replId modNotes">
        <pc:chgData name="Pajari Liisa" userId="S::pirkko-liisa.backlund@taitotalo.fi::0ba7ef12-7536-4f78-82e5-37dc94d8e5ec" providerId="AD" clId="Web-{2D0CCB0B-4AC4-41F8-894A-A43E12E97366}" dt="2023-08-28T09:03:18.130" v="291" actId="20577"/>
        <pc:sldMkLst>
          <pc:docMk/>
          <pc:sldMk cId="244160894" sldId="636"/>
        </pc:sldMkLst>
        <pc:spChg chg="mod">
          <ac:chgData name="Pajari Liisa" userId="S::pirkko-liisa.backlund@taitotalo.fi::0ba7ef12-7536-4f78-82e5-37dc94d8e5ec" providerId="AD" clId="Web-{2D0CCB0B-4AC4-41F8-894A-A43E12E97366}" dt="2023-08-28T09:03:18.130" v="291" actId="20577"/>
          <ac:spMkLst>
            <pc:docMk/>
            <pc:sldMk cId="244160894" sldId="636"/>
            <ac:spMk id="3" creationId="{8050D8AA-FD2C-E8D1-6198-D13D99D600A0}"/>
          </ac:spMkLst>
        </pc:spChg>
      </pc:sldChg>
    </pc:docChg>
  </pc:docChgLst>
  <pc:docChgLst>
    <pc:chgData name="Matti Vesalainen" userId="e4d04fee-d837-4c30-bdb5-04794cf8ae26" providerId="ADAL" clId="{0440497D-1743-41AC-80A4-CBB95B23E3EB}"/>
    <pc:docChg chg="modSld">
      <pc:chgData name="Matti Vesalainen" userId="e4d04fee-d837-4c30-bdb5-04794cf8ae26" providerId="ADAL" clId="{0440497D-1743-41AC-80A4-CBB95B23E3EB}" dt="2023-02-20T13:04:29.353" v="75"/>
      <pc:docMkLst>
        <pc:docMk/>
      </pc:docMkLst>
      <pc:sldChg chg="modSp mod">
        <pc:chgData name="Matti Vesalainen" userId="e4d04fee-d837-4c30-bdb5-04794cf8ae26" providerId="ADAL" clId="{0440497D-1743-41AC-80A4-CBB95B23E3EB}" dt="2023-02-20T12:57:54.209" v="52" actId="20577"/>
        <pc:sldMkLst>
          <pc:docMk/>
          <pc:sldMk cId="2687518665" sldId="271"/>
        </pc:sldMkLst>
        <pc:spChg chg="mod">
          <ac:chgData name="Matti Vesalainen" userId="e4d04fee-d837-4c30-bdb5-04794cf8ae26" providerId="ADAL" clId="{0440497D-1743-41AC-80A4-CBB95B23E3EB}" dt="2023-02-20T12:57:54.209" v="52" actId="20577"/>
          <ac:spMkLst>
            <pc:docMk/>
            <pc:sldMk cId="2687518665" sldId="271"/>
            <ac:spMk id="2" creationId="{5395D45F-D9EF-7844-BFCD-34D2978E01D5}"/>
          </ac:spMkLst>
        </pc:spChg>
      </pc:sldChg>
      <pc:sldChg chg="modSp mod">
        <pc:chgData name="Matti Vesalainen" userId="e4d04fee-d837-4c30-bdb5-04794cf8ae26" providerId="ADAL" clId="{0440497D-1743-41AC-80A4-CBB95B23E3EB}" dt="2023-02-20T13:03:41.321" v="70" actId="20577"/>
        <pc:sldMkLst>
          <pc:docMk/>
          <pc:sldMk cId="1141551147" sldId="284"/>
        </pc:sldMkLst>
        <pc:spChg chg="mod">
          <ac:chgData name="Matti Vesalainen" userId="e4d04fee-d837-4c30-bdb5-04794cf8ae26" providerId="ADAL" clId="{0440497D-1743-41AC-80A4-CBB95B23E3EB}" dt="2023-02-20T13:03:41.321" v="70" actId="20577"/>
          <ac:spMkLst>
            <pc:docMk/>
            <pc:sldMk cId="1141551147" sldId="284"/>
            <ac:spMk id="2" creationId="{5395D45F-D9EF-7844-BFCD-34D2978E01D5}"/>
          </ac:spMkLst>
        </pc:spChg>
      </pc:sldChg>
      <pc:sldChg chg="modSp">
        <pc:chgData name="Matti Vesalainen" userId="e4d04fee-d837-4c30-bdb5-04794cf8ae26" providerId="ADAL" clId="{0440497D-1743-41AC-80A4-CBB95B23E3EB}" dt="2023-02-20T13:04:12.002" v="73"/>
        <pc:sldMkLst>
          <pc:docMk/>
          <pc:sldMk cId="3409832126" sldId="285"/>
        </pc:sldMkLst>
        <pc:spChg chg="mod">
          <ac:chgData name="Matti Vesalainen" userId="e4d04fee-d837-4c30-bdb5-04794cf8ae26" providerId="ADAL" clId="{0440497D-1743-41AC-80A4-CBB95B23E3EB}" dt="2023-02-20T13:04:12.002" v="73"/>
          <ac:spMkLst>
            <pc:docMk/>
            <pc:sldMk cId="3409832126" sldId="285"/>
            <ac:spMk id="2" creationId="{5395D45F-D9EF-7844-BFCD-34D2978E01D5}"/>
          </ac:spMkLst>
        </pc:spChg>
      </pc:sldChg>
      <pc:sldChg chg="modSp">
        <pc:chgData name="Matti Vesalainen" userId="e4d04fee-d837-4c30-bdb5-04794cf8ae26" providerId="ADAL" clId="{0440497D-1743-41AC-80A4-CBB95B23E3EB}" dt="2023-02-20T13:04:06.334" v="72"/>
        <pc:sldMkLst>
          <pc:docMk/>
          <pc:sldMk cId="2533680148" sldId="286"/>
        </pc:sldMkLst>
        <pc:spChg chg="mod">
          <ac:chgData name="Matti Vesalainen" userId="e4d04fee-d837-4c30-bdb5-04794cf8ae26" providerId="ADAL" clId="{0440497D-1743-41AC-80A4-CBB95B23E3EB}" dt="2023-02-20T13:04:06.334" v="72"/>
          <ac:spMkLst>
            <pc:docMk/>
            <pc:sldMk cId="2533680148" sldId="286"/>
            <ac:spMk id="2" creationId="{5395D45F-D9EF-7844-BFCD-34D2978E01D5}"/>
          </ac:spMkLst>
        </pc:spChg>
      </pc:sldChg>
      <pc:sldChg chg="modSp">
        <pc:chgData name="Matti Vesalainen" userId="e4d04fee-d837-4c30-bdb5-04794cf8ae26" providerId="ADAL" clId="{0440497D-1743-41AC-80A4-CBB95B23E3EB}" dt="2023-02-20T13:03:55.699" v="71"/>
        <pc:sldMkLst>
          <pc:docMk/>
          <pc:sldMk cId="2070736878" sldId="287"/>
        </pc:sldMkLst>
        <pc:spChg chg="mod">
          <ac:chgData name="Matti Vesalainen" userId="e4d04fee-d837-4c30-bdb5-04794cf8ae26" providerId="ADAL" clId="{0440497D-1743-41AC-80A4-CBB95B23E3EB}" dt="2023-02-20T13:03:55.699" v="71"/>
          <ac:spMkLst>
            <pc:docMk/>
            <pc:sldMk cId="2070736878" sldId="287"/>
            <ac:spMk id="2" creationId="{5395D45F-D9EF-7844-BFCD-34D2978E01D5}"/>
          </ac:spMkLst>
        </pc:spChg>
      </pc:sldChg>
      <pc:sldChg chg="modSp">
        <pc:chgData name="Matti Vesalainen" userId="e4d04fee-d837-4c30-bdb5-04794cf8ae26" providerId="ADAL" clId="{0440497D-1743-41AC-80A4-CBB95B23E3EB}" dt="2023-02-20T13:04:20.813" v="74"/>
        <pc:sldMkLst>
          <pc:docMk/>
          <pc:sldMk cId="3038668032" sldId="288"/>
        </pc:sldMkLst>
        <pc:spChg chg="mod">
          <ac:chgData name="Matti Vesalainen" userId="e4d04fee-d837-4c30-bdb5-04794cf8ae26" providerId="ADAL" clId="{0440497D-1743-41AC-80A4-CBB95B23E3EB}" dt="2023-02-20T13:04:20.813" v="74"/>
          <ac:spMkLst>
            <pc:docMk/>
            <pc:sldMk cId="3038668032" sldId="288"/>
            <ac:spMk id="2" creationId="{5395D45F-D9EF-7844-BFCD-34D2978E01D5}"/>
          </ac:spMkLst>
        </pc:spChg>
      </pc:sldChg>
      <pc:sldChg chg="modSp">
        <pc:chgData name="Matti Vesalainen" userId="e4d04fee-d837-4c30-bdb5-04794cf8ae26" providerId="ADAL" clId="{0440497D-1743-41AC-80A4-CBB95B23E3EB}" dt="2023-02-20T13:04:29.353" v="75"/>
        <pc:sldMkLst>
          <pc:docMk/>
          <pc:sldMk cId="1664411596" sldId="289"/>
        </pc:sldMkLst>
        <pc:spChg chg="mod">
          <ac:chgData name="Matti Vesalainen" userId="e4d04fee-d837-4c30-bdb5-04794cf8ae26" providerId="ADAL" clId="{0440497D-1743-41AC-80A4-CBB95B23E3EB}" dt="2023-02-20T13:04:29.353" v="75"/>
          <ac:spMkLst>
            <pc:docMk/>
            <pc:sldMk cId="1664411596" sldId="289"/>
            <ac:spMk id="2" creationId="{5395D45F-D9EF-7844-BFCD-34D2978E01D5}"/>
          </ac:spMkLst>
        </pc:spChg>
      </pc:sldChg>
    </pc:docChg>
  </pc:docChgLst>
  <pc:docChgLst>
    <pc:chgData name="Vesalainen Matti" userId="S::matti.vesalainen@taitotalo.fi::e4d04fee-d837-4c30-bdb5-04794cf8ae26" providerId="AD" clId="Web-{80C733FA-218A-4BBB-805A-D744058C20EB}"/>
    <pc:docChg chg="addSld delSld modSld sldOrd">
      <pc:chgData name="Vesalainen Matti" userId="S::matti.vesalainen@taitotalo.fi::e4d04fee-d837-4c30-bdb5-04794cf8ae26" providerId="AD" clId="Web-{80C733FA-218A-4BBB-805A-D744058C20EB}" dt="2023-09-26T10:50:11.617" v="42" actId="14100"/>
      <pc:docMkLst>
        <pc:docMk/>
      </pc:docMkLst>
      <pc:sldChg chg="del">
        <pc:chgData name="Vesalainen Matti" userId="S::matti.vesalainen@taitotalo.fi::e4d04fee-d837-4c30-bdb5-04794cf8ae26" providerId="AD" clId="Web-{80C733FA-218A-4BBB-805A-D744058C20EB}" dt="2023-09-26T10:42:57.437" v="19"/>
        <pc:sldMkLst>
          <pc:docMk/>
          <pc:sldMk cId="3409832126" sldId="285"/>
        </pc:sldMkLst>
      </pc:sldChg>
      <pc:sldChg chg="del">
        <pc:chgData name="Vesalainen Matti" userId="S::matti.vesalainen@taitotalo.fi::e4d04fee-d837-4c30-bdb5-04794cf8ae26" providerId="AD" clId="Web-{80C733FA-218A-4BBB-805A-D744058C20EB}" dt="2023-09-26T10:42:57.437" v="20"/>
        <pc:sldMkLst>
          <pc:docMk/>
          <pc:sldMk cId="2533680148" sldId="286"/>
        </pc:sldMkLst>
      </pc:sldChg>
      <pc:sldChg chg="modSp del ord">
        <pc:chgData name="Vesalainen Matti" userId="S::matti.vesalainen@taitotalo.fi::e4d04fee-d837-4c30-bdb5-04794cf8ae26" providerId="AD" clId="Web-{80C733FA-218A-4BBB-805A-D744058C20EB}" dt="2023-09-26T10:48:27.193" v="25"/>
        <pc:sldMkLst>
          <pc:docMk/>
          <pc:sldMk cId="705182169" sldId="630"/>
        </pc:sldMkLst>
        <pc:spChg chg="mod">
          <ac:chgData name="Vesalainen Matti" userId="S::matti.vesalainen@taitotalo.fi::e4d04fee-d837-4c30-bdb5-04794cf8ae26" providerId="AD" clId="Web-{80C733FA-218A-4BBB-805A-D744058C20EB}" dt="2023-09-26T10:47:47.223" v="23" actId="20577"/>
          <ac:spMkLst>
            <pc:docMk/>
            <pc:sldMk cId="705182169" sldId="630"/>
            <ac:spMk id="3" creationId="{B97820F0-3D03-E20D-ED05-8A09962B9AF6}"/>
          </ac:spMkLst>
        </pc:spChg>
      </pc:sldChg>
      <pc:sldChg chg="modSp del">
        <pc:chgData name="Vesalainen Matti" userId="S::matti.vesalainen@taitotalo.fi::e4d04fee-d837-4c30-bdb5-04794cf8ae26" providerId="AD" clId="Web-{80C733FA-218A-4BBB-805A-D744058C20EB}" dt="2023-09-26T10:48:27.193" v="26"/>
        <pc:sldMkLst>
          <pc:docMk/>
          <pc:sldMk cId="1725002481" sldId="631"/>
        </pc:sldMkLst>
        <pc:spChg chg="mod">
          <ac:chgData name="Vesalainen Matti" userId="S::matti.vesalainen@taitotalo.fi::e4d04fee-d837-4c30-bdb5-04794cf8ae26" providerId="AD" clId="Web-{80C733FA-218A-4BBB-805A-D744058C20EB}" dt="2023-09-26T10:47:38.708" v="21" actId="20577"/>
          <ac:spMkLst>
            <pc:docMk/>
            <pc:sldMk cId="1725002481" sldId="631"/>
            <ac:spMk id="3" creationId="{B97820F0-3D03-E20D-ED05-8A09962B9AF6}"/>
          </ac:spMkLst>
        </pc:spChg>
      </pc:sldChg>
      <pc:sldChg chg="del">
        <pc:chgData name="Vesalainen Matti" userId="S::matti.vesalainen@taitotalo.fi::e4d04fee-d837-4c30-bdb5-04794cf8ae26" providerId="AD" clId="Web-{80C733FA-218A-4BBB-805A-D744058C20EB}" dt="2023-09-26T10:48:27.193" v="24"/>
        <pc:sldMkLst>
          <pc:docMk/>
          <pc:sldMk cId="3375472755" sldId="632"/>
        </pc:sldMkLst>
      </pc:sldChg>
      <pc:sldChg chg="del">
        <pc:chgData name="Vesalainen Matti" userId="S::matti.vesalainen@taitotalo.fi::e4d04fee-d837-4c30-bdb5-04794cf8ae26" providerId="AD" clId="Web-{80C733FA-218A-4BBB-805A-D744058C20EB}" dt="2023-09-26T10:48:27.193" v="28"/>
        <pc:sldMkLst>
          <pc:docMk/>
          <pc:sldMk cId="1526017906" sldId="634"/>
        </pc:sldMkLst>
      </pc:sldChg>
      <pc:sldChg chg="del">
        <pc:chgData name="Vesalainen Matti" userId="S::matti.vesalainen@taitotalo.fi::e4d04fee-d837-4c30-bdb5-04794cf8ae26" providerId="AD" clId="Web-{80C733FA-218A-4BBB-805A-D744058C20EB}" dt="2023-09-26T10:48:27.193" v="27"/>
        <pc:sldMkLst>
          <pc:docMk/>
          <pc:sldMk cId="4236231814" sldId="635"/>
        </pc:sldMkLst>
      </pc:sldChg>
      <pc:sldChg chg="del">
        <pc:chgData name="Vesalainen Matti" userId="S::matti.vesalainen@taitotalo.fi::e4d04fee-d837-4c30-bdb5-04794cf8ae26" providerId="AD" clId="Web-{80C733FA-218A-4BBB-805A-D744058C20EB}" dt="2023-09-26T10:41:37.811" v="3"/>
        <pc:sldMkLst>
          <pc:docMk/>
          <pc:sldMk cId="2861787122" sldId="645"/>
        </pc:sldMkLst>
      </pc:sldChg>
      <pc:sldChg chg="del">
        <pc:chgData name="Vesalainen Matti" userId="S::matti.vesalainen@taitotalo.fi::e4d04fee-d837-4c30-bdb5-04794cf8ae26" providerId="AD" clId="Web-{80C733FA-218A-4BBB-805A-D744058C20EB}" dt="2023-09-26T10:41:37.811" v="2"/>
        <pc:sldMkLst>
          <pc:docMk/>
          <pc:sldMk cId="217905012" sldId="646"/>
        </pc:sldMkLst>
      </pc:sldChg>
      <pc:sldChg chg="del">
        <pc:chgData name="Vesalainen Matti" userId="S::matti.vesalainen@taitotalo.fi::e4d04fee-d837-4c30-bdb5-04794cf8ae26" providerId="AD" clId="Web-{80C733FA-218A-4BBB-805A-D744058C20EB}" dt="2023-09-26T10:41:37.811" v="0"/>
        <pc:sldMkLst>
          <pc:docMk/>
          <pc:sldMk cId="73447875" sldId="647"/>
        </pc:sldMkLst>
      </pc:sldChg>
      <pc:sldChg chg="del">
        <pc:chgData name="Vesalainen Matti" userId="S::matti.vesalainen@taitotalo.fi::e4d04fee-d837-4c30-bdb5-04794cf8ae26" providerId="AD" clId="Web-{80C733FA-218A-4BBB-805A-D744058C20EB}" dt="2023-09-26T10:41:37.811" v="1"/>
        <pc:sldMkLst>
          <pc:docMk/>
          <pc:sldMk cId="671025302" sldId="648"/>
        </pc:sldMkLst>
      </pc:sldChg>
      <pc:sldChg chg="add">
        <pc:chgData name="Vesalainen Matti" userId="S::matti.vesalainen@taitotalo.fi::e4d04fee-d837-4c30-bdb5-04794cf8ae26" providerId="AD" clId="Web-{80C733FA-218A-4BBB-805A-D744058C20EB}" dt="2023-09-26T10:42:04.780" v="4"/>
        <pc:sldMkLst>
          <pc:docMk/>
          <pc:sldMk cId="2426939112" sldId="650"/>
        </pc:sldMkLst>
      </pc:sldChg>
      <pc:sldChg chg="add">
        <pc:chgData name="Vesalainen Matti" userId="S::matti.vesalainen@taitotalo.fi::e4d04fee-d837-4c30-bdb5-04794cf8ae26" providerId="AD" clId="Web-{80C733FA-218A-4BBB-805A-D744058C20EB}" dt="2023-09-26T10:42:04.843" v="5"/>
        <pc:sldMkLst>
          <pc:docMk/>
          <pc:sldMk cId="996623248" sldId="651"/>
        </pc:sldMkLst>
      </pc:sldChg>
      <pc:sldChg chg="add">
        <pc:chgData name="Vesalainen Matti" userId="S::matti.vesalainen@taitotalo.fi::e4d04fee-d837-4c30-bdb5-04794cf8ae26" providerId="AD" clId="Web-{80C733FA-218A-4BBB-805A-D744058C20EB}" dt="2023-09-26T10:42:04.905" v="6"/>
        <pc:sldMkLst>
          <pc:docMk/>
          <pc:sldMk cId="59367273" sldId="652"/>
        </pc:sldMkLst>
      </pc:sldChg>
      <pc:sldChg chg="modSp add">
        <pc:chgData name="Vesalainen Matti" userId="S::matti.vesalainen@taitotalo.fi::e4d04fee-d837-4c30-bdb5-04794cf8ae26" providerId="AD" clId="Web-{80C733FA-218A-4BBB-805A-D744058C20EB}" dt="2023-09-26T10:42:29.109" v="18" actId="20577"/>
        <pc:sldMkLst>
          <pc:docMk/>
          <pc:sldMk cId="3661293961" sldId="653"/>
        </pc:sldMkLst>
        <pc:spChg chg="mod">
          <ac:chgData name="Vesalainen Matti" userId="S::matti.vesalainen@taitotalo.fi::e4d04fee-d837-4c30-bdb5-04794cf8ae26" providerId="AD" clId="Web-{80C733FA-218A-4BBB-805A-D744058C20EB}" dt="2023-09-26T10:42:29.109" v="18" actId="20577"/>
          <ac:spMkLst>
            <pc:docMk/>
            <pc:sldMk cId="3661293961" sldId="653"/>
            <ac:spMk id="2" creationId="{90CD9431-1C1A-7AAA-12B0-4997367DEBCF}"/>
          </ac:spMkLst>
        </pc:spChg>
      </pc:sldChg>
      <pc:sldChg chg="modSp add">
        <pc:chgData name="Vesalainen Matti" userId="S::matti.vesalainen@taitotalo.fi::e4d04fee-d837-4c30-bdb5-04794cf8ae26" providerId="AD" clId="Web-{80C733FA-218A-4BBB-805A-D744058C20EB}" dt="2023-09-26T10:50:11.617" v="42" actId="14100"/>
        <pc:sldMkLst>
          <pc:docMk/>
          <pc:sldMk cId="380960547" sldId="654"/>
        </pc:sldMkLst>
        <pc:spChg chg="mod">
          <ac:chgData name="Vesalainen Matti" userId="S::matti.vesalainen@taitotalo.fi::e4d04fee-d837-4c30-bdb5-04794cf8ae26" providerId="AD" clId="Web-{80C733FA-218A-4BBB-805A-D744058C20EB}" dt="2023-09-26T10:50:11.617" v="42" actId="14100"/>
          <ac:spMkLst>
            <pc:docMk/>
            <pc:sldMk cId="380960547" sldId="654"/>
            <ac:spMk id="3" creationId="{B97820F0-3D03-E20D-ED05-8A09962B9AF6}"/>
          </ac:spMkLst>
        </pc:spChg>
      </pc:sldChg>
      <pc:sldChg chg="add">
        <pc:chgData name="Vesalainen Matti" userId="S::matti.vesalainen@taitotalo.fi::e4d04fee-d837-4c30-bdb5-04794cf8ae26" providerId="AD" clId="Web-{80C733FA-218A-4BBB-805A-D744058C20EB}" dt="2023-09-26T10:48:47.334" v="30"/>
        <pc:sldMkLst>
          <pc:docMk/>
          <pc:sldMk cId="34368591" sldId="655"/>
        </pc:sldMkLst>
      </pc:sldChg>
      <pc:sldChg chg="add">
        <pc:chgData name="Vesalainen Matti" userId="S::matti.vesalainen@taitotalo.fi::e4d04fee-d837-4c30-bdb5-04794cf8ae26" providerId="AD" clId="Web-{80C733FA-218A-4BBB-805A-D744058C20EB}" dt="2023-09-26T10:48:47.381" v="31"/>
        <pc:sldMkLst>
          <pc:docMk/>
          <pc:sldMk cId="3965749884" sldId="656"/>
        </pc:sldMkLst>
      </pc:sldChg>
      <pc:sldChg chg="add del">
        <pc:chgData name="Vesalainen Matti" userId="S::matti.vesalainen@taitotalo.fi::e4d04fee-d837-4c30-bdb5-04794cf8ae26" providerId="AD" clId="Web-{80C733FA-218A-4BBB-805A-D744058C20EB}" dt="2023-09-26T10:49:38.569" v="41"/>
        <pc:sldMkLst>
          <pc:docMk/>
          <pc:sldMk cId="4139239595" sldId="657"/>
        </pc:sldMkLst>
      </pc:sldChg>
      <pc:sldChg chg="modSp add">
        <pc:chgData name="Vesalainen Matti" userId="S::matti.vesalainen@taitotalo.fi::e4d04fee-d837-4c30-bdb5-04794cf8ae26" providerId="AD" clId="Web-{80C733FA-218A-4BBB-805A-D744058C20EB}" dt="2023-09-26T10:49:06.756" v="40" actId="20577"/>
        <pc:sldMkLst>
          <pc:docMk/>
          <pc:sldMk cId="1798854312" sldId="658"/>
        </pc:sldMkLst>
        <pc:spChg chg="mod">
          <ac:chgData name="Vesalainen Matti" userId="S::matti.vesalainen@taitotalo.fi::e4d04fee-d837-4c30-bdb5-04794cf8ae26" providerId="AD" clId="Web-{80C733FA-218A-4BBB-805A-D744058C20EB}" dt="2023-09-26T10:49:06.756" v="40" actId="20577"/>
          <ac:spMkLst>
            <pc:docMk/>
            <pc:sldMk cId="1798854312" sldId="658"/>
            <ac:spMk id="2" creationId="{0D9BD88F-01E6-59F2-A92D-3DD1931D117F}"/>
          </ac:spMkLst>
        </pc:spChg>
      </pc:sldChg>
    </pc:docChg>
  </pc:docChgLst>
  <pc:docChgLst>
    <pc:chgData name="Vesalainen Matti" userId="S::matti.vesalainen@taitotalo.fi::e4d04fee-d837-4c30-bdb5-04794cf8ae26" providerId="AD" clId="Web-{A6E5BDDE-5D73-4C91-B158-B1368AD441CE}"/>
    <pc:docChg chg="modSld">
      <pc:chgData name="Vesalainen Matti" userId="S::matti.vesalainen@taitotalo.fi::e4d04fee-d837-4c30-bdb5-04794cf8ae26" providerId="AD" clId="Web-{A6E5BDDE-5D73-4C91-B158-B1368AD441CE}" dt="2023-08-30T06:25:55.251" v="0"/>
      <pc:docMkLst>
        <pc:docMk/>
      </pc:docMkLst>
      <pc:sldChg chg="mod modShow">
        <pc:chgData name="Vesalainen Matti" userId="S::matti.vesalainen@taitotalo.fi::e4d04fee-d837-4c30-bdb5-04794cf8ae26" providerId="AD" clId="Web-{A6E5BDDE-5D73-4C91-B158-B1368AD441CE}" dt="2023-08-30T06:25:55.251" v="0"/>
        <pc:sldMkLst>
          <pc:docMk/>
          <pc:sldMk cId="175219913" sldId="622"/>
        </pc:sldMkLst>
      </pc:sldChg>
    </pc:docChg>
  </pc:docChgLst>
  <pc:docChgLst>
    <pc:chgData name="Pajari Liisa" userId="S::pirkko-liisa.backlund@taitotalo.fi::0ba7ef12-7536-4f78-82e5-37dc94d8e5ec" providerId="AD" clId="Web-{75180A53-87BC-47E7-AFFC-600D04F3904E}"/>
    <pc:docChg chg="addSld modSld sldOrd">
      <pc:chgData name="Pajari Liisa" userId="S::pirkko-liisa.backlund@taitotalo.fi::0ba7ef12-7536-4f78-82e5-37dc94d8e5ec" providerId="AD" clId="Web-{75180A53-87BC-47E7-AFFC-600D04F3904E}" dt="2023-08-29T06:38:00.660" v="163" actId="14100"/>
      <pc:docMkLst>
        <pc:docMk/>
      </pc:docMkLst>
      <pc:sldChg chg="modSp">
        <pc:chgData name="Pajari Liisa" userId="S::pirkko-liisa.backlund@taitotalo.fi::0ba7ef12-7536-4f78-82e5-37dc94d8e5ec" providerId="AD" clId="Web-{75180A53-87BC-47E7-AFFC-600D04F3904E}" dt="2023-08-29T06:28:12.557" v="118" actId="20577"/>
        <pc:sldMkLst>
          <pc:docMk/>
          <pc:sldMk cId="175219913" sldId="622"/>
        </pc:sldMkLst>
        <pc:spChg chg="mod">
          <ac:chgData name="Pajari Liisa" userId="S::pirkko-liisa.backlund@taitotalo.fi::0ba7ef12-7536-4f78-82e5-37dc94d8e5ec" providerId="AD" clId="Web-{75180A53-87BC-47E7-AFFC-600D04F3904E}" dt="2023-08-29T06:28:12.557" v="118" actId="20577"/>
          <ac:spMkLst>
            <pc:docMk/>
            <pc:sldMk cId="175219913" sldId="622"/>
            <ac:spMk id="3" creationId="{61353CF7-6E15-7B8F-5D2F-96DA5705D1FE}"/>
          </ac:spMkLst>
        </pc:spChg>
      </pc:sldChg>
      <pc:sldChg chg="modSp ord">
        <pc:chgData name="Pajari Liisa" userId="S::pirkko-liisa.backlund@taitotalo.fi::0ba7ef12-7536-4f78-82e5-37dc94d8e5ec" providerId="AD" clId="Web-{75180A53-87BC-47E7-AFFC-600D04F3904E}" dt="2023-08-29T06:38:00.660" v="163" actId="14100"/>
        <pc:sldMkLst>
          <pc:docMk/>
          <pc:sldMk cId="3050577697" sldId="629"/>
        </pc:sldMkLst>
        <pc:spChg chg="mod">
          <ac:chgData name="Pajari Liisa" userId="S::pirkko-liisa.backlund@taitotalo.fi::0ba7ef12-7536-4f78-82e5-37dc94d8e5ec" providerId="AD" clId="Web-{75180A53-87BC-47E7-AFFC-600D04F3904E}" dt="2023-08-29T06:38:00.660" v="163" actId="14100"/>
          <ac:spMkLst>
            <pc:docMk/>
            <pc:sldMk cId="3050577697" sldId="629"/>
            <ac:spMk id="3" creationId="{00FD201B-C790-4F4F-E00D-98977EAE7D04}"/>
          </ac:spMkLst>
        </pc:spChg>
      </pc:sldChg>
      <pc:sldChg chg="modSp add ord replId modNotes">
        <pc:chgData name="Pajari Liisa" userId="S::pirkko-liisa.backlund@taitotalo.fi::0ba7ef12-7536-4f78-82e5-37dc94d8e5ec" providerId="AD" clId="Web-{75180A53-87BC-47E7-AFFC-600D04F3904E}" dt="2023-08-29T06:32:31.436" v="155" actId="20577"/>
        <pc:sldMkLst>
          <pc:docMk/>
          <pc:sldMk cId="3847497988" sldId="637"/>
        </pc:sldMkLst>
        <pc:spChg chg="mod">
          <ac:chgData name="Pajari Liisa" userId="S::pirkko-liisa.backlund@taitotalo.fi::0ba7ef12-7536-4f78-82e5-37dc94d8e5ec" providerId="AD" clId="Web-{75180A53-87BC-47E7-AFFC-600D04F3904E}" dt="2023-08-29T06:30:42.825" v="137" actId="14100"/>
          <ac:spMkLst>
            <pc:docMk/>
            <pc:sldMk cId="3847497988" sldId="637"/>
            <ac:spMk id="2" creationId="{4E440405-A905-19C7-1E72-C3D68876D8EB}"/>
          </ac:spMkLst>
        </pc:spChg>
        <pc:spChg chg="mod">
          <ac:chgData name="Pajari Liisa" userId="S::pirkko-liisa.backlund@taitotalo.fi::0ba7ef12-7536-4f78-82e5-37dc94d8e5ec" providerId="AD" clId="Web-{75180A53-87BC-47E7-AFFC-600D04F3904E}" dt="2023-08-29T06:32:31.436" v="155" actId="20577"/>
          <ac:spMkLst>
            <pc:docMk/>
            <pc:sldMk cId="3847497988" sldId="637"/>
            <ac:spMk id="3" creationId="{8050D8AA-FD2C-E8D1-6198-D13D99D600A0}"/>
          </ac:spMkLst>
        </pc:spChg>
      </pc:sldChg>
    </pc:docChg>
  </pc:docChgLst>
  <pc:docChgLst>
    <pc:chgData name="Pajari Liisa" userId="S::pirkko-liisa.backlund@taitotalo.fi::0ba7ef12-7536-4f78-82e5-37dc94d8e5ec" providerId="AD" clId="Web-{F6CDE14A-E084-4754-AC1E-A997337186AD}"/>
    <pc:docChg chg="modSld">
      <pc:chgData name="Pajari Liisa" userId="S::pirkko-liisa.backlund@taitotalo.fi::0ba7ef12-7536-4f78-82e5-37dc94d8e5ec" providerId="AD" clId="Web-{F6CDE14A-E084-4754-AC1E-A997337186AD}" dt="2023-08-15T09:56:23.404" v="0"/>
      <pc:docMkLst>
        <pc:docMk/>
      </pc:docMkLst>
      <pc:sldChg chg="mod modShow">
        <pc:chgData name="Pajari Liisa" userId="S::pirkko-liisa.backlund@taitotalo.fi::0ba7ef12-7536-4f78-82e5-37dc94d8e5ec" providerId="AD" clId="Web-{F6CDE14A-E084-4754-AC1E-A997337186AD}" dt="2023-08-15T09:56:23.404" v="0"/>
        <pc:sldMkLst>
          <pc:docMk/>
          <pc:sldMk cId="1879161318" sldId="351"/>
        </pc:sldMkLst>
      </pc:sldChg>
    </pc:docChg>
  </pc:docChgLst>
  <pc:docChgLst>
    <pc:chgData name="Vesalainen Matti" userId="e4d04fee-d837-4c30-bdb5-04794cf8ae26" providerId="ADAL" clId="{A07AF1E5-E1C5-4992-944E-F153EFA2B5DF}"/>
    <pc:docChg chg="undo redo custSel addSld delSld modSld sldOrd">
      <pc:chgData name="Vesalainen Matti" userId="e4d04fee-d837-4c30-bdb5-04794cf8ae26" providerId="ADAL" clId="{A07AF1E5-E1C5-4992-944E-F153EFA2B5DF}" dt="2023-10-18T12:31:11.973" v="453"/>
      <pc:docMkLst>
        <pc:docMk/>
      </pc:docMkLst>
      <pc:sldChg chg="del">
        <pc:chgData name="Vesalainen Matti" userId="e4d04fee-d837-4c30-bdb5-04794cf8ae26" providerId="ADAL" clId="{A07AF1E5-E1C5-4992-944E-F153EFA2B5DF}" dt="2023-10-18T12:14:24.859" v="405" actId="47"/>
        <pc:sldMkLst>
          <pc:docMk/>
          <pc:sldMk cId="1062685174" sldId="272"/>
        </pc:sldMkLst>
      </pc:sldChg>
      <pc:sldChg chg="del">
        <pc:chgData name="Vesalainen Matti" userId="e4d04fee-d837-4c30-bdb5-04794cf8ae26" providerId="ADAL" clId="{A07AF1E5-E1C5-4992-944E-F153EFA2B5DF}" dt="2023-10-18T12:14:29.346" v="406" actId="47"/>
        <pc:sldMkLst>
          <pc:docMk/>
          <pc:sldMk cId="1534249354" sldId="273"/>
        </pc:sldMkLst>
      </pc:sldChg>
      <pc:sldChg chg="del">
        <pc:chgData name="Vesalainen Matti" userId="e4d04fee-d837-4c30-bdb5-04794cf8ae26" providerId="ADAL" clId="{A07AF1E5-E1C5-4992-944E-F153EFA2B5DF}" dt="2023-10-18T12:14:22.444" v="404" actId="47"/>
        <pc:sldMkLst>
          <pc:docMk/>
          <pc:sldMk cId="1895034030" sldId="274"/>
        </pc:sldMkLst>
      </pc:sldChg>
      <pc:sldChg chg="del">
        <pc:chgData name="Vesalainen Matti" userId="e4d04fee-d837-4c30-bdb5-04794cf8ae26" providerId="ADAL" clId="{A07AF1E5-E1C5-4992-944E-F153EFA2B5DF}" dt="2023-10-18T12:14:19.370" v="403" actId="47"/>
        <pc:sldMkLst>
          <pc:docMk/>
          <pc:sldMk cId="2990167122" sldId="275"/>
        </pc:sldMkLst>
      </pc:sldChg>
      <pc:sldChg chg="del">
        <pc:chgData name="Vesalainen Matti" userId="e4d04fee-d837-4c30-bdb5-04794cf8ae26" providerId="ADAL" clId="{A07AF1E5-E1C5-4992-944E-F153EFA2B5DF}" dt="2023-10-18T12:14:17.082" v="402" actId="47"/>
        <pc:sldMkLst>
          <pc:docMk/>
          <pc:sldMk cId="1657740616" sldId="276"/>
        </pc:sldMkLst>
      </pc:sldChg>
      <pc:sldChg chg="mod modShow">
        <pc:chgData name="Vesalainen Matti" userId="e4d04fee-d837-4c30-bdb5-04794cf8ae26" providerId="ADAL" clId="{A07AF1E5-E1C5-4992-944E-F153EFA2B5DF}" dt="2023-10-18T12:14:02.976" v="401" actId="729"/>
        <pc:sldMkLst>
          <pc:docMk/>
          <pc:sldMk cId="2069794248" sldId="278"/>
        </pc:sldMkLst>
      </pc:sldChg>
      <pc:sldChg chg="del">
        <pc:chgData name="Vesalainen Matti" userId="e4d04fee-d837-4c30-bdb5-04794cf8ae26" providerId="ADAL" clId="{A07AF1E5-E1C5-4992-944E-F153EFA2B5DF}" dt="2023-10-18T12:19:26.267" v="415" actId="47"/>
        <pc:sldMkLst>
          <pc:docMk/>
          <pc:sldMk cId="1347645902" sldId="279"/>
        </pc:sldMkLst>
      </pc:sldChg>
      <pc:sldChg chg="del ord">
        <pc:chgData name="Vesalainen Matti" userId="e4d04fee-d837-4c30-bdb5-04794cf8ae26" providerId="ADAL" clId="{A07AF1E5-E1C5-4992-944E-F153EFA2B5DF}" dt="2023-10-18T12:16:08.987" v="412" actId="47"/>
        <pc:sldMkLst>
          <pc:docMk/>
          <pc:sldMk cId="1234381707" sldId="283"/>
        </pc:sldMkLst>
      </pc:sldChg>
      <pc:sldChg chg="del">
        <pc:chgData name="Vesalainen Matti" userId="e4d04fee-d837-4c30-bdb5-04794cf8ae26" providerId="ADAL" clId="{A07AF1E5-E1C5-4992-944E-F153EFA2B5DF}" dt="2023-10-18T12:19:19.427" v="414" actId="47"/>
        <pc:sldMkLst>
          <pc:docMk/>
          <pc:sldMk cId="1142272824" sldId="296"/>
        </pc:sldMkLst>
      </pc:sldChg>
      <pc:sldChg chg="del">
        <pc:chgData name="Vesalainen Matti" userId="e4d04fee-d837-4c30-bdb5-04794cf8ae26" providerId="ADAL" clId="{A07AF1E5-E1C5-4992-944E-F153EFA2B5DF}" dt="2023-10-18T12:13:29.372" v="400" actId="47"/>
        <pc:sldMkLst>
          <pc:docMk/>
          <pc:sldMk cId="1334036466" sldId="297"/>
        </pc:sldMkLst>
      </pc:sldChg>
      <pc:sldChg chg="addSp modSp">
        <pc:chgData name="Vesalainen Matti" userId="e4d04fee-d837-4c30-bdb5-04794cf8ae26" providerId="ADAL" clId="{A07AF1E5-E1C5-4992-944E-F153EFA2B5DF}" dt="2023-10-18T12:30:17.595" v="447"/>
        <pc:sldMkLst>
          <pc:docMk/>
          <pc:sldMk cId="1826435404" sldId="324"/>
        </pc:sldMkLst>
        <pc:picChg chg="add mod">
          <ac:chgData name="Vesalainen Matti" userId="e4d04fee-d837-4c30-bdb5-04794cf8ae26" providerId="ADAL" clId="{A07AF1E5-E1C5-4992-944E-F153EFA2B5DF}" dt="2023-10-18T12:29:44.909" v="446"/>
          <ac:picMkLst>
            <pc:docMk/>
            <pc:sldMk cId="1826435404" sldId="324"/>
            <ac:picMk id="4" creationId="{8C8B2285-A0D0-0635-AB12-F149CC38E1A2}"/>
          </ac:picMkLst>
        </pc:picChg>
        <pc:picChg chg="mod">
          <ac:chgData name="Vesalainen Matti" userId="e4d04fee-d837-4c30-bdb5-04794cf8ae26" providerId="ADAL" clId="{A07AF1E5-E1C5-4992-944E-F153EFA2B5DF}" dt="2023-10-18T12:30:17.595" v="447"/>
          <ac:picMkLst>
            <pc:docMk/>
            <pc:sldMk cId="1826435404" sldId="324"/>
            <ac:picMk id="5" creationId="{D1D73C46-A143-9DBC-5A81-7292289E1498}"/>
          </ac:picMkLst>
        </pc:picChg>
      </pc:sldChg>
      <pc:sldChg chg="del">
        <pc:chgData name="Vesalainen Matti" userId="e4d04fee-d837-4c30-bdb5-04794cf8ae26" providerId="ADAL" clId="{A07AF1E5-E1C5-4992-944E-F153EFA2B5DF}" dt="2023-10-18T12:26:03.714" v="434" actId="47"/>
        <pc:sldMkLst>
          <pc:docMk/>
          <pc:sldMk cId="1169540830" sldId="344"/>
        </pc:sldMkLst>
      </pc:sldChg>
      <pc:sldChg chg="del">
        <pc:chgData name="Vesalainen Matti" userId="e4d04fee-d837-4c30-bdb5-04794cf8ae26" providerId="ADAL" clId="{A07AF1E5-E1C5-4992-944E-F153EFA2B5DF}" dt="2023-10-18T12:22:01.734" v="418" actId="47"/>
        <pc:sldMkLst>
          <pc:docMk/>
          <pc:sldMk cId="1879161318" sldId="351"/>
        </pc:sldMkLst>
      </pc:sldChg>
      <pc:sldChg chg="del">
        <pc:chgData name="Vesalainen Matti" userId="e4d04fee-d837-4c30-bdb5-04794cf8ae26" providerId="ADAL" clId="{A07AF1E5-E1C5-4992-944E-F153EFA2B5DF}" dt="2023-10-18T12:22:08.903" v="419" actId="47"/>
        <pc:sldMkLst>
          <pc:docMk/>
          <pc:sldMk cId="3514615804" sldId="352"/>
        </pc:sldMkLst>
      </pc:sldChg>
      <pc:sldChg chg="del">
        <pc:chgData name="Vesalainen Matti" userId="e4d04fee-d837-4c30-bdb5-04794cf8ae26" providerId="ADAL" clId="{A07AF1E5-E1C5-4992-944E-F153EFA2B5DF}" dt="2023-10-18T12:26:16.002" v="435" actId="47"/>
        <pc:sldMkLst>
          <pc:docMk/>
          <pc:sldMk cId="1815709686" sldId="354"/>
        </pc:sldMkLst>
      </pc:sldChg>
      <pc:sldChg chg="mod ord modShow">
        <pc:chgData name="Vesalainen Matti" userId="e4d04fee-d837-4c30-bdb5-04794cf8ae26" providerId="ADAL" clId="{A07AF1E5-E1C5-4992-944E-F153EFA2B5DF}" dt="2023-10-18T12:31:11.973" v="453"/>
        <pc:sldMkLst>
          <pc:docMk/>
          <pc:sldMk cId="101479899" sldId="382"/>
        </pc:sldMkLst>
      </pc:sldChg>
      <pc:sldChg chg="addSp delSp modSp mod ord modShow chgLayout">
        <pc:chgData name="Vesalainen Matti" userId="e4d04fee-d837-4c30-bdb5-04794cf8ae26" providerId="ADAL" clId="{A07AF1E5-E1C5-4992-944E-F153EFA2B5DF}" dt="2023-10-18T12:30:45.242" v="451"/>
        <pc:sldMkLst>
          <pc:docMk/>
          <pc:sldMk cId="798667806" sldId="385"/>
        </pc:sldMkLst>
        <pc:spChg chg="mod ord">
          <ac:chgData name="Vesalainen Matti" userId="e4d04fee-d837-4c30-bdb5-04794cf8ae26" providerId="ADAL" clId="{A07AF1E5-E1C5-4992-944E-F153EFA2B5DF}" dt="2023-10-18T12:22:51.133" v="424" actId="6264"/>
          <ac:spMkLst>
            <pc:docMk/>
            <pc:sldMk cId="798667806" sldId="385"/>
            <ac:spMk id="2" creationId="{E3B04E4A-EB6E-41CB-1F03-1135BC36243E}"/>
          </ac:spMkLst>
        </pc:spChg>
        <pc:spChg chg="mod ord">
          <ac:chgData name="Vesalainen Matti" userId="e4d04fee-d837-4c30-bdb5-04794cf8ae26" providerId="ADAL" clId="{A07AF1E5-E1C5-4992-944E-F153EFA2B5DF}" dt="2023-10-18T12:24:31.233" v="432" actId="20577"/>
          <ac:spMkLst>
            <pc:docMk/>
            <pc:sldMk cId="798667806" sldId="385"/>
            <ac:spMk id="3" creationId="{4202D160-116E-5A50-8D85-1C6BC2C53AFC}"/>
          </ac:spMkLst>
        </pc:spChg>
        <pc:spChg chg="add del mod">
          <ac:chgData name="Vesalainen Matti" userId="e4d04fee-d837-4c30-bdb5-04794cf8ae26" providerId="ADAL" clId="{A07AF1E5-E1C5-4992-944E-F153EFA2B5DF}" dt="2023-10-18T12:22:51.133" v="424" actId="6264"/>
          <ac:spMkLst>
            <pc:docMk/>
            <pc:sldMk cId="798667806" sldId="385"/>
            <ac:spMk id="4" creationId="{8D357532-6ED7-C05A-A787-6975DC877899}"/>
          </ac:spMkLst>
        </pc:spChg>
        <pc:spChg chg="add del mod">
          <ac:chgData name="Vesalainen Matti" userId="e4d04fee-d837-4c30-bdb5-04794cf8ae26" providerId="ADAL" clId="{A07AF1E5-E1C5-4992-944E-F153EFA2B5DF}" dt="2023-10-18T12:22:51.133" v="424" actId="6264"/>
          <ac:spMkLst>
            <pc:docMk/>
            <pc:sldMk cId="798667806" sldId="385"/>
            <ac:spMk id="5" creationId="{9B254600-BDEC-031C-177D-F93784CE35F3}"/>
          </ac:spMkLst>
        </pc:spChg>
      </pc:sldChg>
      <pc:sldChg chg="del">
        <pc:chgData name="Vesalainen Matti" userId="e4d04fee-d837-4c30-bdb5-04794cf8ae26" providerId="ADAL" clId="{A07AF1E5-E1C5-4992-944E-F153EFA2B5DF}" dt="2023-10-18T12:22:18.493" v="420" actId="47"/>
        <pc:sldMkLst>
          <pc:docMk/>
          <pc:sldMk cId="347271417" sldId="403"/>
        </pc:sldMkLst>
      </pc:sldChg>
      <pc:sldChg chg="del">
        <pc:chgData name="Vesalainen Matti" userId="e4d04fee-d837-4c30-bdb5-04794cf8ae26" providerId="ADAL" clId="{A07AF1E5-E1C5-4992-944E-F153EFA2B5DF}" dt="2023-10-18T12:25:45.563" v="433" actId="47"/>
        <pc:sldMkLst>
          <pc:docMk/>
          <pc:sldMk cId="2844266770" sldId="404"/>
        </pc:sldMkLst>
      </pc:sldChg>
      <pc:sldChg chg="ord">
        <pc:chgData name="Vesalainen Matti" userId="e4d04fee-d837-4c30-bdb5-04794cf8ae26" providerId="ADAL" clId="{A07AF1E5-E1C5-4992-944E-F153EFA2B5DF}" dt="2023-10-18T12:27:18.137" v="439"/>
        <pc:sldMkLst>
          <pc:docMk/>
          <pc:sldMk cId="4081070314" sldId="406"/>
        </pc:sldMkLst>
      </pc:sldChg>
      <pc:sldChg chg="del">
        <pc:chgData name="Vesalainen Matti" userId="e4d04fee-d837-4c30-bdb5-04794cf8ae26" providerId="ADAL" clId="{A07AF1E5-E1C5-4992-944E-F153EFA2B5DF}" dt="2023-10-18T12:21:36.539" v="416" actId="47"/>
        <pc:sldMkLst>
          <pc:docMk/>
          <pc:sldMk cId="3455818624" sldId="407"/>
        </pc:sldMkLst>
      </pc:sldChg>
      <pc:sldChg chg="ord">
        <pc:chgData name="Vesalainen Matti" userId="e4d04fee-d837-4c30-bdb5-04794cf8ae26" providerId="ADAL" clId="{A07AF1E5-E1C5-4992-944E-F153EFA2B5DF}" dt="2023-10-18T12:27:05.994" v="437"/>
        <pc:sldMkLst>
          <pc:docMk/>
          <pc:sldMk cId="3537231968" sldId="408"/>
        </pc:sldMkLst>
      </pc:sldChg>
      <pc:sldChg chg="del">
        <pc:chgData name="Vesalainen Matti" userId="e4d04fee-d837-4c30-bdb5-04794cf8ae26" providerId="ADAL" clId="{A07AF1E5-E1C5-4992-944E-F153EFA2B5DF}" dt="2023-10-18T12:16:47.771" v="413" actId="47"/>
        <pc:sldMkLst>
          <pc:docMk/>
          <pc:sldMk cId="2115940141" sldId="409"/>
        </pc:sldMkLst>
      </pc:sldChg>
      <pc:sldChg chg="del">
        <pc:chgData name="Vesalainen Matti" userId="e4d04fee-d837-4c30-bdb5-04794cf8ae26" providerId="ADAL" clId="{A07AF1E5-E1C5-4992-944E-F153EFA2B5DF}" dt="2023-10-18T12:21:48.166" v="417" actId="47"/>
        <pc:sldMkLst>
          <pc:docMk/>
          <pc:sldMk cId="3070089571" sldId="411"/>
        </pc:sldMkLst>
      </pc:sldChg>
      <pc:sldChg chg="modSp mod">
        <pc:chgData name="Vesalainen Matti" userId="e4d04fee-d837-4c30-bdb5-04794cf8ae26" providerId="ADAL" clId="{A07AF1E5-E1C5-4992-944E-F153EFA2B5DF}" dt="2023-10-18T11:44:45.322" v="117" actId="5793"/>
        <pc:sldMkLst>
          <pc:docMk/>
          <pc:sldMk cId="3328216729" sldId="626"/>
        </pc:sldMkLst>
        <pc:spChg chg="mod">
          <ac:chgData name="Vesalainen Matti" userId="e4d04fee-d837-4c30-bdb5-04794cf8ae26" providerId="ADAL" clId="{A07AF1E5-E1C5-4992-944E-F153EFA2B5DF}" dt="2023-10-18T11:44:45.322" v="117" actId="5793"/>
          <ac:spMkLst>
            <pc:docMk/>
            <pc:sldMk cId="3328216729" sldId="626"/>
            <ac:spMk id="3" creationId="{649CD986-0930-36C5-46CB-CE5865F2A688}"/>
          </ac:spMkLst>
        </pc:spChg>
      </pc:sldChg>
      <pc:sldChg chg="modSp mod">
        <pc:chgData name="Vesalainen Matti" userId="e4d04fee-d837-4c30-bdb5-04794cf8ae26" providerId="ADAL" clId="{A07AF1E5-E1C5-4992-944E-F153EFA2B5DF}" dt="2023-10-18T11:48:10.973" v="150" actId="27636"/>
        <pc:sldMkLst>
          <pc:docMk/>
          <pc:sldMk cId="2753787300" sldId="644"/>
        </pc:sldMkLst>
        <pc:spChg chg="mod">
          <ac:chgData name="Vesalainen Matti" userId="e4d04fee-d837-4c30-bdb5-04794cf8ae26" providerId="ADAL" clId="{A07AF1E5-E1C5-4992-944E-F153EFA2B5DF}" dt="2023-10-18T11:48:10.973" v="150" actId="27636"/>
          <ac:spMkLst>
            <pc:docMk/>
            <pc:sldMk cId="2753787300" sldId="644"/>
            <ac:spMk id="3" creationId="{649CD986-0930-36C5-46CB-CE5865F2A688}"/>
          </ac:spMkLst>
        </pc:spChg>
      </pc:sldChg>
      <pc:sldChg chg="modSp mod">
        <pc:chgData name="Vesalainen Matti" userId="e4d04fee-d837-4c30-bdb5-04794cf8ae26" providerId="ADAL" clId="{A07AF1E5-E1C5-4992-944E-F153EFA2B5DF}" dt="2023-10-18T11:58:15.939" v="304" actId="207"/>
        <pc:sldMkLst>
          <pc:docMk/>
          <pc:sldMk cId="59367273" sldId="652"/>
        </pc:sldMkLst>
        <pc:spChg chg="mod">
          <ac:chgData name="Vesalainen Matti" userId="e4d04fee-d837-4c30-bdb5-04794cf8ae26" providerId="ADAL" clId="{A07AF1E5-E1C5-4992-944E-F153EFA2B5DF}" dt="2023-10-18T11:58:15.939" v="304" actId="207"/>
          <ac:spMkLst>
            <pc:docMk/>
            <pc:sldMk cId="59367273" sldId="652"/>
            <ac:spMk id="2" creationId="{90CD9431-1C1A-7AAA-12B0-4997367DEBCF}"/>
          </ac:spMkLst>
        </pc:spChg>
      </pc:sldChg>
      <pc:sldChg chg="modSp mod">
        <pc:chgData name="Vesalainen Matti" userId="e4d04fee-d837-4c30-bdb5-04794cf8ae26" providerId="ADAL" clId="{A07AF1E5-E1C5-4992-944E-F153EFA2B5DF}" dt="2023-10-18T11:58:01.040" v="283" actId="207"/>
        <pc:sldMkLst>
          <pc:docMk/>
          <pc:sldMk cId="3661293961" sldId="653"/>
        </pc:sldMkLst>
        <pc:spChg chg="mod">
          <ac:chgData name="Vesalainen Matti" userId="e4d04fee-d837-4c30-bdb5-04794cf8ae26" providerId="ADAL" clId="{A07AF1E5-E1C5-4992-944E-F153EFA2B5DF}" dt="2023-10-18T11:58:01.040" v="283" actId="207"/>
          <ac:spMkLst>
            <pc:docMk/>
            <pc:sldMk cId="3661293961" sldId="653"/>
            <ac:spMk id="2" creationId="{90CD9431-1C1A-7AAA-12B0-4997367DEBCF}"/>
          </ac:spMkLst>
        </pc:spChg>
      </pc:sldChg>
      <pc:sldChg chg="modSp mod">
        <pc:chgData name="Vesalainen Matti" userId="e4d04fee-d837-4c30-bdb5-04794cf8ae26" providerId="ADAL" clId="{A07AF1E5-E1C5-4992-944E-F153EFA2B5DF}" dt="2023-10-18T11:51:13.127" v="212" actId="20577"/>
        <pc:sldMkLst>
          <pc:docMk/>
          <pc:sldMk cId="1068471850" sldId="659"/>
        </pc:sldMkLst>
        <pc:spChg chg="mod">
          <ac:chgData name="Vesalainen Matti" userId="e4d04fee-d837-4c30-bdb5-04794cf8ae26" providerId="ADAL" clId="{A07AF1E5-E1C5-4992-944E-F153EFA2B5DF}" dt="2023-10-18T11:51:13.127" v="212" actId="20577"/>
          <ac:spMkLst>
            <pc:docMk/>
            <pc:sldMk cId="1068471850" sldId="659"/>
            <ac:spMk id="3" creationId="{649CD986-0930-36C5-46CB-CE5865F2A688}"/>
          </ac:spMkLst>
        </pc:spChg>
      </pc:sldChg>
      <pc:sldChg chg="modSp add del mod">
        <pc:chgData name="Vesalainen Matti" userId="e4d04fee-d837-4c30-bdb5-04794cf8ae26" providerId="ADAL" clId="{A07AF1E5-E1C5-4992-944E-F153EFA2B5DF}" dt="2023-10-18T11:55:12.418" v="224" actId="47"/>
        <pc:sldMkLst>
          <pc:docMk/>
          <pc:sldMk cId="1319355436" sldId="661"/>
        </pc:sldMkLst>
        <pc:spChg chg="mod">
          <ac:chgData name="Vesalainen Matti" userId="e4d04fee-d837-4c30-bdb5-04794cf8ae26" providerId="ADAL" clId="{A07AF1E5-E1C5-4992-944E-F153EFA2B5DF}" dt="2023-10-18T11:51:56.592" v="222" actId="20577"/>
          <ac:spMkLst>
            <pc:docMk/>
            <pc:sldMk cId="1319355436" sldId="661"/>
            <ac:spMk id="2" creationId="{AD8AC35A-E4DC-3885-B3A2-D34E79080EBE}"/>
          </ac:spMkLst>
        </pc:spChg>
      </pc:sldChg>
      <pc:sldChg chg="modSp mod">
        <pc:chgData name="Vesalainen Matti" userId="e4d04fee-d837-4c30-bdb5-04794cf8ae26" providerId="ADAL" clId="{A07AF1E5-E1C5-4992-944E-F153EFA2B5DF}" dt="2023-10-18T11:58:41.081" v="305" actId="207"/>
        <pc:sldMkLst>
          <pc:docMk/>
          <pc:sldMk cId="1670764477" sldId="662"/>
        </pc:sldMkLst>
        <pc:spChg chg="mod">
          <ac:chgData name="Vesalainen Matti" userId="e4d04fee-d837-4c30-bdb5-04794cf8ae26" providerId="ADAL" clId="{A07AF1E5-E1C5-4992-944E-F153EFA2B5DF}" dt="2023-10-18T11:58:41.081" v="305" actId="207"/>
          <ac:spMkLst>
            <pc:docMk/>
            <pc:sldMk cId="1670764477" sldId="662"/>
            <ac:spMk id="2" creationId="{90CD9431-1C1A-7AAA-12B0-4997367DEBCF}"/>
          </ac:spMkLst>
        </pc:spChg>
        <pc:spChg chg="mod">
          <ac:chgData name="Vesalainen Matti" userId="e4d04fee-d837-4c30-bdb5-04794cf8ae26" providerId="ADAL" clId="{A07AF1E5-E1C5-4992-944E-F153EFA2B5DF}" dt="2023-10-18T11:55:55.422" v="228" actId="207"/>
          <ac:spMkLst>
            <pc:docMk/>
            <pc:sldMk cId="1670764477" sldId="662"/>
            <ac:spMk id="3" creationId="{B97820F0-3D03-E20D-ED05-8A09962B9AF6}"/>
          </ac:spMkLst>
        </pc:spChg>
      </pc:sldChg>
      <pc:sldChg chg="modSp mod">
        <pc:chgData name="Vesalainen Matti" userId="e4d04fee-d837-4c30-bdb5-04794cf8ae26" providerId="ADAL" clId="{A07AF1E5-E1C5-4992-944E-F153EFA2B5DF}" dt="2023-10-18T11:58:47.571" v="306" actId="207"/>
        <pc:sldMkLst>
          <pc:docMk/>
          <pc:sldMk cId="2359941011" sldId="663"/>
        </pc:sldMkLst>
        <pc:spChg chg="mod">
          <ac:chgData name="Vesalainen Matti" userId="e4d04fee-d837-4c30-bdb5-04794cf8ae26" providerId="ADAL" clId="{A07AF1E5-E1C5-4992-944E-F153EFA2B5DF}" dt="2023-10-18T11:58:47.571" v="306" actId="207"/>
          <ac:spMkLst>
            <pc:docMk/>
            <pc:sldMk cId="2359941011" sldId="663"/>
            <ac:spMk id="2" creationId="{90CD9431-1C1A-7AAA-12B0-4997367DEBCF}"/>
          </ac:spMkLst>
        </pc:spChg>
        <pc:spChg chg="mod">
          <ac:chgData name="Vesalainen Matti" userId="e4d04fee-d837-4c30-bdb5-04794cf8ae26" providerId="ADAL" clId="{A07AF1E5-E1C5-4992-944E-F153EFA2B5DF}" dt="2023-10-18T11:55:38.080" v="227" actId="207"/>
          <ac:spMkLst>
            <pc:docMk/>
            <pc:sldMk cId="2359941011" sldId="663"/>
            <ac:spMk id="3" creationId="{B97820F0-3D03-E20D-ED05-8A09962B9AF6}"/>
          </ac:spMkLst>
        </pc:spChg>
      </pc:sldChg>
      <pc:sldChg chg="del">
        <pc:chgData name="Vesalainen Matti" userId="e4d04fee-d837-4c30-bdb5-04794cf8ae26" providerId="ADAL" clId="{A07AF1E5-E1C5-4992-944E-F153EFA2B5DF}" dt="2023-10-18T12:06:47.550" v="340" actId="47"/>
        <pc:sldMkLst>
          <pc:docMk/>
          <pc:sldMk cId="3732961681" sldId="664"/>
        </pc:sldMkLst>
      </pc:sldChg>
      <pc:sldChg chg="modSp mod">
        <pc:chgData name="Vesalainen Matti" userId="e4d04fee-d837-4c30-bdb5-04794cf8ae26" providerId="ADAL" clId="{A07AF1E5-E1C5-4992-944E-F153EFA2B5DF}" dt="2023-10-18T12:06:32.406" v="339" actId="113"/>
        <pc:sldMkLst>
          <pc:docMk/>
          <pc:sldMk cId="1715504092" sldId="665"/>
        </pc:sldMkLst>
        <pc:spChg chg="mod">
          <ac:chgData name="Vesalainen Matti" userId="e4d04fee-d837-4c30-bdb5-04794cf8ae26" providerId="ADAL" clId="{A07AF1E5-E1C5-4992-944E-F153EFA2B5DF}" dt="2023-10-18T12:04:39.869" v="321" actId="20577"/>
          <ac:spMkLst>
            <pc:docMk/>
            <pc:sldMk cId="1715504092" sldId="665"/>
            <ac:spMk id="2" creationId="{90CD9431-1C1A-7AAA-12B0-4997367DEBCF}"/>
          </ac:spMkLst>
        </pc:spChg>
        <pc:spChg chg="mod">
          <ac:chgData name="Vesalainen Matti" userId="e4d04fee-d837-4c30-bdb5-04794cf8ae26" providerId="ADAL" clId="{A07AF1E5-E1C5-4992-944E-F153EFA2B5DF}" dt="2023-10-18T12:06:32.406" v="339" actId="113"/>
          <ac:spMkLst>
            <pc:docMk/>
            <pc:sldMk cId="1715504092" sldId="665"/>
            <ac:spMk id="3" creationId="{B97820F0-3D03-E20D-ED05-8A09962B9AF6}"/>
          </ac:spMkLst>
        </pc:spChg>
      </pc:sldChg>
      <pc:sldChg chg="modSp add mod">
        <pc:chgData name="Vesalainen Matti" userId="e4d04fee-d837-4c30-bdb5-04794cf8ae26" providerId="ADAL" clId="{A07AF1E5-E1C5-4992-944E-F153EFA2B5DF}" dt="2023-10-18T12:08:22.259" v="364" actId="20577"/>
        <pc:sldMkLst>
          <pc:docMk/>
          <pc:sldMk cId="713349799" sldId="666"/>
        </pc:sldMkLst>
        <pc:spChg chg="mod">
          <ac:chgData name="Vesalainen Matti" userId="e4d04fee-d837-4c30-bdb5-04794cf8ae26" providerId="ADAL" clId="{A07AF1E5-E1C5-4992-944E-F153EFA2B5DF}" dt="2023-10-18T12:08:22.259" v="364" actId="20577"/>
          <ac:spMkLst>
            <pc:docMk/>
            <pc:sldMk cId="713349799" sldId="666"/>
            <ac:spMk id="2" creationId="{90CD9431-1C1A-7AAA-12B0-4997367DEBCF}"/>
          </ac:spMkLst>
        </pc:spChg>
        <pc:spChg chg="mod">
          <ac:chgData name="Vesalainen Matti" userId="e4d04fee-d837-4c30-bdb5-04794cf8ae26" providerId="ADAL" clId="{A07AF1E5-E1C5-4992-944E-F153EFA2B5DF}" dt="2023-10-18T12:07:54.265" v="355"/>
          <ac:spMkLst>
            <pc:docMk/>
            <pc:sldMk cId="713349799" sldId="666"/>
            <ac:spMk id="3" creationId="{B97820F0-3D03-E20D-ED05-8A09962B9AF6}"/>
          </ac:spMkLst>
        </pc:spChg>
      </pc:sldChg>
      <pc:sldChg chg="modSp new mod">
        <pc:chgData name="Vesalainen Matti" userId="e4d04fee-d837-4c30-bdb5-04794cf8ae26" providerId="ADAL" clId="{A07AF1E5-E1C5-4992-944E-F153EFA2B5DF}" dt="2023-10-18T12:12:34.851" v="399" actId="20577"/>
        <pc:sldMkLst>
          <pc:docMk/>
          <pc:sldMk cId="4216387563" sldId="667"/>
        </pc:sldMkLst>
        <pc:spChg chg="mod">
          <ac:chgData name="Vesalainen Matti" userId="e4d04fee-d837-4c30-bdb5-04794cf8ae26" providerId="ADAL" clId="{A07AF1E5-E1C5-4992-944E-F153EFA2B5DF}" dt="2023-10-18T12:12:23.363" v="396" actId="20577"/>
          <ac:spMkLst>
            <pc:docMk/>
            <pc:sldMk cId="4216387563" sldId="667"/>
            <ac:spMk id="2" creationId="{B3ACDD60-1F37-7EAC-6BF5-AFD0F77F2C0E}"/>
          </ac:spMkLst>
        </pc:spChg>
        <pc:spChg chg="mod">
          <ac:chgData name="Vesalainen Matti" userId="e4d04fee-d837-4c30-bdb5-04794cf8ae26" providerId="ADAL" clId="{A07AF1E5-E1C5-4992-944E-F153EFA2B5DF}" dt="2023-10-18T12:12:34.851" v="399" actId="20577"/>
          <ac:spMkLst>
            <pc:docMk/>
            <pc:sldMk cId="4216387563" sldId="667"/>
            <ac:spMk id="3" creationId="{ADC83251-B3C1-D159-1C58-6E4E997DF5CF}"/>
          </ac:spMkLst>
        </pc:spChg>
      </pc:sldChg>
      <pc:sldChg chg="addSp modSp new mod modClrScheme chgLayout">
        <pc:chgData name="Vesalainen Matti" userId="e4d04fee-d837-4c30-bdb5-04794cf8ae26" providerId="ADAL" clId="{A07AF1E5-E1C5-4992-944E-F153EFA2B5DF}" dt="2023-10-18T12:16:01.152" v="411" actId="26606"/>
        <pc:sldMkLst>
          <pc:docMk/>
          <pc:sldMk cId="2136976736" sldId="668"/>
        </pc:sldMkLst>
        <pc:picChg chg="add mod">
          <ac:chgData name="Vesalainen Matti" userId="e4d04fee-d837-4c30-bdb5-04794cf8ae26" providerId="ADAL" clId="{A07AF1E5-E1C5-4992-944E-F153EFA2B5DF}" dt="2023-10-18T12:16:01.152" v="411" actId="26606"/>
          <ac:picMkLst>
            <pc:docMk/>
            <pc:sldMk cId="2136976736" sldId="668"/>
            <ac:picMk id="2" creationId="{388A8827-3D80-AB0D-F92D-0F70C6EA02B6}"/>
          </ac:picMkLst>
        </pc:picChg>
      </pc:sldChg>
    </pc:docChg>
  </pc:docChgLst>
  <pc:docChgLst>
    <pc:chgData name="Pajari Liisa" userId="S::pirkko-liisa.backlund@taitotalo.fi::0ba7ef12-7536-4f78-82e5-37dc94d8e5ec" providerId="AD" clId="Web-{C50D45B3-CE6C-3162-8FE8-C7EAFA76F501}"/>
    <pc:docChg chg="addSld delSld modSld sldOrd">
      <pc:chgData name="Pajari Liisa" userId="S::pirkko-liisa.backlund@taitotalo.fi::0ba7ef12-7536-4f78-82e5-37dc94d8e5ec" providerId="AD" clId="Web-{C50D45B3-CE6C-3162-8FE8-C7EAFA76F501}" dt="2024-01-17T13:57:56.823" v="264"/>
      <pc:docMkLst>
        <pc:docMk/>
      </pc:docMkLst>
      <pc:sldChg chg="del">
        <pc:chgData name="Pajari Liisa" userId="S::pirkko-liisa.backlund@taitotalo.fi::0ba7ef12-7536-4f78-82e5-37dc94d8e5ec" providerId="AD" clId="Web-{C50D45B3-CE6C-3162-8FE8-C7EAFA76F501}" dt="2024-01-17T13:54:58.022" v="242"/>
        <pc:sldMkLst>
          <pc:docMk/>
          <pc:sldMk cId="2576228558" sldId="270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6:16.180" v="248"/>
        <pc:sldMkLst>
          <pc:docMk/>
          <pc:sldMk cId="2687518665" sldId="271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6:18.743" v="249"/>
        <pc:sldMkLst>
          <pc:docMk/>
          <pc:sldMk cId="659836971" sldId="280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6:23.415" v="251"/>
        <pc:sldMkLst>
          <pc:docMk/>
          <pc:sldMk cId="1141551147" sldId="284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25.385" v="259"/>
        <pc:sldMkLst>
          <pc:docMk/>
          <pc:sldMk cId="2070736878" sldId="287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53.760" v="263"/>
        <pc:sldMkLst>
          <pc:docMk/>
          <pc:sldMk cId="3038668032" sldId="288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5:31.007" v="244"/>
        <pc:sldMkLst>
          <pc:docMk/>
          <pc:sldMk cId="1664411596" sldId="289"/>
        </pc:sldMkLst>
      </pc:sldChg>
      <pc:sldChg chg="mod modShow">
        <pc:chgData name="Pajari Liisa" userId="S::pirkko-liisa.backlund@taitotalo.fi::0ba7ef12-7536-4f78-82e5-37dc94d8e5ec" providerId="AD" clId="Web-{C50D45B3-CE6C-3162-8FE8-C7EAFA76F501}" dt="2024-01-17T13:56:48.290" v="252"/>
        <pc:sldMkLst>
          <pc:docMk/>
          <pc:sldMk cId="2041322737" sldId="290"/>
        </pc:sldMkLst>
      </pc:sldChg>
      <pc:sldChg chg="mod modShow">
        <pc:chgData name="Pajari Liisa" userId="S::pirkko-liisa.backlund@taitotalo.fi::0ba7ef12-7536-4f78-82e5-37dc94d8e5ec" providerId="AD" clId="Web-{C50D45B3-CE6C-3162-8FE8-C7EAFA76F501}" dt="2024-01-17T13:56:51.931" v="253"/>
        <pc:sldMkLst>
          <pc:docMk/>
          <pc:sldMk cId="1573860147" sldId="292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5:42.476" v="247"/>
        <pc:sldMkLst>
          <pc:docMk/>
          <pc:sldMk cId="1600739944" sldId="293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22.510" v="258"/>
        <pc:sldMkLst>
          <pc:docMk/>
          <pc:sldMk cId="117130891" sldId="384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01.447" v="254"/>
        <pc:sldMkLst>
          <pc:docMk/>
          <pc:sldMk cId="1838163009" sldId="387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5:01.288" v="243"/>
        <pc:sldMkLst>
          <pc:docMk/>
          <pc:sldMk cId="2369214812" sldId="400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6:20.837" v="250"/>
        <pc:sldMkLst>
          <pc:docMk/>
          <pc:sldMk cId="3915513554" sldId="405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5:39.883" v="246"/>
        <pc:sldMkLst>
          <pc:docMk/>
          <pc:sldMk cId="2684218797" sldId="410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31.088" v="260"/>
        <pc:sldMkLst>
          <pc:docMk/>
          <pc:sldMk cId="175219913" sldId="622"/>
        </pc:sldMkLst>
      </pc:sldChg>
      <pc:sldChg chg="modSp">
        <pc:chgData name="Pajari Liisa" userId="S::pirkko-liisa.backlund@taitotalo.fi::0ba7ef12-7536-4f78-82e5-37dc94d8e5ec" providerId="AD" clId="Web-{C50D45B3-CE6C-3162-8FE8-C7EAFA76F501}" dt="2024-01-17T13:18:38.245" v="2" actId="20577"/>
        <pc:sldMkLst>
          <pc:docMk/>
          <pc:sldMk cId="1621614179" sldId="627"/>
        </pc:sldMkLst>
        <pc:spChg chg="mod">
          <ac:chgData name="Pajari Liisa" userId="S::pirkko-liisa.backlund@taitotalo.fi::0ba7ef12-7536-4f78-82e5-37dc94d8e5ec" providerId="AD" clId="Web-{C50D45B3-CE6C-3162-8FE8-C7EAFA76F501}" dt="2024-01-17T13:18:38.245" v="2" actId="20577"/>
          <ac:spMkLst>
            <pc:docMk/>
            <pc:sldMk cId="1621614179" sldId="627"/>
            <ac:spMk id="3" creationId="{3B648156-05D4-F809-6B28-B4F2A42ECCC3}"/>
          </ac:spMkLst>
        </pc:spChg>
      </pc:sldChg>
      <pc:sldChg chg="del">
        <pc:chgData name="Pajari Liisa" userId="S::pirkko-liisa.backlund@taitotalo.fi::0ba7ef12-7536-4f78-82e5-37dc94d8e5ec" providerId="AD" clId="Web-{C50D45B3-CE6C-3162-8FE8-C7EAFA76F501}" dt="2024-01-17T13:57:14.369" v="255"/>
        <pc:sldMkLst>
          <pc:docMk/>
          <pc:sldMk cId="3050577697" sldId="629"/>
        </pc:sldMkLst>
      </pc:sldChg>
      <pc:sldChg chg="modSp ord">
        <pc:chgData name="Pajari Liisa" userId="S::pirkko-liisa.backlund@taitotalo.fi::0ba7ef12-7536-4f78-82e5-37dc94d8e5ec" providerId="AD" clId="Web-{C50D45B3-CE6C-3162-8FE8-C7EAFA76F501}" dt="2024-01-17T13:53:59.896" v="241" actId="20577"/>
        <pc:sldMkLst>
          <pc:docMk/>
          <pc:sldMk cId="443042167" sldId="633"/>
        </pc:sldMkLst>
        <pc:spChg chg="mod">
          <ac:chgData name="Pajari Liisa" userId="S::pirkko-liisa.backlund@taitotalo.fi::0ba7ef12-7536-4f78-82e5-37dc94d8e5ec" providerId="AD" clId="Web-{C50D45B3-CE6C-3162-8FE8-C7EAFA76F501}" dt="2024-01-17T13:53:59.896" v="241" actId="20577"/>
          <ac:spMkLst>
            <pc:docMk/>
            <pc:sldMk cId="443042167" sldId="633"/>
            <ac:spMk id="2" creationId="{B3506BA6-3007-B982-7ABA-9758D284B83B}"/>
          </ac:spMkLst>
        </pc:spChg>
        <pc:spChg chg="mod">
          <ac:chgData name="Pajari Liisa" userId="S::pirkko-liisa.backlund@taitotalo.fi::0ba7ef12-7536-4f78-82e5-37dc94d8e5ec" providerId="AD" clId="Web-{C50D45B3-CE6C-3162-8FE8-C7EAFA76F501}" dt="2024-01-17T13:43:07.118" v="118" actId="20577"/>
          <ac:spMkLst>
            <pc:docMk/>
            <pc:sldMk cId="443042167" sldId="633"/>
            <ac:spMk id="3" creationId="{817BD9D5-8437-D52A-9509-04D6169C5B22}"/>
          </ac:spMkLst>
        </pc:spChg>
      </pc:sldChg>
      <pc:sldChg chg="del">
        <pc:chgData name="Pajari Liisa" userId="S::pirkko-liisa.backlund@taitotalo.fi::0ba7ef12-7536-4f78-82e5-37dc94d8e5ec" providerId="AD" clId="Web-{C50D45B3-CE6C-3162-8FE8-C7EAFA76F501}" dt="2024-01-17T13:57:43.729" v="261"/>
        <pc:sldMkLst>
          <pc:docMk/>
          <pc:sldMk cId="110152112" sldId="642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49.276" v="262"/>
        <pc:sldMkLst>
          <pc:docMk/>
          <pc:sldMk cId="784737044" sldId="643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56.823" v="264"/>
        <pc:sldMkLst>
          <pc:docMk/>
          <pc:sldMk cId="3923974679" sldId="660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5:36.492" v="245"/>
        <pc:sldMkLst>
          <pc:docMk/>
          <pc:sldMk cId="523788912" sldId="669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17.853" v="256"/>
        <pc:sldMkLst>
          <pc:docMk/>
          <pc:sldMk cId="2722680024" sldId="670"/>
        </pc:sldMkLst>
      </pc:sldChg>
      <pc:sldChg chg="del">
        <pc:chgData name="Pajari Liisa" userId="S::pirkko-liisa.backlund@taitotalo.fi::0ba7ef12-7536-4f78-82e5-37dc94d8e5ec" providerId="AD" clId="Web-{C50D45B3-CE6C-3162-8FE8-C7EAFA76F501}" dt="2024-01-17T13:57:20.369" v="257"/>
        <pc:sldMkLst>
          <pc:docMk/>
          <pc:sldMk cId="290262100" sldId="671"/>
        </pc:sldMkLst>
      </pc:sldChg>
      <pc:sldChg chg="modSp">
        <pc:chgData name="Pajari Liisa" userId="S::pirkko-liisa.backlund@taitotalo.fi::0ba7ef12-7536-4f78-82e5-37dc94d8e5ec" providerId="AD" clId="Web-{C50D45B3-CE6C-3162-8FE8-C7EAFA76F501}" dt="2024-01-17T13:01:54.647" v="0" actId="20577"/>
        <pc:sldMkLst>
          <pc:docMk/>
          <pc:sldMk cId="2072020521" sldId="672"/>
        </pc:sldMkLst>
        <pc:spChg chg="mod">
          <ac:chgData name="Pajari Liisa" userId="S::pirkko-liisa.backlund@taitotalo.fi::0ba7ef12-7536-4f78-82e5-37dc94d8e5ec" providerId="AD" clId="Web-{C50D45B3-CE6C-3162-8FE8-C7EAFA76F501}" dt="2024-01-17T13:01:54.647" v="0" actId="20577"/>
          <ac:spMkLst>
            <pc:docMk/>
            <pc:sldMk cId="2072020521" sldId="672"/>
            <ac:spMk id="3" creationId="{8050D8AA-FD2C-E8D1-6198-D13D99D600A0}"/>
          </ac:spMkLst>
        </pc:spChg>
      </pc:sldChg>
      <pc:sldChg chg="modSp">
        <pc:chgData name="Pajari Liisa" userId="S::pirkko-liisa.backlund@taitotalo.fi::0ba7ef12-7536-4f78-82e5-37dc94d8e5ec" providerId="AD" clId="Web-{C50D45B3-CE6C-3162-8FE8-C7EAFA76F501}" dt="2024-01-17T13:19:00.886" v="6" actId="20577"/>
        <pc:sldMkLst>
          <pc:docMk/>
          <pc:sldMk cId="1136799070" sldId="677"/>
        </pc:sldMkLst>
        <pc:spChg chg="mod">
          <ac:chgData name="Pajari Liisa" userId="S::pirkko-liisa.backlund@taitotalo.fi::0ba7ef12-7536-4f78-82e5-37dc94d8e5ec" providerId="AD" clId="Web-{C50D45B3-CE6C-3162-8FE8-C7EAFA76F501}" dt="2024-01-17T13:18:50.995" v="4" actId="20577"/>
          <ac:spMkLst>
            <pc:docMk/>
            <pc:sldMk cId="1136799070" sldId="677"/>
            <ac:spMk id="2" creationId="{D0A74AB2-D5A6-B26F-E7C2-97B20969AC26}"/>
          </ac:spMkLst>
        </pc:spChg>
        <pc:spChg chg="mod">
          <ac:chgData name="Pajari Liisa" userId="S::pirkko-liisa.backlund@taitotalo.fi::0ba7ef12-7536-4f78-82e5-37dc94d8e5ec" providerId="AD" clId="Web-{C50D45B3-CE6C-3162-8FE8-C7EAFA76F501}" dt="2024-01-17T13:19:00.886" v="6" actId="20577"/>
          <ac:spMkLst>
            <pc:docMk/>
            <pc:sldMk cId="1136799070" sldId="677"/>
            <ac:spMk id="3" creationId="{3B648156-05D4-F809-6B28-B4F2A42ECCC3}"/>
          </ac:spMkLst>
        </pc:spChg>
      </pc:sldChg>
      <pc:sldChg chg="modSp add ord replId modNotes">
        <pc:chgData name="Pajari Liisa" userId="S::pirkko-liisa.backlund@taitotalo.fi::0ba7ef12-7536-4f78-82e5-37dc94d8e5ec" providerId="AD" clId="Web-{C50D45B3-CE6C-3162-8FE8-C7EAFA76F501}" dt="2024-01-17T13:53:21.380" v="230" actId="20577"/>
        <pc:sldMkLst>
          <pc:docMk/>
          <pc:sldMk cId="1004775696" sldId="708"/>
        </pc:sldMkLst>
        <pc:spChg chg="mod">
          <ac:chgData name="Pajari Liisa" userId="S::pirkko-liisa.backlund@taitotalo.fi::0ba7ef12-7536-4f78-82e5-37dc94d8e5ec" providerId="AD" clId="Web-{C50D45B3-CE6C-3162-8FE8-C7EAFA76F501}" dt="2024-01-17T13:37:26.033" v="41" actId="20577"/>
          <ac:spMkLst>
            <pc:docMk/>
            <pc:sldMk cId="1004775696" sldId="708"/>
            <ac:spMk id="2" creationId="{5972C3B7-212D-A6B1-DC46-E956AE99EA1C}"/>
          </ac:spMkLst>
        </pc:spChg>
        <pc:spChg chg="mod">
          <ac:chgData name="Pajari Liisa" userId="S::pirkko-liisa.backlund@taitotalo.fi::0ba7ef12-7536-4f78-82e5-37dc94d8e5ec" providerId="AD" clId="Web-{C50D45B3-CE6C-3162-8FE8-C7EAFA76F501}" dt="2024-01-17T13:53:21.380" v="230" actId="20577"/>
          <ac:spMkLst>
            <pc:docMk/>
            <pc:sldMk cId="1004775696" sldId="708"/>
            <ac:spMk id="3" creationId="{E4A50665-AA92-6A02-6223-881BCF1780AD}"/>
          </ac:spMkLst>
        </pc:spChg>
      </pc:sldChg>
    </pc:docChg>
  </pc:docChgLst>
  <pc:docChgLst>
    <pc:chgData name="Vesalainen Matti" userId="S::matti.vesalainen@taitotalo.fi::e4d04fee-d837-4c30-bdb5-04794cf8ae26" providerId="AD" clId="Web-{B9BA0230-8AEA-4004-8786-1A444BB842DB}"/>
    <pc:docChg chg="addSld">
      <pc:chgData name="Vesalainen Matti" userId="S::matti.vesalainen@taitotalo.fi::e4d04fee-d837-4c30-bdb5-04794cf8ae26" providerId="AD" clId="Web-{B9BA0230-8AEA-4004-8786-1A444BB842DB}" dt="2023-09-25T08:01:08.376" v="0"/>
      <pc:docMkLst>
        <pc:docMk/>
      </pc:docMkLst>
      <pc:sldChg chg="add">
        <pc:chgData name="Vesalainen Matti" userId="S::matti.vesalainen@taitotalo.fi::e4d04fee-d837-4c30-bdb5-04794cf8ae26" providerId="AD" clId="Web-{B9BA0230-8AEA-4004-8786-1A444BB842DB}" dt="2023-09-25T08:01:08.376" v="0"/>
        <pc:sldMkLst>
          <pc:docMk/>
          <pc:sldMk cId="1392415707" sldId="649"/>
        </pc:sldMkLst>
      </pc:sldChg>
    </pc:docChg>
  </pc:docChgLst>
  <pc:docChgLst>
    <pc:chgData name="Vesalainen Matti" userId="S::matti.vesalainen@taitotalo.fi::e4d04fee-d837-4c30-bdb5-04794cf8ae26" providerId="AD" clId="Web-{5CD3685A-DBAB-42FC-A0B4-55E4FDD2A0EC}"/>
    <pc:docChg chg="modSld">
      <pc:chgData name="Vesalainen Matti" userId="S::matti.vesalainen@taitotalo.fi::e4d04fee-d837-4c30-bdb5-04794cf8ae26" providerId="AD" clId="Web-{5CD3685A-DBAB-42FC-A0B4-55E4FDD2A0EC}" dt="2023-08-16T07:30:34.053" v="9"/>
      <pc:docMkLst>
        <pc:docMk/>
      </pc:docMkLst>
      <pc:sldChg chg="mod modShow">
        <pc:chgData name="Vesalainen Matti" userId="S::matti.vesalainen@taitotalo.fi::e4d04fee-d837-4c30-bdb5-04794cf8ae26" providerId="AD" clId="Web-{5CD3685A-DBAB-42FC-A0B4-55E4FDD2A0EC}" dt="2023-08-16T07:28:29.002" v="1"/>
        <pc:sldMkLst>
          <pc:docMk/>
          <pc:sldMk cId="1347645902" sldId="279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28:26.237" v="0"/>
        <pc:sldMkLst>
          <pc:docMk/>
          <pc:sldMk cId="1142272824" sldId="296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30:27.084" v="8"/>
        <pc:sldMkLst>
          <pc:docMk/>
          <pc:sldMk cId="1169540830" sldId="344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29:22.770" v="5"/>
        <pc:sldMkLst>
          <pc:docMk/>
          <pc:sldMk cId="3514615804" sldId="352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30:34.053" v="9"/>
        <pc:sldMkLst>
          <pc:docMk/>
          <pc:sldMk cId="1815709686" sldId="354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29:27.301" v="6"/>
        <pc:sldMkLst>
          <pc:docMk/>
          <pc:sldMk cId="347271417" sldId="403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30:16.959" v="7"/>
        <pc:sldMkLst>
          <pc:docMk/>
          <pc:sldMk cId="2844266770" sldId="404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28:33.706" v="2"/>
        <pc:sldMkLst>
          <pc:docMk/>
          <pc:sldMk cId="4081070314" sldId="406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28:36.456" v="3"/>
        <pc:sldMkLst>
          <pc:docMk/>
          <pc:sldMk cId="3455818624" sldId="407"/>
        </pc:sldMkLst>
      </pc:sldChg>
      <pc:sldChg chg="mod modShow">
        <pc:chgData name="Vesalainen Matti" userId="S::matti.vesalainen@taitotalo.fi::e4d04fee-d837-4c30-bdb5-04794cf8ae26" providerId="AD" clId="Web-{5CD3685A-DBAB-42FC-A0B4-55E4FDD2A0EC}" dt="2023-08-16T07:28:41.425" v="4"/>
        <pc:sldMkLst>
          <pc:docMk/>
          <pc:sldMk cId="3070089571" sldId="411"/>
        </pc:sldMkLst>
      </pc:sldChg>
    </pc:docChg>
  </pc:docChgLst>
  <pc:docChgLst>
    <pc:chgData name="Pajari Liisa" userId="S::pirkko-liisa.backlund@taitotalo.fi::0ba7ef12-7536-4f78-82e5-37dc94d8e5ec" providerId="AD" clId="Web-{3CA72D59-35DC-4BA1-81DF-B77683434A76}"/>
    <pc:docChg chg="addSld modSld">
      <pc:chgData name="Pajari Liisa" userId="S::pirkko-liisa.backlund@taitotalo.fi::0ba7ef12-7536-4f78-82e5-37dc94d8e5ec" providerId="AD" clId="Web-{3CA72D59-35DC-4BA1-81DF-B77683434A76}" dt="2023-08-15T11:47:07.497" v="119" actId="20577"/>
      <pc:docMkLst>
        <pc:docMk/>
      </pc:docMkLst>
      <pc:sldChg chg="modSp">
        <pc:chgData name="Pajari Liisa" userId="S::pirkko-liisa.backlund@taitotalo.fi::0ba7ef12-7536-4f78-82e5-37dc94d8e5ec" providerId="AD" clId="Web-{3CA72D59-35DC-4BA1-81DF-B77683434A76}" dt="2023-08-15T11:44:03.681" v="106" actId="20577"/>
        <pc:sldMkLst>
          <pc:docMk/>
          <pc:sldMk cId="2891176162" sldId="295"/>
        </pc:sldMkLst>
        <pc:spChg chg="mod">
          <ac:chgData name="Pajari Liisa" userId="S::pirkko-liisa.backlund@taitotalo.fi::0ba7ef12-7536-4f78-82e5-37dc94d8e5ec" providerId="AD" clId="Web-{3CA72D59-35DC-4BA1-81DF-B77683434A76}" dt="2023-08-15T11:44:03.681" v="106" actId="20577"/>
          <ac:spMkLst>
            <pc:docMk/>
            <pc:sldMk cId="2891176162" sldId="295"/>
            <ac:spMk id="2" creationId="{43871929-29CE-9EF4-958D-B5754326465F}"/>
          </ac:spMkLst>
        </pc:spChg>
      </pc:sldChg>
      <pc:sldChg chg="modSp">
        <pc:chgData name="Pajari Liisa" userId="S::pirkko-liisa.backlund@taitotalo.fi::0ba7ef12-7536-4f78-82e5-37dc94d8e5ec" providerId="AD" clId="Web-{3CA72D59-35DC-4BA1-81DF-B77683434A76}" dt="2023-08-15T11:46:12.793" v="108" actId="20577"/>
        <pc:sldMkLst>
          <pc:docMk/>
          <pc:sldMk cId="175219913" sldId="622"/>
        </pc:sldMkLst>
        <pc:spChg chg="mod">
          <ac:chgData name="Pajari Liisa" userId="S::pirkko-liisa.backlund@taitotalo.fi::0ba7ef12-7536-4f78-82e5-37dc94d8e5ec" providerId="AD" clId="Web-{3CA72D59-35DC-4BA1-81DF-B77683434A76}" dt="2023-08-15T11:46:12.793" v="108" actId="20577"/>
          <ac:spMkLst>
            <pc:docMk/>
            <pc:sldMk cId="175219913" sldId="622"/>
            <ac:spMk id="2" creationId="{3122CC7F-57EB-AD1B-AEB6-8831C5614299}"/>
          </ac:spMkLst>
        </pc:spChg>
        <pc:spChg chg="mod">
          <ac:chgData name="Pajari Liisa" userId="S::pirkko-liisa.backlund@taitotalo.fi::0ba7ef12-7536-4f78-82e5-37dc94d8e5ec" providerId="AD" clId="Web-{3CA72D59-35DC-4BA1-81DF-B77683434A76}" dt="2023-08-15T11:39:18.035" v="9" actId="14100"/>
          <ac:spMkLst>
            <pc:docMk/>
            <pc:sldMk cId="175219913" sldId="622"/>
            <ac:spMk id="3" creationId="{61353CF7-6E15-7B8F-5D2F-96DA5705D1FE}"/>
          </ac:spMkLst>
        </pc:spChg>
      </pc:sldChg>
      <pc:sldChg chg="modSp new">
        <pc:chgData name="Pajari Liisa" userId="S::pirkko-liisa.backlund@taitotalo.fi::0ba7ef12-7536-4f78-82e5-37dc94d8e5ec" providerId="AD" clId="Web-{3CA72D59-35DC-4BA1-81DF-B77683434A76}" dt="2023-08-15T11:47:07.497" v="119" actId="20577"/>
        <pc:sldMkLst>
          <pc:docMk/>
          <pc:sldMk cId="3970742890" sldId="623"/>
        </pc:sldMkLst>
        <pc:spChg chg="mod">
          <ac:chgData name="Pajari Liisa" userId="S::pirkko-liisa.backlund@taitotalo.fi::0ba7ef12-7536-4f78-82e5-37dc94d8e5ec" providerId="AD" clId="Web-{3CA72D59-35DC-4BA1-81DF-B77683434A76}" dt="2023-08-15T11:40:41.537" v="16" actId="20577"/>
          <ac:spMkLst>
            <pc:docMk/>
            <pc:sldMk cId="3970742890" sldId="623"/>
            <ac:spMk id="2" creationId="{90CD9431-1C1A-7AAA-12B0-4997367DEBCF}"/>
          </ac:spMkLst>
        </pc:spChg>
        <pc:spChg chg="mod">
          <ac:chgData name="Pajari Liisa" userId="S::pirkko-liisa.backlund@taitotalo.fi::0ba7ef12-7536-4f78-82e5-37dc94d8e5ec" providerId="AD" clId="Web-{3CA72D59-35DC-4BA1-81DF-B77683434A76}" dt="2023-08-15T11:47:07.497" v="119" actId="20577"/>
          <ac:spMkLst>
            <pc:docMk/>
            <pc:sldMk cId="3970742890" sldId="623"/>
            <ac:spMk id="3" creationId="{B97820F0-3D03-E20D-ED05-8A09962B9AF6}"/>
          </ac:spMkLst>
        </pc:spChg>
      </pc:sldChg>
    </pc:docChg>
  </pc:docChgLst>
  <pc:docChgLst>
    <pc:chgData name="Vesalainen Matti" userId="S::matti.vesalainen@taitotalo.fi::e4d04fee-d837-4c30-bdb5-04794cf8ae26" providerId="AD" clId="Web-{2CE80F3A-3046-409D-8401-9D577C25AFC2}"/>
    <pc:docChg chg="addSld modSld sldOrd">
      <pc:chgData name="Vesalainen Matti" userId="S::matti.vesalainen@taitotalo.fi::e4d04fee-d837-4c30-bdb5-04794cf8ae26" providerId="AD" clId="Web-{2CE80F3A-3046-409D-8401-9D577C25AFC2}" dt="2023-11-06T07:09:12.349" v="8" actId="20577"/>
      <pc:docMkLst>
        <pc:docMk/>
      </pc:docMkLst>
      <pc:sldChg chg="modSp">
        <pc:chgData name="Vesalainen Matti" userId="S::matti.vesalainen@taitotalo.fi::e4d04fee-d837-4c30-bdb5-04794cf8ae26" providerId="AD" clId="Web-{2CE80F3A-3046-409D-8401-9D577C25AFC2}" dt="2023-11-06T07:07:46.222" v="2" actId="20577"/>
        <pc:sldMkLst>
          <pc:docMk/>
          <pc:sldMk cId="3923974679" sldId="660"/>
        </pc:sldMkLst>
        <pc:spChg chg="mod">
          <ac:chgData name="Vesalainen Matti" userId="S::matti.vesalainen@taitotalo.fi::e4d04fee-d837-4c30-bdb5-04794cf8ae26" providerId="AD" clId="Web-{2CE80F3A-3046-409D-8401-9D577C25AFC2}" dt="2023-11-06T07:07:46.222" v="2" actId="20577"/>
          <ac:spMkLst>
            <pc:docMk/>
            <pc:sldMk cId="3923974679" sldId="660"/>
            <ac:spMk id="2" creationId="{5395D45F-D9EF-7844-BFCD-34D2978E01D5}"/>
          </ac:spMkLst>
        </pc:spChg>
      </pc:sldChg>
      <pc:sldChg chg="modSp add ord replId">
        <pc:chgData name="Vesalainen Matti" userId="S::matti.vesalainen@taitotalo.fi::e4d04fee-d837-4c30-bdb5-04794cf8ae26" providerId="AD" clId="Web-{2CE80F3A-3046-409D-8401-9D577C25AFC2}" dt="2023-11-06T07:09:12.349" v="8" actId="20577"/>
        <pc:sldMkLst>
          <pc:docMk/>
          <pc:sldMk cId="523788912" sldId="669"/>
        </pc:sldMkLst>
        <pc:spChg chg="mod">
          <ac:chgData name="Vesalainen Matti" userId="S::matti.vesalainen@taitotalo.fi::e4d04fee-d837-4c30-bdb5-04794cf8ae26" providerId="AD" clId="Web-{2CE80F3A-3046-409D-8401-9D577C25AFC2}" dt="2023-11-06T07:09:12.349" v="8" actId="20577"/>
          <ac:spMkLst>
            <pc:docMk/>
            <pc:sldMk cId="523788912" sldId="669"/>
            <ac:spMk id="2" creationId="{5395D45F-D9EF-7844-BFCD-34D2978E01D5}"/>
          </ac:spMkLst>
        </pc:spChg>
      </pc:sldChg>
    </pc:docChg>
  </pc:docChgLst>
  <pc:docChgLst>
    <pc:chgData name="Vesalainen Matti" userId="e4d04fee-d837-4c30-bdb5-04794cf8ae26" providerId="ADAL" clId="{3F4E171A-FEC5-4A41-B18E-7F75EDFBC5E3}"/>
    <pc:docChg chg="undo custSel addSld modSld">
      <pc:chgData name="Vesalainen Matti" userId="e4d04fee-d837-4c30-bdb5-04794cf8ae26" providerId="ADAL" clId="{3F4E171A-FEC5-4A41-B18E-7F75EDFBC5E3}" dt="2023-08-23T12:18:05.543" v="653" actId="27636"/>
      <pc:docMkLst>
        <pc:docMk/>
      </pc:docMkLst>
      <pc:sldChg chg="modSp mod">
        <pc:chgData name="Vesalainen Matti" userId="e4d04fee-d837-4c30-bdb5-04794cf8ae26" providerId="ADAL" clId="{3F4E171A-FEC5-4A41-B18E-7F75EDFBC5E3}" dt="2023-08-23T12:10:44.148" v="134" actId="20577"/>
        <pc:sldMkLst>
          <pc:docMk/>
          <pc:sldMk cId="705182169" sldId="630"/>
        </pc:sldMkLst>
        <pc:spChg chg="mod">
          <ac:chgData name="Vesalainen Matti" userId="e4d04fee-d837-4c30-bdb5-04794cf8ae26" providerId="ADAL" clId="{3F4E171A-FEC5-4A41-B18E-7F75EDFBC5E3}" dt="2023-08-23T12:10:44.148" v="134" actId="20577"/>
          <ac:spMkLst>
            <pc:docMk/>
            <pc:sldMk cId="705182169" sldId="630"/>
            <ac:spMk id="2" creationId="{90CD9431-1C1A-7AAA-12B0-4997367DEBCF}"/>
          </ac:spMkLst>
        </pc:spChg>
        <pc:spChg chg="mod">
          <ac:chgData name="Vesalainen Matti" userId="e4d04fee-d837-4c30-bdb5-04794cf8ae26" providerId="ADAL" clId="{3F4E171A-FEC5-4A41-B18E-7F75EDFBC5E3}" dt="2023-08-23T12:02:14.491" v="3" actId="20577"/>
          <ac:spMkLst>
            <pc:docMk/>
            <pc:sldMk cId="705182169" sldId="630"/>
            <ac:spMk id="3" creationId="{B97820F0-3D03-E20D-ED05-8A09962B9AF6}"/>
          </ac:spMkLst>
        </pc:spChg>
      </pc:sldChg>
      <pc:sldChg chg="modSp mod">
        <pc:chgData name="Vesalainen Matti" userId="e4d04fee-d837-4c30-bdb5-04794cf8ae26" providerId="ADAL" clId="{3F4E171A-FEC5-4A41-B18E-7F75EDFBC5E3}" dt="2023-08-23T12:10:49.112" v="136" actId="20577"/>
        <pc:sldMkLst>
          <pc:docMk/>
          <pc:sldMk cId="1725002481" sldId="631"/>
        </pc:sldMkLst>
        <pc:spChg chg="mod">
          <ac:chgData name="Vesalainen Matti" userId="e4d04fee-d837-4c30-bdb5-04794cf8ae26" providerId="ADAL" clId="{3F4E171A-FEC5-4A41-B18E-7F75EDFBC5E3}" dt="2023-08-23T12:10:49.112" v="136" actId="20577"/>
          <ac:spMkLst>
            <pc:docMk/>
            <pc:sldMk cId="1725002481" sldId="631"/>
            <ac:spMk id="2" creationId="{90CD9431-1C1A-7AAA-12B0-4997367DEBCF}"/>
          </ac:spMkLst>
        </pc:spChg>
        <pc:spChg chg="mod">
          <ac:chgData name="Vesalainen Matti" userId="e4d04fee-d837-4c30-bdb5-04794cf8ae26" providerId="ADAL" clId="{3F4E171A-FEC5-4A41-B18E-7F75EDFBC5E3}" dt="2023-08-23T12:07:12.576" v="89" actId="20577"/>
          <ac:spMkLst>
            <pc:docMk/>
            <pc:sldMk cId="1725002481" sldId="631"/>
            <ac:spMk id="3" creationId="{B97820F0-3D03-E20D-ED05-8A09962B9AF6}"/>
          </ac:spMkLst>
        </pc:spChg>
      </pc:sldChg>
      <pc:sldChg chg="modSp add mod">
        <pc:chgData name="Vesalainen Matti" userId="e4d04fee-d837-4c30-bdb5-04794cf8ae26" providerId="ADAL" clId="{3F4E171A-FEC5-4A41-B18E-7F75EDFBC5E3}" dt="2023-08-23T12:18:05.543" v="653" actId="27636"/>
        <pc:sldMkLst>
          <pc:docMk/>
          <pc:sldMk cId="3375472755" sldId="632"/>
        </pc:sldMkLst>
        <pc:spChg chg="mod">
          <ac:chgData name="Vesalainen Matti" userId="e4d04fee-d837-4c30-bdb5-04794cf8ae26" providerId="ADAL" clId="{3F4E171A-FEC5-4A41-B18E-7F75EDFBC5E3}" dt="2023-08-23T12:16:53.729" v="545" actId="20577"/>
          <ac:spMkLst>
            <pc:docMk/>
            <pc:sldMk cId="3375472755" sldId="632"/>
            <ac:spMk id="2" creationId="{90CD9431-1C1A-7AAA-12B0-4997367DEBCF}"/>
          </ac:spMkLst>
        </pc:spChg>
        <pc:spChg chg="mod">
          <ac:chgData name="Vesalainen Matti" userId="e4d04fee-d837-4c30-bdb5-04794cf8ae26" providerId="ADAL" clId="{3F4E171A-FEC5-4A41-B18E-7F75EDFBC5E3}" dt="2023-08-23T12:18:05.543" v="653" actId="27636"/>
          <ac:spMkLst>
            <pc:docMk/>
            <pc:sldMk cId="3375472755" sldId="632"/>
            <ac:spMk id="3" creationId="{B97820F0-3D03-E20D-ED05-8A09962B9AF6}"/>
          </ac:spMkLst>
        </pc:spChg>
      </pc:sldChg>
    </pc:docChg>
  </pc:docChgLst>
  <pc:docChgLst>
    <pc:chgData name="Pajari Liisa" userId="S::pirkko-liisa.backlund@taitotalo.fi::0ba7ef12-7536-4f78-82e5-37dc94d8e5ec" providerId="AD" clId="Web-{52915150-F447-4C28-B6C4-278078C4B448}"/>
    <pc:docChg chg="modSld sldOrd">
      <pc:chgData name="Pajari Liisa" userId="S::pirkko-liisa.backlund@taitotalo.fi::0ba7ef12-7536-4f78-82e5-37dc94d8e5ec" providerId="AD" clId="Web-{52915150-F447-4C28-B6C4-278078C4B448}" dt="2023-08-30T06:23:03.496" v="90"/>
      <pc:docMkLst>
        <pc:docMk/>
      </pc:docMkLst>
      <pc:sldChg chg="modSp">
        <pc:chgData name="Pajari Liisa" userId="S::pirkko-liisa.backlund@taitotalo.fi::0ba7ef12-7536-4f78-82e5-37dc94d8e5ec" providerId="AD" clId="Web-{52915150-F447-4C28-B6C4-278078C4B448}" dt="2023-08-30T05:45:28.922" v="11" actId="20577"/>
        <pc:sldMkLst>
          <pc:docMk/>
          <pc:sldMk cId="1008785087" sldId="628"/>
        </pc:sldMkLst>
        <pc:spChg chg="mod">
          <ac:chgData name="Pajari Liisa" userId="S::pirkko-liisa.backlund@taitotalo.fi::0ba7ef12-7536-4f78-82e5-37dc94d8e5ec" providerId="AD" clId="Web-{52915150-F447-4C28-B6C4-278078C4B448}" dt="2023-08-30T05:45:28.922" v="11" actId="20577"/>
          <ac:spMkLst>
            <pc:docMk/>
            <pc:sldMk cId="1008785087" sldId="628"/>
            <ac:spMk id="3" creationId="{8050D8AA-FD2C-E8D1-6198-D13D99D600A0}"/>
          </ac:spMkLst>
        </pc:spChg>
      </pc:sldChg>
      <pc:sldChg chg="ord">
        <pc:chgData name="Pajari Liisa" userId="S::pirkko-liisa.backlund@taitotalo.fi::0ba7ef12-7536-4f78-82e5-37dc94d8e5ec" providerId="AD" clId="Web-{52915150-F447-4C28-B6C4-278078C4B448}" dt="2023-08-30T06:23:03.496" v="90"/>
        <pc:sldMkLst>
          <pc:docMk/>
          <pc:sldMk cId="1526017906" sldId="634"/>
        </pc:sldMkLst>
      </pc:sldChg>
      <pc:sldChg chg="mod modShow">
        <pc:chgData name="Pajari Liisa" userId="S::pirkko-liisa.backlund@taitotalo.fi::0ba7ef12-7536-4f78-82e5-37dc94d8e5ec" providerId="AD" clId="Web-{52915150-F447-4C28-B6C4-278078C4B448}" dt="2023-08-30T06:11:24.529" v="89"/>
        <pc:sldMkLst>
          <pc:docMk/>
          <pc:sldMk cId="4236231814" sldId="635"/>
        </pc:sldMkLst>
      </pc:sldChg>
      <pc:sldChg chg="modSp">
        <pc:chgData name="Pajari Liisa" userId="S::pirkko-liisa.backlund@taitotalo.fi::0ba7ef12-7536-4f78-82e5-37dc94d8e5ec" providerId="AD" clId="Web-{52915150-F447-4C28-B6C4-278078C4B448}" dt="2023-08-30T05:50:23.553" v="56" actId="20577"/>
        <pc:sldMkLst>
          <pc:docMk/>
          <pc:sldMk cId="244160894" sldId="636"/>
        </pc:sldMkLst>
        <pc:spChg chg="mod">
          <ac:chgData name="Pajari Liisa" userId="S::pirkko-liisa.backlund@taitotalo.fi::0ba7ef12-7536-4f78-82e5-37dc94d8e5ec" providerId="AD" clId="Web-{52915150-F447-4C28-B6C4-278078C4B448}" dt="2023-08-30T05:50:23.553" v="56" actId="20577"/>
          <ac:spMkLst>
            <pc:docMk/>
            <pc:sldMk cId="244160894" sldId="636"/>
            <ac:spMk id="3" creationId="{8050D8AA-FD2C-E8D1-6198-D13D99D600A0}"/>
          </ac:spMkLst>
        </pc:spChg>
      </pc:sldChg>
      <pc:sldChg chg="modSp modNotes">
        <pc:chgData name="Pajari Liisa" userId="S::pirkko-liisa.backlund@taitotalo.fi::0ba7ef12-7536-4f78-82e5-37dc94d8e5ec" providerId="AD" clId="Web-{52915150-F447-4C28-B6C4-278078C4B448}" dt="2023-08-30T06:04:15.521" v="87" actId="20577"/>
        <pc:sldMkLst>
          <pc:docMk/>
          <pc:sldMk cId="3847497988" sldId="637"/>
        </pc:sldMkLst>
        <pc:spChg chg="mod">
          <ac:chgData name="Pajari Liisa" userId="S::pirkko-liisa.backlund@taitotalo.fi::0ba7ef12-7536-4f78-82e5-37dc94d8e5ec" providerId="AD" clId="Web-{52915150-F447-4C28-B6C4-278078C4B448}" dt="2023-08-30T06:04:15.521" v="87" actId="20577"/>
          <ac:spMkLst>
            <pc:docMk/>
            <pc:sldMk cId="3847497988" sldId="637"/>
            <ac:spMk id="3" creationId="{8050D8AA-FD2C-E8D1-6198-D13D99D600A0}"/>
          </ac:spMkLst>
        </pc:spChg>
      </pc:sldChg>
      <pc:sldChg chg="modSp">
        <pc:chgData name="Pajari Liisa" userId="S::pirkko-liisa.backlund@taitotalo.fi::0ba7ef12-7536-4f78-82e5-37dc94d8e5ec" providerId="AD" clId="Web-{52915150-F447-4C28-B6C4-278078C4B448}" dt="2023-08-30T06:05:38.070" v="88" actId="20577"/>
        <pc:sldMkLst>
          <pc:docMk/>
          <pc:sldMk cId="2758893258" sldId="638"/>
        </pc:sldMkLst>
        <pc:spChg chg="mod">
          <ac:chgData name="Pajari Liisa" userId="S::pirkko-liisa.backlund@taitotalo.fi::0ba7ef12-7536-4f78-82e5-37dc94d8e5ec" providerId="AD" clId="Web-{52915150-F447-4C28-B6C4-278078C4B448}" dt="2023-08-30T06:05:38.070" v="88" actId="20577"/>
          <ac:spMkLst>
            <pc:docMk/>
            <pc:sldMk cId="2758893258" sldId="638"/>
            <ac:spMk id="4" creationId="{9EAB89A8-F9B9-BB99-A699-1B07CC8267E7}"/>
          </ac:spMkLst>
        </pc:spChg>
      </pc:sldChg>
    </pc:docChg>
  </pc:docChgLst>
  <pc:docChgLst>
    <pc:chgData name="Vesalainen Matti" userId="S::matti.vesalainen@taitotalo.fi::e4d04fee-d837-4c30-bdb5-04794cf8ae26" providerId="AD" clId="Web-{1B08FB73-63E3-4AAE-8059-EC8F3DB6EF1E}"/>
    <pc:docChg chg="addSld delSld modSld sldOrd">
      <pc:chgData name="Vesalainen Matti" userId="S::matti.vesalainen@taitotalo.fi::e4d04fee-d837-4c30-bdb5-04794cf8ae26" providerId="AD" clId="Web-{1B08FB73-63E3-4AAE-8059-EC8F3DB6EF1E}" dt="2023-09-25T07:13:52.766" v="66" actId="20577"/>
      <pc:docMkLst>
        <pc:docMk/>
      </pc:docMkLst>
      <pc:sldChg chg="del">
        <pc:chgData name="Vesalainen Matti" userId="S::matti.vesalainen@taitotalo.fi::e4d04fee-d837-4c30-bdb5-04794cf8ae26" providerId="AD" clId="Web-{1B08FB73-63E3-4AAE-8059-EC8F3DB6EF1E}" dt="2023-09-25T07:11:21.980" v="11"/>
        <pc:sldMkLst>
          <pc:docMk/>
          <pc:sldMk cId="2768931887" sldId="299"/>
        </pc:sldMkLst>
      </pc:sldChg>
      <pc:sldChg chg="del">
        <pc:chgData name="Vesalainen Matti" userId="S::matti.vesalainen@taitotalo.fi::e4d04fee-d837-4c30-bdb5-04794cf8ae26" providerId="AD" clId="Web-{1B08FB73-63E3-4AAE-8059-EC8F3DB6EF1E}" dt="2023-09-25T07:11:24.324" v="12"/>
        <pc:sldMkLst>
          <pc:docMk/>
          <pc:sldMk cId="251136543" sldId="300"/>
        </pc:sldMkLst>
      </pc:sldChg>
      <pc:sldChg chg="modSp">
        <pc:chgData name="Vesalainen Matti" userId="S::matti.vesalainen@taitotalo.fi::e4d04fee-d837-4c30-bdb5-04794cf8ae26" providerId="AD" clId="Web-{1B08FB73-63E3-4AAE-8059-EC8F3DB6EF1E}" dt="2023-09-25T07:02:18.590" v="1" actId="20577"/>
        <pc:sldMkLst>
          <pc:docMk/>
          <pc:sldMk cId="705182169" sldId="630"/>
        </pc:sldMkLst>
        <pc:spChg chg="mod">
          <ac:chgData name="Vesalainen Matti" userId="S::matti.vesalainen@taitotalo.fi::e4d04fee-d837-4c30-bdb5-04794cf8ae26" providerId="AD" clId="Web-{1B08FB73-63E3-4AAE-8059-EC8F3DB6EF1E}" dt="2023-09-25T07:02:18.590" v="1" actId="20577"/>
          <ac:spMkLst>
            <pc:docMk/>
            <pc:sldMk cId="705182169" sldId="630"/>
            <ac:spMk id="3" creationId="{B97820F0-3D03-E20D-ED05-8A09962B9AF6}"/>
          </ac:spMkLst>
        </pc:spChg>
      </pc:sldChg>
      <pc:sldChg chg="modSp">
        <pc:chgData name="Vesalainen Matti" userId="S::matti.vesalainen@taitotalo.fi::e4d04fee-d837-4c30-bdb5-04794cf8ae26" providerId="AD" clId="Web-{1B08FB73-63E3-4AAE-8059-EC8F3DB6EF1E}" dt="2023-09-25T07:04:15.421" v="4" actId="20577"/>
        <pc:sldMkLst>
          <pc:docMk/>
          <pc:sldMk cId="1725002481" sldId="631"/>
        </pc:sldMkLst>
        <pc:spChg chg="mod">
          <ac:chgData name="Vesalainen Matti" userId="S::matti.vesalainen@taitotalo.fi::e4d04fee-d837-4c30-bdb5-04794cf8ae26" providerId="AD" clId="Web-{1B08FB73-63E3-4AAE-8059-EC8F3DB6EF1E}" dt="2023-09-25T07:04:15.421" v="4" actId="20577"/>
          <ac:spMkLst>
            <pc:docMk/>
            <pc:sldMk cId="1725002481" sldId="631"/>
            <ac:spMk id="3" creationId="{B97820F0-3D03-E20D-ED05-8A09962B9AF6}"/>
          </ac:spMkLst>
        </pc:spChg>
      </pc:sldChg>
      <pc:sldChg chg="add ord replId">
        <pc:chgData name="Vesalainen Matti" userId="S::matti.vesalainen@taitotalo.fi::e4d04fee-d837-4c30-bdb5-04794cf8ae26" providerId="AD" clId="Web-{1B08FB73-63E3-4AAE-8059-EC8F3DB6EF1E}" dt="2023-09-25T07:10:07.994" v="6"/>
        <pc:sldMkLst>
          <pc:docMk/>
          <pc:sldMk cId="2861787122" sldId="645"/>
        </pc:sldMkLst>
      </pc:sldChg>
      <pc:sldChg chg="add ord replId">
        <pc:chgData name="Vesalainen Matti" userId="S::matti.vesalainen@taitotalo.fi::e4d04fee-d837-4c30-bdb5-04794cf8ae26" providerId="AD" clId="Web-{1B08FB73-63E3-4AAE-8059-EC8F3DB6EF1E}" dt="2023-09-25T07:10:53.839" v="8"/>
        <pc:sldMkLst>
          <pc:docMk/>
          <pc:sldMk cId="217905012" sldId="646"/>
        </pc:sldMkLst>
      </pc:sldChg>
      <pc:sldChg chg="modSp add ord replId">
        <pc:chgData name="Vesalainen Matti" userId="S::matti.vesalainen@taitotalo.fi::e4d04fee-d837-4c30-bdb5-04794cf8ae26" providerId="AD" clId="Web-{1B08FB73-63E3-4AAE-8059-EC8F3DB6EF1E}" dt="2023-09-25T07:13:52.766" v="66" actId="20577"/>
        <pc:sldMkLst>
          <pc:docMk/>
          <pc:sldMk cId="73447875" sldId="647"/>
        </pc:sldMkLst>
        <pc:spChg chg="mod">
          <ac:chgData name="Vesalainen Matti" userId="S::matti.vesalainen@taitotalo.fi::e4d04fee-d837-4c30-bdb5-04794cf8ae26" providerId="AD" clId="Web-{1B08FB73-63E3-4AAE-8059-EC8F3DB6EF1E}" dt="2023-09-25T07:13:52.766" v="66" actId="20577"/>
          <ac:spMkLst>
            <pc:docMk/>
            <pc:sldMk cId="73447875" sldId="647"/>
            <ac:spMk id="3" creationId="{B97820F0-3D03-E20D-ED05-8A09962B9AF6}"/>
          </ac:spMkLst>
        </pc:spChg>
      </pc:sldChg>
    </pc:docChg>
  </pc:docChgLst>
  <pc:docChgLst>
    <pc:chgData name="Pajari Liisa" userId="S::pirkko-liisa.backlund@taitotalo.fi::0ba7ef12-7536-4f78-82e5-37dc94d8e5ec" providerId="AD" clId="Web-{C1A9FE0B-F89B-08DF-0B9E-BEDC37496227}"/>
    <pc:docChg chg="addSld modSld">
      <pc:chgData name="Pajari Liisa" userId="S::pirkko-liisa.backlund@taitotalo.fi::0ba7ef12-7536-4f78-82e5-37dc94d8e5ec" providerId="AD" clId="Web-{C1A9FE0B-F89B-08DF-0B9E-BEDC37496227}" dt="2024-01-16T09:50:08.044" v="303" actId="14100"/>
      <pc:docMkLst>
        <pc:docMk/>
      </pc:docMkLst>
      <pc:sldChg chg="mod modShow">
        <pc:chgData name="Pajari Liisa" userId="S::pirkko-liisa.backlund@taitotalo.fi::0ba7ef12-7536-4f78-82e5-37dc94d8e5ec" providerId="AD" clId="Web-{C1A9FE0B-F89B-08DF-0B9E-BEDC37496227}" dt="2024-01-16T09:04:27.998" v="4"/>
        <pc:sldMkLst>
          <pc:docMk/>
          <pc:sldMk cId="2041322737" sldId="290"/>
        </pc:sldMkLst>
      </pc:sldChg>
      <pc:sldChg chg="mod modShow">
        <pc:chgData name="Pajari Liisa" userId="S::pirkko-liisa.backlund@taitotalo.fi::0ba7ef12-7536-4f78-82e5-37dc94d8e5ec" providerId="AD" clId="Web-{C1A9FE0B-F89B-08DF-0B9E-BEDC37496227}" dt="2024-01-16T09:05:01.296" v="5"/>
        <pc:sldMkLst>
          <pc:docMk/>
          <pc:sldMk cId="1573860147" sldId="292"/>
        </pc:sldMkLst>
      </pc:sldChg>
      <pc:sldChg chg="mod modShow">
        <pc:chgData name="Pajari Liisa" userId="S::pirkko-liisa.backlund@taitotalo.fi::0ba7ef12-7536-4f78-82e5-37dc94d8e5ec" providerId="AD" clId="Web-{C1A9FE0B-F89B-08DF-0B9E-BEDC37496227}" dt="2024-01-16T09:41:39.392" v="297"/>
        <pc:sldMkLst>
          <pc:docMk/>
          <pc:sldMk cId="1838163009" sldId="387"/>
        </pc:sldMkLst>
      </pc:sldChg>
      <pc:sldChg chg="modSp">
        <pc:chgData name="Pajari Liisa" userId="S::pirkko-liisa.backlund@taitotalo.fi::0ba7ef12-7536-4f78-82e5-37dc94d8e5ec" providerId="AD" clId="Web-{C1A9FE0B-F89B-08DF-0B9E-BEDC37496227}" dt="2024-01-16T09:50:08.044" v="303" actId="14100"/>
        <pc:sldMkLst>
          <pc:docMk/>
          <pc:sldMk cId="3328216729" sldId="626"/>
        </pc:sldMkLst>
        <pc:spChg chg="mod">
          <ac:chgData name="Pajari Liisa" userId="S::pirkko-liisa.backlund@taitotalo.fi::0ba7ef12-7536-4f78-82e5-37dc94d8e5ec" providerId="AD" clId="Web-{C1A9FE0B-F89B-08DF-0B9E-BEDC37496227}" dt="2024-01-16T09:50:08.044" v="303" actId="14100"/>
          <ac:spMkLst>
            <pc:docMk/>
            <pc:sldMk cId="3328216729" sldId="626"/>
            <ac:spMk id="3" creationId="{649CD986-0930-36C5-46CB-CE5865F2A688}"/>
          </ac:spMkLst>
        </pc:spChg>
      </pc:sldChg>
      <pc:sldChg chg="modSp">
        <pc:chgData name="Pajari Liisa" userId="S::pirkko-liisa.backlund@taitotalo.fi::0ba7ef12-7536-4f78-82e5-37dc94d8e5ec" providerId="AD" clId="Web-{C1A9FE0B-F89B-08DF-0B9E-BEDC37496227}" dt="2024-01-16T09:46:48.961" v="298" actId="20577"/>
        <pc:sldMkLst>
          <pc:docMk/>
          <pc:sldMk cId="211830291" sldId="676"/>
        </pc:sldMkLst>
        <pc:spChg chg="mod">
          <ac:chgData name="Pajari Liisa" userId="S::pirkko-liisa.backlund@taitotalo.fi::0ba7ef12-7536-4f78-82e5-37dc94d8e5ec" providerId="AD" clId="Web-{C1A9FE0B-F89B-08DF-0B9E-BEDC37496227}" dt="2024-01-16T09:46:48.961" v="298" actId="20577"/>
          <ac:spMkLst>
            <pc:docMk/>
            <pc:sldMk cId="211830291" sldId="676"/>
            <ac:spMk id="2" creationId="{00000000-0000-0000-0000-000000000000}"/>
          </ac:spMkLst>
        </pc:spChg>
      </pc:sldChg>
      <pc:sldChg chg="modSp add">
        <pc:chgData name="Pajari Liisa" userId="S::pirkko-liisa.backlund@taitotalo.fi::0ba7ef12-7536-4f78-82e5-37dc94d8e5ec" providerId="AD" clId="Web-{C1A9FE0B-F89B-08DF-0B9E-BEDC37496227}" dt="2024-01-16T09:05:32.234" v="6" actId="20577"/>
        <pc:sldMkLst>
          <pc:docMk/>
          <pc:sldMk cId="272210864" sldId="704"/>
        </pc:sldMkLst>
        <pc:spChg chg="mod">
          <ac:chgData name="Pajari Liisa" userId="S::pirkko-liisa.backlund@taitotalo.fi::0ba7ef12-7536-4f78-82e5-37dc94d8e5ec" providerId="AD" clId="Web-{C1A9FE0B-F89B-08DF-0B9E-BEDC37496227}" dt="2024-01-16T09:05:32.234" v="6" actId="20577"/>
          <ac:spMkLst>
            <pc:docMk/>
            <pc:sldMk cId="272210864" sldId="704"/>
            <ac:spMk id="8" creationId="{1FC68356-F482-E0A0-1474-F5E1BCD595A9}"/>
          </ac:spMkLst>
        </pc:spChg>
      </pc:sldChg>
      <pc:sldChg chg="modSp add modNotes">
        <pc:chgData name="Pajari Liisa" userId="S::pirkko-liisa.backlund@taitotalo.fi::0ba7ef12-7536-4f78-82e5-37dc94d8e5ec" providerId="AD" clId="Web-{C1A9FE0B-F89B-08DF-0B9E-BEDC37496227}" dt="2024-01-16T09:25:06.463" v="165" actId="14100"/>
        <pc:sldMkLst>
          <pc:docMk/>
          <pc:sldMk cId="1883317000" sldId="705"/>
        </pc:sldMkLst>
        <pc:spChg chg="mod">
          <ac:chgData name="Pajari Liisa" userId="S::pirkko-liisa.backlund@taitotalo.fi::0ba7ef12-7536-4f78-82e5-37dc94d8e5ec" providerId="AD" clId="Web-{C1A9FE0B-F89B-08DF-0B9E-BEDC37496227}" dt="2024-01-16T09:24:53.682" v="163" actId="1076"/>
          <ac:spMkLst>
            <pc:docMk/>
            <pc:sldMk cId="1883317000" sldId="705"/>
            <ac:spMk id="3" creationId="{D0E98924-1620-21F0-07C7-629AA98CEE28}"/>
          </ac:spMkLst>
        </pc:spChg>
        <pc:spChg chg="mod">
          <ac:chgData name="Pajari Liisa" userId="S::pirkko-liisa.backlund@taitotalo.fi::0ba7ef12-7536-4f78-82e5-37dc94d8e5ec" providerId="AD" clId="Web-{C1A9FE0B-F89B-08DF-0B9E-BEDC37496227}" dt="2024-01-16T09:25:06.463" v="165" actId="14100"/>
          <ac:spMkLst>
            <pc:docMk/>
            <pc:sldMk cId="1883317000" sldId="705"/>
            <ac:spMk id="6" creationId="{038B3F08-0CB2-EA03-4949-DB53EE779B21}"/>
          </ac:spMkLst>
        </pc:spChg>
        <pc:spChg chg="mod">
          <ac:chgData name="Pajari Liisa" userId="S::pirkko-liisa.backlund@taitotalo.fi::0ba7ef12-7536-4f78-82e5-37dc94d8e5ec" providerId="AD" clId="Web-{C1A9FE0B-F89B-08DF-0B9E-BEDC37496227}" dt="2024-01-16T09:23:49.555" v="140" actId="20577"/>
          <ac:spMkLst>
            <pc:docMk/>
            <pc:sldMk cId="1883317000" sldId="705"/>
            <ac:spMk id="8" creationId="{AAC8EA85-6BC3-174F-C579-AC7AB666991C}"/>
          </ac:spMkLst>
        </pc:spChg>
      </pc:sldChg>
      <pc:sldChg chg="add">
        <pc:chgData name="Pajari Liisa" userId="S::pirkko-liisa.backlund@taitotalo.fi::0ba7ef12-7536-4f78-82e5-37dc94d8e5ec" providerId="AD" clId="Web-{C1A9FE0B-F89B-08DF-0B9E-BEDC37496227}" dt="2024-01-16T09:03:52.248" v="1"/>
        <pc:sldMkLst>
          <pc:docMk/>
          <pc:sldMk cId="1422366234" sldId="706"/>
        </pc:sldMkLst>
      </pc:sldChg>
      <pc:sldChg chg="modSp add modNotes">
        <pc:chgData name="Pajari Liisa" userId="S::pirkko-liisa.backlund@taitotalo.fi::0ba7ef12-7536-4f78-82e5-37dc94d8e5ec" providerId="AD" clId="Web-{C1A9FE0B-F89B-08DF-0B9E-BEDC37496227}" dt="2024-01-16T09:40:55.797" v="296" actId="20577"/>
        <pc:sldMkLst>
          <pc:docMk/>
          <pc:sldMk cId="1899487069" sldId="707"/>
        </pc:sldMkLst>
        <pc:spChg chg="mod">
          <ac:chgData name="Pajari Liisa" userId="S::pirkko-liisa.backlund@taitotalo.fi::0ba7ef12-7536-4f78-82e5-37dc94d8e5ec" providerId="AD" clId="Web-{C1A9FE0B-F89B-08DF-0B9E-BEDC37496227}" dt="2024-01-16T09:40:55.797" v="296" actId="20577"/>
          <ac:spMkLst>
            <pc:docMk/>
            <pc:sldMk cId="1899487069" sldId="707"/>
            <ac:spMk id="6" creationId="{65BA8B5D-AC37-06CF-5801-D0C8D7E4B6A9}"/>
          </ac:spMkLst>
        </pc:spChg>
      </pc:sldChg>
    </pc:docChg>
  </pc:docChgLst>
  <pc:docChgLst>
    <pc:chgData name="Pajari Liisa" userId="S::pirkko-liisa.backlund@taitotalo.fi::0ba7ef12-7536-4f78-82e5-37dc94d8e5ec" providerId="AD" clId="Web-{B357642F-AF5A-41BC-B3A5-EC5DAFE3D28C}"/>
    <pc:docChg chg="addSld modSld sldOrd">
      <pc:chgData name="Pajari Liisa" userId="S::pirkko-liisa.backlund@taitotalo.fi::0ba7ef12-7536-4f78-82e5-37dc94d8e5ec" providerId="AD" clId="Web-{B357642F-AF5A-41BC-B3A5-EC5DAFE3D28C}" dt="2023-09-20T08:05:37.507" v="311" actId="20577"/>
      <pc:docMkLst>
        <pc:docMk/>
      </pc:docMkLst>
      <pc:sldChg chg="ord">
        <pc:chgData name="Pajari Liisa" userId="S::pirkko-liisa.backlund@taitotalo.fi::0ba7ef12-7536-4f78-82e5-37dc94d8e5ec" providerId="AD" clId="Web-{B357642F-AF5A-41BC-B3A5-EC5DAFE3D28C}" dt="2023-09-20T07:37:14.622" v="119"/>
        <pc:sldMkLst>
          <pc:docMk/>
          <pc:sldMk cId="411547182" sldId="625"/>
        </pc:sldMkLst>
      </pc:sldChg>
      <pc:sldChg chg="modSp ord modNotes">
        <pc:chgData name="Pajari Liisa" userId="S::pirkko-liisa.backlund@taitotalo.fi::0ba7ef12-7536-4f78-82e5-37dc94d8e5ec" providerId="AD" clId="Web-{B357642F-AF5A-41BC-B3A5-EC5DAFE3D28C}" dt="2023-09-20T07:56:26.535" v="299"/>
        <pc:sldMkLst>
          <pc:docMk/>
          <pc:sldMk cId="3328216729" sldId="626"/>
        </pc:sldMkLst>
        <pc:spChg chg="mod">
          <ac:chgData name="Pajari Liisa" userId="S::pirkko-liisa.backlund@taitotalo.fi::0ba7ef12-7536-4f78-82e5-37dc94d8e5ec" providerId="AD" clId="Web-{B357642F-AF5A-41BC-B3A5-EC5DAFE3D28C}" dt="2023-09-20T07:39:33.861" v="140" actId="20577"/>
          <ac:spMkLst>
            <pc:docMk/>
            <pc:sldMk cId="3328216729" sldId="626"/>
            <ac:spMk id="2" creationId="{AD8AC35A-E4DC-3885-B3A2-D34E79080EBE}"/>
          </ac:spMkLst>
        </pc:spChg>
      </pc:sldChg>
      <pc:sldChg chg="modNotes">
        <pc:chgData name="Pajari Liisa" userId="S::pirkko-liisa.backlund@taitotalo.fi::0ba7ef12-7536-4f78-82e5-37dc94d8e5ec" providerId="AD" clId="Web-{B357642F-AF5A-41BC-B3A5-EC5DAFE3D28C}" dt="2023-09-20T07:31:08.688" v="114"/>
        <pc:sldMkLst>
          <pc:docMk/>
          <pc:sldMk cId="1621614179" sldId="627"/>
        </pc:sldMkLst>
      </pc:sldChg>
      <pc:sldChg chg="ord">
        <pc:chgData name="Pajari Liisa" userId="S::pirkko-liisa.backlund@taitotalo.fi::0ba7ef12-7536-4f78-82e5-37dc94d8e5ec" providerId="AD" clId="Web-{B357642F-AF5A-41BC-B3A5-EC5DAFE3D28C}" dt="2023-09-20T07:36:25.433" v="118"/>
        <pc:sldMkLst>
          <pc:docMk/>
          <pc:sldMk cId="1526017906" sldId="634"/>
        </pc:sldMkLst>
      </pc:sldChg>
      <pc:sldChg chg="ord">
        <pc:chgData name="Pajari Liisa" userId="S::pirkko-liisa.backlund@taitotalo.fi::0ba7ef12-7536-4f78-82e5-37dc94d8e5ec" providerId="AD" clId="Web-{B357642F-AF5A-41BC-B3A5-EC5DAFE3D28C}" dt="2023-09-20T07:33:46.521" v="115"/>
        <pc:sldMkLst>
          <pc:docMk/>
          <pc:sldMk cId="4236231814" sldId="635"/>
        </pc:sldMkLst>
      </pc:sldChg>
      <pc:sldChg chg="ord">
        <pc:chgData name="Pajari Liisa" userId="S::pirkko-liisa.backlund@taitotalo.fi::0ba7ef12-7536-4f78-82e5-37dc94d8e5ec" providerId="AD" clId="Web-{B357642F-AF5A-41BC-B3A5-EC5DAFE3D28C}" dt="2023-09-20T07:14:20.873" v="11"/>
        <pc:sldMkLst>
          <pc:docMk/>
          <pc:sldMk cId="3847497988" sldId="637"/>
        </pc:sldMkLst>
      </pc:sldChg>
      <pc:sldChg chg="ord">
        <pc:chgData name="Pajari Liisa" userId="S::pirkko-liisa.backlund@taitotalo.fi::0ba7ef12-7536-4f78-82e5-37dc94d8e5ec" providerId="AD" clId="Web-{B357642F-AF5A-41BC-B3A5-EC5DAFE3D28C}" dt="2023-09-20T07:14:27.405" v="12"/>
        <pc:sldMkLst>
          <pc:docMk/>
          <pc:sldMk cId="2758893258" sldId="638"/>
        </pc:sldMkLst>
      </pc:sldChg>
      <pc:sldChg chg="modSp modNotes">
        <pc:chgData name="Pajari Liisa" userId="S::pirkko-liisa.backlund@taitotalo.fi::0ba7ef12-7536-4f78-82e5-37dc94d8e5ec" providerId="AD" clId="Web-{B357642F-AF5A-41BC-B3A5-EC5DAFE3D28C}" dt="2023-09-20T07:15:59.767" v="26" actId="20577"/>
        <pc:sldMkLst>
          <pc:docMk/>
          <pc:sldMk cId="2637473623" sldId="641"/>
        </pc:sldMkLst>
        <pc:spChg chg="mod">
          <ac:chgData name="Pajari Liisa" userId="S::pirkko-liisa.backlund@taitotalo.fi::0ba7ef12-7536-4f78-82e5-37dc94d8e5ec" providerId="AD" clId="Web-{B357642F-AF5A-41BC-B3A5-EC5DAFE3D28C}" dt="2023-09-20T07:15:59.767" v="26" actId="20577"/>
          <ac:spMkLst>
            <pc:docMk/>
            <pc:sldMk cId="2637473623" sldId="641"/>
            <ac:spMk id="3" creationId="{3B648156-05D4-F809-6B28-B4F2A42ECCC3}"/>
          </ac:spMkLst>
        </pc:spChg>
      </pc:sldChg>
      <pc:sldChg chg="modSp add ord replId">
        <pc:chgData name="Pajari Liisa" userId="S::pirkko-liisa.backlund@taitotalo.fi::0ba7ef12-7536-4f78-82e5-37dc94d8e5ec" providerId="AD" clId="Web-{B357642F-AF5A-41BC-B3A5-EC5DAFE3D28C}" dt="2023-09-20T07:13:09.074" v="10"/>
        <pc:sldMkLst>
          <pc:docMk/>
          <pc:sldMk cId="110152112" sldId="642"/>
        </pc:sldMkLst>
        <pc:spChg chg="mod">
          <ac:chgData name="Pajari Liisa" userId="S::pirkko-liisa.backlund@taitotalo.fi::0ba7ef12-7536-4f78-82e5-37dc94d8e5ec" providerId="AD" clId="Web-{B357642F-AF5A-41BC-B3A5-EC5DAFE3D28C}" dt="2023-09-20T07:12:54.417" v="9" actId="20577"/>
          <ac:spMkLst>
            <pc:docMk/>
            <pc:sldMk cId="110152112" sldId="642"/>
            <ac:spMk id="2" creationId="{5395D45F-D9EF-7844-BFCD-34D2978E01D5}"/>
          </ac:spMkLst>
        </pc:spChg>
      </pc:sldChg>
      <pc:sldChg chg="modSp add ord replId">
        <pc:chgData name="Pajari Liisa" userId="S::pirkko-liisa.backlund@taitotalo.fi::0ba7ef12-7536-4f78-82e5-37dc94d8e5ec" providerId="AD" clId="Web-{B357642F-AF5A-41BC-B3A5-EC5DAFE3D28C}" dt="2023-09-20T07:38:23.734" v="128" actId="20577"/>
        <pc:sldMkLst>
          <pc:docMk/>
          <pc:sldMk cId="784737044" sldId="643"/>
        </pc:sldMkLst>
        <pc:spChg chg="mod">
          <ac:chgData name="Pajari Liisa" userId="S::pirkko-liisa.backlund@taitotalo.fi::0ba7ef12-7536-4f78-82e5-37dc94d8e5ec" providerId="AD" clId="Web-{B357642F-AF5A-41BC-B3A5-EC5DAFE3D28C}" dt="2023-09-20T07:38:23.734" v="128" actId="20577"/>
          <ac:spMkLst>
            <pc:docMk/>
            <pc:sldMk cId="784737044" sldId="643"/>
            <ac:spMk id="2" creationId="{5395D45F-D9EF-7844-BFCD-34D2978E01D5}"/>
          </ac:spMkLst>
        </pc:spChg>
      </pc:sldChg>
      <pc:sldChg chg="modSp add ord replId">
        <pc:chgData name="Pajari Liisa" userId="S::pirkko-liisa.backlund@taitotalo.fi::0ba7ef12-7536-4f78-82e5-37dc94d8e5ec" providerId="AD" clId="Web-{B357642F-AF5A-41BC-B3A5-EC5DAFE3D28C}" dt="2023-09-20T08:05:37.507" v="311" actId="20577"/>
        <pc:sldMkLst>
          <pc:docMk/>
          <pc:sldMk cId="2753787300" sldId="644"/>
        </pc:sldMkLst>
        <pc:spChg chg="mod">
          <ac:chgData name="Pajari Liisa" userId="S::pirkko-liisa.backlund@taitotalo.fi::0ba7ef12-7536-4f78-82e5-37dc94d8e5ec" providerId="AD" clId="Web-{B357642F-AF5A-41BC-B3A5-EC5DAFE3D28C}" dt="2023-09-20T07:39:20.470" v="136" actId="20577"/>
          <ac:spMkLst>
            <pc:docMk/>
            <pc:sldMk cId="2753787300" sldId="644"/>
            <ac:spMk id="2" creationId="{AD8AC35A-E4DC-3885-B3A2-D34E79080EBE}"/>
          </ac:spMkLst>
        </pc:spChg>
        <pc:spChg chg="mod">
          <ac:chgData name="Pajari Liisa" userId="S::pirkko-liisa.backlund@taitotalo.fi::0ba7ef12-7536-4f78-82e5-37dc94d8e5ec" providerId="AD" clId="Web-{B357642F-AF5A-41BC-B3A5-EC5DAFE3D28C}" dt="2023-09-20T08:05:37.507" v="311" actId="20577"/>
          <ac:spMkLst>
            <pc:docMk/>
            <pc:sldMk cId="2753787300" sldId="644"/>
            <ac:spMk id="3" creationId="{649CD986-0930-36C5-46CB-CE5865F2A688}"/>
          </ac:spMkLst>
        </pc:spChg>
      </pc:sldChg>
    </pc:docChg>
  </pc:docChgLst>
  <pc:docChgLst>
    <pc:chgData name="Vesalainen Matti" userId="S::matti.vesalainen@taitotalo.fi::e4d04fee-d837-4c30-bdb5-04794cf8ae26" providerId="AD" clId="Web-{1139034A-AFC7-4E75-847B-B2A0E3E1F491}"/>
    <pc:docChg chg="addSld">
      <pc:chgData name="Vesalainen Matti" userId="S::matti.vesalainen@taitotalo.fi::e4d04fee-d837-4c30-bdb5-04794cf8ae26" providerId="AD" clId="Web-{1139034A-AFC7-4E75-847B-B2A0E3E1F491}" dt="2023-08-23T08:47:37.135" v="5"/>
      <pc:docMkLst>
        <pc:docMk/>
      </pc:docMkLst>
      <pc:sldChg chg="add">
        <pc:chgData name="Vesalainen Matti" userId="S::matti.vesalainen@taitotalo.fi::e4d04fee-d837-4c30-bdb5-04794cf8ae26" providerId="AD" clId="Web-{1139034A-AFC7-4E75-847B-B2A0E3E1F491}" dt="2023-08-23T08:47:36.322" v="0"/>
        <pc:sldMkLst>
          <pc:docMk/>
          <pc:sldMk cId="2517677710" sldId="624"/>
        </pc:sldMkLst>
      </pc:sldChg>
      <pc:sldChg chg="add">
        <pc:chgData name="Vesalainen Matti" userId="S::matti.vesalainen@taitotalo.fi::e4d04fee-d837-4c30-bdb5-04794cf8ae26" providerId="AD" clId="Web-{1139034A-AFC7-4E75-847B-B2A0E3E1F491}" dt="2023-08-23T08:47:36.400" v="1"/>
        <pc:sldMkLst>
          <pc:docMk/>
          <pc:sldMk cId="411547182" sldId="625"/>
        </pc:sldMkLst>
      </pc:sldChg>
      <pc:sldChg chg="add">
        <pc:chgData name="Vesalainen Matti" userId="S::matti.vesalainen@taitotalo.fi::e4d04fee-d837-4c30-bdb5-04794cf8ae26" providerId="AD" clId="Web-{1139034A-AFC7-4E75-847B-B2A0E3E1F491}" dt="2023-08-23T08:47:36.541" v="2"/>
        <pc:sldMkLst>
          <pc:docMk/>
          <pc:sldMk cId="3328216729" sldId="626"/>
        </pc:sldMkLst>
      </pc:sldChg>
      <pc:sldChg chg="add">
        <pc:chgData name="Vesalainen Matti" userId="S::matti.vesalainen@taitotalo.fi::e4d04fee-d837-4c30-bdb5-04794cf8ae26" providerId="AD" clId="Web-{1139034A-AFC7-4E75-847B-B2A0E3E1F491}" dt="2023-08-23T08:47:36.807" v="3"/>
        <pc:sldMkLst>
          <pc:docMk/>
          <pc:sldMk cId="1621614179" sldId="627"/>
        </pc:sldMkLst>
      </pc:sldChg>
      <pc:sldChg chg="add">
        <pc:chgData name="Vesalainen Matti" userId="S::matti.vesalainen@taitotalo.fi::e4d04fee-d837-4c30-bdb5-04794cf8ae26" providerId="AD" clId="Web-{1139034A-AFC7-4E75-847B-B2A0E3E1F491}" dt="2023-08-23T08:47:37.041" v="4"/>
        <pc:sldMkLst>
          <pc:docMk/>
          <pc:sldMk cId="1008785087" sldId="628"/>
        </pc:sldMkLst>
      </pc:sldChg>
      <pc:sldChg chg="add">
        <pc:chgData name="Vesalainen Matti" userId="S::matti.vesalainen@taitotalo.fi::e4d04fee-d837-4c30-bdb5-04794cf8ae26" providerId="AD" clId="Web-{1139034A-AFC7-4E75-847B-B2A0E3E1F491}" dt="2023-08-23T08:47:37.135" v="5"/>
        <pc:sldMkLst>
          <pc:docMk/>
          <pc:sldMk cId="3050577697" sldId="629"/>
        </pc:sldMkLst>
      </pc:sldChg>
    </pc:docChg>
  </pc:docChgLst>
  <pc:docChgLst>
    <pc:chgData name="Fränti Harri" userId="f9883360-dd49-4aaa-9149-d1930fc60263" providerId="ADAL" clId="{5771448A-1179-4408-A2E5-B14DE9186F41}"/>
    <pc:docChg chg="undo custSel addSld delSld modSld sldOrd">
      <pc:chgData name="Fränti Harri" userId="f9883360-dd49-4aaa-9149-d1930fc60263" providerId="ADAL" clId="{5771448A-1179-4408-A2E5-B14DE9186F41}" dt="2023-02-08T05:13:49.387" v="556" actId="20577"/>
      <pc:docMkLst>
        <pc:docMk/>
      </pc:docMkLst>
      <pc:sldChg chg="modSp mod">
        <pc:chgData name="Fränti Harri" userId="f9883360-dd49-4aaa-9149-d1930fc60263" providerId="ADAL" clId="{5771448A-1179-4408-A2E5-B14DE9186F41}" dt="2023-02-08T04:50:24.806" v="90" actId="6549"/>
        <pc:sldMkLst>
          <pc:docMk/>
          <pc:sldMk cId="2687518665" sldId="271"/>
        </pc:sldMkLst>
        <pc:spChg chg="mod">
          <ac:chgData name="Fränti Harri" userId="f9883360-dd49-4aaa-9149-d1930fc60263" providerId="ADAL" clId="{5771448A-1179-4408-A2E5-B14DE9186F41}" dt="2023-02-08T04:50:24.806" v="90" actId="6549"/>
          <ac:spMkLst>
            <pc:docMk/>
            <pc:sldMk cId="2687518665" sldId="271"/>
            <ac:spMk id="2" creationId="{5395D45F-D9EF-7844-BFCD-34D2978E01D5}"/>
          </ac:spMkLst>
        </pc:spChg>
      </pc:sldChg>
      <pc:sldChg chg="addSp modSp mod ord modClrScheme chgLayout">
        <pc:chgData name="Fränti Harri" userId="f9883360-dd49-4aaa-9149-d1930fc60263" providerId="ADAL" clId="{5771448A-1179-4408-A2E5-B14DE9186F41}" dt="2023-02-08T04:58:28.876" v="400"/>
        <pc:sldMkLst>
          <pc:docMk/>
          <pc:sldMk cId="1534249354" sldId="273"/>
        </pc:sldMkLst>
        <pc:picChg chg="add mod">
          <ac:chgData name="Fränti Harri" userId="f9883360-dd49-4aaa-9149-d1930fc60263" providerId="ADAL" clId="{5771448A-1179-4408-A2E5-B14DE9186F41}" dt="2023-01-31T06:17:25.818" v="1" actId="26606"/>
          <ac:picMkLst>
            <pc:docMk/>
            <pc:sldMk cId="1534249354" sldId="273"/>
            <ac:picMk id="3" creationId="{E7ECADDC-8658-9E63-F3E2-CFD647010BD7}"/>
          </ac:picMkLst>
        </pc:picChg>
      </pc:sldChg>
      <pc:sldChg chg="addSp delSp modSp mod modClrScheme chgLayout">
        <pc:chgData name="Fränti Harri" userId="f9883360-dd49-4aaa-9149-d1930fc60263" providerId="ADAL" clId="{5771448A-1179-4408-A2E5-B14DE9186F41}" dt="2023-01-31T11:31:26.371" v="14" actId="14100"/>
        <pc:sldMkLst>
          <pc:docMk/>
          <pc:sldMk cId="1895034030" sldId="274"/>
        </pc:sldMkLst>
        <pc:spChg chg="add del mod ord">
          <ac:chgData name="Fränti Harri" userId="f9883360-dd49-4aaa-9149-d1930fc60263" providerId="ADAL" clId="{5771448A-1179-4408-A2E5-B14DE9186F41}" dt="2023-01-31T11:29:08.818" v="6" actId="26606"/>
          <ac:spMkLst>
            <pc:docMk/>
            <pc:sldMk cId="1895034030" sldId="274"/>
            <ac:spMk id="4" creationId="{F1C1C91B-079B-BD63-9A7C-835AC1551E83}"/>
          </ac:spMkLst>
        </pc:spChg>
        <pc:spChg chg="add del mod ord">
          <ac:chgData name="Fränti Harri" userId="f9883360-dd49-4aaa-9149-d1930fc60263" providerId="ADAL" clId="{5771448A-1179-4408-A2E5-B14DE9186F41}" dt="2023-01-31T11:29:08.818" v="6" actId="26606"/>
          <ac:spMkLst>
            <pc:docMk/>
            <pc:sldMk cId="1895034030" sldId="274"/>
            <ac:spMk id="5" creationId="{2833E1C5-B15B-36CF-6811-07BB804DAD3B}"/>
          </ac:spMkLst>
        </pc:spChg>
        <pc:spChg chg="add mod">
          <ac:chgData name="Fränti Harri" userId="f9883360-dd49-4aaa-9149-d1930fc60263" providerId="ADAL" clId="{5771448A-1179-4408-A2E5-B14DE9186F41}" dt="2023-01-31T11:31:26.371" v="14" actId="14100"/>
          <ac:spMkLst>
            <pc:docMk/>
            <pc:sldMk cId="1895034030" sldId="274"/>
            <ac:spMk id="6" creationId="{FF08168A-5253-701C-8F63-19FA55E5B8BA}"/>
          </ac:spMkLst>
        </pc:spChg>
        <pc:picChg chg="add mod">
          <ac:chgData name="Fränti Harri" userId="f9883360-dd49-4aaa-9149-d1930fc60263" providerId="ADAL" clId="{5771448A-1179-4408-A2E5-B14DE9186F41}" dt="2023-01-31T11:29:18.584" v="7" actId="1076"/>
          <ac:picMkLst>
            <pc:docMk/>
            <pc:sldMk cId="1895034030" sldId="274"/>
            <ac:picMk id="3" creationId="{9F99C4E4-4BD1-C95D-9BB4-EFC5E29C2397}"/>
          </ac:picMkLst>
        </pc:picChg>
      </pc:sldChg>
      <pc:sldChg chg="addSp modSp mod modClrScheme chgLayout">
        <pc:chgData name="Fränti Harri" userId="f9883360-dd49-4aaa-9149-d1930fc60263" providerId="ADAL" clId="{5771448A-1179-4408-A2E5-B14DE9186F41}" dt="2023-01-31T11:37:17.449" v="16"/>
        <pc:sldMkLst>
          <pc:docMk/>
          <pc:sldMk cId="2990167122" sldId="275"/>
        </pc:sldMkLst>
        <pc:spChg chg="add mod">
          <ac:chgData name="Fränti Harri" userId="f9883360-dd49-4aaa-9149-d1930fc60263" providerId="ADAL" clId="{5771448A-1179-4408-A2E5-B14DE9186F41}" dt="2023-01-31T11:37:17.449" v="16"/>
          <ac:spMkLst>
            <pc:docMk/>
            <pc:sldMk cId="2990167122" sldId="275"/>
            <ac:spMk id="2" creationId="{FE712D9B-6C12-7C50-8F13-CAB7B3DFCAC8}"/>
          </ac:spMkLst>
        </pc:spChg>
        <pc:spChg chg="add mod">
          <ac:chgData name="Fränti Harri" userId="f9883360-dd49-4aaa-9149-d1930fc60263" providerId="ADAL" clId="{5771448A-1179-4408-A2E5-B14DE9186F41}" dt="2023-01-31T11:37:14.210" v="15" actId="700"/>
          <ac:spMkLst>
            <pc:docMk/>
            <pc:sldMk cId="2990167122" sldId="275"/>
            <ac:spMk id="3" creationId="{5FBDA727-2427-728C-1974-A7738C969FC4}"/>
          </ac:spMkLst>
        </pc:spChg>
      </pc:sldChg>
      <pc:sldChg chg="addSp modSp mod modClrScheme chgLayout">
        <pc:chgData name="Fränti Harri" userId="f9883360-dd49-4aaa-9149-d1930fc60263" providerId="ADAL" clId="{5771448A-1179-4408-A2E5-B14DE9186F41}" dt="2023-01-31T11:57:59.633" v="18" actId="26606"/>
        <pc:sldMkLst>
          <pc:docMk/>
          <pc:sldMk cId="1657740616" sldId="276"/>
        </pc:sldMkLst>
        <pc:picChg chg="add mod">
          <ac:chgData name="Fränti Harri" userId="f9883360-dd49-4aaa-9149-d1930fc60263" providerId="ADAL" clId="{5771448A-1179-4408-A2E5-B14DE9186F41}" dt="2023-01-31T11:57:59.633" v="18" actId="26606"/>
          <ac:picMkLst>
            <pc:docMk/>
            <pc:sldMk cId="1657740616" sldId="276"/>
            <ac:picMk id="3" creationId="{EC9792B3-C79C-144E-D8FE-4899507D8D50}"/>
          </ac:picMkLst>
        </pc:picChg>
      </pc:sldChg>
      <pc:sldChg chg="addSp delSp modSp new mod modClrScheme chgLayout">
        <pc:chgData name="Fränti Harri" userId="f9883360-dd49-4aaa-9149-d1930fc60263" providerId="ADAL" clId="{5771448A-1179-4408-A2E5-B14DE9186F41}" dt="2023-01-31T11:59:23.864" v="24" actId="26606"/>
        <pc:sldMkLst>
          <pc:docMk/>
          <pc:sldMk cId="2069794248" sldId="278"/>
        </pc:sldMkLst>
        <pc:spChg chg="del">
          <ac:chgData name="Fränti Harri" userId="f9883360-dd49-4aaa-9149-d1930fc60263" providerId="ADAL" clId="{5771448A-1179-4408-A2E5-B14DE9186F41}" dt="2023-01-31T11:59:11.104" v="21" actId="700"/>
          <ac:spMkLst>
            <pc:docMk/>
            <pc:sldMk cId="2069794248" sldId="278"/>
            <ac:spMk id="2" creationId="{9D8E33E4-3F35-A1BC-620C-051F1F9F0626}"/>
          </ac:spMkLst>
        </pc:spChg>
        <pc:spChg chg="del">
          <ac:chgData name="Fränti Harri" userId="f9883360-dd49-4aaa-9149-d1930fc60263" providerId="ADAL" clId="{5771448A-1179-4408-A2E5-B14DE9186F41}" dt="2023-01-31T11:59:11.104" v="21" actId="700"/>
          <ac:spMkLst>
            <pc:docMk/>
            <pc:sldMk cId="2069794248" sldId="278"/>
            <ac:spMk id="3" creationId="{79D34FB0-7491-1383-B33C-F76BD974CB87}"/>
          </ac:spMkLst>
        </pc:spChg>
        <pc:picChg chg="add mod">
          <ac:chgData name="Fränti Harri" userId="f9883360-dd49-4aaa-9149-d1930fc60263" providerId="ADAL" clId="{5771448A-1179-4408-A2E5-B14DE9186F41}" dt="2023-01-31T11:59:23.864" v="24" actId="26606"/>
          <ac:picMkLst>
            <pc:docMk/>
            <pc:sldMk cId="2069794248" sldId="278"/>
            <ac:picMk id="5" creationId="{13F132BA-766F-923A-8901-1FEB8285E6B1}"/>
          </ac:picMkLst>
        </pc:picChg>
      </pc:sldChg>
      <pc:sldChg chg="delSp new mod modClrScheme chgLayout">
        <pc:chgData name="Fränti Harri" userId="f9883360-dd49-4aaa-9149-d1930fc60263" providerId="ADAL" clId="{5771448A-1179-4408-A2E5-B14DE9186F41}" dt="2023-01-31T11:59:17.819" v="22" actId="700"/>
        <pc:sldMkLst>
          <pc:docMk/>
          <pc:sldMk cId="1347645902" sldId="279"/>
        </pc:sldMkLst>
        <pc:spChg chg="del">
          <ac:chgData name="Fränti Harri" userId="f9883360-dd49-4aaa-9149-d1930fc60263" providerId="ADAL" clId="{5771448A-1179-4408-A2E5-B14DE9186F41}" dt="2023-01-31T11:59:17.819" v="22" actId="700"/>
          <ac:spMkLst>
            <pc:docMk/>
            <pc:sldMk cId="1347645902" sldId="279"/>
            <ac:spMk id="2" creationId="{161BBECF-161E-8F91-4B3F-C089F6607727}"/>
          </ac:spMkLst>
        </pc:spChg>
        <pc:spChg chg="del">
          <ac:chgData name="Fränti Harri" userId="f9883360-dd49-4aaa-9149-d1930fc60263" providerId="ADAL" clId="{5771448A-1179-4408-A2E5-B14DE9186F41}" dt="2023-01-31T11:59:17.819" v="22" actId="700"/>
          <ac:spMkLst>
            <pc:docMk/>
            <pc:sldMk cId="1347645902" sldId="279"/>
            <ac:spMk id="3" creationId="{9E223706-5480-C97E-C32E-68594D455E87}"/>
          </ac:spMkLst>
        </pc:spChg>
      </pc:sldChg>
      <pc:sldChg chg="modSp new mod ord">
        <pc:chgData name="Fränti Harri" userId="f9883360-dd49-4aaa-9149-d1930fc60263" providerId="ADAL" clId="{5771448A-1179-4408-A2E5-B14DE9186F41}" dt="2023-02-07T13:18:38.732" v="72" actId="20577"/>
        <pc:sldMkLst>
          <pc:docMk/>
          <pc:sldMk cId="659836971" sldId="280"/>
        </pc:sldMkLst>
        <pc:spChg chg="mod">
          <ac:chgData name="Fränti Harri" userId="f9883360-dd49-4aaa-9149-d1930fc60263" providerId="ADAL" clId="{5771448A-1179-4408-A2E5-B14DE9186F41}" dt="2023-02-07T13:18:38.732" v="72" actId="20577"/>
          <ac:spMkLst>
            <pc:docMk/>
            <pc:sldMk cId="659836971" sldId="280"/>
            <ac:spMk id="2" creationId="{C6F061FC-E1BA-CE8A-9C26-2F7AEFA57AE0}"/>
          </ac:spMkLst>
        </pc:spChg>
        <pc:spChg chg="mod">
          <ac:chgData name="Fränti Harri" userId="f9883360-dd49-4aaa-9149-d1930fc60263" providerId="ADAL" clId="{5771448A-1179-4408-A2E5-B14DE9186F41}" dt="2023-02-07T13:16:39.211" v="31" actId="21"/>
          <ac:spMkLst>
            <pc:docMk/>
            <pc:sldMk cId="659836971" sldId="280"/>
            <ac:spMk id="3" creationId="{75D2EC3F-E385-9552-5917-44218C0B27CE}"/>
          </ac:spMkLst>
        </pc:spChg>
      </pc:sldChg>
      <pc:sldChg chg="new del">
        <pc:chgData name="Fränti Harri" userId="f9883360-dd49-4aaa-9149-d1930fc60263" providerId="ADAL" clId="{5771448A-1179-4408-A2E5-B14DE9186F41}" dt="2023-02-07T13:15:40.302" v="26" actId="680"/>
        <pc:sldMkLst>
          <pc:docMk/>
          <pc:sldMk cId="1221448637" sldId="280"/>
        </pc:sldMkLst>
      </pc:sldChg>
      <pc:sldChg chg="modSp new mod">
        <pc:chgData name="Fränti Harri" userId="f9883360-dd49-4aaa-9149-d1930fc60263" providerId="ADAL" clId="{5771448A-1179-4408-A2E5-B14DE9186F41}" dt="2023-02-08T05:13:49.387" v="556" actId="20577"/>
        <pc:sldMkLst>
          <pc:docMk/>
          <pc:sldMk cId="2506761734" sldId="281"/>
        </pc:sldMkLst>
        <pc:spChg chg="mod">
          <ac:chgData name="Fränti Harri" userId="f9883360-dd49-4aaa-9149-d1930fc60263" providerId="ADAL" clId="{5771448A-1179-4408-A2E5-B14DE9186F41}" dt="2023-02-08T04:52:30.688" v="138" actId="20577"/>
          <ac:spMkLst>
            <pc:docMk/>
            <pc:sldMk cId="2506761734" sldId="281"/>
            <ac:spMk id="2" creationId="{43871929-29CE-9EF4-958D-B5754326465F}"/>
          </ac:spMkLst>
        </pc:spChg>
        <pc:spChg chg="mod">
          <ac:chgData name="Fränti Harri" userId="f9883360-dd49-4aaa-9149-d1930fc60263" providerId="ADAL" clId="{5771448A-1179-4408-A2E5-B14DE9186F41}" dt="2023-02-08T05:13:49.387" v="556" actId="20577"/>
          <ac:spMkLst>
            <pc:docMk/>
            <pc:sldMk cId="2506761734" sldId="281"/>
            <ac:spMk id="3" creationId="{A8942B4B-9E66-C58A-2707-BD01140F9C00}"/>
          </ac:spMkLst>
        </pc:spChg>
      </pc:sldChg>
    </pc:docChg>
  </pc:docChgLst>
  <pc:docChgLst>
    <pc:chgData name="Pajari Liisa" userId="S::pirkko-liisa.backlund@taitotalo.fi::0ba7ef12-7536-4f78-82e5-37dc94d8e5ec" providerId="AD" clId="Web-{02A35E08-AB60-425E-A6F6-A24BE8DF0F95}"/>
    <pc:docChg chg="modSld">
      <pc:chgData name="Pajari Liisa" userId="S::pirkko-liisa.backlund@taitotalo.fi::0ba7ef12-7536-4f78-82e5-37dc94d8e5ec" providerId="AD" clId="Web-{02A35E08-AB60-425E-A6F6-A24BE8DF0F95}" dt="2023-08-30T06:51:29.807" v="80"/>
      <pc:docMkLst>
        <pc:docMk/>
      </pc:docMkLst>
      <pc:sldChg chg="modSp">
        <pc:chgData name="Pajari Liisa" userId="S::pirkko-liisa.backlund@taitotalo.fi::0ba7ef12-7536-4f78-82e5-37dc94d8e5ec" providerId="AD" clId="Web-{02A35E08-AB60-425E-A6F6-A24BE8DF0F95}" dt="2023-08-30T06:45:55.732" v="50" actId="20577"/>
        <pc:sldMkLst>
          <pc:docMk/>
          <pc:sldMk cId="372073737" sldId="620"/>
        </pc:sldMkLst>
        <pc:spChg chg="mod">
          <ac:chgData name="Pajari Liisa" userId="S::pirkko-liisa.backlund@taitotalo.fi::0ba7ef12-7536-4f78-82e5-37dc94d8e5ec" providerId="AD" clId="Web-{02A35E08-AB60-425E-A6F6-A24BE8DF0F95}" dt="2023-08-30T06:45:55.732" v="50" actId="20577"/>
          <ac:spMkLst>
            <pc:docMk/>
            <pc:sldMk cId="372073737" sldId="620"/>
            <ac:spMk id="3" creationId="{99A0FB5F-9EFF-4818-8013-A24467301EFB}"/>
          </ac:spMkLst>
        </pc:spChg>
      </pc:sldChg>
      <pc:sldChg chg="modSp">
        <pc:chgData name="Pajari Liisa" userId="S::pirkko-liisa.backlund@taitotalo.fi::0ba7ef12-7536-4f78-82e5-37dc94d8e5ec" providerId="AD" clId="Web-{02A35E08-AB60-425E-A6F6-A24BE8DF0F95}" dt="2023-08-30T06:40:23.751" v="31" actId="20577"/>
        <pc:sldMkLst>
          <pc:docMk/>
          <pc:sldMk cId="1008785087" sldId="628"/>
        </pc:sldMkLst>
        <pc:spChg chg="mod">
          <ac:chgData name="Pajari Liisa" userId="S::pirkko-liisa.backlund@taitotalo.fi::0ba7ef12-7536-4f78-82e5-37dc94d8e5ec" providerId="AD" clId="Web-{02A35E08-AB60-425E-A6F6-A24BE8DF0F95}" dt="2023-08-30T06:40:23.751" v="31" actId="20577"/>
          <ac:spMkLst>
            <pc:docMk/>
            <pc:sldMk cId="1008785087" sldId="628"/>
            <ac:spMk id="3" creationId="{8050D8AA-FD2C-E8D1-6198-D13D99D600A0}"/>
          </ac:spMkLst>
        </pc:spChg>
      </pc:sldChg>
      <pc:sldChg chg="modSp">
        <pc:chgData name="Pajari Liisa" userId="S::pirkko-liisa.backlund@taitotalo.fi::0ba7ef12-7536-4f78-82e5-37dc94d8e5ec" providerId="AD" clId="Web-{02A35E08-AB60-425E-A6F6-A24BE8DF0F95}" dt="2023-08-30T06:48:19.644" v="74" actId="20577"/>
        <pc:sldMkLst>
          <pc:docMk/>
          <pc:sldMk cId="3050577697" sldId="629"/>
        </pc:sldMkLst>
        <pc:spChg chg="mod">
          <ac:chgData name="Pajari Liisa" userId="S::pirkko-liisa.backlund@taitotalo.fi::0ba7ef12-7536-4f78-82e5-37dc94d8e5ec" providerId="AD" clId="Web-{02A35E08-AB60-425E-A6F6-A24BE8DF0F95}" dt="2023-08-30T06:48:19.644" v="74" actId="20577"/>
          <ac:spMkLst>
            <pc:docMk/>
            <pc:sldMk cId="3050577697" sldId="629"/>
            <ac:spMk id="3" creationId="{00FD201B-C790-4F4F-E00D-98977EAE7D04}"/>
          </ac:spMkLst>
        </pc:spChg>
      </pc:sldChg>
      <pc:sldChg chg="modNotes">
        <pc:chgData name="Pajari Liisa" userId="S::pirkko-liisa.backlund@taitotalo.fi::0ba7ef12-7536-4f78-82e5-37dc94d8e5ec" providerId="AD" clId="Web-{02A35E08-AB60-425E-A6F6-A24BE8DF0F95}" dt="2023-08-30T06:51:29.807" v="80"/>
        <pc:sldMkLst>
          <pc:docMk/>
          <pc:sldMk cId="3847497988" sldId="637"/>
        </pc:sldMkLst>
      </pc:sldChg>
    </pc:docChg>
  </pc:docChgLst>
  <pc:docChgLst>
    <pc:chgData name="Vesalainen Matti" userId="S::matti.vesalainen@taitotalo.fi::e4d04fee-d837-4c30-bdb5-04794cf8ae26" providerId="AD" clId="Web-{E025D57C-305E-45FB-85D6-C08A63762464}"/>
    <pc:docChg chg="addSld delSld modSld sldOrd">
      <pc:chgData name="Vesalainen Matti" userId="S::matti.vesalainen@taitotalo.fi::e4d04fee-d837-4c30-bdb5-04794cf8ae26" providerId="AD" clId="Web-{E025D57C-305E-45FB-85D6-C08A63762464}" dt="2023-02-08T13:29:46.819" v="246"/>
      <pc:docMkLst>
        <pc:docMk/>
      </pc:docMkLst>
      <pc:sldChg chg="addSp modSp mod ord modClrScheme chgLayout">
        <pc:chgData name="Vesalainen Matti" userId="S::matti.vesalainen@taitotalo.fi::e4d04fee-d837-4c30-bdb5-04794cf8ae26" providerId="AD" clId="Web-{E025D57C-305E-45FB-85D6-C08A63762464}" dt="2023-02-08T13:17:39.012" v="209"/>
        <pc:sldMkLst>
          <pc:docMk/>
          <pc:sldMk cId="2273124878" sldId="277"/>
        </pc:sldMkLst>
        <pc:spChg chg="add mod">
          <ac:chgData name="Vesalainen Matti" userId="S::matti.vesalainen@taitotalo.fi::e4d04fee-d837-4c30-bdb5-04794cf8ae26" providerId="AD" clId="Web-{E025D57C-305E-45FB-85D6-C08A63762464}" dt="2023-02-08T13:01:52.353" v="117" actId="20577"/>
          <ac:spMkLst>
            <pc:docMk/>
            <pc:sldMk cId="2273124878" sldId="277"/>
            <ac:spMk id="2" creationId="{1918DA26-0359-07D8-2D5A-E059C99BD911}"/>
          </ac:spMkLst>
        </pc:spChg>
        <pc:spChg chg="add mod">
          <ac:chgData name="Vesalainen Matti" userId="S::matti.vesalainen@taitotalo.fi::e4d04fee-d837-4c30-bdb5-04794cf8ae26" providerId="AD" clId="Web-{E025D57C-305E-45FB-85D6-C08A63762464}" dt="2023-02-08T13:02:56.902" v="133" actId="20577"/>
          <ac:spMkLst>
            <pc:docMk/>
            <pc:sldMk cId="2273124878" sldId="277"/>
            <ac:spMk id="7" creationId="{74921135-2B0F-7B70-7409-4F9759553290}"/>
          </ac:spMkLst>
        </pc:spChg>
      </pc:sldChg>
      <pc:sldChg chg="ord">
        <pc:chgData name="Vesalainen Matti" userId="S::matti.vesalainen@taitotalo.fi::e4d04fee-d837-4c30-bdb5-04794cf8ae26" providerId="AD" clId="Web-{E025D57C-305E-45FB-85D6-C08A63762464}" dt="2023-02-08T12:37:40.926" v="44"/>
        <pc:sldMkLst>
          <pc:docMk/>
          <pc:sldMk cId="2069794248" sldId="278"/>
        </pc:sldMkLst>
      </pc:sldChg>
      <pc:sldChg chg="addSp modSp ord">
        <pc:chgData name="Vesalainen Matti" userId="S::matti.vesalainen@taitotalo.fi::e4d04fee-d837-4c30-bdb5-04794cf8ae26" providerId="AD" clId="Web-{E025D57C-305E-45FB-85D6-C08A63762464}" dt="2023-02-08T13:22:49.820" v="234" actId="14100"/>
        <pc:sldMkLst>
          <pc:docMk/>
          <pc:sldMk cId="1347645902" sldId="279"/>
        </pc:sldMkLst>
        <pc:spChg chg="add mod">
          <ac:chgData name="Vesalainen Matti" userId="S::matti.vesalainen@taitotalo.fi::e4d04fee-d837-4c30-bdb5-04794cf8ae26" providerId="AD" clId="Web-{E025D57C-305E-45FB-85D6-C08A63762464}" dt="2023-02-08T13:22:34.804" v="232" actId="20577"/>
          <ac:spMkLst>
            <pc:docMk/>
            <pc:sldMk cId="1347645902" sldId="279"/>
            <ac:spMk id="6" creationId="{3FF45A2F-34AD-D235-78B8-88B1E5147D00}"/>
          </ac:spMkLst>
        </pc:spChg>
        <pc:picChg chg="add mod">
          <ac:chgData name="Vesalainen Matti" userId="S::matti.vesalainen@taitotalo.fi::e4d04fee-d837-4c30-bdb5-04794cf8ae26" providerId="AD" clId="Web-{E025D57C-305E-45FB-85D6-C08A63762464}" dt="2023-02-08T13:21:10.598" v="213"/>
          <ac:picMkLst>
            <pc:docMk/>
            <pc:sldMk cId="1347645902" sldId="279"/>
            <ac:picMk id="2" creationId="{41222853-F163-B076-88D1-E2D84821BC8C}"/>
          </ac:picMkLst>
        </pc:picChg>
        <pc:picChg chg="add mod">
          <ac:chgData name="Vesalainen Matti" userId="S::matti.vesalainen@taitotalo.fi::e4d04fee-d837-4c30-bdb5-04794cf8ae26" providerId="AD" clId="Web-{E025D57C-305E-45FB-85D6-C08A63762464}" dt="2023-02-08T13:21:11.629" v="214"/>
          <ac:picMkLst>
            <pc:docMk/>
            <pc:sldMk cId="1347645902" sldId="279"/>
            <ac:picMk id="3" creationId="{A558B8FC-834F-CE26-238E-6035B4ABA395}"/>
          </ac:picMkLst>
        </pc:picChg>
        <pc:picChg chg="add mod">
          <ac:chgData name="Vesalainen Matti" userId="S::matti.vesalainen@taitotalo.fi::e4d04fee-d837-4c30-bdb5-04794cf8ae26" providerId="AD" clId="Web-{E025D57C-305E-45FB-85D6-C08A63762464}" dt="2023-02-08T13:22:49.820" v="234" actId="14100"/>
          <ac:picMkLst>
            <pc:docMk/>
            <pc:sldMk cId="1347645902" sldId="279"/>
            <ac:picMk id="4" creationId="{99D40B06-DCFD-EE75-FDC7-E4DD6371A1A2}"/>
          </ac:picMkLst>
        </pc:picChg>
      </pc:sldChg>
      <pc:sldChg chg="ord">
        <pc:chgData name="Vesalainen Matti" userId="S::matti.vesalainen@taitotalo.fi::e4d04fee-d837-4c30-bdb5-04794cf8ae26" providerId="AD" clId="Web-{E025D57C-305E-45FB-85D6-C08A63762464}" dt="2023-02-08T13:07:55.335" v="135"/>
        <pc:sldMkLst>
          <pc:docMk/>
          <pc:sldMk cId="2506761734" sldId="281"/>
        </pc:sldMkLst>
      </pc:sldChg>
      <pc:sldChg chg="modSp add ord replId">
        <pc:chgData name="Vesalainen Matti" userId="S::matti.vesalainen@taitotalo.fi::e4d04fee-d837-4c30-bdb5-04794cf8ae26" providerId="AD" clId="Web-{E025D57C-305E-45FB-85D6-C08A63762464}" dt="2023-02-08T12:34:55.076" v="35" actId="1076"/>
        <pc:sldMkLst>
          <pc:docMk/>
          <pc:sldMk cId="1141551147" sldId="284"/>
        </pc:sldMkLst>
        <pc:spChg chg="mod">
          <ac:chgData name="Vesalainen Matti" userId="S::matti.vesalainen@taitotalo.fi::e4d04fee-d837-4c30-bdb5-04794cf8ae26" providerId="AD" clId="Web-{E025D57C-305E-45FB-85D6-C08A63762464}" dt="2023-02-08T12:34:55.076" v="34" actId="1076"/>
          <ac:spMkLst>
            <pc:docMk/>
            <pc:sldMk cId="1141551147" sldId="284"/>
            <ac:spMk id="2" creationId="{5395D45F-D9EF-7844-BFCD-34D2978E01D5}"/>
          </ac:spMkLst>
        </pc:spChg>
        <pc:spChg chg="mod">
          <ac:chgData name="Vesalainen Matti" userId="S::matti.vesalainen@taitotalo.fi::e4d04fee-d837-4c30-bdb5-04794cf8ae26" providerId="AD" clId="Web-{E025D57C-305E-45FB-85D6-C08A63762464}" dt="2023-02-08T12:34:55.076" v="35" actId="1076"/>
          <ac:spMkLst>
            <pc:docMk/>
            <pc:sldMk cId="1141551147" sldId="284"/>
            <ac:spMk id="3" creationId="{1C307DA3-68F1-874D-A9DF-0A7DBD264031}"/>
          </ac:spMkLst>
        </pc:spChg>
      </pc:sldChg>
      <pc:sldChg chg="modSp add replId">
        <pc:chgData name="Vesalainen Matti" userId="S::matti.vesalainen@taitotalo.fi::e4d04fee-d837-4c30-bdb5-04794cf8ae26" providerId="AD" clId="Web-{E025D57C-305E-45FB-85D6-C08A63762464}" dt="2023-02-08T12:38:40.084" v="51" actId="20577"/>
        <pc:sldMkLst>
          <pc:docMk/>
          <pc:sldMk cId="3409832126" sldId="285"/>
        </pc:sldMkLst>
        <pc:spChg chg="mod">
          <ac:chgData name="Vesalainen Matti" userId="S::matti.vesalainen@taitotalo.fi::e4d04fee-d837-4c30-bdb5-04794cf8ae26" providerId="AD" clId="Web-{E025D57C-305E-45FB-85D6-C08A63762464}" dt="2023-02-08T12:38:40.084" v="51" actId="20577"/>
          <ac:spMkLst>
            <pc:docMk/>
            <pc:sldMk cId="3409832126" sldId="285"/>
            <ac:spMk id="2" creationId="{5395D45F-D9EF-7844-BFCD-34D2978E01D5}"/>
          </ac:spMkLst>
        </pc:spChg>
        <pc:spChg chg="mod">
          <ac:chgData name="Vesalainen Matti" userId="S::matti.vesalainen@taitotalo.fi::e4d04fee-d837-4c30-bdb5-04794cf8ae26" providerId="AD" clId="Web-{E025D57C-305E-45FB-85D6-C08A63762464}" dt="2023-02-08T12:38:21.396" v="50" actId="1076"/>
          <ac:spMkLst>
            <pc:docMk/>
            <pc:sldMk cId="3409832126" sldId="285"/>
            <ac:spMk id="3" creationId="{1C307DA3-68F1-874D-A9DF-0A7DBD264031}"/>
          </ac:spMkLst>
        </pc:spChg>
      </pc:sldChg>
      <pc:sldChg chg="modSp add replId">
        <pc:chgData name="Vesalainen Matti" userId="S::matti.vesalainen@taitotalo.fi::e4d04fee-d837-4c30-bdb5-04794cf8ae26" providerId="AD" clId="Web-{E025D57C-305E-45FB-85D6-C08A63762464}" dt="2023-02-08T12:35:35.484" v="39" actId="1076"/>
        <pc:sldMkLst>
          <pc:docMk/>
          <pc:sldMk cId="2533680148" sldId="286"/>
        </pc:sldMkLst>
        <pc:spChg chg="mod">
          <ac:chgData name="Vesalainen Matti" userId="S::matti.vesalainen@taitotalo.fi::e4d04fee-d837-4c30-bdb5-04794cf8ae26" providerId="AD" clId="Web-{E025D57C-305E-45FB-85D6-C08A63762464}" dt="2023-02-08T12:35:35.468" v="38" actId="1076"/>
          <ac:spMkLst>
            <pc:docMk/>
            <pc:sldMk cId="2533680148" sldId="286"/>
            <ac:spMk id="2" creationId="{5395D45F-D9EF-7844-BFCD-34D2978E01D5}"/>
          </ac:spMkLst>
        </pc:spChg>
        <pc:spChg chg="mod">
          <ac:chgData name="Vesalainen Matti" userId="S::matti.vesalainen@taitotalo.fi::e4d04fee-d837-4c30-bdb5-04794cf8ae26" providerId="AD" clId="Web-{E025D57C-305E-45FB-85D6-C08A63762464}" dt="2023-02-08T12:35:35.484" v="39" actId="1076"/>
          <ac:spMkLst>
            <pc:docMk/>
            <pc:sldMk cId="2533680148" sldId="286"/>
            <ac:spMk id="3" creationId="{1C307DA3-68F1-874D-A9DF-0A7DBD264031}"/>
          </ac:spMkLst>
        </pc:spChg>
      </pc:sldChg>
      <pc:sldChg chg="modSp add replId">
        <pc:chgData name="Vesalainen Matti" userId="S::matti.vesalainen@taitotalo.fi::e4d04fee-d837-4c30-bdb5-04794cf8ae26" providerId="AD" clId="Web-{E025D57C-305E-45FB-85D6-C08A63762464}" dt="2023-02-08T12:35:23.749" v="37" actId="1076"/>
        <pc:sldMkLst>
          <pc:docMk/>
          <pc:sldMk cId="2070736878" sldId="287"/>
        </pc:sldMkLst>
        <pc:spChg chg="mod">
          <ac:chgData name="Vesalainen Matti" userId="S::matti.vesalainen@taitotalo.fi::e4d04fee-d837-4c30-bdb5-04794cf8ae26" providerId="AD" clId="Web-{E025D57C-305E-45FB-85D6-C08A63762464}" dt="2023-02-08T12:35:23.749" v="36" actId="1076"/>
          <ac:spMkLst>
            <pc:docMk/>
            <pc:sldMk cId="2070736878" sldId="287"/>
            <ac:spMk id="2" creationId="{5395D45F-D9EF-7844-BFCD-34D2978E01D5}"/>
          </ac:spMkLst>
        </pc:spChg>
        <pc:spChg chg="mod">
          <ac:chgData name="Vesalainen Matti" userId="S::matti.vesalainen@taitotalo.fi::e4d04fee-d837-4c30-bdb5-04794cf8ae26" providerId="AD" clId="Web-{E025D57C-305E-45FB-85D6-C08A63762464}" dt="2023-02-08T12:35:23.749" v="37" actId="1076"/>
          <ac:spMkLst>
            <pc:docMk/>
            <pc:sldMk cId="2070736878" sldId="287"/>
            <ac:spMk id="3" creationId="{1C307DA3-68F1-874D-A9DF-0A7DBD264031}"/>
          </ac:spMkLst>
        </pc:spChg>
      </pc:sldChg>
      <pc:sldChg chg="modSp add ord replId">
        <pc:chgData name="Vesalainen Matti" userId="S::matti.vesalainen@taitotalo.fi::e4d04fee-d837-4c30-bdb5-04794cf8ae26" providerId="AD" clId="Web-{E025D57C-305E-45FB-85D6-C08A63762464}" dt="2023-02-08T12:37:51.692" v="48"/>
        <pc:sldMkLst>
          <pc:docMk/>
          <pc:sldMk cId="3038668032" sldId="288"/>
        </pc:sldMkLst>
        <pc:spChg chg="mod">
          <ac:chgData name="Vesalainen Matti" userId="S::matti.vesalainen@taitotalo.fi::e4d04fee-d837-4c30-bdb5-04794cf8ae26" providerId="AD" clId="Web-{E025D57C-305E-45FB-85D6-C08A63762464}" dt="2023-02-08T12:35:57.063" v="40" actId="1076"/>
          <ac:spMkLst>
            <pc:docMk/>
            <pc:sldMk cId="3038668032" sldId="288"/>
            <ac:spMk id="2" creationId="{5395D45F-D9EF-7844-BFCD-34D2978E01D5}"/>
          </ac:spMkLst>
        </pc:spChg>
        <pc:spChg chg="mod">
          <ac:chgData name="Vesalainen Matti" userId="S::matti.vesalainen@taitotalo.fi::e4d04fee-d837-4c30-bdb5-04794cf8ae26" providerId="AD" clId="Web-{E025D57C-305E-45FB-85D6-C08A63762464}" dt="2023-02-08T12:35:57.079" v="41" actId="1076"/>
          <ac:spMkLst>
            <pc:docMk/>
            <pc:sldMk cId="3038668032" sldId="288"/>
            <ac:spMk id="3" creationId="{1C307DA3-68F1-874D-A9DF-0A7DBD264031}"/>
          </ac:spMkLst>
        </pc:spChg>
      </pc:sldChg>
      <pc:sldChg chg="modSp add ord replId">
        <pc:chgData name="Vesalainen Matti" userId="S::matti.vesalainen@taitotalo.fi::e4d04fee-d837-4c30-bdb5-04794cf8ae26" providerId="AD" clId="Web-{E025D57C-305E-45FB-85D6-C08A63762464}" dt="2023-02-08T12:37:51.692" v="47"/>
        <pc:sldMkLst>
          <pc:docMk/>
          <pc:sldMk cId="1664411596" sldId="289"/>
        </pc:sldMkLst>
        <pc:spChg chg="mod">
          <ac:chgData name="Vesalainen Matti" userId="S::matti.vesalainen@taitotalo.fi::e4d04fee-d837-4c30-bdb5-04794cf8ae26" providerId="AD" clId="Web-{E025D57C-305E-45FB-85D6-C08A63762464}" dt="2023-02-08T12:36:15.907" v="42" actId="1076"/>
          <ac:spMkLst>
            <pc:docMk/>
            <pc:sldMk cId="1664411596" sldId="289"/>
            <ac:spMk id="2" creationId="{5395D45F-D9EF-7844-BFCD-34D2978E01D5}"/>
          </ac:spMkLst>
        </pc:spChg>
        <pc:spChg chg="mod">
          <ac:chgData name="Vesalainen Matti" userId="S::matti.vesalainen@taitotalo.fi::e4d04fee-d837-4c30-bdb5-04794cf8ae26" providerId="AD" clId="Web-{E025D57C-305E-45FB-85D6-C08A63762464}" dt="2023-02-08T12:36:15.923" v="43" actId="1076"/>
          <ac:spMkLst>
            <pc:docMk/>
            <pc:sldMk cId="1664411596" sldId="289"/>
            <ac:spMk id="3" creationId="{1C307DA3-68F1-874D-A9DF-0A7DBD264031}"/>
          </ac:spMkLst>
        </pc:spChg>
      </pc:sldChg>
      <pc:sldChg chg="addSp delSp modSp add ord replId">
        <pc:chgData name="Vesalainen Matti" userId="S::matti.vesalainen@taitotalo.fi::e4d04fee-d837-4c30-bdb5-04794cf8ae26" providerId="AD" clId="Web-{E025D57C-305E-45FB-85D6-C08A63762464}" dt="2023-02-08T12:47:49.557" v="74"/>
        <pc:sldMkLst>
          <pc:docMk/>
          <pc:sldMk cId="2041322737" sldId="290"/>
        </pc:sldMkLst>
        <pc:spChg chg="mod">
          <ac:chgData name="Vesalainen Matti" userId="S::matti.vesalainen@taitotalo.fi::e4d04fee-d837-4c30-bdb5-04794cf8ae26" providerId="AD" clId="Web-{E025D57C-305E-45FB-85D6-C08A63762464}" dt="2023-02-08T12:47:49.557" v="74"/>
          <ac:spMkLst>
            <pc:docMk/>
            <pc:sldMk cId="2041322737" sldId="290"/>
            <ac:spMk id="2" creationId="{C6F061FC-E1BA-CE8A-9C26-2F7AEFA57AE0}"/>
          </ac:spMkLst>
        </pc:spChg>
        <pc:spChg chg="del mod">
          <ac:chgData name="Vesalainen Matti" userId="S::matti.vesalainen@taitotalo.fi::e4d04fee-d837-4c30-bdb5-04794cf8ae26" providerId="AD" clId="Web-{E025D57C-305E-45FB-85D6-C08A63762464}" dt="2023-02-08T12:47:09.665" v="70"/>
          <ac:spMkLst>
            <pc:docMk/>
            <pc:sldMk cId="2041322737" sldId="290"/>
            <ac:spMk id="3" creationId="{75D2EC3F-E385-9552-5917-44218C0B27CE}"/>
          </ac:spMkLst>
        </pc:spChg>
        <pc:spChg chg="add del mod">
          <ac:chgData name="Vesalainen Matti" userId="S::matti.vesalainen@taitotalo.fi::e4d04fee-d837-4c30-bdb5-04794cf8ae26" providerId="AD" clId="Web-{E025D57C-305E-45FB-85D6-C08A63762464}" dt="2023-02-08T12:47:29.947" v="71"/>
          <ac:spMkLst>
            <pc:docMk/>
            <pc:sldMk cId="2041322737" sldId="290"/>
            <ac:spMk id="5" creationId="{807FFF73-7237-2BBA-FC6E-DB6CEAB4F217}"/>
          </ac:spMkLst>
        </pc:spChg>
        <pc:picChg chg="add mod">
          <ac:chgData name="Vesalainen Matti" userId="S::matti.vesalainen@taitotalo.fi::e4d04fee-d837-4c30-bdb5-04794cf8ae26" providerId="AD" clId="Web-{E025D57C-305E-45FB-85D6-C08A63762464}" dt="2023-02-08T12:47:49.557" v="74"/>
          <ac:picMkLst>
            <pc:docMk/>
            <pc:sldMk cId="2041322737" sldId="290"/>
            <ac:picMk id="6" creationId="{A4C1B7BC-BDFD-28F0-85E3-3F078D5E90C3}"/>
          </ac:picMkLst>
        </pc:picChg>
      </pc:sldChg>
      <pc:sldChg chg="add del replId">
        <pc:chgData name="Vesalainen Matti" userId="S::matti.vesalainen@taitotalo.fi::e4d04fee-d837-4c30-bdb5-04794cf8ae26" providerId="AD" clId="Web-{E025D57C-305E-45FB-85D6-C08A63762464}" dt="2023-02-08T12:48:15.292" v="76"/>
        <pc:sldMkLst>
          <pc:docMk/>
          <pc:sldMk cId="4113477565" sldId="291"/>
        </pc:sldMkLst>
      </pc:sldChg>
      <pc:sldChg chg="addSp delSp modSp add mod replId modClrScheme chgLayout">
        <pc:chgData name="Vesalainen Matti" userId="S::matti.vesalainen@taitotalo.fi::e4d04fee-d837-4c30-bdb5-04794cf8ae26" providerId="AD" clId="Web-{E025D57C-305E-45FB-85D6-C08A63762464}" dt="2023-02-08T12:52:29.598" v="90" actId="1076"/>
        <pc:sldMkLst>
          <pc:docMk/>
          <pc:sldMk cId="1573860147" sldId="292"/>
        </pc:sldMkLst>
        <pc:spChg chg="mod ord">
          <ac:chgData name="Vesalainen Matti" userId="S::matti.vesalainen@taitotalo.fi::e4d04fee-d837-4c30-bdb5-04794cf8ae26" providerId="AD" clId="Web-{E025D57C-305E-45FB-85D6-C08A63762464}" dt="2023-02-08T12:49:28.639" v="82"/>
          <ac:spMkLst>
            <pc:docMk/>
            <pc:sldMk cId="1573860147" sldId="292"/>
            <ac:spMk id="2" creationId="{C6F061FC-E1BA-CE8A-9C26-2F7AEFA57AE0}"/>
          </ac:spMkLst>
        </pc:spChg>
        <pc:spChg chg="add del mod">
          <ac:chgData name="Vesalainen Matti" userId="S::matti.vesalainen@taitotalo.fi::e4d04fee-d837-4c30-bdb5-04794cf8ae26" providerId="AD" clId="Web-{E025D57C-305E-45FB-85D6-C08A63762464}" dt="2023-02-08T12:49:34.639" v="83"/>
          <ac:spMkLst>
            <pc:docMk/>
            <pc:sldMk cId="1573860147" sldId="292"/>
            <ac:spMk id="5" creationId="{6DAA91D0-2B39-A657-56D9-A0CFF9AC4C14}"/>
          </ac:spMkLst>
        </pc:spChg>
        <pc:spChg chg="add del mod">
          <ac:chgData name="Vesalainen Matti" userId="S::matti.vesalainen@taitotalo.fi::e4d04fee-d837-4c30-bdb5-04794cf8ae26" providerId="AD" clId="Web-{E025D57C-305E-45FB-85D6-C08A63762464}" dt="2023-02-08T12:48:39.075" v="80"/>
          <ac:spMkLst>
            <pc:docMk/>
            <pc:sldMk cId="1573860147" sldId="292"/>
            <ac:spMk id="8" creationId="{9AD67CD4-1D4F-BF59-4C5A-69FB81239FA2}"/>
          </ac:spMkLst>
        </pc:spChg>
        <pc:picChg chg="add mod">
          <ac:chgData name="Vesalainen Matti" userId="S::matti.vesalainen@taitotalo.fi::e4d04fee-d837-4c30-bdb5-04794cf8ae26" providerId="AD" clId="Web-{E025D57C-305E-45FB-85D6-C08A63762464}" dt="2023-02-08T12:49:28.639" v="82"/>
          <ac:picMkLst>
            <pc:docMk/>
            <pc:sldMk cId="1573860147" sldId="292"/>
            <ac:picMk id="3" creationId="{55F6BB89-6243-63C7-814A-73ECC7FABCD1}"/>
          </ac:picMkLst>
        </pc:picChg>
        <pc:picChg chg="add mod">
          <ac:chgData name="Vesalainen Matti" userId="S::matti.vesalainen@taitotalo.fi::e4d04fee-d837-4c30-bdb5-04794cf8ae26" providerId="AD" clId="Web-{E025D57C-305E-45FB-85D6-C08A63762464}" dt="2023-02-08T12:51:03.658" v="88" actId="1076"/>
          <ac:picMkLst>
            <pc:docMk/>
            <pc:sldMk cId="1573860147" sldId="292"/>
            <ac:picMk id="4" creationId="{713FC9D5-81EA-2481-0486-E288094AD979}"/>
          </ac:picMkLst>
        </pc:picChg>
        <pc:picChg chg="del">
          <ac:chgData name="Vesalainen Matti" userId="S::matti.vesalainen@taitotalo.fi::e4d04fee-d837-4c30-bdb5-04794cf8ae26" providerId="AD" clId="Web-{E025D57C-305E-45FB-85D6-C08A63762464}" dt="2023-02-08T12:48:22.324" v="77"/>
          <ac:picMkLst>
            <pc:docMk/>
            <pc:sldMk cId="1573860147" sldId="292"/>
            <ac:picMk id="6" creationId="{A4C1B7BC-BDFD-28F0-85E3-3F078D5E90C3}"/>
          </ac:picMkLst>
        </pc:picChg>
        <pc:picChg chg="add mod">
          <ac:chgData name="Vesalainen Matti" userId="S::matti.vesalainen@taitotalo.fi::e4d04fee-d837-4c30-bdb5-04794cf8ae26" providerId="AD" clId="Web-{E025D57C-305E-45FB-85D6-C08A63762464}" dt="2023-02-08T12:52:29.598" v="90" actId="1076"/>
          <ac:picMkLst>
            <pc:docMk/>
            <pc:sldMk cId="1573860147" sldId="292"/>
            <ac:picMk id="7" creationId="{013D307F-B806-662A-5F4E-CE1E9521D942}"/>
          </ac:picMkLst>
        </pc:picChg>
      </pc:sldChg>
      <pc:sldChg chg="addSp modSp add mod ord replId modClrScheme chgLayout">
        <pc:chgData name="Vesalainen Matti" userId="S::matti.vesalainen@taitotalo.fi::e4d04fee-d837-4c30-bdb5-04794cf8ae26" providerId="AD" clId="Web-{E025D57C-305E-45FB-85D6-C08A63762464}" dt="2023-02-08T13:17:40.840" v="210"/>
        <pc:sldMkLst>
          <pc:docMk/>
          <pc:sldMk cId="1600739944" sldId="293"/>
        </pc:sldMkLst>
        <pc:picChg chg="add mod">
          <ac:chgData name="Vesalainen Matti" userId="S::matti.vesalainen@taitotalo.fi::e4d04fee-d837-4c30-bdb5-04794cf8ae26" providerId="AD" clId="Web-{E025D57C-305E-45FB-85D6-C08A63762464}" dt="2023-02-08T12:55:39.449" v="94"/>
          <ac:picMkLst>
            <pc:docMk/>
            <pc:sldMk cId="1600739944" sldId="293"/>
            <ac:picMk id="2" creationId="{A767F4FA-FB13-CB89-B476-443C183D90BE}"/>
          </ac:picMkLst>
        </pc:picChg>
      </pc:sldChg>
      <pc:sldChg chg="addSp modSp add replId">
        <pc:chgData name="Vesalainen Matti" userId="S::matti.vesalainen@taitotalo.fi::e4d04fee-d837-4c30-bdb5-04794cf8ae26" providerId="AD" clId="Web-{E025D57C-305E-45FB-85D6-C08A63762464}" dt="2023-02-08T13:14:42.927" v="204" actId="20577"/>
        <pc:sldMkLst>
          <pc:docMk/>
          <pc:sldMk cId="2705270013" sldId="294"/>
        </pc:sldMkLst>
        <pc:spChg chg="mod">
          <ac:chgData name="Vesalainen Matti" userId="S::matti.vesalainen@taitotalo.fi::e4d04fee-d837-4c30-bdb5-04794cf8ae26" providerId="AD" clId="Web-{E025D57C-305E-45FB-85D6-C08A63762464}" dt="2023-02-08T13:10:59.060" v="178" actId="20577"/>
          <ac:spMkLst>
            <pc:docMk/>
            <pc:sldMk cId="2705270013" sldId="294"/>
            <ac:spMk id="2" creationId="{43871929-29CE-9EF4-958D-B5754326465F}"/>
          </ac:spMkLst>
        </pc:spChg>
        <pc:spChg chg="mod">
          <ac:chgData name="Vesalainen Matti" userId="S::matti.vesalainen@taitotalo.fi::e4d04fee-d837-4c30-bdb5-04794cf8ae26" providerId="AD" clId="Web-{E025D57C-305E-45FB-85D6-C08A63762464}" dt="2023-02-08T13:14:42.927" v="204" actId="20577"/>
          <ac:spMkLst>
            <pc:docMk/>
            <pc:sldMk cId="2705270013" sldId="294"/>
            <ac:spMk id="3" creationId="{A8942B4B-9E66-C58A-2707-BD01140F9C00}"/>
          </ac:spMkLst>
        </pc:spChg>
        <pc:picChg chg="add mod">
          <ac:chgData name="Vesalainen Matti" userId="S::matti.vesalainen@taitotalo.fi::e4d04fee-d837-4c30-bdb5-04794cf8ae26" providerId="AD" clId="Web-{E025D57C-305E-45FB-85D6-C08A63762464}" dt="2023-02-08T13:13:03.893" v="188" actId="1076"/>
          <ac:picMkLst>
            <pc:docMk/>
            <pc:sldMk cId="2705270013" sldId="294"/>
            <ac:picMk id="4" creationId="{CB76E84D-74A2-63A1-C8B3-5DE301572C03}"/>
          </ac:picMkLst>
        </pc:picChg>
      </pc:sldChg>
      <pc:sldChg chg="addSp modSp add replId">
        <pc:chgData name="Vesalainen Matti" userId="S::matti.vesalainen@taitotalo.fi::e4d04fee-d837-4c30-bdb5-04794cf8ae26" providerId="AD" clId="Web-{E025D57C-305E-45FB-85D6-C08A63762464}" dt="2023-02-08T13:12:34.642" v="185" actId="1076"/>
        <pc:sldMkLst>
          <pc:docMk/>
          <pc:sldMk cId="2891176162" sldId="295"/>
        </pc:sldMkLst>
        <pc:picChg chg="add mod">
          <ac:chgData name="Vesalainen Matti" userId="S::matti.vesalainen@taitotalo.fi::e4d04fee-d837-4c30-bdb5-04794cf8ae26" providerId="AD" clId="Web-{E025D57C-305E-45FB-85D6-C08A63762464}" dt="2023-02-08T13:12:34.642" v="185" actId="1076"/>
          <ac:picMkLst>
            <pc:docMk/>
            <pc:sldMk cId="2891176162" sldId="295"/>
            <ac:picMk id="4" creationId="{F0510B54-EF65-039F-8935-97972A7CAF8D}"/>
          </ac:picMkLst>
        </pc:picChg>
      </pc:sldChg>
      <pc:sldChg chg="addSp modSp add mod ord replId modClrScheme chgLayout">
        <pc:chgData name="Vesalainen Matti" userId="S::matti.vesalainen@taitotalo.fi::e4d04fee-d837-4c30-bdb5-04794cf8ae26" providerId="AD" clId="Web-{E025D57C-305E-45FB-85D6-C08A63762464}" dt="2023-02-08T13:24:33.621" v="240"/>
        <pc:sldMkLst>
          <pc:docMk/>
          <pc:sldMk cId="1142272824" sldId="296"/>
        </pc:sldMkLst>
        <pc:picChg chg="add mod">
          <ac:chgData name="Vesalainen Matti" userId="S::matti.vesalainen@taitotalo.fi::e4d04fee-d837-4c30-bdb5-04794cf8ae26" providerId="AD" clId="Web-{E025D57C-305E-45FB-85D6-C08A63762464}" dt="2023-02-08T13:24:33.621" v="240"/>
          <ac:picMkLst>
            <pc:docMk/>
            <pc:sldMk cId="1142272824" sldId="296"/>
            <ac:picMk id="2" creationId="{86CEC015-AD2B-B9DC-D811-6A184ADA6CB6}"/>
          </ac:picMkLst>
        </pc:picChg>
      </pc:sldChg>
      <pc:sldChg chg="add replId">
        <pc:chgData name="Vesalainen Matti" userId="S::matti.vesalainen@taitotalo.fi::e4d04fee-d837-4c30-bdb5-04794cf8ae26" providerId="AD" clId="Web-{E025D57C-305E-45FB-85D6-C08A63762464}" dt="2023-02-08T13:16:50.166" v="207"/>
        <pc:sldMkLst>
          <pc:docMk/>
          <pc:sldMk cId="1334036466" sldId="297"/>
        </pc:sldMkLst>
      </pc:sldChg>
      <pc:sldChg chg="add ord replId">
        <pc:chgData name="Vesalainen Matti" userId="S::matti.vesalainen@taitotalo.fi::e4d04fee-d837-4c30-bdb5-04794cf8ae26" providerId="AD" clId="Web-{E025D57C-305E-45FB-85D6-C08A63762464}" dt="2023-02-08T13:17:49.575" v="212"/>
        <pc:sldMkLst>
          <pc:docMk/>
          <pc:sldMk cId="192372076" sldId="298"/>
        </pc:sldMkLst>
      </pc:sldChg>
      <pc:sldChg chg="add replId">
        <pc:chgData name="Vesalainen Matti" userId="S::matti.vesalainen@taitotalo.fi::e4d04fee-d837-4c30-bdb5-04794cf8ae26" providerId="AD" clId="Web-{E025D57C-305E-45FB-85D6-C08A63762464}" dt="2023-02-08T13:23:42.666" v="235"/>
        <pc:sldMkLst>
          <pc:docMk/>
          <pc:sldMk cId="2768931887" sldId="299"/>
        </pc:sldMkLst>
      </pc:sldChg>
      <pc:sldChg chg="add replId">
        <pc:chgData name="Vesalainen Matti" userId="S::matti.vesalainen@taitotalo.fi::e4d04fee-d837-4c30-bdb5-04794cf8ae26" providerId="AD" clId="Web-{E025D57C-305E-45FB-85D6-C08A63762464}" dt="2023-02-08T13:23:45.572" v="236"/>
        <pc:sldMkLst>
          <pc:docMk/>
          <pc:sldMk cId="251136543" sldId="300"/>
        </pc:sldMkLst>
      </pc:sldChg>
      <pc:sldChg chg="add replId">
        <pc:chgData name="Vesalainen Matti" userId="S::matti.vesalainen@taitotalo.fi::e4d04fee-d837-4c30-bdb5-04794cf8ae26" providerId="AD" clId="Web-{E025D57C-305E-45FB-85D6-C08A63762464}" dt="2023-02-08T13:25:56.311" v="241"/>
        <pc:sldMkLst>
          <pc:docMk/>
          <pc:sldMk cId="327209586" sldId="301"/>
        </pc:sldMkLst>
      </pc:sldChg>
      <pc:sldChg chg="addSp modSp add mod ord replId modClrScheme chgLayout">
        <pc:chgData name="Vesalainen Matti" userId="S::matti.vesalainen@taitotalo.fi::e4d04fee-d837-4c30-bdb5-04794cf8ae26" providerId="AD" clId="Web-{E025D57C-305E-45FB-85D6-C08A63762464}" dt="2023-02-08T13:29:46.819" v="246"/>
        <pc:sldMkLst>
          <pc:docMk/>
          <pc:sldMk cId="1737317244" sldId="302"/>
        </pc:sldMkLst>
        <pc:picChg chg="add mod">
          <ac:chgData name="Vesalainen Matti" userId="S::matti.vesalainen@taitotalo.fi::e4d04fee-d837-4c30-bdb5-04794cf8ae26" providerId="AD" clId="Web-{E025D57C-305E-45FB-85D6-C08A63762464}" dt="2023-02-08T13:29:33.803" v="245"/>
          <ac:picMkLst>
            <pc:docMk/>
            <pc:sldMk cId="1737317244" sldId="302"/>
            <ac:picMk id="2" creationId="{10E933AA-8263-8260-A152-C19A6704C8B9}"/>
          </ac:picMkLst>
        </pc:picChg>
      </pc:sldChg>
    </pc:docChg>
  </pc:docChgLst>
  <pc:docChgLst>
    <pc:chgData name="Pajari Liisa" userId="S::pirkko-liisa.backlund@taitotalo.fi::0ba7ef12-7536-4f78-82e5-37dc94d8e5ec" providerId="AD" clId="Web-{91A6AD2C-972C-4507-A992-DC067D95E22D}"/>
    <pc:docChg chg="sldOrd">
      <pc:chgData name="Pajari Liisa" userId="S::pirkko-liisa.backlund@taitotalo.fi::0ba7ef12-7536-4f78-82e5-37dc94d8e5ec" providerId="AD" clId="Web-{91A6AD2C-972C-4507-A992-DC067D95E22D}" dt="2023-10-06T06:52:00.228" v="2"/>
      <pc:docMkLst>
        <pc:docMk/>
      </pc:docMkLst>
      <pc:sldChg chg="ord">
        <pc:chgData name="Pajari Liisa" userId="S::pirkko-liisa.backlund@taitotalo.fi::0ba7ef12-7536-4f78-82e5-37dc94d8e5ec" providerId="AD" clId="Web-{91A6AD2C-972C-4507-A992-DC067D95E22D}" dt="2023-10-06T06:52:00.228" v="2"/>
        <pc:sldMkLst>
          <pc:docMk/>
          <pc:sldMk cId="411547182" sldId="625"/>
        </pc:sldMkLst>
      </pc:sldChg>
    </pc:docChg>
  </pc:docChgLst>
  <pc:docChgLst>
    <pc:chgData name="Fränti Harri" userId="S::harri.franti@taitotalo.fi::f9883360-dd49-4aaa-9149-d1930fc60263" providerId="AD" clId="Web-{61054F16-F39F-4B0C-9490-152B4EBD2823}"/>
    <pc:docChg chg="addSld modSld">
      <pc:chgData name="Fränti Harri" userId="S::harri.franti@taitotalo.fi::f9883360-dd49-4aaa-9149-d1930fc60263" providerId="AD" clId="Web-{61054F16-F39F-4B0C-9490-152B4EBD2823}" dt="2023-08-28T05:50:54.715" v="245" actId="20577"/>
      <pc:docMkLst>
        <pc:docMk/>
      </pc:docMkLst>
      <pc:sldChg chg="modSp new">
        <pc:chgData name="Fränti Harri" userId="S::harri.franti@taitotalo.fi::f9883360-dd49-4aaa-9149-d1930fc60263" providerId="AD" clId="Web-{61054F16-F39F-4B0C-9490-152B4EBD2823}" dt="2023-08-28T05:50:54.715" v="245" actId="20577"/>
        <pc:sldMkLst>
          <pc:docMk/>
          <pc:sldMk cId="1526017906" sldId="634"/>
        </pc:sldMkLst>
        <pc:spChg chg="mod">
          <ac:chgData name="Fränti Harri" userId="S::harri.franti@taitotalo.fi::f9883360-dd49-4aaa-9149-d1930fc60263" providerId="AD" clId="Web-{61054F16-F39F-4B0C-9490-152B4EBD2823}" dt="2023-08-28T05:40:45.373" v="28" actId="20577"/>
          <ac:spMkLst>
            <pc:docMk/>
            <pc:sldMk cId="1526017906" sldId="634"/>
            <ac:spMk id="2" creationId="{0D9BD88F-01E6-59F2-A92D-3DD1931D117F}"/>
          </ac:spMkLst>
        </pc:spChg>
        <pc:spChg chg="mod">
          <ac:chgData name="Fränti Harri" userId="S::harri.franti@taitotalo.fi::f9883360-dd49-4aaa-9149-d1930fc60263" providerId="AD" clId="Web-{61054F16-F39F-4B0C-9490-152B4EBD2823}" dt="2023-08-28T05:50:54.715" v="245" actId="20577"/>
          <ac:spMkLst>
            <pc:docMk/>
            <pc:sldMk cId="1526017906" sldId="634"/>
            <ac:spMk id="3" creationId="{6CD0582D-7359-9915-D546-5B3A08917125}"/>
          </ac:spMkLst>
        </pc:spChg>
      </pc:sldChg>
    </pc:docChg>
  </pc:docChgLst>
  <pc:docChgLst>
    <pc:chgData name="Vesalainen Matti" userId="S::matti.vesalainen@taitotalo.fi::e4d04fee-d837-4c30-bdb5-04794cf8ae26" providerId="AD" clId="Web-{A8B31E1D-0DC3-4D6E-8E28-338FFA0005CC}"/>
    <pc:docChg chg="modSld">
      <pc:chgData name="Vesalainen Matti" userId="S::matti.vesalainen@taitotalo.fi::e4d04fee-d837-4c30-bdb5-04794cf8ae26" providerId="AD" clId="Web-{A8B31E1D-0DC3-4D6E-8E28-338FFA0005CC}" dt="2023-08-16T07:31:34.589" v="0" actId="20577"/>
      <pc:docMkLst>
        <pc:docMk/>
      </pc:docMkLst>
      <pc:sldChg chg="modSp">
        <pc:chgData name="Vesalainen Matti" userId="S::matti.vesalainen@taitotalo.fi::e4d04fee-d837-4c30-bdb5-04794cf8ae26" providerId="AD" clId="Web-{A8B31E1D-0DC3-4D6E-8E28-338FFA0005CC}" dt="2023-08-16T07:31:34.589" v="0" actId="20577"/>
        <pc:sldMkLst>
          <pc:docMk/>
          <pc:sldMk cId="2687518665" sldId="271"/>
        </pc:sldMkLst>
        <pc:spChg chg="mod">
          <ac:chgData name="Vesalainen Matti" userId="S::matti.vesalainen@taitotalo.fi::e4d04fee-d837-4c30-bdb5-04794cf8ae26" providerId="AD" clId="Web-{A8B31E1D-0DC3-4D6E-8E28-338FFA0005CC}" dt="2023-08-16T07:31:34.589" v="0" actId="20577"/>
          <ac:spMkLst>
            <pc:docMk/>
            <pc:sldMk cId="2687518665" sldId="271"/>
            <ac:spMk id="3" creationId="{1C307DA3-68F1-874D-A9DF-0A7DBD264031}"/>
          </ac:spMkLst>
        </pc:spChg>
      </pc:sldChg>
    </pc:docChg>
  </pc:docChgLst>
  <pc:docChgLst>
    <pc:chgData name="Vesalainen Matti" userId="S::matti.vesalainen@taitotalo.fi::e4d04fee-d837-4c30-bdb5-04794cf8ae26" providerId="AD" clId="Web-{20741B0F-424A-4AC0-8622-657E7C4DAF50}"/>
    <pc:docChg chg="delSld modSld sldOrd">
      <pc:chgData name="Vesalainen Matti" userId="S::matti.vesalainen@taitotalo.fi::e4d04fee-d837-4c30-bdb5-04794cf8ae26" providerId="AD" clId="Web-{20741B0F-424A-4AC0-8622-657E7C4DAF50}" dt="2023-08-30T05:38:44.220" v="13" actId="20577"/>
      <pc:docMkLst>
        <pc:docMk/>
      </pc:docMkLst>
      <pc:sldChg chg="del">
        <pc:chgData name="Vesalainen Matti" userId="S::matti.vesalainen@taitotalo.fi::e4d04fee-d837-4c30-bdb5-04794cf8ae26" providerId="AD" clId="Web-{20741B0F-424A-4AC0-8622-657E7C4DAF50}" dt="2023-08-30T05:25:27.979" v="1"/>
        <pc:sldMkLst>
          <pc:docMk/>
          <pc:sldMk cId="2506761734" sldId="281"/>
        </pc:sldMkLst>
      </pc:sldChg>
      <pc:sldChg chg="modSp">
        <pc:chgData name="Vesalainen Matti" userId="S::matti.vesalainen@taitotalo.fi::e4d04fee-d837-4c30-bdb5-04794cf8ae26" providerId="AD" clId="Web-{20741B0F-424A-4AC0-8622-657E7C4DAF50}" dt="2023-08-30T05:38:44.220" v="13" actId="20577"/>
        <pc:sldMkLst>
          <pc:docMk/>
          <pc:sldMk cId="1008785087" sldId="628"/>
        </pc:sldMkLst>
        <pc:spChg chg="mod">
          <ac:chgData name="Vesalainen Matti" userId="S::matti.vesalainen@taitotalo.fi::e4d04fee-d837-4c30-bdb5-04794cf8ae26" providerId="AD" clId="Web-{20741B0F-424A-4AC0-8622-657E7C4DAF50}" dt="2023-08-30T05:38:44.220" v="13" actId="20577"/>
          <ac:spMkLst>
            <pc:docMk/>
            <pc:sldMk cId="1008785087" sldId="628"/>
            <ac:spMk id="3" creationId="{8050D8AA-FD2C-E8D1-6198-D13D99D600A0}"/>
          </ac:spMkLst>
        </pc:spChg>
      </pc:sldChg>
      <pc:sldChg chg="ord">
        <pc:chgData name="Vesalainen Matti" userId="S::matti.vesalainen@taitotalo.fi::e4d04fee-d837-4c30-bdb5-04794cf8ae26" providerId="AD" clId="Web-{20741B0F-424A-4AC0-8622-657E7C4DAF50}" dt="2023-08-30T05:25:16.229" v="0"/>
        <pc:sldMkLst>
          <pc:docMk/>
          <pc:sldMk cId="3050577697" sldId="629"/>
        </pc:sldMkLst>
      </pc:sldChg>
    </pc:docChg>
  </pc:docChgLst>
  <pc:docChgLst>
    <pc:chgData name="Vesalainen Matti" userId="S::matti.vesalainen@taitotalo.fi::e4d04fee-d837-4c30-bdb5-04794cf8ae26" providerId="AD" clId="Web-{DF2793D5-704E-4BD6-9337-A2F4862E4D74}"/>
    <pc:docChg chg="addSld delSld modSld">
      <pc:chgData name="Vesalainen Matti" userId="S::matti.vesalainen@taitotalo.fi::e4d04fee-d837-4c30-bdb5-04794cf8ae26" providerId="AD" clId="Web-{DF2793D5-704E-4BD6-9337-A2F4862E4D74}" dt="2024-01-05T13:24:54.411" v="5" actId="1076"/>
      <pc:docMkLst>
        <pc:docMk/>
      </pc:docMkLst>
      <pc:sldChg chg="modSp add del">
        <pc:chgData name="Vesalainen Matti" userId="S::matti.vesalainen@taitotalo.fi::e4d04fee-d837-4c30-bdb5-04794cf8ae26" providerId="AD" clId="Web-{DF2793D5-704E-4BD6-9337-A2F4862E4D74}" dt="2024-01-05T13:24:54.411" v="5" actId="1076"/>
        <pc:sldMkLst>
          <pc:docMk/>
          <pc:sldMk cId="1392415707" sldId="649"/>
        </pc:sldMkLst>
        <pc:inkChg chg="mod">
          <ac:chgData name="Vesalainen Matti" userId="S::matti.vesalainen@taitotalo.fi::e4d04fee-d837-4c30-bdb5-04794cf8ae26" providerId="AD" clId="Web-{DF2793D5-704E-4BD6-9337-A2F4862E4D74}" dt="2024-01-05T13:24:54.411" v="5" actId="1076"/>
          <ac:inkMkLst>
            <pc:docMk/>
            <pc:sldMk cId="1392415707" sldId="649"/>
            <ac:inkMk id="6" creationId="{8C0CF00D-B4B3-65E6-A127-4C7EAD206FB3}"/>
          </ac:inkMkLst>
        </pc:inkChg>
      </pc:sldChg>
      <pc:sldChg chg="modSp add">
        <pc:chgData name="Vesalainen Matti" userId="S::matti.vesalainen@taitotalo.fi::e4d04fee-d837-4c30-bdb5-04794cf8ae26" providerId="AD" clId="Web-{DF2793D5-704E-4BD6-9337-A2F4862E4D74}" dt="2024-01-05T13:24:00.722" v="1" actId="1076"/>
        <pc:sldMkLst>
          <pc:docMk/>
          <pc:sldMk cId="376910505" sldId="678"/>
        </pc:sldMkLst>
        <pc:inkChg chg="mod">
          <ac:chgData name="Vesalainen Matti" userId="S::matti.vesalainen@taitotalo.fi::e4d04fee-d837-4c30-bdb5-04794cf8ae26" providerId="AD" clId="Web-{DF2793D5-704E-4BD6-9337-A2F4862E4D74}" dt="2024-01-05T13:24:00.722" v="1" actId="1076"/>
          <ac:inkMkLst>
            <pc:docMk/>
            <pc:sldMk cId="376910505" sldId="678"/>
            <ac:inkMk id="6" creationId="{8C0CF00D-B4B3-65E6-A127-4C7EAD206FB3}"/>
          </ac:inkMkLst>
        </pc:inkChg>
      </pc:sldChg>
      <pc:sldChg chg="add">
        <pc:chgData name="Vesalainen Matti" userId="S::matti.vesalainen@taitotalo.fi::e4d04fee-d837-4c30-bdb5-04794cf8ae26" providerId="AD" clId="Web-{DF2793D5-704E-4BD6-9337-A2F4862E4D74}" dt="2024-01-05T13:24:14.785" v="2"/>
        <pc:sldMkLst>
          <pc:docMk/>
          <pc:sldMk cId="3822551525" sldId="679"/>
        </pc:sldMkLst>
      </pc:sldChg>
    </pc:docChg>
  </pc:docChgLst>
  <pc:docChgLst>
    <pc:chgData name="Pajari Liisa" userId="S::pirkko-liisa.backlund@taitotalo.fi::0ba7ef12-7536-4f78-82e5-37dc94d8e5ec" providerId="AD" clId="Web-{254A1455-684D-4B64-93AD-F23D96F66E8F}"/>
    <pc:docChg chg="addSld delSld modSld sldOrd">
      <pc:chgData name="Pajari Liisa" userId="S::pirkko-liisa.backlund@taitotalo.fi::0ba7ef12-7536-4f78-82e5-37dc94d8e5ec" providerId="AD" clId="Web-{254A1455-684D-4B64-93AD-F23D96F66E8F}" dt="2023-09-06T10:08:39.924" v="333" actId="20577"/>
      <pc:docMkLst>
        <pc:docMk/>
      </pc:docMkLst>
      <pc:sldChg chg="addSp delSp modSp add ord replId delAnim">
        <pc:chgData name="Pajari Liisa" userId="S::pirkko-liisa.backlund@taitotalo.fi::0ba7ef12-7536-4f78-82e5-37dc94d8e5ec" providerId="AD" clId="Web-{254A1455-684D-4B64-93AD-F23D96F66E8F}" dt="2023-09-06T10:08:39.924" v="333" actId="20577"/>
        <pc:sldMkLst>
          <pc:docMk/>
          <pc:sldMk cId="2637473623" sldId="641"/>
        </pc:sldMkLst>
        <pc:spChg chg="mod">
          <ac:chgData name="Pajari Liisa" userId="S::pirkko-liisa.backlund@taitotalo.fi::0ba7ef12-7536-4f78-82e5-37dc94d8e5ec" providerId="AD" clId="Web-{254A1455-684D-4B64-93AD-F23D96F66E8F}" dt="2023-09-06T10:08:07.282" v="330" actId="14100"/>
          <ac:spMkLst>
            <pc:docMk/>
            <pc:sldMk cId="2637473623" sldId="641"/>
            <ac:spMk id="2" creationId="{D0A74AB2-D5A6-B26F-E7C2-97B20969AC26}"/>
          </ac:spMkLst>
        </pc:spChg>
        <pc:spChg chg="mod">
          <ac:chgData name="Pajari Liisa" userId="S::pirkko-liisa.backlund@taitotalo.fi::0ba7ef12-7536-4f78-82e5-37dc94d8e5ec" providerId="AD" clId="Web-{254A1455-684D-4B64-93AD-F23D96F66E8F}" dt="2023-09-06T10:08:39.924" v="333" actId="20577"/>
          <ac:spMkLst>
            <pc:docMk/>
            <pc:sldMk cId="2637473623" sldId="641"/>
            <ac:spMk id="3" creationId="{3B648156-05D4-F809-6B28-B4F2A42ECCC3}"/>
          </ac:spMkLst>
        </pc:spChg>
        <pc:picChg chg="add mod ord">
          <ac:chgData name="Pajari Liisa" userId="S::pirkko-liisa.backlund@taitotalo.fi::0ba7ef12-7536-4f78-82e5-37dc94d8e5ec" providerId="AD" clId="Web-{254A1455-684D-4B64-93AD-F23D96F66E8F}" dt="2023-09-06T10:07:57.407" v="328"/>
          <ac:picMkLst>
            <pc:docMk/>
            <pc:sldMk cId="2637473623" sldId="641"/>
            <ac:picMk id="4" creationId="{1F2C6977-465E-120E-1137-B80CFD21FC98}"/>
          </ac:picMkLst>
        </pc:picChg>
        <pc:picChg chg="add del">
          <ac:chgData name="Pajari Liisa" userId="S::pirkko-liisa.backlund@taitotalo.fi::0ba7ef12-7536-4f78-82e5-37dc94d8e5ec" providerId="AD" clId="Web-{254A1455-684D-4B64-93AD-F23D96F66E8F}" dt="2023-09-06T10:06:44.531" v="326"/>
          <ac:picMkLst>
            <pc:docMk/>
            <pc:sldMk cId="2637473623" sldId="641"/>
            <ac:picMk id="5" creationId="{5D9CD88E-4B1F-D469-7DE0-869D2A981D08}"/>
          </ac:picMkLst>
        </pc:picChg>
        <pc:picChg chg="del">
          <ac:chgData name="Pajari Liisa" userId="S::pirkko-liisa.backlund@taitotalo.fi::0ba7ef12-7536-4f78-82e5-37dc94d8e5ec" providerId="AD" clId="Web-{254A1455-684D-4B64-93AD-F23D96F66E8F}" dt="2023-09-06T10:06:22.436" v="324"/>
          <ac:picMkLst>
            <pc:docMk/>
            <pc:sldMk cId="2637473623" sldId="641"/>
            <ac:picMk id="6" creationId="{8B2AB455-AD8D-E994-7C87-75DD2CDCCD94}"/>
          </ac:picMkLst>
        </pc:picChg>
      </pc:sldChg>
      <pc:sldChg chg="modSp add del replId">
        <pc:chgData name="Pajari Liisa" userId="S::pirkko-liisa.backlund@taitotalo.fi::0ba7ef12-7536-4f78-82e5-37dc94d8e5ec" providerId="AD" clId="Web-{254A1455-684D-4B64-93AD-F23D96F66E8F}" dt="2023-09-06T09:52:53.905" v="296"/>
        <pc:sldMkLst>
          <pc:docMk/>
          <pc:sldMk cId="1246890359" sldId="642"/>
        </pc:sldMkLst>
        <pc:spChg chg="mod">
          <ac:chgData name="Pajari Liisa" userId="S::pirkko-liisa.backlund@taitotalo.fi::0ba7ef12-7536-4f78-82e5-37dc94d8e5ec" providerId="AD" clId="Web-{254A1455-684D-4B64-93AD-F23D96F66E8F}" dt="2023-09-06T09:51:48.106" v="272" actId="20577"/>
          <ac:spMkLst>
            <pc:docMk/>
            <pc:sldMk cId="1246890359" sldId="642"/>
            <ac:spMk id="3" creationId="{3B648156-05D4-F809-6B28-B4F2A42ECCC3}"/>
          </ac:spMkLst>
        </pc:spChg>
      </pc:sldChg>
    </pc:docChg>
  </pc:docChgLst>
  <pc:docChgLst>
    <pc:chgData name="Pajari Liisa" userId="S::pirkko-liisa.backlund@taitotalo.fi::0ba7ef12-7536-4f78-82e5-37dc94d8e5ec" providerId="AD" clId="Web-{634AF0E8-62BF-44A5-916C-704BB1511D78}"/>
    <pc:docChg chg="modSld">
      <pc:chgData name="Pajari Liisa" userId="S::pirkko-liisa.backlund@taitotalo.fi::0ba7ef12-7536-4f78-82e5-37dc94d8e5ec" providerId="AD" clId="Web-{634AF0E8-62BF-44A5-916C-704BB1511D78}" dt="2023-12-13T08:02:17.154" v="35" actId="14100"/>
      <pc:docMkLst>
        <pc:docMk/>
      </pc:docMkLst>
      <pc:sldChg chg="modSp">
        <pc:chgData name="Pajari Liisa" userId="S::pirkko-liisa.backlund@taitotalo.fi::0ba7ef12-7536-4f78-82e5-37dc94d8e5ec" providerId="AD" clId="Web-{634AF0E8-62BF-44A5-916C-704BB1511D78}" dt="2023-12-13T07:54:46.645" v="34" actId="20577"/>
        <pc:sldMkLst>
          <pc:docMk/>
          <pc:sldMk cId="411547182" sldId="625"/>
        </pc:sldMkLst>
        <pc:spChg chg="mod">
          <ac:chgData name="Pajari Liisa" userId="S::pirkko-liisa.backlund@taitotalo.fi::0ba7ef12-7536-4f78-82e5-37dc94d8e5ec" providerId="AD" clId="Web-{634AF0E8-62BF-44A5-916C-704BB1511D78}" dt="2023-12-13T07:54:46.645" v="34" actId="20577"/>
          <ac:spMkLst>
            <pc:docMk/>
            <pc:sldMk cId="411547182" sldId="625"/>
            <ac:spMk id="2" creationId="{390BDAC8-38A4-BA09-9FBD-8D77C0A7BE6B}"/>
          </ac:spMkLst>
        </pc:spChg>
      </pc:sldChg>
      <pc:sldChg chg="modSp">
        <pc:chgData name="Pajari Liisa" userId="S::pirkko-liisa.backlund@taitotalo.fi::0ba7ef12-7536-4f78-82e5-37dc94d8e5ec" providerId="AD" clId="Web-{634AF0E8-62BF-44A5-916C-704BB1511D78}" dt="2023-12-13T07:53:36.612" v="28" actId="14100"/>
        <pc:sldMkLst>
          <pc:docMk/>
          <pc:sldMk cId="3328216729" sldId="626"/>
        </pc:sldMkLst>
        <pc:spChg chg="mod">
          <ac:chgData name="Pajari Liisa" userId="S::pirkko-liisa.backlund@taitotalo.fi::0ba7ef12-7536-4f78-82e5-37dc94d8e5ec" providerId="AD" clId="Web-{634AF0E8-62BF-44A5-916C-704BB1511D78}" dt="2023-12-13T07:53:36.612" v="28" actId="14100"/>
          <ac:spMkLst>
            <pc:docMk/>
            <pc:sldMk cId="3328216729" sldId="626"/>
            <ac:spMk id="3" creationId="{649CD986-0930-36C5-46CB-CE5865F2A688}"/>
          </ac:spMkLst>
        </pc:spChg>
      </pc:sldChg>
      <pc:sldChg chg="modSp">
        <pc:chgData name="Pajari Liisa" userId="S::pirkko-liisa.backlund@taitotalo.fi::0ba7ef12-7536-4f78-82e5-37dc94d8e5ec" providerId="AD" clId="Web-{634AF0E8-62BF-44A5-916C-704BB1511D78}" dt="2023-12-13T07:49:38.873" v="21" actId="14100"/>
        <pc:sldMkLst>
          <pc:docMk/>
          <pc:sldMk cId="1008785087" sldId="628"/>
        </pc:sldMkLst>
        <pc:spChg chg="mod">
          <ac:chgData name="Pajari Liisa" userId="S::pirkko-liisa.backlund@taitotalo.fi::0ba7ef12-7536-4f78-82e5-37dc94d8e5ec" providerId="AD" clId="Web-{634AF0E8-62BF-44A5-916C-704BB1511D78}" dt="2023-12-13T07:49:34.764" v="20" actId="14100"/>
          <ac:spMkLst>
            <pc:docMk/>
            <pc:sldMk cId="1008785087" sldId="628"/>
            <ac:spMk id="2" creationId="{4E440405-A905-19C7-1E72-C3D68876D8EB}"/>
          </ac:spMkLst>
        </pc:spChg>
        <pc:spChg chg="mod">
          <ac:chgData name="Pajari Liisa" userId="S::pirkko-liisa.backlund@taitotalo.fi::0ba7ef12-7536-4f78-82e5-37dc94d8e5ec" providerId="AD" clId="Web-{634AF0E8-62BF-44A5-916C-704BB1511D78}" dt="2023-12-13T07:49:38.873" v="21" actId="14100"/>
          <ac:spMkLst>
            <pc:docMk/>
            <pc:sldMk cId="1008785087" sldId="628"/>
            <ac:spMk id="3" creationId="{8050D8AA-FD2C-E8D1-6198-D13D99D600A0}"/>
          </ac:spMkLst>
        </pc:spChg>
      </pc:sldChg>
      <pc:sldChg chg="modSp">
        <pc:chgData name="Pajari Liisa" userId="S::pirkko-liisa.backlund@taitotalo.fi::0ba7ef12-7536-4f78-82e5-37dc94d8e5ec" providerId="AD" clId="Web-{634AF0E8-62BF-44A5-916C-704BB1511D78}" dt="2023-12-13T08:02:17.154" v="35" actId="14100"/>
        <pc:sldMkLst>
          <pc:docMk/>
          <pc:sldMk cId="523788912" sldId="669"/>
        </pc:sldMkLst>
        <pc:spChg chg="mod">
          <ac:chgData name="Pajari Liisa" userId="S::pirkko-liisa.backlund@taitotalo.fi::0ba7ef12-7536-4f78-82e5-37dc94d8e5ec" providerId="AD" clId="Web-{634AF0E8-62BF-44A5-916C-704BB1511D78}" dt="2023-12-13T08:02:17.154" v="35" actId="14100"/>
          <ac:spMkLst>
            <pc:docMk/>
            <pc:sldMk cId="523788912" sldId="669"/>
            <ac:spMk id="2" creationId="{5395D45F-D9EF-7844-BFCD-34D2978E01D5}"/>
          </ac:spMkLst>
        </pc:spChg>
      </pc:sldChg>
    </pc:docChg>
  </pc:docChgLst>
  <pc:docChgLst>
    <pc:chgData name="Vesalainen Matti" userId="e4d04fee-d837-4c30-bdb5-04794cf8ae26" providerId="ADAL" clId="{A93B27B6-CD60-426D-A847-B06FB40F84A6}"/>
    <pc:docChg chg="undo custSel mod addSld modSld sldOrd">
      <pc:chgData name="Vesalainen Matti" userId="e4d04fee-d837-4c30-bdb5-04794cf8ae26" providerId="ADAL" clId="{A93B27B6-CD60-426D-A847-B06FB40F84A6}" dt="2023-06-20T12:14:56.832" v="21" actId="27614"/>
      <pc:docMkLst>
        <pc:docMk/>
      </pc:docMkLst>
      <pc:sldChg chg="addSp delSp modSp new mod ord">
        <pc:chgData name="Vesalainen Matti" userId="e4d04fee-d837-4c30-bdb5-04794cf8ae26" providerId="ADAL" clId="{A93B27B6-CD60-426D-A847-B06FB40F84A6}" dt="2023-06-20T12:12:22.584" v="7" actId="27614"/>
        <pc:sldMkLst>
          <pc:docMk/>
          <pc:sldMk cId="408118362" sldId="416"/>
        </pc:sldMkLst>
        <pc:spChg chg="del">
          <ac:chgData name="Vesalainen Matti" userId="e4d04fee-d837-4c30-bdb5-04794cf8ae26" providerId="ADAL" clId="{A93B27B6-CD60-426D-A847-B06FB40F84A6}" dt="2023-06-20T12:10:18.402" v="4" actId="478"/>
          <ac:spMkLst>
            <pc:docMk/>
            <pc:sldMk cId="408118362" sldId="416"/>
            <ac:spMk id="2" creationId="{7D282235-96DF-4F88-B2DD-49E4107B6244}"/>
          </ac:spMkLst>
        </pc:spChg>
        <pc:spChg chg="del">
          <ac:chgData name="Vesalainen Matti" userId="e4d04fee-d837-4c30-bdb5-04794cf8ae26" providerId="ADAL" clId="{A93B27B6-CD60-426D-A847-B06FB40F84A6}" dt="2023-06-20T12:10:15.911" v="3" actId="478"/>
          <ac:spMkLst>
            <pc:docMk/>
            <pc:sldMk cId="408118362" sldId="416"/>
            <ac:spMk id="3" creationId="{F49A6AF9-E0A6-4A33-ADB7-09711BAC953E}"/>
          </ac:spMkLst>
        </pc:spChg>
        <pc:picChg chg="add mod">
          <ac:chgData name="Vesalainen Matti" userId="e4d04fee-d837-4c30-bdb5-04794cf8ae26" providerId="ADAL" clId="{A93B27B6-CD60-426D-A847-B06FB40F84A6}" dt="2023-06-20T12:12:22.584" v="7" actId="27614"/>
          <ac:picMkLst>
            <pc:docMk/>
            <pc:sldMk cId="408118362" sldId="416"/>
            <ac:picMk id="4" creationId="{A3995622-8E9F-4249-BD97-03D78DF936CA}"/>
          </ac:picMkLst>
        </pc:picChg>
      </pc:sldChg>
      <pc:sldChg chg="addSp delSp modSp new mod">
        <pc:chgData name="Vesalainen Matti" userId="e4d04fee-d837-4c30-bdb5-04794cf8ae26" providerId="ADAL" clId="{A93B27B6-CD60-426D-A847-B06FB40F84A6}" dt="2023-06-20T12:13:38.371" v="16" actId="26606"/>
        <pc:sldMkLst>
          <pc:docMk/>
          <pc:sldMk cId="369596229" sldId="417"/>
        </pc:sldMkLst>
        <pc:spChg chg="del">
          <ac:chgData name="Vesalainen Matti" userId="e4d04fee-d837-4c30-bdb5-04794cf8ae26" providerId="ADAL" clId="{A93B27B6-CD60-426D-A847-B06FB40F84A6}" dt="2023-06-20T12:13:22.595" v="12" actId="478"/>
          <ac:spMkLst>
            <pc:docMk/>
            <pc:sldMk cId="369596229" sldId="417"/>
            <ac:spMk id="2" creationId="{4CA14F5C-0AE9-4356-9FFB-4576DA2B94ED}"/>
          </ac:spMkLst>
        </pc:spChg>
        <pc:spChg chg="del">
          <ac:chgData name="Vesalainen Matti" userId="e4d04fee-d837-4c30-bdb5-04794cf8ae26" providerId="ADAL" clId="{A93B27B6-CD60-426D-A847-B06FB40F84A6}" dt="2023-06-20T12:13:20.174" v="11" actId="478"/>
          <ac:spMkLst>
            <pc:docMk/>
            <pc:sldMk cId="369596229" sldId="417"/>
            <ac:spMk id="3" creationId="{7EC1A969-8AFD-461D-905B-C9DF22D2DF71}"/>
          </ac:spMkLst>
        </pc:spChg>
        <pc:picChg chg="del">
          <ac:chgData name="Vesalainen Matti" userId="e4d04fee-d837-4c30-bdb5-04794cf8ae26" providerId="ADAL" clId="{A93B27B6-CD60-426D-A847-B06FB40F84A6}" dt="2023-06-20T12:12:32.601" v="9"/>
          <ac:picMkLst>
            <pc:docMk/>
            <pc:sldMk cId="369596229" sldId="417"/>
            <ac:picMk id="4" creationId="{27AEB9CD-D338-4995-AD62-00D253E28BB4}"/>
          </ac:picMkLst>
        </pc:picChg>
        <pc:picChg chg="add mod">
          <ac:chgData name="Vesalainen Matti" userId="e4d04fee-d837-4c30-bdb5-04794cf8ae26" providerId="ADAL" clId="{A93B27B6-CD60-426D-A847-B06FB40F84A6}" dt="2023-06-20T12:13:38.371" v="16" actId="26606"/>
          <ac:picMkLst>
            <pc:docMk/>
            <pc:sldMk cId="369596229" sldId="417"/>
            <ac:picMk id="5" creationId="{2739115B-4AC9-48D8-A03B-680049FFC450}"/>
          </ac:picMkLst>
        </pc:picChg>
      </pc:sldChg>
      <pc:sldChg chg="addSp delSp modSp new mod">
        <pc:chgData name="Vesalainen Matti" userId="e4d04fee-d837-4c30-bdb5-04794cf8ae26" providerId="ADAL" clId="{A93B27B6-CD60-426D-A847-B06FB40F84A6}" dt="2023-06-20T12:14:56.832" v="21" actId="27614"/>
        <pc:sldMkLst>
          <pc:docMk/>
          <pc:sldMk cId="461867578" sldId="418"/>
        </pc:sldMkLst>
        <pc:spChg chg="del">
          <ac:chgData name="Vesalainen Matti" userId="e4d04fee-d837-4c30-bdb5-04794cf8ae26" providerId="ADAL" clId="{A93B27B6-CD60-426D-A847-B06FB40F84A6}" dt="2023-06-20T12:14:34.165" v="18" actId="478"/>
          <ac:spMkLst>
            <pc:docMk/>
            <pc:sldMk cId="461867578" sldId="418"/>
            <ac:spMk id="2" creationId="{C26F6E45-E83A-41B4-9339-C21523FFAEB1}"/>
          </ac:spMkLst>
        </pc:spChg>
        <pc:spChg chg="del">
          <ac:chgData name="Vesalainen Matti" userId="e4d04fee-d837-4c30-bdb5-04794cf8ae26" providerId="ADAL" clId="{A93B27B6-CD60-426D-A847-B06FB40F84A6}" dt="2023-06-20T12:14:31.960" v="17" actId="478"/>
          <ac:spMkLst>
            <pc:docMk/>
            <pc:sldMk cId="461867578" sldId="418"/>
            <ac:spMk id="3" creationId="{B9EA5265-C554-4C60-9B48-DF24F922AEBD}"/>
          </ac:spMkLst>
        </pc:spChg>
        <pc:picChg chg="add mod">
          <ac:chgData name="Vesalainen Matti" userId="e4d04fee-d837-4c30-bdb5-04794cf8ae26" providerId="ADAL" clId="{A93B27B6-CD60-426D-A847-B06FB40F84A6}" dt="2023-06-20T12:14:56.832" v="21" actId="27614"/>
          <ac:picMkLst>
            <pc:docMk/>
            <pc:sldMk cId="461867578" sldId="418"/>
            <ac:picMk id="4" creationId="{E9A311DC-CF19-4ADE-9846-272164B7DEEA}"/>
          </ac:picMkLst>
        </pc:picChg>
      </pc:sldChg>
    </pc:docChg>
  </pc:docChgLst>
  <pc:docChgLst>
    <pc:chgData name="Ylimmäinen Seija" userId="S::seija.ylimmainen@taitotalo.fi::ca43a6e6-5f5b-4301-8d8f-8726ecab432b" providerId="AD" clId="Web-{20AECBE6-F61B-841E-397D-D00D4BF4417F}"/>
    <pc:docChg chg="modSld">
      <pc:chgData name="Ylimmäinen Seija" userId="S::seija.ylimmainen@taitotalo.fi::ca43a6e6-5f5b-4301-8d8f-8726ecab432b" providerId="AD" clId="Web-{20AECBE6-F61B-841E-397D-D00D4BF4417F}" dt="2024-04-11T09:16:53.638" v="53" actId="14100"/>
      <pc:docMkLst>
        <pc:docMk/>
      </pc:docMkLst>
      <pc:sldChg chg="modSp">
        <pc:chgData name="Ylimmäinen Seija" userId="S::seija.ylimmainen@taitotalo.fi::ca43a6e6-5f5b-4301-8d8f-8726ecab432b" providerId="AD" clId="Web-{20AECBE6-F61B-841E-397D-D00D4BF4417F}" dt="2024-04-11T09:16:53.638" v="53" actId="14100"/>
        <pc:sldMkLst>
          <pc:docMk/>
          <pc:sldMk cId="2041322737" sldId="290"/>
        </pc:sldMkLst>
        <pc:spChg chg="mod">
          <ac:chgData name="Ylimmäinen Seija" userId="S::seija.ylimmainen@taitotalo.fi::ca43a6e6-5f5b-4301-8d8f-8726ecab432b" providerId="AD" clId="Web-{20AECBE6-F61B-841E-397D-D00D4BF4417F}" dt="2024-04-11T09:16:53.638" v="53" actId="14100"/>
          <ac:spMkLst>
            <pc:docMk/>
            <pc:sldMk cId="2041322737" sldId="290"/>
            <ac:spMk id="2" creationId="{C6F061FC-E1BA-CE8A-9C26-2F7AEFA57AE0}"/>
          </ac:spMkLst>
        </pc:spChg>
      </pc:sldChg>
      <pc:sldChg chg="addSp delSp modSp">
        <pc:chgData name="Ylimmäinen Seija" userId="S::seija.ylimmainen@taitotalo.fi::ca43a6e6-5f5b-4301-8d8f-8726ecab432b" providerId="AD" clId="Web-{20AECBE6-F61B-841E-397D-D00D4BF4417F}" dt="2024-04-11T09:16:21.668" v="49" actId="20577"/>
        <pc:sldMkLst>
          <pc:docMk/>
          <pc:sldMk cId="1392415707" sldId="649"/>
        </pc:sldMkLst>
        <pc:spChg chg="mod">
          <ac:chgData name="Ylimmäinen Seija" userId="S::seija.ylimmainen@taitotalo.fi::ca43a6e6-5f5b-4301-8d8f-8726ecab432b" providerId="AD" clId="Web-{20AECBE6-F61B-841E-397D-D00D4BF4417F}" dt="2024-04-11T09:16:21.668" v="49" actId="20577"/>
          <ac:spMkLst>
            <pc:docMk/>
            <pc:sldMk cId="1392415707" sldId="649"/>
            <ac:spMk id="2" creationId="{F7399533-E73F-1B45-98F7-F7CBA0836AF8}"/>
          </ac:spMkLst>
        </pc:spChg>
        <pc:spChg chg="mod">
          <ac:chgData name="Ylimmäinen Seija" userId="S::seija.ylimmainen@taitotalo.fi::ca43a6e6-5f5b-4301-8d8f-8726ecab432b" providerId="AD" clId="Web-{20AECBE6-F61B-841E-397D-D00D4BF4417F}" dt="2024-04-11T09:16:14.699" v="47" actId="20577"/>
          <ac:spMkLst>
            <pc:docMk/>
            <pc:sldMk cId="1392415707" sldId="649"/>
            <ac:spMk id="9" creationId="{C09878FF-D996-9A14-0AAB-9A8BE425D0A2}"/>
          </ac:spMkLst>
        </pc:spChg>
        <pc:spChg chg="del">
          <ac:chgData name="Ylimmäinen Seija" userId="S::seija.ylimmainen@taitotalo.fi::ca43a6e6-5f5b-4301-8d8f-8726ecab432b" providerId="AD" clId="Web-{20AECBE6-F61B-841E-397D-D00D4BF4417F}" dt="2024-04-11T09:15:48.105" v="41"/>
          <ac:spMkLst>
            <pc:docMk/>
            <pc:sldMk cId="1392415707" sldId="649"/>
            <ac:spMk id="11" creationId="{D189162A-C7E3-2E45-C658-FF234C7631A3}"/>
          </ac:spMkLst>
        </pc:spChg>
        <pc:picChg chg="del">
          <ac:chgData name="Ylimmäinen Seija" userId="S::seija.ylimmainen@taitotalo.fi::ca43a6e6-5f5b-4301-8d8f-8726ecab432b" providerId="AD" clId="Web-{20AECBE6-F61B-841E-397D-D00D4BF4417F}" dt="2024-04-11T09:15:38.136" v="39"/>
          <ac:picMkLst>
            <pc:docMk/>
            <pc:sldMk cId="1392415707" sldId="649"/>
            <ac:picMk id="4" creationId="{0B1B1080-8691-53A6-3743-089751B3AB15}"/>
          </ac:picMkLst>
        </pc:picChg>
        <pc:picChg chg="add mod">
          <ac:chgData name="Ylimmäinen Seija" userId="S::seija.ylimmainen@taitotalo.fi::ca43a6e6-5f5b-4301-8d8f-8726ecab432b" providerId="AD" clId="Web-{20AECBE6-F61B-841E-397D-D00D4BF4417F}" dt="2024-04-11T09:16:00.714" v="44" actId="1076"/>
          <ac:picMkLst>
            <pc:docMk/>
            <pc:sldMk cId="1392415707" sldId="649"/>
            <ac:picMk id="5" creationId="{B83BA6AC-A5DA-CA87-22D3-211FF9019D33}"/>
          </ac:picMkLst>
        </pc:picChg>
        <pc:inkChg chg="del">
          <ac:chgData name="Ylimmäinen Seija" userId="S::seija.ylimmainen@taitotalo.fi::ca43a6e6-5f5b-4301-8d8f-8726ecab432b" providerId="AD" clId="Web-{20AECBE6-F61B-841E-397D-D00D4BF4417F}" dt="2024-04-11T09:15:44.120" v="40"/>
          <ac:inkMkLst>
            <pc:docMk/>
            <pc:sldMk cId="1392415707" sldId="649"/>
            <ac:inkMk id="6" creationId="{8C0CF00D-B4B3-65E6-A127-4C7EAD206FB3}"/>
          </ac:inkMkLst>
        </pc:inkChg>
      </pc:sldChg>
      <pc:sldChg chg="addSp delSp modSp">
        <pc:chgData name="Ylimmäinen Seija" userId="S::seija.ylimmainen@taitotalo.fi::ca43a6e6-5f5b-4301-8d8f-8726ecab432b" providerId="AD" clId="Web-{20AECBE6-F61B-841E-397D-D00D4BF4417F}" dt="2024-04-11T09:13:21.068" v="8" actId="20577"/>
        <pc:sldMkLst>
          <pc:docMk/>
          <pc:sldMk cId="376910505" sldId="678"/>
        </pc:sldMkLst>
        <pc:spChg chg="mod">
          <ac:chgData name="Ylimmäinen Seija" userId="S::seija.ylimmainen@taitotalo.fi::ca43a6e6-5f5b-4301-8d8f-8726ecab432b" providerId="AD" clId="Web-{20AECBE6-F61B-841E-397D-D00D4BF4417F}" dt="2024-04-11T09:13:21.068" v="8" actId="20577"/>
          <ac:spMkLst>
            <pc:docMk/>
            <pc:sldMk cId="376910505" sldId="678"/>
            <ac:spMk id="2" creationId="{F7399533-E73F-1B45-98F7-F7CBA0836AF8}"/>
          </ac:spMkLst>
        </pc:spChg>
        <pc:spChg chg="mod">
          <ac:chgData name="Ylimmäinen Seija" userId="S::seija.ylimmainen@taitotalo.fi::ca43a6e6-5f5b-4301-8d8f-8726ecab432b" providerId="AD" clId="Web-{20AECBE6-F61B-841E-397D-D00D4BF4417F}" dt="2024-04-11T09:13:06.177" v="7" actId="20577"/>
          <ac:spMkLst>
            <pc:docMk/>
            <pc:sldMk cId="376910505" sldId="678"/>
            <ac:spMk id="9" creationId="{C09878FF-D996-9A14-0AAB-9A8BE425D0A2}"/>
          </ac:spMkLst>
        </pc:spChg>
        <pc:picChg chg="del">
          <ac:chgData name="Ylimmäinen Seija" userId="S::seija.ylimmainen@taitotalo.fi::ca43a6e6-5f5b-4301-8d8f-8726ecab432b" providerId="AD" clId="Web-{20AECBE6-F61B-841E-397D-D00D4BF4417F}" dt="2024-04-11T09:12:29.379" v="0"/>
          <ac:picMkLst>
            <pc:docMk/>
            <pc:sldMk cId="376910505" sldId="678"/>
            <ac:picMk id="4" creationId="{0B1B1080-8691-53A6-3743-089751B3AB15}"/>
          </ac:picMkLst>
        </pc:picChg>
        <pc:picChg chg="add mod">
          <ac:chgData name="Ylimmäinen Seija" userId="S::seija.ylimmainen@taitotalo.fi::ca43a6e6-5f5b-4301-8d8f-8726ecab432b" providerId="AD" clId="Web-{20AECBE6-F61B-841E-397D-D00D4BF4417F}" dt="2024-04-11T09:12:40.645" v="4" actId="1076"/>
          <ac:picMkLst>
            <pc:docMk/>
            <pc:sldMk cId="376910505" sldId="678"/>
            <ac:picMk id="5" creationId="{1670E527-9F5C-F066-2DD5-8E1CC57D0783}"/>
          </ac:picMkLst>
        </pc:picChg>
        <pc:inkChg chg="del">
          <ac:chgData name="Ylimmäinen Seija" userId="S::seija.ylimmainen@taitotalo.fi::ca43a6e6-5f5b-4301-8d8f-8726ecab432b" providerId="AD" clId="Web-{20AECBE6-F61B-841E-397D-D00D4BF4417F}" dt="2024-04-11T09:12:31.066" v="1"/>
          <ac:inkMkLst>
            <pc:docMk/>
            <pc:sldMk cId="376910505" sldId="678"/>
            <ac:inkMk id="6" creationId="{8C0CF00D-B4B3-65E6-A127-4C7EAD206FB3}"/>
          </ac:inkMkLst>
        </pc:inkChg>
      </pc:sldChg>
      <pc:sldChg chg="addSp delSp modSp">
        <pc:chgData name="Ylimmäinen Seija" userId="S::seija.ylimmainen@taitotalo.fi::ca43a6e6-5f5b-4301-8d8f-8726ecab432b" providerId="AD" clId="Web-{20AECBE6-F61B-841E-397D-D00D4BF4417F}" dt="2024-04-11T09:15:24.057" v="38" actId="1076"/>
        <pc:sldMkLst>
          <pc:docMk/>
          <pc:sldMk cId="3822551525" sldId="679"/>
        </pc:sldMkLst>
        <pc:spChg chg="mod">
          <ac:chgData name="Ylimmäinen Seija" userId="S::seija.ylimmainen@taitotalo.fi::ca43a6e6-5f5b-4301-8d8f-8726ecab432b" providerId="AD" clId="Web-{20AECBE6-F61B-841E-397D-D00D4BF4417F}" dt="2024-04-11T09:14:34.555" v="25" actId="14100"/>
          <ac:spMkLst>
            <pc:docMk/>
            <pc:sldMk cId="3822551525" sldId="679"/>
            <ac:spMk id="3" creationId="{9DFB6BE3-34F1-824F-9EAE-7EDC0DAFD55A}"/>
          </ac:spMkLst>
        </pc:spChg>
        <pc:spChg chg="mod">
          <ac:chgData name="Ylimmäinen Seija" userId="S::seija.ylimmainen@taitotalo.fi::ca43a6e6-5f5b-4301-8d8f-8726ecab432b" providerId="AD" clId="Web-{20AECBE6-F61B-841E-397D-D00D4BF4417F}" dt="2024-04-11T09:15:24.057" v="38" actId="1076"/>
          <ac:spMkLst>
            <pc:docMk/>
            <pc:sldMk cId="3822551525" sldId="679"/>
            <ac:spMk id="9" creationId="{C09878FF-D996-9A14-0AAB-9A8BE425D0A2}"/>
          </ac:spMkLst>
        </pc:spChg>
        <pc:spChg chg="del">
          <ac:chgData name="Ylimmäinen Seija" userId="S::seija.ylimmainen@taitotalo.fi::ca43a6e6-5f5b-4301-8d8f-8726ecab432b" providerId="AD" clId="Web-{20AECBE6-F61B-841E-397D-D00D4BF4417F}" dt="2024-04-11T09:13:41.288" v="10"/>
          <ac:spMkLst>
            <pc:docMk/>
            <pc:sldMk cId="3822551525" sldId="679"/>
            <ac:spMk id="11" creationId="{D189162A-C7E3-2E45-C658-FF234C7631A3}"/>
          </ac:spMkLst>
        </pc:spChg>
        <pc:picChg chg="del">
          <ac:chgData name="Ylimmäinen Seija" userId="S::seija.ylimmainen@taitotalo.fi::ca43a6e6-5f5b-4301-8d8f-8726ecab432b" providerId="AD" clId="Web-{20AECBE6-F61B-841E-397D-D00D4BF4417F}" dt="2024-04-11T09:13:37.100" v="9"/>
          <ac:picMkLst>
            <pc:docMk/>
            <pc:sldMk cId="3822551525" sldId="679"/>
            <ac:picMk id="4" creationId="{0B1B1080-8691-53A6-3743-089751B3AB15}"/>
          </ac:picMkLst>
        </pc:picChg>
        <pc:picChg chg="add mod">
          <ac:chgData name="Ylimmäinen Seija" userId="S::seija.ylimmainen@taitotalo.fi::ca43a6e6-5f5b-4301-8d8f-8726ecab432b" providerId="AD" clId="Web-{20AECBE6-F61B-841E-397D-D00D4BF4417F}" dt="2024-04-11T09:14:02.148" v="15" actId="1076"/>
          <ac:picMkLst>
            <pc:docMk/>
            <pc:sldMk cId="3822551525" sldId="679"/>
            <ac:picMk id="5" creationId="{FBAD0D8B-0344-F4F3-8148-9D2FAA02D3CE}"/>
          </ac:picMkLst>
        </pc:picChg>
        <pc:inkChg chg="del">
          <ac:chgData name="Ylimmäinen Seija" userId="S::seija.ylimmainen@taitotalo.fi::ca43a6e6-5f5b-4301-8d8f-8726ecab432b" providerId="AD" clId="Web-{20AECBE6-F61B-841E-397D-D00D4BF4417F}" dt="2024-04-11T09:13:42.819" v="11"/>
          <ac:inkMkLst>
            <pc:docMk/>
            <pc:sldMk cId="3822551525" sldId="679"/>
            <ac:inkMk id="6" creationId="{8C0CF00D-B4B3-65E6-A127-4C7EAD206FB3}"/>
          </ac:inkMkLst>
        </pc:inkChg>
      </pc:sldChg>
    </pc:docChg>
  </pc:docChgLst>
  <pc:docChgLst>
    <pc:chgData name="Pajari Liisa" userId="S::pirkko-liisa.backlund@taitotalo.fi::0ba7ef12-7536-4f78-82e5-37dc94d8e5ec" providerId="AD" clId="Web-{CCFA082C-A0C2-0BD2-5F61-E32D9F5288ED}"/>
    <pc:docChg chg="modSld">
      <pc:chgData name="Pajari Liisa" userId="S::pirkko-liisa.backlund@taitotalo.fi::0ba7ef12-7536-4f78-82e5-37dc94d8e5ec" providerId="AD" clId="Web-{CCFA082C-A0C2-0BD2-5F61-E32D9F5288ED}" dt="2024-02-13T08:42:11.192" v="1" actId="14100"/>
      <pc:docMkLst>
        <pc:docMk/>
      </pc:docMkLst>
      <pc:sldChg chg="modSp">
        <pc:chgData name="Pajari Liisa" userId="S::pirkko-liisa.backlund@taitotalo.fi::0ba7ef12-7536-4f78-82e5-37dc94d8e5ec" providerId="AD" clId="Web-{CCFA082C-A0C2-0BD2-5F61-E32D9F5288ED}" dt="2024-02-13T08:42:11.192" v="1" actId="14100"/>
        <pc:sldMkLst>
          <pc:docMk/>
          <pc:sldMk cId="1422366234" sldId="706"/>
        </pc:sldMkLst>
        <pc:spChg chg="mod">
          <ac:chgData name="Pajari Liisa" userId="S::pirkko-liisa.backlund@taitotalo.fi::0ba7ef12-7536-4f78-82e5-37dc94d8e5ec" providerId="AD" clId="Web-{CCFA082C-A0C2-0BD2-5F61-E32D9F5288ED}" dt="2024-02-13T08:42:11.192" v="1" actId="14100"/>
          <ac:spMkLst>
            <pc:docMk/>
            <pc:sldMk cId="1422366234" sldId="706"/>
            <ac:spMk id="6" creationId="{AEE17B15-9C37-4DEF-4EFE-636FFBE70302}"/>
          </ac:spMkLst>
        </pc:spChg>
        <pc:spChg chg="mod">
          <ac:chgData name="Pajari Liisa" userId="S::pirkko-liisa.backlund@taitotalo.fi::0ba7ef12-7536-4f78-82e5-37dc94d8e5ec" providerId="AD" clId="Web-{CCFA082C-A0C2-0BD2-5F61-E32D9F5288ED}" dt="2024-02-13T08:41:49.238" v="0" actId="14100"/>
          <ac:spMkLst>
            <pc:docMk/>
            <pc:sldMk cId="1422366234" sldId="706"/>
            <ac:spMk id="8" creationId="{78E28D2B-D791-10FE-C0E1-A41AC095D504}"/>
          </ac:spMkLst>
        </pc:spChg>
      </pc:sldChg>
    </pc:docChg>
  </pc:docChgLst>
  <pc:docChgLst>
    <pc:chgData name="Pajari Liisa" userId="S::pirkko-liisa.backlund@taitotalo.fi::0ba7ef12-7536-4f78-82e5-37dc94d8e5ec" providerId="AD" clId="Web-{3B46E08D-257F-47D0-DF78-842176928F45}"/>
    <pc:docChg chg="modSld">
      <pc:chgData name="Pajari Liisa" userId="S::pirkko-liisa.backlund@taitotalo.fi::0ba7ef12-7536-4f78-82e5-37dc94d8e5ec" providerId="AD" clId="Web-{3B46E08D-257F-47D0-DF78-842176928F45}" dt="2023-12-21T08:54:28.997" v="29" actId="20577"/>
      <pc:docMkLst>
        <pc:docMk/>
      </pc:docMkLst>
      <pc:sldChg chg="modSp">
        <pc:chgData name="Pajari Liisa" userId="S::pirkko-liisa.backlund@taitotalo.fi::0ba7ef12-7536-4f78-82e5-37dc94d8e5ec" providerId="AD" clId="Web-{3B46E08D-257F-47D0-DF78-842176928F45}" dt="2023-12-21T08:54:28.997" v="29" actId="20577"/>
        <pc:sldMkLst>
          <pc:docMk/>
          <pc:sldMk cId="411547182" sldId="625"/>
        </pc:sldMkLst>
        <pc:spChg chg="mod">
          <ac:chgData name="Pajari Liisa" userId="S::pirkko-liisa.backlund@taitotalo.fi::0ba7ef12-7536-4f78-82e5-37dc94d8e5ec" providerId="AD" clId="Web-{3B46E08D-257F-47D0-DF78-842176928F45}" dt="2023-12-21T08:54:28.997" v="29" actId="20577"/>
          <ac:spMkLst>
            <pc:docMk/>
            <pc:sldMk cId="411547182" sldId="625"/>
            <ac:spMk id="3" creationId="{AF8DCFB8-CD40-284A-EE1C-1364D8E86B3B}"/>
          </ac:spMkLst>
        </pc:spChg>
      </pc:sldChg>
      <pc:sldChg chg="modSp">
        <pc:chgData name="Pajari Liisa" userId="S::pirkko-liisa.backlund@taitotalo.fi::0ba7ef12-7536-4f78-82e5-37dc94d8e5ec" providerId="AD" clId="Web-{3B46E08D-257F-47D0-DF78-842176928F45}" dt="2023-12-21T08:47:37.626" v="0" actId="14100"/>
        <pc:sldMkLst>
          <pc:docMk/>
          <pc:sldMk cId="244160894" sldId="636"/>
        </pc:sldMkLst>
        <pc:spChg chg="mod">
          <ac:chgData name="Pajari Liisa" userId="S::pirkko-liisa.backlund@taitotalo.fi::0ba7ef12-7536-4f78-82e5-37dc94d8e5ec" providerId="AD" clId="Web-{3B46E08D-257F-47D0-DF78-842176928F45}" dt="2023-12-21T08:47:37.626" v="0" actId="14100"/>
          <ac:spMkLst>
            <pc:docMk/>
            <pc:sldMk cId="244160894" sldId="636"/>
            <ac:spMk id="3" creationId="{8050D8AA-FD2C-E8D1-6198-D13D99D600A0}"/>
          </ac:spMkLst>
        </pc:spChg>
      </pc:sldChg>
    </pc:docChg>
  </pc:docChgLst>
  <pc:docChgLst>
    <pc:chgData name="Vesalainen Matti" userId="S::matti.vesalainen@taitotalo.fi::e4d04fee-d837-4c30-bdb5-04794cf8ae26" providerId="AD" clId="Web-{4345270C-2163-4B53-BBEA-CCD0C5980C3F}"/>
    <pc:docChg chg="addSld modSld">
      <pc:chgData name="Vesalainen Matti" userId="S::matti.vesalainen@taitotalo.fi::e4d04fee-d837-4c30-bdb5-04794cf8ae26" providerId="AD" clId="Web-{4345270C-2163-4B53-BBEA-CCD0C5980C3F}" dt="2023-08-23T12:00:46.739" v="102" actId="20577"/>
      <pc:docMkLst>
        <pc:docMk/>
      </pc:docMkLst>
      <pc:sldChg chg="modSp add replId">
        <pc:chgData name="Vesalainen Matti" userId="S::matti.vesalainen@taitotalo.fi::e4d04fee-d837-4c30-bdb5-04794cf8ae26" providerId="AD" clId="Web-{4345270C-2163-4B53-BBEA-CCD0C5980C3F}" dt="2023-08-23T12:00:39.364" v="99" actId="20577"/>
        <pc:sldMkLst>
          <pc:docMk/>
          <pc:sldMk cId="705182169" sldId="630"/>
        </pc:sldMkLst>
        <pc:spChg chg="mod">
          <ac:chgData name="Vesalainen Matti" userId="S::matti.vesalainen@taitotalo.fi::e4d04fee-d837-4c30-bdb5-04794cf8ae26" providerId="AD" clId="Web-{4345270C-2163-4B53-BBEA-CCD0C5980C3F}" dt="2023-08-23T12:00:39.364" v="99" actId="20577"/>
          <ac:spMkLst>
            <pc:docMk/>
            <pc:sldMk cId="705182169" sldId="630"/>
            <ac:spMk id="2" creationId="{90CD9431-1C1A-7AAA-12B0-4997367DEBCF}"/>
          </ac:spMkLst>
        </pc:spChg>
        <pc:spChg chg="mod">
          <ac:chgData name="Vesalainen Matti" userId="S::matti.vesalainen@taitotalo.fi::e4d04fee-d837-4c30-bdb5-04794cf8ae26" providerId="AD" clId="Web-{4345270C-2163-4B53-BBEA-CCD0C5980C3F}" dt="2023-08-23T12:00:12.551" v="96" actId="20577"/>
          <ac:spMkLst>
            <pc:docMk/>
            <pc:sldMk cId="705182169" sldId="630"/>
            <ac:spMk id="3" creationId="{B97820F0-3D03-E20D-ED05-8A09962B9AF6}"/>
          </ac:spMkLst>
        </pc:spChg>
      </pc:sldChg>
      <pc:sldChg chg="modSp add replId">
        <pc:chgData name="Vesalainen Matti" userId="S::matti.vesalainen@taitotalo.fi::e4d04fee-d837-4c30-bdb5-04794cf8ae26" providerId="AD" clId="Web-{4345270C-2163-4B53-BBEA-CCD0C5980C3F}" dt="2023-08-23T12:00:46.739" v="102" actId="20577"/>
        <pc:sldMkLst>
          <pc:docMk/>
          <pc:sldMk cId="1725002481" sldId="631"/>
        </pc:sldMkLst>
        <pc:spChg chg="mod">
          <ac:chgData name="Vesalainen Matti" userId="S::matti.vesalainen@taitotalo.fi::e4d04fee-d837-4c30-bdb5-04794cf8ae26" providerId="AD" clId="Web-{4345270C-2163-4B53-BBEA-CCD0C5980C3F}" dt="2023-08-23T12:00:46.739" v="102" actId="20577"/>
          <ac:spMkLst>
            <pc:docMk/>
            <pc:sldMk cId="1725002481" sldId="631"/>
            <ac:spMk id="2" creationId="{90CD9431-1C1A-7AAA-12B0-4997367DEBCF}"/>
          </ac:spMkLst>
        </pc:spChg>
        <pc:spChg chg="mod">
          <ac:chgData name="Vesalainen Matti" userId="S::matti.vesalainen@taitotalo.fi::e4d04fee-d837-4c30-bdb5-04794cf8ae26" providerId="AD" clId="Web-{4345270C-2163-4B53-BBEA-CCD0C5980C3F}" dt="2023-08-23T11:59:27.675" v="85" actId="20577"/>
          <ac:spMkLst>
            <pc:docMk/>
            <pc:sldMk cId="1725002481" sldId="631"/>
            <ac:spMk id="3" creationId="{B97820F0-3D03-E20D-ED05-8A09962B9A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6D5AC-B486-5748-925D-9C7C06A01345}" type="datetimeFigureOut">
              <a:rPr lang="fi-FI" smtClean="0"/>
              <a:t>7.6.2024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18420-1DAB-3A46-BCC8-E5CAD8A0F7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861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Puhtauspalvelualan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koulutuksissa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tästä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voisi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nostaa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ajatuksen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siitä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kuinka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suuri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vaikutus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taloilla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rakennuksilla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kiinteistöillä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sekä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tiestöillä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teiden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verkostolla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ympäristöön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Puolet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maapallon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materiaaleista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käytetään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jonkin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rakentamiseen</a:t>
            </a:r>
            <a:r>
              <a:rPr lang="en-US">
                <a:cs typeface="Calibri"/>
              </a:rPr>
              <a:t>... ja se </a:t>
            </a:r>
            <a:r>
              <a:rPr lang="en-US" err="1">
                <a:cs typeface="Calibri"/>
              </a:rPr>
              <a:t>tuottaa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lopulta</a:t>
            </a:r>
            <a:r>
              <a:rPr lang="en-US">
                <a:cs typeface="Calibri"/>
              </a:rPr>
              <a:t> 30% </a:t>
            </a:r>
            <a:r>
              <a:rPr lang="en-US" err="1">
                <a:cs typeface="Calibri"/>
              </a:rPr>
              <a:t>jätteestä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Minkä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vuoksi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kiinteistöjä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tarpeen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huoltaa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siivouksella</a:t>
            </a:r>
            <a:r>
              <a:rPr lang="en-US">
                <a:cs typeface="Calibri"/>
              </a:rPr>
              <a:t>?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81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Laadunvalvonta</a:t>
            </a:r>
            <a:r>
              <a:rPr lang="en-US">
                <a:ea typeface="Calibri"/>
                <a:cs typeface="Calibri"/>
              </a:rPr>
              <a:t> on </a:t>
            </a:r>
            <a:r>
              <a:rPr lang="en-US" err="1">
                <a:ea typeface="Calibri"/>
                <a:cs typeface="Calibri"/>
              </a:rPr>
              <a:t>ihan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ykkösasia</a:t>
            </a:r>
            <a:r>
              <a:rPr lang="en-US">
                <a:ea typeface="Calibri"/>
                <a:cs typeface="Calibri"/>
              </a:rPr>
              <a:t>! </a:t>
            </a:r>
            <a:endParaRPr lang="fi-FI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210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Laadunvalvonta</a:t>
            </a:r>
            <a:r>
              <a:rPr lang="en-US">
                <a:ea typeface="Calibri"/>
                <a:cs typeface="Calibri"/>
              </a:rPr>
              <a:t> on </a:t>
            </a:r>
            <a:r>
              <a:rPr lang="en-US" err="1">
                <a:ea typeface="Calibri"/>
                <a:cs typeface="Calibri"/>
              </a:rPr>
              <a:t>ihan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ykkösasia</a:t>
            </a:r>
            <a:r>
              <a:rPr lang="en-US">
                <a:ea typeface="Calibri"/>
                <a:cs typeface="Calibri"/>
              </a:rPr>
              <a:t>! </a:t>
            </a:r>
            <a:endParaRPr lang="fi-FI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885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Sosiaalinen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vastuullisuus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huolehtimista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sanoi</a:t>
            </a:r>
            <a:r>
              <a:rPr lang="en-US">
                <a:cs typeface="Calibri"/>
              </a:rPr>
              <a:t> Tuomas </a:t>
            </a:r>
            <a:r>
              <a:rPr lang="en-US" err="1">
                <a:cs typeface="Calibri"/>
              </a:rPr>
              <a:t>Wuorikoski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Työturvallisuuskeskuksesta</a:t>
            </a:r>
            <a:r>
              <a:rPr lang="en-US">
                <a:cs typeface="Calibri"/>
              </a:rPr>
              <a:t>. </a:t>
            </a:r>
          </a:p>
          <a:p>
            <a:r>
              <a:rPr lang="en-US" err="1">
                <a:cs typeface="Calibri"/>
              </a:rPr>
              <a:t>Tiedä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ostat</a:t>
            </a: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ostajalla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oma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vastuunsa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myöskin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Kaikki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voi</a:t>
            </a:r>
            <a:r>
              <a:rPr lang="en-US">
                <a:cs typeface="Calibri"/>
              </a:rPr>
              <a:t> olla </a:t>
            </a:r>
            <a:r>
              <a:rPr lang="en-US" err="1">
                <a:cs typeface="Calibri"/>
              </a:rPr>
              <a:t>myyjän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vastuulla</a:t>
            </a: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ostettavan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palvelun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laajuus</a:t>
            </a:r>
            <a:r>
              <a:rPr lang="en-US">
                <a:cs typeface="Calibri"/>
              </a:rPr>
              <a:t>...</a:t>
            </a:r>
            <a:r>
              <a:rPr lang="en-US" err="1">
                <a:cs typeface="Calibri"/>
              </a:rPr>
              <a:t>yli</a:t>
            </a:r>
            <a:r>
              <a:rPr lang="en-US">
                <a:cs typeface="Calibri"/>
              </a:rPr>
              <a:t>-/ </a:t>
            </a:r>
            <a:r>
              <a:rPr lang="en-US" err="1">
                <a:cs typeface="Calibri"/>
              </a:rPr>
              <a:t>aliostamista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pitää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välttää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Yli</a:t>
            </a:r>
            <a:r>
              <a:rPr lang="en-US">
                <a:cs typeface="Calibri"/>
              </a:rPr>
              <a:t>- /</a:t>
            </a:r>
            <a:r>
              <a:rPr lang="en-US" err="1">
                <a:cs typeface="Calibri"/>
              </a:rPr>
              <a:t>alilaatu</a:t>
            </a:r>
            <a:r>
              <a:rPr lang="en-US">
                <a:cs typeface="Calibri"/>
              </a:rPr>
              <a:t> "</a:t>
            </a:r>
            <a:r>
              <a:rPr lang="en-US" err="1">
                <a:cs typeface="Calibri"/>
              </a:rPr>
              <a:t>maksaa</a:t>
            </a:r>
            <a:r>
              <a:rPr lang="en-US">
                <a:cs typeface="Calibri"/>
              </a:rPr>
              <a:t>" </a:t>
            </a:r>
            <a:r>
              <a:rPr lang="en-US" err="1">
                <a:cs typeface="Calibri"/>
              </a:rPr>
              <a:t>turhan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paljon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Palveluhenkilöstöstä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huolehtiminen</a:t>
            </a: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perehdyttäminen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koulutus</a:t>
            </a:r>
            <a:r>
              <a:rPr lang="en-US">
                <a:cs typeface="Calibri"/>
              </a:rPr>
              <a:t> ja </a:t>
            </a:r>
            <a:r>
              <a:rPr lang="en-US" err="1">
                <a:cs typeface="Calibri"/>
              </a:rPr>
              <a:t>palkka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asiat</a:t>
            </a:r>
            <a:r>
              <a:rPr lang="en-US">
                <a:cs typeface="Calibri"/>
              </a:rPr>
              <a:t> (TES) </a:t>
            </a:r>
            <a:r>
              <a:rPr lang="en-US" err="1">
                <a:cs typeface="Calibri"/>
              </a:rPr>
              <a:t>ovat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erityisen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tärkeitä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alalla</a:t>
            </a:r>
            <a:r>
              <a:rPr lang="en-US">
                <a:cs typeface="Calibri"/>
              </a:rPr>
              <a:t>, ja </a:t>
            </a:r>
            <a:r>
              <a:rPr lang="en-US" err="1">
                <a:cs typeface="Calibri"/>
              </a:rPr>
              <a:t>alan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arvostuksen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kohottamisen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vuoksi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815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Sosiaalinen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vastuullisuus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huolehtimista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sanoi</a:t>
            </a:r>
            <a:r>
              <a:rPr lang="en-US">
                <a:cs typeface="Calibri"/>
              </a:rPr>
              <a:t> Tuomas </a:t>
            </a:r>
            <a:r>
              <a:rPr lang="en-US" err="1">
                <a:cs typeface="Calibri"/>
              </a:rPr>
              <a:t>Wuorikoski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Työturvallisuuskeskuksesta</a:t>
            </a:r>
            <a:r>
              <a:rPr lang="en-US">
                <a:cs typeface="Calibri"/>
              </a:rPr>
              <a:t>. </a:t>
            </a:r>
          </a:p>
          <a:p>
            <a:r>
              <a:rPr lang="en-US" err="1">
                <a:cs typeface="Calibri"/>
              </a:rPr>
              <a:t>Tiedä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ostat</a:t>
            </a: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ostajalla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oma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vastuunsa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myöskin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Kaikki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voi</a:t>
            </a:r>
            <a:r>
              <a:rPr lang="en-US">
                <a:cs typeface="Calibri"/>
              </a:rPr>
              <a:t> olla </a:t>
            </a:r>
            <a:r>
              <a:rPr lang="en-US" err="1">
                <a:cs typeface="Calibri"/>
              </a:rPr>
              <a:t>myyjän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vastuulla</a:t>
            </a: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ostettavan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palvelun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laajuus</a:t>
            </a:r>
            <a:r>
              <a:rPr lang="en-US">
                <a:cs typeface="Calibri"/>
              </a:rPr>
              <a:t>...</a:t>
            </a:r>
            <a:r>
              <a:rPr lang="en-US" err="1">
                <a:cs typeface="Calibri"/>
              </a:rPr>
              <a:t>yli</a:t>
            </a:r>
            <a:r>
              <a:rPr lang="en-US">
                <a:cs typeface="Calibri"/>
              </a:rPr>
              <a:t>-/ </a:t>
            </a:r>
            <a:r>
              <a:rPr lang="en-US" err="1">
                <a:cs typeface="Calibri"/>
              </a:rPr>
              <a:t>aliostamista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pitää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välttää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Yli</a:t>
            </a:r>
            <a:r>
              <a:rPr lang="en-US">
                <a:cs typeface="Calibri"/>
              </a:rPr>
              <a:t>- /</a:t>
            </a:r>
            <a:r>
              <a:rPr lang="en-US" err="1">
                <a:cs typeface="Calibri"/>
              </a:rPr>
              <a:t>alilaatu</a:t>
            </a:r>
            <a:r>
              <a:rPr lang="en-US">
                <a:cs typeface="Calibri"/>
              </a:rPr>
              <a:t> "</a:t>
            </a:r>
            <a:r>
              <a:rPr lang="en-US" err="1">
                <a:cs typeface="Calibri"/>
              </a:rPr>
              <a:t>maksaa</a:t>
            </a:r>
            <a:r>
              <a:rPr lang="en-US">
                <a:cs typeface="Calibri"/>
              </a:rPr>
              <a:t>" </a:t>
            </a:r>
            <a:r>
              <a:rPr lang="en-US" err="1">
                <a:cs typeface="Calibri"/>
              </a:rPr>
              <a:t>turhan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paljon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Palveluhenkilöstöstä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huolehtiminen</a:t>
            </a: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perehdyttäminen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koulutus</a:t>
            </a:r>
            <a:r>
              <a:rPr lang="en-US">
                <a:cs typeface="Calibri"/>
              </a:rPr>
              <a:t> ja </a:t>
            </a:r>
            <a:r>
              <a:rPr lang="en-US" err="1">
                <a:cs typeface="Calibri"/>
              </a:rPr>
              <a:t>palkka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asiat</a:t>
            </a:r>
            <a:r>
              <a:rPr lang="en-US">
                <a:cs typeface="Calibri"/>
              </a:rPr>
              <a:t> (TES) </a:t>
            </a:r>
            <a:r>
              <a:rPr lang="en-US" err="1">
                <a:cs typeface="Calibri"/>
              </a:rPr>
              <a:t>ovat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erityisen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tärkeitä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alalla</a:t>
            </a:r>
            <a:r>
              <a:rPr lang="en-US">
                <a:cs typeface="Calibri"/>
              </a:rPr>
              <a:t>, ja </a:t>
            </a:r>
            <a:r>
              <a:rPr lang="en-US" err="1">
                <a:cs typeface="Calibri"/>
              </a:rPr>
              <a:t>alan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arvostuksen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kohottamisen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vuoksi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7169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477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Piilovesi</a:t>
            </a:r>
            <a:r>
              <a:rPr lang="en-US">
                <a:cs typeface="Calibri"/>
              </a:rPr>
              <a:t> -</a:t>
            </a:r>
            <a:r>
              <a:rPr lang="en-US" err="1">
                <a:cs typeface="Calibri"/>
              </a:rPr>
              <a:t>yksi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kahvikuppi</a:t>
            </a:r>
            <a:r>
              <a:rPr lang="en-US">
                <a:cs typeface="Calibri"/>
              </a:rPr>
              <a:t> vie </a:t>
            </a:r>
            <a:r>
              <a:rPr lang="en-US" err="1">
                <a:cs typeface="Calibri"/>
              </a:rPr>
              <a:t>vettä</a:t>
            </a:r>
            <a:r>
              <a:rPr lang="en-US">
                <a:cs typeface="Calibri"/>
              </a:rPr>
              <a:t> 150litraa.. </a:t>
            </a:r>
            <a:r>
              <a:rPr lang="en-US" err="1">
                <a:cs typeface="Calibri"/>
              </a:rPr>
              <a:t>Vesimäärä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joka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tarvitaan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tuotteet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tuotannossa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kattaa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koko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elinkaaren</a:t>
            </a:r>
            <a:r>
              <a:rPr lang="en-US">
                <a:cs typeface="Calibri"/>
              </a:rPr>
              <a:t>. Auton </a:t>
            </a:r>
            <a:r>
              <a:rPr lang="en-US" err="1">
                <a:cs typeface="Calibri"/>
              </a:rPr>
              <a:t>valmistukseen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menee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vettä</a:t>
            </a:r>
            <a:r>
              <a:rPr lang="en-US">
                <a:cs typeface="Calibri"/>
              </a:rPr>
              <a:t> 400t </a:t>
            </a:r>
            <a:r>
              <a:rPr lang="en-US" err="1">
                <a:cs typeface="Calibri"/>
              </a:rPr>
              <a:t>litraa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Piilovettä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tuodaan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eurooppaan</a:t>
            </a:r>
            <a:r>
              <a:rPr lang="en-US">
                <a:cs typeface="Calibri"/>
              </a:rPr>
              <a:t> mm. </a:t>
            </a:r>
            <a:r>
              <a:rPr lang="en-US" err="1">
                <a:cs typeface="Calibri"/>
              </a:rPr>
              <a:t>Puuvillan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riisin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kahvin</a:t>
            </a:r>
            <a:r>
              <a:rPr lang="en-US">
                <a:cs typeface="Calibri"/>
              </a:rPr>
              <a:t>, teen ja </a:t>
            </a:r>
            <a:r>
              <a:rPr lang="en-US" err="1">
                <a:cs typeface="Calibri"/>
              </a:rPr>
              <a:t>hedelmien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mukana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vesiniukoilta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alueilta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kuten</a:t>
            </a:r>
            <a:r>
              <a:rPr lang="en-US">
                <a:cs typeface="Calibri"/>
              </a:rPr>
              <a:t> Pakistan, </a:t>
            </a:r>
            <a:r>
              <a:rPr lang="en-US" err="1">
                <a:cs typeface="Calibri"/>
              </a:rPr>
              <a:t>Intia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Turkki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Puhatuspuolen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näkyvän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vedenkäytön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määrä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minimaalista</a:t>
            </a:r>
            <a:r>
              <a:rPr lang="en-US">
                <a:cs typeface="Calibri"/>
              </a:rPr>
              <a:t>. </a:t>
            </a:r>
          </a:p>
          <a:p>
            <a:r>
              <a:rPr lang="en-US" err="1">
                <a:cs typeface="Calibri"/>
              </a:rPr>
              <a:t>Vessojen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huuhtelu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puhtaalla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vedellä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tuhlausta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8204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Siivouspalveluntuottajalla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tulee</a:t>
            </a:r>
            <a:r>
              <a:rPr lang="en-US">
                <a:ea typeface="Calibri"/>
                <a:cs typeface="Calibri"/>
              </a:rPr>
              <a:t> olla </a:t>
            </a:r>
            <a:r>
              <a:rPr lang="en-US" err="1">
                <a:ea typeface="Calibri"/>
                <a:cs typeface="Calibri"/>
              </a:rPr>
              <a:t>tieto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vastuu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osaaminen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sopimuksenmukaisen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tuotteen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tuottamisesta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Ammattitaito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koulutus</a:t>
            </a:r>
            <a:r>
              <a:rPr lang="en-US">
                <a:ea typeface="Calibri"/>
                <a:cs typeface="Calibri"/>
              </a:rPr>
              <a:t>! </a:t>
            </a:r>
            <a:r>
              <a:rPr lang="en-US" err="1">
                <a:ea typeface="Calibri"/>
                <a:cs typeface="Calibri"/>
              </a:rPr>
              <a:t>Suosi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Suomalaista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lähipalveluita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aineiden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välineiden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valinta</a:t>
            </a:r>
            <a:r>
              <a:rPr lang="en-US">
                <a:ea typeface="Calibri"/>
                <a:cs typeface="Calibri"/>
              </a:rPr>
              <a:t>- </a:t>
            </a:r>
            <a:r>
              <a:rPr lang="en-US" err="1">
                <a:ea typeface="Calibri"/>
                <a:cs typeface="Calibri"/>
              </a:rPr>
              <a:t>ympäristöystävällisyys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lähellä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tuottettu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r>
              <a:rPr lang="fi-FI" b="0" i="0">
                <a:solidFill>
                  <a:srgbClr val="2C2A29"/>
                </a:solidFill>
                <a:effectLst/>
                <a:latin typeface="CoreSans"/>
              </a:rPr>
              <a:t>Pohjoismainen ympäristömerkki eli Joutsenmerkki myönnetään tuotteille ja palveluille, jotka täyttävät kunnianhimoiset ympäristövaatimukset. Merkki helpottaa kuluttajien, yritysten ja organisaatioiden osallistumista vihreään siirtymään. </a:t>
            </a:r>
            <a:r>
              <a:rPr lang="fi-FI" b="0" i="0">
                <a:solidFill>
                  <a:srgbClr val="FFFFFF"/>
                </a:solidFill>
                <a:effectLst/>
                <a:latin typeface="SquareSansPro"/>
              </a:rPr>
              <a:t>EU-ympäristömerkittyjä tuotteita on markkinoilla kymmeniä tuhansia, yli 20 tuoteryhmässä. Merkin kriteereissä toistuvia teemoja ovat muun muassa energiatehokkuus, kemikaaliturvallisuus ja kestävästi tuotetut raaka-aineet. Kriteerit laaditaan kaikkien EU-maiden yhteistyönä, ja myönnetty merkki on voimassa koko EU:ssa.</a:t>
            </a:r>
            <a:endParaRPr lang="en-US">
              <a:ea typeface="Calibri"/>
              <a:cs typeface="Calibri"/>
            </a:endParaRPr>
          </a:p>
          <a:p>
            <a:endParaRPr lang="fi-FI">
              <a:ea typeface="Calibri"/>
              <a:cs typeface="Calibri"/>
            </a:endParaRPr>
          </a:p>
          <a:p>
            <a:endParaRPr lang="fi-FI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0621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Suosi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suomalaista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lähellä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tuotettua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palvelua</a:t>
            </a:r>
          </a:p>
          <a:p>
            <a:r>
              <a:rPr lang="en-US" err="1">
                <a:cs typeface="Calibri"/>
              </a:rPr>
              <a:t>Hiilivapaa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palvelu</a:t>
            </a: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hiilineutraalijätehuolto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vihreän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sähkön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ostaminen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jne</a:t>
            </a:r>
            <a:r>
              <a:rPr lang="en-US">
                <a:cs typeface="Calibri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fi-FI"/>
              <a:t>Työmatkoilla matalahiiliset vaihtoehdot – junalla ja paikallisjunalla- ei lentäen</a:t>
            </a:r>
            <a:endParaRPr lang="fi-FI">
              <a:cs typeface="Calibri" panose="020F0502020204030204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544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Hyvinvoinnin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haasteet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kasvavat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koko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ajan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tehokkuus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ajattelun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ajamina</a:t>
            </a:r>
            <a:r>
              <a:rPr lang="en-US">
                <a:cs typeface="Calibri"/>
              </a:rPr>
              <a:t>. </a:t>
            </a:r>
          </a:p>
          <a:p>
            <a:r>
              <a:rPr lang="en-US" err="1"/>
              <a:t>Megatrendit</a:t>
            </a:r>
            <a:r>
              <a:rPr lang="en-US"/>
              <a:t> 2023 </a:t>
            </a:r>
            <a:r>
              <a:rPr lang="en-US" err="1"/>
              <a:t>kuvaavat</a:t>
            </a:r>
            <a:r>
              <a:rPr lang="en-US"/>
              <a:t> muutosten kokonaiskuvaa viiden teeman kautta, joita ovat luonto, ihmiset, valta, teknologia ja talous.</a:t>
            </a:r>
          </a:p>
          <a:p>
            <a:r>
              <a:rPr lang="en-US" err="1"/>
              <a:t>Vuoden</a:t>
            </a:r>
            <a:r>
              <a:rPr lang="en-US"/>
              <a:t> 2023 </a:t>
            </a:r>
            <a:r>
              <a:rPr lang="en-US" err="1"/>
              <a:t>katsaus</a:t>
            </a:r>
            <a:r>
              <a:rPr lang="en-US"/>
              <a:t> </a:t>
            </a:r>
            <a:r>
              <a:rPr lang="en-US" err="1"/>
              <a:t>keskittyy</a:t>
            </a:r>
            <a:r>
              <a:rPr lang="en-US"/>
              <a:t> </a:t>
            </a:r>
            <a:r>
              <a:rPr lang="en-US" err="1"/>
              <a:t>jälleen</a:t>
            </a:r>
            <a:r>
              <a:rPr lang="en-US"/>
              <a:t> </a:t>
            </a:r>
            <a:r>
              <a:rPr lang="en-US" err="1"/>
              <a:t>tulevaisuuden</a:t>
            </a:r>
            <a:r>
              <a:rPr lang="en-US"/>
              <a:t> </a:t>
            </a:r>
            <a:r>
              <a:rPr lang="en-US" err="1"/>
              <a:t>kehityskaarien</a:t>
            </a:r>
            <a:r>
              <a:rPr lang="en-US"/>
              <a:t> </a:t>
            </a:r>
            <a:r>
              <a:rPr lang="en-US" err="1"/>
              <a:t>kokonaiskuvaan</a:t>
            </a:r>
            <a:r>
              <a:rPr lang="en-US"/>
              <a:t> </a:t>
            </a:r>
            <a:r>
              <a:rPr lang="en-US" err="1"/>
              <a:t>Suomen</a:t>
            </a:r>
            <a:r>
              <a:rPr lang="en-US"/>
              <a:t> </a:t>
            </a:r>
            <a:r>
              <a:rPr lang="en-US" err="1"/>
              <a:t>näkökulmasta</a:t>
            </a:r>
            <a:r>
              <a:rPr lang="en-US"/>
              <a:t>. </a:t>
            </a:r>
            <a:r>
              <a:rPr lang="en-US" err="1"/>
              <a:t>Selvitys</a:t>
            </a:r>
            <a:r>
              <a:rPr lang="en-US"/>
              <a:t> </a:t>
            </a:r>
            <a:r>
              <a:rPr lang="en-US" err="1"/>
              <a:t>pyrkii</a:t>
            </a:r>
            <a:r>
              <a:rPr lang="en-US"/>
              <a:t> </a:t>
            </a:r>
            <a:r>
              <a:rPr lang="en-US" err="1"/>
              <a:t>tarjoamaan</a:t>
            </a:r>
            <a:r>
              <a:rPr lang="en-US"/>
              <a:t> </a:t>
            </a:r>
            <a:r>
              <a:rPr lang="en-US" err="1"/>
              <a:t>ymmärrystä</a:t>
            </a:r>
            <a:r>
              <a:rPr lang="en-US"/>
              <a:t> </a:t>
            </a:r>
            <a:r>
              <a:rPr lang="en-US" err="1"/>
              <a:t>yllätysten</a:t>
            </a:r>
            <a:r>
              <a:rPr lang="en-US"/>
              <a:t> </a:t>
            </a:r>
            <a:r>
              <a:rPr lang="en-US" err="1"/>
              <a:t>aikaan</a:t>
            </a:r>
            <a:r>
              <a:rPr lang="en-US"/>
              <a:t>: </a:t>
            </a:r>
            <a:r>
              <a:rPr lang="en-US" err="1"/>
              <a:t>mikä</a:t>
            </a:r>
            <a:r>
              <a:rPr lang="en-US"/>
              <a:t> on jo </a:t>
            </a:r>
            <a:r>
              <a:rPr lang="en-US" err="1"/>
              <a:t>muuttunut</a:t>
            </a:r>
            <a:r>
              <a:rPr lang="en-US"/>
              <a:t>, </a:t>
            </a:r>
            <a:r>
              <a:rPr lang="en-US" err="1"/>
              <a:t>miten</a:t>
            </a:r>
            <a:r>
              <a:rPr lang="en-US"/>
              <a:t> </a:t>
            </a:r>
            <a:r>
              <a:rPr lang="en-US" err="1"/>
              <a:t>tämänhetkiset</a:t>
            </a:r>
            <a:r>
              <a:rPr lang="en-US"/>
              <a:t> </a:t>
            </a:r>
            <a:r>
              <a:rPr lang="en-US" err="1"/>
              <a:t>muutokset</a:t>
            </a:r>
            <a:r>
              <a:rPr lang="en-US"/>
              <a:t> </a:t>
            </a:r>
            <a:r>
              <a:rPr lang="en-US" err="1"/>
              <a:t>kytkeytyvät</a:t>
            </a:r>
            <a:r>
              <a:rPr lang="en-US"/>
              <a:t> </a:t>
            </a:r>
            <a:r>
              <a:rPr lang="en-US" err="1"/>
              <a:t>toisiinsa</a:t>
            </a:r>
            <a:r>
              <a:rPr lang="en-US"/>
              <a:t> ja </a:t>
            </a:r>
            <a:r>
              <a:rPr lang="en-US" err="1"/>
              <a:t>mihin</a:t>
            </a:r>
            <a:r>
              <a:rPr lang="en-US"/>
              <a:t> on </a:t>
            </a:r>
            <a:r>
              <a:rPr lang="en-US" err="1"/>
              <a:t>mahdollista</a:t>
            </a:r>
            <a:r>
              <a:rPr lang="en-US"/>
              <a:t> </a:t>
            </a:r>
            <a:r>
              <a:rPr lang="en-US" err="1"/>
              <a:t>vaikuttaa</a:t>
            </a:r>
            <a:r>
              <a:rPr lang="en-US"/>
              <a:t>?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838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Mikä</a:t>
            </a:r>
            <a:r>
              <a:rPr lang="en-US"/>
              <a:t> on jo </a:t>
            </a:r>
            <a:r>
              <a:rPr lang="en-US" err="1"/>
              <a:t>muuttunut</a:t>
            </a:r>
            <a:r>
              <a:rPr lang="en-US"/>
              <a:t>, </a:t>
            </a:r>
            <a:r>
              <a:rPr lang="en-US" err="1"/>
              <a:t>miten</a:t>
            </a:r>
            <a:r>
              <a:rPr lang="en-US"/>
              <a:t> </a:t>
            </a:r>
            <a:r>
              <a:rPr lang="en-US" err="1"/>
              <a:t>tämänhetkiset</a:t>
            </a:r>
            <a:r>
              <a:rPr lang="en-US"/>
              <a:t> </a:t>
            </a:r>
            <a:r>
              <a:rPr lang="en-US" err="1"/>
              <a:t>muutokset</a:t>
            </a:r>
            <a:r>
              <a:rPr lang="en-US"/>
              <a:t> </a:t>
            </a:r>
            <a:r>
              <a:rPr lang="en-US" err="1"/>
              <a:t>kytkeytyvät</a:t>
            </a:r>
            <a:r>
              <a:rPr lang="en-US"/>
              <a:t> </a:t>
            </a:r>
            <a:r>
              <a:rPr lang="en-US" err="1"/>
              <a:t>toisiinsa</a:t>
            </a:r>
            <a:r>
              <a:rPr lang="en-US"/>
              <a:t> ja </a:t>
            </a:r>
            <a:r>
              <a:rPr lang="en-US" err="1"/>
              <a:t>mihin</a:t>
            </a:r>
            <a:r>
              <a:rPr lang="en-US"/>
              <a:t> on </a:t>
            </a:r>
            <a:r>
              <a:rPr lang="en-US" err="1"/>
              <a:t>mahdollista</a:t>
            </a:r>
            <a:r>
              <a:rPr lang="en-US"/>
              <a:t> </a:t>
            </a:r>
            <a:r>
              <a:rPr lang="en-US" err="1"/>
              <a:t>vaikuttaa</a:t>
            </a:r>
            <a:r>
              <a:rPr lang="en-US"/>
              <a:t>?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479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Hyvinvoinnin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haasteet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ikääntyminen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alalletulijoiden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määrä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kaupungistuminen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kasvukeskuksien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kasvu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ammattitaidon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ylläpitäminen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kehittäminen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tasa-arvo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mistä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buustia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arvostukseen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toimeentulon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epävarmuus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matalapalkka</a:t>
            </a:r>
            <a:r>
              <a:rPr lang="en-US">
                <a:cs typeface="Calibri"/>
              </a:rPr>
              <a:t>-ala, </a:t>
            </a:r>
            <a:r>
              <a:rPr lang="en-US" err="1">
                <a:cs typeface="Calibri"/>
              </a:rPr>
              <a:t>inflaatio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88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0928-A694-1967-EA81-B0BC4E61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78F0854-FD0E-2FF7-A11F-B232AC06A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6105AF0-B85B-74C9-EE41-831CEE016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Rahoituksen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rooli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resurssitehokkuus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materiaalien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aineiden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valinta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työsuunnittelu</a:t>
            </a:r>
            <a:r>
              <a:rPr lang="en-US">
                <a:cs typeface="Calibri"/>
              </a:rPr>
              <a:t>-&gt; </a:t>
            </a:r>
            <a:r>
              <a:rPr lang="en-US" err="1">
                <a:cs typeface="Calibri"/>
              </a:rPr>
              <a:t>henkilöresurssit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Kiertotalous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valitaan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kestäviä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kotimaisia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työkaluja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koneita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jotta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käyttöikä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mahdollisimman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pitkä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korjataan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mahdollisuuksien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mukaan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Keksi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esimerkki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kiertotaloudesta</a:t>
            </a:r>
            <a:r>
              <a:rPr lang="en-US">
                <a:cs typeface="Calibri"/>
              </a:rPr>
              <a:t>? </a:t>
            </a:r>
            <a:r>
              <a:rPr lang="en-US" err="1">
                <a:cs typeface="Calibri"/>
              </a:rPr>
              <a:t>Mopit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siivouspyyhkeet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kuinka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kierrätetään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uudelleen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käytetään</a:t>
            </a:r>
            <a:r>
              <a:rPr lang="en-US">
                <a:cs typeface="Calibri"/>
              </a:rPr>
              <a:t>?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B3F845B-1833-A8CE-DF3D-528329E77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12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CA87F-9FBC-F9D7-1071-5AC4CA4A3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FA43BCE-E697-1D98-D825-51D725D5F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9EFDE01-4CAE-E192-631A-64A25151A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Työntekijän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asema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suuressa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ylikansallisessa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yrityksessä</a:t>
            </a:r>
            <a:r>
              <a:rPr lang="en-US">
                <a:cs typeface="Calibri"/>
              </a:rPr>
              <a:t>? </a:t>
            </a:r>
          </a:p>
          <a:p>
            <a:r>
              <a:rPr lang="fi-FI"/>
              <a:t>Yksilöiden stressi ja ahdistus voivat lisääntyä, kun poliittinen ilmapiiri on jatkuvasti jännittynyt ja konfliktiin suuntautunut.</a:t>
            </a:r>
          </a:p>
          <a:p>
            <a:r>
              <a:rPr lang="fi-FI"/>
              <a:t>Poliittisen kamppailun koveneminen voi heikentää luottamusta instituutioihin ja demokraattisiin prosesseihin.</a:t>
            </a:r>
          </a:p>
          <a:p>
            <a:r>
              <a:rPr lang="fi-FI"/>
              <a:t>Median rooli korostuu entisestään, ja sen raportointi voi vaikuttaa suuresti julkiseen mielipiteeseen ja poliittiseen ilmapiiriin.</a:t>
            </a:r>
          </a:p>
          <a:p>
            <a:endParaRPr lang="fi-FI"/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A0934C2-23FE-A2AB-94C8-3AAA08AAC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7296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F060-9924-72A7-6CF0-846B992D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889A0867-B868-EA80-9B37-CE747D738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BE88532-3261-9BDA-9E44-0B4870584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Sosiaalinen media on osa digivaltaa, ja se voi vaikuttaa merkittävästi julkiseen mielipiteeseen, yhteiskunnallisiin liikkeisiin ja poliittisiin päätöksiin.</a:t>
            </a:r>
          </a:p>
          <a:p>
            <a:r>
              <a:rPr lang="fi-FI"/>
              <a:t>Digivallan myötä kysymykset yksityisyydestä ja tietoturvasta, yhä enemmän tietoa tallennetaan ja jaetaan digitaalisessa muodossa, megadata</a:t>
            </a:r>
          </a:p>
          <a:p>
            <a:r>
              <a:rPr lang="fi-FI"/>
              <a:t>Digitaaliset teknologiat, kuten tekoäly ja automaatio, voivat muuttaa työelämää ja tuoda mukanaan sekä mahdollisuuksia että haasteita</a:t>
            </a:r>
          </a:p>
          <a:p>
            <a:r>
              <a:rPr lang="fi-FI"/>
              <a:t>Digivallan myötä tiedon saanti ja jakaminen ovat laajentuneet, mutta samalla kysymykset tiedon manipuloinnista ja vääristelystä ovat nousseet esiin.</a:t>
            </a:r>
          </a:p>
          <a:p>
            <a:r>
              <a:rPr lang="fi-FI">
                <a:cs typeface="Calibri"/>
              </a:rPr>
              <a:t>Suuret yritykset kaappaavat pienet, ne häviävät markkinoilta. Kotisiivousliikkeet todennäköisesti jatkavat, ne eivät kiinnosta isoja yrityksiä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0E4F07B-FFDD-4206-E691-0C2DD06D5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20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Julkisten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hankintojen</a:t>
            </a:r>
            <a:r>
              <a:rPr lang="en-US">
                <a:ea typeface="Calibri"/>
                <a:cs typeface="Calibri"/>
              </a:rPr>
              <a:t> - </a:t>
            </a:r>
            <a:r>
              <a:rPr lang="en-US" err="1">
                <a:ea typeface="Calibri"/>
                <a:cs typeface="Calibri"/>
              </a:rPr>
              <a:t>pakko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ottaa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halvinta</a:t>
            </a:r>
            <a:r>
              <a:rPr lang="en-US">
                <a:ea typeface="Calibri"/>
                <a:cs typeface="Calibri"/>
              </a:rPr>
              <a:t>? Miten </a:t>
            </a:r>
            <a:r>
              <a:rPr lang="en-US" err="1">
                <a:ea typeface="Calibri"/>
                <a:cs typeface="Calibri"/>
              </a:rPr>
              <a:t>varmistetaan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muut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laatutekijät</a:t>
            </a:r>
            <a:r>
              <a:rPr lang="en-US">
                <a:ea typeface="Calibri"/>
                <a:cs typeface="Calibri"/>
              </a:rPr>
              <a:t>? </a:t>
            </a:r>
            <a:r>
              <a:rPr lang="en-US" err="1">
                <a:ea typeface="Calibri"/>
                <a:cs typeface="Calibri"/>
              </a:rPr>
              <a:t>Ympäristövastuullisuus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r>
              <a:rPr lang="en-US" err="1">
                <a:ea typeface="Calibri"/>
                <a:cs typeface="Calibri"/>
              </a:rPr>
              <a:t>Koneet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välineet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kierrätysmateriaaleja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mahdollisimman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paljon</a:t>
            </a:r>
            <a:r>
              <a:rPr lang="en-US">
                <a:ea typeface="Calibri"/>
                <a:cs typeface="Calibri"/>
              </a:rPr>
              <a:t>- </a:t>
            </a:r>
            <a:r>
              <a:rPr lang="en-US" err="1">
                <a:ea typeface="Calibri"/>
                <a:cs typeface="Calibri"/>
              </a:rPr>
              <a:t>muovi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metalli</a:t>
            </a:r>
          </a:p>
          <a:p>
            <a:r>
              <a:rPr lang="en-US" err="1">
                <a:ea typeface="Calibri"/>
                <a:cs typeface="Calibri"/>
              </a:rPr>
              <a:t>Muovinkäytön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vähentäminen</a:t>
            </a:r>
            <a:r>
              <a:rPr lang="en-US">
                <a:ea typeface="Calibri"/>
                <a:cs typeface="Calibri"/>
              </a:rPr>
              <a:t> on </a:t>
            </a:r>
            <a:r>
              <a:rPr lang="en-US" err="1">
                <a:ea typeface="Calibri"/>
                <a:cs typeface="Calibri"/>
              </a:rPr>
              <a:t>sekä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talodellista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että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ympäristöystävällistä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643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Julkisten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hankintojen</a:t>
            </a:r>
            <a:r>
              <a:rPr lang="en-US">
                <a:ea typeface="Calibri"/>
                <a:cs typeface="Calibri"/>
              </a:rPr>
              <a:t> - </a:t>
            </a:r>
            <a:r>
              <a:rPr lang="en-US" err="1">
                <a:ea typeface="Calibri"/>
                <a:cs typeface="Calibri"/>
              </a:rPr>
              <a:t>pakko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ottaa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halvinta</a:t>
            </a:r>
            <a:r>
              <a:rPr lang="en-US">
                <a:ea typeface="Calibri"/>
                <a:cs typeface="Calibri"/>
              </a:rPr>
              <a:t>? Miten </a:t>
            </a:r>
            <a:r>
              <a:rPr lang="en-US" err="1">
                <a:ea typeface="Calibri"/>
                <a:cs typeface="Calibri"/>
              </a:rPr>
              <a:t>varmistetaan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muut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laatutekijät</a:t>
            </a:r>
            <a:r>
              <a:rPr lang="en-US">
                <a:ea typeface="Calibri"/>
                <a:cs typeface="Calibri"/>
              </a:rPr>
              <a:t>? </a:t>
            </a:r>
            <a:r>
              <a:rPr lang="en-US" err="1">
                <a:ea typeface="Calibri"/>
                <a:cs typeface="Calibri"/>
              </a:rPr>
              <a:t>Ympäristövastuullisuus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r>
              <a:rPr lang="en-US" err="1">
                <a:ea typeface="Calibri"/>
                <a:cs typeface="Calibri"/>
              </a:rPr>
              <a:t>Koneet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välineet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kierrätysmateriaaleja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mahdollisimman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paljon</a:t>
            </a:r>
            <a:r>
              <a:rPr lang="en-US">
                <a:ea typeface="Calibri"/>
                <a:cs typeface="Calibri"/>
              </a:rPr>
              <a:t>- </a:t>
            </a:r>
            <a:r>
              <a:rPr lang="en-US" err="1">
                <a:ea typeface="Calibri"/>
                <a:cs typeface="Calibri"/>
              </a:rPr>
              <a:t>muovi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metalli</a:t>
            </a:r>
          </a:p>
          <a:p>
            <a:r>
              <a:rPr lang="en-US" err="1">
                <a:ea typeface="Calibri"/>
                <a:cs typeface="Calibri"/>
              </a:rPr>
              <a:t>Muovinkäytön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vähentäminen</a:t>
            </a:r>
            <a:r>
              <a:rPr lang="en-US">
                <a:ea typeface="Calibri"/>
                <a:cs typeface="Calibri"/>
              </a:rPr>
              <a:t> on </a:t>
            </a:r>
            <a:r>
              <a:rPr lang="en-US" err="1">
                <a:ea typeface="Calibri"/>
                <a:cs typeface="Calibri"/>
              </a:rPr>
              <a:t>sekä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talodellista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että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ympäristöystävällistä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18420-1DAB-3A46-BCC8-E5CAD8A0F798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460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pienellä palkki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7.6.2024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3717177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48675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B39-9335-1D45-9CBC-03251EC5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7EFC-3F5C-1147-AB14-45C9C34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472" y="987425"/>
            <a:ext cx="59521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8F311-6830-DB41-A762-AF5516C66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057400"/>
            <a:ext cx="38951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6BC43-B3C7-D546-AE4F-2E0AE8E9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A-37A1-794E-8D4A-F839A85001DD}" type="datetime1">
              <a:rPr lang="fi-FI" smtClean="0"/>
              <a:t>7.6.2024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AD602-F739-BD4C-A259-208DB9FB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06320-159F-8448-98A5-069DD07A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040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23B37-E1D2-C64C-BC2D-FF4F9A3E6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135997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9DC7-0E99-4D49-89C4-322E66D2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782-AAE9-EC43-9DBE-39FFFA8C934C}" type="datetime1">
              <a:rPr lang="fi-FI" smtClean="0"/>
              <a:t>7.6.2024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67AE-6E74-4C41-9AC8-8BACFADF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868F9-2296-0545-A62D-FB2B498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0B606-8A9C-3E4E-B4A4-B464C595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4844566" cy="1793173"/>
          </a:xfrm>
          <a:solidFill>
            <a:schemeClr val="tx2">
              <a:alpha val="90000"/>
            </a:schemeClr>
          </a:solidFill>
        </p:spPr>
        <p:txBody>
          <a:bodyPr lIns="251999" tIns="251999" rIns="251999" bIns="108000"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D558-CC7E-AC4F-AE23-7DEDB432C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1793174"/>
            <a:ext cx="4844566" cy="4275117"/>
          </a:xfrm>
          <a:solidFill>
            <a:schemeClr val="tx2">
              <a:alpha val="90000"/>
            </a:schemeClr>
          </a:solidFill>
        </p:spPr>
        <p:txBody>
          <a:bodyPr lIns="251999" tIns="180000" rIns="251999" bIns="324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2996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6F38-971E-E743-8A34-337C9067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4F57D-7E30-C64A-968C-DE06D9A0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C2DF-8715-A646-990D-DA2CEA49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BE22-6A6C-B146-BD6E-497B8BD26224}" type="datetime1">
              <a:rPr lang="fi-FI" smtClean="0"/>
              <a:t>7.6.2024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BDA5E-56E8-EC44-A32D-819D9511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553A-F783-8343-A958-E86E29B2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176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34CC2-DF68-7C46-B5D8-91AB1404E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00570" y="365125"/>
            <a:ext cx="277882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50BF5-D005-F046-BE23-3BAD383E5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4732" y="365125"/>
            <a:ext cx="7528956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ED6A-3DAF-2240-9CD6-C10D5DCF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F986-2C15-6B4F-9D69-20BD296D4CDA}" type="datetime1">
              <a:rPr lang="fi-FI" smtClean="0"/>
              <a:t>7.6.2024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CEC61-88BE-A645-97A1-93767D09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4569-C9FF-654D-B4F5-2E7AF510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370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isolla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7.6.2024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258865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183469"/>
            <a:ext cx="9144000" cy="130520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BCCA9B1-1015-8749-99D7-26F5CAD6D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6342" y="1012032"/>
            <a:ext cx="1815316" cy="1448922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11404980" y="6046573"/>
            <a:ext cx="742292" cy="674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6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asiakkaan logon kanssa (oikea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7DDF-2BCC-C44F-A424-3260BBB65B7A}" type="datetime1">
              <a:rPr lang="fi-FI" smtClean="0"/>
              <a:t>7.6.2024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3342673"/>
            <a:ext cx="9144000" cy="1680845"/>
          </a:xfrm>
          <a:effectLst/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272071"/>
            <a:ext cx="9144000" cy="835726"/>
          </a:xfrm>
          <a:effectLst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7" descr="Taitotalo tunnus">
            <a:extLst>
              <a:ext uri="{FF2B5EF4-FFF2-40B4-BE49-F238E27FC236}">
                <a16:creationId xmlns:a16="http://schemas.microsoft.com/office/drawing/2014/main" id="{7F5370E0-ACE7-474D-ABC7-C2B2E959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450" y="692183"/>
            <a:ext cx="1599912" cy="12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4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ECA4-083C-A744-AA9E-8289AA5B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E4F6-85AA-A74B-8980-796DBBD9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8748-DA77-0843-91BE-A19F24D3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6ABA-EAC5-3D4B-BE9C-145A634A5399}" type="datetime1">
              <a:rPr lang="fi-FI" smtClean="0"/>
              <a:t>7.6.2024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9960-C110-FC4A-94F9-08ECAA85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D85B-7726-504F-8940-8CCBE3B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791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A20A-E24F-0447-925A-758E63D0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709738"/>
            <a:ext cx="10604664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D89F-85A4-CB44-A9FC-041DA097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4589463"/>
            <a:ext cx="106046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68DC-BA43-2F49-8F1A-AB71A373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19F-B292-8640-8003-571A99F3364B}" type="datetime1">
              <a:rPr lang="fi-FI" smtClean="0"/>
              <a:t>7.6.2024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591B-C2B3-6C40-B9F7-C304C2AB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40025-B364-3649-9794-AB5800C6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613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67F9-A5D5-364E-8AFE-285B35F5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08F7-E7E3-C14D-8987-C5151357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0D349-4B94-3A43-88B0-D5180C20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86A-D8FC-C74F-9E94-475FAD8C851C}" type="datetime1">
              <a:rPr lang="fi-FI" smtClean="0"/>
              <a:t>7.6.2024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0897-8178-584C-BAA3-35C16171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A667-6EAE-5B43-ACEB-F651908A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D3748-63AE-7F4C-BF01-6244E01B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6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0333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4A07-4985-8542-B2B7-F4668461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B3F5-18F7-5D43-A045-8741763E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38B9-1422-7A4C-A443-9369B66CF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1BEC-F0A1-3D4B-ABE7-2DCC96903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8005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0E441-9076-754F-97AE-59246F2AE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8005" y="2505075"/>
            <a:ext cx="5201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1420-A5FC-E447-877D-3D0ECD43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185D-3FDE-014C-87D3-6C67621B27EF}" type="datetime1">
              <a:rPr lang="fi-FI" smtClean="0"/>
              <a:t>7.6.2024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C2592-7479-4A45-9E92-94BD1ABD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F71F1-62A0-C145-B231-2F24E59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054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5E03-D8AD-394D-8751-BADB91F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13961-CA07-EF46-9253-676D1819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DE34-2D57-FF48-A1F9-94E183AAACAF}" type="datetime1">
              <a:rPr lang="fi-FI" smtClean="0"/>
              <a:t>7.6.2024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15A5F-9119-B048-BA57-0EAAC4B0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ED92B-A91A-824F-BC40-485471F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50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EF20C-CF68-8546-8C7B-C4EC0402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58B0-D211-F64E-AF4C-F93252470DED}" type="datetime1">
              <a:rPr lang="fi-FI" smtClean="0"/>
              <a:t>7.6.2024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E57CC-FFE5-CE42-B3DB-2B8AA5FD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3CBC-F67D-A343-9449-728B2FBA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152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A96472-2891-AF4E-908F-FD53A618D154}"/>
              </a:ext>
            </a:extLst>
          </p:cNvPr>
          <p:cNvSpPr/>
          <p:nvPr userDrawn="1"/>
        </p:nvSpPr>
        <p:spPr>
          <a:xfrm>
            <a:off x="11353800" y="1"/>
            <a:ext cx="838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96E5F-077E-6E45-9C32-62AEB02A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FAC8C-4F9D-1445-BD94-CDF8B89A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1825625"/>
            <a:ext cx="10604665" cy="400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EE65-1874-FE40-A067-B04514C9F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4732" y="6356350"/>
            <a:ext cx="1229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D06-7902-304C-86F8-9FD4BC94FCCE}" type="datetime1">
              <a:rPr lang="fi-FI" smtClean="0"/>
              <a:t>7.6.2024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2F5D7-99C1-BC40-BEA8-3C9FFE581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2689" y="6356350"/>
            <a:ext cx="7826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3FB-DCF2-8848-B71F-519EFA044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8380" y="6356350"/>
            <a:ext cx="95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8D085-8572-7D4E-B5B1-6FD26FAE706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1471304" y="6115626"/>
            <a:ext cx="603192" cy="4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60" r:id="rId11"/>
    <p:sldLayoutId id="2147483658" r:id="rId12"/>
    <p:sldLayoutId id="214748365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tra.fi/julkaisut/kiertotalous-tulevaisuuden-tyoelamassa/" TargetMode="External"/><Relationship Id="rId3" Type="http://schemas.openxmlformats.org/officeDocument/2006/relationships/hyperlink" Target="https://www.sitra.fi/uutiset/kiertotalous-muuttaa-tyota-ja-tyoelamaa-jo-nyt-uusi-osaaminen-rakentuu-nykyisen-pohjalle/" TargetMode="External"/><Relationship Id="rId7" Type="http://schemas.openxmlformats.org/officeDocument/2006/relationships/hyperlink" Target="https://www.tampere.fi/sites/default/files/2022-06/tykas_ennakointia_ja_osuvia_ratkaisuja_tyovoiman_saatavuuteen_raportti_2021.pdf" TargetMode="External"/><Relationship Id="rId2" Type="http://schemas.openxmlformats.org/officeDocument/2006/relationships/hyperlink" Target="https://koulutustakiertotalouteen.turkuamk.fi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logit.lab.fi/labfocus/ammattikorkeakoulujen-palvelujen-kehittaminen-osana-kiertotalous-suomi-verkostoa/" TargetMode="External"/><Relationship Id="rId11" Type="http://schemas.openxmlformats.org/officeDocument/2006/relationships/hyperlink" Target="https://ennakointiakatemia.fi/" TargetMode="External"/><Relationship Id="rId5" Type="http://schemas.openxmlformats.org/officeDocument/2006/relationships/hyperlink" Target="https://kiertotalousamk.turkuamk.fi/" TargetMode="External"/><Relationship Id="rId10" Type="http://schemas.openxmlformats.org/officeDocument/2006/relationships/hyperlink" Target="https://sakky.fi/fi/kestavan-tyoelaman-edistajat" TargetMode="External"/><Relationship Id="rId4" Type="http://schemas.openxmlformats.org/officeDocument/2006/relationships/hyperlink" Target="https://www.stat.fi/tup/kiertotalous/kiertotalousliiketoiminnan-indikaattorit.html" TargetMode="External"/><Relationship Id="rId9" Type="http://schemas.openxmlformats.org/officeDocument/2006/relationships/hyperlink" Target="https://www.sitra.fi/app/uploads/2022/11/tyopohja_osaamisprofiili_kiertotalous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F1A6673-D237-C648-8AC3-4EAEB3DCB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050"/>
          <a:stretch/>
        </p:blipFill>
        <p:spPr>
          <a:xfrm>
            <a:off x="-41277" y="-4131"/>
            <a:ext cx="11401445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84373F-6A5A-FF47-979A-1B928E20D60B}"/>
              </a:ext>
            </a:extLst>
          </p:cNvPr>
          <p:cNvSpPr/>
          <p:nvPr/>
        </p:nvSpPr>
        <p:spPr>
          <a:xfrm>
            <a:off x="-58372" y="-4131"/>
            <a:ext cx="11418540" cy="68580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b="0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Puhtauspalvelualan</a:t>
            </a:r>
            <a:br>
              <a:rPr lang="fi-FI" b="0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</a:br>
            <a:r>
              <a:rPr lang="fi-FI"/>
              <a:t>megatrendit ja hiljaiset signaalit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1800" b="1"/>
              <a:t>Megatrendi</a:t>
            </a:r>
            <a:r>
              <a:rPr lang="fi-FI" sz="1800"/>
              <a:t> on yleinen kehityssuunta tai laaja muutosten kaari, joka tapahtuu laaja-alaisesti ja jolla on suuria ja pitkäaikaisia vaikutuksia yhteiskunnassa.</a:t>
            </a:r>
          </a:p>
          <a:p>
            <a:r>
              <a:rPr lang="fi-FI" sz="1800" b="1"/>
              <a:t>Hiljainen signaali </a:t>
            </a:r>
            <a:r>
              <a:rPr lang="fi-FI" sz="1800"/>
              <a:t>on merkki nousevasta asiasta tai ensioire muutoksesta, joka saattaa olla tulevaisuudessa merkittävä, mutta joka on vielä uusi, yllättävä ja haastava huomata.</a:t>
            </a:r>
          </a:p>
        </p:txBody>
      </p:sp>
    </p:spTree>
    <p:extLst>
      <p:ext uri="{BB962C8B-B14F-4D97-AF65-F5344CB8AC3E}">
        <p14:creationId xmlns:p14="http://schemas.microsoft.com/office/powerpoint/2010/main" val="55795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9533-E73F-1B45-98F7-F7CBA083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 anchor="ctr">
            <a:normAutofit/>
          </a:bodyPr>
          <a:lstStyle/>
          <a:p>
            <a:r>
              <a:rPr lang="fi-FI" sz="4400">
                <a:solidFill>
                  <a:srgbClr val="522398"/>
                </a:solidFill>
                <a:cs typeface="Arial"/>
              </a:rPr>
              <a:t>Vastuullisuuden osa-alueet</a:t>
            </a:r>
            <a:endParaRPr lang="fi-FI" sz="4400">
              <a:solidFill>
                <a:srgbClr val="522398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9878FF-D996-9A14-0AAB-9A8BE425D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2505252"/>
            <a:ext cx="5201390" cy="2947790"/>
          </a:xfrm>
        </p:spPr>
        <p:txBody>
          <a:bodyPr/>
          <a:lstStyle/>
          <a:p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Vastuullisuuden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osa-alueet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ovat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ekologinen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,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taloudellinen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sekä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sosiaalinen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ja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kulttuurillinen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vastuullisuus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.</a:t>
            </a:r>
            <a:endParaRPr lang="fi-FI">
              <a:solidFill>
                <a:srgbClr val="522398"/>
              </a:solidFill>
              <a:ea typeface="+mn-lt"/>
              <a:cs typeface="+mn-lt"/>
            </a:endParaRPr>
          </a:p>
          <a:p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Vastuullisuuden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osa-alueiden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tasapaino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tekemisessä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on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tärkeää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.</a:t>
            </a:r>
            <a:endParaRPr lang="fi-FI" err="1">
              <a:solidFill>
                <a:srgbClr val="522398"/>
              </a:solidFill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6BE3-34F1-824F-9EAE-7EDC0DAFD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i-FI"/>
          </a:p>
          <a:p>
            <a:endParaRPr lang="fi-FI"/>
          </a:p>
        </p:txBody>
      </p:sp>
      <p:pic>
        <p:nvPicPr>
          <p:cNvPr id="5" name="Kuva 4" descr="Kuva, joka sisältää kohteen teksti, ympyrä, kuvakaappaus&#10;&#10;Kuvaus luotu automaattisesti">
            <a:extLst>
              <a:ext uri="{FF2B5EF4-FFF2-40B4-BE49-F238E27FC236}">
                <a16:creationId xmlns:a16="http://schemas.microsoft.com/office/drawing/2014/main" id="{1670E527-9F5C-F066-2DD5-8E1CC57D0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141" y="1716088"/>
            <a:ext cx="4884562" cy="45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0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Ihmiset tabletilla">
            <a:extLst>
              <a:ext uri="{FF2B5EF4-FFF2-40B4-BE49-F238E27FC236}">
                <a16:creationId xmlns:a16="http://schemas.microsoft.com/office/drawing/2014/main" id="{AA4A3CAE-CE40-21AF-1975-9982F4EDB0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6465"/>
          <a:stretch/>
        </p:blipFill>
        <p:spPr>
          <a:xfrm>
            <a:off x="0" y="0"/>
            <a:ext cx="11359979" cy="685799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E440405-A905-19C7-1E72-C3D6887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685799"/>
            <a:ext cx="4844566" cy="1404257"/>
          </a:xfrm>
        </p:spPr>
        <p:txBody>
          <a:bodyPr anchor="b">
            <a:normAutofit fontScale="90000"/>
          </a:bodyPr>
          <a:lstStyle/>
          <a:p>
            <a:r>
              <a:rPr lang="fi-FI" sz="4000" dirty="0"/>
              <a:t>Taloudellinen vastuu </a:t>
            </a:r>
            <a:br>
              <a:rPr lang="fi-FI" sz="4000" dirty="0"/>
            </a:br>
            <a:r>
              <a:rPr lang="fi-FI" sz="4000" dirty="0"/>
              <a:t>Puhtauspalveluala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50D8AA-FD2C-E8D1-6198-D13D99D6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188023"/>
            <a:ext cx="4844566" cy="4275117"/>
          </a:xfrm>
        </p:spPr>
        <p:txBody>
          <a:bodyPr vert="horz" lIns="251999" tIns="180000" rIns="251999" bIns="324000" rtlCol="0"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Julkisten hankintojen kilpailulainsäädäntö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SFS 5967 2010, 2-3 Puhtauspalvelut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Koneet ja välineet: kierrätysmateriaaleista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Aineet ja välineet ympäristömerkattuja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878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isällön paikkamerkki 11" descr="Kuva, joka sisältää kohteen piha-, pentue, Jätesäiliö, ruoho&#10;&#10;Kuvaus luotu automaattisesti">
            <a:extLst>
              <a:ext uri="{FF2B5EF4-FFF2-40B4-BE49-F238E27FC236}">
                <a16:creationId xmlns:a16="http://schemas.microsoft.com/office/drawing/2014/main" id="{624A39A5-2655-C825-6DC2-2FDFBA0C50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7832"/>
          <a:stretch/>
        </p:blipFill>
        <p:spPr>
          <a:xfrm>
            <a:off x="-1" y="10"/>
            <a:ext cx="11359979" cy="6857990"/>
          </a:xfr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E440405-A905-19C7-1E72-C3D6887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87" y="575964"/>
            <a:ext cx="5469342" cy="1318150"/>
          </a:xfrm>
        </p:spPr>
        <p:txBody>
          <a:bodyPr anchor="b">
            <a:noAutofit/>
          </a:bodyPr>
          <a:lstStyle/>
          <a:p>
            <a:r>
              <a:rPr lang="fi-FI" sz="4000" dirty="0"/>
              <a:t>Taloudellinen vastuu </a:t>
            </a:r>
            <a:br>
              <a:rPr lang="fi-FI" sz="4000" dirty="0"/>
            </a:br>
            <a:r>
              <a:rPr lang="fi-FI" sz="4000" dirty="0"/>
              <a:t>Puhtauspalveluala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50D8AA-FD2C-E8D1-6198-D13D99D6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2006919"/>
            <a:ext cx="5469342" cy="4275117"/>
          </a:xfrm>
        </p:spPr>
        <p:txBody>
          <a:bodyPr vert="horz" lIns="251999" tIns="180000" rIns="251999" bIns="324000" rtlCol="0" anchor="t">
            <a:normAutofit lnSpcReduction="10000"/>
          </a:bodyPr>
          <a:lstStyle/>
          <a:p>
            <a:endParaRPr lang="fi-FI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Muovinkäytön vähentäminen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→ roskapussien tarpeellisuus?</a:t>
            </a:r>
            <a:endParaRPr lang="fi-FI" sz="2400" dirty="0"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Aineiden oikea ja asianmukainen annostelu → kustannus sekä ympäristön kuormitus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Koneiden säännöllinen ylläpitohoito- ja huolto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Kiinteistövikojen havainnointi ja ilmoittaminen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2020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henkilö, vaate, puku, kaulus&#10;&#10;Kuvaus luotu automaattisesti">
            <a:extLst>
              <a:ext uri="{FF2B5EF4-FFF2-40B4-BE49-F238E27FC236}">
                <a16:creationId xmlns:a16="http://schemas.microsoft.com/office/drawing/2014/main" id="{35299FF0-CAA5-D3C2-9131-D86CD7F983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599" b="4599"/>
          <a:stretch>
            <a:fillRect/>
          </a:stretch>
        </p:blipFill>
        <p:spPr>
          <a:xfrm>
            <a:off x="3668486" y="1521639"/>
            <a:ext cx="7865736" cy="4748532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E440405-A905-19C7-1E72-C3D6887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37457"/>
            <a:ext cx="5392378" cy="1455717"/>
          </a:xfrm>
        </p:spPr>
        <p:txBody>
          <a:bodyPr anchor="b">
            <a:noAutofit/>
          </a:bodyPr>
          <a:lstStyle/>
          <a:p>
            <a:r>
              <a:rPr lang="fi-FI" sz="4000" dirty="0"/>
              <a:t>Taloudellinen vastuu </a:t>
            </a:r>
            <a:br>
              <a:rPr lang="fi-FI" sz="4000" dirty="0"/>
            </a:br>
            <a:r>
              <a:rPr lang="fi-FI" sz="4000" dirty="0"/>
              <a:t>Puhtauspalveluala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50D8AA-FD2C-E8D1-6198-D13D99D6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1" y="2133599"/>
            <a:ext cx="5392378" cy="3973287"/>
          </a:xfrm>
        </p:spPr>
        <p:txBody>
          <a:bodyPr vert="horz" lIns="251999" tIns="180000" rIns="251999" bIns="324000" rtlCol="0" anchor="t">
            <a:normAutofit/>
          </a:bodyPr>
          <a:lstStyle/>
          <a:p>
            <a:r>
              <a:rPr lang="fi-FI" sz="2400" dirty="0">
                <a:latin typeface="+mj-lt"/>
              </a:rPr>
              <a:t>Taloudellinen vastuu toimialalla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bg1"/>
                </a:solidFill>
              </a:rPr>
              <a:t>Säännöllinen laadunvalvonta, katselmoinnit ja palaverit</a:t>
            </a:r>
            <a:endParaRPr lang="en-US" sz="2200" dirty="0">
              <a:solidFill>
                <a:schemeClr val="bg1"/>
              </a:solidFill>
              <a:cs typeface="Arial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bg1"/>
                </a:solidFill>
                <a:cs typeface="Arial"/>
              </a:rPr>
              <a:t>Laadun dokumentointi ja yhteinen hyväksyntä, toimittaja ja tilaaja</a:t>
            </a:r>
            <a:endParaRPr lang="fi-FI" sz="2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bg1"/>
                </a:solidFill>
                <a:cs typeface="Arial"/>
              </a:rPr>
              <a:t>Sopimushallinta ja kehittäminen</a:t>
            </a:r>
            <a:endParaRPr lang="fi-FI" sz="2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bg1"/>
                </a:solidFill>
              </a:rPr>
              <a:t>Sopimuksen mukainen työn jälki - ylläpitosiivous vs. peruspesu</a:t>
            </a:r>
            <a:endParaRPr lang="en-US" sz="22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i-FI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>
              <a:cs typeface="Arial"/>
            </a:endParaRPr>
          </a:p>
          <a:p>
            <a:endParaRPr lang="fi-FI" dirty="0">
              <a:cs typeface="Arial"/>
            </a:endParaRPr>
          </a:p>
        </p:txBody>
      </p:sp>
      <p:pic>
        <p:nvPicPr>
          <p:cNvPr id="10" name="Kuva 9" descr="Kuva, joka sisältää kohteen teksti, muotoilu, toimistotarvikkeet, luonnos&#10;&#10;Kuvaus luotu automaattisesti">
            <a:extLst>
              <a:ext uri="{FF2B5EF4-FFF2-40B4-BE49-F238E27FC236}">
                <a16:creationId xmlns:a16="http://schemas.microsoft.com/office/drawing/2014/main" id="{F5DCFDF8-B866-BD21-F6E4-A286FE78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025" y="3578678"/>
            <a:ext cx="1698604" cy="18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0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8E54AF8-978B-EFE2-53EA-7635A6F12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3"/>
          <a:stretch/>
        </p:blipFill>
        <p:spPr>
          <a:xfrm>
            <a:off x="-1" y="10"/>
            <a:ext cx="11359979" cy="685799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E440405-A905-19C7-1E72-C3D6887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81000"/>
            <a:ext cx="5164542" cy="1611086"/>
          </a:xfrm>
        </p:spPr>
        <p:txBody>
          <a:bodyPr anchor="b">
            <a:noAutofit/>
          </a:bodyPr>
          <a:lstStyle/>
          <a:p>
            <a:br>
              <a:rPr lang="fi-FI" sz="3600" dirty="0"/>
            </a:br>
            <a:r>
              <a:rPr lang="fi-FI" sz="4000" dirty="0"/>
              <a:t>Taloudellinen vastuu</a:t>
            </a:r>
            <a:br>
              <a:rPr lang="fi-FI" sz="4000" dirty="0"/>
            </a:br>
            <a:r>
              <a:rPr lang="fi-FI" sz="4000" dirty="0"/>
              <a:t>Puhtauspalveluala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50D8AA-FD2C-E8D1-6198-D13D99D6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293917"/>
            <a:ext cx="5164542" cy="3573483"/>
          </a:xfrm>
        </p:spPr>
        <p:txBody>
          <a:bodyPr vert="horz" lIns="251999" tIns="180000" rIns="251999" bIns="324000" rtlCol="0">
            <a:normAutofit/>
          </a:bodyPr>
          <a:lstStyle/>
          <a:p>
            <a:endParaRPr lang="fi-FI" dirty="0"/>
          </a:p>
          <a:p>
            <a:pPr marL="0" indent="0">
              <a:buNone/>
            </a:pPr>
            <a:r>
              <a:rPr lang="fi-FI" sz="2400" dirty="0">
                <a:latin typeface="+mj-lt"/>
              </a:rPr>
              <a:t>Taloudellinen vastuu toimialalla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chemeClr val="bg1"/>
                </a:solidFill>
              </a:rPr>
              <a:t>Laadunvalvonnan pettäminen tai huolimatonta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chemeClr val="bg1"/>
                </a:solidFill>
              </a:rPr>
              <a:t>Reklamaatioiden käsittely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chemeClr val="bg1"/>
                </a:solidFill>
              </a:rPr>
              <a:t>Alihankintaketjut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i-FI" sz="1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125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Oranssi lyijykynä erottuu mustien joukosta">
            <a:extLst>
              <a:ext uri="{FF2B5EF4-FFF2-40B4-BE49-F238E27FC236}">
                <a16:creationId xmlns:a16="http://schemas.microsoft.com/office/drawing/2014/main" id="{FC50D097-58C7-7014-0A45-E35ECF108B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7" r="297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572CD4C6-95F3-84E3-312C-FCD66C8C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36" y="843458"/>
            <a:ext cx="6153064" cy="1293887"/>
          </a:xfrm>
        </p:spPr>
        <p:txBody>
          <a:bodyPr>
            <a:normAutofit fontScale="90000"/>
          </a:bodyPr>
          <a:lstStyle/>
          <a:p>
            <a:br>
              <a:rPr lang="fi-FI" dirty="0">
                <a:latin typeface="Calibri"/>
                <a:ea typeface="Calibri"/>
                <a:cs typeface="Calibri"/>
              </a:rPr>
            </a:br>
            <a:r>
              <a:rPr lang="fi-FI" sz="4400" dirty="0"/>
              <a:t>Taloudellinen vastuu puhtauspalveluala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1177851-FC2A-E3FF-8C43-F985E2E78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711" y="2653146"/>
            <a:ext cx="6301915" cy="370411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Laadukas palvelu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suoritettu työ täyttää sovitut laatuvaatimukset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Tehokkuus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Resurssien järkevä käyttö ja sovittujen aikataulutusten noudattaminen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Kustannustehokkuus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/>
              <a:t>Hinnan ja laadun tasapaino</a:t>
            </a:r>
          </a:p>
          <a:p>
            <a:endParaRPr lang="fi-FI" dirty="0"/>
          </a:p>
        </p:txBody>
      </p:sp>
      <p:sp>
        <p:nvSpPr>
          <p:cNvPr id="5" name="Pilvi 4">
            <a:extLst>
              <a:ext uri="{FF2B5EF4-FFF2-40B4-BE49-F238E27FC236}">
                <a16:creationId xmlns:a16="http://schemas.microsoft.com/office/drawing/2014/main" id="{4EA69CB7-7C04-ED47-BF45-ABE138DED011}"/>
              </a:ext>
            </a:extLst>
          </p:cNvPr>
          <p:cNvSpPr/>
          <p:nvPr/>
        </p:nvSpPr>
        <p:spPr>
          <a:xfrm>
            <a:off x="7244443" y="1186542"/>
            <a:ext cx="2035628" cy="1243415"/>
          </a:xfrm>
          <a:prstGeom prst="cloud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197E49C-4048-B78D-4006-57A0AEA22D5A}"/>
              </a:ext>
            </a:extLst>
          </p:cNvPr>
          <p:cNvSpPr txBox="1"/>
          <p:nvPr/>
        </p:nvSpPr>
        <p:spPr>
          <a:xfrm rot="20916221">
            <a:off x="7598230" y="1358700"/>
            <a:ext cx="180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522398"/>
                </a:solidFill>
              </a:rPr>
              <a:t>Kysy myös tekoälyltä</a:t>
            </a:r>
          </a:p>
        </p:txBody>
      </p:sp>
    </p:spTree>
    <p:extLst>
      <p:ext uri="{BB962C8B-B14F-4D97-AF65-F5344CB8AC3E}">
        <p14:creationId xmlns:p14="http://schemas.microsoft.com/office/powerpoint/2010/main" val="282676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teksti, rannekello, ympyrä, vaate&#10;&#10;Kuvaus luotu automaattisesti">
            <a:extLst>
              <a:ext uri="{FF2B5EF4-FFF2-40B4-BE49-F238E27FC236}">
                <a16:creationId xmlns:a16="http://schemas.microsoft.com/office/drawing/2014/main" id="{462D1A9E-7631-DED2-27CC-2A34CB0C42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08" b="7308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572CD4C6-95F3-84E3-312C-FCD66C8C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88" y="642256"/>
            <a:ext cx="6301914" cy="1293887"/>
          </a:xfrm>
        </p:spPr>
        <p:txBody>
          <a:bodyPr>
            <a:normAutofit fontScale="90000"/>
          </a:bodyPr>
          <a:lstStyle/>
          <a:p>
            <a:br>
              <a:rPr lang="fi-FI" dirty="0">
                <a:latin typeface="Calibri"/>
                <a:ea typeface="Calibri"/>
                <a:cs typeface="Calibri"/>
              </a:rPr>
            </a:br>
            <a:r>
              <a:rPr lang="fi-FI" sz="4400" dirty="0"/>
              <a:t>Taloudellinen vastuu puhtauspalveluala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1177851-FC2A-E3FF-8C43-F985E2E78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2293917"/>
            <a:ext cx="6301915" cy="364968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200" dirty="0"/>
              <a:t>Vastuu vahingoista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200" dirty="0"/>
              <a:t>Palveluntarjoajan tulee korvata aiheuttamansa vahingot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200" dirty="0"/>
              <a:t>Asiakaslähtöisyys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200" dirty="0"/>
              <a:t>Asiakkaan tarpeiden kuuleminen ja tarvittaessa tehtävä muutokset esim. palvelun taajuuteen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200" dirty="0"/>
              <a:t>Jatkuvuus ja luotettavuus</a:t>
            </a:r>
          </a:p>
          <a:p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197E49C-4048-B78D-4006-57A0AEA22D5A}"/>
              </a:ext>
            </a:extLst>
          </p:cNvPr>
          <p:cNvSpPr txBox="1"/>
          <p:nvPr/>
        </p:nvSpPr>
        <p:spPr>
          <a:xfrm rot="354832">
            <a:off x="7379049" y="1449162"/>
            <a:ext cx="2357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>
                <a:solidFill>
                  <a:srgbClr val="522398"/>
                </a:solidFill>
              </a:rPr>
              <a:t>Kysy myös</a:t>
            </a:r>
          </a:p>
          <a:p>
            <a:r>
              <a:rPr lang="fi-FI" sz="2200">
                <a:solidFill>
                  <a:srgbClr val="522398"/>
                </a:solidFill>
              </a:rPr>
              <a:t>tekoälyltä</a:t>
            </a:r>
          </a:p>
        </p:txBody>
      </p:sp>
    </p:spTree>
    <p:extLst>
      <p:ext uri="{BB962C8B-B14F-4D97-AF65-F5344CB8AC3E}">
        <p14:creationId xmlns:p14="http://schemas.microsoft.com/office/powerpoint/2010/main" val="986410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6" b="7076"/>
          <a:stretch/>
        </p:blipFill>
        <p:spPr>
          <a:xfrm>
            <a:off x="1" y="0"/>
            <a:ext cx="11360166" cy="6847367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84373F-6A5A-FF47-979A-1B928E20D60B}"/>
              </a:ext>
            </a:extLst>
          </p:cNvPr>
          <p:cNvSpPr/>
          <p:nvPr/>
        </p:nvSpPr>
        <p:spPr>
          <a:xfrm>
            <a:off x="0" y="-4131"/>
            <a:ext cx="11360167" cy="68580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Sosiaalinen vastuu</a:t>
            </a:r>
            <a:r>
              <a:rPr lang="fi-FI">
                <a:solidFill>
                  <a:srgbClr val="FFFFFF"/>
                </a:solidFill>
                <a:effectLst/>
                <a:latin typeface="Arial"/>
                <a:cs typeface="Arial"/>
              </a:rPr>
              <a:t> p</a:t>
            </a:r>
            <a:r>
              <a:rPr lang="fi-FI" b="0" i="0">
                <a:solidFill>
                  <a:srgbClr val="FFFFFF"/>
                </a:solidFill>
                <a:effectLst/>
                <a:latin typeface="Arial"/>
                <a:cs typeface="Arial"/>
              </a:rPr>
              <a:t>uhtauspalvelualan</a:t>
            </a:r>
            <a:r>
              <a:rPr lang="fi-FI"/>
              <a:t>  toimialalla</a:t>
            </a:r>
            <a:endParaRPr lang="en-US">
              <a:cs typeface="Arial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Sosiaalisesti vastuullinen organisaatio huomioi toimintansa vaikutukset kaikkiin sidosryhmiinsä; niin työntekijöitään, asiakkaitaan, sijoittajiaan, ympäristöään kuin yhteiskuntaakin kohtaan ja pyrkii edistämään yleistä hyvää.</a:t>
            </a:r>
          </a:p>
        </p:txBody>
      </p:sp>
    </p:spTree>
    <p:extLst>
      <p:ext uri="{BB962C8B-B14F-4D97-AF65-F5344CB8AC3E}">
        <p14:creationId xmlns:p14="http://schemas.microsoft.com/office/powerpoint/2010/main" val="211830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9533-E73F-1B45-98F7-F7CBA083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94" y="365125"/>
            <a:ext cx="10204201" cy="1325563"/>
          </a:xfrm>
        </p:spPr>
        <p:txBody>
          <a:bodyPr anchor="ctr">
            <a:normAutofit/>
          </a:bodyPr>
          <a:lstStyle/>
          <a:p>
            <a:r>
              <a:rPr lang="fi-FI" sz="4400" dirty="0">
                <a:solidFill>
                  <a:srgbClr val="522398"/>
                </a:solidFill>
              </a:rPr>
              <a:t>Vastuullisuuden osa-alueet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6BE3-34F1-824F-9EAE-7EDC0DAFD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1681163"/>
            <a:ext cx="5201390" cy="82391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fi-FI"/>
          </a:p>
          <a:p>
            <a:endParaRPr lang="fi-FI"/>
          </a:p>
        </p:txBody>
      </p:sp>
      <p:pic>
        <p:nvPicPr>
          <p:cNvPr id="5" name="Kuva 4" descr="Kuva, joka sisältää kohteen teksti, ympyrä, kuvakaappaus&#10;&#10;Kuvaus luotu automaattisesti">
            <a:extLst>
              <a:ext uri="{FF2B5EF4-FFF2-40B4-BE49-F238E27FC236}">
                <a16:creationId xmlns:a16="http://schemas.microsoft.com/office/drawing/2014/main" id="{FBAD0D8B-0344-F4F3-8148-9D2FAA02D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95" y="1978819"/>
            <a:ext cx="4400464" cy="4136438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9878FF-D996-9A14-0AAB-9A8BE425D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8005" y="1978819"/>
            <a:ext cx="5201391" cy="421084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b="0"/>
          </a:p>
          <a:p>
            <a:r>
              <a:rPr lang="en-US" sz="2800" b="0" err="1">
                <a:solidFill>
                  <a:srgbClr val="522398"/>
                </a:solidFill>
              </a:rPr>
              <a:t>Vastuullisuuden</a:t>
            </a:r>
            <a:r>
              <a:rPr lang="en-US" sz="2800" b="0">
                <a:solidFill>
                  <a:srgbClr val="522398"/>
                </a:solidFill>
              </a:rPr>
              <a:t> </a:t>
            </a:r>
            <a:r>
              <a:rPr lang="en-US" sz="2800" b="0" err="1">
                <a:solidFill>
                  <a:srgbClr val="522398"/>
                </a:solidFill>
              </a:rPr>
              <a:t>osa-alueet</a:t>
            </a:r>
            <a:r>
              <a:rPr lang="en-US" sz="2800" b="0">
                <a:solidFill>
                  <a:srgbClr val="522398"/>
                </a:solidFill>
              </a:rPr>
              <a:t> </a:t>
            </a:r>
            <a:r>
              <a:rPr lang="en-US" sz="2800" b="0" err="1">
                <a:solidFill>
                  <a:srgbClr val="522398"/>
                </a:solidFill>
              </a:rPr>
              <a:t>ovat</a:t>
            </a:r>
            <a:r>
              <a:rPr lang="en-US" sz="2800" b="0">
                <a:solidFill>
                  <a:srgbClr val="522398"/>
                </a:solidFill>
              </a:rPr>
              <a:t>  </a:t>
            </a:r>
            <a:r>
              <a:rPr lang="en-US" sz="2800" b="0" err="1">
                <a:solidFill>
                  <a:srgbClr val="522398"/>
                </a:solidFill>
              </a:rPr>
              <a:t>ekologinen</a:t>
            </a:r>
            <a:r>
              <a:rPr lang="en-US" sz="2800" b="0">
                <a:solidFill>
                  <a:srgbClr val="522398"/>
                </a:solidFill>
              </a:rPr>
              <a:t>, </a:t>
            </a:r>
            <a:r>
              <a:rPr lang="en-US" sz="2800" b="0" err="1">
                <a:solidFill>
                  <a:srgbClr val="522398"/>
                </a:solidFill>
              </a:rPr>
              <a:t>taloudellinen</a:t>
            </a:r>
            <a:r>
              <a:rPr lang="en-US" sz="2800" b="0">
                <a:solidFill>
                  <a:srgbClr val="522398"/>
                </a:solidFill>
              </a:rPr>
              <a:t> </a:t>
            </a:r>
            <a:r>
              <a:rPr lang="en-US" sz="2800" b="0" err="1">
                <a:solidFill>
                  <a:srgbClr val="522398"/>
                </a:solidFill>
              </a:rPr>
              <a:t>sekä</a:t>
            </a:r>
            <a:r>
              <a:rPr lang="en-US" sz="2800" b="0">
                <a:solidFill>
                  <a:srgbClr val="522398"/>
                </a:solidFill>
              </a:rPr>
              <a:t> </a:t>
            </a:r>
            <a:r>
              <a:rPr lang="en-US" sz="2800" b="0" err="1">
                <a:solidFill>
                  <a:srgbClr val="522398"/>
                </a:solidFill>
              </a:rPr>
              <a:t>sosiaalinen</a:t>
            </a:r>
            <a:r>
              <a:rPr lang="en-US" sz="2800" b="0">
                <a:solidFill>
                  <a:srgbClr val="522398"/>
                </a:solidFill>
              </a:rPr>
              <a:t> ja </a:t>
            </a:r>
            <a:r>
              <a:rPr lang="en-US" sz="2800" b="0" err="1">
                <a:solidFill>
                  <a:srgbClr val="522398"/>
                </a:solidFill>
              </a:rPr>
              <a:t>kulttuurillinen</a:t>
            </a:r>
            <a:r>
              <a:rPr lang="en-US" sz="2800" b="0">
                <a:solidFill>
                  <a:srgbClr val="522398"/>
                </a:solidFill>
              </a:rPr>
              <a:t> </a:t>
            </a:r>
            <a:r>
              <a:rPr lang="en-US" sz="2800" b="0" err="1">
                <a:solidFill>
                  <a:srgbClr val="522398"/>
                </a:solidFill>
              </a:rPr>
              <a:t>vastuullisuus</a:t>
            </a:r>
            <a:r>
              <a:rPr lang="en-US" sz="2800" b="0">
                <a:solidFill>
                  <a:srgbClr val="522398"/>
                </a:solidFill>
              </a:rPr>
              <a:t>.</a:t>
            </a:r>
            <a:endParaRPr lang="fi-FI" sz="2800">
              <a:solidFill>
                <a:srgbClr val="522398"/>
              </a:solidFill>
            </a:endParaRPr>
          </a:p>
          <a:p>
            <a:r>
              <a:rPr lang="en-US" sz="2800" b="0" err="1">
                <a:solidFill>
                  <a:srgbClr val="522398"/>
                </a:solidFill>
              </a:rPr>
              <a:t>Vastuullisuuden</a:t>
            </a:r>
            <a:r>
              <a:rPr lang="en-US" sz="2800" b="0">
                <a:solidFill>
                  <a:srgbClr val="522398"/>
                </a:solidFill>
              </a:rPr>
              <a:t> </a:t>
            </a:r>
            <a:r>
              <a:rPr lang="en-US" sz="2800" b="0" err="1">
                <a:solidFill>
                  <a:srgbClr val="522398"/>
                </a:solidFill>
              </a:rPr>
              <a:t>osa-alueiden</a:t>
            </a:r>
            <a:r>
              <a:rPr lang="en-US" sz="2800" b="0">
                <a:solidFill>
                  <a:srgbClr val="522398"/>
                </a:solidFill>
              </a:rPr>
              <a:t> </a:t>
            </a:r>
            <a:r>
              <a:rPr lang="en-US" sz="2800" b="0" err="1">
                <a:solidFill>
                  <a:srgbClr val="522398"/>
                </a:solidFill>
              </a:rPr>
              <a:t>tasapaino</a:t>
            </a:r>
            <a:r>
              <a:rPr lang="en-US" sz="2800" b="0">
                <a:solidFill>
                  <a:srgbClr val="522398"/>
                </a:solidFill>
              </a:rPr>
              <a:t> </a:t>
            </a:r>
            <a:r>
              <a:rPr lang="en-US" sz="2800" b="0" err="1">
                <a:solidFill>
                  <a:srgbClr val="522398"/>
                </a:solidFill>
              </a:rPr>
              <a:t>tekemisessä</a:t>
            </a:r>
            <a:r>
              <a:rPr lang="en-US" sz="2800" b="0">
                <a:solidFill>
                  <a:srgbClr val="522398"/>
                </a:solidFill>
              </a:rPr>
              <a:t> on </a:t>
            </a:r>
            <a:r>
              <a:rPr lang="en-US" sz="2800" b="0" err="1">
                <a:solidFill>
                  <a:srgbClr val="522398"/>
                </a:solidFill>
              </a:rPr>
              <a:t>tärkeää</a:t>
            </a:r>
            <a:r>
              <a:rPr lang="en-US" sz="2800" b="0">
                <a:solidFill>
                  <a:srgbClr val="522398"/>
                </a:solidFill>
              </a:rPr>
              <a:t>.</a:t>
            </a:r>
            <a:endParaRPr lang="fi-FI" sz="2800">
              <a:solidFill>
                <a:srgbClr val="522398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51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A74AB2-D5A6-B26F-E7C2-97B20969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365125"/>
            <a:ext cx="10391567" cy="1325563"/>
          </a:xfrm>
        </p:spPr>
        <p:txBody>
          <a:bodyPr anchor="ctr">
            <a:normAutofit/>
          </a:bodyPr>
          <a:lstStyle/>
          <a:p>
            <a:r>
              <a:rPr lang="fi-FI" sz="4000" dirty="0">
                <a:solidFill>
                  <a:srgbClr val="522398"/>
                </a:solidFill>
              </a:rPr>
              <a:t>Sosiaalinen vastuu Puhtauspalveluala 1/2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648156-05D4-F809-6B28-B4F2A42EC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3656" y="1825625"/>
            <a:ext cx="5485740" cy="4667250"/>
          </a:xfrm>
        </p:spPr>
        <p:txBody>
          <a:bodyPr vert="horz" lIns="251999" tIns="180000" rIns="251999" bIns="324000" rtlCol="0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522398"/>
                </a:solidFill>
              </a:rPr>
              <a:t>Suuri  henkilötyövoiman työllistäjä joten sosiaalinen vastuullisuus korostuu yhteiskunnallisesti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522398"/>
                </a:solidFill>
              </a:rPr>
              <a:t>Asiakaslupaus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522398"/>
                </a:solidFill>
                <a:effectLst/>
              </a:rPr>
              <a:t>Asiakkaan asiantuntijuus, sitoutuminen ja oikeiden asioiden vaatiminen </a:t>
            </a:r>
            <a:endParaRPr lang="fi-FI" sz="2600" dirty="0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522398"/>
                </a:solidFill>
              </a:rPr>
              <a:t>Palveluhenkilöstöstä</a:t>
            </a:r>
            <a:r>
              <a:rPr lang="fi-FI" sz="2600" b="0" i="0" dirty="0">
                <a:solidFill>
                  <a:srgbClr val="522398"/>
                </a:solidFill>
                <a:effectLst/>
              </a:rPr>
              <a:t> </a:t>
            </a:r>
            <a:r>
              <a:rPr lang="fi-FI" sz="2600" dirty="0">
                <a:solidFill>
                  <a:srgbClr val="522398"/>
                </a:solidFill>
              </a:rPr>
              <a:t>huolehtiminen </a:t>
            </a:r>
            <a:r>
              <a:rPr lang="fi-FI" sz="2600" b="0" i="0" dirty="0">
                <a:solidFill>
                  <a:srgbClr val="522398"/>
                </a:solidFill>
                <a:effectLst/>
              </a:rPr>
              <a:t>esim. työssä olevilla tulee </a:t>
            </a:r>
            <a:r>
              <a:rPr lang="fi-FI" sz="2600" dirty="0">
                <a:solidFill>
                  <a:srgbClr val="522398"/>
                </a:solidFill>
              </a:rPr>
              <a:t>80</a:t>
            </a:r>
            <a:r>
              <a:rPr lang="fi-FI" sz="2600" b="0" i="0" dirty="0">
                <a:solidFill>
                  <a:srgbClr val="522398"/>
                </a:solidFill>
                <a:effectLst/>
              </a:rPr>
              <a:t> % olla alan tutkinto</a:t>
            </a:r>
            <a:r>
              <a:rPr lang="fi-FI" sz="2600" dirty="0">
                <a:solidFill>
                  <a:srgbClr val="522398"/>
                </a:solidFill>
              </a:rPr>
              <a:t>, asianmukainen perehdyttäminen ja palkkaus.</a:t>
            </a:r>
            <a:endParaRPr lang="fi-FI" sz="2600" b="0" i="0" dirty="0">
              <a:solidFill>
                <a:srgbClr val="522398"/>
              </a:solidFill>
              <a:effectLst/>
            </a:endParaRPr>
          </a:p>
          <a:p>
            <a:endParaRPr lang="fi-FI" sz="2200" dirty="0"/>
          </a:p>
          <a:p>
            <a:endParaRPr lang="fi-FI" sz="22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1C966BD-99E0-A00F-D379-31324204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9" y="2563411"/>
            <a:ext cx="4754928" cy="22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1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4B49A8-F5A4-3917-DB9A-14930A0D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>
                <a:solidFill>
                  <a:srgbClr val="522398"/>
                </a:solidFill>
              </a:rPr>
              <a:t>Rakennetun ympäristön vaikutukset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D860D42-2C2B-246E-CAC9-B92CF016C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67" y="1921753"/>
            <a:ext cx="9008182" cy="4032733"/>
          </a:xfrm>
          <a:prstGeom prst="rect">
            <a:avLst/>
          </a:prstGeom>
        </p:spPr>
      </p:pic>
      <p:sp>
        <p:nvSpPr>
          <p:cNvPr id="8" name="Tekstiruutu 6">
            <a:extLst>
              <a:ext uri="{FF2B5EF4-FFF2-40B4-BE49-F238E27FC236}">
                <a16:creationId xmlns:a16="http://schemas.microsoft.com/office/drawing/2014/main" id="{0C3C10E6-199C-F8B9-D276-EB24499C4817}"/>
              </a:ext>
            </a:extLst>
          </p:cNvPr>
          <p:cNvSpPr txBox="1"/>
          <p:nvPr/>
        </p:nvSpPr>
        <p:spPr>
          <a:xfrm>
            <a:off x="9587038" y="6492875"/>
            <a:ext cx="155232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fi-FI" sz="1200" b="1" kern="1200" dirty="0">
                <a:latin typeface="+mn-lt"/>
                <a:ea typeface="+mn-ea"/>
                <a:cs typeface="+mn-cs"/>
              </a:rPr>
              <a:t>https://rateko.fi</a:t>
            </a:r>
          </a:p>
        </p:txBody>
      </p:sp>
    </p:spTree>
    <p:extLst>
      <p:ext uri="{BB962C8B-B14F-4D97-AF65-F5344CB8AC3E}">
        <p14:creationId xmlns:p14="http://schemas.microsoft.com/office/powerpoint/2010/main" val="52612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A74AB2-D5A6-B26F-E7C2-97B20969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457200"/>
            <a:ext cx="5769429" cy="1600200"/>
          </a:xfrm>
        </p:spPr>
        <p:txBody>
          <a:bodyPr anchor="b">
            <a:noAutofit/>
          </a:bodyPr>
          <a:lstStyle/>
          <a:p>
            <a:r>
              <a:rPr lang="fi-FI" sz="4400" dirty="0">
                <a:solidFill>
                  <a:srgbClr val="522398"/>
                </a:solidFill>
              </a:rPr>
              <a:t>Sosiaalinen vastuu Puhtauspalveluala 1/2</a:t>
            </a:r>
          </a:p>
        </p:txBody>
      </p:sp>
      <p:pic>
        <p:nvPicPr>
          <p:cNvPr id="5" name="Kuva 4" descr="Kuva, joka sisältää kohteen ympyrä, taide, Grafiikka&#10;&#10;Kuvaus luotu automaattisesti">
            <a:extLst>
              <a:ext uri="{FF2B5EF4-FFF2-40B4-BE49-F238E27FC236}">
                <a16:creationId xmlns:a16="http://schemas.microsoft.com/office/drawing/2014/main" id="{BB35A966-1523-F482-E72B-2C5A8C7AC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46" y="1527175"/>
            <a:ext cx="4873625" cy="4873625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648156-05D4-F809-6B28-B4F2A42EC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405742"/>
            <a:ext cx="4754985" cy="3985533"/>
          </a:xfrm>
        </p:spPr>
        <p:txBody>
          <a:bodyPr vert="horz" lIns="251999" tIns="180000" rIns="251999" bIns="324000" rtlCol="0"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rgbClr val="522398"/>
                </a:solidFill>
              </a:rPr>
              <a:t>Henkilöstön arvostus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rgbClr val="522398"/>
                </a:solidFill>
              </a:rPr>
              <a:t>Syrjinnän ehkäiseminen, monikulttuurisuus</a:t>
            </a:r>
            <a:endParaRPr lang="fi-FI" sz="2400" b="0" i="0" dirty="0">
              <a:solidFill>
                <a:srgbClr val="522398"/>
              </a:solidFill>
              <a:effectLst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rgbClr val="522398"/>
                </a:solidFill>
              </a:rPr>
              <a:t>Vajaatyöllistettävien työllistäminen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b="0" i="0" dirty="0">
                <a:solidFill>
                  <a:srgbClr val="522398"/>
                </a:solidFill>
                <a:effectLst/>
              </a:rPr>
              <a:t>Läpinäkyvyys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rgbClr val="522398"/>
                </a:solidFill>
              </a:rPr>
              <a:t>Kiinteistön elinkaari</a:t>
            </a:r>
            <a:endParaRPr lang="fi-FI" sz="2400" b="0" i="0" dirty="0">
              <a:solidFill>
                <a:srgbClr val="522398"/>
              </a:solidFill>
              <a:effectLst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rgbClr val="522398"/>
                </a:solidFill>
              </a:rPr>
              <a:t>Yhteistyö eri ammattiryhmien välillä</a:t>
            </a:r>
            <a:endParaRPr lang="fi-FI" sz="2400" b="0" i="0" dirty="0">
              <a:solidFill>
                <a:srgbClr val="522398"/>
              </a:solidFill>
              <a:effectLst/>
            </a:endParaRPr>
          </a:p>
          <a:p>
            <a:endParaRPr lang="fi-FI" sz="18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136799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Hailakka harmaa poro Petteri toimi aluepuu ryhmässä">
            <a:extLst>
              <a:ext uri="{FF2B5EF4-FFF2-40B4-BE49-F238E27FC236}">
                <a16:creationId xmlns:a16="http://schemas.microsoft.com/office/drawing/2014/main" id="{C46EE037-AB65-C1F3-271E-D11D94273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1229"/>
          <a:stretch/>
        </p:blipFill>
        <p:spPr>
          <a:xfrm>
            <a:off x="0" y="0"/>
            <a:ext cx="11359979" cy="6857990"/>
          </a:xfrm>
          <a:prstGeom prst="rect">
            <a:avLst/>
          </a:prstGeom>
          <a:noFill/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18DDE83F-65E4-D429-E719-0CE7A7064FDB}"/>
              </a:ext>
            </a:extLst>
          </p:cNvPr>
          <p:cNvSpPr/>
          <p:nvPr/>
        </p:nvSpPr>
        <p:spPr>
          <a:xfrm>
            <a:off x="0" y="0"/>
            <a:ext cx="11360167" cy="6858000"/>
          </a:xfrm>
          <a:prstGeom prst="rect">
            <a:avLst/>
          </a:prstGeom>
          <a:solidFill>
            <a:srgbClr val="331C5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Alaotsikko 2">
            <a:extLst>
              <a:ext uri="{FF2B5EF4-FFF2-40B4-BE49-F238E27FC236}">
                <a16:creationId xmlns:a16="http://schemas.microsoft.com/office/drawing/2014/main" id="{909036AF-F44D-E5C7-43EA-D2805BF6086F}"/>
              </a:ext>
            </a:extLst>
          </p:cNvPr>
          <p:cNvSpPr txBox="1">
            <a:spLocks/>
          </p:cNvSpPr>
          <p:nvPr/>
        </p:nvSpPr>
        <p:spPr>
          <a:xfrm>
            <a:off x="1162000" y="371717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000">
                <a:solidFill>
                  <a:schemeClr val="bg1"/>
                </a:solidFill>
              </a:rPr>
              <a:t>Ympäristövastuullinen organisaatio tunnistaa ja hallitsee toimintansa vaikutukset luontoon, ilmastoon ja ihmisten hyvinvointiin. Se myös edistää ympäristöosaamista ja -tietoisuutta kaikessa toiminnassaan.</a:t>
            </a:r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672B0BF6-B938-BA9D-7BBD-C49C6C3E4E4B}"/>
              </a:ext>
            </a:extLst>
          </p:cNvPr>
          <p:cNvSpPr txBox="1">
            <a:spLocks/>
          </p:cNvSpPr>
          <p:nvPr/>
        </p:nvSpPr>
        <p:spPr>
          <a:xfrm>
            <a:off x="1162000" y="1122363"/>
            <a:ext cx="9144000" cy="2387600"/>
          </a:xfrm>
          <a:prstGeom prst="rect">
            <a:avLst/>
          </a:prstGeom>
          <a:noFill/>
        </p:spPr>
        <p:txBody>
          <a:bodyPr vert="horz" lIns="251999" tIns="251999" rIns="251999" bIns="108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400" dirty="0"/>
              <a:t>Ympäristövastuu </a:t>
            </a:r>
            <a:r>
              <a:rPr lang="fi-FI" sz="4400" dirty="0">
                <a:solidFill>
                  <a:srgbClr val="FFFFFF"/>
                </a:solidFill>
                <a:effectLst/>
              </a:rPr>
              <a:t>p</a:t>
            </a:r>
            <a:r>
              <a:rPr lang="fi-FI" sz="4400" b="0" i="0" dirty="0">
                <a:solidFill>
                  <a:srgbClr val="FFFFFF"/>
                </a:solidFill>
                <a:effectLst/>
              </a:rPr>
              <a:t>uhtauspalvelualan</a:t>
            </a:r>
            <a:r>
              <a:rPr lang="fi-FI" sz="4400" dirty="0"/>
              <a:t> toimialalla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74177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9533-E73F-1B45-98F7-F7CBA083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 anchor="ctr">
            <a:normAutofit/>
          </a:bodyPr>
          <a:lstStyle/>
          <a:p>
            <a:r>
              <a:rPr lang="fi-FI" sz="4400">
                <a:solidFill>
                  <a:srgbClr val="522398"/>
                </a:solidFill>
                <a:cs typeface="Arial"/>
              </a:rPr>
              <a:t>Vastuullisuuden osa-alueet</a:t>
            </a:r>
            <a:endParaRPr lang="fi-FI" sz="4400">
              <a:solidFill>
                <a:srgbClr val="522398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9878FF-D996-9A14-0AAB-9A8BE425D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2392363"/>
            <a:ext cx="5201390" cy="2947790"/>
          </a:xfrm>
        </p:spPr>
        <p:txBody>
          <a:bodyPr/>
          <a:lstStyle/>
          <a:p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Vastuullisuuden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osa-alueet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ovat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ekologinen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,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taloudellinen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sekä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sosiaalinen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ja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kulttuurillinen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vastuullisuus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.</a:t>
            </a:r>
            <a:endParaRPr lang="fi-FI">
              <a:solidFill>
                <a:srgbClr val="522398"/>
              </a:solidFill>
              <a:ea typeface="+mn-lt"/>
              <a:cs typeface="+mn-lt"/>
            </a:endParaRPr>
          </a:p>
          <a:p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Vastuullisuuden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osa-alueiden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tasapaino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 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tekemisessä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 on </a:t>
            </a:r>
            <a:r>
              <a:rPr lang="en-US" b="0" err="1">
                <a:solidFill>
                  <a:srgbClr val="522398"/>
                </a:solidFill>
                <a:ea typeface="+mn-lt"/>
                <a:cs typeface="+mn-lt"/>
              </a:rPr>
              <a:t>tärkeää</a:t>
            </a:r>
            <a:r>
              <a:rPr lang="en-US" b="0">
                <a:solidFill>
                  <a:srgbClr val="522398"/>
                </a:solidFill>
                <a:ea typeface="+mn-lt"/>
                <a:cs typeface="+mn-lt"/>
              </a:rPr>
              <a:t>.</a:t>
            </a:r>
            <a:endParaRPr lang="fi-FI" err="1">
              <a:solidFill>
                <a:srgbClr val="522398"/>
              </a:solidFill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6BE3-34F1-824F-9EAE-7EDC0DAFD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i-FI"/>
          </a:p>
          <a:p>
            <a:endParaRPr lang="fi-FI"/>
          </a:p>
        </p:txBody>
      </p:sp>
      <p:pic>
        <p:nvPicPr>
          <p:cNvPr id="5" name="Kuva 4" descr="Kuva, joka sisältää kohteen teksti, ympyrä, kuvakaappaus&#10;&#10;Kuvaus luotu automaattisesti">
            <a:extLst>
              <a:ext uri="{FF2B5EF4-FFF2-40B4-BE49-F238E27FC236}">
                <a16:creationId xmlns:a16="http://schemas.microsoft.com/office/drawing/2014/main" id="{B83BA6AC-A5DA-CA87-22D3-211FF9019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886209"/>
            <a:ext cx="4567011" cy="430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415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67A95FD-79C7-79BD-DD43-A8206D9E2E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3655" b="5904"/>
          <a:stretch/>
        </p:blipFill>
        <p:spPr>
          <a:xfrm>
            <a:off x="-1" y="10"/>
            <a:ext cx="11359979" cy="685799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D8AC35A-E4DC-3885-B3A2-D34E7908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1"/>
            <a:ext cx="5612411" cy="1793173"/>
          </a:xfrm>
        </p:spPr>
        <p:txBody>
          <a:bodyPr anchor="b">
            <a:noAutofit/>
          </a:bodyPr>
          <a:lstStyle/>
          <a:p>
            <a:r>
              <a:rPr lang="fi-FI" sz="4400" dirty="0"/>
              <a:t>Ympäristövastuu</a:t>
            </a:r>
            <a:br>
              <a:rPr lang="fi-FI" sz="4400" dirty="0"/>
            </a:br>
            <a:r>
              <a:rPr lang="fi-FI" sz="4400" dirty="0"/>
              <a:t>Puhdistuspalveluala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9CD986-0930-36C5-46CB-CE5865F2A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1934688"/>
            <a:ext cx="5610855" cy="4573738"/>
          </a:xfrm>
        </p:spPr>
        <p:txBody>
          <a:bodyPr vert="horz" lIns="251999" tIns="180000" rIns="251999" bIns="324000" rtlCol="0"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Piilovesi *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Otsonoitu vesi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Kemikaaliton siivous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Kemikaalit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Koneiden puhdistus ja huolto, elinkaariajattelu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Jätteiden kierrätys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Paperiton opiskelu/konttori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Tilojen teknisistä puutteista viestiminen</a:t>
            </a:r>
            <a:endParaRPr lang="fi-FI" sz="20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Koulutus ja perehdytys: Etäopiskelu mahdollisuuksien sallimissa rajoissa</a:t>
            </a:r>
            <a:endParaRPr lang="fi-FI" sz="2000" dirty="0">
              <a:cs typeface="Arial"/>
            </a:endParaRPr>
          </a:p>
          <a:p>
            <a:endParaRPr lang="fi-FI" sz="1700" dirty="0"/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3328216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14472" r="94" b="3727"/>
          <a:stretch/>
        </p:blipFill>
        <p:spPr>
          <a:xfrm>
            <a:off x="0" y="0"/>
            <a:ext cx="11360168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84373F-6A5A-FF47-979A-1B928E20D60B}"/>
              </a:ext>
            </a:extLst>
          </p:cNvPr>
          <p:cNvSpPr/>
          <p:nvPr/>
        </p:nvSpPr>
        <p:spPr>
          <a:xfrm>
            <a:off x="0" y="2219"/>
            <a:ext cx="11360167" cy="68834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Tuoteturvallisuus ja tuotevastuu </a:t>
            </a:r>
            <a:r>
              <a:rPr lang="fi-FI" dirty="0">
                <a:solidFill>
                  <a:srgbClr val="FFFFFF"/>
                </a:solidFill>
                <a:effectLst/>
              </a:rPr>
              <a:t> p</a:t>
            </a:r>
            <a:r>
              <a:rPr lang="fi-FI" b="0" i="0" dirty="0">
                <a:solidFill>
                  <a:srgbClr val="FFFFFF"/>
                </a:solidFill>
                <a:effectLst/>
              </a:rPr>
              <a:t>uhtauspalvelualan</a:t>
            </a:r>
            <a:r>
              <a:rPr lang="fi-FI" dirty="0"/>
              <a:t> toimialalla</a:t>
            </a:r>
            <a:endParaRPr lang="en-US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Tuotteiden ja palveluiden tulee täyttää lainsäädännössä ja standardeissa asetetut vaatimukset. Tuottajat, maahantuojat ja myyjät ovat vastuussa tuotteidensa turvallisuudesta ja virheettömyydestä. Tuoteturvallisuus ehkäisee tuotteista johtuvia onnettomuuksia, sairauksia ja ympäristövahinkoja.</a:t>
            </a:r>
          </a:p>
        </p:txBody>
      </p:sp>
    </p:spTree>
    <p:extLst>
      <p:ext uri="{BB962C8B-B14F-4D97-AF65-F5344CB8AC3E}">
        <p14:creationId xmlns:p14="http://schemas.microsoft.com/office/powerpoint/2010/main" val="1295052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aivas, uinti, vesi, aqua&#10;&#10;Kuvaus luotu automaattisesti">
            <a:extLst>
              <a:ext uri="{FF2B5EF4-FFF2-40B4-BE49-F238E27FC236}">
                <a16:creationId xmlns:a16="http://schemas.microsoft.com/office/drawing/2014/main" id="{FBF789CE-DB1F-0A55-3195-62217CC64F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340205"/>
            <a:ext cx="4208482" cy="617758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90BDAC8-38A4-BA09-9FBD-8D77C0A7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 sz="4400" dirty="0">
                <a:solidFill>
                  <a:srgbClr val="522398"/>
                </a:solidFill>
              </a:rPr>
              <a:t>Tuoteturvallisuus ja tuotevastuu  </a:t>
            </a:r>
            <a:br>
              <a:rPr lang="fi-FI" sz="4400" dirty="0">
                <a:solidFill>
                  <a:srgbClr val="522398"/>
                </a:solidFill>
              </a:rPr>
            </a:br>
            <a:r>
              <a:rPr lang="fi-FI" sz="4400" dirty="0">
                <a:solidFill>
                  <a:srgbClr val="522398"/>
                </a:solidFill>
              </a:rPr>
              <a:t>Puhtauspalveluala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8DCFB8-CD40-284A-EE1C-1364D8E86B3B}"/>
              </a:ext>
            </a:extLst>
          </p:cNvPr>
          <p:cNvSpPr>
            <a:spLocks/>
          </p:cNvSpPr>
          <p:nvPr/>
        </p:nvSpPr>
        <p:spPr>
          <a:xfrm>
            <a:off x="374731" y="2047135"/>
            <a:ext cx="6396183" cy="41391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defTabSz="676656">
              <a:spcAft>
                <a:spcPts val="600"/>
              </a:spcAft>
            </a:pPr>
            <a:endParaRPr lang="fi-FI" sz="2200" b="1" kern="1200" dirty="0">
              <a:solidFill>
                <a:srgbClr val="522398"/>
              </a:solidFill>
              <a:latin typeface="+mn-lt"/>
              <a:ea typeface="+mn-ea"/>
              <a:cs typeface="Arial"/>
            </a:endParaRP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ea"/>
                <a:cs typeface="Arial"/>
              </a:rPr>
              <a:t>Palvelu on sopimuksenmukainen tuote. </a:t>
            </a: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ea"/>
                <a:cs typeface="Arial"/>
              </a:rPr>
              <a:t>Palvelu on aineetonta </a:t>
            </a: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dirty="0">
                <a:solidFill>
                  <a:srgbClr val="522398"/>
                </a:solidFill>
                <a:cs typeface="Arial"/>
              </a:rPr>
              <a:t>Nimetyt henkilöt - asiaan perehtynyt tekijä</a:t>
            </a:r>
            <a:endParaRPr lang="fi-FI" sz="2600" kern="1200" dirty="0">
              <a:solidFill>
                <a:srgbClr val="522398"/>
              </a:solidFill>
              <a:latin typeface="+mn-lt"/>
              <a:cs typeface="Arial"/>
            </a:endParaRP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ea"/>
                <a:cs typeface="+mn-cs"/>
              </a:rPr>
              <a:t>Sertifioidut palvelussa käytettävät tuotteet </a:t>
            </a: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ea"/>
                <a:cs typeface="+mn-cs"/>
              </a:rPr>
              <a:t>	(Joutsenmerkki)</a:t>
            </a:r>
            <a:endParaRPr lang="fi-FI" sz="2600" kern="1200" dirty="0">
              <a:solidFill>
                <a:srgbClr val="522398"/>
              </a:solidFill>
              <a:latin typeface="+mn-lt"/>
              <a:ea typeface="+mn-ea"/>
              <a:cs typeface="Arial"/>
            </a:endParaRP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ea"/>
                <a:cs typeface="+mn-cs"/>
              </a:rPr>
              <a:t>Aineet ja välineet ympäristömerkattuja</a:t>
            </a:r>
            <a:endParaRPr lang="fi-FI" sz="2600" kern="1200" dirty="0">
              <a:solidFill>
                <a:srgbClr val="522398"/>
              </a:solidFill>
              <a:latin typeface="+mn-lt"/>
              <a:ea typeface="+mn-ea"/>
              <a:cs typeface="Arial"/>
            </a:endParaRP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ea"/>
                <a:cs typeface="+mn-cs"/>
              </a:rPr>
              <a:t>Kotimaisuus</a:t>
            </a:r>
            <a:endParaRPr lang="fi-FI" sz="2600" kern="1200" dirty="0">
              <a:solidFill>
                <a:srgbClr val="522398"/>
              </a:solidFill>
              <a:latin typeface="+mn-lt"/>
              <a:ea typeface="+mn-ea"/>
              <a:cs typeface="Arial"/>
            </a:endParaRP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lt"/>
                <a:cs typeface="+mn-lt"/>
              </a:rPr>
              <a:t>Energiatehokkuus</a:t>
            </a: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lt"/>
                <a:cs typeface="+mn-lt"/>
              </a:rPr>
              <a:t>Kemikaaliturvallisuus</a:t>
            </a:r>
          </a:p>
          <a:p>
            <a:pPr marL="457200" indent="-457200" defTabSz="676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sz="2600" kern="1200" dirty="0">
                <a:solidFill>
                  <a:srgbClr val="522398"/>
                </a:solidFill>
                <a:latin typeface="+mn-lt"/>
                <a:ea typeface="+mn-lt"/>
                <a:cs typeface="+mn-lt"/>
              </a:rPr>
              <a:t>Kestävästi tuotetut raaka-aineet</a:t>
            </a:r>
          </a:p>
          <a:p>
            <a:pPr defTabSz="676656">
              <a:spcAft>
                <a:spcPts val="600"/>
              </a:spcAft>
            </a:pPr>
            <a:endParaRPr lang="fi-FI" sz="1332" kern="120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defTabSz="676656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i-FI" sz="1332" kern="120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defTabSz="676656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i-FI" sz="1332" kern="120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defTabSz="676656">
              <a:spcAft>
                <a:spcPts val="600"/>
              </a:spcAft>
            </a:pPr>
            <a:endParaRPr lang="fi-FI" sz="1332" kern="120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>
              <a:spcAft>
                <a:spcPts val="600"/>
              </a:spcAft>
            </a:pPr>
            <a:endParaRPr lang="fi-FI" dirty="0">
              <a:cs typeface="Arial"/>
            </a:endParaRPr>
          </a:p>
        </p:txBody>
      </p:sp>
      <p:pic>
        <p:nvPicPr>
          <p:cNvPr id="4" name="Kuva 3" descr="Kuva, joka sisältää kohteen teksti, Fontti, logo, muotoilu&#10;&#10;Kuvaus luotu automaattisesti">
            <a:extLst>
              <a:ext uri="{FF2B5EF4-FFF2-40B4-BE49-F238E27FC236}">
                <a16:creationId xmlns:a16="http://schemas.microsoft.com/office/drawing/2014/main" id="{CC131E08-9C1A-F144-E1C7-9DF3D65F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066" y="4587184"/>
            <a:ext cx="1815868" cy="10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7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98DD98-052F-9D0A-AB33-744A3979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365125"/>
            <a:ext cx="10271825" cy="1325563"/>
          </a:xfrm>
        </p:spPr>
        <p:txBody>
          <a:bodyPr>
            <a:normAutofit/>
          </a:bodyPr>
          <a:lstStyle/>
          <a:p>
            <a:r>
              <a:rPr lang="fi-FI" sz="4400" dirty="0">
                <a:solidFill>
                  <a:srgbClr val="522398"/>
                </a:solidFill>
              </a:rPr>
              <a:t>Olennaisuus määrittelee, mikä on tärkeää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5AF26E-B2D6-46FB-8965-918F0D6B7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2045521"/>
            <a:ext cx="5707871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dirty="0">
                <a:solidFill>
                  <a:srgbClr val="522398"/>
                </a:solidFill>
              </a:rPr>
              <a:t>Taloudellisen olennaisuuden osalta huomioidaan vain ilmastonmuutoksen vaikutukset yrityksen liiketoimintamalliin ja strategiaan.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b="1" dirty="0">
                <a:solidFill>
                  <a:srgbClr val="522398"/>
                </a:solidFill>
              </a:rPr>
              <a:t>Ympäristön ja sosiaalisen olennaisuuden osalta huomioidaan myös yrityksen liiketoimintamallin ja strategian vaikutukset ilmastonmuutokseen ja ympäröivään yhteisöön.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>
                <a:solidFill>
                  <a:srgbClr val="522398"/>
                </a:solidFill>
              </a:rPr>
              <a:t>Tämä on tärkeää, sillä se lisää välittömästi sidosryhmien määrää, joihin yritykset ja niiden toiminta vaikuttavat.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>
                <a:solidFill>
                  <a:srgbClr val="522398"/>
                </a:solidFill>
              </a:rPr>
              <a:t>Hyvä pitää myös mielessä, että yritysten ilmastovaikutus voi tulla taloudellisesti merkittäväksi, mitä enemmän sääntelyä kiristetään.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849AF47-546B-E476-0B8E-5016DEA5726B}"/>
              </a:ext>
            </a:extLst>
          </p:cNvPr>
          <p:cNvSpPr txBox="1"/>
          <p:nvPr/>
        </p:nvSpPr>
        <p:spPr>
          <a:xfrm>
            <a:off x="1066788" y="6396859"/>
            <a:ext cx="56388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 err="1">
                <a:effectLst/>
                <a:latin typeface="+mj-lt"/>
              </a:rPr>
              <a:t>Mukaillen</a:t>
            </a:r>
            <a:r>
              <a:rPr lang="en-US" sz="1050" b="0" i="0" dirty="0">
                <a:effectLst/>
                <a:latin typeface="+mj-lt"/>
              </a:rPr>
              <a:t>: </a:t>
            </a:r>
            <a:r>
              <a:rPr lang="en-US" sz="1050" b="0" i="0" dirty="0" err="1">
                <a:effectLst/>
                <a:latin typeface="+mj-lt"/>
              </a:rPr>
              <a:t>Rabo</a:t>
            </a:r>
            <a:r>
              <a:rPr lang="en-US" sz="1050" b="0" i="0" dirty="0">
                <a:effectLst/>
                <a:latin typeface="+mj-lt"/>
              </a:rPr>
              <a:t> Carbon Bank and Rabobank Sustainable Business Advisory</a:t>
            </a:r>
            <a:endParaRPr lang="fi-FI" sz="1050" dirty="0">
              <a:latin typeface="+mj-lt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38CC2E2-A5E5-57AA-6EBD-E75AE6E9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42" y="2267504"/>
            <a:ext cx="4694584" cy="31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1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68DB7A-9C48-0A67-62E5-FF044685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365125"/>
            <a:ext cx="10271825" cy="1325563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rgbClr val="522398"/>
                </a:solidFill>
              </a:rPr>
              <a:t>Esimerkki: kaksoisolennaisuusmenetelmä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96FF0-849D-4CA4-8560-549E3748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825625"/>
            <a:ext cx="5150304" cy="4351338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>
                <a:solidFill>
                  <a:srgbClr val="522398"/>
                </a:solidFill>
              </a:rPr>
              <a:t>Suuri tuotantoyhtiö tekee riskianalyysin ja päättää, että alueen kuivuudesta johtuva veden hinnan nousu ei ole taloudellisesti olennaista (ilmaston muutoksen vaikutus yritykseen). </a:t>
            </a:r>
          </a:p>
          <a:p>
            <a:r>
              <a:rPr lang="fi-FI" sz="2400" dirty="0">
                <a:solidFill>
                  <a:srgbClr val="522398"/>
                </a:solidFill>
              </a:rPr>
              <a:t>Kaksinkertaisen olennaisuuden menetelmää soveltaessaan he kuitenkin ymmärtävät, että yrityksen vedenkäytöllä on aineellinen vaikutus ympäröivään ympäristöön ja että, tietyt alueen yhteisöt kärsivät yrityksen suurien vesimäärien käytöstä.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760E8FD-110B-0CCD-083E-D3A6E5BC0614}"/>
              </a:ext>
            </a:extLst>
          </p:cNvPr>
          <p:cNvSpPr txBox="1"/>
          <p:nvPr/>
        </p:nvSpPr>
        <p:spPr>
          <a:xfrm>
            <a:off x="5562600" y="5182773"/>
            <a:ext cx="5638801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1600">
                <a:solidFill>
                  <a:schemeClr val="bg1"/>
                </a:solidFill>
              </a:rPr>
              <a:t>On tärkeää huomioida taloudellisen olennaisuuden lisäksi myös ympäristöllinen ja sosiaalinen olennaisuus, jotta saadaan tarkka ja kattava käsitys kaikista yrityksen toimintaekosysteemin kohtaamista riskeistä!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352F9E4-2A2D-103F-90A6-0B470D034BB2}"/>
              </a:ext>
            </a:extLst>
          </p:cNvPr>
          <p:cNvSpPr txBox="1"/>
          <p:nvPr/>
        </p:nvSpPr>
        <p:spPr>
          <a:xfrm>
            <a:off x="1066788" y="6396859"/>
            <a:ext cx="56388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err="1">
                <a:effectLst/>
                <a:latin typeface="+mj-lt"/>
              </a:rPr>
              <a:t>Mukaillen</a:t>
            </a:r>
            <a:r>
              <a:rPr lang="en-US" sz="1050" b="0" i="0">
                <a:effectLst/>
                <a:latin typeface="+mj-lt"/>
              </a:rPr>
              <a:t>: </a:t>
            </a:r>
            <a:r>
              <a:rPr lang="en-US" sz="1050" b="0" i="0" err="1">
                <a:effectLst/>
                <a:latin typeface="+mj-lt"/>
              </a:rPr>
              <a:t>Rabo</a:t>
            </a:r>
            <a:r>
              <a:rPr lang="en-US" sz="1050" b="0" i="0">
                <a:effectLst/>
                <a:latin typeface="+mj-lt"/>
              </a:rPr>
              <a:t> Carbon Bank and Rabobank Sustainable Business Advisory</a:t>
            </a:r>
            <a:endParaRPr lang="fi-FI" sz="1050">
              <a:latin typeface="+mj-lt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DDF7562-8D23-DF9C-B512-D07D21CD9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46" y="1936179"/>
            <a:ext cx="4694584" cy="31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ädet kasvit">
            <a:extLst>
              <a:ext uri="{FF2B5EF4-FFF2-40B4-BE49-F238E27FC236}">
                <a16:creationId xmlns:a16="http://schemas.microsoft.com/office/drawing/2014/main" id="{CE1EA59D-823C-98E5-FC04-3FDDA6F5E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70413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53A8913-8AB6-2563-071A-6921ECCB5122}"/>
              </a:ext>
            </a:extLst>
          </p:cNvPr>
          <p:cNvSpPr/>
          <p:nvPr/>
        </p:nvSpPr>
        <p:spPr>
          <a:xfrm>
            <a:off x="0" y="0"/>
            <a:ext cx="11470413" cy="68580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Vastuulliset ja kestävät ratkaisut oman työpaikan toiminnassa </a:t>
            </a:r>
            <a:endParaRPr lang="en-US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/>
              <a:t>Miten oma työpaikka voisi olla kestävä? </a:t>
            </a:r>
          </a:p>
        </p:txBody>
      </p:sp>
    </p:spTree>
    <p:extLst>
      <p:ext uri="{BB962C8B-B14F-4D97-AF65-F5344CB8AC3E}">
        <p14:creationId xmlns:p14="http://schemas.microsoft.com/office/powerpoint/2010/main" val="1289331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36A72-C561-ECC4-D59F-759CDC159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72C3B7-212D-A6B1-DC46-E956AE99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2085238"/>
            <a:ext cx="4295240" cy="664512"/>
          </a:xfrm>
        </p:spPr>
        <p:txBody>
          <a:bodyPr anchor="ctr">
            <a:normAutofit/>
          </a:bodyPr>
          <a:lstStyle/>
          <a:p>
            <a:r>
              <a:rPr lang="fi-FI" sz="2400" dirty="0">
                <a:solidFill>
                  <a:srgbClr val="522398"/>
                </a:solidFill>
                <a:cs typeface="Arial"/>
              </a:rPr>
              <a:t>Kaikki lähtee itsestä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A50665-AA92-6A02-6223-881BCF178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2656114"/>
            <a:ext cx="5165765" cy="4316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Suosi Suomalaista</a:t>
            </a:r>
            <a:endParaRPr lang="fi-FI" sz="2000" dirty="0">
              <a:solidFill>
                <a:srgbClr val="444444"/>
              </a:solidFill>
              <a:highlight>
                <a:srgbClr val="FFFF00"/>
              </a:highlight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Edellytä vähähiilistä logistiikkaa</a:t>
            </a:r>
            <a:endParaRPr lang="en-US" sz="2200" dirty="0">
              <a:solidFill>
                <a:srgbClr val="522398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Valitse vastuulliset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  yhteistyökumppanit</a:t>
            </a:r>
            <a:endParaRPr lang="fi-FI" sz="2200" dirty="0">
              <a:solidFill>
                <a:srgbClr val="522398"/>
              </a:solidFill>
              <a:cs typeface="Arial" panose="020B0604020202020204"/>
            </a:endParaRPr>
          </a:p>
          <a:p>
            <a:pPr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Valitse hiilivapaita palveluita</a:t>
            </a:r>
          </a:p>
          <a:p>
            <a:pPr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Sähköpyörät vaihtoehdoksi liikkumiseen</a:t>
            </a:r>
            <a:endParaRPr lang="en-US" sz="2200" dirty="0">
              <a:solidFill>
                <a:srgbClr val="522398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Työsuhdematkalippu käyttöön</a:t>
            </a:r>
          </a:p>
          <a:p>
            <a:pPr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Työmatkoilla matalahiilisimmät vaihtoehdot</a:t>
            </a:r>
          </a:p>
          <a:p>
            <a:pPr>
              <a:spcBef>
                <a:spcPts val="0"/>
              </a:spcBef>
            </a:pPr>
            <a:r>
              <a:rPr lang="fi-FI" sz="2200" dirty="0">
                <a:solidFill>
                  <a:srgbClr val="522398"/>
                </a:solidFill>
                <a:cs typeface="Calibri"/>
              </a:rPr>
              <a:t>Etätyömahdollisuudet</a:t>
            </a:r>
          </a:p>
          <a:p>
            <a:endParaRPr lang="fi-FI" dirty="0">
              <a:solidFill>
                <a:srgbClr val="522398"/>
              </a:solidFill>
              <a:cs typeface="Arial" panose="020B0604020202020204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>
              <a:cs typeface="Arial" panose="020B0604020202020204"/>
            </a:endParaRPr>
          </a:p>
          <a:p>
            <a:endParaRPr lang="fi-FI" dirty="0">
              <a:cs typeface="Arial" panose="020B0604020202020204"/>
            </a:endParaRPr>
          </a:p>
        </p:txBody>
      </p:sp>
      <p:pic>
        <p:nvPicPr>
          <p:cNvPr id="7" name="Sisällön paikkamerkki 6" descr="Kuva, joka sisältää kohteen taivas, pilvi, piha-, liikenne&#10;&#10;Kuvaus luotu automaattisesti">
            <a:extLst>
              <a:ext uri="{FF2B5EF4-FFF2-40B4-BE49-F238E27FC236}">
                <a16:creationId xmlns:a16="http://schemas.microsoft.com/office/drawing/2014/main" id="{00C40918-C875-5FFD-C258-D5FB9EF24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4952" y="2178874"/>
            <a:ext cx="5984590" cy="39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95FA90D-6F1B-7B92-01E0-9E89E7040BF6}"/>
              </a:ext>
            </a:extLst>
          </p:cNvPr>
          <p:cNvSpPr txBox="1"/>
          <p:nvPr/>
        </p:nvSpPr>
        <p:spPr>
          <a:xfrm>
            <a:off x="374731" y="353250"/>
            <a:ext cx="10564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rgbClr val="522398"/>
                </a:solidFill>
                <a:latin typeface="+mj-lt"/>
              </a:rPr>
              <a:t>Vastuulliset ja kestävät ratkaisut</a:t>
            </a:r>
          </a:p>
          <a:p>
            <a:r>
              <a:rPr lang="fi-FI" sz="4400" dirty="0">
                <a:solidFill>
                  <a:srgbClr val="522398"/>
                </a:solidFill>
                <a:latin typeface="+mj-lt"/>
              </a:rPr>
              <a:t>Puhtauspalveluala</a:t>
            </a:r>
          </a:p>
        </p:txBody>
      </p:sp>
    </p:spTree>
    <p:extLst>
      <p:ext uri="{BB962C8B-B14F-4D97-AF65-F5344CB8AC3E}">
        <p14:creationId xmlns:p14="http://schemas.microsoft.com/office/powerpoint/2010/main" val="100477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74969A4-1C10-D05B-1B2D-DCF2B4BCD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7769880">
            <a:off x="-377369" y="2061762"/>
            <a:ext cx="5943601" cy="2166257"/>
          </a:xfrm>
        </p:spPr>
        <p:txBody>
          <a:bodyPr>
            <a:normAutofit/>
          </a:bodyPr>
          <a:lstStyle/>
          <a:p>
            <a:r>
              <a:rPr lang="fi-FI" sz="4400" b="1" dirty="0">
                <a:solidFill>
                  <a:srgbClr val="522398"/>
                </a:solidFill>
              </a:rPr>
              <a:t>Yleiset megatrendit</a:t>
            </a:r>
          </a:p>
          <a:p>
            <a:r>
              <a:rPr lang="fi-FI" sz="4400" b="1" dirty="0">
                <a:solidFill>
                  <a:srgbClr val="522398"/>
                </a:solidFill>
              </a:rPr>
              <a:t>Sitra</a:t>
            </a:r>
            <a:endParaRPr lang="en-US" sz="4400" dirty="0">
              <a:solidFill>
                <a:srgbClr val="522398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35CFFCA-4038-DC32-8940-B3647114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29" y="568219"/>
            <a:ext cx="7637411" cy="5497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F7DF147-FB77-46FB-CABE-F92A95D55906}"/>
              </a:ext>
            </a:extLst>
          </p:cNvPr>
          <p:cNvSpPr txBox="1"/>
          <p:nvPr/>
        </p:nvSpPr>
        <p:spPr>
          <a:xfrm>
            <a:off x="6542313" y="6289780"/>
            <a:ext cx="485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1" dirty="0">
                <a:solidFill>
                  <a:srgbClr val="FF0000"/>
                </a:solidFill>
                <a:effectLst/>
                <a:latin typeface="minion-pro"/>
              </a:rPr>
              <a:t>Muutosten kokonaiskuva ja ratkaistavat haasteet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22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506BA6-3007-B982-7ABA-9758D284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61" y="2103437"/>
            <a:ext cx="3065154" cy="1325563"/>
          </a:xfrm>
        </p:spPr>
        <p:txBody>
          <a:bodyPr anchor="ctr">
            <a:normAutofit/>
          </a:bodyPr>
          <a:lstStyle/>
          <a:p>
            <a:r>
              <a:rPr lang="fi-FI" sz="2400" dirty="0">
                <a:solidFill>
                  <a:srgbClr val="522398"/>
                </a:solidFill>
                <a:cs typeface="Arial"/>
              </a:rPr>
              <a:t>Kaikki lähtee itsestä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7BD9D5-8437-D52A-9509-04D6169C5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3287485"/>
            <a:ext cx="5165765" cy="2889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dirty="0">
                <a:solidFill>
                  <a:srgbClr val="522398"/>
                </a:solidFill>
              </a:rPr>
              <a:t>Kestokäyttöisten välineiden ja suojavarustusten suosiminen</a:t>
            </a:r>
            <a:endParaRPr lang="fi-FI" dirty="0">
              <a:solidFill>
                <a:srgbClr val="522398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dirty="0">
                <a:solidFill>
                  <a:srgbClr val="522398"/>
                </a:solidFill>
              </a:rPr>
              <a:t>Sopimuksen noudattaminen</a:t>
            </a:r>
            <a:endParaRPr lang="fi-FI" dirty="0">
              <a:solidFill>
                <a:srgbClr val="522398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dirty="0">
                <a:solidFill>
                  <a:srgbClr val="522398"/>
                </a:solidFill>
              </a:rPr>
              <a:t>Työohjeiden noudattaminen</a:t>
            </a:r>
            <a:endParaRPr lang="fi-FI" dirty="0">
              <a:solidFill>
                <a:srgbClr val="522398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i-FI" dirty="0">
              <a:solidFill>
                <a:srgbClr val="FF0000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dirty="0">
                <a:solidFill>
                  <a:srgbClr val="522398"/>
                </a:solidFill>
              </a:rPr>
              <a:t>Yhteiset opetusmateriaalit</a:t>
            </a:r>
            <a:endParaRPr lang="fi-FI" dirty="0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>
              <a:solidFill>
                <a:srgbClr val="FF0000"/>
              </a:solidFill>
              <a:cs typeface="Arial"/>
            </a:endParaRPr>
          </a:p>
          <a:p>
            <a:endParaRPr lang="fi-FI" dirty="0"/>
          </a:p>
        </p:txBody>
      </p:sp>
      <p:pic>
        <p:nvPicPr>
          <p:cNvPr id="7" name="Sisällön paikkamerkki 6" descr="Kuva, joka sisältää kohteen metalliesineet, pyörä, maa, polkupyörä&#10;&#10;Kuvaus luotu automaattisesti">
            <a:extLst>
              <a:ext uri="{FF2B5EF4-FFF2-40B4-BE49-F238E27FC236}">
                <a16:creationId xmlns:a16="http://schemas.microsoft.com/office/drawing/2014/main" id="{8EB3FC45-12D5-9AF1-18BC-654E2831AC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40496" y="2617137"/>
            <a:ext cx="5165725" cy="344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D86F21E-1E07-1CA2-A27D-10AD82FC5E8F}"/>
              </a:ext>
            </a:extLst>
          </p:cNvPr>
          <p:cNvSpPr txBox="1"/>
          <p:nvPr/>
        </p:nvSpPr>
        <p:spPr>
          <a:xfrm>
            <a:off x="505361" y="468086"/>
            <a:ext cx="10304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rgbClr val="522398"/>
                </a:solidFill>
                <a:latin typeface="+mj-lt"/>
              </a:rPr>
              <a:t>Vastuulliset ja kestävät ratkaisut</a:t>
            </a:r>
          </a:p>
          <a:p>
            <a:r>
              <a:rPr lang="fi-FI" sz="4400" dirty="0">
                <a:solidFill>
                  <a:srgbClr val="522398"/>
                </a:solidFill>
                <a:latin typeface="+mj-lt"/>
              </a:rPr>
              <a:t>Puhtauspalveluala</a:t>
            </a:r>
          </a:p>
        </p:txBody>
      </p:sp>
    </p:spTree>
    <p:extLst>
      <p:ext uri="{BB962C8B-B14F-4D97-AF65-F5344CB8AC3E}">
        <p14:creationId xmlns:p14="http://schemas.microsoft.com/office/powerpoint/2010/main" val="443042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4921135-2B0F-7B70-7409-4F975955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/>
          <a:lstStyle/>
          <a:p>
            <a:r>
              <a:rPr lang="en-US" dirty="0" err="1">
                <a:cs typeface="Arial"/>
              </a:rPr>
              <a:t>Hyödyllisiä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linkkejä</a:t>
            </a:r>
            <a:r>
              <a:rPr lang="en-US" dirty="0">
                <a:cs typeface="Arial"/>
              </a:rPr>
              <a:t> + </a:t>
            </a:r>
            <a:r>
              <a:rPr lang="en-US" dirty="0" err="1">
                <a:cs typeface="Arial"/>
              </a:rPr>
              <a:t>lähteet</a:t>
            </a:r>
            <a:endParaRPr lang="en-US" dirty="0">
              <a:cs typeface="Arial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918DA26-0359-07D8-2D5A-E059C99BD911}"/>
              </a:ext>
            </a:extLst>
          </p:cNvPr>
          <p:cNvSpPr txBox="1"/>
          <p:nvPr/>
        </p:nvSpPr>
        <p:spPr>
          <a:xfrm>
            <a:off x="374731" y="1825625"/>
            <a:ext cx="10604665" cy="42957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3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2"/>
              </a:rPr>
              <a:t>https://koulutustakiertotalouteen.turkuamk.fi/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3"/>
              </a:rPr>
              <a:t>https://www.sitra.fi/uutiset/kiertotalous-muuttaa-tyota-ja-tyoelamaa-jo-nyt-uusi-osaaminen-rakentuu-nykyisen-pohjalle/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4"/>
              </a:rPr>
              <a:t>https://www.stat.fi/tup/kiertotalous/kiertotalousliiketoiminnan-indikaattorit.html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5"/>
              </a:rPr>
              <a:t>https://kiertotalousamk.turkuamk.fi/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6"/>
              </a:rPr>
              <a:t>https://blogit.lab.fi/labfocus/ammattikorkeakoulujen-palvelujen-kehittaminen-osana-kiertotalous-suomi-verkostoa/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7"/>
              </a:rPr>
              <a:t>https://www.tampere.fi/sites/default/files/2022-06/tykas_ennakointia_ja_osuvia_ratkaisuja_tyovoiman_saatavuuteen_raportti_2021.pdf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8"/>
              </a:rPr>
              <a:t>https://www.sitra.fi/julkaisut/kiertotalous-tulevaisuuden-tyoelamassa/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9"/>
              </a:rPr>
              <a:t>https://www.sitra.fi/app/uploads/2022/11/tyopohja_osaamisprofiili_kiertotalous.pdf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10"/>
              </a:rPr>
              <a:t>https://sakky.fi/fi/kestavan-tyoelaman-edistajat</a:t>
            </a:r>
            <a:r>
              <a:rPr lang="fi-FI" sz="2400" dirty="0"/>
              <a:t> </a:t>
            </a:r>
            <a:endParaRPr lang="fi-FI" sz="2400" dirty="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400" dirty="0">
                <a:hlinkClick r:id="rId11"/>
              </a:rPr>
              <a:t>https://ennakointiakatemia.fi/</a:t>
            </a:r>
            <a:r>
              <a:rPr lang="fi-FI" sz="2400" dirty="0"/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12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F061FC-E1BA-CE8A-9C26-2F7AEFA5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696686"/>
            <a:ext cx="10604665" cy="994002"/>
          </a:xfrm>
        </p:spPr>
        <p:txBody>
          <a:bodyPr anchor="ctr">
            <a:normAutofit fontScale="90000"/>
          </a:bodyPr>
          <a:lstStyle/>
          <a:p>
            <a:r>
              <a:rPr lang="fi-FI" b="1" dirty="0"/>
              <a:t> </a:t>
            </a:r>
            <a:r>
              <a:rPr lang="fi-FI" sz="4400" b="1" dirty="0">
                <a:solidFill>
                  <a:srgbClr val="522398"/>
                </a:solidFill>
              </a:rPr>
              <a:t>Yleiset megatrendit, Sitra</a:t>
            </a:r>
            <a:br>
              <a:rPr lang="fi-FI" b="0" i="0" dirty="0">
                <a:effectLst/>
              </a:rPr>
            </a:br>
            <a:endParaRPr lang="fi-FI" dirty="0"/>
          </a:p>
        </p:txBody>
      </p:sp>
      <p:pic>
        <p:nvPicPr>
          <p:cNvPr id="3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55F6BB89-6243-63C7-814A-73ECC7FAB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31" y="2438650"/>
            <a:ext cx="5165765" cy="312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uva 6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713FC9D5-81EA-2481-0486-E288094AD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03" y="2582995"/>
            <a:ext cx="4997884" cy="2714968"/>
          </a:xfrm>
          <a:prstGeom prst="rect">
            <a:avLst/>
          </a:prstGeom>
        </p:spPr>
      </p:pic>
      <p:pic>
        <p:nvPicPr>
          <p:cNvPr id="7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13D307F-B806-662A-5F4E-CE1E9521D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307" y="1418590"/>
            <a:ext cx="2743200" cy="7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6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676CBA28-C556-32E9-4AEF-B0172E762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27" y="3633665"/>
            <a:ext cx="4477375" cy="274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07BC822-51AC-72C3-4BF4-2CE2499A0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49" y="463818"/>
            <a:ext cx="3987223" cy="2869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0C6D464-B15A-C2AA-B184-F46706E4FF62}"/>
              </a:ext>
            </a:extLst>
          </p:cNvPr>
          <p:cNvSpPr txBox="1"/>
          <p:nvPr/>
        </p:nvSpPr>
        <p:spPr>
          <a:xfrm>
            <a:off x="268205" y="3678480"/>
            <a:ext cx="4917634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b="1">
                <a:solidFill>
                  <a:srgbClr val="522398"/>
                </a:solidFill>
              </a:rPr>
              <a:t>Hyvinvoinnin haasteet kasvavat?</a:t>
            </a:r>
          </a:p>
          <a:p>
            <a:endParaRPr lang="fi-FI" b="1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522398"/>
                </a:solidFill>
              </a:rPr>
              <a:t>Työvoimavoimavaltainen ala, työväestön ikääntyminen</a:t>
            </a:r>
            <a:endParaRPr lang="fi-FI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522398"/>
                </a:solidFill>
                <a:cs typeface="Arial"/>
              </a:rPr>
              <a:t>Työolosuhteet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522398"/>
                </a:solidFill>
                <a:cs typeface="Arial"/>
              </a:rPr>
              <a:t>Arvostuksen puute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522398"/>
                </a:solidFill>
                <a:cs typeface="Arial"/>
              </a:rPr>
              <a:t>Toimeentulon epävarmuus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522398"/>
                </a:solidFill>
                <a:cs typeface="Arial"/>
              </a:rPr>
              <a:t>Kaupungistuminen, keskittyminen kasvukeskuksiin</a:t>
            </a:r>
          </a:p>
          <a:p>
            <a:endParaRPr lang="fi-FI"/>
          </a:p>
          <a:p>
            <a:endParaRPr lang="fi-FI" b="1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FC68356-F482-E0A0-1474-F5E1BCD595A9}"/>
              </a:ext>
            </a:extLst>
          </p:cNvPr>
          <p:cNvSpPr txBox="1"/>
          <p:nvPr/>
        </p:nvSpPr>
        <p:spPr>
          <a:xfrm>
            <a:off x="5675712" y="448852"/>
            <a:ext cx="5396426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2400" b="1" dirty="0">
                <a:solidFill>
                  <a:srgbClr val="522398"/>
                </a:solidFill>
                <a:latin typeface="+mj-lt"/>
              </a:rPr>
              <a:t>Kokonaisvaltainen hyvinvointi?</a:t>
            </a:r>
          </a:p>
          <a:p>
            <a:endParaRPr lang="fi-FI" b="1" dirty="0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Tasa-arvo työyhteisössä</a:t>
            </a:r>
            <a:endParaRPr lang="fi-FI" sz="2000" dirty="0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</a:rPr>
              <a:t>Ammattitaidon arvostus</a:t>
            </a:r>
            <a:endParaRPr lang="fi-FI" sz="2000" dirty="0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</a:rPr>
              <a:t>Koulutus ja perehdyttäminen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522398"/>
              </a:solidFill>
              <a:cs typeface="Arial"/>
            </a:endParaRPr>
          </a:p>
          <a:p>
            <a:r>
              <a:rPr lang="fi-FI" sz="2000" dirty="0">
                <a:solidFill>
                  <a:srgbClr val="522398"/>
                </a:solidFill>
                <a:cs typeface="Arial"/>
              </a:rPr>
              <a:t>Tehtävä: Pohdi miten tuet omaa jaksamistasi ja miten ylläpidät omaa jaksamistasi?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b="1" dirty="0">
              <a:cs typeface="Arial"/>
            </a:endParaRPr>
          </a:p>
        </p:txBody>
      </p:sp>
      <p:sp>
        <p:nvSpPr>
          <p:cNvPr id="4" name="Nuoli: Raita oikealla 3">
            <a:extLst>
              <a:ext uri="{FF2B5EF4-FFF2-40B4-BE49-F238E27FC236}">
                <a16:creationId xmlns:a16="http://schemas.microsoft.com/office/drawing/2014/main" id="{B0023841-1EFB-99FE-31C2-A5C7B018A9BC}"/>
              </a:ext>
            </a:extLst>
          </p:cNvPr>
          <p:cNvSpPr/>
          <p:nvPr/>
        </p:nvSpPr>
        <p:spPr>
          <a:xfrm rot="19376785">
            <a:off x="4438982" y="3291895"/>
            <a:ext cx="1336504" cy="382677"/>
          </a:xfrm>
          <a:prstGeom prst="striped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114FCEF6-AAE9-F7BB-96D0-07852B85016F}"/>
              </a:ext>
            </a:extLst>
          </p:cNvPr>
          <p:cNvSpPr/>
          <p:nvPr/>
        </p:nvSpPr>
        <p:spPr>
          <a:xfrm>
            <a:off x="785831" y="283334"/>
            <a:ext cx="1404257" cy="1393371"/>
          </a:xfrm>
          <a:prstGeom prst="ellipse">
            <a:avLst/>
          </a:prstGeom>
          <a:noFill/>
          <a:ln w="19050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83E0BCE6-AF1E-322E-0DB0-28DFE39BA1AE}"/>
              </a:ext>
            </a:extLst>
          </p:cNvPr>
          <p:cNvSpPr/>
          <p:nvPr/>
        </p:nvSpPr>
        <p:spPr>
          <a:xfrm>
            <a:off x="5626086" y="3525736"/>
            <a:ext cx="1470186" cy="1392529"/>
          </a:xfrm>
          <a:prstGeom prst="ellipse">
            <a:avLst/>
          </a:prstGeom>
          <a:noFill/>
          <a:ln w="19050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Hehkulamppu ja lyijykynä ääriviiva">
            <a:extLst>
              <a:ext uri="{FF2B5EF4-FFF2-40B4-BE49-F238E27FC236}">
                <a16:creationId xmlns:a16="http://schemas.microsoft.com/office/drawing/2014/main" id="{EB1B5845-45B7-E7BB-5AF3-027CDF8CC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4367" y="2212527"/>
            <a:ext cx="574793" cy="5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18838-29B1-8C6E-2A1E-83786355E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2B0F0B2B-BFC6-8C46-5DFC-DC70C3755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24640"/>
            <a:ext cx="4477375" cy="274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72F1455-2E5A-E801-A2FF-755D4C01E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21" y="481327"/>
            <a:ext cx="3987223" cy="2869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38B3F08-0CB2-EA03-4949-DB53EE779B21}"/>
              </a:ext>
            </a:extLst>
          </p:cNvPr>
          <p:cNvSpPr txBox="1"/>
          <p:nvPr/>
        </p:nvSpPr>
        <p:spPr>
          <a:xfrm>
            <a:off x="417773" y="3802218"/>
            <a:ext cx="511214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b="1" dirty="0">
                <a:solidFill>
                  <a:srgbClr val="522398"/>
                </a:solidFill>
                <a:latin typeface="+mj-lt"/>
              </a:rPr>
              <a:t>Talouden perusta rakoilee</a:t>
            </a:r>
          </a:p>
          <a:p>
            <a:endParaRPr lang="fi-FI" sz="2000" b="1" dirty="0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Kilpailu kovenee ja hinta laatusuhde kärsii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Toiminnan supistumisen haasteet, kustannusten minimointi</a:t>
            </a:r>
          </a:p>
          <a:p>
            <a:endParaRPr lang="fi-FI" sz="2000" dirty="0">
              <a:solidFill>
                <a:srgbClr val="522398"/>
              </a:solidFill>
              <a:cs typeface="Arial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AC8EA85-6BC3-174F-C579-AC7AB666991C}"/>
              </a:ext>
            </a:extLst>
          </p:cNvPr>
          <p:cNvSpPr txBox="1"/>
          <p:nvPr/>
        </p:nvSpPr>
        <p:spPr>
          <a:xfrm>
            <a:off x="5902945" y="389777"/>
            <a:ext cx="5716933" cy="32393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2000" b="1" dirty="0">
                <a:solidFill>
                  <a:srgbClr val="522398"/>
                </a:solidFill>
                <a:latin typeface="+mj-lt"/>
              </a:rPr>
              <a:t>Korjaava ja uusintava talous</a:t>
            </a:r>
          </a:p>
          <a:p>
            <a:endParaRPr lang="fi-FI" sz="1050" b="1" dirty="0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</a:rPr>
              <a:t>Kestävät investointihankkeet, -löydettävä keinoja kestävyyden parantamiseksi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</a:rPr>
              <a:t>Kiertotalous</a:t>
            </a:r>
            <a:endParaRPr lang="fi-FI" sz="2000" dirty="0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Elinkaariajattelu</a:t>
            </a:r>
            <a:endParaRPr lang="fi-FI" sz="2000" dirty="0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Energiatehokkuus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rgbClr val="522398"/>
              </a:solidFill>
              <a:cs typeface="Arial"/>
            </a:endParaRPr>
          </a:p>
          <a:p>
            <a:r>
              <a:rPr lang="fi-FI" sz="2000" b="1" dirty="0">
                <a:solidFill>
                  <a:srgbClr val="522398"/>
                </a:solidFill>
                <a:latin typeface="+mj-lt"/>
              </a:rPr>
              <a:t>Vihreä siirtymä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522398"/>
                </a:solidFill>
              </a:rPr>
              <a:t>Uusia innovaatioita- materiaalien ja menetelmien uudistaminen</a:t>
            </a:r>
            <a:endParaRPr lang="fi-FI" dirty="0">
              <a:solidFill>
                <a:srgbClr val="522398"/>
              </a:solidFill>
              <a:cs typeface="Arial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0E98924-1620-21F0-07C7-629AA98CEE28}"/>
              </a:ext>
            </a:extLst>
          </p:cNvPr>
          <p:cNvSpPr txBox="1"/>
          <p:nvPr/>
        </p:nvSpPr>
        <p:spPr>
          <a:xfrm>
            <a:off x="509623" y="5893518"/>
            <a:ext cx="36133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>
                <a:solidFill>
                  <a:srgbClr val="522398"/>
                </a:solidFill>
              </a:rPr>
              <a:t>Tehtävä: </a:t>
            </a:r>
          </a:p>
          <a:p>
            <a:r>
              <a:rPr lang="fi-FI" dirty="0">
                <a:solidFill>
                  <a:srgbClr val="522398"/>
                </a:solidFill>
              </a:rPr>
              <a:t>Keksi esimerkki kiertotaloudesta?</a:t>
            </a:r>
            <a:endParaRPr lang="fi-FI" dirty="0">
              <a:solidFill>
                <a:srgbClr val="522398"/>
              </a:solidFill>
              <a:cs typeface="Arial"/>
            </a:endParaRP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A5D893EF-1E5F-6303-5754-16EDCE9FE7C1}"/>
              </a:ext>
            </a:extLst>
          </p:cNvPr>
          <p:cNvSpPr/>
          <p:nvPr/>
        </p:nvSpPr>
        <p:spPr>
          <a:xfrm>
            <a:off x="679652" y="2320192"/>
            <a:ext cx="1208314" cy="1186543"/>
          </a:xfrm>
          <a:prstGeom prst="ellipse">
            <a:avLst/>
          </a:prstGeom>
          <a:noFill/>
          <a:ln w="28575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EEAF5899-2FDA-A4DD-668F-357724C8B4D3}"/>
              </a:ext>
            </a:extLst>
          </p:cNvPr>
          <p:cNvSpPr/>
          <p:nvPr/>
        </p:nvSpPr>
        <p:spPr>
          <a:xfrm>
            <a:off x="6038518" y="5224070"/>
            <a:ext cx="1470187" cy="1422018"/>
          </a:xfrm>
          <a:prstGeom prst="ellipse">
            <a:avLst/>
          </a:prstGeom>
          <a:noFill/>
          <a:ln w="19050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Nuoli: Raita oikealla 11">
            <a:extLst>
              <a:ext uri="{FF2B5EF4-FFF2-40B4-BE49-F238E27FC236}">
                <a16:creationId xmlns:a16="http://schemas.microsoft.com/office/drawing/2014/main" id="{AA4356FE-508F-A96E-7812-94E79C50150D}"/>
              </a:ext>
            </a:extLst>
          </p:cNvPr>
          <p:cNvSpPr/>
          <p:nvPr/>
        </p:nvSpPr>
        <p:spPr>
          <a:xfrm rot="19376785">
            <a:off x="4438982" y="3291895"/>
            <a:ext cx="1336504" cy="382677"/>
          </a:xfrm>
          <a:prstGeom prst="striped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 descr="Hehkulamppu ja lyijykynä ääriviiva">
            <a:extLst>
              <a:ext uri="{FF2B5EF4-FFF2-40B4-BE49-F238E27FC236}">
                <a16:creationId xmlns:a16="http://schemas.microsoft.com/office/drawing/2014/main" id="{7211C8CF-6646-D822-D89D-C24B37689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1230" y="6034631"/>
            <a:ext cx="574793" cy="5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1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1D7F-3DE5-08DA-80A7-77A73DBB5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1864249-3BCE-EA01-DC99-8B462ECAA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72625"/>
            <a:ext cx="4477375" cy="274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A30A7518-C945-57C0-14BF-24A7E0C2E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15" y="559061"/>
            <a:ext cx="3987223" cy="2869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EE17B15-9C37-4DEF-4EFE-636FFBE70302}"/>
              </a:ext>
            </a:extLst>
          </p:cNvPr>
          <p:cNvSpPr txBox="1"/>
          <p:nvPr/>
        </p:nvSpPr>
        <p:spPr>
          <a:xfrm>
            <a:off x="478970" y="3733422"/>
            <a:ext cx="5072743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b="1" dirty="0">
                <a:solidFill>
                  <a:srgbClr val="522398"/>
                </a:solidFill>
                <a:latin typeface="+mj-lt"/>
              </a:rPr>
              <a:t>Demokratian kamppailu kovenee</a:t>
            </a:r>
          </a:p>
          <a:p>
            <a:endParaRPr lang="fi-FI" b="1" dirty="0">
              <a:solidFill>
                <a:srgbClr val="52239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Luottamus rapautuu ja informaatiovaikuttaminen lisääntyy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Suuret ylikansalliset yritykset-&gt; työolosuhteiden heikkeneminen? 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Muuttuvat arvot</a:t>
            </a:r>
          </a:p>
          <a:p>
            <a:endParaRPr lang="fi-FI" b="1" dirty="0">
              <a:cs typeface="Arial" panose="020B0604020202020204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8E28D2B-D791-10FE-C0E1-A41AC095D504}"/>
              </a:ext>
            </a:extLst>
          </p:cNvPr>
          <p:cNvSpPr txBox="1"/>
          <p:nvPr/>
        </p:nvSpPr>
        <p:spPr>
          <a:xfrm>
            <a:off x="5923265" y="408361"/>
            <a:ext cx="5310792" cy="190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2000" b="1" dirty="0">
                <a:solidFill>
                  <a:srgbClr val="522398"/>
                </a:solidFill>
                <a:latin typeface="+mj-lt"/>
              </a:rPr>
              <a:t>Vahva luottamus ja osallisuus</a:t>
            </a:r>
          </a:p>
          <a:p>
            <a:endParaRPr lang="fi-FI" sz="2000" b="1" dirty="0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Osaaminen korostuu, osaamisen ylläpito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Yhteistyö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Vastuullinen johtaminen</a:t>
            </a:r>
          </a:p>
          <a:p>
            <a:endParaRPr lang="fi-FI" dirty="0">
              <a:cs typeface="Arial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24D8CC0-CBA8-877C-1B79-DA72CCDD2222}"/>
              </a:ext>
            </a:extLst>
          </p:cNvPr>
          <p:cNvSpPr txBox="1"/>
          <p:nvPr/>
        </p:nvSpPr>
        <p:spPr>
          <a:xfrm>
            <a:off x="6096000" y="2269713"/>
            <a:ext cx="468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22398"/>
                </a:solidFill>
              </a:rPr>
              <a:t>Tehtävä: pohdi, miten sinun työhösi vaikuttaa, kun päätökset siirretään toiseen maahan 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EEE9BB33-DFED-FA00-E57B-0907A66EED0F}"/>
              </a:ext>
            </a:extLst>
          </p:cNvPr>
          <p:cNvSpPr/>
          <p:nvPr/>
        </p:nvSpPr>
        <p:spPr>
          <a:xfrm>
            <a:off x="2700297" y="293914"/>
            <a:ext cx="1415143" cy="1426029"/>
          </a:xfrm>
          <a:prstGeom prst="ellipse">
            <a:avLst/>
          </a:prstGeom>
          <a:noFill/>
          <a:ln w="19050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D4902FB0-2ABF-91AE-2EA3-6D608E2B2DCB}"/>
              </a:ext>
            </a:extLst>
          </p:cNvPr>
          <p:cNvSpPr/>
          <p:nvPr/>
        </p:nvSpPr>
        <p:spPr>
          <a:xfrm>
            <a:off x="8607251" y="3391288"/>
            <a:ext cx="1612282" cy="1553128"/>
          </a:xfrm>
          <a:prstGeom prst="ellipse">
            <a:avLst/>
          </a:prstGeom>
          <a:noFill/>
          <a:ln w="19050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Nuoli: Raita oikealla 10">
            <a:extLst>
              <a:ext uri="{FF2B5EF4-FFF2-40B4-BE49-F238E27FC236}">
                <a16:creationId xmlns:a16="http://schemas.microsoft.com/office/drawing/2014/main" id="{8B40E7C2-FED7-9AB6-5DCE-BC0E1EDB688D}"/>
              </a:ext>
            </a:extLst>
          </p:cNvPr>
          <p:cNvSpPr/>
          <p:nvPr/>
        </p:nvSpPr>
        <p:spPr>
          <a:xfrm rot="19376785">
            <a:off x="4606407" y="3381287"/>
            <a:ext cx="1336504" cy="382677"/>
          </a:xfrm>
          <a:prstGeom prst="striped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Hehkulamppu ja lyijykynä ääriviiva">
            <a:extLst>
              <a:ext uri="{FF2B5EF4-FFF2-40B4-BE49-F238E27FC236}">
                <a16:creationId xmlns:a16="http://schemas.microsoft.com/office/drawing/2014/main" id="{72E47E1D-5B8B-42D1-35DC-44BDCF5C3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978" y="2333355"/>
            <a:ext cx="574793" cy="5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51F9A-33D0-F021-91CE-F88D27C4D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83A62005-2EDD-46FA-B05E-7EC59504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291" y="3593530"/>
            <a:ext cx="4477375" cy="274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8963517-AF0F-6BCB-E781-8152ED558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48" y="375369"/>
            <a:ext cx="4377307" cy="326164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5BA8B5D-AC37-06CF-5801-D0C8D7E4B6A9}"/>
              </a:ext>
            </a:extLst>
          </p:cNvPr>
          <p:cNvSpPr txBox="1"/>
          <p:nvPr/>
        </p:nvSpPr>
        <p:spPr>
          <a:xfrm>
            <a:off x="762000" y="3820464"/>
            <a:ext cx="4985799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b="1" dirty="0">
                <a:solidFill>
                  <a:srgbClr val="522398"/>
                </a:solidFill>
                <a:latin typeface="+mj-lt"/>
              </a:rPr>
              <a:t>Kilpailu digivallasta kiihtyy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</a:rPr>
              <a:t>Suurten yritysten ylivalta</a:t>
            </a:r>
            <a:endParaRPr lang="fi-FI" sz="2000" dirty="0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Median rooli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Yksityisyyden horjuttaminen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Väärä ja harhaanjohtava tieto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Työtehtävien muuttuminen ja digitalisoituminen- järjestelmät, joihin tiedot syötetään</a:t>
            </a:r>
            <a:endParaRPr lang="fi-FI" sz="2000" b="1" dirty="0">
              <a:cs typeface="Arial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DF9300A-1146-F061-7FE2-C62E263F9B2C}"/>
              </a:ext>
            </a:extLst>
          </p:cNvPr>
          <p:cNvSpPr txBox="1"/>
          <p:nvPr/>
        </p:nvSpPr>
        <p:spPr>
          <a:xfrm>
            <a:off x="6096000" y="555618"/>
            <a:ext cx="4604521" cy="18774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2000" b="1" dirty="0">
                <a:solidFill>
                  <a:srgbClr val="522398"/>
                </a:solidFill>
                <a:latin typeface="+mj-lt"/>
              </a:rPr>
              <a:t>Reilu digimaailma</a:t>
            </a:r>
          </a:p>
          <a:p>
            <a:endParaRPr lang="fi-FI" b="1" dirty="0">
              <a:solidFill>
                <a:srgbClr val="5223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</a:rPr>
              <a:t>Digitaalinen sivistys, koulutus ja perehdyttäminen</a:t>
            </a:r>
            <a:endParaRPr lang="fi-FI" sz="2000" dirty="0">
              <a:solidFill>
                <a:srgbClr val="52239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522398"/>
                </a:solidFill>
                <a:cs typeface="Arial"/>
              </a:rPr>
              <a:t>Median lukutaito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cs typeface="Arial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6B756FD-D019-EF9F-EC29-6A2B25CF7229}"/>
              </a:ext>
            </a:extLst>
          </p:cNvPr>
          <p:cNvSpPr txBox="1"/>
          <p:nvPr/>
        </p:nvSpPr>
        <p:spPr>
          <a:xfrm>
            <a:off x="6096000" y="2346638"/>
            <a:ext cx="422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22398"/>
                </a:solidFill>
              </a:rPr>
              <a:t>Tehtävä: Pohdi, mikä kanava hyödyttäisi sinua työssäsi ja miten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1A95382F-1C4D-3F63-1339-8EDFEC5D55BD}"/>
              </a:ext>
            </a:extLst>
          </p:cNvPr>
          <p:cNvSpPr/>
          <p:nvPr/>
        </p:nvSpPr>
        <p:spPr>
          <a:xfrm>
            <a:off x="3141784" y="2265769"/>
            <a:ext cx="1415143" cy="1426029"/>
          </a:xfrm>
          <a:prstGeom prst="ellipse">
            <a:avLst/>
          </a:prstGeom>
          <a:noFill/>
          <a:ln w="19050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155F71B3-6D20-A244-DCEA-B8D06CD43DDD}"/>
              </a:ext>
            </a:extLst>
          </p:cNvPr>
          <p:cNvSpPr/>
          <p:nvPr/>
        </p:nvSpPr>
        <p:spPr>
          <a:xfrm>
            <a:off x="8868264" y="5225979"/>
            <a:ext cx="1415143" cy="1426029"/>
          </a:xfrm>
          <a:prstGeom prst="ellipse">
            <a:avLst/>
          </a:prstGeom>
          <a:noFill/>
          <a:ln w="19050">
            <a:solidFill>
              <a:srgbClr val="522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 descr="Hehkulamppu ja lyijykynä ääriviiva">
            <a:extLst>
              <a:ext uri="{FF2B5EF4-FFF2-40B4-BE49-F238E27FC236}">
                <a16:creationId xmlns:a16="http://schemas.microsoft.com/office/drawing/2014/main" id="{8039C260-DBD9-CDA4-9876-E49DFA083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0907" y="2403990"/>
            <a:ext cx="574793" cy="574793"/>
          </a:xfrm>
          <a:prstGeom prst="rect">
            <a:avLst/>
          </a:prstGeom>
        </p:spPr>
      </p:pic>
      <p:sp>
        <p:nvSpPr>
          <p:cNvPr id="11" name="Nuoli: Raita oikealla 10">
            <a:extLst>
              <a:ext uri="{FF2B5EF4-FFF2-40B4-BE49-F238E27FC236}">
                <a16:creationId xmlns:a16="http://schemas.microsoft.com/office/drawing/2014/main" id="{4A8EAE57-60C7-4988-8F22-B5BC5CB1C09F}"/>
              </a:ext>
            </a:extLst>
          </p:cNvPr>
          <p:cNvSpPr/>
          <p:nvPr/>
        </p:nvSpPr>
        <p:spPr>
          <a:xfrm rot="19376785">
            <a:off x="4606407" y="3381287"/>
            <a:ext cx="1336504" cy="382677"/>
          </a:xfrm>
          <a:prstGeom prst="striped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9487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Ilmakuva konttilaivasta">
            <a:extLst>
              <a:ext uri="{FF2B5EF4-FFF2-40B4-BE49-F238E27FC236}">
                <a16:creationId xmlns:a16="http://schemas.microsoft.com/office/drawing/2014/main" id="{0CC2CB94-6182-D685-560B-117210507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99520" cy="685204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966124-6D53-58E9-A1B5-CDDF95BEB12F}"/>
              </a:ext>
            </a:extLst>
          </p:cNvPr>
          <p:cNvSpPr/>
          <p:nvPr/>
        </p:nvSpPr>
        <p:spPr>
          <a:xfrm>
            <a:off x="0" y="0"/>
            <a:ext cx="11399520" cy="68580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Taloudellinen vastuu </a:t>
            </a:r>
            <a:r>
              <a:rPr lang="fi-FI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p</a:t>
            </a:r>
            <a:r>
              <a:rPr lang="fi-FI" b="0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uhtauspalvelualan</a:t>
            </a:r>
            <a:r>
              <a:rPr lang="fi-FI"/>
              <a:t> toimialalla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Kestävän kasvun päämäärä on luoda kestävä talous, joka edistää taloudellista vaurautta ja hyvinvointia ilman, että ympäristön kestokykyä ylitetään tai sosiaalisia oikeuksia loukataan. </a:t>
            </a:r>
          </a:p>
        </p:txBody>
      </p:sp>
    </p:spTree>
    <p:extLst>
      <p:ext uri="{BB962C8B-B14F-4D97-AF65-F5344CB8AC3E}">
        <p14:creationId xmlns:p14="http://schemas.microsoft.com/office/powerpoint/2010/main" val="3877267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">
      <a:dk1>
        <a:srgbClr val="331C54"/>
      </a:dk1>
      <a:lt1>
        <a:srgbClr val="FFFFFF"/>
      </a:lt1>
      <a:dk2>
        <a:srgbClr val="512398"/>
      </a:dk2>
      <a:lt2>
        <a:srgbClr val="E0E1DD"/>
      </a:lt2>
      <a:accent1>
        <a:srgbClr val="512398"/>
      </a:accent1>
      <a:accent2>
        <a:srgbClr val="331C54"/>
      </a:accent2>
      <a:accent3>
        <a:srgbClr val="00B0CA"/>
      </a:accent3>
      <a:accent4>
        <a:srgbClr val="F9E300"/>
      </a:accent4>
      <a:accent5>
        <a:srgbClr val="B2B3B3"/>
      </a:accent5>
      <a:accent6>
        <a:srgbClr val="E0E1DD"/>
      </a:accent6>
      <a:hlink>
        <a:srgbClr val="00B0CA"/>
      </a:hlink>
      <a:folHlink>
        <a:srgbClr val="5123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37FD2004-E76C-4E5E-B22D-90444C665B49}" vid="{4B01342B-DD5A-4CF3-AE77-3C7DCF1815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BD7A1F422DD3947AB7A2E34C1684192" ma:contentTypeVersion="15" ma:contentTypeDescription="Luo uusi asiakirja." ma:contentTypeScope="" ma:versionID="517bb36628ad919e2837ea7885e61dc8">
  <xsd:schema xmlns:xsd="http://www.w3.org/2001/XMLSchema" xmlns:xs="http://www.w3.org/2001/XMLSchema" xmlns:p="http://schemas.microsoft.com/office/2006/metadata/properties" xmlns:ns2="4024df38-3c0f-462a-862d-a7f76eeefb3d" xmlns:ns3="0d9ac081-05d7-4b45-974a-d454e53921a5" targetNamespace="http://schemas.microsoft.com/office/2006/metadata/properties" ma:root="true" ma:fieldsID="9e875d32ef1a6ea89015882f1f90295a" ns2:_="" ns3:_="">
    <xsd:import namespace="4024df38-3c0f-462a-862d-a7f76eeefb3d"/>
    <xsd:import namespace="0d9ac081-05d7-4b45-974a-d454e5392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4df38-3c0f-462a-862d-a7f76eeef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3fe90fce-fafb-4b11-b9ef-d54972cc7c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ac081-05d7-4b45-974a-d454e53921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deac8f-69d3-423a-a1f8-05252d8b5257}" ma:internalName="TaxCatchAll" ma:showField="CatchAllData" ma:web="0d9ac081-05d7-4b45-974a-d454e5392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9ac081-05d7-4b45-974a-d454e53921a5" xsi:nil="true"/>
    <lcf76f155ced4ddcb4097134ff3c332f xmlns="4024df38-3c0f-462a-862d-a7f76eeefb3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452D4F-DA67-4F28-988D-631D0E907E5B}">
  <ds:schemaRefs>
    <ds:schemaRef ds:uri="0d9ac081-05d7-4b45-974a-d454e53921a5"/>
    <ds:schemaRef ds:uri="4024df38-3c0f-462a-862d-a7f76eeefb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F8356B-BDB3-4B55-BE9F-45966338FA17}">
  <ds:schemaRefs>
    <ds:schemaRef ds:uri="4024df38-3c0f-462a-862d-a7f76eeefb3d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d9ac081-05d7-4b45-974a-d454e53921a5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FD546F7-F80F-4E78-B13E-DE6F7A13CF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1844</Words>
  <Application>Microsoft Office PowerPoint</Application>
  <PresentationFormat>Laajakuva</PresentationFormat>
  <Paragraphs>268</Paragraphs>
  <Slides>31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9" baseType="lpstr">
      <vt:lpstr>Arial</vt:lpstr>
      <vt:lpstr>Calibri</vt:lpstr>
      <vt:lpstr>CoreSans</vt:lpstr>
      <vt:lpstr>minion-pro</vt:lpstr>
      <vt:lpstr>Poppins</vt:lpstr>
      <vt:lpstr>SquareSansPro</vt:lpstr>
      <vt:lpstr>Wingdings</vt:lpstr>
      <vt:lpstr>Office-teema</vt:lpstr>
      <vt:lpstr>Puhtauspalvelualan megatrendit ja hiljaiset signaalit</vt:lpstr>
      <vt:lpstr>Rakennetun ympäristön vaikutukset</vt:lpstr>
      <vt:lpstr>PowerPoint-esitys</vt:lpstr>
      <vt:lpstr> Yleiset megatrendit, Sitra </vt:lpstr>
      <vt:lpstr>PowerPoint-esitys</vt:lpstr>
      <vt:lpstr>PowerPoint-esitys</vt:lpstr>
      <vt:lpstr>PowerPoint-esitys</vt:lpstr>
      <vt:lpstr>PowerPoint-esitys</vt:lpstr>
      <vt:lpstr>Taloudellinen vastuu puhtauspalvelualan toimialalla</vt:lpstr>
      <vt:lpstr>Vastuullisuuden osa-alueet</vt:lpstr>
      <vt:lpstr>Taloudellinen vastuu  Puhtauspalveluala</vt:lpstr>
      <vt:lpstr>Taloudellinen vastuu  Puhtauspalveluala</vt:lpstr>
      <vt:lpstr>Taloudellinen vastuu  Puhtauspalveluala</vt:lpstr>
      <vt:lpstr> Taloudellinen vastuu Puhtauspalveluala</vt:lpstr>
      <vt:lpstr> Taloudellinen vastuu puhtauspalveluala</vt:lpstr>
      <vt:lpstr> Taloudellinen vastuu puhtauspalveluala</vt:lpstr>
      <vt:lpstr>Sosiaalinen vastuu puhtauspalvelualan  toimialalla</vt:lpstr>
      <vt:lpstr>Vastuullisuuden osa-alueet</vt:lpstr>
      <vt:lpstr>Sosiaalinen vastuu Puhtauspalveluala 1/2</vt:lpstr>
      <vt:lpstr>Sosiaalinen vastuu Puhtauspalveluala 1/2</vt:lpstr>
      <vt:lpstr>PowerPoint-esitys</vt:lpstr>
      <vt:lpstr>Vastuullisuuden osa-alueet</vt:lpstr>
      <vt:lpstr>Ympäristövastuu Puhdistuspalveluala</vt:lpstr>
      <vt:lpstr>Tuoteturvallisuus ja tuotevastuu  puhtauspalvelualan toimialalla</vt:lpstr>
      <vt:lpstr>Tuoteturvallisuus ja tuotevastuu   Puhtauspalveluala</vt:lpstr>
      <vt:lpstr>Olennaisuus määrittelee, mikä on tärkeää</vt:lpstr>
      <vt:lpstr>Esimerkki: kaksoisolennaisuusmenetelmä</vt:lpstr>
      <vt:lpstr>Vastuulliset ja kestävät ratkaisut oman työpaikan toiminnassa </vt:lpstr>
      <vt:lpstr>Kaikki lähtee itsestä</vt:lpstr>
      <vt:lpstr>Kaikki lähtee itsestä</vt:lpstr>
      <vt:lpstr>Hyödyllisiä linkkejä + 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Vastuullisuus ja kestävä kehitys Kiinteistöpalvelut v1.2023</dc:title>
  <dc:creator>Vesalainen Matti</dc:creator>
  <cp:lastModifiedBy>Ylimmäinen Seija</cp:lastModifiedBy>
  <cp:revision>1</cp:revision>
  <dcterms:created xsi:type="dcterms:W3CDTF">2023-06-20T12:14:50Z</dcterms:created>
  <dcterms:modified xsi:type="dcterms:W3CDTF">2024-06-07T14:26:29Z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0x0101008BD7A1F422DD3947AB7A2E34C1684192</vt:lpwstr>
  </property>
</Properties>
</file>